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6" d="100"/>
          <a:sy n="66" d="100"/>
        </p:scale>
        <p:origin x="48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848CB8B-1E73-4185-95CE-BE6BDDFD7852}"/>
              </a:ext>
            </a:extLst>
          </p:cNvPr>
          <p:cNvGrpSpPr/>
          <p:nvPr/>
        </p:nvGrpSpPr>
        <p:grpSpPr>
          <a:xfrm>
            <a:off x="973825" y="1137312"/>
            <a:ext cx="2063114" cy="2149324"/>
            <a:chOff x="413386" y="399893"/>
            <a:chExt cx="2063114" cy="2149324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D027D0CE-886A-4EDA-9F73-3FE4A1C0F2A7}"/>
                </a:ext>
              </a:extLst>
            </p:cNvPr>
            <p:cNvSpPr/>
            <p:nvPr/>
          </p:nvSpPr>
          <p:spPr>
            <a:xfrm>
              <a:off x="1008698" y="1926273"/>
              <a:ext cx="872490" cy="62294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A9A4F725-B5ED-4908-91D2-DD9C57F23132}"/>
                </a:ext>
              </a:extLst>
            </p:cNvPr>
            <p:cNvSpPr/>
            <p:nvPr/>
          </p:nvSpPr>
          <p:spPr>
            <a:xfrm>
              <a:off x="1323975" y="1504790"/>
              <a:ext cx="242888" cy="732955"/>
            </a:xfrm>
            <a:custGeom>
              <a:avLst/>
              <a:gdLst>
                <a:gd name="connsiteX0" fmla="*/ 124540 w 490538"/>
                <a:gd name="connsiteY0" fmla="*/ 0 h 732955"/>
                <a:gd name="connsiteX1" fmla="*/ 365046 w 490538"/>
                <a:gd name="connsiteY1" fmla="*/ 0 h 732955"/>
                <a:gd name="connsiteX2" fmla="*/ 484217 w 490538"/>
                <a:gd name="connsiteY2" fmla="*/ 637156 h 732955"/>
                <a:gd name="connsiteX3" fmla="*/ 485555 w 490538"/>
                <a:gd name="connsiteY3" fmla="*/ 638536 h 732955"/>
                <a:gd name="connsiteX4" fmla="*/ 490538 w 490538"/>
                <a:gd name="connsiteY4" fmla="*/ 654373 h 732955"/>
                <a:gd name="connsiteX5" fmla="*/ 245269 w 490538"/>
                <a:gd name="connsiteY5" fmla="*/ 732955 h 732955"/>
                <a:gd name="connsiteX6" fmla="*/ 0 w 490538"/>
                <a:gd name="connsiteY6" fmla="*/ 654373 h 732955"/>
                <a:gd name="connsiteX7" fmla="*/ 4983 w 490538"/>
                <a:gd name="connsiteY7" fmla="*/ 638536 h 732955"/>
                <a:gd name="connsiteX8" fmla="*/ 5141 w 490538"/>
                <a:gd name="connsiteY8" fmla="*/ 638373 h 732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90538" h="732955">
                  <a:moveTo>
                    <a:pt x="124540" y="0"/>
                  </a:moveTo>
                  <a:lnTo>
                    <a:pt x="365046" y="0"/>
                  </a:lnTo>
                  <a:lnTo>
                    <a:pt x="484217" y="637156"/>
                  </a:lnTo>
                  <a:lnTo>
                    <a:pt x="485555" y="638536"/>
                  </a:lnTo>
                  <a:cubicBezTo>
                    <a:pt x="488822" y="643652"/>
                    <a:pt x="490538" y="648948"/>
                    <a:pt x="490538" y="654373"/>
                  </a:cubicBezTo>
                  <a:cubicBezTo>
                    <a:pt x="490538" y="697773"/>
                    <a:pt x="380727" y="732955"/>
                    <a:pt x="245269" y="732955"/>
                  </a:cubicBezTo>
                  <a:cubicBezTo>
                    <a:pt x="109811" y="732955"/>
                    <a:pt x="0" y="697773"/>
                    <a:pt x="0" y="654373"/>
                  </a:cubicBezTo>
                  <a:cubicBezTo>
                    <a:pt x="0" y="648948"/>
                    <a:pt x="1716" y="643652"/>
                    <a:pt x="4983" y="638536"/>
                  </a:cubicBezTo>
                  <a:lnTo>
                    <a:pt x="5141" y="63837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D0104F22-5534-4934-9E69-6FE5FC6C1EC1}"/>
                </a:ext>
              </a:extLst>
            </p:cNvPr>
            <p:cNvGrpSpPr/>
            <p:nvPr/>
          </p:nvGrpSpPr>
          <p:grpSpPr>
            <a:xfrm>
              <a:off x="413386" y="621347"/>
              <a:ext cx="2063114" cy="1033464"/>
              <a:chOff x="684848" y="2867024"/>
              <a:chExt cx="1520190" cy="1033464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886716CD-1831-47BA-A6BA-11636FF3E616}"/>
                  </a:ext>
                </a:extLst>
              </p:cNvPr>
              <p:cNvSpPr/>
              <p:nvPr/>
            </p:nvSpPr>
            <p:spPr>
              <a:xfrm>
                <a:off x="684848" y="2867024"/>
                <a:ext cx="1520190" cy="1033464"/>
              </a:xfrm>
              <a:prstGeom prst="ellipse">
                <a:avLst/>
              </a:prstGeom>
              <a:grpFill/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B029BA92-650A-4941-B2AD-9E7529F6B114}"/>
                  </a:ext>
                </a:extLst>
              </p:cNvPr>
              <p:cNvSpPr/>
              <p:nvPr/>
            </p:nvSpPr>
            <p:spPr>
              <a:xfrm>
                <a:off x="684848" y="2867024"/>
                <a:ext cx="1520190" cy="871537"/>
              </a:xfrm>
              <a:prstGeom prst="ellipse">
                <a:avLst/>
              </a:prstGeom>
              <a:solidFill>
                <a:srgbClr val="FFFF00"/>
              </a:solidFill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45F05E0D-7E87-4707-AEDB-702B8E1326B1}"/>
                  </a:ext>
                </a:extLst>
              </p:cNvPr>
              <p:cNvSpPr/>
              <p:nvPr/>
            </p:nvSpPr>
            <p:spPr>
              <a:xfrm>
                <a:off x="718186" y="2890838"/>
                <a:ext cx="1453514" cy="795332"/>
              </a:xfrm>
              <a:prstGeom prst="ellipse">
                <a:avLst/>
              </a:prstGeom>
              <a:solidFill>
                <a:srgbClr val="FF0000"/>
              </a:solidFill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576D7162-3D65-4FEF-8590-922FFC628E5C}"/>
                </a:ext>
              </a:extLst>
            </p:cNvPr>
            <p:cNvGrpSpPr/>
            <p:nvPr/>
          </p:nvGrpSpPr>
          <p:grpSpPr>
            <a:xfrm>
              <a:off x="569913" y="399893"/>
              <a:ext cx="1747837" cy="947737"/>
              <a:chOff x="309563" y="1709685"/>
              <a:chExt cx="2392680" cy="1040184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6EC4F544-07CC-420F-A546-DA7BD56D218A}"/>
                  </a:ext>
                </a:extLst>
              </p:cNvPr>
              <p:cNvGrpSpPr/>
              <p:nvPr/>
            </p:nvGrpSpPr>
            <p:grpSpPr>
              <a:xfrm>
                <a:off x="309563" y="2295526"/>
                <a:ext cx="2392680" cy="454343"/>
                <a:chOff x="309563" y="2295526"/>
                <a:chExt cx="2392680" cy="454343"/>
              </a:xfrm>
              <a:solidFill>
                <a:srgbClr val="00CC00"/>
              </a:solidFill>
            </p:grpSpPr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7139D2DA-1F61-4CF0-9E62-CD6FAEA2603E}"/>
                    </a:ext>
                  </a:extLst>
                </p:cNvPr>
                <p:cNvSpPr/>
                <p:nvPr/>
              </p:nvSpPr>
              <p:spPr>
                <a:xfrm>
                  <a:off x="1505903" y="2295526"/>
                  <a:ext cx="1196340" cy="454343"/>
                </a:xfrm>
                <a:custGeom>
                  <a:avLst/>
                  <a:gdLst>
                    <a:gd name="connsiteX0" fmla="*/ 1196340 w 1196340"/>
                    <a:gd name="connsiteY0" fmla="*/ 0 h 454343"/>
                    <a:gd name="connsiteX1" fmla="*/ 1196340 w 1196340"/>
                    <a:gd name="connsiteY1" fmla="*/ 138113 h 454343"/>
                    <a:gd name="connsiteX2" fmla="*/ 0 w 1196340"/>
                    <a:gd name="connsiteY2" fmla="*/ 454343 h 454343"/>
                    <a:gd name="connsiteX3" fmla="*/ 0 w 1196340"/>
                    <a:gd name="connsiteY3" fmla="*/ 316230 h 454343"/>
                    <a:gd name="connsiteX4" fmla="*/ 1196340 w 1196340"/>
                    <a:gd name="connsiteY4" fmla="*/ 0 h 454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96340" h="454343">
                      <a:moveTo>
                        <a:pt x="1196340" y="0"/>
                      </a:moveTo>
                      <a:lnTo>
                        <a:pt x="1196340" y="138113"/>
                      </a:lnTo>
                      <a:lnTo>
                        <a:pt x="0" y="454343"/>
                      </a:lnTo>
                      <a:lnTo>
                        <a:pt x="0" y="316230"/>
                      </a:lnTo>
                      <a:lnTo>
                        <a:pt x="1196340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88DE3671-2D2E-4A9E-AF1F-ADCFEB704159}"/>
                    </a:ext>
                  </a:extLst>
                </p:cNvPr>
                <p:cNvSpPr/>
                <p:nvPr/>
              </p:nvSpPr>
              <p:spPr>
                <a:xfrm>
                  <a:off x="309563" y="2295526"/>
                  <a:ext cx="1196340" cy="454343"/>
                </a:xfrm>
                <a:custGeom>
                  <a:avLst/>
                  <a:gdLst>
                    <a:gd name="connsiteX0" fmla="*/ 0 w 1196340"/>
                    <a:gd name="connsiteY0" fmla="*/ 0 h 454343"/>
                    <a:gd name="connsiteX1" fmla="*/ 1196340 w 1196340"/>
                    <a:gd name="connsiteY1" fmla="*/ 316230 h 454343"/>
                    <a:gd name="connsiteX2" fmla="*/ 1196340 w 1196340"/>
                    <a:gd name="connsiteY2" fmla="*/ 454343 h 454343"/>
                    <a:gd name="connsiteX3" fmla="*/ 0 w 1196340"/>
                    <a:gd name="connsiteY3" fmla="*/ 138113 h 454343"/>
                    <a:gd name="connsiteX4" fmla="*/ 0 w 1196340"/>
                    <a:gd name="connsiteY4" fmla="*/ 0 h 454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96340" h="454343">
                      <a:moveTo>
                        <a:pt x="0" y="0"/>
                      </a:moveTo>
                      <a:lnTo>
                        <a:pt x="1196340" y="316230"/>
                      </a:lnTo>
                      <a:lnTo>
                        <a:pt x="1196340" y="454343"/>
                      </a:lnTo>
                      <a:lnTo>
                        <a:pt x="0" y="1381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A57D3C16-5A6C-4EC2-A5FA-1D1D811269B0}"/>
                  </a:ext>
                </a:extLst>
              </p:cNvPr>
              <p:cNvGrpSpPr/>
              <p:nvPr/>
            </p:nvGrpSpPr>
            <p:grpSpPr>
              <a:xfrm>
                <a:off x="309563" y="2154718"/>
                <a:ext cx="2392680" cy="454343"/>
                <a:chOff x="309563" y="2295526"/>
                <a:chExt cx="2392680" cy="454343"/>
              </a:xfrm>
            </p:grpSpPr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9B137577-6BCD-46B0-AD3B-F0F88631DCBB}"/>
                    </a:ext>
                  </a:extLst>
                </p:cNvPr>
                <p:cNvSpPr/>
                <p:nvPr/>
              </p:nvSpPr>
              <p:spPr>
                <a:xfrm>
                  <a:off x="1505903" y="2295526"/>
                  <a:ext cx="1196340" cy="454343"/>
                </a:xfrm>
                <a:custGeom>
                  <a:avLst/>
                  <a:gdLst>
                    <a:gd name="connsiteX0" fmla="*/ 1196340 w 1196340"/>
                    <a:gd name="connsiteY0" fmla="*/ 0 h 454343"/>
                    <a:gd name="connsiteX1" fmla="*/ 1196340 w 1196340"/>
                    <a:gd name="connsiteY1" fmla="*/ 138113 h 454343"/>
                    <a:gd name="connsiteX2" fmla="*/ 0 w 1196340"/>
                    <a:gd name="connsiteY2" fmla="*/ 454343 h 454343"/>
                    <a:gd name="connsiteX3" fmla="*/ 0 w 1196340"/>
                    <a:gd name="connsiteY3" fmla="*/ 316230 h 454343"/>
                    <a:gd name="connsiteX4" fmla="*/ 1196340 w 1196340"/>
                    <a:gd name="connsiteY4" fmla="*/ 0 h 454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96340" h="454343">
                      <a:moveTo>
                        <a:pt x="1196340" y="0"/>
                      </a:moveTo>
                      <a:lnTo>
                        <a:pt x="1196340" y="138113"/>
                      </a:lnTo>
                      <a:lnTo>
                        <a:pt x="0" y="454343"/>
                      </a:lnTo>
                      <a:lnTo>
                        <a:pt x="0" y="316230"/>
                      </a:lnTo>
                      <a:lnTo>
                        <a:pt x="1196340" y="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5F8820B1-2839-4F53-96ED-49F11ED3D082}"/>
                    </a:ext>
                  </a:extLst>
                </p:cNvPr>
                <p:cNvSpPr/>
                <p:nvPr/>
              </p:nvSpPr>
              <p:spPr>
                <a:xfrm>
                  <a:off x="309563" y="2295526"/>
                  <a:ext cx="1196340" cy="454343"/>
                </a:xfrm>
                <a:custGeom>
                  <a:avLst/>
                  <a:gdLst>
                    <a:gd name="connsiteX0" fmla="*/ 0 w 1196340"/>
                    <a:gd name="connsiteY0" fmla="*/ 0 h 454343"/>
                    <a:gd name="connsiteX1" fmla="*/ 1196340 w 1196340"/>
                    <a:gd name="connsiteY1" fmla="*/ 316230 h 454343"/>
                    <a:gd name="connsiteX2" fmla="*/ 1196340 w 1196340"/>
                    <a:gd name="connsiteY2" fmla="*/ 454343 h 454343"/>
                    <a:gd name="connsiteX3" fmla="*/ 0 w 1196340"/>
                    <a:gd name="connsiteY3" fmla="*/ 138113 h 454343"/>
                    <a:gd name="connsiteX4" fmla="*/ 0 w 1196340"/>
                    <a:gd name="connsiteY4" fmla="*/ 0 h 454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96340" h="454343">
                      <a:moveTo>
                        <a:pt x="0" y="0"/>
                      </a:moveTo>
                      <a:lnTo>
                        <a:pt x="1196340" y="316230"/>
                      </a:lnTo>
                      <a:lnTo>
                        <a:pt x="1196340" y="454343"/>
                      </a:lnTo>
                      <a:lnTo>
                        <a:pt x="0" y="1381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20000">
                      <a:schemeClr val="bg1"/>
                    </a:gs>
                    <a:gs pos="45000">
                      <a:schemeClr val="bg1">
                        <a:lumMod val="95000"/>
                      </a:schemeClr>
                    </a:gs>
                    <a:gs pos="85000">
                      <a:schemeClr val="bg1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05AA6D49-394B-4CF2-8946-3FEC3DE497B7}"/>
                  </a:ext>
                </a:extLst>
              </p:cNvPr>
              <p:cNvGrpSpPr/>
              <p:nvPr/>
            </p:nvGrpSpPr>
            <p:grpSpPr>
              <a:xfrm>
                <a:off x="309563" y="1709685"/>
                <a:ext cx="2392680" cy="770573"/>
                <a:chOff x="309563" y="1979296"/>
                <a:chExt cx="2392680" cy="770573"/>
              </a:xfrm>
              <a:solidFill>
                <a:srgbClr val="FF66CC"/>
              </a:solidFill>
            </p:grpSpPr>
            <p:sp>
              <p:nvSpPr>
                <p:cNvPr id="10" name="ひし形 9">
                  <a:extLst>
                    <a:ext uri="{FF2B5EF4-FFF2-40B4-BE49-F238E27FC236}">
                      <a16:creationId xmlns:a16="http://schemas.microsoft.com/office/drawing/2014/main" id="{D65959F7-8BDA-44D2-93C0-B3E12F21A6E0}"/>
                    </a:ext>
                  </a:extLst>
                </p:cNvPr>
                <p:cNvSpPr/>
                <p:nvPr/>
              </p:nvSpPr>
              <p:spPr>
                <a:xfrm>
                  <a:off x="309563" y="1979296"/>
                  <a:ext cx="2392680" cy="632460"/>
                </a:xfrm>
                <a:prstGeom prst="diamond">
                  <a:avLst/>
                </a:prstGeom>
                <a:solidFill>
                  <a:srgbClr val="FFCCFF"/>
                </a:solidFill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B7463C0C-0066-4E1D-A72D-B86A9B6ED294}"/>
                    </a:ext>
                  </a:extLst>
                </p:cNvPr>
                <p:cNvSpPr/>
                <p:nvPr/>
              </p:nvSpPr>
              <p:spPr>
                <a:xfrm>
                  <a:off x="1505903" y="2295526"/>
                  <a:ext cx="1196340" cy="454343"/>
                </a:xfrm>
                <a:custGeom>
                  <a:avLst/>
                  <a:gdLst>
                    <a:gd name="connsiteX0" fmla="*/ 1196340 w 1196340"/>
                    <a:gd name="connsiteY0" fmla="*/ 0 h 454343"/>
                    <a:gd name="connsiteX1" fmla="*/ 1196340 w 1196340"/>
                    <a:gd name="connsiteY1" fmla="*/ 138113 h 454343"/>
                    <a:gd name="connsiteX2" fmla="*/ 0 w 1196340"/>
                    <a:gd name="connsiteY2" fmla="*/ 454343 h 454343"/>
                    <a:gd name="connsiteX3" fmla="*/ 0 w 1196340"/>
                    <a:gd name="connsiteY3" fmla="*/ 316230 h 454343"/>
                    <a:gd name="connsiteX4" fmla="*/ 1196340 w 1196340"/>
                    <a:gd name="connsiteY4" fmla="*/ 0 h 454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96340" h="454343">
                      <a:moveTo>
                        <a:pt x="1196340" y="0"/>
                      </a:moveTo>
                      <a:lnTo>
                        <a:pt x="1196340" y="138113"/>
                      </a:lnTo>
                      <a:lnTo>
                        <a:pt x="0" y="454343"/>
                      </a:lnTo>
                      <a:lnTo>
                        <a:pt x="0" y="316230"/>
                      </a:lnTo>
                      <a:lnTo>
                        <a:pt x="1196340" y="0"/>
                      </a:lnTo>
                      <a:close/>
                    </a:path>
                  </a:pathLst>
                </a:custGeom>
                <a:solidFill>
                  <a:srgbClr val="FF3399"/>
                </a:solidFill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78DB8650-085A-4D74-AB8E-AD5DCDE88F61}"/>
                    </a:ext>
                  </a:extLst>
                </p:cNvPr>
                <p:cNvSpPr/>
                <p:nvPr/>
              </p:nvSpPr>
              <p:spPr>
                <a:xfrm>
                  <a:off x="309563" y="2295526"/>
                  <a:ext cx="1196340" cy="454343"/>
                </a:xfrm>
                <a:custGeom>
                  <a:avLst/>
                  <a:gdLst>
                    <a:gd name="connsiteX0" fmla="*/ 0 w 1196340"/>
                    <a:gd name="connsiteY0" fmla="*/ 0 h 454343"/>
                    <a:gd name="connsiteX1" fmla="*/ 1196340 w 1196340"/>
                    <a:gd name="connsiteY1" fmla="*/ 316230 h 454343"/>
                    <a:gd name="connsiteX2" fmla="*/ 1196340 w 1196340"/>
                    <a:gd name="connsiteY2" fmla="*/ 454343 h 454343"/>
                    <a:gd name="connsiteX3" fmla="*/ 0 w 1196340"/>
                    <a:gd name="connsiteY3" fmla="*/ 138113 h 454343"/>
                    <a:gd name="connsiteX4" fmla="*/ 0 w 1196340"/>
                    <a:gd name="connsiteY4" fmla="*/ 0 h 454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96340" h="454343">
                      <a:moveTo>
                        <a:pt x="0" y="0"/>
                      </a:moveTo>
                      <a:lnTo>
                        <a:pt x="1196340" y="316230"/>
                      </a:lnTo>
                      <a:lnTo>
                        <a:pt x="1196340" y="454343"/>
                      </a:lnTo>
                      <a:lnTo>
                        <a:pt x="0" y="1381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F94CC432-FDF7-4EEA-A256-A3EAE726F7A9}"/>
              </a:ext>
            </a:extLst>
          </p:cNvPr>
          <p:cNvGrpSpPr/>
          <p:nvPr/>
        </p:nvGrpSpPr>
        <p:grpSpPr>
          <a:xfrm>
            <a:off x="3875564" y="1322548"/>
            <a:ext cx="2096214" cy="1925080"/>
            <a:chOff x="2938621" y="3006907"/>
            <a:chExt cx="2096214" cy="1925080"/>
          </a:xfrm>
        </p:grpSpPr>
        <p:sp>
          <p:nvSpPr>
            <p:cNvPr id="21" name="台形 20">
              <a:extLst>
                <a:ext uri="{FF2B5EF4-FFF2-40B4-BE49-F238E27FC236}">
                  <a16:creationId xmlns:a16="http://schemas.microsoft.com/office/drawing/2014/main" id="{A61FF00F-6B80-4A4F-960B-01D1C145F0CF}"/>
                </a:ext>
              </a:extLst>
            </p:cNvPr>
            <p:cNvSpPr/>
            <p:nvPr/>
          </p:nvSpPr>
          <p:spPr>
            <a:xfrm>
              <a:off x="3319462" y="3678649"/>
              <a:ext cx="1423988" cy="959365"/>
            </a:xfrm>
            <a:prstGeom prst="trapezoid">
              <a:avLst>
                <a:gd name="adj" fmla="val 26649"/>
              </a:avLst>
            </a:prstGeom>
            <a:solidFill>
              <a:schemeClr val="tx1">
                <a:lumMod val="50000"/>
                <a:lumOff val="50000"/>
              </a:schemeClr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台形 21">
              <a:extLst>
                <a:ext uri="{FF2B5EF4-FFF2-40B4-BE49-F238E27FC236}">
                  <a16:creationId xmlns:a16="http://schemas.microsoft.com/office/drawing/2014/main" id="{B60F6FBD-49BD-4799-803C-D50BBB8E5FA0}"/>
                </a:ext>
              </a:extLst>
            </p:cNvPr>
            <p:cNvSpPr/>
            <p:nvPr/>
          </p:nvSpPr>
          <p:spPr>
            <a:xfrm>
              <a:off x="3157536" y="3308747"/>
              <a:ext cx="1747839" cy="748622"/>
            </a:xfrm>
            <a:prstGeom prst="trapezoid">
              <a:avLst>
                <a:gd name="adj" fmla="val 26649"/>
              </a:avLst>
            </a:prstGeom>
            <a:solidFill>
              <a:srgbClr val="C00000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台形 22">
              <a:extLst>
                <a:ext uri="{FF2B5EF4-FFF2-40B4-BE49-F238E27FC236}">
                  <a16:creationId xmlns:a16="http://schemas.microsoft.com/office/drawing/2014/main" id="{77493892-42E4-4954-8018-273BC49CBCF8}"/>
                </a:ext>
              </a:extLst>
            </p:cNvPr>
            <p:cNvSpPr/>
            <p:nvPr/>
          </p:nvSpPr>
          <p:spPr>
            <a:xfrm flipV="1">
              <a:off x="3157536" y="4057369"/>
              <a:ext cx="1747839" cy="100963"/>
            </a:xfrm>
            <a:prstGeom prst="trapezoid">
              <a:avLst>
                <a:gd name="adj" fmla="val 26649"/>
              </a:avLst>
            </a:prstGeom>
            <a:solidFill>
              <a:schemeClr val="tx1">
                <a:lumMod val="50000"/>
                <a:lumOff val="50000"/>
              </a:schemeClr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30B462EA-8E85-45B3-A70B-F83B8E31BAC4}"/>
                </a:ext>
              </a:extLst>
            </p:cNvPr>
            <p:cNvSpPr/>
            <p:nvPr/>
          </p:nvSpPr>
          <p:spPr>
            <a:xfrm>
              <a:off x="3824287" y="4249275"/>
              <a:ext cx="461962" cy="287777"/>
            </a:xfrm>
            <a:prstGeom prst="ellipse">
              <a:avLst/>
            </a:prstGeom>
            <a:solidFill>
              <a:schemeClr val="tx1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台形 24">
              <a:extLst>
                <a:ext uri="{FF2B5EF4-FFF2-40B4-BE49-F238E27FC236}">
                  <a16:creationId xmlns:a16="http://schemas.microsoft.com/office/drawing/2014/main" id="{8D949622-E246-4342-A0DA-90AD5A47D324}"/>
                </a:ext>
              </a:extLst>
            </p:cNvPr>
            <p:cNvSpPr/>
            <p:nvPr/>
          </p:nvSpPr>
          <p:spPr>
            <a:xfrm>
              <a:off x="3209924" y="3381375"/>
              <a:ext cx="1643064" cy="675994"/>
            </a:xfrm>
            <a:prstGeom prst="trapezoid">
              <a:avLst>
                <a:gd name="adj" fmla="val 26649"/>
              </a:avLst>
            </a:prstGeom>
            <a:solidFill>
              <a:srgbClr val="FF0000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ひし形 25">
              <a:extLst>
                <a:ext uri="{FF2B5EF4-FFF2-40B4-BE49-F238E27FC236}">
                  <a16:creationId xmlns:a16="http://schemas.microsoft.com/office/drawing/2014/main" id="{3A621642-12D2-4833-8B0C-DB3CA522F235}"/>
                </a:ext>
              </a:extLst>
            </p:cNvPr>
            <p:cNvSpPr/>
            <p:nvPr/>
          </p:nvSpPr>
          <p:spPr>
            <a:xfrm>
              <a:off x="3114674" y="3173558"/>
              <a:ext cx="1881190" cy="1004886"/>
            </a:xfrm>
            <a:prstGeom prst="diamond">
              <a:avLst/>
            </a:prstGeom>
            <a:gradFill flip="none" rotWithShape="1">
              <a:gsLst>
                <a:gs pos="20000">
                  <a:schemeClr val="bg1"/>
                </a:gs>
                <a:gs pos="45000">
                  <a:schemeClr val="bg1">
                    <a:lumMod val="95000"/>
                  </a:schemeClr>
                </a:gs>
                <a:gs pos="8500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317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5D2C245F-CFAD-4D1A-A0E0-CEA111532506}"/>
                </a:ext>
              </a:extLst>
            </p:cNvPr>
            <p:cNvSpPr/>
            <p:nvPr/>
          </p:nvSpPr>
          <p:spPr>
            <a:xfrm rot="1800000">
              <a:off x="2938621" y="4435422"/>
              <a:ext cx="200186" cy="128550"/>
            </a:xfrm>
            <a:custGeom>
              <a:avLst/>
              <a:gdLst>
                <a:gd name="connsiteX0" fmla="*/ 375365 w 861211"/>
                <a:gd name="connsiteY0" fmla="*/ 0 h 450172"/>
                <a:gd name="connsiteX1" fmla="*/ 815036 w 861211"/>
                <a:gd name="connsiteY1" fmla="*/ 165030 h 450172"/>
                <a:gd name="connsiteX2" fmla="*/ 861211 w 861211"/>
                <a:gd name="connsiteY2" fmla="*/ 225086 h 450172"/>
                <a:gd name="connsiteX3" fmla="*/ 815036 w 861211"/>
                <a:gd name="connsiteY3" fmla="*/ 285142 h 450172"/>
                <a:gd name="connsiteX4" fmla="*/ 375365 w 861211"/>
                <a:gd name="connsiteY4" fmla="*/ 450172 h 450172"/>
                <a:gd name="connsiteX5" fmla="*/ 18854 w 861211"/>
                <a:gd name="connsiteY5" fmla="*/ 352933 h 450172"/>
                <a:gd name="connsiteX6" fmla="*/ 0 w 861211"/>
                <a:gd name="connsiteY6" fmla="*/ 337563 h 450172"/>
                <a:gd name="connsiteX7" fmla="*/ 116 w 861211"/>
                <a:gd name="connsiteY7" fmla="*/ 337515 h 450172"/>
                <a:gd name="connsiteX8" fmla="*/ 88283 w 861211"/>
                <a:gd name="connsiteY8" fmla="*/ 277899 h 450172"/>
                <a:gd name="connsiteX9" fmla="*/ 137239 w 861211"/>
                <a:gd name="connsiteY9" fmla="*/ 225086 h 450172"/>
                <a:gd name="connsiteX10" fmla="*/ 88283 w 861211"/>
                <a:gd name="connsiteY10" fmla="*/ 172273 h 450172"/>
                <a:gd name="connsiteX11" fmla="*/ 116 w 861211"/>
                <a:gd name="connsiteY11" fmla="*/ 112658 h 450172"/>
                <a:gd name="connsiteX12" fmla="*/ 0 w 861211"/>
                <a:gd name="connsiteY12" fmla="*/ 112609 h 450172"/>
                <a:gd name="connsiteX13" fmla="*/ 18854 w 861211"/>
                <a:gd name="connsiteY13" fmla="*/ 97239 h 450172"/>
                <a:gd name="connsiteX14" fmla="*/ 375365 w 861211"/>
                <a:gd name="connsiteY14" fmla="*/ 0 h 450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61211" h="450172">
                  <a:moveTo>
                    <a:pt x="375365" y="0"/>
                  </a:moveTo>
                  <a:cubicBezTo>
                    <a:pt x="558387" y="0"/>
                    <a:pt x="719751" y="65463"/>
                    <a:pt x="815036" y="165030"/>
                  </a:cubicBezTo>
                  <a:lnTo>
                    <a:pt x="861211" y="225086"/>
                  </a:lnTo>
                  <a:lnTo>
                    <a:pt x="815036" y="285142"/>
                  </a:lnTo>
                  <a:cubicBezTo>
                    <a:pt x="719751" y="384709"/>
                    <a:pt x="558387" y="450172"/>
                    <a:pt x="375365" y="450172"/>
                  </a:cubicBezTo>
                  <a:cubicBezTo>
                    <a:pt x="238099" y="450172"/>
                    <a:pt x="113015" y="413349"/>
                    <a:pt x="18854" y="352933"/>
                  </a:cubicBezTo>
                  <a:lnTo>
                    <a:pt x="0" y="337563"/>
                  </a:lnTo>
                  <a:lnTo>
                    <a:pt x="116" y="337515"/>
                  </a:lnTo>
                  <a:cubicBezTo>
                    <a:pt x="33393" y="319805"/>
                    <a:pt x="63027" y="299789"/>
                    <a:pt x="88283" y="277899"/>
                  </a:cubicBezTo>
                  <a:lnTo>
                    <a:pt x="137239" y="225086"/>
                  </a:lnTo>
                  <a:lnTo>
                    <a:pt x="88283" y="172273"/>
                  </a:lnTo>
                  <a:cubicBezTo>
                    <a:pt x="63027" y="150383"/>
                    <a:pt x="33393" y="130368"/>
                    <a:pt x="116" y="112658"/>
                  </a:cubicBezTo>
                  <a:lnTo>
                    <a:pt x="0" y="112609"/>
                  </a:lnTo>
                  <a:lnTo>
                    <a:pt x="18854" y="97239"/>
                  </a:lnTo>
                  <a:cubicBezTo>
                    <a:pt x="113015" y="36823"/>
                    <a:pt x="238099" y="0"/>
                    <a:pt x="375365" y="0"/>
                  </a:cubicBezTo>
                  <a:close/>
                </a:path>
              </a:pathLst>
            </a:custGeom>
            <a:solidFill>
              <a:srgbClr val="FF66CC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685048A1-2D92-48E1-A1BC-EA3024B27EC0}"/>
                </a:ext>
              </a:extLst>
            </p:cNvPr>
            <p:cNvSpPr/>
            <p:nvPr/>
          </p:nvSpPr>
          <p:spPr>
            <a:xfrm rot="9900000">
              <a:off x="4761506" y="4671220"/>
              <a:ext cx="273329" cy="175519"/>
            </a:xfrm>
            <a:custGeom>
              <a:avLst/>
              <a:gdLst>
                <a:gd name="connsiteX0" fmla="*/ 375365 w 861211"/>
                <a:gd name="connsiteY0" fmla="*/ 0 h 450172"/>
                <a:gd name="connsiteX1" fmla="*/ 815036 w 861211"/>
                <a:gd name="connsiteY1" fmla="*/ 165030 h 450172"/>
                <a:gd name="connsiteX2" fmla="*/ 861211 w 861211"/>
                <a:gd name="connsiteY2" fmla="*/ 225086 h 450172"/>
                <a:gd name="connsiteX3" fmla="*/ 815036 w 861211"/>
                <a:gd name="connsiteY3" fmla="*/ 285142 h 450172"/>
                <a:gd name="connsiteX4" fmla="*/ 375365 w 861211"/>
                <a:gd name="connsiteY4" fmla="*/ 450172 h 450172"/>
                <a:gd name="connsiteX5" fmla="*/ 18854 w 861211"/>
                <a:gd name="connsiteY5" fmla="*/ 352933 h 450172"/>
                <a:gd name="connsiteX6" fmla="*/ 0 w 861211"/>
                <a:gd name="connsiteY6" fmla="*/ 337563 h 450172"/>
                <a:gd name="connsiteX7" fmla="*/ 116 w 861211"/>
                <a:gd name="connsiteY7" fmla="*/ 337515 h 450172"/>
                <a:gd name="connsiteX8" fmla="*/ 88283 w 861211"/>
                <a:gd name="connsiteY8" fmla="*/ 277899 h 450172"/>
                <a:gd name="connsiteX9" fmla="*/ 137239 w 861211"/>
                <a:gd name="connsiteY9" fmla="*/ 225086 h 450172"/>
                <a:gd name="connsiteX10" fmla="*/ 88283 w 861211"/>
                <a:gd name="connsiteY10" fmla="*/ 172273 h 450172"/>
                <a:gd name="connsiteX11" fmla="*/ 116 w 861211"/>
                <a:gd name="connsiteY11" fmla="*/ 112658 h 450172"/>
                <a:gd name="connsiteX12" fmla="*/ 0 w 861211"/>
                <a:gd name="connsiteY12" fmla="*/ 112609 h 450172"/>
                <a:gd name="connsiteX13" fmla="*/ 18854 w 861211"/>
                <a:gd name="connsiteY13" fmla="*/ 97239 h 450172"/>
                <a:gd name="connsiteX14" fmla="*/ 375365 w 861211"/>
                <a:gd name="connsiteY14" fmla="*/ 0 h 450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61211" h="450172">
                  <a:moveTo>
                    <a:pt x="375365" y="0"/>
                  </a:moveTo>
                  <a:cubicBezTo>
                    <a:pt x="558387" y="0"/>
                    <a:pt x="719751" y="65463"/>
                    <a:pt x="815036" y="165030"/>
                  </a:cubicBezTo>
                  <a:lnTo>
                    <a:pt x="861211" y="225086"/>
                  </a:lnTo>
                  <a:lnTo>
                    <a:pt x="815036" y="285142"/>
                  </a:lnTo>
                  <a:cubicBezTo>
                    <a:pt x="719751" y="384709"/>
                    <a:pt x="558387" y="450172"/>
                    <a:pt x="375365" y="450172"/>
                  </a:cubicBezTo>
                  <a:cubicBezTo>
                    <a:pt x="238099" y="450172"/>
                    <a:pt x="113015" y="413349"/>
                    <a:pt x="18854" y="352933"/>
                  </a:cubicBezTo>
                  <a:lnTo>
                    <a:pt x="0" y="337563"/>
                  </a:lnTo>
                  <a:lnTo>
                    <a:pt x="116" y="337515"/>
                  </a:lnTo>
                  <a:cubicBezTo>
                    <a:pt x="33393" y="319805"/>
                    <a:pt x="63027" y="299789"/>
                    <a:pt x="88283" y="277899"/>
                  </a:cubicBezTo>
                  <a:lnTo>
                    <a:pt x="137239" y="225086"/>
                  </a:lnTo>
                  <a:lnTo>
                    <a:pt x="88283" y="172273"/>
                  </a:lnTo>
                  <a:cubicBezTo>
                    <a:pt x="63027" y="150383"/>
                    <a:pt x="33393" y="130368"/>
                    <a:pt x="116" y="112658"/>
                  </a:cubicBezTo>
                  <a:lnTo>
                    <a:pt x="0" y="112609"/>
                  </a:lnTo>
                  <a:lnTo>
                    <a:pt x="18854" y="97239"/>
                  </a:lnTo>
                  <a:cubicBezTo>
                    <a:pt x="113015" y="36823"/>
                    <a:pt x="238099" y="0"/>
                    <a:pt x="375365" y="0"/>
                  </a:cubicBezTo>
                  <a:close/>
                </a:path>
              </a:pathLst>
            </a:custGeom>
            <a:solidFill>
              <a:srgbClr val="FF66CC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CF55EB7B-BD33-4A8C-ABA7-23E467C7CEC8}"/>
                </a:ext>
              </a:extLst>
            </p:cNvPr>
            <p:cNvSpPr/>
            <p:nvPr/>
          </p:nvSpPr>
          <p:spPr>
            <a:xfrm rot="20700000">
              <a:off x="4821637" y="4375611"/>
              <a:ext cx="136989" cy="121765"/>
            </a:xfrm>
            <a:custGeom>
              <a:avLst/>
              <a:gdLst>
                <a:gd name="connsiteX0" fmla="*/ 375365 w 861211"/>
                <a:gd name="connsiteY0" fmla="*/ 0 h 450172"/>
                <a:gd name="connsiteX1" fmla="*/ 815036 w 861211"/>
                <a:gd name="connsiteY1" fmla="*/ 165030 h 450172"/>
                <a:gd name="connsiteX2" fmla="*/ 861211 w 861211"/>
                <a:gd name="connsiteY2" fmla="*/ 225086 h 450172"/>
                <a:gd name="connsiteX3" fmla="*/ 815036 w 861211"/>
                <a:gd name="connsiteY3" fmla="*/ 285142 h 450172"/>
                <a:gd name="connsiteX4" fmla="*/ 375365 w 861211"/>
                <a:gd name="connsiteY4" fmla="*/ 450172 h 450172"/>
                <a:gd name="connsiteX5" fmla="*/ 18854 w 861211"/>
                <a:gd name="connsiteY5" fmla="*/ 352933 h 450172"/>
                <a:gd name="connsiteX6" fmla="*/ 0 w 861211"/>
                <a:gd name="connsiteY6" fmla="*/ 337563 h 450172"/>
                <a:gd name="connsiteX7" fmla="*/ 116 w 861211"/>
                <a:gd name="connsiteY7" fmla="*/ 337515 h 450172"/>
                <a:gd name="connsiteX8" fmla="*/ 88283 w 861211"/>
                <a:gd name="connsiteY8" fmla="*/ 277899 h 450172"/>
                <a:gd name="connsiteX9" fmla="*/ 137239 w 861211"/>
                <a:gd name="connsiteY9" fmla="*/ 225086 h 450172"/>
                <a:gd name="connsiteX10" fmla="*/ 88283 w 861211"/>
                <a:gd name="connsiteY10" fmla="*/ 172273 h 450172"/>
                <a:gd name="connsiteX11" fmla="*/ 116 w 861211"/>
                <a:gd name="connsiteY11" fmla="*/ 112658 h 450172"/>
                <a:gd name="connsiteX12" fmla="*/ 0 w 861211"/>
                <a:gd name="connsiteY12" fmla="*/ 112609 h 450172"/>
                <a:gd name="connsiteX13" fmla="*/ 18854 w 861211"/>
                <a:gd name="connsiteY13" fmla="*/ 97239 h 450172"/>
                <a:gd name="connsiteX14" fmla="*/ 375365 w 861211"/>
                <a:gd name="connsiteY14" fmla="*/ 0 h 450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61211" h="450172">
                  <a:moveTo>
                    <a:pt x="375365" y="0"/>
                  </a:moveTo>
                  <a:cubicBezTo>
                    <a:pt x="558387" y="0"/>
                    <a:pt x="719751" y="65463"/>
                    <a:pt x="815036" y="165030"/>
                  </a:cubicBezTo>
                  <a:lnTo>
                    <a:pt x="861211" y="225086"/>
                  </a:lnTo>
                  <a:lnTo>
                    <a:pt x="815036" y="285142"/>
                  </a:lnTo>
                  <a:cubicBezTo>
                    <a:pt x="719751" y="384709"/>
                    <a:pt x="558387" y="450172"/>
                    <a:pt x="375365" y="450172"/>
                  </a:cubicBezTo>
                  <a:cubicBezTo>
                    <a:pt x="238099" y="450172"/>
                    <a:pt x="113015" y="413349"/>
                    <a:pt x="18854" y="352933"/>
                  </a:cubicBezTo>
                  <a:lnTo>
                    <a:pt x="0" y="337563"/>
                  </a:lnTo>
                  <a:lnTo>
                    <a:pt x="116" y="337515"/>
                  </a:lnTo>
                  <a:cubicBezTo>
                    <a:pt x="33393" y="319805"/>
                    <a:pt x="63027" y="299789"/>
                    <a:pt x="88283" y="277899"/>
                  </a:cubicBezTo>
                  <a:lnTo>
                    <a:pt x="137239" y="225086"/>
                  </a:lnTo>
                  <a:lnTo>
                    <a:pt x="88283" y="172273"/>
                  </a:lnTo>
                  <a:cubicBezTo>
                    <a:pt x="63027" y="150383"/>
                    <a:pt x="33393" y="130368"/>
                    <a:pt x="116" y="112658"/>
                  </a:cubicBezTo>
                  <a:lnTo>
                    <a:pt x="0" y="112609"/>
                  </a:lnTo>
                  <a:lnTo>
                    <a:pt x="18854" y="97239"/>
                  </a:lnTo>
                  <a:cubicBezTo>
                    <a:pt x="113015" y="36823"/>
                    <a:pt x="238099" y="0"/>
                    <a:pt x="375365" y="0"/>
                  </a:cubicBezTo>
                  <a:close/>
                </a:path>
              </a:pathLst>
            </a:custGeom>
            <a:solidFill>
              <a:srgbClr val="FF66CC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6B6CC7DE-64AE-426E-9573-0B8A29BF2516}"/>
                </a:ext>
              </a:extLst>
            </p:cNvPr>
            <p:cNvSpPr/>
            <p:nvPr/>
          </p:nvSpPr>
          <p:spPr>
            <a:xfrm rot="12600000">
              <a:off x="3197460" y="4756352"/>
              <a:ext cx="244001" cy="175635"/>
            </a:xfrm>
            <a:custGeom>
              <a:avLst/>
              <a:gdLst>
                <a:gd name="connsiteX0" fmla="*/ 375365 w 861211"/>
                <a:gd name="connsiteY0" fmla="*/ 0 h 450172"/>
                <a:gd name="connsiteX1" fmla="*/ 815036 w 861211"/>
                <a:gd name="connsiteY1" fmla="*/ 165030 h 450172"/>
                <a:gd name="connsiteX2" fmla="*/ 861211 w 861211"/>
                <a:gd name="connsiteY2" fmla="*/ 225086 h 450172"/>
                <a:gd name="connsiteX3" fmla="*/ 815036 w 861211"/>
                <a:gd name="connsiteY3" fmla="*/ 285142 h 450172"/>
                <a:gd name="connsiteX4" fmla="*/ 375365 w 861211"/>
                <a:gd name="connsiteY4" fmla="*/ 450172 h 450172"/>
                <a:gd name="connsiteX5" fmla="*/ 18854 w 861211"/>
                <a:gd name="connsiteY5" fmla="*/ 352933 h 450172"/>
                <a:gd name="connsiteX6" fmla="*/ 0 w 861211"/>
                <a:gd name="connsiteY6" fmla="*/ 337563 h 450172"/>
                <a:gd name="connsiteX7" fmla="*/ 116 w 861211"/>
                <a:gd name="connsiteY7" fmla="*/ 337515 h 450172"/>
                <a:gd name="connsiteX8" fmla="*/ 88283 w 861211"/>
                <a:gd name="connsiteY8" fmla="*/ 277899 h 450172"/>
                <a:gd name="connsiteX9" fmla="*/ 137239 w 861211"/>
                <a:gd name="connsiteY9" fmla="*/ 225086 h 450172"/>
                <a:gd name="connsiteX10" fmla="*/ 88283 w 861211"/>
                <a:gd name="connsiteY10" fmla="*/ 172273 h 450172"/>
                <a:gd name="connsiteX11" fmla="*/ 116 w 861211"/>
                <a:gd name="connsiteY11" fmla="*/ 112658 h 450172"/>
                <a:gd name="connsiteX12" fmla="*/ 0 w 861211"/>
                <a:gd name="connsiteY12" fmla="*/ 112609 h 450172"/>
                <a:gd name="connsiteX13" fmla="*/ 18854 w 861211"/>
                <a:gd name="connsiteY13" fmla="*/ 97239 h 450172"/>
                <a:gd name="connsiteX14" fmla="*/ 375365 w 861211"/>
                <a:gd name="connsiteY14" fmla="*/ 0 h 450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61211" h="450172">
                  <a:moveTo>
                    <a:pt x="375365" y="0"/>
                  </a:moveTo>
                  <a:cubicBezTo>
                    <a:pt x="558387" y="0"/>
                    <a:pt x="719751" y="65463"/>
                    <a:pt x="815036" y="165030"/>
                  </a:cubicBezTo>
                  <a:lnTo>
                    <a:pt x="861211" y="225086"/>
                  </a:lnTo>
                  <a:lnTo>
                    <a:pt x="815036" y="285142"/>
                  </a:lnTo>
                  <a:cubicBezTo>
                    <a:pt x="719751" y="384709"/>
                    <a:pt x="558387" y="450172"/>
                    <a:pt x="375365" y="450172"/>
                  </a:cubicBezTo>
                  <a:cubicBezTo>
                    <a:pt x="238099" y="450172"/>
                    <a:pt x="113015" y="413349"/>
                    <a:pt x="18854" y="352933"/>
                  </a:cubicBezTo>
                  <a:lnTo>
                    <a:pt x="0" y="337563"/>
                  </a:lnTo>
                  <a:lnTo>
                    <a:pt x="116" y="337515"/>
                  </a:lnTo>
                  <a:cubicBezTo>
                    <a:pt x="33393" y="319805"/>
                    <a:pt x="63027" y="299789"/>
                    <a:pt x="88283" y="277899"/>
                  </a:cubicBezTo>
                  <a:lnTo>
                    <a:pt x="137239" y="225086"/>
                  </a:lnTo>
                  <a:lnTo>
                    <a:pt x="88283" y="172273"/>
                  </a:lnTo>
                  <a:cubicBezTo>
                    <a:pt x="63027" y="150383"/>
                    <a:pt x="33393" y="130368"/>
                    <a:pt x="116" y="112658"/>
                  </a:cubicBezTo>
                  <a:lnTo>
                    <a:pt x="0" y="112609"/>
                  </a:lnTo>
                  <a:lnTo>
                    <a:pt x="18854" y="97239"/>
                  </a:lnTo>
                  <a:cubicBezTo>
                    <a:pt x="113015" y="36823"/>
                    <a:pt x="238099" y="0"/>
                    <a:pt x="375365" y="0"/>
                  </a:cubicBezTo>
                  <a:close/>
                </a:path>
              </a:pathLst>
            </a:custGeom>
            <a:solidFill>
              <a:srgbClr val="FF66CC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D0F71DDC-1222-42A4-B395-567CEF9AF8E1}"/>
                </a:ext>
              </a:extLst>
            </p:cNvPr>
            <p:cNvGrpSpPr/>
            <p:nvPr/>
          </p:nvGrpSpPr>
          <p:grpSpPr>
            <a:xfrm>
              <a:off x="3525838" y="3006907"/>
              <a:ext cx="1058862" cy="1001740"/>
              <a:chOff x="3157537" y="1339509"/>
              <a:chExt cx="1795463" cy="1706350"/>
            </a:xfrm>
          </p:grpSpPr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F81BA4C4-EBE2-482F-AF8C-F90C1E250D28}"/>
                  </a:ext>
                </a:extLst>
              </p:cNvPr>
              <p:cNvGrpSpPr/>
              <p:nvPr/>
            </p:nvGrpSpPr>
            <p:grpSpPr>
              <a:xfrm>
                <a:off x="3157537" y="1880236"/>
                <a:ext cx="1795463" cy="1165623"/>
                <a:chOff x="3409950" y="3782615"/>
                <a:chExt cx="1795463" cy="1165623"/>
              </a:xfrm>
              <a:solidFill>
                <a:srgbClr val="00CC00"/>
              </a:solidFill>
            </p:grpSpPr>
            <p:sp>
              <p:nvSpPr>
                <p:cNvPr id="41" name="ひし形 40">
                  <a:extLst>
                    <a:ext uri="{FF2B5EF4-FFF2-40B4-BE49-F238E27FC236}">
                      <a16:creationId xmlns:a16="http://schemas.microsoft.com/office/drawing/2014/main" id="{1DA6ACDC-DADF-4DD7-9858-54000EF469E4}"/>
                    </a:ext>
                  </a:extLst>
                </p:cNvPr>
                <p:cNvSpPr/>
                <p:nvPr/>
              </p:nvSpPr>
              <p:spPr>
                <a:xfrm>
                  <a:off x="3409950" y="3782615"/>
                  <a:ext cx="1795463" cy="947737"/>
                </a:xfrm>
                <a:prstGeom prst="diamond">
                  <a:avLst/>
                </a:prstGeom>
                <a:solidFill>
                  <a:srgbClr val="00FF00"/>
                </a:solidFill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4C4D4CBB-15C4-4849-AA6C-E11E1B870234}"/>
                    </a:ext>
                  </a:extLst>
                </p:cNvPr>
                <p:cNvSpPr/>
                <p:nvPr/>
              </p:nvSpPr>
              <p:spPr>
                <a:xfrm>
                  <a:off x="3409950" y="4256485"/>
                  <a:ext cx="1795463" cy="691753"/>
                </a:xfrm>
                <a:custGeom>
                  <a:avLst/>
                  <a:gdLst>
                    <a:gd name="connsiteX0" fmla="*/ 6769 w 1795463"/>
                    <a:gd name="connsiteY0" fmla="*/ 0 h 691753"/>
                    <a:gd name="connsiteX1" fmla="*/ 897732 w 1795463"/>
                    <a:gd name="connsiteY1" fmla="*/ 470295 h 691753"/>
                    <a:gd name="connsiteX2" fmla="*/ 1788694 w 1795463"/>
                    <a:gd name="connsiteY2" fmla="*/ 0 h 691753"/>
                    <a:gd name="connsiteX3" fmla="*/ 1795463 w 1795463"/>
                    <a:gd name="connsiteY3" fmla="*/ 3573 h 691753"/>
                    <a:gd name="connsiteX4" fmla="*/ 1795463 w 1795463"/>
                    <a:gd name="connsiteY4" fmla="*/ 217885 h 691753"/>
                    <a:gd name="connsiteX5" fmla="*/ 897732 w 1795463"/>
                    <a:gd name="connsiteY5" fmla="*/ 691753 h 691753"/>
                    <a:gd name="connsiteX6" fmla="*/ 0 w 1795463"/>
                    <a:gd name="connsiteY6" fmla="*/ 217885 h 691753"/>
                    <a:gd name="connsiteX7" fmla="*/ 0 w 1795463"/>
                    <a:gd name="connsiteY7" fmla="*/ 3573 h 691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95463" h="691753">
                      <a:moveTo>
                        <a:pt x="6769" y="0"/>
                      </a:moveTo>
                      <a:lnTo>
                        <a:pt x="897732" y="470295"/>
                      </a:lnTo>
                      <a:lnTo>
                        <a:pt x="1788694" y="0"/>
                      </a:lnTo>
                      <a:lnTo>
                        <a:pt x="1795463" y="3573"/>
                      </a:lnTo>
                      <a:lnTo>
                        <a:pt x="1795463" y="217885"/>
                      </a:lnTo>
                      <a:lnTo>
                        <a:pt x="897732" y="691753"/>
                      </a:lnTo>
                      <a:lnTo>
                        <a:pt x="0" y="217885"/>
                      </a:lnTo>
                      <a:lnTo>
                        <a:pt x="0" y="3573"/>
                      </a:lnTo>
                      <a:close/>
                    </a:path>
                  </a:pathLst>
                </a:custGeom>
                <a:solidFill>
                  <a:srgbClr val="00CC00"/>
                </a:solidFill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9439D1A2-9787-4B98-A38E-5831B43187DF}"/>
                    </a:ext>
                  </a:extLst>
                </p:cNvPr>
                <p:cNvSpPr/>
                <p:nvPr/>
              </p:nvSpPr>
              <p:spPr>
                <a:xfrm>
                  <a:off x="3409950" y="4256484"/>
                  <a:ext cx="897732" cy="691753"/>
                </a:xfrm>
                <a:custGeom>
                  <a:avLst/>
                  <a:gdLst>
                    <a:gd name="connsiteX0" fmla="*/ 6769 w 1795463"/>
                    <a:gd name="connsiteY0" fmla="*/ 0 h 691753"/>
                    <a:gd name="connsiteX1" fmla="*/ 897732 w 1795463"/>
                    <a:gd name="connsiteY1" fmla="*/ 470295 h 691753"/>
                    <a:gd name="connsiteX2" fmla="*/ 1788694 w 1795463"/>
                    <a:gd name="connsiteY2" fmla="*/ 0 h 691753"/>
                    <a:gd name="connsiteX3" fmla="*/ 1795463 w 1795463"/>
                    <a:gd name="connsiteY3" fmla="*/ 3573 h 691753"/>
                    <a:gd name="connsiteX4" fmla="*/ 1795463 w 1795463"/>
                    <a:gd name="connsiteY4" fmla="*/ 217885 h 691753"/>
                    <a:gd name="connsiteX5" fmla="*/ 897732 w 1795463"/>
                    <a:gd name="connsiteY5" fmla="*/ 691753 h 691753"/>
                    <a:gd name="connsiteX6" fmla="*/ 0 w 1795463"/>
                    <a:gd name="connsiteY6" fmla="*/ 217885 h 691753"/>
                    <a:gd name="connsiteX7" fmla="*/ 0 w 1795463"/>
                    <a:gd name="connsiteY7" fmla="*/ 3573 h 691753"/>
                    <a:gd name="connsiteX0" fmla="*/ 6769 w 1795463"/>
                    <a:gd name="connsiteY0" fmla="*/ 0 h 691753"/>
                    <a:gd name="connsiteX1" fmla="*/ 897732 w 1795463"/>
                    <a:gd name="connsiteY1" fmla="*/ 470295 h 691753"/>
                    <a:gd name="connsiteX2" fmla="*/ 1788694 w 1795463"/>
                    <a:gd name="connsiteY2" fmla="*/ 0 h 691753"/>
                    <a:gd name="connsiteX3" fmla="*/ 1795463 w 1795463"/>
                    <a:gd name="connsiteY3" fmla="*/ 217885 h 691753"/>
                    <a:gd name="connsiteX4" fmla="*/ 897732 w 1795463"/>
                    <a:gd name="connsiteY4" fmla="*/ 691753 h 691753"/>
                    <a:gd name="connsiteX5" fmla="*/ 0 w 1795463"/>
                    <a:gd name="connsiteY5" fmla="*/ 217885 h 691753"/>
                    <a:gd name="connsiteX6" fmla="*/ 0 w 1795463"/>
                    <a:gd name="connsiteY6" fmla="*/ 3573 h 691753"/>
                    <a:gd name="connsiteX7" fmla="*/ 6769 w 1795463"/>
                    <a:gd name="connsiteY7" fmla="*/ 0 h 691753"/>
                    <a:gd name="connsiteX0" fmla="*/ 6769 w 1795463"/>
                    <a:gd name="connsiteY0" fmla="*/ 0 h 691753"/>
                    <a:gd name="connsiteX1" fmla="*/ 897732 w 1795463"/>
                    <a:gd name="connsiteY1" fmla="*/ 470295 h 691753"/>
                    <a:gd name="connsiteX2" fmla="*/ 1795463 w 1795463"/>
                    <a:gd name="connsiteY2" fmla="*/ 217885 h 691753"/>
                    <a:gd name="connsiteX3" fmla="*/ 897732 w 1795463"/>
                    <a:gd name="connsiteY3" fmla="*/ 691753 h 691753"/>
                    <a:gd name="connsiteX4" fmla="*/ 0 w 1795463"/>
                    <a:gd name="connsiteY4" fmla="*/ 217885 h 691753"/>
                    <a:gd name="connsiteX5" fmla="*/ 0 w 1795463"/>
                    <a:gd name="connsiteY5" fmla="*/ 3573 h 691753"/>
                    <a:gd name="connsiteX6" fmla="*/ 6769 w 1795463"/>
                    <a:gd name="connsiteY6" fmla="*/ 0 h 691753"/>
                    <a:gd name="connsiteX0" fmla="*/ 6769 w 897732"/>
                    <a:gd name="connsiteY0" fmla="*/ 0 h 691753"/>
                    <a:gd name="connsiteX1" fmla="*/ 897732 w 897732"/>
                    <a:gd name="connsiteY1" fmla="*/ 470295 h 691753"/>
                    <a:gd name="connsiteX2" fmla="*/ 897732 w 897732"/>
                    <a:gd name="connsiteY2" fmla="*/ 691753 h 691753"/>
                    <a:gd name="connsiteX3" fmla="*/ 0 w 897732"/>
                    <a:gd name="connsiteY3" fmla="*/ 217885 h 691753"/>
                    <a:gd name="connsiteX4" fmla="*/ 0 w 897732"/>
                    <a:gd name="connsiteY4" fmla="*/ 3573 h 691753"/>
                    <a:gd name="connsiteX5" fmla="*/ 6769 w 897732"/>
                    <a:gd name="connsiteY5" fmla="*/ 0 h 691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97732" h="691753">
                      <a:moveTo>
                        <a:pt x="6769" y="0"/>
                      </a:moveTo>
                      <a:lnTo>
                        <a:pt x="897732" y="470295"/>
                      </a:lnTo>
                      <a:lnTo>
                        <a:pt x="897732" y="691753"/>
                      </a:lnTo>
                      <a:lnTo>
                        <a:pt x="0" y="217885"/>
                      </a:lnTo>
                      <a:lnTo>
                        <a:pt x="0" y="3573"/>
                      </a:lnTo>
                      <a:lnTo>
                        <a:pt x="6769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5A0163B5-79AE-463B-9592-4FE7CC0130D7}"/>
                  </a:ext>
                </a:extLst>
              </p:cNvPr>
              <p:cNvGrpSpPr/>
              <p:nvPr/>
            </p:nvGrpSpPr>
            <p:grpSpPr>
              <a:xfrm>
                <a:off x="3157537" y="1611830"/>
                <a:ext cx="1795463" cy="1165623"/>
                <a:chOff x="3409950" y="3782615"/>
                <a:chExt cx="1795463" cy="1165623"/>
              </a:xfrm>
            </p:grpSpPr>
            <p:sp>
              <p:nvSpPr>
                <p:cNvPr id="38" name="ひし形 37">
                  <a:extLst>
                    <a:ext uri="{FF2B5EF4-FFF2-40B4-BE49-F238E27FC236}">
                      <a16:creationId xmlns:a16="http://schemas.microsoft.com/office/drawing/2014/main" id="{209EC0DC-CC9C-40B4-9678-92F23F69F7FB}"/>
                    </a:ext>
                  </a:extLst>
                </p:cNvPr>
                <p:cNvSpPr/>
                <p:nvPr/>
              </p:nvSpPr>
              <p:spPr>
                <a:xfrm>
                  <a:off x="3409950" y="3782615"/>
                  <a:ext cx="1795463" cy="947737"/>
                </a:xfrm>
                <a:prstGeom prst="diamond">
                  <a:avLst/>
                </a:prstGeom>
                <a:gradFill flip="none" rotWithShape="1">
                  <a:gsLst>
                    <a:gs pos="20000">
                      <a:schemeClr val="bg1"/>
                    </a:gs>
                    <a:gs pos="45000">
                      <a:schemeClr val="bg1">
                        <a:lumMod val="95000"/>
                      </a:schemeClr>
                    </a:gs>
                    <a:gs pos="85000">
                      <a:schemeClr val="bg1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1DB35B71-BB31-48FF-B783-D223F93C479B}"/>
                    </a:ext>
                  </a:extLst>
                </p:cNvPr>
                <p:cNvSpPr/>
                <p:nvPr/>
              </p:nvSpPr>
              <p:spPr>
                <a:xfrm>
                  <a:off x="3409950" y="4256485"/>
                  <a:ext cx="1795463" cy="691753"/>
                </a:xfrm>
                <a:custGeom>
                  <a:avLst/>
                  <a:gdLst>
                    <a:gd name="connsiteX0" fmla="*/ 6769 w 1795463"/>
                    <a:gd name="connsiteY0" fmla="*/ 0 h 691753"/>
                    <a:gd name="connsiteX1" fmla="*/ 897732 w 1795463"/>
                    <a:gd name="connsiteY1" fmla="*/ 470295 h 691753"/>
                    <a:gd name="connsiteX2" fmla="*/ 1788694 w 1795463"/>
                    <a:gd name="connsiteY2" fmla="*/ 0 h 691753"/>
                    <a:gd name="connsiteX3" fmla="*/ 1795463 w 1795463"/>
                    <a:gd name="connsiteY3" fmla="*/ 3573 h 691753"/>
                    <a:gd name="connsiteX4" fmla="*/ 1795463 w 1795463"/>
                    <a:gd name="connsiteY4" fmla="*/ 217885 h 691753"/>
                    <a:gd name="connsiteX5" fmla="*/ 897732 w 1795463"/>
                    <a:gd name="connsiteY5" fmla="*/ 691753 h 691753"/>
                    <a:gd name="connsiteX6" fmla="*/ 0 w 1795463"/>
                    <a:gd name="connsiteY6" fmla="*/ 217885 h 691753"/>
                    <a:gd name="connsiteX7" fmla="*/ 0 w 1795463"/>
                    <a:gd name="connsiteY7" fmla="*/ 3573 h 691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95463" h="691753">
                      <a:moveTo>
                        <a:pt x="6769" y="0"/>
                      </a:moveTo>
                      <a:lnTo>
                        <a:pt x="897732" y="470295"/>
                      </a:lnTo>
                      <a:lnTo>
                        <a:pt x="1788694" y="0"/>
                      </a:lnTo>
                      <a:lnTo>
                        <a:pt x="1795463" y="3573"/>
                      </a:lnTo>
                      <a:lnTo>
                        <a:pt x="1795463" y="217885"/>
                      </a:lnTo>
                      <a:lnTo>
                        <a:pt x="897732" y="691753"/>
                      </a:lnTo>
                      <a:lnTo>
                        <a:pt x="0" y="217885"/>
                      </a:lnTo>
                      <a:lnTo>
                        <a:pt x="0" y="3573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AC9CDAF6-4A22-440D-9797-689697B77D9F}"/>
                    </a:ext>
                  </a:extLst>
                </p:cNvPr>
                <p:cNvSpPr/>
                <p:nvPr/>
              </p:nvSpPr>
              <p:spPr>
                <a:xfrm>
                  <a:off x="3409950" y="4256484"/>
                  <a:ext cx="897732" cy="691753"/>
                </a:xfrm>
                <a:custGeom>
                  <a:avLst/>
                  <a:gdLst>
                    <a:gd name="connsiteX0" fmla="*/ 6769 w 1795463"/>
                    <a:gd name="connsiteY0" fmla="*/ 0 h 691753"/>
                    <a:gd name="connsiteX1" fmla="*/ 897732 w 1795463"/>
                    <a:gd name="connsiteY1" fmla="*/ 470295 h 691753"/>
                    <a:gd name="connsiteX2" fmla="*/ 1788694 w 1795463"/>
                    <a:gd name="connsiteY2" fmla="*/ 0 h 691753"/>
                    <a:gd name="connsiteX3" fmla="*/ 1795463 w 1795463"/>
                    <a:gd name="connsiteY3" fmla="*/ 3573 h 691753"/>
                    <a:gd name="connsiteX4" fmla="*/ 1795463 w 1795463"/>
                    <a:gd name="connsiteY4" fmla="*/ 217885 h 691753"/>
                    <a:gd name="connsiteX5" fmla="*/ 897732 w 1795463"/>
                    <a:gd name="connsiteY5" fmla="*/ 691753 h 691753"/>
                    <a:gd name="connsiteX6" fmla="*/ 0 w 1795463"/>
                    <a:gd name="connsiteY6" fmla="*/ 217885 h 691753"/>
                    <a:gd name="connsiteX7" fmla="*/ 0 w 1795463"/>
                    <a:gd name="connsiteY7" fmla="*/ 3573 h 691753"/>
                    <a:gd name="connsiteX0" fmla="*/ 6769 w 1795463"/>
                    <a:gd name="connsiteY0" fmla="*/ 0 h 691753"/>
                    <a:gd name="connsiteX1" fmla="*/ 897732 w 1795463"/>
                    <a:gd name="connsiteY1" fmla="*/ 470295 h 691753"/>
                    <a:gd name="connsiteX2" fmla="*/ 1788694 w 1795463"/>
                    <a:gd name="connsiteY2" fmla="*/ 0 h 691753"/>
                    <a:gd name="connsiteX3" fmla="*/ 1795463 w 1795463"/>
                    <a:gd name="connsiteY3" fmla="*/ 217885 h 691753"/>
                    <a:gd name="connsiteX4" fmla="*/ 897732 w 1795463"/>
                    <a:gd name="connsiteY4" fmla="*/ 691753 h 691753"/>
                    <a:gd name="connsiteX5" fmla="*/ 0 w 1795463"/>
                    <a:gd name="connsiteY5" fmla="*/ 217885 h 691753"/>
                    <a:gd name="connsiteX6" fmla="*/ 0 w 1795463"/>
                    <a:gd name="connsiteY6" fmla="*/ 3573 h 691753"/>
                    <a:gd name="connsiteX7" fmla="*/ 6769 w 1795463"/>
                    <a:gd name="connsiteY7" fmla="*/ 0 h 691753"/>
                    <a:gd name="connsiteX0" fmla="*/ 6769 w 1795463"/>
                    <a:gd name="connsiteY0" fmla="*/ 0 h 691753"/>
                    <a:gd name="connsiteX1" fmla="*/ 897732 w 1795463"/>
                    <a:gd name="connsiteY1" fmla="*/ 470295 h 691753"/>
                    <a:gd name="connsiteX2" fmla="*/ 1795463 w 1795463"/>
                    <a:gd name="connsiteY2" fmla="*/ 217885 h 691753"/>
                    <a:gd name="connsiteX3" fmla="*/ 897732 w 1795463"/>
                    <a:gd name="connsiteY3" fmla="*/ 691753 h 691753"/>
                    <a:gd name="connsiteX4" fmla="*/ 0 w 1795463"/>
                    <a:gd name="connsiteY4" fmla="*/ 217885 h 691753"/>
                    <a:gd name="connsiteX5" fmla="*/ 0 w 1795463"/>
                    <a:gd name="connsiteY5" fmla="*/ 3573 h 691753"/>
                    <a:gd name="connsiteX6" fmla="*/ 6769 w 1795463"/>
                    <a:gd name="connsiteY6" fmla="*/ 0 h 691753"/>
                    <a:gd name="connsiteX0" fmla="*/ 6769 w 897732"/>
                    <a:gd name="connsiteY0" fmla="*/ 0 h 691753"/>
                    <a:gd name="connsiteX1" fmla="*/ 897732 w 897732"/>
                    <a:gd name="connsiteY1" fmla="*/ 470295 h 691753"/>
                    <a:gd name="connsiteX2" fmla="*/ 897732 w 897732"/>
                    <a:gd name="connsiteY2" fmla="*/ 691753 h 691753"/>
                    <a:gd name="connsiteX3" fmla="*/ 0 w 897732"/>
                    <a:gd name="connsiteY3" fmla="*/ 217885 h 691753"/>
                    <a:gd name="connsiteX4" fmla="*/ 0 w 897732"/>
                    <a:gd name="connsiteY4" fmla="*/ 3573 h 691753"/>
                    <a:gd name="connsiteX5" fmla="*/ 6769 w 897732"/>
                    <a:gd name="connsiteY5" fmla="*/ 0 h 691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97732" h="691753">
                      <a:moveTo>
                        <a:pt x="6769" y="0"/>
                      </a:moveTo>
                      <a:lnTo>
                        <a:pt x="897732" y="470295"/>
                      </a:lnTo>
                      <a:lnTo>
                        <a:pt x="897732" y="691753"/>
                      </a:lnTo>
                      <a:lnTo>
                        <a:pt x="0" y="217885"/>
                      </a:lnTo>
                      <a:lnTo>
                        <a:pt x="0" y="3573"/>
                      </a:lnTo>
                      <a:lnTo>
                        <a:pt x="6769" y="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473BC5FD-8F9A-4207-AD70-AEAF7AFAF015}"/>
                  </a:ext>
                </a:extLst>
              </p:cNvPr>
              <p:cNvGrpSpPr/>
              <p:nvPr/>
            </p:nvGrpSpPr>
            <p:grpSpPr>
              <a:xfrm>
                <a:off x="3157537" y="1339509"/>
                <a:ext cx="1795463" cy="1165623"/>
                <a:chOff x="3409950" y="3782615"/>
                <a:chExt cx="1795463" cy="1165623"/>
              </a:xfrm>
              <a:solidFill>
                <a:srgbClr val="FF66CC"/>
              </a:solidFill>
            </p:grpSpPr>
            <p:sp>
              <p:nvSpPr>
                <p:cNvPr id="35" name="ひし形 34">
                  <a:extLst>
                    <a:ext uri="{FF2B5EF4-FFF2-40B4-BE49-F238E27FC236}">
                      <a16:creationId xmlns:a16="http://schemas.microsoft.com/office/drawing/2014/main" id="{1FCDC841-583E-414B-8344-AB083076E872}"/>
                    </a:ext>
                  </a:extLst>
                </p:cNvPr>
                <p:cNvSpPr/>
                <p:nvPr/>
              </p:nvSpPr>
              <p:spPr>
                <a:xfrm>
                  <a:off x="3409950" y="3782615"/>
                  <a:ext cx="1795463" cy="947737"/>
                </a:xfrm>
                <a:prstGeom prst="diamond">
                  <a:avLst/>
                </a:prstGeom>
                <a:solidFill>
                  <a:srgbClr val="FF3399"/>
                </a:solidFill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EDEFC2A6-F898-4A6A-B37F-43E56961FB3C}"/>
                    </a:ext>
                  </a:extLst>
                </p:cNvPr>
                <p:cNvSpPr/>
                <p:nvPr/>
              </p:nvSpPr>
              <p:spPr>
                <a:xfrm>
                  <a:off x="3409950" y="4256485"/>
                  <a:ext cx="1795463" cy="691753"/>
                </a:xfrm>
                <a:custGeom>
                  <a:avLst/>
                  <a:gdLst>
                    <a:gd name="connsiteX0" fmla="*/ 6769 w 1795463"/>
                    <a:gd name="connsiteY0" fmla="*/ 0 h 691753"/>
                    <a:gd name="connsiteX1" fmla="*/ 897732 w 1795463"/>
                    <a:gd name="connsiteY1" fmla="*/ 470295 h 691753"/>
                    <a:gd name="connsiteX2" fmla="*/ 1788694 w 1795463"/>
                    <a:gd name="connsiteY2" fmla="*/ 0 h 691753"/>
                    <a:gd name="connsiteX3" fmla="*/ 1795463 w 1795463"/>
                    <a:gd name="connsiteY3" fmla="*/ 3573 h 691753"/>
                    <a:gd name="connsiteX4" fmla="*/ 1795463 w 1795463"/>
                    <a:gd name="connsiteY4" fmla="*/ 217885 h 691753"/>
                    <a:gd name="connsiteX5" fmla="*/ 897732 w 1795463"/>
                    <a:gd name="connsiteY5" fmla="*/ 691753 h 691753"/>
                    <a:gd name="connsiteX6" fmla="*/ 0 w 1795463"/>
                    <a:gd name="connsiteY6" fmla="*/ 217885 h 691753"/>
                    <a:gd name="connsiteX7" fmla="*/ 0 w 1795463"/>
                    <a:gd name="connsiteY7" fmla="*/ 3573 h 691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95463" h="691753">
                      <a:moveTo>
                        <a:pt x="6769" y="0"/>
                      </a:moveTo>
                      <a:lnTo>
                        <a:pt x="897732" y="470295"/>
                      </a:lnTo>
                      <a:lnTo>
                        <a:pt x="1788694" y="0"/>
                      </a:lnTo>
                      <a:lnTo>
                        <a:pt x="1795463" y="3573"/>
                      </a:lnTo>
                      <a:lnTo>
                        <a:pt x="1795463" y="217885"/>
                      </a:lnTo>
                      <a:lnTo>
                        <a:pt x="897732" y="691753"/>
                      </a:lnTo>
                      <a:lnTo>
                        <a:pt x="0" y="217885"/>
                      </a:lnTo>
                      <a:lnTo>
                        <a:pt x="0" y="3573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11585F68-C243-4466-A423-33F9A2B391A7}"/>
                    </a:ext>
                  </a:extLst>
                </p:cNvPr>
                <p:cNvSpPr/>
                <p:nvPr/>
              </p:nvSpPr>
              <p:spPr>
                <a:xfrm>
                  <a:off x="3409950" y="4256484"/>
                  <a:ext cx="897732" cy="691753"/>
                </a:xfrm>
                <a:custGeom>
                  <a:avLst/>
                  <a:gdLst>
                    <a:gd name="connsiteX0" fmla="*/ 6769 w 1795463"/>
                    <a:gd name="connsiteY0" fmla="*/ 0 h 691753"/>
                    <a:gd name="connsiteX1" fmla="*/ 897732 w 1795463"/>
                    <a:gd name="connsiteY1" fmla="*/ 470295 h 691753"/>
                    <a:gd name="connsiteX2" fmla="*/ 1788694 w 1795463"/>
                    <a:gd name="connsiteY2" fmla="*/ 0 h 691753"/>
                    <a:gd name="connsiteX3" fmla="*/ 1795463 w 1795463"/>
                    <a:gd name="connsiteY3" fmla="*/ 3573 h 691753"/>
                    <a:gd name="connsiteX4" fmla="*/ 1795463 w 1795463"/>
                    <a:gd name="connsiteY4" fmla="*/ 217885 h 691753"/>
                    <a:gd name="connsiteX5" fmla="*/ 897732 w 1795463"/>
                    <a:gd name="connsiteY5" fmla="*/ 691753 h 691753"/>
                    <a:gd name="connsiteX6" fmla="*/ 0 w 1795463"/>
                    <a:gd name="connsiteY6" fmla="*/ 217885 h 691753"/>
                    <a:gd name="connsiteX7" fmla="*/ 0 w 1795463"/>
                    <a:gd name="connsiteY7" fmla="*/ 3573 h 691753"/>
                    <a:gd name="connsiteX0" fmla="*/ 6769 w 1795463"/>
                    <a:gd name="connsiteY0" fmla="*/ 0 h 691753"/>
                    <a:gd name="connsiteX1" fmla="*/ 897732 w 1795463"/>
                    <a:gd name="connsiteY1" fmla="*/ 470295 h 691753"/>
                    <a:gd name="connsiteX2" fmla="*/ 1788694 w 1795463"/>
                    <a:gd name="connsiteY2" fmla="*/ 0 h 691753"/>
                    <a:gd name="connsiteX3" fmla="*/ 1795463 w 1795463"/>
                    <a:gd name="connsiteY3" fmla="*/ 217885 h 691753"/>
                    <a:gd name="connsiteX4" fmla="*/ 897732 w 1795463"/>
                    <a:gd name="connsiteY4" fmla="*/ 691753 h 691753"/>
                    <a:gd name="connsiteX5" fmla="*/ 0 w 1795463"/>
                    <a:gd name="connsiteY5" fmla="*/ 217885 h 691753"/>
                    <a:gd name="connsiteX6" fmla="*/ 0 w 1795463"/>
                    <a:gd name="connsiteY6" fmla="*/ 3573 h 691753"/>
                    <a:gd name="connsiteX7" fmla="*/ 6769 w 1795463"/>
                    <a:gd name="connsiteY7" fmla="*/ 0 h 691753"/>
                    <a:gd name="connsiteX0" fmla="*/ 6769 w 1795463"/>
                    <a:gd name="connsiteY0" fmla="*/ 0 h 691753"/>
                    <a:gd name="connsiteX1" fmla="*/ 897732 w 1795463"/>
                    <a:gd name="connsiteY1" fmla="*/ 470295 h 691753"/>
                    <a:gd name="connsiteX2" fmla="*/ 1795463 w 1795463"/>
                    <a:gd name="connsiteY2" fmla="*/ 217885 h 691753"/>
                    <a:gd name="connsiteX3" fmla="*/ 897732 w 1795463"/>
                    <a:gd name="connsiteY3" fmla="*/ 691753 h 691753"/>
                    <a:gd name="connsiteX4" fmla="*/ 0 w 1795463"/>
                    <a:gd name="connsiteY4" fmla="*/ 217885 h 691753"/>
                    <a:gd name="connsiteX5" fmla="*/ 0 w 1795463"/>
                    <a:gd name="connsiteY5" fmla="*/ 3573 h 691753"/>
                    <a:gd name="connsiteX6" fmla="*/ 6769 w 1795463"/>
                    <a:gd name="connsiteY6" fmla="*/ 0 h 691753"/>
                    <a:gd name="connsiteX0" fmla="*/ 6769 w 897732"/>
                    <a:gd name="connsiteY0" fmla="*/ 0 h 691753"/>
                    <a:gd name="connsiteX1" fmla="*/ 897732 w 897732"/>
                    <a:gd name="connsiteY1" fmla="*/ 470295 h 691753"/>
                    <a:gd name="connsiteX2" fmla="*/ 897732 w 897732"/>
                    <a:gd name="connsiteY2" fmla="*/ 691753 h 691753"/>
                    <a:gd name="connsiteX3" fmla="*/ 0 w 897732"/>
                    <a:gd name="connsiteY3" fmla="*/ 217885 h 691753"/>
                    <a:gd name="connsiteX4" fmla="*/ 0 w 897732"/>
                    <a:gd name="connsiteY4" fmla="*/ 3573 h 691753"/>
                    <a:gd name="connsiteX5" fmla="*/ 6769 w 897732"/>
                    <a:gd name="connsiteY5" fmla="*/ 0 h 691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97732" h="691753">
                      <a:moveTo>
                        <a:pt x="6769" y="0"/>
                      </a:moveTo>
                      <a:lnTo>
                        <a:pt x="897732" y="470295"/>
                      </a:lnTo>
                      <a:lnTo>
                        <a:pt x="897732" y="691753"/>
                      </a:lnTo>
                      <a:lnTo>
                        <a:pt x="0" y="217885"/>
                      </a:lnTo>
                      <a:lnTo>
                        <a:pt x="0" y="3573"/>
                      </a:lnTo>
                      <a:lnTo>
                        <a:pt x="6769" y="0"/>
                      </a:lnTo>
                      <a:close/>
                    </a:path>
                  </a:pathLst>
                </a:custGeom>
                <a:solidFill>
                  <a:srgbClr val="FF0066"/>
                </a:solidFill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F62D2712-2083-4E60-9045-3BB3B5A5E9B1}"/>
              </a:ext>
            </a:extLst>
          </p:cNvPr>
          <p:cNvGrpSpPr/>
          <p:nvPr/>
        </p:nvGrpSpPr>
        <p:grpSpPr>
          <a:xfrm>
            <a:off x="987064" y="3890158"/>
            <a:ext cx="2063114" cy="2450722"/>
            <a:chOff x="454354" y="3250743"/>
            <a:chExt cx="2063114" cy="2450722"/>
          </a:xfrm>
        </p:grpSpPr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56ABED36-A941-4B86-9691-E68E3D132C53}"/>
                </a:ext>
              </a:extLst>
            </p:cNvPr>
            <p:cNvSpPr/>
            <p:nvPr/>
          </p:nvSpPr>
          <p:spPr>
            <a:xfrm>
              <a:off x="738937" y="4734669"/>
              <a:ext cx="1488975" cy="966796"/>
            </a:xfrm>
            <a:prstGeom prst="ellipse">
              <a:avLst/>
            </a:prstGeom>
            <a:solidFill>
              <a:schemeClr val="tx1">
                <a:alpha val="20000"/>
              </a:schemeClr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52D5BB53-6E87-4C92-8A2C-C9FBD8B242E9}"/>
                </a:ext>
              </a:extLst>
            </p:cNvPr>
            <p:cNvSpPr/>
            <p:nvPr/>
          </p:nvSpPr>
          <p:spPr>
            <a:xfrm>
              <a:off x="1047781" y="4767209"/>
              <a:ext cx="872490" cy="622944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5ED2C859-F362-461B-B68B-388B807A11E6}"/>
                </a:ext>
              </a:extLst>
            </p:cNvPr>
            <p:cNvSpPr/>
            <p:nvPr/>
          </p:nvSpPr>
          <p:spPr>
            <a:xfrm>
              <a:off x="1364943" y="4354670"/>
              <a:ext cx="242888" cy="732955"/>
            </a:xfrm>
            <a:custGeom>
              <a:avLst/>
              <a:gdLst>
                <a:gd name="connsiteX0" fmla="*/ 124540 w 490538"/>
                <a:gd name="connsiteY0" fmla="*/ 0 h 732955"/>
                <a:gd name="connsiteX1" fmla="*/ 365046 w 490538"/>
                <a:gd name="connsiteY1" fmla="*/ 0 h 732955"/>
                <a:gd name="connsiteX2" fmla="*/ 484217 w 490538"/>
                <a:gd name="connsiteY2" fmla="*/ 637156 h 732955"/>
                <a:gd name="connsiteX3" fmla="*/ 485555 w 490538"/>
                <a:gd name="connsiteY3" fmla="*/ 638536 h 732955"/>
                <a:gd name="connsiteX4" fmla="*/ 490538 w 490538"/>
                <a:gd name="connsiteY4" fmla="*/ 654373 h 732955"/>
                <a:gd name="connsiteX5" fmla="*/ 245269 w 490538"/>
                <a:gd name="connsiteY5" fmla="*/ 732955 h 732955"/>
                <a:gd name="connsiteX6" fmla="*/ 0 w 490538"/>
                <a:gd name="connsiteY6" fmla="*/ 654373 h 732955"/>
                <a:gd name="connsiteX7" fmla="*/ 4983 w 490538"/>
                <a:gd name="connsiteY7" fmla="*/ 638536 h 732955"/>
                <a:gd name="connsiteX8" fmla="*/ 5141 w 490538"/>
                <a:gd name="connsiteY8" fmla="*/ 638373 h 732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90538" h="732955">
                  <a:moveTo>
                    <a:pt x="124540" y="0"/>
                  </a:moveTo>
                  <a:lnTo>
                    <a:pt x="365046" y="0"/>
                  </a:lnTo>
                  <a:lnTo>
                    <a:pt x="484217" y="637156"/>
                  </a:lnTo>
                  <a:lnTo>
                    <a:pt x="485555" y="638536"/>
                  </a:lnTo>
                  <a:cubicBezTo>
                    <a:pt x="488822" y="643652"/>
                    <a:pt x="490538" y="648948"/>
                    <a:pt x="490538" y="654373"/>
                  </a:cubicBezTo>
                  <a:cubicBezTo>
                    <a:pt x="490538" y="697773"/>
                    <a:pt x="380727" y="732955"/>
                    <a:pt x="245269" y="732955"/>
                  </a:cubicBezTo>
                  <a:cubicBezTo>
                    <a:pt x="109811" y="732955"/>
                    <a:pt x="0" y="697773"/>
                    <a:pt x="0" y="654373"/>
                  </a:cubicBezTo>
                  <a:cubicBezTo>
                    <a:pt x="0" y="648948"/>
                    <a:pt x="1716" y="643652"/>
                    <a:pt x="4983" y="638536"/>
                  </a:cubicBezTo>
                  <a:lnTo>
                    <a:pt x="5141" y="63837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100000">
                  <a:schemeClr val="tx1"/>
                </a:gs>
                <a:gs pos="50000">
                  <a:schemeClr val="tx1">
                    <a:lumMod val="50000"/>
                    <a:lumOff val="50000"/>
                  </a:schemeClr>
                </a:gs>
              </a:gsLst>
              <a:lin ang="0" scaled="1"/>
              <a:tileRect/>
            </a:gra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DFE40945-3FB4-4EAB-A999-866C8E4ADF5D}"/>
                </a:ext>
              </a:extLst>
            </p:cNvPr>
            <p:cNvSpPr/>
            <p:nvPr/>
          </p:nvSpPr>
          <p:spPr>
            <a:xfrm>
              <a:off x="454354" y="3471227"/>
              <a:ext cx="2063114" cy="1033464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chemeClr val="tx1"/>
                </a:gs>
                <a:gs pos="50000">
                  <a:schemeClr val="tx1">
                    <a:lumMod val="50000"/>
                    <a:lumOff val="50000"/>
                  </a:schemeClr>
                </a:gs>
              </a:gsLst>
              <a:lin ang="0" scaled="1"/>
              <a:tileRect/>
            </a:gra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楕円 48">
              <a:extLst>
                <a:ext uri="{FF2B5EF4-FFF2-40B4-BE49-F238E27FC236}">
                  <a16:creationId xmlns:a16="http://schemas.microsoft.com/office/drawing/2014/main" id="{F6B3930F-6729-4DD4-A2C2-A58575AF36CE}"/>
                </a:ext>
              </a:extLst>
            </p:cNvPr>
            <p:cNvSpPr/>
            <p:nvPr/>
          </p:nvSpPr>
          <p:spPr>
            <a:xfrm>
              <a:off x="454354" y="3471227"/>
              <a:ext cx="2063114" cy="871537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4C02CD1A-CB25-411D-AC1C-637F8A297268}"/>
                </a:ext>
              </a:extLst>
            </p:cNvPr>
            <p:cNvSpPr/>
            <p:nvPr/>
          </p:nvSpPr>
          <p:spPr>
            <a:xfrm>
              <a:off x="499598" y="3495041"/>
              <a:ext cx="1972625" cy="795332"/>
            </a:xfrm>
            <a:prstGeom prst="ellipse">
              <a:avLst/>
            </a:prstGeom>
            <a:gradFill flip="none" rotWithShape="1">
              <a:gsLst>
                <a:gs pos="0">
                  <a:srgbClr val="C00000"/>
                </a:gs>
                <a:gs pos="46000">
                  <a:srgbClr val="FF0000"/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3216DAA2-350E-458F-A90C-1A94053795F1}"/>
                </a:ext>
              </a:extLst>
            </p:cNvPr>
            <p:cNvGrpSpPr/>
            <p:nvPr/>
          </p:nvGrpSpPr>
          <p:grpSpPr>
            <a:xfrm>
              <a:off x="616743" y="3250743"/>
              <a:ext cx="1747837" cy="947737"/>
              <a:chOff x="309563" y="1709685"/>
              <a:chExt cx="2392680" cy="1040184"/>
            </a:xfrm>
          </p:grpSpPr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24D9DE7F-985D-45D2-BC7B-91CD255BA399}"/>
                  </a:ext>
                </a:extLst>
              </p:cNvPr>
              <p:cNvGrpSpPr/>
              <p:nvPr/>
            </p:nvGrpSpPr>
            <p:grpSpPr>
              <a:xfrm>
                <a:off x="309563" y="2295526"/>
                <a:ext cx="2392680" cy="454343"/>
                <a:chOff x="309563" y="2295526"/>
                <a:chExt cx="2392680" cy="454343"/>
              </a:xfrm>
              <a:solidFill>
                <a:srgbClr val="00CC00"/>
              </a:solidFill>
            </p:grpSpPr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D98D4AE4-6DB8-44E7-8B34-56F6211091DD}"/>
                    </a:ext>
                  </a:extLst>
                </p:cNvPr>
                <p:cNvSpPr/>
                <p:nvPr/>
              </p:nvSpPr>
              <p:spPr>
                <a:xfrm>
                  <a:off x="1505903" y="2295526"/>
                  <a:ext cx="1196340" cy="454343"/>
                </a:xfrm>
                <a:custGeom>
                  <a:avLst/>
                  <a:gdLst>
                    <a:gd name="connsiteX0" fmla="*/ 1196340 w 1196340"/>
                    <a:gd name="connsiteY0" fmla="*/ 0 h 454343"/>
                    <a:gd name="connsiteX1" fmla="*/ 1196340 w 1196340"/>
                    <a:gd name="connsiteY1" fmla="*/ 138113 h 454343"/>
                    <a:gd name="connsiteX2" fmla="*/ 0 w 1196340"/>
                    <a:gd name="connsiteY2" fmla="*/ 454343 h 454343"/>
                    <a:gd name="connsiteX3" fmla="*/ 0 w 1196340"/>
                    <a:gd name="connsiteY3" fmla="*/ 316230 h 454343"/>
                    <a:gd name="connsiteX4" fmla="*/ 1196340 w 1196340"/>
                    <a:gd name="connsiteY4" fmla="*/ 0 h 454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96340" h="454343">
                      <a:moveTo>
                        <a:pt x="1196340" y="0"/>
                      </a:moveTo>
                      <a:lnTo>
                        <a:pt x="1196340" y="138113"/>
                      </a:lnTo>
                      <a:lnTo>
                        <a:pt x="0" y="454343"/>
                      </a:lnTo>
                      <a:lnTo>
                        <a:pt x="0" y="316230"/>
                      </a:lnTo>
                      <a:lnTo>
                        <a:pt x="1196340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350BE2D5-AA44-46C8-8150-A925C33A0FBE}"/>
                    </a:ext>
                  </a:extLst>
                </p:cNvPr>
                <p:cNvSpPr/>
                <p:nvPr/>
              </p:nvSpPr>
              <p:spPr>
                <a:xfrm>
                  <a:off x="309563" y="2295526"/>
                  <a:ext cx="1196340" cy="454343"/>
                </a:xfrm>
                <a:custGeom>
                  <a:avLst/>
                  <a:gdLst>
                    <a:gd name="connsiteX0" fmla="*/ 0 w 1196340"/>
                    <a:gd name="connsiteY0" fmla="*/ 0 h 454343"/>
                    <a:gd name="connsiteX1" fmla="*/ 1196340 w 1196340"/>
                    <a:gd name="connsiteY1" fmla="*/ 316230 h 454343"/>
                    <a:gd name="connsiteX2" fmla="*/ 1196340 w 1196340"/>
                    <a:gd name="connsiteY2" fmla="*/ 454343 h 454343"/>
                    <a:gd name="connsiteX3" fmla="*/ 0 w 1196340"/>
                    <a:gd name="connsiteY3" fmla="*/ 138113 h 454343"/>
                    <a:gd name="connsiteX4" fmla="*/ 0 w 1196340"/>
                    <a:gd name="connsiteY4" fmla="*/ 0 h 454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96340" h="454343">
                      <a:moveTo>
                        <a:pt x="0" y="0"/>
                      </a:moveTo>
                      <a:lnTo>
                        <a:pt x="1196340" y="316230"/>
                      </a:lnTo>
                      <a:lnTo>
                        <a:pt x="1196340" y="454343"/>
                      </a:lnTo>
                      <a:lnTo>
                        <a:pt x="0" y="1381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20000">
                      <a:schemeClr val="accent6">
                        <a:lumMod val="60000"/>
                        <a:lumOff val="40000"/>
                      </a:schemeClr>
                    </a:gs>
                    <a:gs pos="85000">
                      <a:srgbClr val="00CC00"/>
                    </a:gs>
                  </a:gsLst>
                  <a:lin ang="2700000" scaled="1"/>
                </a:gradFill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A824AB89-30D0-4FCE-80F4-5945EB5B92D3}"/>
                  </a:ext>
                </a:extLst>
              </p:cNvPr>
              <p:cNvGrpSpPr/>
              <p:nvPr/>
            </p:nvGrpSpPr>
            <p:grpSpPr>
              <a:xfrm>
                <a:off x="309563" y="2154718"/>
                <a:ext cx="2392680" cy="454343"/>
                <a:chOff x="309563" y="2295526"/>
                <a:chExt cx="2392680" cy="454343"/>
              </a:xfrm>
            </p:grpSpPr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ACBB0207-CA5A-47BE-AD65-0BD2983CC3EA}"/>
                    </a:ext>
                  </a:extLst>
                </p:cNvPr>
                <p:cNvSpPr/>
                <p:nvPr/>
              </p:nvSpPr>
              <p:spPr>
                <a:xfrm>
                  <a:off x="1505903" y="2295526"/>
                  <a:ext cx="1196340" cy="454343"/>
                </a:xfrm>
                <a:custGeom>
                  <a:avLst/>
                  <a:gdLst>
                    <a:gd name="connsiteX0" fmla="*/ 1196340 w 1196340"/>
                    <a:gd name="connsiteY0" fmla="*/ 0 h 454343"/>
                    <a:gd name="connsiteX1" fmla="*/ 1196340 w 1196340"/>
                    <a:gd name="connsiteY1" fmla="*/ 138113 h 454343"/>
                    <a:gd name="connsiteX2" fmla="*/ 0 w 1196340"/>
                    <a:gd name="connsiteY2" fmla="*/ 454343 h 454343"/>
                    <a:gd name="connsiteX3" fmla="*/ 0 w 1196340"/>
                    <a:gd name="connsiteY3" fmla="*/ 316230 h 454343"/>
                    <a:gd name="connsiteX4" fmla="*/ 1196340 w 1196340"/>
                    <a:gd name="connsiteY4" fmla="*/ 0 h 454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96340" h="454343">
                      <a:moveTo>
                        <a:pt x="1196340" y="0"/>
                      </a:moveTo>
                      <a:lnTo>
                        <a:pt x="1196340" y="138113"/>
                      </a:lnTo>
                      <a:lnTo>
                        <a:pt x="0" y="454343"/>
                      </a:lnTo>
                      <a:lnTo>
                        <a:pt x="0" y="316230"/>
                      </a:lnTo>
                      <a:lnTo>
                        <a:pt x="1196340" y="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1409E64D-B940-40AB-BEB3-7C4BAF4E8AF7}"/>
                    </a:ext>
                  </a:extLst>
                </p:cNvPr>
                <p:cNvSpPr/>
                <p:nvPr/>
              </p:nvSpPr>
              <p:spPr>
                <a:xfrm>
                  <a:off x="309563" y="2295526"/>
                  <a:ext cx="1196340" cy="454343"/>
                </a:xfrm>
                <a:custGeom>
                  <a:avLst/>
                  <a:gdLst>
                    <a:gd name="connsiteX0" fmla="*/ 0 w 1196340"/>
                    <a:gd name="connsiteY0" fmla="*/ 0 h 454343"/>
                    <a:gd name="connsiteX1" fmla="*/ 1196340 w 1196340"/>
                    <a:gd name="connsiteY1" fmla="*/ 316230 h 454343"/>
                    <a:gd name="connsiteX2" fmla="*/ 1196340 w 1196340"/>
                    <a:gd name="connsiteY2" fmla="*/ 454343 h 454343"/>
                    <a:gd name="connsiteX3" fmla="*/ 0 w 1196340"/>
                    <a:gd name="connsiteY3" fmla="*/ 138113 h 454343"/>
                    <a:gd name="connsiteX4" fmla="*/ 0 w 1196340"/>
                    <a:gd name="connsiteY4" fmla="*/ 0 h 454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96340" h="454343">
                      <a:moveTo>
                        <a:pt x="0" y="0"/>
                      </a:moveTo>
                      <a:lnTo>
                        <a:pt x="1196340" y="316230"/>
                      </a:lnTo>
                      <a:lnTo>
                        <a:pt x="1196340" y="454343"/>
                      </a:lnTo>
                      <a:lnTo>
                        <a:pt x="0" y="1381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20000">
                      <a:schemeClr val="bg1"/>
                    </a:gs>
                    <a:gs pos="45000">
                      <a:schemeClr val="bg1">
                        <a:lumMod val="95000"/>
                      </a:schemeClr>
                    </a:gs>
                    <a:gs pos="85000">
                      <a:schemeClr val="bg1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080BABF6-23DE-4DAA-BDEB-A82F407248E3}"/>
                  </a:ext>
                </a:extLst>
              </p:cNvPr>
              <p:cNvGrpSpPr/>
              <p:nvPr/>
            </p:nvGrpSpPr>
            <p:grpSpPr>
              <a:xfrm>
                <a:off x="309563" y="1709685"/>
                <a:ext cx="2392680" cy="770573"/>
                <a:chOff x="309563" y="1979296"/>
                <a:chExt cx="2392680" cy="770573"/>
              </a:xfrm>
              <a:solidFill>
                <a:srgbClr val="FF66CC"/>
              </a:solidFill>
            </p:grpSpPr>
            <p:sp>
              <p:nvSpPr>
                <p:cNvPr id="55" name="ひし形 54">
                  <a:extLst>
                    <a:ext uri="{FF2B5EF4-FFF2-40B4-BE49-F238E27FC236}">
                      <a16:creationId xmlns:a16="http://schemas.microsoft.com/office/drawing/2014/main" id="{0B3076DD-A287-447A-862C-8E5CF568DD33}"/>
                    </a:ext>
                  </a:extLst>
                </p:cNvPr>
                <p:cNvSpPr/>
                <p:nvPr/>
              </p:nvSpPr>
              <p:spPr>
                <a:xfrm>
                  <a:off x="309563" y="1979296"/>
                  <a:ext cx="2392680" cy="632460"/>
                </a:xfrm>
                <a:prstGeom prst="diamond">
                  <a:avLst/>
                </a:prstGeom>
                <a:gradFill>
                  <a:gsLst>
                    <a:gs pos="0">
                      <a:srgbClr val="FFCCFF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0117637A-85CC-4BC4-82B6-B16776D6DA5F}"/>
                    </a:ext>
                  </a:extLst>
                </p:cNvPr>
                <p:cNvSpPr/>
                <p:nvPr/>
              </p:nvSpPr>
              <p:spPr>
                <a:xfrm>
                  <a:off x="1505903" y="2295526"/>
                  <a:ext cx="1196340" cy="454343"/>
                </a:xfrm>
                <a:custGeom>
                  <a:avLst/>
                  <a:gdLst>
                    <a:gd name="connsiteX0" fmla="*/ 1196340 w 1196340"/>
                    <a:gd name="connsiteY0" fmla="*/ 0 h 454343"/>
                    <a:gd name="connsiteX1" fmla="*/ 1196340 w 1196340"/>
                    <a:gd name="connsiteY1" fmla="*/ 138113 h 454343"/>
                    <a:gd name="connsiteX2" fmla="*/ 0 w 1196340"/>
                    <a:gd name="connsiteY2" fmla="*/ 454343 h 454343"/>
                    <a:gd name="connsiteX3" fmla="*/ 0 w 1196340"/>
                    <a:gd name="connsiteY3" fmla="*/ 316230 h 454343"/>
                    <a:gd name="connsiteX4" fmla="*/ 1196340 w 1196340"/>
                    <a:gd name="connsiteY4" fmla="*/ 0 h 454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96340" h="454343">
                      <a:moveTo>
                        <a:pt x="1196340" y="0"/>
                      </a:moveTo>
                      <a:lnTo>
                        <a:pt x="1196340" y="138113"/>
                      </a:lnTo>
                      <a:lnTo>
                        <a:pt x="0" y="454343"/>
                      </a:lnTo>
                      <a:lnTo>
                        <a:pt x="0" y="316230"/>
                      </a:lnTo>
                      <a:lnTo>
                        <a:pt x="1196340" y="0"/>
                      </a:lnTo>
                      <a:close/>
                    </a:path>
                  </a:pathLst>
                </a:custGeom>
                <a:solidFill>
                  <a:srgbClr val="FF3399"/>
                </a:solidFill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FC5792A9-1AA1-4D5B-B7AD-F3B239BE87B8}"/>
                    </a:ext>
                  </a:extLst>
                </p:cNvPr>
                <p:cNvSpPr/>
                <p:nvPr/>
              </p:nvSpPr>
              <p:spPr>
                <a:xfrm>
                  <a:off x="309563" y="2295526"/>
                  <a:ext cx="1196340" cy="454343"/>
                </a:xfrm>
                <a:custGeom>
                  <a:avLst/>
                  <a:gdLst>
                    <a:gd name="connsiteX0" fmla="*/ 0 w 1196340"/>
                    <a:gd name="connsiteY0" fmla="*/ 0 h 454343"/>
                    <a:gd name="connsiteX1" fmla="*/ 1196340 w 1196340"/>
                    <a:gd name="connsiteY1" fmla="*/ 316230 h 454343"/>
                    <a:gd name="connsiteX2" fmla="*/ 1196340 w 1196340"/>
                    <a:gd name="connsiteY2" fmla="*/ 454343 h 454343"/>
                    <a:gd name="connsiteX3" fmla="*/ 0 w 1196340"/>
                    <a:gd name="connsiteY3" fmla="*/ 138113 h 454343"/>
                    <a:gd name="connsiteX4" fmla="*/ 0 w 1196340"/>
                    <a:gd name="connsiteY4" fmla="*/ 0 h 454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96340" h="454343">
                      <a:moveTo>
                        <a:pt x="0" y="0"/>
                      </a:moveTo>
                      <a:lnTo>
                        <a:pt x="1196340" y="316230"/>
                      </a:lnTo>
                      <a:lnTo>
                        <a:pt x="1196340" y="454343"/>
                      </a:lnTo>
                      <a:lnTo>
                        <a:pt x="0" y="1381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E5813F6A-A226-49DC-A449-285D83B2890D}"/>
              </a:ext>
            </a:extLst>
          </p:cNvPr>
          <p:cNvGrpSpPr/>
          <p:nvPr/>
        </p:nvGrpSpPr>
        <p:grpSpPr>
          <a:xfrm>
            <a:off x="6796014" y="1231580"/>
            <a:ext cx="2285068" cy="2035096"/>
            <a:chOff x="6127411" y="520581"/>
            <a:chExt cx="2285068" cy="2035096"/>
          </a:xfrm>
        </p:grpSpPr>
        <p:sp>
          <p:nvSpPr>
            <p:cNvPr id="63" name="楕円 62">
              <a:extLst>
                <a:ext uri="{FF2B5EF4-FFF2-40B4-BE49-F238E27FC236}">
                  <a16:creationId xmlns:a16="http://schemas.microsoft.com/office/drawing/2014/main" id="{6F502A0F-D919-4CFF-9B9F-CCB68EB4280D}"/>
                </a:ext>
              </a:extLst>
            </p:cNvPr>
            <p:cNvSpPr/>
            <p:nvPr/>
          </p:nvSpPr>
          <p:spPr>
            <a:xfrm>
              <a:off x="6211910" y="805373"/>
              <a:ext cx="1969022" cy="1573786"/>
            </a:xfrm>
            <a:prstGeom prst="ellipse">
              <a:avLst/>
            </a:prstGeom>
            <a:solidFill>
              <a:schemeClr val="tx1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楕円 63">
              <a:extLst>
                <a:ext uri="{FF2B5EF4-FFF2-40B4-BE49-F238E27FC236}">
                  <a16:creationId xmlns:a16="http://schemas.microsoft.com/office/drawing/2014/main" id="{8F6AD9D8-8ECA-4CDC-8186-6DAD5FB41B3E}"/>
                </a:ext>
              </a:extLst>
            </p:cNvPr>
            <p:cNvSpPr/>
            <p:nvPr/>
          </p:nvSpPr>
          <p:spPr>
            <a:xfrm>
              <a:off x="6211910" y="783147"/>
              <a:ext cx="1969022" cy="1542686"/>
            </a:xfrm>
            <a:prstGeom prst="ellipse">
              <a:avLst/>
            </a:prstGeom>
            <a:solidFill>
              <a:srgbClr val="FF0000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7946D1E1-D591-4013-AC62-35ACDC3C5A5A}"/>
                </a:ext>
              </a:extLst>
            </p:cNvPr>
            <p:cNvSpPr/>
            <p:nvPr/>
          </p:nvSpPr>
          <p:spPr>
            <a:xfrm>
              <a:off x="6127411" y="750848"/>
              <a:ext cx="2138020" cy="1464412"/>
            </a:xfrm>
            <a:custGeom>
              <a:avLst/>
              <a:gdLst>
                <a:gd name="connsiteX0" fmla="*/ 1863168 w 2138020"/>
                <a:gd name="connsiteY0" fmla="*/ 0 h 1226590"/>
                <a:gd name="connsiteX1" fmla="*/ 1862795 w 2138020"/>
                <a:gd name="connsiteY1" fmla="*/ 16220 h 1226590"/>
                <a:gd name="connsiteX2" fmla="*/ 1954944 w 2138020"/>
                <a:gd name="connsiteY2" fmla="*/ 610482 h 1226590"/>
                <a:gd name="connsiteX3" fmla="*/ 2091471 w 2138020"/>
                <a:gd name="connsiteY3" fmla="*/ 1004807 h 1226590"/>
                <a:gd name="connsiteX4" fmla="*/ 2138020 w 2138020"/>
                <a:gd name="connsiteY4" fmla="*/ 1100668 h 1226590"/>
                <a:gd name="connsiteX5" fmla="*/ 2028975 w 2138020"/>
                <a:gd name="connsiteY5" fmla="*/ 1131063 h 1226590"/>
                <a:gd name="connsiteX6" fmla="*/ 1414210 w 2138020"/>
                <a:gd name="connsiteY6" fmla="*/ 1218459 h 1226590"/>
                <a:gd name="connsiteX7" fmla="*/ 1175452 w 2138020"/>
                <a:gd name="connsiteY7" fmla="*/ 1226590 h 1226590"/>
                <a:gd name="connsiteX8" fmla="*/ 959987 w 2138020"/>
                <a:gd name="connsiteY8" fmla="*/ 1226590 h 1226590"/>
                <a:gd name="connsiteX9" fmla="*/ 721228 w 2138020"/>
                <a:gd name="connsiteY9" fmla="*/ 1218459 h 1226590"/>
                <a:gd name="connsiteX10" fmla="*/ 106464 w 2138020"/>
                <a:gd name="connsiteY10" fmla="*/ 1131063 h 1226590"/>
                <a:gd name="connsiteX11" fmla="*/ 0 w 2138020"/>
                <a:gd name="connsiteY11" fmla="*/ 1101387 h 1226590"/>
                <a:gd name="connsiteX12" fmla="*/ 46899 w 2138020"/>
                <a:gd name="connsiteY12" fmla="*/ 1004807 h 1226590"/>
                <a:gd name="connsiteX13" fmla="*/ 183426 w 2138020"/>
                <a:gd name="connsiteY13" fmla="*/ 610482 h 1226590"/>
                <a:gd name="connsiteX14" fmla="*/ 275574 w 2138020"/>
                <a:gd name="connsiteY14" fmla="*/ 16220 h 1226590"/>
                <a:gd name="connsiteX15" fmla="*/ 275230 w 2138020"/>
                <a:gd name="connsiteY15" fmla="*/ 1274 h 1226590"/>
                <a:gd name="connsiteX16" fmla="*/ 311600 w 2138020"/>
                <a:gd name="connsiteY16" fmla="*/ 16914 h 1226590"/>
                <a:gd name="connsiteX17" fmla="*/ 1067718 w 2138020"/>
                <a:gd name="connsiteY17" fmla="*/ 128041 h 1226590"/>
                <a:gd name="connsiteX18" fmla="*/ 1823837 w 2138020"/>
                <a:gd name="connsiteY18" fmla="*/ 16914 h 1226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138020" h="1226590">
                  <a:moveTo>
                    <a:pt x="1863168" y="0"/>
                  </a:moveTo>
                  <a:lnTo>
                    <a:pt x="1862795" y="16220"/>
                  </a:lnTo>
                  <a:cubicBezTo>
                    <a:pt x="1867450" y="191656"/>
                    <a:pt x="1897625" y="396566"/>
                    <a:pt x="1954944" y="610482"/>
                  </a:cubicBezTo>
                  <a:cubicBezTo>
                    <a:pt x="1993156" y="753093"/>
                    <a:pt x="2039815" y="886205"/>
                    <a:pt x="2091471" y="1004807"/>
                  </a:cubicBezTo>
                  <a:lnTo>
                    <a:pt x="2138020" y="1100668"/>
                  </a:lnTo>
                  <a:lnTo>
                    <a:pt x="2028975" y="1131063"/>
                  </a:lnTo>
                  <a:cubicBezTo>
                    <a:pt x="1846044" y="1172815"/>
                    <a:pt x="1638050" y="1202985"/>
                    <a:pt x="1414210" y="1218459"/>
                  </a:cubicBezTo>
                  <a:lnTo>
                    <a:pt x="1175452" y="1226590"/>
                  </a:lnTo>
                  <a:lnTo>
                    <a:pt x="959987" y="1226590"/>
                  </a:lnTo>
                  <a:lnTo>
                    <a:pt x="721228" y="1218459"/>
                  </a:lnTo>
                  <a:cubicBezTo>
                    <a:pt x="497388" y="1202985"/>
                    <a:pt x="289394" y="1172815"/>
                    <a:pt x="106464" y="1131063"/>
                  </a:cubicBezTo>
                  <a:lnTo>
                    <a:pt x="0" y="1101387"/>
                  </a:lnTo>
                  <a:lnTo>
                    <a:pt x="46899" y="1004807"/>
                  </a:lnTo>
                  <a:cubicBezTo>
                    <a:pt x="98555" y="886205"/>
                    <a:pt x="145213" y="753093"/>
                    <a:pt x="183426" y="610482"/>
                  </a:cubicBezTo>
                  <a:cubicBezTo>
                    <a:pt x="240744" y="396566"/>
                    <a:pt x="270919" y="191656"/>
                    <a:pt x="275574" y="16220"/>
                  </a:cubicBezTo>
                  <a:lnTo>
                    <a:pt x="275230" y="1274"/>
                  </a:lnTo>
                  <a:lnTo>
                    <a:pt x="311600" y="16914"/>
                  </a:lnTo>
                  <a:cubicBezTo>
                    <a:pt x="505108" y="85574"/>
                    <a:pt x="772436" y="128041"/>
                    <a:pt x="1067718" y="128041"/>
                  </a:cubicBezTo>
                  <a:cubicBezTo>
                    <a:pt x="1363001" y="128041"/>
                    <a:pt x="1630329" y="85574"/>
                    <a:pt x="1823837" y="16914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chemeClr val="bg1"/>
                </a:gs>
                <a:gs pos="45000">
                  <a:schemeClr val="bg1">
                    <a:lumMod val="95000"/>
                  </a:schemeClr>
                </a:gs>
                <a:gs pos="8500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317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6DB5FC11-5EFF-441E-A356-8337CB76D544}"/>
                </a:ext>
              </a:extLst>
            </p:cNvPr>
            <p:cNvGrpSpPr/>
            <p:nvPr/>
          </p:nvGrpSpPr>
          <p:grpSpPr>
            <a:xfrm>
              <a:off x="6444007" y="520581"/>
              <a:ext cx="1584898" cy="1593648"/>
              <a:chOff x="6281178" y="1211041"/>
              <a:chExt cx="1910555" cy="1921107"/>
            </a:xfrm>
          </p:grpSpPr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66988DD3-680C-4031-A364-612AC934E84B}"/>
                  </a:ext>
                </a:extLst>
              </p:cNvPr>
              <p:cNvSpPr/>
              <p:nvPr/>
            </p:nvSpPr>
            <p:spPr>
              <a:xfrm>
                <a:off x="6281178" y="2285035"/>
                <a:ext cx="1910555" cy="847113"/>
              </a:xfrm>
              <a:custGeom>
                <a:avLst/>
                <a:gdLst>
                  <a:gd name="connsiteX0" fmla="*/ 9618 w 1910555"/>
                  <a:gd name="connsiteY0" fmla="*/ 0 h 847113"/>
                  <a:gd name="connsiteX1" fmla="*/ 955278 w 1910555"/>
                  <a:gd name="connsiteY1" fmla="*/ 618629 h 847113"/>
                  <a:gd name="connsiteX2" fmla="*/ 1900937 w 1910555"/>
                  <a:gd name="connsiteY2" fmla="*/ 0 h 847113"/>
                  <a:gd name="connsiteX3" fmla="*/ 1910555 w 1910555"/>
                  <a:gd name="connsiteY3" fmla="*/ 6292 h 847113"/>
                  <a:gd name="connsiteX4" fmla="*/ 1910555 w 1910555"/>
                  <a:gd name="connsiteY4" fmla="*/ 222192 h 847113"/>
                  <a:gd name="connsiteX5" fmla="*/ 955278 w 1910555"/>
                  <a:gd name="connsiteY5" fmla="*/ 847113 h 847113"/>
                  <a:gd name="connsiteX6" fmla="*/ 0 w 1910555"/>
                  <a:gd name="connsiteY6" fmla="*/ 222192 h 847113"/>
                  <a:gd name="connsiteX7" fmla="*/ 0 w 1910555"/>
                  <a:gd name="connsiteY7" fmla="*/ 6292 h 847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10555" h="847113">
                    <a:moveTo>
                      <a:pt x="9618" y="0"/>
                    </a:moveTo>
                    <a:lnTo>
                      <a:pt x="955278" y="618629"/>
                    </a:lnTo>
                    <a:lnTo>
                      <a:pt x="1900937" y="0"/>
                    </a:lnTo>
                    <a:lnTo>
                      <a:pt x="1910555" y="6292"/>
                    </a:lnTo>
                    <a:lnTo>
                      <a:pt x="1910555" y="222192"/>
                    </a:lnTo>
                    <a:lnTo>
                      <a:pt x="955278" y="847113"/>
                    </a:lnTo>
                    <a:lnTo>
                      <a:pt x="0" y="222192"/>
                    </a:lnTo>
                    <a:lnTo>
                      <a:pt x="0" y="6292"/>
                    </a:lnTo>
                    <a:close/>
                  </a:path>
                </a:pathLst>
              </a:custGeom>
              <a:solidFill>
                <a:srgbClr val="00CC00"/>
              </a:solidFill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79ECFE4C-9FFD-433B-A7D5-D623C4AC5BF2}"/>
                  </a:ext>
                </a:extLst>
              </p:cNvPr>
              <p:cNvSpPr/>
              <p:nvPr/>
            </p:nvSpPr>
            <p:spPr>
              <a:xfrm>
                <a:off x="6281178" y="2062227"/>
                <a:ext cx="1910555" cy="847113"/>
              </a:xfrm>
              <a:custGeom>
                <a:avLst/>
                <a:gdLst>
                  <a:gd name="connsiteX0" fmla="*/ 9618 w 1910555"/>
                  <a:gd name="connsiteY0" fmla="*/ 0 h 847113"/>
                  <a:gd name="connsiteX1" fmla="*/ 955278 w 1910555"/>
                  <a:gd name="connsiteY1" fmla="*/ 618629 h 847113"/>
                  <a:gd name="connsiteX2" fmla="*/ 1900937 w 1910555"/>
                  <a:gd name="connsiteY2" fmla="*/ 0 h 847113"/>
                  <a:gd name="connsiteX3" fmla="*/ 1910555 w 1910555"/>
                  <a:gd name="connsiteY3" fmla="*/ 6292 h 847113"/>
                  <a:gd name="connsiteX4" fmla="*/ 1910555 w 1910555"/>
                  <a:gd name="connsiteY4" fmla="*/ 222192 h 847113"/>
                  <a:gd name="connsiteX5" fmla="*/ 955278 w 1910555"/>
                  <a:gd name="connsiteY5" fmla="*/ 847113 h 847113"/>
                  <a:gd name="connsiteX6" fmla="*/ 0 w 1910555"/>
                  <a:gd name="connsiteY6" fmla="*/ 222192 h 847113"/>
                  <a:gd name="connsiteX7" fmla="*/ 0 w 1910555"/>
                  <a:gd name="connsiteY7" fmla="*/ 6292 h 847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10555" h="847113">
                    <a:moveTo>
                      <a:pt x="9618" y="0"/>
                    </a:moveTo>
                    <a:lnTo>
                      <a:pt x="955278" y="618629"/>
                    </a:lnTo>
                    <a:lnTo>
                      <a:pt x="1900937" y="0"/>
                    </a:lnTo>
                    <a:lnTo>
                      <a:pt x="1910555" y="6292"/>
                    </a:lnTo>
                    <a:lnTo>
                      <a:pt x="1910555" y="222192"/>
                    </a:lnTo>
                    <a:lnTo>
                      <a:pt x="955278" y="847113"/>
                    </a:lnTo>
                    <a:lnTo>
                      <a:pt x="0" y="222192"/>
                    </a:lnTo>
                    <a:lnTo>
                      <a:pt x="0" y="6292"/>
                    </a:lnTo>
                    <a:close/>
                  </a:path>
                </a:pathLst>
              </a:custGeom>
              <a:gradFill flip="none" rotWithShape="1">
                <a:gsLst>
                  <a:gs pos="20000">
                    <a:schemeClr val="bg1"/>
                  </a:gs>
                  <a:gs pos="45000">
                    <a:schemeClr val="bg1">
                      <a:lumMod val="95000"/>
                    </a:schemeClr>
                  </a:gs>
                  <a:gs pos="85000">
                    <a:schemeClr val="bg1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57E6DB1D-9558-4E35-82C7-0C4D47BD2B5F}"/>
                  </a:ext>
                </a:extLst>
              </p:cNvPr>
              <p:cNvGrpSpPr/>
              <p:nvPr/>
            </p:nvGrpSpPr>
            <p:grpSpPr>
              <a:xfrm>
                <a:off x="6281178" y="1211041"/>
                <a:ext cx="1910555" cy="1479565"/>
                <a:chOff x="6281178" y="1652583"/>
                <a:chExt cx="1910555" cy="1479565"/>
              </a:xfrm>
              <a:solidFill>
                <a:srgbClr val="FF66CC"/>
              </a:solidFill>
            </p:grpSpPr>
            <p:sp>
              <p:nvSpPr>
                <p:cNvPr id="80" name="ひし形 79">
                  <a:extLst>
                    <a:ext uri="{FF2B5EF4-FFF2-40B4-BE49-F238E27FC236}">
                      <a16:creationId xmlns:a16="http://schemas.microsoft.com/office/drawing/2014/main" id="{D31BF308-5438-4C64-B660-0CC63558497F}"/>
                    </a:ext>
                  </a:extLst>
                </p:cNvPr>
                <p:cNvSpPr/>
                <p:nvPr/>
              </p:nvSpPr>
              <p:spPr>
                <a:xfrm>
                  <a:off x="6281178" y="1652583"/>
                  <a:ext cx="1910555" cy="1249843"/>
                </a:xfrm>
                <a:prstGeom prst="diamond">
                  <a:avLst/>
                </a:prstGeom>
                <a:solidFill>
                  <a:srgbClr val="FF99CC"/>
                </a:solidFill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42DBB88F-15FB-4907-BC6A-BCA2A5988A80}"/>
                    </a:ext>
                  </a:extLst>
                </p:cNvPr>
                <p:cNvSpPr/>
                <p:nvPr/>
              </p:nvSpPr>
              <p:spPr>
                <a:xfrm>
                  <a:off x="6281178" y="2285035"/>
                  <a:ext cx="1910555" cy="847113"/>
                </a:xfrm>
                <a:custGeom>
                  <a:avLst/>
                  <a:gdLst>
                    <a:gd name="connsiteX0" fmla="*/ 9618 w 1910555"/>
                    <a:gd name="connsiteY0" fmla="*/ 0 h 847113"/>
                    <a:gd name="connsiteX1" fmla="*/ 955278 w 1910555"/>
                    <a:gd name="connsiteY1" fmla="*/ 618629 h 847113"/>
                    <a:gd name="connsiteX2" fmla="*/ 1900937 w 1910555"/>
                    <a:gd name="connsiteY2" fmla="*/ 0 h 847113"/>
                    <a:gd name="connsiteX3" fmla="*/ 1910555 w 1910555"/>
                    <a:gd name="connsiteY3" fmla="*/ 6292 h 847113"/>
                    <a:gd name="connsiteX4" fmla="*/ 1910555 w 1910555"/>
                    <a:gd name="connsiteY4" fmla="*/ 222192 h 847113"/>
                    <a:gd name="connsiteX5" fmla="*/ 955278 w 1910555"/>
                    <a:gd name="connsiteY5" fmla="*/ 847113 h 847113"/>
                    <a:gd name="connsiteX6" fmla="*/ 0 w 1910555"/>
                    <a:gd name="connsiteY6" fmla="*/ 222192 h 847113"/>
                    <a:gd name="connsiteX7" fmla="*/ 0 w 1910555"/>
                    <a:gd name="connsiteY7" fmla="*/ 6292 h 847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910555" h="847113">
                      <a:moveTo>
                        <a:pt x="9618" y="0"/>
                      </a:moveTo>
                      <a:lnTo>
                        <a:pt x="955278" y="618629"/>
                      </a:lnTo>
                      <a:lnTo>
                        <a:pt x="1900937" y="0"/>
                      </a:lnTo>
                      <a:lnTo>
                        <a:pt x="1910555" y="6292"/>
                      </a:lnTo>
                      <a:lnTo>
                        <a:pt x="1910555" y="222192"/>
                      </a:lnTo>
                      <a:lnTo>
                        <a:pt x="955278" y="847113"/>
                      </a:lnTo>
                      <a:lnTo>
                        <a:pt x="0" y="222192"/>
                      </a:lnTo>
                      <a:lnTo>
                        <a:pt x="0" y="6292"/>
                      </a:lnTo>
                      <a:close/>
                    </a:path>
                  </a:pathLst>
                </a:custGeom>
                <a:grpFill/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9" name="平行四辺形 78">
                <a:extLst>
                  <a:ext uri="{FF2B5EF4-FFF2-40B4-BE49-F238E27FC236}">
                    <a16:creationId xmlns:a16="http://schemas.microsoft.com/office/drawing/2014/main" id="{46988B19-F836-4891-BE62-6D0742758989}"/>
                  </a:ext>
                </a:extLst>
              </p:cNvPr>
              <p:cNvSpPr/>
              <p:nvPr/>
            </p:nvSpPr>
            <p:spPr>
              <a:xfrm rot="5400000" flipV="1">
                <a:off x="7080315" y="2008020"/>
                <a:ext cx="1278360" cy="944477"/>
              </a:xfrm>
              <a:prstGeom prst="parallelogram">
                <a:avLst>
                  <a:gd name="adj" fmla="val 64499"/>
                </a:avLst>
              </a:prstGeom>
              <a:solidFill>
                <a:srgbClr val="00000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AD6C48BB-6D00-4453-9E63-12C26010CA0F}"/>
                </a:ext>
              </a:extLst>
            </p:cNvPr>
            <p:cNvGrpSpPr/>
            <p:nvPr/>
          </p:nvGrpSpPr>
          <p:grpSpPr>
            <a:xfrm>
              <a:off x="7052371" y="849822"/>
              <a:ext cx="368170" cy="280156"/>
              <a:chOff x="3629501" y="5562600"/>
              <a:chExt cx="385287" cy="293185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F0B78F06-D149-4B69-867C-6565E16A841D}"/>
                  </a:ext>
                </a:extLst>
              </p:cNvPr>
              <p:cNvSpPr/>
              <p:nvPr/>
            </p:nvSpPr>
            <p:spPr>
              <a:xfrm>
                <a:off x="3629501" y="5562600"/>
                <a:ext cx="385287" cy="293185"/>
              </a:xfrm>
              <a:custGeom>
                <a:avLst/>
                <a:gdLst>
                  <a:gd name="connsiteX0" fmla="*/ 911818 w 1670100"/>
                  <a:gd name="connsiteY0" fmla="*/ 971836 h 1659037"/>
                  <a:gd name="connsiteX1" fmla="*/ 1219697 w 1670100"/>
                  <a:gd name="connsiteY1" fmla="*/ 1035173 h 1659037"/>
                  <a:gd name="connsiteX2" fmla="*/ 1464239 w 1670100"/>
                  <a:gd name="connsiteY2" fmla="*/ 1406388 h 1659037"/>
                  <a:gd name="connsiteX3" fmla="*/ 1093024 w 1670100"/>
                  <a:gd name="connsiteY3" fmla="*/ 1650930 h 1659037"/>
                  <a:gd name="connsiteX4" fmla="*/ 848482 w 1670100"/>
                  <a:gd name="connsiteY4" fmla="*/ 1279715 h 1659037"/>
                  <a:gd name="connsiteX5" fmla="*/ 737137 w 1670100"/>
                  <a:gd name="connsiteY5" fmla="*/ 967630 h 1659037"/>
                  <a:gd name="connsiteX6" fmla="*/ 807890 w 1670100"/>
                  <a:gd name="connsiteY6" fmla="*/ 1273890 h 1659037"/>
                  <a:gd name="connsiteX7" fmla="*/ 572382 w 1670100"/>
                  <a:gd name="connsiteY7" fmla="*/ 1650902 h 1659037"/>
                  <a:gd name="connsiteX8" fmla="*/ 195370 w 1670100"/>
                  <a:gd name="connsiteY8" fmla="*/ 1415395 h 1659037"/>
                  <a:gd name="connsiteX9" fmla="*/ 430877 w 1670100"/>
                  <a:gd name="connsiteY9" fmla="*/ 1038383 h 1659037"/>
                  <a:gd name="connsiteX10" fmla="*/ 1333847 w 1670100"/>
                  <a:gd name="connsiteY10" fmla="*/ 403009 h 1659037"/>
                  <a:gd name="connsiteX11" fmla="*/ 1512885 w 1670100"/>
                  <a:gd name="connsiteY11" fmla="*/ 444390 h 1659037"/>
                  <a:gd name="connsiteX12" fmla="*/ 1627937 w 1670100"/>
                  <a:gd name="connsiteY12" fmla="*/ 873767 h 1659037"/>
                  <a:gd name="connsiteX13" fmla="*/ 1198559 w 1670100"/>
                  <a:gd name="connsiteY13" fmla="*/ 988819 h 1659037"/>
                  <a:gd name="connsiteX14" fmla="*/ 926345 w 1670100"/>
                  <a:gd name="connsiteY14" fmla="*/ 831656 h 1659037"/>
                  <a:gd name="connsiteX15" fmla="*/ 1083508 w 1670100"/>
                  <a:gd name="connsiteY15" fmla="*/ 559441 h 1659037"/>
                  <a:gd name="connsiteX16" fmla="*/ 1333847 w 1670100"/>
                  <a:gd name="connsiteY16" fmla="*/ 403009 h 1659037"/>
                  <a:gd name="connsiteX17" fmla="*/ 336253 w 1670100"/>
                  <a:gd name="connsiteY17" fmla="*/ 403008 h 1659037"/>
                  <a:gd name="connsiteX18" fmla="*/ 586592 w 1670100"/>
                  <a:gd name="connsiteY18" fmla="*/ 559440 h 1659037"/>
                  <a:gd name="connsiteX19" fmla="*/ 743755 w 1670100"/>
                  <a:gd name="connsiteY19" fmla="*/ 831655 h 1659037"/>
                  <a:gd name="connsiteX20" fmla="*/ 471541 w 1670100"/>
                  <a:gd name="connsiteY20" fmla="*/ 988818 h 1659037"/>
                  <a:gd name="connsiteX21" fmla="*/ 42164 w 1670100"/>
                  <a:gd name="connsiteY21" fmla="*/ 873766 h 1659037"/>
                  <a:gd name="connsiteX22" fmla="*/ 157215 w 1670100"/>
                  <a:gd name="connsiteY22" fmla="*/ 444389 h 1659037"/>
                  <a:gd name="connsiteX23" fmla="*/ 336253 w 1670100"/>
                  <a:gd name="connsiteY23" fmla="*/ 403008 h 1659037"/>
                  <a:gd name="connsiteX24" fmla="*/ 832199 w 1670100"/>
                  <a:gd name="connsiteY24" fmla="*/ 0 h 1659037"/>
                  <a:gd name="connsiteX25" fmla="*/ 1054461 w 1670100"/>
                  <a:gd name="connsiteY25" fmla="*/ 92064 h 1659037"/>
                  <a:gd name="connsiteX26" fmla="*/ 1054461 w 1670100"/>
                  <a:gd name="connsiteY26" fmla="*/ 536588 h 1659037"/>
                  <a:gd name="connsiteX27" fmla="*/ 832199 w 1670100"/>
                  <a:gd name="connsiteY27" fmla="*/ 758850 h 1659037"/>
                  <a:gd name="connsiteX28" fmla="*/ 609937 w 1670100"/>
                  <a:gd name="connsiteY28" fmla="*/ 536588 h 1659037"/>
                  <a:gd name="connsiteX29" fmla="*/ 609937 w 1670100"/>
                  <a:gd name="connsiteY29" fmla="*/ 92064 h 1659037"/>
                  <a:gd name="connsiteX30" fmla="*/ 832199 w 1670100"/>
                  <a:gd name="connsiteY30" fmla="*/ 0 h 1659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670100" h="1659037">
                    <a:moveTo>
                      <a:pt x="911818" y="971836"/>
                    </a:moveTo>
                    <a:lnTo>
                      <a:pt x="1219697" y="1035173"/>
                    </a:lnTo>
                    <a:cubicBezTo>
                      <a:pt x="1389733" y="1070152"/>
                      <a:pt x="1499219" y="1236351"/>
                      <a:pt x="1464239" y="1406388"/>
                    </a:cubicBezTo>
                    <a:cubicBezTo>
                      <a:pt x="1429259" y="1576424"/>
                      <a:pt x="1263060" y="1685910"/>
                      <a:pt x="1093024" y="1650930"/>
                    </a:cubicBezTo>
                    <a:cubicBezTo>
                      <a:pt x="922987" y="1615950"/>
                      <a:pt x="813502" y="1449751"/>
                      <a:pt x="848482" y="1279715"/>
                    </a:cubicBezTo>
                    <a:close/>
                    <a:moveTo>
                      <a:pt x="737137" y="967630"/>
                    </a:moveTo>
                    <a:lnTo>
                      <a:pt x="807890" y="1273890"/>
                    </a:lnTo>
                    <a:cubicBezTo>
                      <a:pt x="846965" y="1443032"/>
                      <a:pt x="741524" y="1611826"/>
                      <a:pt x="572382" y="1650902"/>
                    </a:cubicBezTo>
                    <a:cubicBezTo>
                      <a:pt x="403240" y="1689977"/>
                      <a:pt x="234446" y="1584537"/>
                      <a:pt x="195370" y="1415395"/>
                    </a:cubicBezTo>
                    <a:cubicBezTo>
                      <a:pt x="156295" y="1246253"/>
                      <a:pt x="261735" y="1077458"/>
                      <a:pt x="430877" y="1038383"/>
                    </a:cubicBezTo>
                    <a:close/>
                    <a:moveTo>
                      <a:pt x="1333847" y="403009"/>
                    </a:moveTo>
                    <a:cubicBezTo>
                      <a:pt x="1394238" y="398741"/>
                      <a:pt x="1456508" y="411840"/>
                      <a:pt x="1512885" y="444390"/>
                    </a:cubicBezTo>
                    <a:cubicBezTo>
                      <a:pt x="1663225" y="531188"/>
                      <a:pt x="1714735" y="723428"/>
                      <a:pt x="1627937" y="873767"/>
                    </a:cubicBezTo>
                    <a:cubicBezTo>
                      <a:pt x="1541138" y="1024107"/>
                      <a:pt x="1348899" y="1075617"/>
                      <a:pt x="1198559" y="988819"/>
                    </a:cubicBezTo>
                    <a:lnTo>
                      <a:pt x="926345" y="831656"/>
                    </a:lnTo>
                    <a:lnTo>
                      <a:pt x="1083508" y="559441"/>
                    </a:lnTo>
                    <a:cubicBezTo>
                      <a:pt x="1137757" y="465479"/>
                      <a:pt x="1233194" y="410122"/>
                      <a:pt x="1333847" y="403009"/>
                    </a:cubicBezTo>
                    <a:close/>
                    <a:moveTo>
                      <a:pt x="336253" y="403008"/>
                    </a:moveTo>
                    <a:cubicBezTo>
                      <a:pt x="436906" y="410121"/>
                      <a:pt x="532343" y="465478"/>
                      <a:pt x="586592" y="559440"/>
                    </a:cubicBezTo>
                    <a:lnTo>
                      <a:pt x="743755" y="831655"/>
                    </a:lnTo>
                    <a:lnTo>
                      <a:pt x="471541" y="988818"/>
                    </a:lnTo>
                    <a:cubicBezTo>
                      <a:pt x="321201" y="1075616"/>
                      <a:pt x="128962" y="1024106"/>
                      <a:pt x="42164" y="873766"/>
                    </a:cubicBezTo>
                    <a:cubicBezTo>
                      <a:pt x="-44635" y="723427"/>
                      <a:pt x="6875" y="531187"/>
                      <a:pt x="157215" y="444389"/>
                    </a:cubicBezTo>
                    <a:cubicBezTo>
                      <a:pt x="213592" y="411839"/>
                      <a:pt x="275862" y="398740"/>
                      <a:pt x="336253" y="403008"/>
                    </a:cubicBezTo>
                    <a:close/>
                    <a:moveTo>
                      <a:pt x="832199" y="0"/>
                    </a:moveTo>
                    <a:cubicBezTo>
                      <a:pt x="912642" y="0"/>
                      <a:pt x="993085" y="30688"/>
                      <a:pt x="1054461" y="92064"/>
                    </a:cubicBezTo>
                    <a:cubicBezTo>
                      <a:pt x="1177213" y="214816"/>
                      <a:pt x="1177213" y="413837"/>
                      <a:pt x="1054461" y="536588"/>
                    </a:cubicBezTo>
                    <a:lnTo>
                      <a:pt x="832199" y="758850"/>
                    </a:lnTo>
                    <a:lnTo>
                      <a:pt x="609937" y="536588"/>
                    </a:lnTo>
                    <a:cubicBezTo>
                      <a:pt x="487185" y="413837"/>
                      <a:pt x="487185" y="214816"/>
                      <a:pt x="609937" y="92064"/>
                    </a:cubicBezTo>
                    <a:cubicBezTo>
                      <a:pt x="671313" y="30688"/>
                      <a:pt x="751756" y="0"/>
                      <a:pt x="832199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0AFCA615-6FE8-4BE6-9419-9F7953F9264B}"/>
                  </a:ext>
                </a:extLst>
              </p:cNvPr>
              <p:cNvSpPr/>
              <p:nvPr/>
            </p:nvSpPr>
            <p:spPr>
              <a:xfrm>
                <a:off x="3757612" y="5671163"/>
                <a:ext cx="128588" cy="87674"/>
              </a:xfrm>
              <a:prstGeom prst="ellipse">
                <a:avLst/>
              </a:prstGeom>
              <a:solidFill>
                <a:srgbClr val="FFFF00"/>
              </a:solidFill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AF5B410D-EB03-4403-B86D-BE81D5A31D8B}"/>
                </a:ext>
              </a:extLst>
            </p:cNvPr>
            <p:cNvGrpSpPr/>
            <p:nvPr/>
          </p:nvGrpSpPr>
          <p:grpSpPr>
            <a:xfrm>
              <a:off x="6291980" y="1763515"/>
              <a:ext cx="368170" cy="280156"/>
              <a:chOff x="3629501" y="5562600"/>
              <a:chExt cx="385287" cy="293185"/>
            </a:xfrm>
          </p:grpSpPr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1FA5798B-980E-4F5A-A78B-12ACE3BE41D4}"/>
                  </a:ext>
                </a:extLst>
              </p:cNvPr>
              <p:cNvSpPr/>
              <p:nvPr/>
            </p:nvSpPr>
            <p:spPr>
              <a:xfrm>
                <a:off x="3629501" y="5562600"/>
                <a:ext cx="385287" cy="293185"/>
              </a:xfrm>
              <a:custGeom>
                <a:avLst/>
                <a:gdLst>
                  <a:gd name="connsiteX0" fmla="*/ 911818 w 1670100"/>
                  <a:gd name="connsiteY0" fmla="*/ 971836 h 1659037"/>
                  <a:gd name="connsiteX1" fmla="*/ 1219697 w 1670100"/>
                  <a:gd name="connsiteY1" fmla="*/ 1035173 h 1659037"/>
                  <a:gd name="connsiteX2" fmla="*/ 1464239 w 1670100"/>
                  <a:gd name="connsiteY2" fmla="*/ 1406388 h 1659037"/>
                  <a:gd name="connsiteX3" fmla="*/ 1093024 w 1670100"/>
                  <a:gd name="connsiteY3" fmla="*/ 1650930 h 1659037"/>
                  <a:gd name="connsiteX4" fmla="*/ 848482 w 1670100"/>
                  <a:gd name="connsiteY4" fmla="*/ 1279715 h 1659037"/>
                  <a:gd name="connsiteX5" fmla="*/ 737137 w 1670100"/>
                  <a:gd name="connsiteY5" fmla="*/ 967630 h 1659037"/>
                  <a:gd name="connsiteX6" fmla="*/ 807890 w 1670100"/>
                  <a:gd name="connsiteY6" fmla="*/ 1273890 h 1659037"/>
                  <a:gd name="connsiteX7" fmla="*/ 572382 w 1670100"/>
                  <a:gd name="connsiteY7" fmla="*/ 1650902 h 1659037"/>
                  <a:gd name="connsiteX8" fmla="*/ 195370 w 1670100"/>
                  <a:gd name="connsiteY8" fmla="*/ 1415395 h 1659037"/>
                  <a:gd name="connsiteX9" fmla="*/ 430877 w 1670100"/>
                  <a:gd name="connsiteY9" fmla="*/ 1038383 h 1659037"/>
                  <a:gd name="connsiteX10" fmla="*/ 1333847 w 1670100"/>
                  <a:gd name="connsiteY10" fmla="*/ 403009 h 1659037"/>
                  <a:gd name="connsiteX11" fmla="*/ 1512885 w 1670100"/>
                  <a:gd name="connsiteY11" fmla="*/ 444390 h 1659037"/>
                  <a:gd name="connsiteX12" fmla="*/ 1627937 w 1670100"/>
                  <a:gd name="connsiteY12" fmla="*/ 873767 h 1659037"/>
                  <a:gd name="connsiteX13" fmla="*/ 1198559 w 1670100"/>
                  <a:gd name="connsiteY13" fmla="*/ 988819 h 1659037"/>
                  <a:gd name="connsiteX14" fmla="*/ 926345 w 1670100"/>
                  <a:gd name="connsiteY14" fmla="*/ 831656 h 1659037"/>
                  <a:gd name="connsiteX15" fmla="*/ 1083508 w 1670100"/>
                  <a:gd name="connsiteY15" fmla="*/ 559441 h 1659037"/>
                  <a:gd name="connsiteX16" fmla="*/ 1333847 w 1670100"/>
                  <a:gd name="connsiteY16" fmla="*/ 403009 h 1659037"/>
                  <a:gd name="connsiteX17" fmla="*/ 336253 w 1670100"/>
                  <a:gd name="connsiteY17" fmla="*/ 403008 h 1659037"/>
                  <a:gd name="connsiteX18" fmla="*/ 586592 w 1670100"/>
                  <a:gd name="connsiteY18" fmla="*/ 559440 h 1659037"/>
                  <a:gd name="connsiteX19" fmla="*/ 743755 w 1670100"/>
                  <a:gd name="connsiteY19" fmla="*/ 831655 h 1659037"/>
                  <a:gd name="connsiteX20" fmla="*/ 471541 w 1670100"/>
                  <a:gd name="connsiteY20" fmla="*/ 988818 h 1659037"/>
                  <a:gd name="connsiteX21" fmla="*/ 42164 w 1670100"/>
                  <a:gd name="connsiteY21" fmla="*/ 873766 h 1659037"/>
                  <a:gd name="connsiteX22" fmla="*/ 157215 w 1670100"/>
                  <a:gd name="connsiteY22" fmla="*/ 444389 h 1659037"/>
                  <a:gd name="connsiteX23" fmla="*/ 336253 w 1670100"/>
                  <a:gd name="connsiteY23" fmla="*/ 403008 h 1659037"/>
                  <a:gd name="connsiteX24" fmla="*/ 832199 w 1670100"/>
                  <a:gd name="connsiteY24" fmla="*/ 0 h 1659037"/>
                  <a:gd name="connsiteX25" fmla="*/ 1054461 w 1670100"/>
                  <a:gd name="connsiteY25" fmla="*/ 92064 h 1659037"/>
                  <a:gd name="connsiteX26" fmla="*/ 1054461 w 1670100"/>
                  <a:gd name="connsiteY26" fmla="*/ 536588 h 1659037"/>
                  <a:gd name="connsiteX27" fmla="*/ 832199 w 1670100"/>
                  <a:gd name="connsiteY27" fmla="*/ 758850 h 1659037"/>
                  <a:gd name="connsiteX28" fmla="*/ 609937 w 1670100"/>
                  <a:gd name="connsiteY28" fmla="*/ 536588 h 1659037"/>
                  <a:gd name="connsiteX29" fmla="*/ 609937 w 1670100"/>
                  <a:gd name="connsiteY29" fmla="*/ 92064 h 1659037"/>
                  <a:gd name="connsiteX30" fmla="*/ 832199 w 1670100"/>
                  <a:gd name="connsiteY30" fmla="*/ 0 h 1659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670100" h="1659037">
                    <a:moveTo>
                      <a:pt x="911818" y="971836"/>
                    </a:moveTo>
                    <a:lnTo>
                      <a:pt x="1219697" y="1035173"/>
                    </a:lnTo>
                    <a:cubicBezTo>
                      <a:pt x="1389733" y="1070152"/>
                      <a:pt x="1499219" y="1236351"/>
                      <a:pt x="1464239" y="1406388"/>
                    </a:cubicBezTo>
                    <a:cubicBezTo>
                      <a:pt x="1429259" y="1576424"/>
                      <a:pt x="1263060" y="1685910"/>
                      <a:pt x="1093024" y="1650930"/>
                    </a:cubicBezTo>
                    <a:cubicBezTo>
                      <a:pt x="922987" y="1615950"/>
                      <a:pt x="813502" y="1449751"/>
                      <a:pt x="848482" y="1279715"/>
                    </a:cubicBezTo>
                    <a:close/>
                    <a:moveTo>
                      <a:pt x="737137" y="967630"/>
                    </a:moveTo>
                    <a:lnTo>
                      <a:pt x="807890" y="1273890"/>
                    </a:lnTo>
                    <a:cubicBezTo>
                      <a:pt x="846965" y="1443032"/>
                      <a:pt x="741524" y="1611826"/>
                      <a:pt x="572382" y="1650902"/>
                    </a:cubicBezTo>
                    <a:cubicBezTo>
                      <a:pt x="403240" y="1689977"/>
                      <a:pt x="234446" y="1584537"/>
                      <a:pt x="195370" y="1415395"/>
                    </a:cubicBezTo>
                    <a:cubicBezTo>
                      <a:pt x="156295" y="1246253"/>
                      <a:pt x="261735" y="1077458"/>
                      <a:pt x="430877" y="1038383"/>
                    </a:cubicBezTo>
                    <a:close/>
                    <a:moveTo>
                      <a:pt x="1333847" y="403009"/>
                    </a:moveTo>
                    <a:cubicBezTo>
                      <a:pt x="1394238" y="398741"/>
                      <a:pt x="1456508" y="411840"/>
                      <a:pt x="1512885" y="444390"/>
                    </a:cubicBezTo>
                    <a:cubicBezTo>
                      <a:pt x="1663225" y="531188"/>
                      <a:pt x="1714735" y="723428"/>
                      <a:pt x="1627937" y="873767"/>
                    </a:cubicBezTo>
                    <a:cubicBezTo>
                      <a:pt x="1541138" y="1024107"/>
                      <a:pt x="1348899" y="1075617"/>
                      <a:pt x="1198559" y="988819"/>
                    </a:cubicBezTo>
                    <a:lnTo>
                      <a:pt x="926345" y="831656"/>
                    </a:lnTo>
                    <a:lnTo>
                      <a:pt x="1083508" y="559441"/>
                    </a:lnTo>
                    <a:cubicBezTo>
                      <a:pt x="1137757" y="465479"/>
                      <a:pt x="1233194" y="410122"/>
                      <a:pt x="1333847" y="403009"/>
                    </a:cubicBezTo>
                    <a:close/>
                    <a:moveTo>
                      <a:pt x="336253" y="403008"/>
                    </a:moveTo>
                    <a:cubicBezTo>
                      <a:pt x="436906" y="410121"/>
                      <a:pt x="532343" y="465478"/>
                      <a:pt x="586592" y="559440"/>
                    </a:cubicBezTo>
                    <a:lnTo>
                      <a:pt x="743755" y="831655"/>
                    </a:lnTo>
                    <a:lnTo>
                      <a:pt x="471541" y="988818"/>
                    </a:lnTo>
                    <a:cubicBezTo>
                      <a:pt x="321201" y="1075616"/>
                      <a:pt x="128962" y="1024106"/>
                      <a:pt x="42164" y="873766"/>
                    </a:cubicBezTo>
                    <a:cubicBezTo>
                      <a:pt x="-44635" y="723427"/>
                      <a:pt x="6875" y="531187"/>
                      <a:pt x="157215" y="444389"/>
                    </a:cubicBezTo>
                    <a:cubicBezTo>
                      <a:pt x="213592" y="411839"/>
                      <a:pt x="275862" y="398740"/>
                      <a:pt x="336253" y="403008"/>
                    </a:cubicBezTo>
                    <a:close/>
                    <a:moveTo>
                      <a:pt x="832199" y="0"/>
                    </a:moveTo>
                    <a:cubicBezTo>
                      <a:pt x="912642" y="0"/>
                      <a:pt x="993085" y="30688"/>
                      <a:pt x="1054461" y="92064"/>
                    </a:cubicBezTo>
                    <a:cubicBezTo>
                      <a:pt x="1177213" y="214816"/>
                      <a:pt x="1177213" y="413837"/>
                      <a:pt x="1054461" y="536588"/>
                    </a:cubicBezTo>
                    <a:lnTo>
                      <a:pt x="832199" y="758850"/>
                    </a:lnTo>
                    <a:lnTo>
                      <a:pt x="609937" y="536588"/>
                    </a:lnTo>
                    <a:cubicBezTo>
                      <a:pt x="487185" y="413837"/>
                      <a:pt x="487185" y="214816"/>
                      <a:pt x="609937" y="92064"/>
                    </a:cubicBezTo>
                    <a:cubicBezTo>
                      <a:pt x="671313" y="30688"/>
                      <a:pt x="751756" y="0"/>
                      <a:pt x="832199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7A134EC5-B313-4267-8CB8-690A7A0C1943}"/>
                  </a:ext>
                </a:extLst>
              </p:cNvPr>
              <p:cNvSpPr/>
              <p:nvPr/>
            </p:nvSpPr>
            <p:spPr>
              <a:xfrm>
                <a:off x="3757612" y="5671163"/>
                <a:ext cx="128588" cy="87674"/>
              </a:xfrm>
              <a:prstGeom prst="ellipse">
                <a:avLst/>
              </a:prstGeom>
              <a:solidFill>
                <a:srgbClr val="FFFF00"/>
              </a:solidFill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701DF67A-8AD7-4547-9C01-6AB1C8049313}"/>
                </a:ext>
              </a:extLst>
            </p:cNvPr>
            <p:cNvGrpSpPr/>
            <p:nvPr/>
          </p:nvGrpSpPr>
          <p:grpSpPr>
            <a:xfrm>
              <a:off x="7907150" y="2171151"/>
              <a:ext cx="505329" cy="384526"/>
              <a:chOff x="3629501" y="5562600"/>
              <a:chExt cx="385287" cy="293185"/>
            </a:xfrm>
          </p:grpSpPr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278E8CEB-F0CF-4582-A8F7-0A9C9A52468E}"/>
                  </a:ext>
                </a:extLst>
              </p:cNvPr>
              <p:cNvSpPr/>
              <p:nvPr/>
            </p:nvSpPr>
            <p:spPr>
              <a:xfrm>
                <a:off x="3629501" y="5562600"/>
                <a:ext cx="385287" cy="293185"/>
              </a:xfrm>
              <a:custGeom>
                <a:avLst/>
                <a:gdLst>
                  <a:gd name="connsiteX0" fmla="*/ 911818 w 1670100"/>
                  <a:gd name="connsiteY0" fmla="*/ 971836 h 1659037"/>
                  <a:gd name="connsiteX1" fmla="*/ 1219697 w 1670100"/>
                  <a:gd name="connsiteY1" fmla="*/ 1035173 h 1659037"/>
                  <a:gd name="connsiteX2" fmla="*/ 1464239 w 1670100"/>
                  <a:gd name="connsiteY2" fmla="*/ 1406388 h 1659037"/>
                  <a:gd name="connsiteX3" fmla="*/ 1093024 w 1670100"/>
                  <a:gd name="connsiteY3" fmla="*/ 1650930 h 1659037"/>
                  <a:gd name="connsiteX4" fmla="*/ 848482 w 1670100"/>
                  <a:gd name="connsiteY4" fmla="*/ 1279715 h 1659037"/>
                  <a:gd name="connsiteX5" fmla="*/ 737137 w 1670100"/>
                  <a:gd name="connsiteY5" fmla="*/ 967630 h 1659037"/>
                  <a:gd name="connsiteX6" fmla="*/ 807890 w 1670100"/>
                  <a:gd name="connsiteY6" fmla="*/ 1273890 h 1659037"/>
                  <a:gd name="connsiteX7" fmla="*/ 572382 w 1670100"/>
                  <a:gd name="connsiteY7" fmla="*/ 1650902 h 1659037"/>
                  <a:gd name="connsiteX8" fmla="*/ 195370 w 1670100"/>
                  <a:gd name="connsiteY8" fmla="*/ 1415395 h 1659037"/>
                  <a:gd name="connsiteX9" fmla="*/ 430877 w 1670100"/>
                  <a:gd name="connsiteY9" fmla="*/ 1038383 h 1659037"/>
                  <a:gd name="connsiteX10" fmla="*/ 1333847 w 1670100"/>
                  <a:gd name="connsiteY10" fmla="*/ 403009 h 1659037"/>
                  <a:gd name="connsiteX11" fmla="*/ 1512885 w 1670100"/>
                  <a:gd name="connsiteY11" fmla="*/ 444390 h 1659037"/>
                  <a:gd name="connsiteX12" fmla="*/ 1627937 w 1670100"/>
                  <a:gd name="connsiteY12" fmla="*/ 873767 h 1659037"/>
                  <a:gd name="connsiteX13" fmla="*/ 1198559 w 1670100"/>
                  <a:gd name="connsiteY13" fmla="*/ 988819 h 1659037"/>
                  <a:gd name="connsiteX14" fmla="*/ 926345 w 1670100"/>
                  <a:gd name="connsiteY14" fmla="*/ 831656 h 1659037"/>
                  <a:gd name="connsiteX15" fmla="*/ 1083508 w 1670100"/>
                  <a:gd name="connsiteY15" fmla="*/ 559441 h 1659037"/>
                  <a:gd name="connsiteX16" fmla="*/ 1333847 w 1670100"/>
                  <a:gd name="connsiteY16" fmla="*/ 403009 h 1659037"/>
                  <a:gd name="connsiteX17" fmla="*/ 336253 w 1670100"/>
                  <a:gd name="connsiteY17" fmla="*/ 403008 h 1659037"/>
                  <a:gd name="connsiteX18" fmla="*/ 586592 w 1670100"/>
                  <a:gd name="connsiteY18" fmla="*/ 559440 h 1659037"/>
                  <a:gd name="connsiteX19" fmla="*/ 743755 w 1670100"/>
                  <a:gd name="connsiteY19" fmla="*/ 831655 h 1659037"/>
                  <a:gd name="connsiteX20" fmla="*/ 471541 w 1670100"/>
                  <a:gd name="connsiteY20" fmla="*/ 988818 h 1659037"/>
                  <a:gd name="connsiteX21" fmla="*/ 42164 w 1670100"/>
                  <a:gd name="connsiteY21" fmla="*/ 873766 h 1659037"/>
                  <a:gd name="connsiteX22" fmla="*/ 157215 w 1670100"/>
                  <a:gd name="connsiteY22" fmla="*/ 444389 h 1659037"/>
                  <a:gd name="connsiteX23" fmla="*/ 336253 w 1670100"/>
                  <a:gd name="connsiteY23" fmla="*/ 403008 h 1659037"/>
                  <a:gd name="connsiteX24" fmla="*/ 832199 w 1670100"/>
                  <a:gd name="connsiteY24" fmla="*/ 0 h 1659037"/>
                  <a:gd name="connsiteX25" fmla="*/ 1054461 w 1670100"/>
                  <a:gd name="connsiteY25" fmla="*/ 92064 h 1659037"/>
                  <a:gd name="connsiteX26" fmla="*/ 1054461 w 1670100"/>
                  <a:gd name="connsiteY26" fmla="*/ 536588 h 1659037"/>
                  <a:gd name="connsiteX27" fmla="*/ 832199 w 1670100"/>
                  <a:gd name="connsiteY27" fmla="*/ 758850 h 1659037"/>
                  <a:gd name="connsiteX28" fmla="*/ 609937 w 1670100"/>
                  <a:gd name="connsiteY28" fmla="*/ 536588 h 1659037"/>
                  <a:gd name="connsiteX29" fmla="*/ 609937 w 1670100"/>
                  <a:gd name="connsiteY29" fmla="*/ 92064 h 1659037"/>
                  <a:gd name="connsiteX30" fmla="*/ 832199 w 1670100"/>
                  <a:gd name="connsiteY30" fmla="*/ 0 h 1659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670100" h="1659037">
                    <a:moveTo>
                      <a:pt x="911818" y="971836"/>
                    </a:moveTo>
                    <a:lnTo>
                      <a:pt x="1219697" y="1035173"/>
                    </a:lnTo>
                    <a:cubicBezTo>
                      <a:pt x="1389733" y="1070152"/>
                      <a:pt x="1499219" y="1236351"/>
                      <a:pt x="1464239" y="1406388"/>
                    </a:cubicBezTo>
                    <a:cubicBezTo>
                      <a:pt x="1429259" y="1576424"/>
                      <a:pt x="1263060" y="1685910"/>
                      <a:pt x="1093024" y="1650930"/>
                    </a:cubicBezTo>
                    <a:cubicBezTo>
                      <a:pt x="922987" y="1615950"/>
                      <a:pt x="813502" y="1449751"/>
                      <a:pt x="848482" y="1279715"/>
                    </a:cubicBezTo>
                    <a:close/>
                    <a:moveTo>
                      <a:pt x="737137" y="967630"/>
                    </a:moveTo>
                    <a:lnTo>
                      <a:pt x="807890" y="1273890"/>
                    </a:lnTo>
                    <a:cubicBezTo>
                      <a:pt x="846965" y="1443032"/>
                      <a:pt x="741524" y="1611826"/>
                      <a:pt x="572382" y="1650902"/>
                    </a:cubicBezTo>
                    <a:cubicBezTo>
                      <a:pt x="403240" y="1689977"/>
                      <a:pt x="234446" y="1584537"/>
                      <a:pt x="195370" y="1415395"/>
                    </a:cubicBezTo>
                    <a:cubicBezTo>
                      <a:pt x="156295" y="1246253"/>
                      <a:pt x="261735" y="1077458"/>
                      <a:pt x="430877" y="1038383"/>
                    </a:cubicBezTo>
                    <a:close/>
                    <a:moveTo>
                      <a:pt x="1333847" y="403009"/>
                    </a:moveTo>
                    <a:cubicBezTo>
                      <a:pt x="1394238" y="398741"/>
                      <a:pt x="1456508" y="411840"/>
                      <a:pt x="1512885" y="444390"/>
                    </a:cubicBezTo>
                    <a:cubicBezTo>
                      <a:pt x="1663225" y="531188"/>
                      <a:pt x="1714735" y="723428"/>
                      <a:pt x="1627937" y="873767"/>
                    </a:cubicBezTo>
                    <a:cubicBezTo>
                      <a:pt x="1541138" y="1024107"/>
                      <a:pt x="1348899" y="1075617"/>
                      <a:pt x="1198559" y="988819"/>
                    </a:cubicBezTo>
                    <a:lnTo>
                      <a:pt x="926345" y="831656"/>
                    </a:lnTo>
                    <a:lnTo>
                      <a:pt x="1083508" y="559441"/>
                    </a:lnTo>
                    <a:cubicBezTo>
                      <a:pt x="1137757" y="465479"/>
                      <a:pt x="1233194" y="410122"/>
                      <a:pt x="1333847" y="403009"/>
                    </a:cubicBezTo>
                    <a:close/>
                    <a:moveTo>
                      <a:pt x="336253" y="403008"/>
                    </a:moveTo>
                    <a:cubicBezTo>
                      <a:pt x="436906" y="410121"/>
                      <a:pt x="532343" y="465478"/>
                      <a:pt x="586592" y="559440"/>
                    </a:cubicBezTo>
                    <a:lnTo>
                      <a:pt x="743755" y="831655"/>
                    </a:lnTo>
                    <a:lnTo>
                      <a:pt x="471541" y="988818"/>
                    </a:lnTo>
                    <a:cubicBezTo>
                      <a:pt x="321201" y="1075616"/>
                      <a:pt x="128962" y="1024106"/>
                      <a:pt x="42164" y="873766"/>
                    </a:cubicBezTo>
                    <a:cubicBezTo>
                      <a:pt x="-44635" y="723427"/>
                      <a:pt x="6875" y="531187"/>
                      <a:pt x="157215" y="444389"/>
                    </a:cubicBezTo>
                    <a:cubicBezTo>
                      <a:pt x="213592" y="411839"/>
                      <a:pt x="275862" y="398740"/>
                      <a:pt x="336253" y="403008"/>
                    </a:cubicBezTo>
                    <a:close/>
                    <a:moveTo>
                      <a:pt x="832199" y="0"/>
                    </a:moveTo>
                    <a:cubicBezTo>
                      <a:pt x="912642" y="0"/>
                      <a:pt x="993085" y="30688"/>
                      <a:pt x="1054461" y="92064"/>
                    </a:cubicBezTo>
                    <a:cubicBezTo>
                      <a:pt x="1177213" y="214816"/>
                      <a:pt x="1177213" y="413837"/>
                      <a:pt x="1054461" y="536588"/>
                    </a:cubicBezTo>
                    <a:lnTo>
                      <a:pt x="832199" y="758850"/>
                    </a:lnTo>
                    <a:lnTo>
                      <a:pt x="609937" y="536588"/>
                    </a:lnTo>
                    <a:cubicBezTo>
                      <a:pt x="487185" y="413837"/>
                      <a:pt x="487185" y="214816"/>
                      <a:pt x="609937" y="92064"/>
                    </a:cubicBezTo>
                    <a:cubicBezTo>
                      <a:pt x="671313" y="30688"/>
                      <a:pt x="751756" y="0"/>
                      <a:pt x="832199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9DD6B0D0-7F43-49DC-A519-6F916971A538}"/>
                  </a:ext>
                </a:extLst>
              </p:cNvPr>
              <p:cNvSpPr/>
              <p:nvPr/>
            </p:nvSpPr>
            <p:spPr>
              <a:xfrm>
                <a:off x="3757612" y="5671163"/>
                <a:ext cx="128588" cy="87674"/>
              </a:xfrm>
              <a:prstGeom prst="ellipse">
                <a:avLst/>
              </a:prstGeom>
              <a:solidFill>
                <a:srgbClr val="FFFF00"/>
              </a:solidFill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E9709F84-5F06-48B0-8CC3-3059C895FFAA}"/>
              </a:ext>
            </a:extLst>
          </p:cNvPr>
          <p:cNvGrpSpPr/>
          <p:nvPr/>
        </p:nvGrpSpPr>
        <p:grpSpPr>
          <a:xfrm>
            <a:off x="3885810" y="4094798"/>
            <a:ext cx="2096214" cy="2068352"/>
            <a:chOff x="2938621" y="3307842"/>
            <a:chExt cx="2096214" cy="2068352"/>
          </a:xfrm>
        </p:grpSpPr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7E91A2C1-86B6-4BED-8999-5FA908862EF7}"/>
                </a:ext>
              </a:extLst>
            </p:cNvPr>
            <p:cNvSpPr/>
            <p:nvPr/>
          </p:nvSpPr>
          <p:spPr>
            <a:xfrm rot="1800000">
              <a:off x="2938621" y="4879629"/>
              <a:ext cx="200186" cy="128550"/>
            </a:xfrm>
            <a:custGeom>
              <a:avLst/>
              <a:gdLst>
                <a:gd name="connsiteX0" fmla="*/ 375365 w 861211"/>
                <a:gd name="connsiteY0" fmla="*/ 0 h 450172"/>
                <a:gd name="connsiteX1" fmla="*/ 815036 w 861211"/>
                <a:gd name="connsiteY1" fmla="*/ 165030 h 450172"/>
                <a:gd name="connsiteX2" fmla="*/ 861211 w 861211"/>
                <a:gd name="connsiteY2" fmla="*/ 225086 h 450172"/>
                <a:gd name="connsiteX3" fmla="*/ 815036 w 861211"/>
                <a:gd name="connsiteY3" fmla="*/ 285142 h 450172"/>
                <a:gd name="connsiteX4" fmla="*/ 375365 w 861211"/>
                <a:gd name="connsiteY4" fmla="*/ 450172 h 450172"/>
                <a:gd name="connsiteX5" fmla="*/ 18854 w 861211"/>
                <a:gd name="connsiteY5" fmla="*/ 352933 h 450172"/>
                <a:gd name="connsiteX6" fmla="*/ 0 w 861211"/>
                <a:gd name="connsiteY6" fmla="*/ 337563 h 450172"/>
                <a:gd name="connsiteX7" fmla="*/ 116 w 861211"/>
                <a:gd name="connsiteY7" fmla="*/ 337515 h 450172"/>
                <a:gd name="connsiteX8" fmla="*/ 88283 w 861211"/>
                <a:gd name="connsiteY8" fmla="*/ 277899 h 450172"/>
                <a:gd name="connsiteX9" fmla="*/ 137239 w 861211"/>
                <a:gd name="connsiteY9" fmla="*/ 225086 h 450172"/>
                <a:gd name="connsiteX10" fmla="*/ 88283 w 861211"/>
                <a:gd name="connsiteY10" fmla="*/ 172273 h 450172"/>
                <a:gd name="connsiteX11" fmla="*/ 116 w 861211"/>
                <a:gd name="connsiteY11" fmla="*/ 112658 h 450172"/>
                <a:gd name="connsiteX12" fmla="*/ 0 w 861211"/>
                <a:gd name="connsiteY12" fmla="*/ 112609 h 450172"/>
                <a:gd name="connsiteX13" fmla="*/ 18854 w 861211"/>
                <a:gd name="connsiteY13" fmla="*/ 97239 h 450172"/>
                <a:gd name="connsiteX14" fmla="*/ 375365 w 861211"/>
                <a:gd name="connsiteY14" fmla="*/ 0 h 450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61211" h="450172">
                  <a:moveTo>
                    <a:pt x="375365" y="0"/>
                  </a:moveTo>
                  <a:cubicBezTo>
                    <a:pt x="558387" y="0"/>
                    <a:pt x="719751" y="65463"/>
                    <a:pt x="815036" y="165030"/>
                  </a:cubicBezTo>
                  <a:lnTo>
                    <a:pt x="861211" y="225086"/>
                  </a:lnTo>
                  <a:lnTo>
                    <a:pt x="815036" y="285142"/>
                  </a:lnTo>
                  <a:cubicBezTo>
                    <a:pt x="719751" y="384709"/>
                    <a:pt x="558387" y="450172"/>
                    <a:pt x="375365" y="450172"/>
                  </a:cubicBezTo>
                  <a:cubicBezTo>
                    <a:pt x="238099" y="450172"/>
                    <a:pt x="113015" y="413349"/>
                    <a:pt x="18854" y="352933"/>
                  </a:cubicBezTo>
                  <a:lnTo>
                    <a:pt x="0" y="337563"/>
                  </a:lnTo>
                  <a:lnTo>
                    <a:pt x="116" y="337515"/>
                  </a:lnTo>
                  <a:cubicBezTo>
                    <a:pt x="33393" y="319805"/>
                    <a:pt x="63027" y="299789"/>
                    <a:pt x="88283" y="277899"/>
                  </a:cubicBezTo>
                  <a:lnTo>
                    <a:pt x="137239" y="225086"/>
                  </a:lnTo>
                  <a:lnTo>
                    <a:pt x="88283" y="172273"/>
                  </a:lnTo>
                  <a:cubicBezTo>
                    <a:pt x="63027" y="150383"/>
                    <a:pt x="33393" y="130368"/>
                    <a:pt x="116" y="112658"/>
                  </a:cubicBezTo>
                  <a:lnTo>
                    <a:pt x="0" y="112609"/>
                  </a:lnTo>
                  <a:lnTo>
                    <a:pt x="18854" y="97239"/>
                  </a:lnTo>
                  <a:cubicBezTo>
                    <a:pt x="113015" y="36823"/>
                    <a:pt x="238099" y="0"/>
                    <a:pt x="375365" y="0"/>
                  </a:cubicBezTo>
                  <a:close/>
                </a:path>
              </a:pathLst>
            </a:custGeom>
            <a:solidFill>
              <a:srgbClr val="FF66CC">
                <a:alpha val="50000"/>
              </a:srgbClr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FA686B29-1A08-413A-8C9A-A1CF6082B57B}"/>
                </a:ext>
              </a:extLst>
            </p:cNvPr>
            <p:cNvSpPr/>
            <p:nvPr/>
          </p:nvSpPr>
          <p:spPr>
            <a:xfrm rot="9900000">
              <a:off x="4761506" y="5115427"/>
              <a:ext cx="273329" cy="175519"/>
            </a:xfrm>
            <a:custGeom>
              <a:avLst/>
              <a:gdLst>
                <a:gd name="connsiteX0" fmla="*/ 375365 w 861211"/>
                <a:gd name="connsiteY0" fmla="*/ 0 h 450172"/>
                <a:gd name="connsiteX1" fmla="*/ 815036 w 861211"/>
                <a:gd name="connsiteY1" fmla="*/ 165030 h 450172"/>
                <a:gd name="connsiteX2" fmla="*/ 861211 w 861211"/>
                <a:gd name="connsiteY2" fmla="*/ 225086 h 450172"/>
                <a:gd name="connsiteX3" fmla="*/ 815036 w 861211"/>
                <a:gd name="connsiteY3" fmla="*/ 285142 h 450172"/>
                <a:gd name="connsiteX4" fmla="*/ 375365 w 861211"/>
                <a:gd name="connsiteY4" fmla="*/ 450172 h 450172"/>
                <a:gd name="connsiteX5" fmla="*/ 18854 w 861211"/>
                <a:gd name="connsiteY5" fmla="*/ 352933 h 450172"/>
                <a:gd name="connsiteX6" fmla="*/ 0 w 861211"/>
                <a:gd name="connsiteY6" fmla="*/ 337563 h 450172"/>
                <a:gd name="connsiteX7" fmla="*/ 116 w 861211"/>
                <a:gd name="connsiteY7" fmla="*/ 337515 h 450172"/>
                <a:gd name="connsiteX8" fmla="*/ 88283 w 861211"/>
                <a:gd name="connsiteY8" fmla="*/ 277899 h 450172"/>
                <a:gd name="connsiteX9" fmla="*/ 137239 w 861211"/>
                <a:gd name="connsiteY9" fmla="*/ 225086 h 450172"/>
                <a:gd name="connsiteX10" fmla="*/ 88283 w 861211"/>
                <a:gd name="connsiteY10" fmla="*/ 172273 h 450172"/>
                <a:gd name="connsiteX11" fmla="*/ 116 w 861211"/>
                <a:gd name="connsiteY11" fmla="*/ 112658 h 450172"/>
                <a:gd name="connsiteX12" fmla="*/ 0 w 861211"/>
                <a:gd name="connsiteY12" fmla="*/ 112609 h 450172"/>
                <a:gd name="connsiteX13" fmla="*/ 18854 w 861211"/>
                <a:gd name="connsiteY13" fmla="*/ 97239 h 450172"/>
                <a:gd name="connsiteX14" fmla="*/ 375365 w 861211"/>
                <a:gd name="connsiteY14" fmla="*/ 0 h 450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61211" h="450172">
                  <a:moveTo>
                    <a:pt x="375365" y="0"/>
                  </a:moveTo>
                  <a:cubicBezTo>
                    <a:pt x="558387" y="0"/>
                    <a:pt x="719751" y="65463"/>
                    <a:pt x="815036" y="165030"/>
                  </a:cubicBezTo>
                  <a:lnTo>
                    <a:pt x="861211" y="225086"/>
                  </a:lnTo>
                  <a:lnTo>
                    <a:pt x="815036" y="285142"/>
                  </a:lnTo>
                  <a:cubicBezTo>
                    <a:pt x="719751" y="384709"/>
                    <a:pt x="558387" y="450172"/>
                    <a:pt x="375365" y="450172"/>
                  </a:cubicBezTo>
                  <a:cubicBezTo>
                    <a:pt x="238099" y="450172"/>
                    <a:pt x="113015" y="413349"/>
                    <a:pt x="18854" y="352933"/>
                  </a:cubicBezTo>
                  <a:lnTo>
                    <a:pt x="0" y="337563"/>
                  </a:lnTo>
                  <a:lnTo>
                    <a:pt x="116" y="337515"/>
                  </a:lnTo>
                  <a:cubicBezTo>
                    <a:pt x="33393" y="319805"/>
                    <a:pt x="63027" y="299789"/>
                    <a:pt x="88283" y="277899"/>
                  </a:cubicBezTo>
                  <a:lnTo>
                    <a:pt x="137239" y="225086"/>
                  </a:lnTo>
                  <a:lnTo>
                    <a:pt x="88283" y="172273"/>
                  </a:lnTo>
                  <a:cubicBezTo>
                    <a:pt x="63027" y="150383"/>
                    <a:pt x="33393" y="130368"/>
                    <a:pt x="116" y="112658"/>
                  </a:cubicBezTo>
                  <a:lnTo>
                    <a:pt x="0" y="112609"/>
                  </a:lnTo>
                  <a:lnTo>
                    <a:pt x="18854" y="97239"/>
                  </a:lnTo>
                  <a:cubicBezTo>
                    <a:pt x="113015" y="36823"/>
                    <a:pt x="238099" y="0"/>
                    <a:pt x="375365" y="0"/>
                  </a:cubicBezTo>
                  <a:close/>
                </a:path>
              </a:pathLst>
            </a:custGeom>
            <a:solidFill>
              <a:srgbClr val="FF66CC">
                <a:alpha val="50000"/>
              </a:srgbClr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6527827A-F77B-4D33-8C4D-1220D0744EA9}"/>
                </a:ext>
              </a:extLst>
            </p:cNvPr>
            <p:cNvSpPr/>
            <p:nvPr/>
          </p:nvSpPr>
          <p:spPr>
            <a:xfrm rot="20700000">
              <a:off x="4821637" y="4819818"/>
              <a:ext cx="136989" cy="121765"/>
            </a:xfrm>
            <a:custGeom>
              <a:avLst/>
              <a:gdLst>
                <a:gd name="connsiteX0" fmla="*/ 375365 w 861211"/>
                <a:gd name="connsiteY0" fmla="*/ 0 h 450172"/>
                <a:gd name="connsiteX1" fmla="*/ 815036 w 861211"/>
                <a:gd name="connsiteY1" fmla="*/ 165030 h 450172"/>
                <a:gd name="connsiteX2" fmla="*/ 861211 w 861211"/>
                <a:gd name="connsiteY2" fmla="*/ 225086 h 450172"/>
                <a:gd name="connsiteX3" fmla="*/ 815036 w 861211"/>
                <a:gd name="connsiteY3" fmla="*/ 285142 h 450172"/>
                <a:gd name="connsiteX4" fmla="*/ 375365 w 861211"/>
                <a:gd name="connsiteY4" fmla="*/ 450172 h 450172"/>
                <a:gd name="connsiteX5" fmla="*/ 18854 w 861211"/>
                <a:gd name="connsiteY5" fmla="*/ 352933 h 450172"/>
                <a:gd name="connsiteX6" fmla="*/ 0 w 861211"/>
                <a:gd name="connsiteY6" fmla="*/ 337563 h 450172"/>
                <a:gd name="connsiteX7" fmla="*/ 116 w 861211"/>
                <a:gd name="connsiteY7" fmla="*/ 337515 h 450172"/>
                <a:gd name="connsiteX8" fmla="*/ 88283 w 861211"/>
                <a:gd name="connsiteY8" fmla="*/ 277899 h 450172"/>
                <a:gd name="connsiteX9" fmla="*/ 137239 w 861211"/>
                <a:gd name="connsiteY9" fmla="*/ 225086 h 450172"/>
                <a:gd name="connsiteX10" fmla="*/ 88283 w 861211"/>
                <a:gd name="connsiteY10" fmla="*/ 172273 h 450172"/>
                <a:gd name="connsiteX11" fmla="*/ 116 w 861211"/>
                <a:gd name="connsiteY11" fmla="*/ 112658 h 450172"/>
                <a:gd name="connsiteX12" fmla="*/ 0 w 861211"/>
                <a:gd name="connsiteY12" fmla="*/ 112609 h 450172"/>
                <a:gd name="connsiteX13" fmla="*/ 18854 w 861211"/>
                <a:gd name="connsiteY13" fmla="*/ 97239 h 450172"/>
                <a:gd name="connsiteX14" fmla="*/ 375365 w 861211"/>
                <a:gd name="connsiteY14" fmla="*/ 0 h 450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61211" h="450172">
                  <a:moveTo>
                    <a:pt x="375365" y="0"/>
                  </a:moveTo>
                  <a:cubicBezTo>
                    <a:pt x="558387" y="0"/>
                    <a:pt x="719751" y="65463"/>
                    <a:pt x="815036" y="165030"/>
                  </a:cubicBezTo>
                  <a:lnTo>
                    <a:pt x="861211" y="225086"/>
                  </a:lnTo>
                  <a:lnTo>
                    <a:pt x="815036" y="285142"/>
                  </a:lnTo>
                  <a:cubicBezTo>
                    <a:pt x="719751" y="384709"/>
                    <a:pt x="558387" y="450172"/>
                    <a:pt x="375365" y="450172"/>
                  </a:cubicBezTo>
                  <a:cubicBezTo>
                    <a:pt x="238099" y="450172"/>
                    <a:pt x="113015" y="413349"/>
                    <a:pt x="18854" y="352933"/>
                  </a:cubicBezTo>
                  <a:lnTo>
                    <a:pt x="0" y="337563"/>
                  </a:lnTo>
                  <a:lnTo>
                    <a:pt x="116" y="337515"/>
                  </a:lnTo>
                  <a:cubicBezTo>
                    <a:pt x="33393" y="319805"/>
                    <a:pt x="63027" y="299789"/>
                    <a:pt x="88283" y="277899"/>
                  </a:cubicBezTo>
                  <a:lnTo>
                    <a:pt x="137239" y="225086"/>
                  </a:lnTo>
                  <a:lnTo>
                    <a:pt x="88283" y="172273"/>
                  </a:lnTo>
                  <a:cubicBezTo>
                    <a:pt x="63027" y="150383"/>
                    <a:pt x="33393" y="130368"/>
                    <a:pt x="116" y="112658"/>
                  </a:cubicBezTo>
                  <a:lnTo>
                    <a:pt x="0" y="112609"/>
                  </a:lnTo>
                  <a:lnTo>
                    <a:pt x="18854" y="97239"/>
                  </a:lnTo>
                  <a:cubicBezTo>
                    <a:pt x="113015" y="36823"/>
                    <a:pt x="238099" y="0"/>
                    <a:pt x="375365" y="0"/>
                  </a:cubicBezTo>
                  <a:close/>
                </a:path>
              </a:pathLst>
            </a:custGeom>
            <a:solidFill>
              <a:srgbClr val="FF66CC">
                <a:alpha val="50000"/>
              </a:srgbClr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6C110F3C-06DB-4595-A8BE-432F3920BBA3}"/>
                </a:ext>
              </a:extLst>
            </p:cNvPr>
            <p:cNvSpPr/>
            <p:nvPr/>
          </p:nvSpPr>
          <p:spPr>
            <a:xfrm rot="12600000">
              <a:off x="3197460" y="5200559"/>
              <a:ext cx="244001" cy="175635"/>
            </a:xfrm>
            <a:custGeom>
              <a:avLst/>
              <a:gdLst>
                <a:gd name="connsiteX0" fmla="*/ 375365 w 861211"/>
                <a:gd name="connsiteY0" fmla="*/ 0 h 450172"/>
                <a:gd name="connsiteX1" fmla="*/ 815036 w 861211"/>
                <a:gd name="connsiteY1" fmla="*/ 165030 h 450172"/>
                <a:gd name="connsiteX2" fmla="*/ 861211 w 861211"/>
                <a:gd name="connsiteY2" fmla="*/ 225086 h 450172"/>
                <a:gd name="connsiteX3" fmla="*/ 815036 w 861211"/>
                <a:gd name="connsiteY3" fmla="*/ 285142 h 450172"/>
                <a:gd name="connsiteX4" fmla="*/ 375365 w 861211"/>
                <a:gd name="connsiteY4" fmla="*/ 450172 h 450172"/>
                <a:gd name="connsiteX5" fmla="*/ 18854 w 861211"/>
                <a:gd name="connsiteY5" fmla="*/ 352933 h 450172"/>
                <a:gd name="connsiteX6" fmla="*/ 0 w 861211"/>
                <a:gd name="connsiteY6" fmla="*/ 337563 h 450172"/>
                <a:gd name="connsiteX7" fmla="*/ 116 w 861211"/>
                <a:gd name="connsiteY7" fmla="*/ 337515 h 450172"/>
                <a:gd name="connsiteX8" fmla="*/ 88283 w 861211"/>
                <a:gd name="connsiteY8" fmla="*/ 277899 h 450172"/>
                <a:gd name="connsiteX9" fmla="*/ 137239 w 861211"/>
                <a:gd name="connsiteY9" fmla="*/ 225086 h 450172"/>
                <a:gd name="connsiteX10" fmla="*/ 88283 w 861211"/>
                <a:gd name="connsiteY10" fmla="*/ 172273 h 450172"/>
                <a:gd name="connsiteX11" fmla="*/ 116 w 861211"/>
                <a:gd name="connsiteY11" fmla="*/ 112658 h 450172"/>
                <a:gd name="connsiteX12" fmla="*/ 0 w 861211"/>
                <a:gd name="connsiteY12" fmla="*/ 112609 h 450172"/>
                <a:gd name="connsiteX13" fmla="*/ 18854 w 861211"/>
                <a:gd name="connsiteY13" fmla="*/ 97239 h 450172"/>
                <a:gd name="connsiteX14" fmla="*/ 375365 w 861211"/>
                <a:gd name="connsiteY14" fmla="*/ 0 h 450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61211" h="450172">
                  <a:moveTo>
                    <a:pt x="375365" y="0"/>
                  </a:moveTo>
                  <a:cubicBezTo>
                    <a:pt x="558387" y="0"/>
                    <a:pt x="719751" y="65463"/>
                    <a:pt x="815036" y="165030"/>
                  </a:cubicBezTo>
                  <a:lnTo>
                    <a:pt x="861211" y="225086"/>
                  </a:lnTo>
                  <a:lnTo>
                    <a:pt x="815036" y="285142"/>
                  </a:lnTo>
                  <a:cubicBezTo>
                    <a:pt x="719751" y="384709"/>
                    <a:pt x="558387" y="450172"/>
                    <a:pt x="375365" y="450172"/>
                  </a:cubicBezTo>
                  <a:cubicBezTo>
                    <a:pt x="238099" y="450172"/>
                    <a:pt x="113015" y="413349"/>
                    <a:pt x="18854" y="352933"/>
                  </a:cubicBezTo>
                  <a:lnTo>
                    <a:pt x="0" y="337563"/>
                  </a:lnTo>
                  <a:lnTo>
                    <a:pt x="116" y="337515"/>
                  </a:lnTo>
                  <a:cubicBezTo>
                    <a:pt x="33393" y="319805"/>
                    <a:pt x="63027" y="299789"/>
                    <a:pt x="88283" y="277899"/>
                  </a:cubicBezTo>
                  <a:lnTo>
                    <a:pt x="137239" y="225086"/>
                  </a:lnTo>
                  <a:lnTo>
                    <a:pt x="88283" y="172273"/>
                  </a:lnTo>
                  <a:cubicBezTo>
                    <a:pt x="63027" y="150383"/>
                    <a:pt x="33393" y="130368"/>
                    <a:pt x="116" y="112658"/>
                  </a:cubicBezTo>
                  <a:lnTo>
                    <a:pt x="0" y="112609"/>
                  </a:lnTo>
                  <a:lnTo>
                    <a:pt x="18854" y="97239"/>
                  </a:lnTo>
                  <a:cubicBezTo>
                    <a:pt x="113015" y="36823"/>
                    <a:pt x="238099" y="0"/>
                    <a:pt x="375365" y="0"/>
                  </a:cubicBezTo>
                  <a:close/>
                </a:path>
              </a:pathLst>
            </a:custGeom>
            <a:solidFill>
              <a:srgbClr val="FF66CC">
                <a:alpha val="50000"/>
              </a:srgbClr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台形 86">
              <a:extLst>
                <a:ext uri="{FF2B5EF4-FFF2-40B4-BE49-F238E27FC236}">
                  <a16:creationId xmlns:a16="http://schemas.microsoft.com/office/drawing/2014/main" id="{D6C7C253-C4A6-48A6-9526-F336C1C8F542}"/>
                </a:ext>
              </a:extLst>
            </p:cNvPr>
            <p:cNvSpPr/>
            <p:nvPr/>
          </p:nvSpPr>
          <p:spPr>
            <a:xfrm>
              <a:off x="3208972" y="4191001"/>
              <a:ext cx="1644968" cy="897144"/>
            </a:xfrm>
            <a:prstGeom prst="trapezoid">
              <a:avLst>
                <a:gd name="adj" fmla="val 26649"/>
              </a:avLst>
            </a:prstGeom>
            <a:solidFill>
              <a:schemeClr val="tx1">
                <a:alpha val="20000"/>
              </a:schemeClr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台形 87">
              <a:extLst>
                <a:ext uri="{FF2B5EF4-FFF2-40B4-BE49-F238E27FC236}">
                  <a16:creationId xmlns:a16="http://schemas.microsoft.com/office/drawing/2014/main" id="{DA8855DD-7F61-4B38-98BA-3F80CF2BD999}"/>
                </a:ext>
              </a:extLst>
            </p:cNvPr>
            <p:cNvSpPr/>
            <p:nvPr/>
          </p:nvSpPr>
          <p:spPr>
            <a:xfrm>
              <a:off x="3319462" y="4046320"/>
              <a:ext cx="1423988" cy="959365"/>
            </a:xfrm>
            <a:prstGeom prst="trapezoid">
              <a:avLst>
                <a:gd name="adj" fmla="val 26649"/>
              </a:avLst>
            </a:prstGeom>
            <a:gradFill>
              <a:gsLst>
                <a:gs pos="20000">
                  <a:schemeClr val="tx1">
                    <a:lumMod val="65000"/>
                    <a:lumOff val="35000"/>
                  </a:schemeClr>
                </a:gs>
                <a:gs pos="85000">
                  <a:schemeClr val="tx1"/>
                </a:gs>
              </a:gsLst>
              <a:lin ang="2700000" scaled="1"/>
            </a:gra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台形 88">
              <a:extLst>
                <a:ext uri="{FF2B5EF4-FFF2-40B4-BE49-F238E27FC236}">
                  <a16:creationId xmlns:a16="http://schemas.microsoft.com/office/drawing/2014/main" id="{711825F4-36BF-4481-98FF-24229EC5375C}"/>
                </a:ext>
              </a:extLst>
            </p:cNvPr>
            <p:cNvSpPr/>
            <p:nvPr/>
          </p:nvSpPr>
          <p:spPr>
            <a:xfrm>
              <a:off x="3157536" y="3676418"/>
              <a:ext cx="1747839" cy="748622"/>
            </a:xfrm>
            <a:prstGeom prst="trapezoid">
              <a:avLst>
                <a:gd name="adj" fmla="val 26649"/>
              </a:avLst>
            </a:prstGeom>
            <a:gradFill>
              <a:gsLst>
                <a:gs pos="0">
                  <a:srgbClr val="C00000"/>
                </a:gs>
                <a:gs pos="46000">
                  <a:srgbClr val="FF0000"/>
                </a:gs>
                <a:gs pos="99000">
                  <a:schemeClr val="tx1"/>
                </a:gs>
              </a:gsLst>
              <a:path path="circle">
                <a:fillToRect l="50000" t="130000" r="50000" b="-30000"/>
              </a:path>
            </a:gra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台形 89">
              <a:extLst>
                <a:ext uri="{FF2B5EF4-FFF2-40B4-BE49-F238E27FC236}">
                  <a16:creationId xmlns:a16="http://schemas.microsoft.com/office/drawing/2014/main" id="{4368DAC3-7168-4908-97E7-3CAB34F0606B}"/>
                </a:ext>
              </a:extLst>
            </p:cNvPr>
            <p:cNvSpPr/>
            <p:nvPr/>
          </p:nvSpPr>
          <p:spPr>
            <a:xfrm flipV="1">
              <a:off x="3157536" y="4425040"/>
              <a:ext cx="1747839" cy="100963"/>
            </a:xfrm>
            <a:prstGeom prst="trapezoid">
              <a:avLst>
                <a:gd name="adj" fmla="val 26649"/>
              </a:avLst>
            </a:prstGeom>
            <a:gradFill>
              <a:gsLst>
                <a:gs pos="20000">
                  <a:schemeClr val="tx1">
                    <a:lumMod val="65000"/>
                    <a:lumOff val="35000"/>
                  </a:schemeClr>
                </a:gs>
                <a:gs pos="85000">
                  <a:schemeClr val="tx1"/>
                </a:gs>
              </a:gsLst>
              <a:lin ang="2700000" scaled="1"/>
            </a:gra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楕円 90">
              <a:extLst>
                <a:ext uri="{FF2B5EF4-FFF2-40B4-BE49-F238E27FC236}">
                  <a16:creationId xmlns:a16="http://schemas.microsoft.com/office/drawing/2014/main" id="{C85442C3-3AA4-46E6-99B9-54B748054CAA}"/>
                </a:ext>
              </a:extLst>
            </p:cNvPr>
            <p:cNvSpPr/>
            <p:nvPr/>
          </p:nvSpPr>
          <p:spPr>
            <a:xfrm>
              <a:off x="3824287" y="4616946"/>
              <a:ext cx="461962" cy="287777"/>
            </a:xfrm>
            <a:prstGeom prst="ellipse">
              <a:avLst/>
            </a:prstGeom>
            <a:solidFill>
              <a:schemeClr val="tx1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台形 91">
              <a:extLst>
                <a:ext uri="{FF2B5EF4-FFF2-40B4-BE49-F238E27FC236}">
                  <a16:creationId xmlns:a16="http://schemas.microsoft.com/office/drawing/2014/main" id="{0466D186-39EE-4458-A89B-C247C2EB4732}"/>
                </a:ext>
              </a:extLst>
            </p:cNvPr>
            <p:cNvSpPr/>
            <p:nvPr/>
          </p:nvSpPr>
          <p:spPr>
            <a:xfrm>
              <a:off x="3209924" y="3749046"/>
              <a:ext cx="1643064" cy="675994"/>
            </a:xfrm>
            <a:prstGeom prst="trapezoid">
              <a:avLst>
                <a:gd name="adj" fmla="val 26649"/>
              </a:avLst>
            </a:prstGeom>
            <a:gradFill>
              <a:gsLst>
                <a:gs pos="0">
                  <a:srgbClr val="C00000"/>
                </a:gs>
                <a:gs pos="46000">
                  <a:srgbClr val="FF0000"/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</a:gra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B849906A-B50C-4614-AF7C-577C35CF16E3}"/>
                </a:ext>
              </a:extLst>
            </p:cNvPr>
            <p:cNvSpPr/>
            <p:nvPr/>
          </p:nvSpPr>
          <p:spPr>
            <a:xfrm rot="1800000">
              <a:off x="2938621" y="4803093"/>
              <a:ext cx="200186" cy="128550"/>
            </a:xfrm>
            <a:custGeom>
              <a:avLst/>
              <a:gdLst>
                <a:gd name="connsiteX0" fmla="*/ 375365 w 861211"/>
                <a:gd name="connsiteY0" fmla="*/ 0 h 450172"/>
                <a:gd name="connsiteX1" fmla="*/ 815036 w 861211"/>
                <a:gd name="connsiteY1" fmla="*/ 165030 h 450172"/>
                <a:gd name="connsiteX2" fmla="*/ 861211 w 861211"/>
                <a:gd name="connsiteY2" fmla="*/ 225086 h 450172"/>
                <a:gd name="connsiteX3" fmla="*/ 815036 w 861211"/>
                <a:gd name="connsiteY3" fmla="*/ 285142 h 450172"/>
                <a:gd name="connsiteX4" fmla="*/ 375365 w 861211"/>
                <a:gd name="connsiteY4" fmla="*/ 450172 h 450172"/>
                <a:gd name="connsiteX5" fmla="*/ 18854 w 861211"/>
                <a:gd name="connsiteY5" fmla="*/ 352933 h 450172"/>
                <a:gd name="connsiteX6" fmla="*/ 0 w 861211"/>
                <a:gd name="connsiteY6" fmla="*/ 337563 h 450172"/>
                <a:gd name="connsiteX7" fmla="*/ 116 w 861211"/>
                <a:gd name="connsiteY7" fmla="*/ 337515 h 450172"/>
                <a:gd name="connsiteX8" fmla="*/ 88283 w 861211"/>
                <a:gd name="connsiteY8" fmla="*/ 277899 h 450172"/>
                <a:gd name="connsiteX9" fmla="*/ 137239 w 861211"/>
                <a:gd name="connsiteY9" fmla="*/ 225086 h 450172"/>
                <a:gd name="connsiteX10" fmla="*/ 88283 w 861211"/>
                <a:gd name="connsiteY10" fmla="*/ 172273 h 450172"/>
                <a:gd name="connsiteX11" fmla="*/ 116 w 861211"/>
                <a:gd name="connsiteY11" fmla="*/ 112658 h 450172"/>
                <a:gd name="connsiteX12" fmla="*/ 0 w 861211"/>
                <a:gd name="connsiteY12" fmla="*/ 112609 h 450172"/>
                <a:gd name="connsiteX13" fmla="*/ 18854 w 861211"/>
                <a:gd name="connsiteY13" fmla="*/ 97239 h 450172"/>
                <a:gd name="connsiteX14" fmla="*/ 375365 w 861211"/>
                <a:gd name="connsiteY14" fmla="*/ 0 h 450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61211" h="450172">
                  <a:moveTo>
                    <a:pt x="375365" y="0"/>
                  </a:moveTo>
                  <a:cubicBezTo>
                    <a:pt x="558387" y="0"/>
                    <a:pt x="719751" y="65463"/>
                    <a:pt x="815036" y="165030"/>
                  </a:cubicBezTo>
                  <a:lnTo>
                    <a:pt x="861211" y="225086"/>
                  </a:lnTo>
                  <a:lnTo>
                    <a:pt x="815036" y="285142"/>
                  </a:lnTo>
                  <a:cubicBezTo>
                    <a:pt x="719751" y="384709"/>
                    <a:pt x="558387" y="450172"/>
                    <a:pt x="375365" y="450172"/>
                  </a:cubicBezTo>
                  <a:cubicBezTo>
                    <a:pt x="238099" y="450172"/>
                    <a:pt x="113015" y="413349"/>
                    <a:pt x="18854" y="352933"/>
                  </a:cubicBezTo>
                  <a:lnTo>
                    <a:pt x="0" y="337563"/>
                  </a:lnTo>
                  <a:lnTo>
                    <a:pt x="116" y="337515"/>
                  </a:lnTo>
                  <a:cubicBezTo>
                    <a:pt x="33393" y="319805"/>
                    <a:pt x="63027" y="299789"/>
                    <a:pt x="88283" y="277899"/>
                  </a:cubicBezTo>
                  <a:lnTo>
                    <a:pt x="137239" y="225086"/>
                  </a:lnTo>
                  <a:lnTo>
                    <a:pt x="88283" y="172273"/>
                  </a:lnTo>
                  <a:cubicBezTo>
                    <a:pt x="63027" y="150383"/>
                    <a:pt x="33393" y="130368"/>
                    <a:pt x="116" y="112658"/>
                  </a:cubicBezTo>
                  <a:lnTo>
                    <a:pt x="0" y="112609"/>
                  </a:lnTo>
                  <a:lnTo>
                    <a:pt x="18854" y="97239"/>
                  </a:lnTo>
                  <a:cubicBezTo>
                    <a:pt x="113015" y="36823"/>
                    <a:pt x="238099" y="0"/>
                    <a:pt x="375365" y="0"/>
                  </a:cubicBezTo>
                  <a:close/>
                </a:path>
              </a:pathLst>
            </a:custGeom>
            <a:solidFill>
              <a:srgbClr val="FF66CC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50AB29C1-337C-4E6C-ABF1-7B078FF9D65B}"/>
                </a:ext>
              </a:extLst>
            </p:cNvPr>
            <p:cNvSpPr/>
            <p:nvPr/>
          </p:nvSpPr>
          <p:spPr>
            <a:xfrm rot="9900000">
              <a:off x="4761506" y="5038891"/>
              <a:ext cx="273329" cy="175519"/>
            </a:xfrm>
            <a:custGeom>
              <a:avLst/>
              <a:gdLst>
                <a:gd name="connsiteX0" fmla="*/ 375365 w 861211"/>
                <a:gd name="connsiteY0" fmla="*/ 0 h 450172"/>
                <a:gd name="connsiteX1" fmla="*/ 815036 w 861211"/>
                <a:gd name="connsiteY1" fmla="*/ 165030 h 450172"/>
                <a:gd name="connsiteX2" fmla="*/ 861211 w 861211"/>
                <a:gd name="connsiteY2" fmla="*/ 225086 h 450172"/>
                <a:gd name="connsiteX3" fmla="*/ 815036 w 861211"/>
                <a:gd name="connsiteY3" fmla="*/ 285142 h 450172"/>
                <a:gd name="connsiteX4" fmla="*/ 375365 w 861211"/>
                <a:gd name="connsiteY4" fmla="*/ 450172 h 450172"/>
                <a:gd name="connsiteX5" fmla="*/ 18854 w 861211"/>
                <a:gd name="connsiteY5" fmla="*/ 352933 h 450172"/>
                <a:gd name="connsiteX6" fmla="*/ 0 w 861211"/>
                <a:gd name="connsiteY6" fmla="*/ 337563 h 450172"/>
                <a:gd name="connsiteX7" fmla="*/ 116 w 861211"/>
                <a:gd name="connsiteY7" fmla="*/ 337515 h 450172"/>
                <a:gd name="connsiteX8" fmla="*/ 88283 w 861211"/>
                <a:gd name="connsiteY8" fmla="*/ 277899 h 450172"/>
                <a:gd name="connsiteX9" fmla="*/ 137239 w 861211"/>
                <a:gd name="connsiteY9" fmla="*/ 225086 h 450172"/>
                <a:gd name="connsiteX10" fmla="*/ 88283 w 861211"/>
                <a:gd name="connsiteY10" fmla="*/ 172273 h 450172"/>
                <a:gd name="connsiteX11" fmla="*/ 116 w 861211"/>
                <a:gd name="connsiteY11" fmla="*/ 112658 h 450172"/>
                <a:gd name="connsiteX12" fmla="*/ 0 w 861211"/>
                <a:gd name="connsiteY12" fmla="*/ 112609 h 450172"/>
                <a:gd name="connsiteX13" fmla="*/ 18854 w 861211"/>
                <a:gd name="connsiteY13" fmla="*/ 97239 h 450172"/>
                <a:gd name="connsiteX14" fmla="*/ 375365 w 861211"/>
                <a:gd name="connsiteY14" fmla="*/ 0 h 450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61211" h="450172">
                  <a:moveTo>
                    <a:pt x="375365" y="0"/>
                  </a:moveTo>
                  <a:cubicBezTo>
                    <a:pt x="558387" y="0"/>
                    <a:pt x="719751" y="65463"/>
                    <a:pt x="815036" y="165030"/>
                  </a:cubicBezTo>
                  <a:lnTo>
                    <a:pt x="861211" y="225086"/>
                  </a:lnTo>
                  <a:lnTo>
                    <a:pt x="815036" y="285142"/>
                  </a:lnTo>
                  <a:cubicBezTo>
                    <a:pt x="719751" y="384709"/>
                    <a:pt x="558387" y="450172"/>
                    <a:pt x="375365" y="450172"/>
                  </a:cubicBezTo>
                  <a:cubicBezTo>
                    <a:pt x="238099" y="450172"/>
                    <a:pt x="113015" y="413349"/>
                    <a:pt x="18854" y="352933"/>
                  </a:cubicBezTo>
                  <a:lnTo>
                    <a:pt x="0" y="337563"/>
                  </a:lnTo>
                  <a:lnTo>
                    <a:pt x="116" y="337515"/>
                  </a:lnTo>
                  <a:cubicBezTo>
                    <a:pt x="33393" y="319805"/>
                    <a:pt x="63027" y="299789"/>
                    <a:pt x="88283" y="277899"/>
                  </a:cubicBezTo>
                  <a:lnTo>
                    <a:pt x="137239" y="225086"/>
                  </a:lnTo>
                  <a:lnTo>
                    <a:pt x="88283" y="172273"/>
                  </a:lnTo>
                  <a:cubicBezTo>
                    <a:pt x="63027" y="150383"/>
                    <a:pt x="33393" y="130368"/>
                    <a:pt x="116" y="112658"/>
                  </a:cubicBezTo>
                  <a:lnTo>
                    <a:pt x="0" y="112609"/>
                  </a:lnTo>
                  <a:lnTo>
                    <a:pt x="18854" y="97239"/>
                  </a:lnTo>
                  <a:cubicBezTo>
                    <a:pt x="113015" y="36823"/>
                    <a:pt x="238099" y="0"/>
                    <a:pt x="375365" y="0"/>
                  </a:cubicBezTo>
                  <a:close/>
                </a:path>
              </a:pathLst>
            </a:custGeom>
            <a:solidFill>
              <a:srgbClr val="FF66CC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E641FC3B-03E9-48B1-BFC0-ABEF10F9739C}"/>
                </a:ext>
              </a:extLst>
            </p:cNvPr>
            <p:cNvSpPr/>
            <p:nvPr/>
          </p:nvSpPr>
          <p:spPr>
            <a:xfrm rot="20700000">
              <a:off x="4821637" y="4743282"/>
              <a:ext cx="136989" cy="121765"/>
            </a:xfrm>
            <a:custGeom>
              <a:avLst/>
              <a:gdLst>
                <a:gd name="connsiteX0" fmla="*/ 375365 w 861211"/>
                <a:gd name="connsiteY0" fmla="*/ 0 h 450172"/>
                <a:gd name="connsiteX1" fmla="*/ 815036 w 861211"/>
                <a:gd name="connsiteY1" fmla="*/ 165030 h 450172"/>
                <a:gd name="connsiteX2" fmla="*/ 861211 w 861211"/>
                <a:gd name="connsiteY2" fmla="*/ 225086 h 450172"/>
                <a:gd name="connsiteX3" fmla="*/ 815036 w 861211"/>
                <a:gd name="connsiteY3" fmla="*/ 285142 h 450172"/>
                <a:gd name="connsiteX4" fmla="*/ 375365 w 861211"/>
                <a:gd name="connsiteY4" fmla="*/ 450172 h 450172"/>
                <a:gd name="connsiteX5" fmla="*/ 18854 w 861211"/>
                <a:gd name="connsiteY5" fmla="*/ 352933 h 450172"/>
                <a:gd name="connsiteX6" fmla="*/ 0 w 861211"/>
                <a:gd name="connsiteY6" fmla="*/ 337563 h 450172"/>
                <a:gd name="connsiteX7" fmla="*/ 116 w 861211"/>
                <a:gd name="connsiteY7" fmla="*/ 337515 h 450172"/>
                <a:gd name="connsiteX8" fmla="*/ 88283 w 861211"/>
                <a:gd name="connsiteY8" fmla="*/ 277899 h 450172"/>
                <a:gd name="connsiteX9" fmla="*/ 137239 w 861211"/>
                <a:gd name="connsiteY9" fmla="*/ 225086 h 450172"/>
                <a:gd name="connsiteX10" fmla="*/ 88283 w 861211"/>
                <a:gd name="connsiteY10" fmla="*/ 172273 h 450172"/>
                <a:gd name="connsiteX11" fmla="*/ 116 w 861211"/>
                <a:gd name="connsiteY11" fmla="*/ 112658 h 450172"/>
                <a:gd name="connsiteX12" fmla="*/ 0 w 861211"/>
                <a:gd name="connsiteY12" fmla="*/ 112609 h 450172"/>
                <a:gd name="connsiteX13" fmla="*/ 18854 w 861211"/>
                <a:gd name="connsiteY13" fmla="*/ 97239 h 450172"/>
                <a:gd name="connsiteX14" fmla="*/ 375365 w 861211"/>
                <a:gd name="connsiteY14" fmla="*/ 0 h 450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61211" h="450172">
                  <a:moveTo>
                    <a:pt x="375365" y="0"/>
                  </a:moveTo>
                  <a:cubicBezTo>
                    <a:pt x="558387" y="0"/>
                    <a:pt x="719751" y="65463"/>
                    <a:pt x="815036" y="165030"/>
                  </a:cubicBezTo>
                  <a:lnTo>
                    <a:pt x="861211" y="225086"/>
                  </a:lnTo>
                  <a:lnTo>
                    <a:pt x="815036" y="285142"/>
                  </a:lnTo>
                  <a:cubicBezTo>
                    <a:pt x="719751" y="384709"/>
                    <a:pt x="558387" y="450172"/>
                    <a:pt x="375365" y="450172"/>
                  </a:cubicBezTo>
                  <a:cubicBezTo>
                    <a:pt x="238099" y="450172"/>
                    <a:pt x="113015" y="413349"/>
                    <a:pt x="18854" y="352933"/>
                  </a:cubicBezTo>
                  <a:lnTo>
                    <a:pt x="0" y="337563"/>
                  </a:lnTo>
                  <a:lnTo>
                    <a:pt x="116" y="337515"/>
                  </a:lnTo>
                  <a:cubicBezTo>
                    <a:pt x="33393" y="319805"/>
                    <a:pt x="63027" y="299789"/>
                    <a:pt x="88283" y="277899"/>
                  </a:cubicBezTo>
                  <a:lnTo>
                    <a:pt x="137239" y="225086"/>
                  </a:lnTo>
                  <a:lnTo>
                    <a:pt x="88283" y="172273"/>
                  </a:lnTo>
                  <a:cubicBezTo>
                    <a:pt x="63027" y="150383"/>
                    <a:pt x="33393" y="130368"/>
                    <a:pt x="116" y="112658"/>
                  </a:cubicBezTo>
                  <a:lnTo>
                    <a:pt x="0" y="112609"/>
                  </a:lnTo>
                  <a:lnTo>
                    <a:pt x="18854" y="97239"/>
                  </a:lnTo>
                  <a:cubicBezTo>
                    <a:pt x="113015" y="36823"/>
                    <a:pt x="238099" y="0"/>
                    <a:pt x="375365" y="0"/>
                  </a:cubicBezTo>
                  <a:close/>
                </a:path>
              </a:pathLst>
            </a:custGeom>
            <a:solidFill>
              <a:srgbClr val="FF66CC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883308A7-F901-4477-837A-E0216FEF1489}"/>
                </a:ext>
              </a:extLst>
            </p:cNvPr>
            <p:cNvSpPr/>
            <p:nvPr/>
          </p:nvSpPr>
          <p:spPr>
            <a:xfrm rot="12600000">
              <a:off x="3197460" y="5124023"/>
              <a:ext cx="244001" cy="175635"/>
            </a:xfrm>
            <a:custGeom>
              <a:avLst/>
              <a:gdLst>
                <a:gd name="connsiteX0" fmla="*/ 375365 w 861211"/>
                <a:gd name="connsiteY0" fmla="*/ 0 h 450172"/>
                <a:gd name="connsiteX1" fmla="*/ 815036 w 861211"/>
                <a:gd name="connsiteY1" fmla="*/ 165030 h 450172"/>
                <a:gd name="connsiteX2" fmla="*/ 861211 w 861211"/>
                <a:gd name="connsiteY2" fmla="*/ 225086 h 450172"/>
                <a:gd name="connsiteX3" fmla="*/ 815036 w 861211"/>
                <a:gd name="connsiteY3" fmla="*/ 285142 h 450172"/>
                <a:gd name="connsiteX4" fmla="*/ 375365 w 861211"/>
                <a:gd name="connsiteY4" fmla="*/ 450172 h 450172"/>
                <a:gd name="connsiteX5" fmla="*/ 18854 w 861211"/>
                <a:gd name="connsiteY5" fmla="*/ 352933 h 450172"/>
                <a:gd name="connsiteX6" fmla="*/ 0 w 861211"/>
                <a:gd name="connsiteY6" fmla="*/ 337563 h 450172"/>
                <a:gd name="connsiteX7" fmla="*/ 116 w 861211"/>
                <a:gd name="connsiteY7" fmla="*/ 337515 h 450172"/>
                <a:gd name="connsiteX8" fmla="*/ 88283 w 861211"/>
                <a:gd name="connsiteY8" fmla="*/ 277899 h 450172"/>
                <a:gd name="connsiteX9" fmla="*/ 137239 w 861211"/>
                <a:gd name="connsiteY9" fmla="*/ 225086 h 450172"/>
                <a:gd name="connsiteX10" fmla="*/ 88283 w 861211"/>
                <a:gd name="connsiteY10" fmla="*/ 172273 h 450172"/>
                <a:gd name="connsiteX11" fmla="*/ 116 w 861211"/>
                <a:gd name="connsiteY11" fmla="*/ 112658 h 450172"/>
                <a:gd name="connsiteX12" fmla="*/ 0 w 861211"/>
                <a:gd name="connsiteY12" fmla="*/ 112609 h 450172"/>
                <a:gd name="connsiteX13" fmla="*/ 18854 w 861211"/>
                <a:gd name="connsiteY13" fmla="*/ 97239 h 450172"/>
                <a:gd name="connsiteX14" fmla="*/ 375365 w 861211"/>
                <a:gd name="connsiteY14" fmla="*/ 0 h 450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61211" h="450172">
                  <a:moveTo>
                    <a:pt x="375365" y="0"/>
                  </a:moveTo>
                  <a:cubicBezTo>
                    <a:pt x="558387" y="0"/>
                    <a:pt x="719751" y="65463"/>
                    <a:pt x="815036" y="165030"/>
                  </a:cubicBezTo>
                  <a:lnTo>
                    <a:pt x="861211" y="225086"/>
                  </a:lnTo>
                  <a:lnTo>
                    <a:pt x="815036" y="285142"/>
                  </a:lnTo>
                  <a:cubicBezTo>
                    <a:pt x="719751" y="384709"/>
                    <a:pt x="558387" y="450172"/>
                    <a:pt x="375365" y="450172"/>
                  </a:cubicBezTo>
                  <a:cubicBezTo>
                    <a:pt x="238099" y="450172"/>
                    <a:pt x="113015" y="413349"/>
                    <a:pt x="18854" y="352933"/>
                  </a:cubicBezTo>
                  <a:lnTo>
                    <a:pt x="0" y="337563"/>
                  </a:lnTo>
                  <a:lnTo>
                    <a:pt x="116" y="337515"/>
                  </a:lnTo>
                  <a:cubicBezTo>
                    <a:pt x="33393" y="319805"/>
                    <a:pt x="63027" y="299789"/>
                    <a:pt x="88283" y="277899"/>
                  </a:cubicBezTo>
                  <a:lnTo>
                    <a:pt x="137239" y="225086"/>
                  </a:lnTo>
                  <a:lnTo>
                    <a:pt x="88283" y="172273"/>
                  </a:lnTo>
                  <a:cubicBezTo>
                    <a:pt x="63027" y="150383"/>
                    <a:pt x="33393" y="130368"/>
                    <a:pt x="116" y="112658"/>
                  </a:cubicBezTo>
                  <a:lnTo>
                    <a:pt x="0" y="112609"/>
                  </a:lnTo>
                  <a:lnTo>
                    <a:pt x="18854" y="97239"/>
                  </a:lnTo>
                  <a:cubicBezTo>
                    <a:pt x="113015" y="36823"/>
                    <a:pt x="238099" y="0"/>
                    <a:pt x="375365" y="0"/>
                  </a:cubicBezTo>
                  <a:close/>
                </a:path>
              </a:pathLst>
            </a:custGeom>
            <a:solidFill>
              <a:srgbClr val="FF66CC"/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89242626-D78A-4DFB-88BE-18BFF19034A0}"/>
                </a:ext>
              </a:extLst>
            </p:cNvPr>
            <p:cNvSpPr/>
            <p:nvPr/>
          </p:nvSpPr>
          <p:spPr>
            <a:xfrm>
              <a:off x="3287022" y="3825582"/>
              <a:ext cx="1494805" cy="675994"/>
            </a:xfrm>
            <a:custGeom>
              <a:avLst/>
              <a:gdLst>
                <a:gd name="connsiteX0" fmla="*/ 379206 w 1494805"/>
                <a:gd name="connsiteY0" fmla="*/ 0 h 675994"/>
                <a:gd name="connsiteX1" fmla="*/ 1157291 w 1494805"/>
                <a:gd name="connsiteY1" fmla="*/ 0 h 675994"/>
                <a:gd name="connsiteX2" fmla="*/ 1423753 w 1494805"/>
                <a:gd name="connsiteY2" fmla="*/ 142338 h 675994"/>
                <a:gd name="connsiteX3" fmla="*/ 1494805 w 1494805"/>
                <a:gd name="connsiteY3" fmla="*/ 408960 h 675994"/>
                <a:gd name="connsiteX4" fmla="*/ 994906 w 1494805"/>
                <a:gd name="connsiteY4" fmla="*/ 675994 h 675994"/>
                <a:gd name="connsiteX5" fmla="*/ 541591 w 1494805"/>
                <a:gd name="connsiteY5" fmla="*/ 675994 h 675994"/>
                <a:gd name="connsiteX6" fmla="*/ 0 w 1494805"/>
                <a:gd name="connsiteY6" fmla="*/ 386690 h 675994"/>
                <a:gd name="connsiteX7" fmla="*/ 57213 w 1494805"/>
                <a:gd name="connsiteY7" fmla="*/ 172001 h 675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94805" h="675994">
                  <a:moveTo>
                    <a:pt x="379206" y="0"/>
                  </a:moveTo>
                  <a:lnTo>
                    <a:pt x="1157291" y="0"/>
                  </a:lnTo>
                  <a:lnTo>
                    <a:pt x="1423753" y="142338"/>
                  </a:lnTo>
                  <a:lnTo>
                    <a:pt x="1494805" y="408960"/>
                  </a:lnTo>
                  <a:lnTo>
                    <a:pt x="994906" y="675994"/>
                  </a:lnTo>
                  <a:lnTo>
                    <a:pt x="541591" y="675994"/>
                  </a:lnTo>
                  <a:lnTo>
                    <a:pt x="0" y="386690"/>
                  </a:lnTo>
                  <a:lnTo>
                    <a:pt x="57213" y="172001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ひし形 97">
              <a:extLst>
                <a:ext uri="{FF2B5EF4-FFF2-40B4-BE49-F238E27FC236}">
                  <a16:creationId xmlns:a16="http://schemas.microsoft.com/office/drawing/2014/main" id="{1918E094-AA73-4008-A15B-DAF177085440}"/>
                </a:ext>
              </a:extLst>
            </p:cNvPr>
            <p:cNvSpPr/>
            <p:nvPr/>
          </p:nvSpPr>
          <p:spPr>
            <a:xfrm>
              <a:off x="3114674" y="3541229"/>
              <a:ext cx="1881190" cy="1004886"/>
            </a:xfrm>
            <a:prstGeom prst="diamond">
              <a:avLst/>
            </a:prstGeom>
            <a:gradFill flip="none" rotWithShape="1">
              <a:gsLst>
                <a:gs pos="20000">
                  <a:schemeClr val="bg1"/>
                </a:gs>
                <a:gs pos="45000">
                  <a:schemeClr val="bg1">
                    <a:lumMod val="95000"/>
                  </a:schemeClr>
                </a:gs>
                <a:gs pos="8500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317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ひし形 98">
              <a:extLst>
                <a:ext uri="{FF2B5EF4-FFF2-40B4-BE49-F238E27FC236}">
                  <a16:creationId xmlns:a16="http://schemas.microsoft.com/office/drawing/2014/main" id="{19E72F65-F8B9-4553-B56E-E26CA4BE38A1}"/>
                </a:ext>
              </a:extLst>
            </p:cNvPr>
            <p:cNvSpPr/>
            <p:nvPr/>
          </p:nvSpPr>
          <p:spPr>
            <a:xfrm>
              <a:off x="3427384" y="3716632"/>
              <a:ext cx="1257430" cy="660722"/>
            </a:xfrm>
            <a:prstGeom prst="diamond">
              <a:avLst/>
            </a:prstGeom>
            <a:solidFill>
              <a:schemeClr val="tx1">
                <a:alpha val="20000"/>
              </a:schemeClr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3D25692E-0CF1-46E9-A36D-B2A95C9C627A}"/>
                </a:ext>
              </a:extLst>
            </p:cNvPr>
            <p:cNvGrpSpPr/>
            <p:nvPr/>
          </p:nvGrpSpPr>
          <p:grpSpPr>
            <a:xfrm>
              <a:off x="3525838" y="3307842"/>
              <a:ext cx="1058862" cy="1001740"/>
              <a:chOff x="3157537" y="1339509"/>
              <a:chExt cx="1795463" cy="1706350"/>
            </a:xfrm>
          </p:grpSpPr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90D19309-7DC4-4402-97C0-9A28897DE79B}"/>
                  </a:ext>
                </a:extLst>
              </p:cNvPr>
              <p:cNvGrpSpPr/>
              <p:nvPr/>
            </p:nvGrpSpPr>
            <p:grpSpPr>
              <a:xfrm>
                <a:off x="3157537" y="1880236"/>
                <a:ext cx="1795463" cy="1165623"/>
                <a:chOff x="3409950" y="3782615"/>
                <a:chExt cx="1795463" cy="1165623"/>
              </a:xfrm>
              <a:solidFill>
                <a:srgbClr val="00CC00"/>
              </a:solidFill>
            </p:grpSpPr>
            <p:sp>
              <p:nvSpPr>
                <p:cNvPr id="110" name="ひし形 109">
                  <a:extLst>
                    <a:ext uri="{FF2B5EF4-FFF2-40B4-BE49-F238E27FC236}">
                      <a16:creationId xmlns:a16="http://schemas.microsoft.com/office/drawing/2014/main" id="{516A848E-7531-4183-B05B-B46723D0110C}"/>
                    </a:ext>
                  </a:extLst>
                </p:cNvPr>
                <p:cNvSpPr/>
                <p:nvPr/>
              </p:nvSpPr>
              <p:spPr>
                <a:xfrm>
                  <a:off x="3409950" y="3782615"/>
                  <a:ext cx="1795463" cy="947737"/>
                </a:xfrm>
                <a:prstGeom prst="diamond">
                  <a:avLst/>
                </a:prstGeom>
                <a:solidFill>
                  <a:srgbClr val="00FF00"/>
                </a:solidFill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88BD2901-A418-46DB-B280-CB068494C396}"/>
                    </a:ext>
                  </a:extLst>
                </p:cNvPr>
                <p:cNvSpPr/>
                <p:nvPr/>
              </p:nvSpPr>
              <p:spPr>
                <a:xfrm>
                  <a:off x="3409950" y="4256485"/>
                  <a:ext cx="1795463" cy="691753"/>
                </a:xfrm>
                <a:custGeom>
                  <a:avLst/>
                  <a:gdLst>
                    <a:gd name="connsiteX0" fmla="*/ 6769 w 1795463"/>
                    <a:gd name="connsiteY0" fmla="*/ 0 h 691753"/>
                    <a:gd name="connsiteX1" fmla="*/ 897732 w 1795463"/>
                    <a:gd name="connsiteY1" fmla="*/ 470295 h 691753"/>
                    <a:gd name="connsiteX2" fmla="*/ 1788694 w 1795463"/>
                    <a:gd name="connsiteY2" fmla="*/ 0 h 691753"/>
                    <a:gd name="connsiteX3" fmla="*/ 1795463 w 1795463"/>
                    <a:gd name="connsiteY3" fmla="*/ 3573 h 691753"/>
                    <a:gd name="connsiteX4" fmla="*/ 1795463 w 1795463"/>
                    <a:gd name="connsiteY4" fmla="*/ 217885 h 691753"/>
                    <a:gd name="connsiteX5" fmla="*/ 897732 w 1795463"/>
                    <a:gd name="connsiteY5" fmla="*/ 691753 h 691753"/>
                    <a:gd name="connsiteX6" fmla="*/ 0 w 1795463"/>
                    <a:gd name="connsiteY6" fmla="*/ 217885 h 691753"/>
                    <a:gd name="connsiteX7" fmla="*/ 0 w 1795463"/>
                    <a:gd name="connsiteY7" fmla="*/ 3573 h 691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95463" h="691753">
                      <a:moveTo>
                        <a:pt x="6769" y="0"/>
                      </a:moveTo>
                      <a:lnTo>
                        <a:pt x="897732" y="470295"/>
                      </a:lnTo>
                      <a:lnTo>
                        <a:pt x="1788694" y="0"/>
                      </a:lnTo>
                      <a:lnTo>
                        <a:pt x="1795463" y="3573"/>
                      </a:lnTo>
                      <a:lnTo>
                        <a:pt x="1795463" y="217885"/>
                      </a:lnTo>
                      <a:lnTo>
                        <a:pt x="897732" y="691753"/>
                      </a:lnTo>
                      <a:lnTo>
                        <a:pt x="0" y="217885"/>
                      </a:lnTo>
                      <a:lnTo>
                        <a:pt x="0" y="3573"/>
                      </a:lnTo>
                      <a:close/>
                    </a:path>
                  </a:pathLst>
                </a:custGeom>
                <a:gradFill>
                  <a:gsLst>
                    <a:gs pos="20000">
                      <a:srgbClr val="00FF00"/>
                    </a:gs>
                    <a:gs pos="85000">
                      <a:schemeClr val="accent6">
                        <a:lumMod val="50000"/>
                      </a:schemeClr>
                    </a:gs>
                  </a:gsLst>
                  <a:lin ang="2700000" scaled="1"/>
                </a:gradFill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93B262EF-6977-4EDB-A33F-10253B9D5735}"/>
                    </a:ext>
                  </a:extLst>
                </p:cNvPr>
                <p:cNvSpPr/>
                <p:nvPr/>
              </p:nvSpPr>
              <p:spPr>
                <a:xfrm>
                  <a:off x="3409950" y="4256484"/>
                  <a:ext cx="897732" cy="691753"/>
                </a:xfrm>
                <a:custGeom>
                  <a:avLst/>
                  <a:gdLst>
                    <a:gd name="connsiteX0" fmla="*/ 6769 w 1795463"/>
                    <a:gd name="connsiteY0" fmla="*/ 0 h 691753"/>
                    <a:gd name="connsiteX1" fmla="*/ 897732 w 1795463"/>
                    <a:gd name="connsiteY1" fmla="*/ 470295 h 691753"/>
                    <a:gd name="connsiteX2" fmla="*/ 1788694 w 1795463"/>
                    <a:gd name="connsiteY2" fmla="*/ 0 h 691753"/>
                    <a:gd name="connsiteX3" fmla="*/ 1795463 w 1795463"/>
                    <a:gd name="connsiteY3" fmla="*/ 3573 h 691753"/>
                    <a:gd name="connsiteX4" fmla="*/ 1795463 w 1795463"/>
                    <a:gd name="connsiteY4" fmla="*/ 217885 h 691753"/>
                    <a:gd name="connsiteX5" fmla="*/ 897732 w 1795463"/>
                    <a:gd name="connsiteY5" fmla="*/ 691753 h 691753"/>
                    <a:gd name="connsiteX6" fmla="*/ 0 w 1795463"/>
                    <a:gd name="connsiteY6" fmla="*/ 217885 h 691753"/>
                    <a:gd name="connsiteX7" fmla="*/ 0 w 1795463"/>
                    <a:gd name="connsiteY7" fmla="*/ 3573 h 691753"/>
                    <a:gd name="connsiteX0" fmla="*/ 6769 w 1795463"/>
                    <a:gd name="connsiteY0" fmla="*/ 0 h 691753"/>
                    <a:gd name="connsiteX1" fmla="*/ 897732 w 1795463"/>
                    <a:gd name="connsiteY1" fmla="*/ 470295 h 691753"/>
                    <a:gd name="connsiteX2" fmla="*/ 1788694 w 1795463"/>
                    <a:gd name="connsiteY2" fmla="*/ 0 h 691753"/>
                    <a:gd name="connsiteX3" fmla="*/ 1795463 w 1795463"/>
                    <a:gd name="connsiteY3" fmla="*/ 217885 h 691753"/>
                    <a:gd name="connsiteX4" fmla="*/ 897732 w 1795463"/>
                    <a:gd name="connsiteY4" fmla="*/ 691753 h 691753"/>
                    <a:gd name="connsiteX5" fmla="*/ 0 w 1795463"/>
                    <a:gd name="connsiteY5" fmla="*/ 217885 h 691753"/>
                    <a:gd name="connsiteX6" fmla="*/ 0 w 1795463"/>
                    <a:gd name="connsiteY6" fmla="*/ 3573 h 691753"/>
                    <a:gd name="connsiteX7" fmla="*/ 6769 w 1795463"/>
                    <a:gd name="connsiteY7" fmla="*/ 0 h 691753"/>
                    <a:gd name="connsiteX0" fmla="*/ 6769 w 1795463"/>
                    <a:gd name="connsiteY0" fmla="*/ 0 h 691753"/>
                    <a:gd name="connsiteX1" fmla="*/ 897732 w 1795463"/>
                    <a:gd name="connsiteY1" fmla="*/ 470295 h 691753"/>
                    <a:gd name="connsiteX2" fmla="*/ 1795463 w 1795463"/>
                    <a:gd name="connsiteY2" fmla="*/ 217885 h 691753"/>
                    <a:gd name="connsiteX3" fmla="*/ 897732 w 1795463"/>
                    <a:gd name="connsiteY3" fmla="*/ 691753 h 691753"/>
                    <a:gd name="connsiteX4" fmla="*/ 0 w 1795463"/>
                    <a:gd name="connsiteY4" fmla="*/ 217885 h 691753"/>
                    <a:gd name="connsiteX5" fmla="*/ 0 w 1795463"/>
                    <a:gd name="connsiteY5" fmla="*/ 3573 h 691753"/>
                    <a:gd name="connsiteX6" fmla="*/ 6769 w 1795463"/>
                    <a:gd name="connsiteY6" fmla="*/ 0 h 691753"/>
                    <a:gd name="connsiteX0" fmla="*/ 6769 w 897732"/>
                    <a:gd name="connsiteY0" fmla="*/ 0 h 691753"/>
                    <a:gd name="connsiteX1" fmla="*/ 897732 w 897732"/>
                    <a:gd name="connsiteY1" fmla="*/ 470295 h 691753"/>
                    <a:gd name="connsiteX2" fmla="*/ 897732 w 897732"/>
                    <a:gd name="connsiteY2" fmla="*/ 691753 h 691753"/>
                    <a:gd name="connsiteX3" fmla="*/ 0 w 897732"/>
                    <a:gd name="connsiteY3" fmla="*/ 217885 h 691753"/>
                    <a:gd name="connsiteX4" fmla="*/ 0 w 897732"/>
                    <a:gd name="connsiteY4" fmla="*/ 3573 h 691753"/>
                    <a:gd name="connsiteX5" fmla="*/ 6769 w 897732"/>
                    <a:gd name="connsiteY5" fmla="*/ 0 h 691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97732" h="691753">
                      <a:moveTo>
                        <a:pt x="6769" y="0"/>
                      </a:moveTo>
                      <a:lnTo>
                        <a:pt x="897732" y="470295"/>
                      </a:lnTo>
                      <a:lnTo>
                        <a:pt x="897732" y="691753"/>
                      </a:lnTo>
                      <a:lnTo>
                        <a:pt x="0" y="217885"/>
                      </a:lnTo>
                      <a:lnTo>
                        <a:pt x="0" y="3573"/>
                      </a:lnTo>
                      <a:lnTo>
                        <a:pt x="6769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704F22EF-33CD-4E9B-BAA9-9965AF89BCF7}"/>
                  </a:ext>
                </a:extLst>
              </p:cNvPr>
              <p:cNvGrpSpPr/>
              <p:nvPr/>
            </p:nvGrpSpPr>
            <p:grpSpPr>
              <a:xfrm>
                <a:off x="3157537" y="1611830"/>
                <a:ext cx="1795463" cy="1165623"/>
                <a:chOff x="3409950" y="3782615"/>
                <a:chExt cx="1795463" cy="1165623"/>
              </a:xfrm>
            </p:grpSpPr>
            <p:sp>
              <p:nvSpPr>
                <p:cNvPr id="107" name="ひし形 106">
                  <a:extLst>
                    <a:ext uri="{FF2B5EF4-FFF2-40B4-BE49-F238E27FC236}">
                      <a16:creationId xmlns:a16="http://schemas.microsoft.com/office/drawing/2014/main" id="{C90E9732-AA8E-43FF-8C91-72D2D0B9E718}"/>
                    </a:ext>
                  </a:extLst>
                </p:cNvPr>
                <p:cNvSpPr/>
                <p:nvPr/>
              </p:nvSpPr>
              <p:spPr>
                <a:xfrm>
                  <a:off x="3409950" y="3782615"/>
                  <a:ext cx="1795463" cy="947737"/>
                </a:xfrm>
                <a:prstGeom prst="diamond">
                  <a:avLst/>
                </a:prstGeom>
                <a:gradFill flip="none" rotWithShape="1">
                  <a:gsLst>
                    <a:gs pos="20000">
                      <a:schemeClr val="bg1"/>
                    </a:gs>
                    <a:gs pos="45000">
                      <a:schemeClr val="bg1">
                        <a:lumMod val="95000"/>
                      </a:schemeClr>
                    </a:gs>
                    <a:gs pos="85000">
                      <a:schemeClr val="bg1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8B36B15D-DAB3-4638-808F-1A2563077290}"/>
                    </a:ext>
                  </a:extLst>
                </p:cNvPr>
                <p:cNvSpPr/>
                <p:nvPr/>
              </p:nvSpPr>
              <p:spPr>
                <a:xfrm>
                  <a:off x="3409950" y="4256485"/>
                  <a:ext cx="1795463" cy="691753"/>
                </a:xfrm>
                <a:custGeom>
                  <a:avLst/>
                  <a:gdLst>
                    <a:gd name="connsiteX0" fmla="*/ 6769 w 1795463"/>
                    <a:gd name="connsiteY0" fmla="*/ 0 h 691753"/>
                    <a:gd name="connsiteX1" fmla="*/ 897732 w 1795463"/>
                    <a:gd name="connsiteY1" fmla="*/ 470295 h 691753"/>
                    <a:gd name="connsiteX2" fmla="*/ 1788694 w 1795463"/>
                    <a:gd name="connsiteY2" fmla="*/ 0 h 691753"/>
                    <a:gd name="connsiteX3" fmla="*/ 1795463 w 1795463"/>
                    <a:gd name="connsiteY3" fmla="*/ 3573 h 691753"/>
                    <a:gd name="connsiteX4" fmla="*/ 1795463 w 1795463"/>
                    <a:gd name="connsiteY4" fmla="*/ 217885 h 691753"/>
                    <a:gd name="connsiteX5" fmla="*/ 897732 w 1795463"/>
                    <a:gd name="connsiteY5" fmla="*/ 691753 h 691753"/>
                    <a:gd name="connsiteX6" fmla="*/ 0 w 1795463"/>
                    <a:gd name="connsiteY6" fmla="*/ 217885 h 691753"/>
                    <a:gd name="connsiteX7" fmla="*/ 0 w 1795463"/>
                    <a:gd name="connsiteY7" fmla="*/ 3573 h 691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95463" h="691753">
                      <a:moveTo>
                        <a:pt x="6769" y="0"/>
                      </a:moveTo>
                      <a:lnTo>
                        <a:pt x="897732" y="470295"/>
                      </a:lnTo>
                      <a:lnTo>
                        <a:pt x="1788694" y="0"/>
                      </a:lnTo>
                      <a:lnTo>
                        <a:pt x="1795463" y="3573"/>
                      </a:lnTo>
                      <a:lnTo>
                        <a:pt x="1795463" y="217885"/>
                      </a:lnTo>
                      <a:lnTo>
                        <a:pt x="897732" y="691753"/>
                      </a:lnTo>
                      <a:lnTo>
                        <a:pt x="0" y="217885"/>
                      </a:lnTo>
                      <a:lnTo>
                        <a:pt x="0" y="3573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39D2D52B-DD0C-490A-8340-1CEF4AE4C1A9}"/>
                    </a:ext>
                  </a:extLst>
                </p:cNvPr>
                <p:cNvSpPr/>
                <p:nvPr/>
              </p:nvSpPr>
              <p:spPr>
                <a:xfrm>
                  <a:off x="3409950" y="4256484"/>
                  <a:ext cx="897732" cy="691753"/>
                </a:xfrm>
                <a:custGeom>
                  <a:avLst/>
                  <a:gdLst>
                    <a:gd name="connsiteX0" fmla="*/ 6769 w 1795463"/>
                    <a:gd name="connsiteY0" fmla="*/ 0 h 691753"/>
                    <a:gd name="connsiteX1" fmla="*/ 897732 w 1795463"/>
                    <a:gd name="connsiteY1" fmla="*/ 470295 h 691753"/>
                    <a:gd name="connsiteX2" fmla="*/ 1788694 w 1795463"/>
                    <a:gd name="connsiteY2" fmla="*/ 0 h 691753"/>
                    <a:gd name="connsiteX3" fmla="*/ 1795463 w 1795463"/>
                    <a:gd name="connsiteY3" fmla="*/ 3573 h 691753"/>
                    <a:gd name="connsiteX4" fmla="*/ 1795463 w 1795463"/>
                    <a:gd name="connsiteY4" fmla="*/ 217885 h 691753"/>
                    <a:gd name="connsiteX5" fmla="*/ 897732 w 1795463"/>
                    <a:gd name="connsiteY5" fmla="*/ 691753 h 691753"/>
                    <a:gd name="connsiteX6" fmla="*/ 0 w 1795463"/>
                    <a:gd name="connsiteY6" fmla="*/ 217885 h 691753"/>
                    <a:gd name="connsiteX7" fmla="*/ 0 w 1795463"/>
                    <a:gd name="connsiteY7" fmla="*/ 3573 h 691753"/>
                    <a:gd name="connsiteX0" fmla="*/ 6769 w 1795463"/>
                    <a:gd name="connsiteY0" fmla="*/ 0 h 691753"/>
                    <a:gd name="connsiteX1" fmla="*/ 897732 w 1795463"/>
                    <a:gd name="connsiteY1" fmla="*/ 470295 h 691753"/>
                    <a:gd name="connsiteX2" fmla="*/ 1788694 w 1795463"/>
                    <a:gd name="connsiteY2" fmla="*/ 0 h 691753"/>
                    <a:gd name="connsiteX3" fmla="*/ 1795463 w 1795463"/>
                    <a:gd name="connsiteY3" fmla="*/ 217885 h 691753"/>
                    <a:gd name="connsiteX4" fmla="*/ 897732 w 1795463"/>
                    <a:gd name="connsiteY4" fmla="*/ 691753 h 691753"/>
                    <a:gd name="connsiteX5" fmla="*/ 0 w 1795463"/>
                    <a:gd name="connsiteY5" fmla="*/ 217885 h 691753"/>
                    <a:gd name="connsiteX6" fmla="*/ 0 w 1795463"/>
                    <a:gd name="connsiteY6" fmla="*/ 3573 h 691753"/>
                    <a:gd name="connsiteX7" fmla="*/ 6769 w 1795463"/>
                    <a:gd name="connsiteY7" fmla="*/ 0 h 691753"/>
                    <a:gd name="connsiteX0" fmla="*/ 6769 w 1795463"/>
                    <a:gd name="connsiteY0" fmla="*/ 0 h 691753"/>
                    <a:gd name="connsiteX1" fmla="*/ 897732 w 1795463"/>
                    <a:gd name="connsiteY1" fmla="*/ 470295 h 691753"/>
                    <a:gd name="connsiteX2" fmla="*/ 1795463 w 1795463"/>
                    <a:gd name="connsiteY2" fmla="*/ 217885 h 691753"/>
                    <a:gd name="connsiteX3" fmla="*/ 897732 w 1795463"/>
                    <a:gd name="connsiteY3" fmla="*/ 691753 h 691753"/>
                    <a:gd name="connsiteX4" fmla="*/ 0 w 1795463"/>
                    <a:gd name="connsiteY4" fmla="*/ 217885 h 691753"/>
                    <a:gd name="connsiteX5" fmla="*/ 0 w 1795463"/>
                    <a:gd name="connsiteY5" fmla="*/ 3573 h 691753"/>
                    <a:gd name="connsiteX6" fmla="*/ 6769 w 1795463"/>
                    <a:gd name="connsiteY6" fmla="*/ 0 h 691753"/>
                    <a:gd name="connsiteX0" fmla="*/ 6769 w 897732"/>
                    <a:gd name="connsiteY0" fmla="*/ 0 h 691753"/>
                    <a:gd name="connsiteX1" fmla="*/ 897732 w 897732"/>
                    <a:gd name="connsiteY1" fmla="*/ 470295 h 691753"/>
                    <a:gd name="connsiteX2" fmla="*/ 897732 w 897732"/>
                    <a:gd name="connsiteY2" fmla="*/ 691753 h 691753"/>
                    <a:gd name="connsiteX3" fmla="*/ 0 w 897732"/>
                    <a:gd name="connsiteY3" fmla="*/ 217885 h 691753"/>
                    <a:gd name="connsiteX4" fmla="*/ 0 w 897732"/>
                    <a:gd name="connsiteY4" fmla="*/ 3573 h 691753"/>
                    <a:gd name="connsiteX5" fmla="*/ 6769 w 897732"/>
                    <a:gd name="connsiteY5" fmla="*/ 0 h 691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97732" h="691753">
                      <a:moveTo>
                        <a:pt x="6769" y="0"/>
                      </a:moveTo>
                      <a:lnTo>
                        <a:pt x="897732" y="470295"/>
                      </a:lnTo>
                      <a:lnTo>
                        <a:pt x="897732" y="691753"/>
                      </a:lnTo>
                      <a:lnTo>
                        <a:pt x="0" y="217885"/>
                      </a:lnTo>
                      <a:lnTo>
                        <a:pt x="0" y="3573"/>
                      </a:lnTo>
                      <a:lnTo>
                        <a:pt x="6769" y="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32411529-B841-49E4-9FE7-D58E1AECCC39}"/>
                  </a:ext>
                </a:extLst>
              </p:cNvPr>
              <p:cNvGrpSpPr/>
              <p:nvPr/>
            </p:nvGrpSpPr>
            <p:grpSpPr>
              <a:xfrm>
                <a:off x="3157537" y="1339509"/>
                <a:ext cx="1795463" cy="1165623"/>
                <a:chOff x="3409950" y="3782615"/>
                <a:chExt cx="1795463" cy="1165623"/>
              </a:xfrm>
              <a:solidFill>
                <a:srgbClr val="FF66CC"/>
              </a:solidFill>
            </p:grpSpPr>
            <p:sp>
              <p:nvSpPr>
                <p:cNvPr id="104" name="ひし形 103">
                  <a:extLst>
                    <a:ext uri="{FF2B5EF4-FFF2-40B4-BE49-F238E27FC236}">
                      <a16:creationId xmlns:a16="http://schemas.microsoft.com/office/drawing/2014/main" id="{E551AFA4-7928-40F7-B265-D8D91AB7C3EA}"/>
                    </a:ext>
                  </a:extLst>
                </p:cNvPr>
                <p:cNvSpPr/>
                <p:nvPr/>
              </p:nvSpPr>
              <p:spPr>
                <a:xfrm>
                  <a:off x="3409950" y="3782615"/>
                  <a:ext cx="1795463" cy="947737"/>
                </a:xfrm>
                <a:prstGeom prst="diamond">
                  <a:avLst/>
                </a:prstGeom>
                <a:gradFill>
                  <a:gsLst>
                    <a:gs pos="0">
                      <a:srgbClr val="FFCCFF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1AC6BBE5-3C41-4A08-BA25-2B13959FF750}"/>
                    </a:ext>
                  </a:extLst>
                </p:cNvPr>
                <p:cNvSpPr/>
                <p:nvPr/>
              </p:nvSpPr>
              <p:spPr>
                <a:xfrm>
                  <a:off x="3409950" y="4256485"/>
                  <a:ext cx="1795463" cy="691753"/>
                </a:xfrm>
                <a:custGeom>
                  <a:avLst/>
                  <a:gdLst>
                    <a:gd name="connsiteX0" fmla="*/ 6769 w 1795463"/>
                    <a:gd name="connsiteY0" fmla="*/ 0 h 691753"/>
                    <a:gd name="connsiteX1" fmla="*/ 897732 w 1795463"/>
                    <a:gd name="connsiteY1" fmla="*/ 470295 h 691753"/>
                    <a:gd name="connsiteX2" fmla="*/ 1788694 w 1795463"/>
                    <a:gd name="connsiteY2" fmla="*/ 0 h 691753"/>
                    <a:gd name="connsiteX3" fmla="*/ 1795463 w 1795463"/>
                    <a:gd name="connsiteY3" fmla="*/ 3573 h 691753"/>
                    <a:gd name="connsiteX4" fmla="*/ 1795463 w 1795463"/>
                    <a:gd name="connsiteY4" fmla="*/ 217885 h 691753"/>
                    <a:gd name="connsiteX5" fmla="*/ 897732 w 1795463"/>
                    <a:gd name="connsiteY5" fmla="*/ 691753 h 691753"/>
                    <a:gd name="connsiteX6" fmla="*/ 0 w 1795463"/>
                    <a:gd name="connsiteY6" fmla="*/ 217885 h 691753"/>
                    <a:gd name="connsiteX7" fmla="*/ 0 w 1795463"/>
                    <a:gd name="connsiteY7" fmla="*/ 3573 h 691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95463" h="691753">
                      <a:moveTo>
                        <a:pt x="6769" y="0"/>
                      </a:moveTo>
                      <a:lnTo>
                        <a:pt x="897732" y="470295"/>
                      </a:lnTo>
                      <a:lnTo>
                        <a:pt x="1788694" y="0"/>
                      </a:lnTo>
                      <a:lnTo>
                        <a:pt x="1795463" y="3573"/>
                      </a:lnTo>
                      <a:lnTo>
                        <a:pt x="1795463" y="217885"/>
                      </a:lnTo>
                      <a:lnTo>
                        <a:pt x="897732" y="691753"/>
                      </a:lnTo>
                      <a:lnTo>
                        <a:pt x="0" y="217885"/>
                      </a:lnTo>
                      <a:lnTo>
                        <a:pt x="0" y="3573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C7632D44-6931-481C-833B-4970B64DBD1F}"/>
                    </a:ext>
                  </a:extLst>
                </p:cNvPr>
                <p:cNvSpPr/>
                <p:nvPr/>
              </p:nvSpPr>
              <p:spPr>
                <a:xfrm>
                  <a:off x="3409950" y="4256484"/>
                  <a:ext cx="897732" cy="691753"/>
                </a:xfrm>
                <a:custGeom>
                  <a:avLst/>
                  <a:gdLst>
                    <a:gd name="connsiteX0" fmla="*/ 6769 w 1795463"/>
                    <a:gd name="connsiteY0" fmla="*/ 0 h 691753"/>
                    <a:gd name="connsiteX1" fmla="*/ 897732 w 1795463"/>
                    <a:gd name="connsiteY1" fmla="*/ 470295 h 691753"/>
                    <a:gd name="connsiteX2" fmla="*/ 1788694 w 1795463"/>
                    <a:gd name="connsiteY2" fmla="*/ 0 h 691753"/>
                    <a:gd name="connsiteX3" fmla="*/ 1795463 w 1795463"/>
                    <a:gd name="connsiteY3" fmla="*/ 3573 h 691753"/>
                    <a:gd name="connsiteX4" fmla="*/ 1795463 w 1795463"/>
                    <a:gd name="connsiteY4" fmla="*/ 217885 h 691753"/>
                    <a:gd name="connsiteX5" fmla="*/ 897732 w 1795463"/>
                    <a:gd name="connsiteY5" fmla="*/ 691753 h 691753"/>
                    <a:gd name="connsiteX6" fmla="*/ 0 w 1795463"/>
                    <a:gd name="connsiteY6" fmla="*/ 217885 h 691753"/>
                    <a:gd name="connsiteX7" fmla="*/ 0 w 1795463"/>
                    <a:gd name="connsiteY7" fmla="*/ 3573 h 691753"/>
                    <a:gd name="connsiteX0" fmla="*/ 6769 w 1795463"/>
                    <a:gd name="connsiteY0" fmla="*/ 0 h 691753"/>
                    <a:gd name="connsiteX1" fmla="*/ 897732 w 1795463"/>
                    <a:gd name="connsiteY1" fmla="*/ 470295 h 691753"/>
                    <a:gd name="connsiteX2" fmla="*/ 1788694 w 1795463"/>
                    <a:gd name="connsiteY2" fmla="*/ 0 h 691753"/>
                    <a:gd name="connsiteX3" fmla="*/ 1795463 w 1795463"/>
                    <a:gd name="connsiteY3" fmla="*/ 217885 h 691753"/>
                    <a:gd name="connsiteX4" fmla="*/ 897732 w 1795463"/>
                    <a:gd name="connsiteY4" fmla="*/ 691753 h 691753"/>
                    <a:gd name="connsiteX5" fmla="*/ 0 w 1795463"/>
                    <a:gd name="connsiteY5" fmla="*/ 217885 h 691753"/>
                    <a:gd name="connsiteX6" fmla="*/ 0 w 1795463"/>
                    <a:gd name="connsiteY6" fmla="*/ 3573 h 691753"/>
                    <a:gd name="connsiteX7" fmla="*/ 6769 w 1795463"/>
                    <a:gd name="connsiteY7" fmla="*/ 0 h 691753"/>
                    <a:gd name="connsiteX0" fmla="*/ 6769 w 1795463"/>
                    <a:gd name="connsiteY0" fmla="*/ 0 h 691753"/>
                    <a:gd name="connsiteX1" fmla="*/ 897732 w 1795463"/>
                    <a:gd name="connsiteY1" fmla="*/ 470295 h 691753"/>
                    <a:gd name="connsiteX2" fmla="*/ 1795463 w 1795463"/>
                    <a:gd name="connsiteY2" fmla="*/ 217885 h 691753"/>
                    <a:gd name="connsiteX3" fmla="*/ 897732 w 1795463"/>
                    <a:gd name="connsiteY3" fmla="*/ 691753 h 691753"/>
                    <a:gd name="connsiteX4" fmla="*/ 0 w 1795463"/>
                    <a:gd name="connsiteY4" fmla="*/ 217885 h 691753"/>
                    <a:gd name="connsiteX5" fmla="*/ 0 w 1795463"/>
                    <a:gd name="connsiteY5" fmla="*/ 3573 h 691753"/>
                    <a:gd name="connsiteX6" fmla="*/ 6769 w 1795463"/>
                    <a:gd name="connsiteY6" fmla="*/ 0 h 691753"/>
                    <a:gd name="connsiteX0" fmla="*/ 6769 w 897732"/>
                    <a:gd name="connsiteY0" fmla="*/ 0 h 691753"/>
                    <a:gd name="connsiteX1" fmla="*/ 897732 w 897732"/>
                    <a:gd name="connsiteY1" fmla="*/ 470295 h 691753"/>
                    <a:gd name="connsiteX2" fmla="*/ 897732 w 897732"/>
                    <a:gd name="connsiteY2" fmla="*/ 691753 h 691753"/>
                    <a:gd name="connsiteX3" fmla="*/ 0 w 897732"/>
                    <a:gd name="connsiteY3" fmla="*/ 217885 h 691753"/>
                    <a:gd name="connsiteX4" fmla="*/ 0 w 897732"/>
                    <a:gd name="connsiteY4" fmla="*/ 3573 h 691753"/>
                    <a:gd name="connsiteX5" fmla="*/ 6769 w 897732"/>
                    <a:gd name="connsiteY5" fmla="*/ 0 h 691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97732" h="691753">
                      <a:moveTo>
                        <a:pt x="6769" y="0"/>
                      </a:moveTo>
                      <a:lnTo>
                        <a:pt x="897732" y="470295"/>
                      </a:lnTo>
                      <a:lnTo>
                        <a:pt x="897732" y="691753"/>
                      </a:lnTo>
                      <a:lnTo>
                        <a:pt x="0" y="217885"/>
                      </a:lnTo>
                      <a:lnTo>
                        <a:pt x="0" y="3573"/>
                      </a:lnTo>
                      <a:lnTo>
                        <a:pt x="6769" y="0"/>
                      </a:lnTo>
                      <a:close/>
                    </a:path>
                  </a:pathLst>
                </a:custGeom>
                <a:solidFill>
                  <a:srgbClr val="FF0066"/>
                </a:solidFill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166D5FD8-ED7F-41A9-ABE5-D24928926D17}"/>
              </a:ext>
            </a:extLst>
          </p:cNvPr>
          <p:cNvGrpSpPr/>
          <p:nvPr/>
        </p:nvGrpSpPr>
        <p:grpSpPr>
          <a:xfrm>
            <a:off x="6776393" y="4082334"/>
            <a:ext cx="2340314" cy="2145636"/>
            <a:chOff x="6127411" y="3492381"/>
            <a:chExt cx="2340314" cy="2145636"/>
          </a:xfrm>
        </p:grpSpPr>
        <p:sp>
          <p:nvSpPr>
            <p:cNvPr id="114" name="楕円 113">
              <a:extLst>
                <a:ext uri="{FF2B5EF4-FFF2-40B4-BE49-F238E27FC236}">
                  <a16:creationId xmlns:a16="http://schemas.microsoft.com/office/drawing/2014/main" id="{4EBCB43B-76C0-42B2-BA76-8CD5E8F43F0F}"/>
                </a:ext>
              </a:extLst>
            </p:cNvPr>
            <p:cNvSpPr/>
            <p:nvPr/>
          </p:nvSpPr>
          <p:spPr>
            <a:xfrm>
              <a:off x="6280469" y="3973941"/>
              <a:ext cx="1969022" cy="1573786"/>
            </a:xfrm>
            <a:prstGeom prst="ellipse">
              <a:avLst/>
            </a:prstGeom>
            <a:solidFill>
              <a:schemeClr val="tx1">
                <a:alpha val="20000"/>
              </a:schemeClr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BE116723-952D-4753-A7EF-1B3C3979DE3A}"/>
                </a:ext>
              </a:extLst>
            </p:cNvPr>
            <p:cNvGrpSpPr/>
            <p:nvPr/>
          </p:nvGrpSpPr>
          <p:grpSpPr>
            <a:xfrm>
              <a:off x="7891350" y="5199428"/>
              <a:ext cx="576375" cy="438589"/>
              <a:chOff x="3629501" y="5562600"/>
              <a:chExt cx="385287" cy="293185"/>
            </a:xfrm>
            <a:solidFill>
              <a:schemeClr val="tx1">
                <a:alpha val="20000"/>
              </a:schemeClr>
            </a:solidFill>
          </p:grpSpPr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709B2840-5B68-433C-9D36-5F4C8101C286}"/>
                  </a:ext>
                </a:extLst>
              </p:cNvPr>
              <p:cNvSpPr/>
              <p:nvPr/>
            </p:nvSpPr>
            <p:spPr>
              <a:xfrm>
                <a:off x="3629501" y="5562600"/>
                <a:ext cx="385287" cy="293185"/>
              </a:xfrm>
              <a:custGeom>
                <a:avLst/>
                <a:gdLst>
                  <a:gd name="connsiteX0" fmla="*/ 911818 w 1670100"/>
                  <a:gd name="connsiteY0" fmla="*/ 971836 h 1659037"/>
                  <a:gd name="connsiteX1" fmla="*/ 1219697 w 1670100"/>
                  <a:gd name="connsiteY1" fmla="*/ 1035173 h 1659037"/>
                  <a:gd name="connsiteX2" fmla="*/ 1464239 w 1670100"/>
                  <a:gd name="connsiteY2" fmla="*/ 1406388 h 1659037"/>
                  <a:gd name="connsiteX3" fmla="*/ 1093024 w 1670100"/>
                  <a:gd name="connsiteY3" fmla="*/ 1650930 h 1659037"/>
                  <a:gd name="connsiteX4" fmla="*/ 848482 w 1670100"/>
                  <a:gd name="connsiteY4" fmla="*/ 1279715 h 1659037"/>
                  <a:gd name="connsiteX5" fmla="*/ 737137 w 1670100"/>
                  <a:gd name="connsiteY5" fmla="*/ 967630 h 1659037"/>
                  <a:gd name="connsiteX6" fmla="*/ 807890 w 1670100"/>
                  <a:gd name="connsiteY6" fmla="*/ 1273890 h 1659037"/>
                  <a:gd name="connsiteX7" fmla="*/ 572382 w 1670100"/>
                  <a:gd name="connsiteY7" fmla="*/ 1650902 h 1659037"/>
                  <a:gd name="connsiteX8" fmla="*/ 195370 w 1670100"/>
                  <a:gd name="connsiteY8" fmla="*/ 1415395 h 1659037"/>
                  <a:gd name="connsiteX9" fmla="*/ 430877 w 1670100"/>
                  <a:gd name="connsiteY9" fmla="*/ 1038383 h 1659037"/>
                  <a:gd name="connsiteX10" fmla="*/ 1333847 w 1670100"/>
                  <a:gd name="connsiteY10" fmla="*/ 403009 h 1659037"/>
                  <a:gd name="connsiteX11" fmla="*/ 1512885 w 1670100"/>
                  <a:gd name="connsiteY11" fmla="*/ 444390 h 1659037"/>
                  <a:gd name="connsiteX12" fmla="*/ 1627937 w 1670100"/>
                  <a:gd name="connsiteY12" fmla="*/ 873767 h 1659037"/>
                  <a:gd name="connsiteX13" fmla="*/ 1198559 w 1670100"/>
                  <a:gd name="connsiteY13" fmla="*/ 988819 h 1659037"/>
                  <a:gd name="connsiteX14" fmla="*/ 926345 w 1670100"/>
                  <a:gd name="connsiteY14" fmla="*/ 831656 h 1659037"/>
                  <a:gd name="connsiteX15" fmla="*/ 1083508 w 1670100"/>
                  <a:gd name="connsiteY15" fmla="*/ 559441 h 1659037"/>
                  <a:gd name="connsiteX16" fmla="*/ 1333847 w 1670100"/>
                  <a:gd name="connsiteY16" fmla="*/ 403009 h 1659037"/>
                  <a:gd name="connsiteX17" fmla="*/ 336253 w 1670100"/>
                  <a:gd name="connsiteY17" fmla="*/ 403008 h 1659037"/>
                  <a:gd name="connsiteX18" fmla="*/ 586592 w 1670100"/>
                  <a:gd name="connsiteY18" fmla="*/ 559440 h 1659037"/>
                  <a:gd name="connsiteX19" fmla="*/ 743755 w 1670100"/>
                  <a:gd name="connsiteY19" fmla="*/ 831655 h 1659037"/>
                  <a:gd name="connsiteX20" fmla="*/ 471541 w 1670100"/>
                  <a:gd name="connsiteY20" fmla="*/ 988818 h 1659037"/>
                  <a:gd name="connsiteX21" fmla="*/ 42164 w 1670100"/>
                  <a:gd name="connsiteY21" fmla="*/ 873766 h 1659037"/>
                  <a:gd name="connsiteX22" fmla="*/ 157215 w 1670100"/>
                  <a:gd name="connsiteY22" fmla="*/ 444389 h 1659037"/>
                  <a:gd name="connsiteX23" fmla="*/ 336253 w 1670100"/>
                  <a:gd name="connsiteY23" fmla="*/ 403008 h 1659037"/>
                  <a:gd name="connsiteX24" fmla="*/ 832199 w 1670100"/>
                  <a:gd name="connsiteY24" fmla="*/ 0 h 1659037"/>
                  <a:gd name="connsiteX25" fmla="*/ 1054461 w 1670100"/>
                  <a:gd name="connsiteY25" fmla="*/ 92064 h 1659037"/>
                  <a:gd name="connsiteX26" fmla="*/ 1054461 w 1670100"/>
                  <a:gd name="connsiteY26" fmla="*/ 536588 h 1659037"/>
                  <a:gd name="connsiteX27" fmla="*/ 832199 w 1670100"/>
                  <a:gd name="connsiteY27" fmla="*/ 758850 h 1659037"/>
                  <a:gd name="connsiteX28" fmla="*/ 609937 w 1670100"/>
                  <a:gd name="connsiteY28" fmla="*/ 536588 h 1659037"/>
                  <a:gd name="connsiteX29" fmla="*/ 609937 w 1670100"/>
                  <a:gd name="connsiteY29" fmla="*/ 92064 h 1659037"/>
                  <a:gd name="connsiteX30" fmla="*/ 832199 w 1670100"/>
                  <a:gd name="connsiteY30" fmla="*/ 0 h 1659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670100" h="1659037">
                    <a:moveTo>
                      <a:pt x="911818" y="971836"/>
                    </a:moveTo>
                    <a:lnTo>
                      <a:pt x="1219697" y="1035173"/>
                    </a:lnTo>
                    <a:cubicBezTo>
                      <a:pt x="1389733" y="1070152"/>
                      <a:pt x="1499219" y="1236351"/>
                      <a:pt x="1464239" y="1406388"/>
                    </a:cubicBezTo>
                    <a:cubicBezTo>
                      <a:pt x="1429259" y="1576424"/>
                      <a:pt x="1263060" y="1685910"/>
                      <a:pt x="1093024" y="1650930"/>
                    </a:cubicBezTo>
                    <a:cubicBezTo>
                      <a:pt x="922987" y="1615950"/>
                      <a:pt x="813502" y="1449751"/>
                      <a:pt x="848482" y="1279715"/>
                    </a:cubicBezTo>
                    <a:close/>
                    <a:moveTo>
                      <a:pt x="737137" y="967630"/>
                    </a:moveTo>
                    <a:lnTo>
                      <a:pt x="807890" y="1273890"/>
                    </a:lnTo>
                    <a:cubicBezTo>
                      <a:pt x="846965" y="1443032"/>
                      <a:pt x="741524" y="1611826"/>
                      <a:pt x="572382" y="1650902"/>
                    </a:cubicBezTo>
                    <a:cubicBezTo>
                      <a:pt x="403240" y="1689977"/>
                      <a:pt x="234446" y="1584537"/>
                      <a:pt x="195370" y="1415395"/>
                    </a:cubicBezTo>
                    <a:cubicBezTo>
                      <a:pt x="156295" y="1246253"/>
                      <a:pt x="261735" y="1077458"/>
                      <a:pt x="430877" y="1038383"/>
                    </a:cubicBezTo>
                    <a:close/>
                    <a:moveTo>
                      <a:pt x="1333847" y="403009"/>
                    </a:moveTo>
                    <a:cubicBezTo>
                      <a:pt x="1394238" y="398741"/>
                      <a:pt x="1456508" y="411840"/>
                      <a:pt x="1512885" y="444390"/>
                    </a:cubicBezTo>
                    <a:cubicBezTo>
                      <a:pt x="1663225" y="531188"/>
                      <a:pt x="1714735" y="723428"/>
                      <a:pt x="1627937" y="873767"/>
                    </a:cubicBezTo>
                    <a:cubicBezTo>
                      <a:pt x="1541138" y="1024107"/>
                      <a:pt x="1348899" y="1075617"/>
                      <a:pt x="1198559" y="988819"/>
                    </a:cubicBezTo>
                    <a:lnTo>
                      <a:pt x="926345" y="831656"/>
                    </a:lnTo>
                    <a:lnTo>
                      <a:pt x="1083508" y="559441"/>
                    </a:lnTo>
                    <a:cubicBezTo>
                      <a:pt x="1137757" y="465479"/>
                      <a:pt x="1233194" y="410122"/>
                      <a:pt x="1333847" y="403009"/>
                    </a:cubicBezTo>
                    <a:close/>
                    <a:moveTo>
                      <a:pt x="336253" y="403008"/>
                    </a:moveTo>
                    <a:cubicBezTo>
                      <a:pt x="436906" y="410121"/>
                      <a:pt x="532343" y="465478"/>
                      <a:pt x="586592" y="559440"/>
                    </a:cubicBezTo>
                    <a:lnTo>
                      <a:pt x="743755" y="831655"/>
                    </a:lnTo>
                    <a:lnTo>
                      <a:pt x="471541" y="988818"/>
                    </a:lnTo>
                    <a:cubicBezTo>
                      <a:pt x="321201" y="1075616"/>
                      <a:pt x="128962" y="1024106"/>
                      <a:pt x="42164" y="873766"/>
                    </a:cubicBezTo>
                    <a:cubicBezTo>
                      <a:pt x="-44635" y="723427"/>
                      <a:pt x="6875" y="531187"/>
                      <a:pt x="157215" y="444389"/>
                    </a:cubicBezTo>
                    <a:cubicBezTo>
                      <a:pt x="213592" y="411839"/>
                      <a:pt x="275862" y="398740"/>
                      <a:pt x="336253" y="403008"/>
                    </a:cubicBezTo>
                    <a:close/>
                    <a:moveTo>
                      <a:pt x="832199" y="0"/>
                    </a:moveTo>
                    <a:cubicBezTo>
                      <a:pt x="912642" y="0"/>
                      <a:pt x="993085" y="30688"/>
                      <a:pt x="1054461" y="92064"/>
                    </a:cubicBezTo>
                    <a:cubicBezTo>
                      <a:pt x="1177213" y="214816"/>
                      <a:pt x="1177213" y="413837"/>
                      <a:pt x="1054461" y="536588"/>
                    </a:cubicBezTo>
                    <a:lnTo>
                      <a:pt x="832199" y="758850"/>
                    </a:lnTo>
                    <a:lnTo>
                      <a:pt x="609937" y="536588"/>
                    </a:lnTo>
                    <a:cubicBezTo>
                      <a:pt x="487185" y="413837"/>
                      <a:pt x="487185" y="214816"/>
                      <a:pt x="609937" y="92064"/>
                    </a:cubicBezTo>
                    <a:cubicBezTo>
                      <a:pt x="671313" y="30688"/>
                      <a:pt x="751756" y="0"/>
                      <a:pt x="832199" y="0"/>
                    </a:cubicBezTo>
                    <a:close/>
                  </a:path>
                </a:pathLst>
              </a:custGeom>
              <a:grpFill/>
              <a:ln w="317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36AD153D-D67F-4448-881D-0C16C7ECE29B}"/>
                  </a:ext>
                </a:extLst>
              </p:cNvPr>
              <p:cNvSpPr/>
              <p:nvPr/>
            </p:nvSpPr>
            <p:spPr>
              <a:xfrm>
                <a:off x="3757612" y="5671163"/>
                <a:ext cx="128588" cy="87674"/>
              </a:xfrm>
              <a:prstGeom prst="ellipse">
                <a:avLst/>
              </a:prstGeom>
              <a:grpFill/>
              <a:ln w="317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6" name="楕円 115">
              <a:extLst>
                <a:ext uri="{FF2B5EF4-FFF2-40B4-BE49-F238E27FC236}">
                  <a16:creationId xmlns:a16="http://schemas.microsoft.com/office/drawing/2014/main" id="{6B8ABFAA-E343-4946-92AE-E4F8EE4AD833}"/>
                </a:ext>
              </a:extLst>
            </p:cNvPr>
            <p:cNvSpPr/>
            <p:nvPr/>
          </p:nvSpPr>
          <p:spPr>
            <a:xfrm>
              <a:off x="6211910" y="3869693"/>
              <a:ext cx="1969022" cy="1573786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楕円 116">
              <a:extLst>
                <a:ext uri="{FF2B5EF4-FFF2-40B4-BE49-F238E27FC236}">
                  <a16:creationId xmlns:a16="http://schemas.microsoft.com/office/drawing/2014/main" id="{3E7F91BA-CBE8-4A98-A815-53084BDF48E4}"/>
                </a:ext>
              </a:extLst>
            </p:cNvPr>
            <p:cNvSpPr/>
            <p:nvPr/>
          </p:nvSpPr>
          <p:spPr>
            <a:xfrm>
              <a:off x="6211910" y="3847467"/>
              <a:ext cx="1969022" cy="1542686"/>
            </a:xfrm>
            <a:prstGeom prst="ellipse">
              <a:avLst/>
            </a:prstGeom>
            <a:gradFill flip="none" rotWithShape="1">
              <a:gsLst>
                <a:gs pos="20000">
                  <a:schemeClr val="bg1"/>
                </a:gs>
                <a:gs pos="45000">
                  <a:schemeClr val="accent1">
                    <a:lumMod val="40000"/>
                    <a:lumOff val="60000"/>
                  </a:schemeClr>
                </a:gs>
                <a:gs pos="85000">
                  <a:schemeClr val="accent1">
                    <a:lumMod val="75000"/>
                  </a:schemeClr>
                </a:gs>
                <a:gs pos="70000">
                  <a:schemeClr val="accent1">
                    <a:lumMod val="60000"/>
                    <a:lumOff val="4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317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00D59CEC-6C5C-4D52-AA64-7AF6D5D0683B}"/>
                </a:ext>
              </a:extLst>
            </p:cNvPr>
            <p:cNvSpPr/>
            <p:nvPr/>
          </p:nvSpPr>
          <p:spPr>
            <a:xfrm>
              <a:off x="6127411" y="3815168"/>
              <a:ext cx="2138020" cy="1464412"/>
            </a:xfrm>
            <a:custGeom>
              <a:avLst/>
              <a:gdLst>
                <a:gd name="connsiteX0" fmla="*/ 1863168 w 2138020"/>
                <a:gd name="connsiteY0" fmla="*/ 0 h 1226590"/>
                <a:gd name="connsiteX1" fmla="*/ 1862795 w 2138020"/>
                <a:gd name="connsiteY1" fmla="*/ 16220 h 1226590"/>
                <a:gd name="connsiteX2" fmla="*/ 1954944 w 2138020"/>
                <a:gd name="connsiteY2" fmla="*/ 610482 h 1226590"/>
                <a:gd name="connsiteX3" fmla="*/ 2091471 w 2138020"/>
                <a:gd name="connsiteY3" fmla="*/ 1004807 h 1226590"/>
                <a:gd name="connsiteX4" fmla="*/ 2138020 w 2138020"/>
                <a:gd name="connsiteY4" fmla="*/ 1100668 h 1226590"/>
                <a:gd name="connsiteX5" fmla="*/ 2028975 w 2138020"/>
                <a:gd name="connsiteY5" fmla="*/ 1131063 h 1226590"/>
                <a:gd name="connsiteX6" fmla="*/ 1414210 w 2138020"/>
                <a:gd name="connsiteY6" fmla="*/ 1218459 h 1226590"/>
                <a:gd name="connsiteX7" fmla="*/ 1175452 w 2138020"/>
                <a:gd name="connsiteY7" fmla="*/ 1226590 h 1226590"/>
                <a:gd name="connsiteX8" fmla="*/ 959987 w 2138020"/>
                <a:gd name="connsiteY8" fmla="*/ 1226590 h 1226590"/>
                <a:gd name="connsiteX9" fmla="*/ 721228 w 2138020"/>
                <a:gd name="connsiteY9" fmla="*/ 1218459 h 1226590"/>
                <a:gd name="connsiteX10" fmla="*/ 106464 w 2138020"/>
                <a:gd name="connsiteY10" fmla="*/ 1131063 h 1226590"/>
                <a:gd name="connsiteX11" fmla="*/ 0 w 2138020"/>
                <a:gd name="connsiteY11" fmla="*/ 1101387 h 1226590"/>
                <a:gd name="connsiteX12" fmla="*/ 46899 w 2138020"/>
                <a:gd name="connsiteY12" fmla="*/ 1004807 h 1226590"/>
                <a:gd name="connsiteX13" fmla="*/ 183426 w 2138020"/>
                <a:gd name="connsiteY13" fmla="*/ 610482 h 1226590"/>
                <a:gd name="connsiteX14" fmla="*/ 275574 w 2138020"/>
                <a:gd name="connsiteY14" fmla="*/ 16220 h 1226590"/>
                <a:gd name="connsiteX15" fmla="*/ 275230 w 2138020"/>
                <a:gd name="connsiteY15" fmla="*/ 1274 h 1226590"/>
                <a:gd name="connsiteX16" fmla="*/ 311600 w 2138020"/>
                <a:gd name="connsiteY16" fmla="*/ 16914 h 1226590"/>
                <a:gd name="connsiteX17" fmla="*/ 1067718 w 2138020"/>
                <a:gd name="connsiteY17" fmla="*/ 128041 h 1226590"/>
                <a:gd name="connsiteX18" fmla="*/ 1823837 w 2138020"/>
                <a:gd name="connsiteY18" fmla="*/ 16914 h 1226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138020" h="1226590">
                  <a:moveTo>
                    <a:pt x="1863168" y="0"/>
                  </a:moveTo>
                  <a:lnTo>
                    <a:pt x="1862795" y="16220"/>
                  </a:lnTo>
                  <a:cubicBezTo>
                    <a:pt x="1867450" y="191656"/>
                    <a:pt x="1897625" y="396566"/>
                    <a:pt x="1954944" y="610482"/>
                  </a:cubicBezTo>
                  <a:cubicBezTo>
                    <a:pt x="1993156" y="753093"/>
                    <a:pt x="2039815" y="886205"/>
                    <a:pt x="2091471" y="1004807"/>
                  </a:cubicBezTo>
                  <a:lnTo>
                    <a:pt x="2138020" y="1100668"/>
                  </a:lnTo>
                  <a:lnTo>
                    <a:pt x="2028975" y="1131063"/>
                  </a:lnTo>
                  <a:cubicBezTo>
                    <a:pt x="1846044" y="1172815"/>
                    <a:pt x="1638050" y="1202985"/>
                    <a:pt x="1414210" y="1218459"/>
                  </a:cubicBezTo>
                  <a:lnTo>
                    <a:pt x="1175452" y="1226590"/>
                  </a:lnTo>
                  <a:lnTo>
                    <a:pt x="959987" y="1226590"/>
                  </a:lnTo>
                  <a:lnTo>
                    <a:pt x="721228" y="1218459"/>
                  </a:lnTo>
                  <a:cubicBezTo>
                    <a:pt x="497388" y="1202985"/>
                    <a:pt x="289394" y="1172815"/>
                    <a:pt x="106464" y="1131063"/>
                  </a:cubicBezTo>
                  <a:lnTo>
                    <a:pt x="0" y="1101387"/>
                  </a:lnTo>
                  <a:lnTo>
                    <a:pt x="46899" y="1004807"/>
                  </a:lnTo>
                  <a:cubicBezTo>
                    <a:pt x="98555" y="886205"/>
                    <a:pt x="145213" y="753093"/>
                    <a:pt x="183426" y="610482"/>
                  </a:cubicBezTo>
                  <a:cubicBezTo>
                    <a:pt x="240744" y="396566"/>
                    <a:pt x="270919" y="191656"/>
                    <a:pt x="275574" y="16220"/>
                  </a:cubicBezTo>
                  <a:lnTo>
                    <a:pt x="275230" y="1274"/>
                  </a:lnTo>
                  <a:lnTo>
                    <a:pt x="311600" y="16914"/>
                  </a:lnTo>
                  <a:cubicBezTo>
                    <a:pt x="505108" y="85574"/>
                    <a:pt x="772436" y="128041"/>
                    <a:pt x="1067718" y="128041"/>
                  </a:cubicBezTo>
                  <a:cubicBezTo>
                    <a:pt x="1363001" y="128041"/>
                    <a:pt x="1630329" y="85574"/>
                    <a:pt x="1823837" y="1691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67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8EC1897A-8802-4FB3-8686-403CD4B0213F}"/>
                </a:ext>
              </a:extLst>
            </p:cNvPr>
            <p:cNvGrpSpPr/>
            <p:nvPr/>
          </p:nvGrpSpPr>
          <p:grpSpPr>
            <a:xfrm>
              <a:off x="7907150" y="5188671"/>
              <a:ext cx="505329" cy="384526"/>
              <a:chOff x="3629501" y="5562600"/>
              <a:chExt cx="385287" cy="293185"/>
            </a:xfrm>
          </p:grpSpPr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487354E2-9E03-48B4-8F1B-27374C4BEF30}"/>
                  </a:ext>
                </a:extLst>
              </p:cNvPr>
              <p:cNvSpPr/>
              <p:nvPr/>
            </p:nvSpPr>
            <p:spPr>
              <a:xfrm>
                <a:off x="3629501" y="5562600"/>
                <a:ext cx="385287" cy="293185"/>
              </a:xfrm>
              <a:custGeom>
                <a:avLst/>
                <a:gdLst>
                  <a:gd name="connsiteX0" fmla="*/ 911818 w 1670100"/>
                  <a:gd name="connsiteY0" fmla="*/ 971836 h 1659037"/>
                  <a:gd name="connsiteX1" fmla="*/ 1219697 w 1670100"/>
                  <a:gd name="connsiteY1" fmla="*/ 1035173 h 1659037"/>
                  <a:gd name="connsiteX2" fmla="*/ 1464239 w 1670100"/>
                  <a:gd name="connsiteY2" fmla="*/ 1406388 h 1659037"/>
                  <a:gd name="connsiteX3" fmla="*/ 1093024 w 1670100"/>
                  <a:gd name="connsiteY3" fmla="*/ 1650930 h 1659037"/>
                  <a:gd name="connsiteX4" fmla="*/ 848482 w 1670100"/>
                  <a:gd name="connsiteY4" fmla="*/ 1279715 h 1659037"/>
                  <a:gd name="connsiteX5" fmla="*/ 737137 w 1670100"/>
                  <a:gd name="connsiteY5" fmla="*/ 967630 h 1659037"/>
                  <a:gd name="connsiteX6" fmla="*/ 807890 w 1670100"/>
                  <a:gd name="connsiteY6" fmla="*/ 1273890 h 1659037"/>
                  <a:gd name="connsiteX7" fmla="*/ 572382 w 1670100"/>
                  <a:gd name="connsiteY7" fmla="*/ 1650902 h 1659037"/>
                  <a:gd name="connsiteX8" fmla="*/ 195370 w 1670100"/>
                  <a:gd name="connsiteY8" fmla="*/ 1415395 h 1659037"/>
                  <a:gd name="connsiteX9" fmla="*/ 430877 w 1670100"/>
                  <a:gd name="connsiteY9" fmla="*/ 1038383 h 1659037"/>
                  <a:gd name="connsiteX10" fmla="*/ 1333847 w 1670100"/>
                  <a:gd name="connsiteY10" fmla="*/ 403009 h 1659037"/>
                  <a:gd name="connsiteX11" fmla="*/ 1512885 w 1670100"/>
                  <a:gd name="connsiteY11" fmla="*/ 444390 h 1659037"/>
                  <a:gd name="connsiteX12" fmla="*/ 1627937 w 1670100"/>
                  <a:gd name="connsiteY12" fmla="*/ 873767 h 1659037"/>
                  <a:gd name="connsiteX13" fmla="*/ 1198559 w 1670100"/>
                  <a:gd name="connsiteY13" fmla="*/ 988819 h 1659037"/>
                  <a:gd name="connsiteX14" fmla="*/ 926345 w 1670100"/>
                  <a:gd name="connsiteY14" fmla="*/ 831656 h 1659037"/>
                  <a:gd name="connsiteX15" fmla="*/ 1083508 w 1670100"/>
                  <a:gd name="connsiteY15" fmla="*/ 559441 h 1659037"/>
                  <a:gd name="connsiteX16" fmla="*/ 1333847 w 1670100"/>
                  <a:gd name="connsiteY16" fmla="*/ 403009 h 1659037"/>
                  <a:gd name="connsiteX17" fmla="*/ 336253 w 1670100"/>
                  <a:gd name="connsiteY17" fmla="*/ 403008 h 1659037"/>
                  <a:gd name="connsiteX18" fmla="*/ 586592 w 1670100"/>
                  <a:gd name="connsiteY18" fmla="*/ 559440 h 1659037"/>
                  <a:gd name="connsiteX19" fmla="*/ 743755 w 1670100"/>
                  <a:gd name="connsiteY19" fmla="*/ 831655 h 1659037"/>
                  <a:gd name="connsiteX20" fmla="*/ 471541 w 1670100"/>
                  <a:gd name="connsiteY20" fmla="*/ 988818 h 1659037"/>
                  <a:gd name="connsiteX21" fmla="*/ 42164 w 1670100"/>
                  <a:gd name="connsiteY21" fmla="*/ 873766 h 1659037"/>
                  <a:gd name="connsiteX22" fmla="*/ 157215 w 1670100"/>
                  <a:gd name="connsiteY22" fmla="*/ 444389 h 1659037"/>
                  <a:gd name="connsiteX23" fmla="*/ 336253 w 1670100"/>
                  <a:gd name="connsiteY23" fmla="*/ 403008 h 1659037"/>
                  <a:gd name="connsiteX24" fmla="*/ 832199 w 1670100"/>
                  <a:gd name="connsiteY24" fmla="*/ 0 h 1659037"/>
                  <a:gd name="connsiteX25" fmla="*/ 1054461 w 1670100"/>
                  <a:gd name="connsiteY25" fmla="*/ 92064 h 1659037"/>
                  <a:gd name="connsiteX26" fmla="*/ 1054461 w 1670100"/>
                  <a:gd name="connsiteY26" fmla="*/ 536588 h 1659037"/>
                  <a:gd name="connsiteX27" fmla="*/ 832199 w 1670100"/>
                  <a:gd name="connsiteY27" fmla="*/ 758850 h 1659037"/>
                  <a:gd name="connsiteX28" fmla="*/ 609937 w 1670100"/>
                  <a:gd name="connsiteY28" fmla="*/ 536588 h 1659037"/>
                  <a:gd name="connsiteX29" fmla="*/ 609937 w 1670100"/>
                  <a:gd name="connsiteY29" fmla="*/ 92064 h 1659037"/>
                  <a:gd name="connsiteX30" fmla="*/ 832199 w 1670100"/>
                  <a:gd name="connsiteY30" fmla="*/ 0 h 1659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670100" h="1659037">
                    <a:moveTo>
                      <a:pt x="911818" y="971836"/>
                    </a:moveTo>
                    <a:lnTo>
                      <a:pt x="1219697" y="1035173"/>
                    </a:lnTo>
                    <a:cubicBezTo>
                      <a:pt x="1389733" y="1070152"/>
                      <a:pt x="1499219" y="1236351"/>
                      <a:pt x="1464239" y="1406388"/>
                    </a:cubicBezTo>
                    <a:cubicBezTo>
                      <a:pt x="1429259" y="1576424"/>
                      <a:pt x="1263060" y="1685910"/>
                      <a:pt x="1093024" y="1650930"/>
                    </a:cubicBezTo>
                    <a:cubicBezTo>
                      <a:pt x="922987" y="1615950"/>
                      <a:pt x="813502" y="1449751"/>
                      <a:pt x="848482" y="1279715"/>
                    </a:cubicBezTo>
                    <a:close/>
                    <a:moveTo>
                      <a:pt x="737137" y="967630"/>
                    </a:moveTo>
                    <a:lnTo>
                      <a:pt x="807890" y="1273890"/>
                    </a:lnTo>
                    <a:cubicBezTo>
                      <a:pt x="846965" y="1443032"/>
                      <a:pt x="741524" y="1611826"/>
                      <a:pt x="572382" y="1650902"/>
                    </a:cubicBezTo>
                    <a:cubicBezTo>
                      <a:pt x="403240" y="1689977"/>
                      <a:pt x="234446" y="1584537"/>
                      <a:pt x="195370" y="1415395"/>
                    </a:cubicBezTo>
                    <a:cubicBezTo>
                      <a:pt x="156295" y="1246253"/>
                      <a:pt x="261735" y="1077458"/>
                      <a:pt x="430877" y="1038383"/>
                    </a:cubicBezTo>
                    <a:close/>
                    <a:moveTo>
                      <a:pt x="1333847" y="403009"/>
                    </a:moveTo>
                    <a:cubicBezTo>
                      <a:pt x="1394238" y="398741"/>
                      <a:pt x="1456508" y="411840"/>
                      <a:pt x="1512885" y="444390"/>
                    </a:cubicBezTo>
                    <a:cubicBezTo>
                      <a:pt x="1663225" y="531188"/>
                      <a:pt x="1714735" y="723428"/>
                      <a:pt x="1627937" y="873767"/>
                    </a:cubicBezTo>
                    <a:cubicBezTo>
                      <a:pt x="1541138" y="1024107"/>
                      <a:pt x="1348899" y="1075617"/>
                      <a:pt x="1198559" y="988819"/>
                    </a:cubicBezTo>
                    <a:lnTo>
                      <a:pt x="926345" y="831656"/>
                    </a:lnTo>
                    <a:lnTo>
                      <a:pt x="1083508" y="559441"/>
                    </a:lnTo>
                    <a:cubicBezTo>
                      <a:pt x="1137757" y="465479"/>
                      <a:pt x="1233194" y="410122"/>
                      <a:pt x="1333847" y="403009"/>
                    </a:cubicBezTo>
                    <a:close/>
                    <a:moveTo>
                      <a:pt x="336253" y="403008"/>
                    </a:moveTo>
                    <a:cubicBezTo>
                      <a:pt x="436906" y="410121"/>
                      <a:pt x="532343" y="465478"/>
                      <a:pt x="586592" y="559440"/>
                    </a:cubicBezTo>
                    <a:lnTo>
                      <a:pt x="743755" y="831655"/>
                    </a:lnTo>
                    <a:lnTo>
                      <a:pt x="471541" y="988818"/>
                    </a:lnTo>
                    <a:cubicBezTo>
                      <a:pt x="321201" y="1075616"/>
                      <a:pt x="128962" y="1024106"/>
                      <a:pt x="42164" y="873766"/>
                    </a:cubicBezTo>
                    <a:cubicBezTo>
                      <a:pt x="-44635" y="723427"/>
                      <a:pt x="6875" y="531187"/>
                      <a:pt x="157215" y="444389"/>
                    </a:cubicBezTo>
                    <a:cubicBezTo>
                      <a:pt x="213592" y="411839"/>
                      <a:pt x="275862" y="398740"/>
                      <a:pt x="336253" y="403008"/>
                    </a:cubicBezTo>
                    <a:close/>
                    <a:moveTo>
                      <a:pt x="832199" y="0"/>
                    </a:moveTo>
                    <a:cubicBezTo>
                      <a:pt x="912642" y="0"/>
                      <a:pt x="993085" y="30688"/>
                      <a:pt x="1054461" y="92064"/>
                    </a:cubicBezTo>
                    <a:cubicBezTo>
                      <a:pt x="1177213" y="214816"/>
                      <a:pt x="1177213" y="413837"/>
                      <a:pt x="1054461" y="536588"/>
                    </a:cubicBezTo>
                    <a:lnTo>
                      <a:pt x="832199" y="758850"/>
                    </a:lnTo>
                    <a:lnTo>
                      <a:pt x="609937" y="536588"/>
                    </a:lnTo>
                    <a:cubicBezTo>
                      <a:pt x="487185" y="413837"/>
                      <a:pt x="487185" y="214816"/>
                      <a:pt x="609937" y="92064"/>
                    </a:cubicBezTo>
                    <a:cubicBezTo>
                      <a:pt x="671313" y="30688"/>
                      <a:pt x="751756" y="0"/>
                      <a:pt x="83219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CFF"/>
                  </a:gs>
                  <a:gs pos="100000">
                    <a:srgbClr val="FF0066"/>
                  </a:gs>
                </a:gsLst>
                <a:lin ang="2700000" scaled="1"/>
                <a:tileRect/>
              </a:gradFill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楕円 141">
                <a:extLst>
                  <a:ext uri="{FF2B5EF4-FFF2-40B4-BE49-F238E27FC236}">
                    <a16:creationId xmlns:a16="http://schemas.microsoft.com/office/drawing/2014/main" id="{AEB4FB2B-8561-46EF-B040-799009404E91}"/>
                  </a:ext>
                </a:extLst>
              </p:cNvPr>
              <p:cNvSpPr/>
              <p:nvPr/>
            </p:nvSpPr>
            <p:spPr>
              <a:xfrm>
                <a:off x="3757612" y="5671163"/>
                <a:ext cx="128588" cy="87674"/>
              </a:xfrm>
              <a:prstGeom prst="ellipse">
                <a:avLst/>
              </a:prstGeom>
              <a:solidFill>
                <a:srgbClr val="FFFF00"/>
              </a:solidFill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0D75F9F6-3899-492B-B7B6-D5FC7D126569}"/>
                </a:ext>
              </a:extLst>
            </p:cNvPr>
            <p:cNvGrpSpPr/>
            <p:nvPr/>
          </p:nvGrpSpPr>
          <p:grpSpPr>
            <a:xfrm>
              <a:off x="6294335" y="4825517"/>
              <a:ext cx="402305" cy="306131"/>
              <a:chOff x="3629501" y="5562600"/>
              <a:chExt cx="385287" cy="293185"/>
            </a:xfrm>
            <a:solidFill>
              <a:schemeClr val="tx1">
                <a:alpha val="20000"/>
              </a:schemeClr>
            </a:solidFill>
          </p:grpSpPr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F7441363-2F49-49F6-A0C4-2C60C20A49D0}"/>
                  </a:ext>
                </a:extLst>
              </p:cNvPr>
              <p:cNvSpPr/>
              <p:nvPr/>
            </p:nvSpPr>
            <p:spPr>
              <a:xfrm>
                <a:off x="3629501" y="5562600"/>
                <a:ext cx="385287" cy="293185"/>
              </a:xfrm>
              <a:custGeom>
                <a:avLst/>
                <a:gdLst>
                  <a:gd name="connsiteX0" fmla="*/ 911818 w 1670100"/>
                  <a:gd name="connsiteY0" fmla="*/ 971836 h 1659037"/>
                  <a:gd name="connsiteX1" fmla="*/ 1219697 w 1670100"/>
                  <a:gd name="connsiteY1" fmla="*/ 1035173 h 1659037"/>
                  <a:gd name="connsiteX2" fmla="*/ 1464239 w 1670100"/>
                  <a:gd name="connsiteY2" fmla="*/ 1406388 h 1659037"/>
                  <a:gd name="connsiteX3" fmla="*/ 1093024 w 1670100"/>
                  <a:gd name="connsiteY3" fmla="*/ 1650930 h 1659037"/>
                  <a:gd name="connsiteX4" fmla="*/ 848482 w 1670100"/>
                  <a:gd name="connsiteY4" fmla="*/ 1279715 h 1659037"/>
                  <a:gd name="connsiteX5" fmla="*/ 737137 w 1670100"/>
                  <a:gd name="connsiteY5" fmla="*/ 967630 h 1659037"/>
                  <a:gd name="connsiteX6" fmla="*/ 807890 w 1670100"/>
                  <a:gd name="connsiteY6" fmla="*/ 1273890 h 1659037"/>
                  <a:gd name="connsiteX7" fmla="*/ 572382 w 1670100"/>
                  <a:gd name="connsiteY7" fmla="*/ 1650902 h 1659037"/>
                  <a:gd name="connsiteX8" fmla="*/ 195370 w 1670100"/>
                  <a:gd name="connsiteY8" fmla="*/ 1415395 h 1659037"/>
                  <a:gd name="connsiteX9" fmla="*/ 430877 w 1670100"/>
                  <a:gd name="connsiteY9" fmla="*/ 1038383 h 1659037"/>
                  <a:gd name="connsiteX10" fmla="*/ 1333847 w 1670100"/>
                  <a:gd name="connsiteY10" fmla="*/ 403009 h 1659037"/>
                  <a:gd name="connsiteX11" fmla="*/ 1512885 w 1670100"/>
                  <a:gd name="connsiteY11" fmla="*/ 444390 h 1659037"/>
                  <a:gd name="connsiteX12" fmla="*/ 1627937 w 1670100"/>
                  <a:gd name="connsiteY12" fmla="*/ 873767 h 1659037"/>
                  <a:gd name="connsiteX13" fmla="*/ 1198559 w 1670100"/>
                  <a:gd name="connsiteY13" fmla="*/ 988819 h 1659037"/>
                  <a:gd name="connsiteX14" fmla="*/ 926345 w 1670100"/>
                  <a:gd name="connsiteY14" fmla="*/ 831656 h 1659037"/>
                  <a:gd name="connsiteX15" fmla="*/ 1083508 w 1670100"/>
                  <a:gd name="connsiteY15" fmla="*/ 559441 h 1659037"/>
                  <a:gd name="connsiteX16" fmla="*/ 1333847 w 1670100"/>
                  <a:gd name="connsiteY16" fmla="*/ 403009 h 1659037"/>
                  <a:gd name="connsiteX17" fmla="*/ 336253 w 1670100"/>
                  <a:gd name="connsiteY17" fmla="*/ 403008 h 1659037"/>
                  <a:gd name="connsiteX18" fmla="*/ 586592 w 1670100"/>
                  <a:gd name="connsiteY18" fmla="*/ 559440 h 1659037"/>
                  <a:gd name="connsiteX19" fmla="*/ 743755 w 1670100"/>
                  <a:gd name="connsiteY19" fmla="*/ 831655 h 1659037"/>
                  <a:gd name="connsiteX20" fmla="*/ 471541 w 1670100"/>
                  <a:gd name="connsiteY20" fmla="*/ 988818 h 1659037"/>
                  <a:gd name="connsiteX21" fmla="*/ 42164 w 1670100"/>
                  <a:gd name="connsiteY21" fmla="*/ 873766 h 1659037"/>
                  <a:gd name="connsiteX22" fmla="*/ 157215 w 1670100"/>
                  <a:gd name="connsiteY22" fmla="*/ 444389 h 1659037"/>
                  <a:gd name="connsiteX23" fmla="*/ 336253 w 1670100"/>
                  <a:gd name="connsiteY23" fmla="*/ 403008 h 1659037"/>
                  <a:gd name="connsiteX24" fmla="*/ 832199 w 1670100"/>
                  <a:gd name="connsiteY24" fmla="*/ 0 h 1659037"/>
                  <a:gd name="connsiteX25" fmla="*/ 1054461 w 1670100"/>
                  <a:gd name="connsiteY25" fmla="*/ 92064 h 1659037"/>
                  <a:gd name="connsiteX26" fmla="*/ 1054461 w 1670100"/>
                  <a:gd name="connsiteY26" fmla="*/ 536588 h 1659037"/>
                  <a:gd name="connsiteX27" fmla="*/ 832199 w 1670100"/>
                  <a:gd name="connsiteY27" fmla="*/ 758850 h 1659037"/>
                  <a:gd name="connsiteX28" fmla="*/ 609937 w 1670100"/>
                  <a:gd name="connsiteY28" fmla="*/ 536588 h 1659037"/>
                  <a:gd name="connsiteX29" fmla="*/ 609937 w 1670100"/>
                  <a:gd name="connsiteY29" fmla="*/ 92064 h 1659037"/>
                  <a:gd name="connsiteX30" fmla="*/ 832199 w 1670100"/>
                  <a:gd name="connsiteY30" fmla="*/ 0 h 1659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670100" h="1659037">
                    <a:moveTo>
                      <a:pt x="911818" y="971836"/>
                    </a:moveTo>
                    <a:lnTo>
                      <a:pt x="1219697" y="1035173"/>
                    </a:lnTo>
                    <a:cubicBezTo>
                      <a:pt x="1389733" y="1070152"/>
                      <a:pt x="1499219" y="1236351"/>
                      <a:pt x="1464239" y="1406388"/>
                    </a:cubicBezTo>
                    <a:cubicBezTo>
                      <a:pt x="1429259" y="1576424"/>
                      <a:pt x="1263060" y="1685910"/>
                      <a:pt x="1093024" y="1650930"/>
                    </a:cubicBezTo>
                    <a:cubicBezTo>
                      <a:pt x="922987" y="1615950"/>
                      <a:pt x="813502" y="1449751"/>
                      <a:pt x="848482" y="1279715"/>
                    </a:cubicBezTo>
                    <a:close/>
                    <a:moveTo>
                      <a:pt x="737137" y="967630"/>
                    </a:moveTo>
                    <a:lnTo>
                      <a:pt x="807890" y="1273890"/>
                    </a:lnTo>
                    <a:cubicBezTo>
                      <a:pt x="846965" y="1443032"/>
                      <a:pt x="741524" y="1611826"/>
                      <a:pt x="572382" y="1650902"/>
                    </a:cubicBezTo>
                    <a:cubicBezTo>
                      <a:pt x="403240" y="1689977"/>
                      <a:pt x="234446" y="1584537"/>
                      <a:pt x="195370" y="1415395"/>
                    </a:cubicBezTo>
                    <a:cubicBezTo>
                      <a:pt x="156295" y="1246253"/>
                      <a:pt x="261735" y="1077458"/>
                      <a:pt x="430877" y="1038383"/>
                    </a:cubicBezTo>
                    <a:close/>
                    <a:moveTo>
                      <a:pt x="1333847" y="403009"/>
                    </a:moveTo>
                    <a:cubicBezTo>
                      <a:pt x="1394238" y="398741"/>
                      <a:pt x="1456508" y="411840"/>
                      <a:pt x="1512885" y="444390"/>
                    </a:cubicBezTo>
                    <a:cubicBezTo>
                      <a:pt x="1663225" y="531188"/>
                      <a:pt x="1714735" y="723428"/>
                      <a:pt x="1627937" y="873767"/>
                    </a:cubicBezTo>
                    <a:cubicBezTo>
                      <a:pt x="1541138" y="1024107"/>
                      <a:pt x="1348899" y="1075617"/>
                      <a:pt x="1198559" y="988819"/>
                    </a:cubicBezTo>
                    <a:lnTo>
                      <a:pt x="926345" y="831656"/>
                    </a:lnTo>
                    <a:lnTo>
                      <a:pt x="1083508" y="559441"/>
                    </a:lnTo>
                    <a:cubicBezTo>
                      <a:pt x="1137757" y="465479"/>
                      <a:pt x="1233194" y="410122"/>
                      <a:pt x="1333847" y="403009"/>
                    </a:cubicBezTo>
                    <a:close/>
                    <a:moveTo>
                      <a:pt x="336253" y="403008"/>
                    </a:moveTo>
                    <a:cubicBezTo>
                      <a:pt x="436906" y="410121"/>
                      <a:pt x="532343" y="465478"/>
                      <a:pt x="586592" y="559440"/>
                    </a:cubicBezTo>
                    <a:lnTo>
                      <a:pt x="743755" y="831655"/>
                    </a:lnTo>
                    <a:lnTo>
                      <a:pt x="471541" y="988818"/>
                    </a:lnTo>
                    <a:cubicBezTo>
                      <a:pt x="321201" y="1075616"/>
                      <a:pt x="128962" y="1024106"/>
                      <a:pt x="42164" y="873766"/>
                    </a:cubicBezTo>
                    <a:cubicBezTo>
                      <a:pt x="-44635" y="723427"/>
                      <a:pt x="6875" y="531187"/>
                      <a:pt x="157215" y="444389"/>
                    </a:cubicBezTo>
                    <a:cubicBezTo>
                      <a:pt x="213592" y="411839"/>
                      <a:pt x="275862" y="398740"/>
                      <a:pt x="336253" y="403008"/>
                    </a:cubicBezTo>
                    <a:close/>
                    <a:moveTo>
                      <a:pt x="832199" y="0"/>
                    </a:moveTo>
                    <a:cubicBezTo>
                      <a:pt x="912642" y="0"/>
                      <a:pt x="993085" y="30688"/>
                      <a:pt x="1054461" y="92064"/>
                    </a:cubicBezTo>
                    <a:cubicBezTo>
                      <a:pt x="1177213" y="214816"/>
                      <a:pt x="1177213" y="413837"/>
                      <a:pt x="1054461" y="536588"/>
                    </a:cubicBezTo>
                    <a:lnTo>
                      <a:pt x="832199" y="758850"/>
                    </a:lnTo>
                    <a:lnTo>
                      <a:pt x="609937" y="536588"/>
                    </a:lnTo>
                    <a:cubicBezTo>
                      <a:pt x="487185" y="413837"/>
                      <a:pt x="487185" y="214816"/>
                      <a:pt x="609937" y="92064"/>
                    </a:cubicBezTo>
                    <a:cubicBezTo>
                      <a:pt x="671313" y="30688"/>
                      <a:pt x="751756" y="0"/>
                      <a:pt x="832199" y="0"/>
                    </a:cubicBezTo>
                    <a:close/>
                  </a:path>
                </a:pathLst>
              </a:custGeom>
              <a:grpFill/>
              <a:ln w="317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楕円 139">
                <a:extLst>
                  <a:ext uri="{FF2B5EF4-FFF2-40B4-BE49-F238E27FC236}">
                    <a16:creationId xmlns:a16="http://schemas.microsoft.com/office/drawing/2014/main" id="{2ECC3A22-E968-485B-BF9A-EDFA3B9D93FC}"/>
                  </a:ext>
                </a:extLst>
              </p:cNvPr>
              <p:cNvSpPr/>
              <p:nvPr/>
            </p:nvSpPr>
            <p:spPr>
              <a:xfrm>
                <a:off x="3757612" y="5671163"/>
                <a:ext cx="128588" cy="87674"/>
              </a:xfrm>
              <a:prstGeom prst="ellipse">
                <a:avLst/>
              </a:prstGeom>
              <a:grpFill/>
              <a:ln w="317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82EF6F07-E695-4DAB-9C81-270424D9FED8}"/>
                </a:ext>
              </a:extLst>
            </p:cNvPr>
            <p:cNvGrpSpPr/>
            <p:nvPr/>
          </p:nvGrpSpPr>
          <p:grpSpPr>
            <a:xfrm>
              <a:off x="6291980" y="4781035"/>
              <a:ext cx="368170" cy="280156"/>
              <a:chOff x="3629501" y="5562600"/>
              <a:chExt cx="385287" cy="293185"/>
            </a:xfrm>
          </p:grpSpPr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28C8772B-1DDF-4AF4-8F68-5144A355BA4E}"/>
                  </a:ext>
                </a:extLst>
              </p:cNvPr>
              <p:cNvSpPr/>
              <p:nvPr/>
            </p:nvSpPr>
            <p:spPr>
              <a:xfrm>
                <a:off x="3629501" y="5562600"/>
                <a:ext cx="385287" cy="293185"/>
              </a:xfrm>
              <a:custGeom>
                <a:avLst/>
                <a:gdLst>
                  <a:gd name="connsiteX0" fmla="*/ 911818 w 1670100"/>
                  <a:gd name="connsiteY0" fmla="*/ 971836 h 1659037"/>
                  <a:gd name="connsiteX1" fmla="*/ 1219697 w 1670100"/>
                  <a:gd name="connsiteY1" fmla="*/ 1035173 h 1659037"/>
                  <a:gd name="connsiteX2" fmla="*/ 1464239 w 1670100"/>
                  <a:gd name="connsiteY2" fmla="*/ 1406388 h 1659037"/>
                  <a:gd name="connsiteX3" fmla="*/ 1093024 w 1670100"/>
                  <a:gd name="connsiteY3" fmla="*/ 1650930 h 1659037"/>
                  <a:gd name="connsiteX4" fmla="*/ 848482 w 1670100"/>
                  <a:gd name="connsiteY4" fmla="*/ 1279715 h 1659037"/>
                  <a:gd name="connsiteX5" fmla="*/ 737137 w 1670100"/>
                  <a:gd name="connsiteY5" fmla="*/ 967630 h 1659037"/>
                  <a:gd name="connsiteX6" fmla="*/ 807890 w 1670100"/>
                  <a:gd name="connsiteY6" fmla="*/ 1273890 h 1659037"/>
                  <a:gd name="connsiteX7" fmla="*/ 572382 w 1670100"/>
                  <a:gd name="connsiteY7" fmla="*/ 1650902 h 1659037"/>
                  <a:gd name="connsiteX8" fmla="*/ 195370 w 1670100"/>
                  <a:gd name="connsiteY8" fmla="*/ 1415395 h 1659037"/>
                  <a:gd name="connsiteX9" fmla="*/ 430877 w 1670100"/>
                  <a:gd name="connsiteY9" fmla="*/ 1038383 h 1659037"/>
                  <a:gd name="connsiteX10" fmla="*/ 1333847 w 1670100"/>
                  <a:gd name="connsiteY10" fmla="*/ 403009 h 1659037"/>
                  <a:gd name="connsiteX11" fmla="*/ 1512885 w 1670100"/>
                  <a:gd name="connsiteY11" fmla="*/ 444390 h 1659037"/>
                  <a:gd name="connsiteX12" fmla="*/ 1627937 w 1670100"/>
                  <a:gd name="connsiteY12" fmla="*/ 873767 h 1659037"/>
                  <a:gd name="connsiteX13" fmla="*/ 1198559 w 1670100"/>
                  <a:gd name="connsiteY13" fmla="*/ 988819 h 1659037"/>
                  <a:gd name="connsiteX14" fmla="*/ 926345 w 1670100"/>
                  <a:gd name="connsiteY14" fmla="*/ 831656 h 1659037"/>
                  <a:gd name="connsiteX15" fmla="*/ 1083508 w 1670100"/>
                  <a:gd name="connsiteY15" fmla="*/ 559441 h 1659037"/>
                  <a:gd name="connsiteX16" fmla="*/ 1333847 w 1670100"/>
                  <a:gd name="connsiteY16" fmla="*/ 403009 h 1659037"/>
                  <a:gd name="connsiteX17" fmla="*/ 336253 w 1670100"/>
                  <a:gd name="connsiteY17" fmla="*/ 403008 h 1659037"/>
                  <a:gd name="connsiteX18" fmla="*/ 586592 w 1670100"/>
                  <a:gd name="connsiteY18" fmla="*/ 559440 h 1659037"/>
                  <a:gd name="connsiteX19" fmla="*/ 743755 w 1670100"/>
                  <a:gd name="connsiteY19" fmla="*/ 831655 h 1659037"/>
                  <a:gd name="connsiteX20" fmla="*/ 471541 w 1670100"/>
                  <a:gd name="connsiteY20" fmla="*/ 988818 h 1659037"/>
                  <a:gd name="connsiteX21" fmla="*/ 42164 w 1670100"/>
                  <a:gd name="connsiteY21" fmla="*/ 873766 h 1659037"/>
                  <a:gd name="connsiteX22" fmla="*/ 157215 w 1670100"/>
                  <a:gd name="connsiteY22" fmla="*/ 444389 h 1659037"/>
                  <a:gd name="connsiteX23" fmla="*/ 336253 w 1670100"/>
                  <a:gd name="connsiteY23" fmla="*/ 403008 h 1659037"/>
                  <a:gd name="connsiteX24" fmla="*/ 832199 w 1670100"/>
                  <a:gd name="connsiteY24" fmla="*/ 0 h 1659037"/>
                  <a:gd name="connsiteX25" fmla="*/ 1054461 w 1670100"/>
                  <a:gd name="connsiteY25" fmla="*/ 92064 h 1659037"/>
                  <a:gd name="connsiteX26" fmla="*/ 1054461 w 1670100"/>
                  <a:gd name="connsiteY26" fmla="*/ 536588 h 1659037"/>
                  <a:gd name="connsiteX27" fmla="*/ 832199 w 1670100"/>
                  <a:gd name="connsiteY27" fmla="*/ 758850 h 1659037"/>
                  <a:gd name="connsiteX28" fmla="*/ 609937 w 1670100"/>
                  <a:gd name="connsiteY28" fmla="*/ 536588 h 1659037"/>
                  <a:gd name="connsiteX29" fmla="*/ 609937 w 1670100"/>
                  <a:gd name="connsiteY29" fmla="*/ 92064 h 1659037"/>
                  <a:gd name="connsiteX30" fmla="*/ 832199 w 1670100"/>
                  <a:gd name="connsiteY30" fmla="*/ 0 h 1659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670100" h="1659037">
                    <a:moveTo>
                      <a:pt x="911818" y="971836"/>
                    </a:moveTo>
                    <a:lnTo>
                      <a:pt x="1219697" y="1035173"/>
                    </a:lnTo>
                    <a:cubicBezTo>
                      <a:pt x="1389733" y="1070152"/>
                      <a:pt x="1499219" y="1236351"/>
                      <a:pt x="1464239" y="1406388"/>
                    </a:cubicBezTo>
                    <a:cubicBezTo>
                      <a:pt x="1429259" y="1576424"/>
                      <a:pt x="1263060" y="1685910"/>
                      <a:pt x="1093024" y="1650930"/>
                    </a:cubicBezTo>
                    <a:cubicBezTo>
                      <a:pt x="922987" y="1615950"/>
                      <a:pt x="813502" y="1449751"/>
                      <a:pt x="848482" y="1279715"/>
                    </a:cubicBezTo>
                    <a:close/>
                    <a:moveTo>
                      <a:pt x="737137" y="967630"/>
                    </a:moveTo>
                    <a:lnTo>
                      <a:pt x="807890" y="1273890"/>
                    </a:lnTo>
                    <a:cubicBezTo>
                      <a:pt x="846965" y="1443032"/>
                      <a:pt x="741524" y="1611826"/>
                      <a:pt x="572382" y="1650902"/>
                    </a:cubicBezTo>
                    <a:cubicBezTo>
                      <a:pt x="403240" y="1689977"/>
                      <a:pt x="234446" y="1584537"/>
                      <a:pt x="195370" y="1415395"/>
                    </a:cubicBezTo>
                    <a:cubicBezTo>
                      <a:pt x="156295" y="1246253"/>
                      <a:pt x="261735" y="1077458"/>
                      <a:pt x="430877" y="1038383"/>
                    </a:cubicBezTo>
                    <a:close/>
                    <a:moveTo>
                      <a:pt x="1333847" y="403009"/>
                    </a:moveTo>
                    <a:cubicBezTo>
                      <a:pt x="1394238" y="398741"/>
                      <a:pt x="1456508" y="411840"/>
                      <a:pt x="1512885" y="444390"/>
                    </a:cubicBezTo>
                    <a:cubicBezTo>
                      <a:pt x="1663225" y="531188"/>
                      <a:pt x="1714735" y="723428"/>
                      <a:pt x="1627937" y="873767"/>
                    </a:cubicBezTo>
                    <a:cubicBezTo>
                      <a:pt x="1541138" y="1024107"/>
                      <a:pt x="1348899" y="1075617"/>
                      <a:pt x="1198559" y="988819"/>
                    </a:cubicBezTo>
                    <a:lnTo>
                      <a:pt x="926345" y="831656"/>
                    </a:lnTo>
                    <a:lnTo>
                      <a:pt x="1083508" y="559441"/>
                    </a:lnTo>
                    <a:cubicBezTo>
                      <a:pt x="1137757" y="465479"/>
                      <a:pt x="1233194" y="410122"/>
                      <a:pt x="1333847" y="403009"/>
                    </a:cubicBezTo>
                    <a:close/>
                    <a:moveTo>
                      <a:pt x="336253" y="403008"/>
                    </a:moveTo>
                    <a:cubicBezTo>
                      <a:pt x="436906" y="410121"/>
                      <a:pt x="532343" y="465478"/>
                      <a:pt x="586592" y="559440"/>
                    </a:cubicBezTo>
                    <a:lnTo>
                      <a:pt x="743755" y="831655"/>
                    </a:lnTo>
                    <a:lnTo>
                      <a:pt x="471541" y="988818"/>
                    </a:lnTo>
                    <a:cubicBezTo>
                      <a:pt x="321201" y="1075616"/>
                      <a:pt x="128962" y="1024106"/>
                      <a:pt x="42164" y="873766"/>
                    </a:cubicBezTo>
                    <a:cubicBezTo>
                      <a:pt x="-44635" y="723427"/>
                      <a:pt x="6875" y="531187"/>
                      <a:pt x="157215" y="444389"/>
                    </a:cubicBezTo>
                    <a:cubicBezTo>
                      <a:pt x="213592" y="411839"/>
                      <a:pt x="275862" y="398740"/>
                      <a:pt x="336253" y="403008"/>
                    </a:cubicBezTo>
                    <a:close/>
                    <a:moveTo>
                      <a:pt x="832199" y="0"/>
                    </a:moveTo>
                    <a:cubicBezTo>
                      <a:pt x="912642" y="0"/>
                      <a:pt x="993085" y="30688"/>
                      <a:pt x="1054461" y="92064"/>
                    </a:cubicBezTo>
                    <a:cubicBezTo>
                      <a:pt x="1177213" y="214816"/>
                      <a:pt x="1177213" y="413837"/>
                      <a:pt x="1054461" y="536588"/>
                    </a:cubicBezTo>
                    <a:lnTo>
                      <a:pt x="832199" y="758850"/>
                    </a:lnTo>
                    <a:lnTo>
                      <a:pt x="609937" y="536588"/>
                    </a:lnTo>
                    <a:cubicBezTo>
                      <a:pt x="487185" y="413837"/>
                      <a:pt x="487185" y="214816"/>
                      <a:pt x="609937" y="92064"/>
                    </a:cubicBezTo>
                    <a:cubicBezTo>
                      <a:pt x="671313" y="30688"/>
                      <a:pt x="751756" y="0"/>
                      <a:pt x="83219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CFF"/>
                  </a:gs>
                  <a:gs pos="100000">
                    <a:srgbClr val="FF0066"/>
                  </a:gs>
                </a:gsLst>
                <a:lin ang="2700000" scaled="1"/>
                <a:tileRect/>
              </a:gradFill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楕円 137">
                <a:extLst>
                  <a:ext uri="{FF2B5EF4-FFF2-40B4-BE49-F238E27FC236}">
                    <a16:creationId xmlns:a16="http://schemas.microsoft.com/office/drawing/2014/main" id="{079011FC-50BF-4186-B9F4-9174D4E4DC93}"/>
                  </a:ext>
                </a:extLst>
              </p:cNvPr>
              <p:cNvSpPr/>
              <p:nvPr/>
            </p:nvSpPr>
            <p:spPr>
              <a:xfrm>
                <a:off x="3757612" y="5671163"/>
                <a:ext cx="128588" cy="87674"/>
              </a:xfrm>
              <a:prstGeom prst="ellipse">
                <a:avLst/>
              </a:prstGeom>
              <a:solidFill>
                <a:srgbClr val="FFFF00"/>
              </a:solidFill>
              <a:ln w="317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2" name="ひし形 121">
              <a:extLst>
                <a:ext uri="{FF2B5EF4-FFF2-40B4-BE49-F238E27FC236}">
                  <a16:creationId xmlns:a16="http://schemas.microsoft.com/office/drawing/2014/main" id="{39636665-46D5-400B-B30C-1FF85FD9A943}"/>
                </a:ext>
              </a:extLst>
            </p:cNvPr>
            <p:cNvSpPr/>
            <p:nvPr/>
          </p:nvSpPr>
          <p:spPr>
            <a:xfrm>
              <a:off x="6400474" y="4021745"/>
              <a:ext cx="1671964" cy="1134157"/>
            </a:xfrm>
            <a:prstGeom prst="diamond">
              <a:avLst/>
            </a:prstGeom>
            <a:solidFill>
              <a:schemeClr val="tx1">
                <a:alpha val="20000"/>
              </a:schemeClr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CA71B2A2-0636-46F5-8485-79641D58B5E5}"/>
                </a:ext>
              </a:extLst>
            </p:cNvPr>
            <p:cNvGrpSpPr/>
            <p:nvPr/>
          </p:nvGrpSpPr>
          <p:grpSpPr>
            <a:xfrm>
              <a:off x="6444007" y="3492381"/>
              <a:ext cx="1584898" cy="1593648"/>
              <a:chOff x="6444007" y="3492381"/>
              <a:chExt cx="1584898" cy="1593648"/>
            </a:xfrm>
          </p:grpSpPr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FC94DA95-C121-436E-BE96-101DA871108C}"/>
                  </a:ext>
                </a:extLst>
              </p:cNvPr>
              <p:cNvGrpSpPr/>
              <p:nvPr/>
            </p:nvGrpSpPr>
            <p:grpSpPr>
              <a:xfrm>
                <a:off x="6444007" y="3492381"/>
                <a:ext cx="1584898" cy="1593648"/>
                <a:chOff x="6281178" y="1211041"/>
                <a:chExt cx="1910555" cy="1921107"/>
              </a:xfrm>
            </p:grpSpPr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F42D4FEA-B38A-4572-B275-579525C9AC8D}"/>
                    </a:ext>
                  </a:extLst>
                </p:cNvPr>
                <p:cNvSpPr/>
                <p:nvPr/>
              </p:nvSpPr>
              <p:spPr>
                <a:xfrm>
                  <a:off x="6281178" y="2285035"/>
                  <a:ext cx="1910555" cy="847113"/>
                </a:xfrm>
                <a:custGeom>
                  <a:avLst/>
                  <a:gdLst>
                    <a:gd name="connsiteX0" fmla="*/ 9618 w 1910555"/>
                    <a:gd name="connsiteY0" fmla="*/ 0 h 847113"/>
                    <a:gd name="connsiteX1" fmla="*/ 955278 w 1910555"/>
                    <a:gd name="connsiteY1" fmla="*/ 618629 h 847113"/>
                    <a:gd name="connsiteX2" fmla="*/ 1900937 w 1910555"/>
                    <a:gd name="connsiteY2" fmla="*/ 0 h 847113"/>
                    <a:gd name="connsiteX3" fmla="*/ 1910555 w 1910555"/>
                    <a:gd name="connsiteY3" fmla="*/ 6292 h 847113"/>
                    <a:gd name="connsiteX4" fmla="*/ 1910555 w 1910555"/>
                    <a:gd name="connsiteY4" fmla="*/ 222192 h 847113"/>
                    <a:gd name="connsiteX5" fmla="*/ 955278 w 1910555"/>
                    <a:gd name="connsiteY5" fmla="*/ 847113 h 847113"/>
                    <a:gd name="connsiteX6" fmla="*/ 0 w 1910555"/>
                    <a:gd name="connsiteY6" fmla="*/ 222192 h 847113"/>
                    <a:gd name="connsiteX7" fmla="*/ 0 w 1910555"/>
                    <a:gd name="connsiteY7" fmla="*/ 6292 h 847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910555" h="847113">
                      <a:moveTo>
                        <a:pt x="9618" y="0"/>
                      </a:moveTo>
                      <a:lnTo>
                        <a:pt x="955278" y="618629"/>
                      </a:lnTo>
                      <a:lnTo>
                        <a:pt x="1900937" y="0"/>
                      </a:lnTo>
                      <a:lnTo>
                        <a:pt x="1910555" y="6292"/>
                      </a:lnTo>
                      <a:lnTo>
                        <a:pt x="1910555" y="222192"/>
                      </a:lnTo>
                      <a:lnTo>
                        <a:pt x="955278" y="847113"/>
                      </a:lnTo>
                      <a:lnTo>
                        <a:pt x="0" y="222192"/>
                      </a:lnTo>
                      <a:lnTo>
                        <a:pt x="0" y="6292"/>
                      </a:lnTo>
                      <a:close/>
                    </a:path>
                  </a:pathLst>
                </a:custGeom>
                <a:gradFill>
                  <a:gsLst>
                    <a:gs pos="20000">
                      <a:schemeClr val="accent6">
                        <a:lumMod val="60000"/>
                        <a:lumOff val="40000"/>
                      </a:schemeClr>
                    </a:gs>
                    <a:gs pos="85000">
                      <a:srgbClr val="00CC00"/>
                    </a:gs>
                  </a:gsLst>
                  <a:lin ang="2700000" scaled="1"/>
                </a:gradFill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67A68258-EC70-4A91-A320-A26DF8ECC9E2}"/>
                    </a:ext>
                  </a:extLst>
                </p:cNvPr>
                <p:cNvSpPr/>
                <p:nvPr/>
              </p:nvSpPr>
              <p:spPr>
                <a:xfrm>
                  <a:off x="6281178" y="2062227"/>
                  <a:ext cx="1910555" cy="847113"/>
                </a:xfrm>
                <a:custGeom>
                  <a:avLst/>
                  <a:gdLst>
                    <a:gd name="connsiteX0" fmla="*/ 9618 w 1910555"/>
                    <a:gd name="connsiteY0" fmla="*/ 0 h 847113"/>
                    <a:gd name="connsiteX1" fmla="*/ 955278 w 1910555"/>
                    <a:gd name="connsiteY1" fmla="*/ 618629 h 847113"/>
                    <a:gd name="connsiteX2" fmla="*/ 1900937 w 1910555"/>
                    <a:gd name="connsiteY2" fmla="*/ 0 h 847113"/>
                    <a:gd name="connsiteX3" fmla="*/ 1910555 w 1910555"/>
                    <a:gd name="connsiteY3" fmla="*/ 6292 h 847113"/>
                    <a:gd name="connsiteX4" fmla="*/ 1910555 w 1910555"/>
                    <a:gd name="connsiteY4" fmla="*/ 222192 h 847113"/>
                    <a:gd name="connsiteX5" fmla="*/ 955278 w 1910555"/>
                    <a:gd name="connsiteY5" fmla="*/ 847113 h 847113"/>
                    <a:gd name="connsiteX6" fmla="*/ 0 w 1910555"/>
                    <a:gd name="connsiteY6" fmla="*/ 222192 h 847113"/>
                    <a:gd name="connsiteX7" fmla="*/ 0 w 1910555"/>
                    <a:gd name="connsiteY7" fmla="*/ 6292 h 847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910555" h="847113">
                      <a:moveTo>
                        <a:pt x="9618" y="0"/>
                      </a:moveTo>
                      <a:lnTo>
                        <a:pt x="955278" y="618629"/>
                      </a:lnTo>
                      <a:lnTo>
                        <a:pt x="1900937" y="0"/>
                      </a:lnTo>
                      <a:lnTo>
                        <a:pt x="1910555" y="6292"/>
                      </a:lnTo>
                      <a:lnTo>
                        <a:pt x="1910555" y="222192"/>
                      </a:lnTo>
                      <a:lnTo>
                        <a:pt x="955278" y="847113"/>
                      </a:lnTo>
                      <a:lnTo>
                        <a:pt x="0" y="222192"/>
                      </a:lnTo>
                      <a:lnTo>
                        <a:pt x="0" y="6292"/>
                      </a:lnTo>
                      <a:close/>
                    </a:path>
                  </a:pathLst>
                </a:custGeom>
                <a:gradFill flip="none" rotWithShape="1">
                  <a:gsLst>
                    <a:gs pos="20000">
                      <a:schemeClr val="bg1"/>
                    </a:gs>
                    <a:gs pos="85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133" name="グループ化 132">
                  <a:extLst>
                    <a:ext uri="{FF2B5EF4-FFF2-40B4-BE49-F238E27FC236}">
                      <a16:creationId xmlns:a16="http://schemas.microsoft.com/office/drawing/2014/main" id="{5A170BAB-2057-427F-B2CA-4EC7EA92BEEA}"/>
                    </a:ext>
                  </a:extLst>
                </p:cNvPr>
                <p:cNvGrpSpPr/>
                <p:nvPr/>
              </p:nvGrpSpPr>
              <p:grpSpPr>
                <a:xfrm>
                  <a:off x="6281178" y="1211041"/>
                  <a:ext cx="1910555" cy="1479565"/>
                  <a:chOff x="6281178" y="1652583"/>
                  <a:chExt cx="1910555" cy="1479565"/>
                </a:xfrm>
                <a:solidFill>
                  <a:srgbClr val="FF66CC"/>
                </a:solidFill>
              </p:grpSpPr>
              <p:sp>
                <p:nvSpPr>
                  <p:cNvPr id="135" name="ひし形 134">
                    <a:extLst>
                      <a:ext uri="{FF2B5EF4-FFF2-40B4-BE49-F238E27FC236}">
                        <a16:creationId xmlns:a16="http://schemas.microsoft.com/office/drawing/2014/main" id="{EC040C6D-9859-4097-A28F-81BA43456462}"/>
                      </a:ext>
                    </a:extLst>
                  </p:cNvPr>
                  <p:cNvSpPr/>
                  <p:nvPr/>
                </p:nvSpPr>
                <p:spPr>
                  <a:xfrm>
                    <a:off x="6281178" y="1652583"/>
                    <a:ext cx="1910555" cy="1249843"/>
                  </a:xfrm>
                  <a:prstGeom prst="diamond">
                    <a:avLst/>
                  </a:prstGeom>
                  <a:gradFill flip="none" rotWithShape="1">
                    <a:gsLst>
                      <a:gs pos="0">
                        <a:srgbClr val="FFCCFF"/>
                      </a:gs>
                      <a:gs pos="100000">
                        <a:srgbClr val="FF0066"/>
                      </a:gs>
                    </a:gsLst>
                    <a:lin ang="2700000" scaled="1"/>
                    <a:tileRect/>
                  </a:gradFill>
                  <a:ln w="317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36" name="フリーフォーム: 図形 135">
                    <a:extLst>
                      <a:ext uri="{FF2B5EF4-FFF2-40B4-BE49-F238E27FC236}">
                        <a16:creationId xmlns:a16="http://schemas.microsoft.com/office/drawing/2014/main" id="{970E57BE-74E2-4FAF-A1ED-82739985B3E9}"/>
                      </a:ext>
                    </a:extLst>
                  </p:cNvPr>
                  <p:cNvSpPr/>
                  <p:nvPr/>
                </p:nvSpPr>
                <p:spPr>
                  <a:xfrm>
                    <a:off x="6281178" y="2285035"/>
                    <a:ext cx="1910555" cy="847113"/>
                  </a:xfrm>
                  <a:custGeom>
                    <a:avLst/>
                    <a:gdLst>
                      <a:gd name="connsiteX0" fmla="*/ 9618 w 1910555"/>
                      <a:gd name="connsiteY0" fmla="*/ 0 h 847113"/>
                      <a:gd name="connsiteX1" fmla="*/ 955278 w 1910555"/>
                      <a:gd name="connsiteY1" fmla="*/ 618629 h 847113"/>
                      <a:gd name="connsiteX2" fmla="*/ 1900937 w 1910555"/>
                      <a:gd name="connsiteY2" fmla="*/ 0 h 847113"/>
                      <a:gd name="connsiteX3" fmla="*/ 1910555 w 1910555"/>
                      <a:gd name="connsiteY3" fmla="*/ 6292 h 847113"/>
                      <a:gd name="connsiteX4" fmla="*/ 1910555 w 1910555"/>
                      <a:gd name="connsiteY4" fmla="*/ 222192 h 847113"/>
                      <a:gd name="connsiteX5" fmla="*/ 955278 w 1910555"/>
                      <a:gd name="connsiteY5" fmla="*/ 847113 h 847113"/>
                      <a:gd name="connsiteX6" fmla="*/ 0 w 1910555"/>
                      <a:gd name="connsiteY6" fmla="*/ 222192 h 847113"/>
                      <a:gd name="connsiteX7" fmla="*/ 0 w 1910555"/>
                      <a:gd name="connsiteY7" fmla="*/ 6292 h 8471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910555" h="847113">
                        <a:moveTo>
                          <a:pt x="9618" y="0"/>
                        </a:moveTo>
                        <a:lnTo>
                          <a:pt x="955278" y="618629"/>
                        </a:lnTo>
                        <a:lnTo>
                          <a:pt x="1900937" y="0"/>
                        </a:lnTo>
                        <a:lnTo>
                          <a:pt x="1910555" y="6292"/>
                        </a:lnTo>
                        <a:lnTo>
                          <a:pt x="1910555" y="222192"/>
                        </a:lnTo>
                        <a:lnTo>
                          <a:pt x="955278" y="847113"/>
                        </a:lnTo>
                        <a:lnTo>
                          <a:pt x="0" y="222192"/>
                        </a:lnTo>
                        <a:lnTo>
                          <a:pt x="0" y="6292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FFCCFF"/>
                      </a:gs>
                      <a:gs pos="100000">
                        <a:srgbClr val="FF0066"/>
                      </a:gs>
                    </a:gsLst>
                    <a:lin ang="2700000" scaled="1"/>
                  </a:gradFill>
                  <a:ln w="317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4" name="平行四辺形 133">
                  <a:extLst>
                    <a:ext uri="{FF2B5EF4-FFF2-40B4-BE49-F238E27FC236}">
                      <a16:creationId xmlns:a16="http://schemas.microsoft.com/office/drawing/2014/main" id="{2B8E9938-BD91-4D37-BAE6-00BAA88201C5}"/>
                    </a:ext>
                  </a:extLst>
                </p:cNvPr>
                <p:cNvSpPr/>
                <p:nvPr/>
              </p:nvSpPr>
              <p:spPr>
                <a:xfrm rot="5400000" flipV="1">
                  <a:off x="7080315" y="2008020"/>
                  <a:ext cx="1278360" cy="944477"/>
                </a:xfrm>
                <a:prstGeom prst="parallelogram">
                  <a:avLst>
                    <a:gd name="adj" fmla="val 64499"/>
                  </a:avLst>
                </a:pr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7553EF90-8AA9-4679-A98B-877ABE218CD5}"/>
                  </a:ext>
                </a:extLst>
              </p:cNvPr>
              <p:cNvGrpSpPr/>
              <p:nvPr/>
            </p:nvGrpSpPr>
            <p:grpSpPr>
              <a:xfrm>
                <a:off x="7052371" y="3867342"/>
                <a:ext cx="368170" cy="280156"/>
                <a:chOff x="3629501" y="5562600"/>
                <a:chExt cx="385287" cy="293185"/>
              </a:xfrm>
              <a:solidFill>
                <a:schemeClr val="tx1">
                  <a:alpha val="20000"/>
                </a:schemeClr>
              </a:solidFill>
            </p:grpSpPr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BB6CDB4A-3C51-407A-B4D4-F0C19452EB47}"/>
                    </a:ext>
                  </a:extLst>
                </p:cNvPr>
                <p:cNvSpPr/>
                <p:nvPr/>
              </p:nvSpPr>
              <p:spPr>
                <a:xfrm>
                  <a:off x="3629501" y="5562600"/>
                  <a:ext cx="385287" cy="293185"/>
                </a:xfrm>
                <a:custGeom>
                  <a:avLst/>
                  <a:gdLst>
                    <a:gd name="connsiteX0" fmla="*/ 911818 w 1670100"/>
                    <a:gd name="connsiteY0" fmla="*/ 971836 h 1659037"/>
                    <a:gd name="connsiteX1" fmla="*/ 1219697 w 1670100"/>
                    <a:gd name="connsiteY1" fmla="*/ 1035173 h 1659037"/>
                    <a:gd name="connsiteX2" fmla="*/ 1464239 w 1670100"/>
                    <a:gd name="connsiteY2" fmla="*/ 1406388 h 1659037"/>
                    <a:gd name="connsiteX3" fmla="*/ 1093024 w 1670100"/>
                    <a:gd name="connsiteY3" fmla="*/ 1650930 h 1659037"/>
                    <a:gd name="connsiteX4" fmla="*/ 848482 w 1670100"/>
                    <a:gd name="connsiteY4" fmla="*/ 1279715 h 1659037"/>
                    <a:gd name="connsiteX5" fmla="*/ 737137 w 1670100"/>
                    <a:gd name="connsiteY5" fmla="*/ 967630 h 1659037"/>
                    <a:gd name="connsiteX6" fmla="*/ 807890 w 1670100"/>
                    <a:gd name="connsiteY6" fmla="*/ 1273890 h 1659037"/>
                    <a:gd name="connsiteX7" fmla="*/ 572382 w 1670100"/>
                    <a:gd name="connsiteY7" fmla="*/ 1650902 h 1659037"/>
                    <a:gd name="connsiteX8" fmla="*/ 195370 w 1670100"/>
                    <a:gd name="connsiteY8" fmla="*/ 1415395 h 1659037"/>
                    <a:gd name="connsiteX9" fmla="*/ 430877 w 1670100"/>
                    <a:gd name="connsiteY9" fmla="*/ 1038383 h 1659037"/>
                    <a:gd name="connsiteX10" fmla="*/ 1333847 w 1670100"/>
                    <a:gd name="connsiteY10" fmla="*/ 403009 h 1659037"/>
                    <a:gd name="connsiteX11" fmla="*/ 1512885 w 1670100"/>
                    <a:gd name="connsiteY11" fmla="*/ 444390 h 1659037"/>
                    <a:gd name="connsiteX12" fmla="*/ 1627937 w 1670100"/>
                    <a:gd name="connsiteY12" fmla="*/ 873767 h 1659037"/>
                    <a:gd name="connsiteX13" fmla="*/ 1198559 w 1670100"/>
                    <a:gd name="connsiteY13" fmla="*/ 988819 h 1659037"/>
                    <a:gd name="connsiteX14" fmla="*/ 926345 w 1670100"/>
                    <a:gd name="connsiteY14" fmla="*/ 831656 h 1659037"/>
                    <a:gd name="connsiteX15" fmla="*/ 1083508 w 1670100"/>
                    <a:gd name="connsiteY15" fmla="*/ 559441 h 1659037"/>
                    <a:gd name="connsiteX16" fmla="*/ 1333847 w 1670100"/>
                    <a:gd name="connsiteY16" fmla="*/ 403009 h 1659037"/>
                    <a:gd name="connsiteX17" fmla="*/ 336253 w 1670100"/>
                    <a:gd name="connsiteY17" fmla="*/ 403008 h 1659037"/>
                    <a:gd name="connsiteX18" fmla="*/ 586592 w 1670100"/>
                    <a:gd name="connsiteY18" fmla="*/ 559440 h 1659037"/>
                    <a:gd name="connsiteX19" fmla="*/ 743755 w 1670100"/>
                    <a:gd name="connsiteY19" fmla="*/ 831655 h 1659037"/>
                    <a:gd name="connsiteX20" fmla="*/ 471541 w 1670100"/>
                    <a:gd name="connsiteY20" fmla="*/ 988818 h 1659037"/>
                    <a:gd name="connsiteX21" fmla="*/ 42164 w 1670100"/>
                    <a:gd name="connsiteY21" fmla="*/ 873766 h 1659037"/>
                    <a:gd name="connsiteX22" fmla="*/ 157215 w 1670100"/>
                    <a:gd name="connsiteY22" fmla="*/ 444389 h 1659037"/>
                    <a:gd name="connsiteX23" fmla="*/ 336253 w 1670100"/>
                    <a:gd name="connsiteY23" fmla="*/ 403008 h 1659037"/>
                    <a:gd name="connsiteX24" fmla="*/ 832199 w 1670100"/>
                    <a:gd name="connsiteY24" fmla="*/ 0 h 1659037"/>
                    <a:gd name="connsiteX25" fmla="*/ 1054461 w 1670100"/>
                    <a:gd name="connsiteY25" fmla="*/ 92064 h 1659037"/>
                    <a:gd name="connsiteX26" fmla="*/ 1054461 w 1670100"/>
                    <a:gd name="connsiteY26" fmla="*/ 536588 h 1659037"/>
                    <a:gd name="connsiteX27" fmla="*/ 832199 w 1670100"/>
                    <a:gd name="connsiteY27" fmla="*/ 758850 h 1659037"/>
                    <a:gd name="connsiteX28" fmla="*/ 609937 w 1670100"/>
                    <a:gd name="connsiteY28" fmla="*/ 536588 h 1659037"/>
                    <a:gd name="connsiteX29" fmla="*/ 609937 w 1670100"/>
                    <a:gd name="connsiteY29" fmla="*/ 92064 h 1659037"/>
                    <a:gd name="connsiteX30" fmla="*/ 832199 w 1670100"/>
                    <a:gd name="connsiteY30" fmla="*/ 0 h 16590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670100" h="1659037">
                      <a:moveTo>
                        <a:pt x="911818" y="971836"/>
                      </a:moveTo>
                      <a:lnTo>
                        <a:pt x="1219697" y="1035173"/>
                      </a:lnTo>
                      <a:cubicBezTo>
                        <a:pt x="1389733" y="1070152"/>
                        <a:pt x="1499219" y="1236351"/>
                        <a:pt x="1464239" y="1406388"/>
                      </a:cubicBezTo>
                      <a:cubicBezTo>
                        <a:pt x="1429259" y="1576424"/>
                        <a:pt x="1263060" y="1685910"/>
                        <a:pt x="1093024" y="1650930"/>
                      </a:cubicBezTo>
                      <a:cubicBezTo>
                        <a:pt x="922987" y="1615950"/>
                        <a:pt x="813502" y="1449751"/>
                        <a:pt x="848482" y="1279715"/>
                      </a:cubicBezTo>
                      <a:close/>
                      <a:moveTo>
                        <a:pt x="737137" y="967630"/>
                      </a:moveTo>
                      <a:lnTo>
                        <a:pt x="807890" y="1273890"/>
                      </a:lnTo>
                      <a:cubicBezTo>
                        <a:pt x="846965" y="1443032"/>
                        <a:pt x="741524" y="1611826"/>
                        <a:pt x="572382" y="1650902"/>
                      </a:cubicBezTo>
                      <a:cubicBezTo>
                        <a:pt x="403240" y="1689977"/>
                        <a:pt x="234446" y="1584537"/>
                        <a:pt x="195370" y="1415395"/>
                      </a:cubicBezTo>
                      <a:cubicBezTo>
                        <a:pt x="156295" y="1246253"/>
                        <a:pt x="261735" y="1077458"/>
                        <a:pt x="430877" y="1038383"/>
                      </a:cubicBezTo>
                      <a:close/>
                      <a:moveTo>
                        <a:pt x="1333847" y="403009"/>
                      </a:moveTo>
                      <a:cubicBezTo>
                        <a:pt x="1394238" y="398741"/>
                        <a:pt x="1456508" y="411840"/>
                        <a:pt x="1512885" y="444390"/>
                      </a:cubicBezTo>
                      <a:cubicBezTo>
                        <a:pt x="1663225" y="531188"/>
                        <a:pt x="1714735" y="723428"/>
                        <a:pt x="1627937" y="873767"/>
                      </a:cubicBezTo>
                      <a:cubicBezTo>
                        <a:pt x="1541138" y="1024107"/>
                        <a:pt x="1348899" y="1075617"/>
                        <a:pt x="1198559" y="988819"/>
                      </a:cubicBezTo>
                      <a:lnTo>
                        <a:pt x="926345" y="831656"/>
                      </a:lnTo>
                      <a:lnTo>
                        <a:pt x="1083508" y="559441"/>
                      </a:lnTo>
                      <a:cubicBezTo>
                        <a:pt x="1137757" y="465479"/>
                        <a:pt x="1233194" y="410122"/>
                        <a:pt x="1333847" y="403009"/>
                      </a:cubicBezTo>
                      <a:close/>
                      <a:moveTo>
                        <a:pt x="336253" y="403008"/>
                      </a:moveTo>
                      <a:cubicBezTo>
                        <a:pt x="436906" y="410121"/>
                        <a:pt x="532343" y="465478"/>
                        <a:pt x="586592" y="559440"/>
                      </a:cubicBezTo>
                      <a:lnTo>
                        <a:pt x="743755" y="831655"/>
                      </a:lnTo>
                      <a:lnTo>
                        <a:pt x="471541" y="988818"/>
                      </a:lnTo>
                      <a:cubicBezTo>
                        <a:pt x="321201" y="1075616"/>
                        <a:pt x="128962" y="1024106"/>
                        <a:pt x="42164" y="873766"/>
                      </a:cubicBezTo>
                      <a:cubicBezTo>
                        <a:pt x="-44635" y="723427"/>
                        <a:pt x="6875" y="531187"/>
                        <a:pt x="157215" y="444389"/>
                      </a:cubicBezTo>
                      <a:cubicBezTo>
                        <a:pt x="213592" y="411839"/>
                        <a:pt x="275862" y="398740"/>
                        <a:pt x="336253" y="403008"/>
                      </a:cubicBezTo>
                      <a:close/>
                      <a:moveTo>
                        <a:pt x="832199" y="0"/>
                      </a:moveTo>
                      <a:cubicBezTo>
                        <a:pt x="912642" y="0"/>
                        <a:pt x="993085" y="30688"/>
                        <a:pt x="1054461" y="92064"/>
                      </a:cubicBezTo>
                      <a:cubicBezTo>
                        <a:pt x="1177213" y="214816"/>
                        <a:pt x="1177213" y="413837"/>
                        <a:pt x="1054461" y="536588"/>
                      </a:cubicBezTo>
                      <a:lnTo>
                        <a:pt x="832199" y="758850"/>
                      </a:lnTo>
                      <a:lnTo>
                        <a:pt x="609937" y="536588"/>
                      </a:lnTo>
                      <a:cubicBezTo>
                        <a:pt x="487185" y="413837"/>
                        <a:pt x="487185" y="214816"/>
                        <a:pt x="609937" y="92064"/>
                      </a:cubicBezTo>
                      <a:cubicBezTo>
                        <a:pt x="671313" y="30688"/>
                        <a:pt x="751756" y="0"/>
                        <a:pt x="832199" y="0"/>
                      </a:cubicBezTo>
                      <a:close/>
                    </a:path>
                  </a:pathLst>
                </a:custGeom>
                <a:grpFill/>
                <a:ln w="317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楕円 129">
                  <a:extLst>
                    <a:ext uri="{FF2B5EF4-FFF2-40B4-BE49-F238E27FC236}">
                      <a16:creationId xmlns:a16="http://schemas.microsoft.com/office/drawing/2014/main" id="{0E87F9AA-99F5-461A-89E9-9CF975740D47}"/>
                    </a:ext>
                  </a:extLst>
                </p:cNvPr>
                <p:cNvSpPr/>
                <p:nvPr/>
              </p:nvSpPr>
              <p:spPr>
                <a:xfrm>
                  <a:off x="3757612" y="5671163"/>
                  <a:ext cx="128588" cy="87674"/>
                </a:xfrm>
                <a:prstGeom prst="ellipse">
                  <a:avLst/>
                </a:prstGeom>
                <a:grpFill/>
                <a:ln w="317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9202EB0B-D5CC-4D9B-B37B-E2DEA7A64B71}"/>
                  </a:ext>
                </a:extLst>
              </p:cNvPr>
              <p:cNvGrpSpPr/>
              <p:nvPr/>
            </p:nvGrpSpPr>
            <p:grpSpPr>
              <a:xfrm>
                <a:off x="7027230" y="3823471"/>
                <a:ext cx="368170" cy="280156"/>
                <a:chOff x="3629501" y="5562600"/>
                <a:chExt cx="385287" cy="293185"/>
              </a:xfrm>
            </p:grpSpPr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0188C4C6-3438-49E5-9EF3-7B20A848D85C}"/>
                    </a:ext>
                  </a:extLst>
                </p:cNvPr>
                <p:cNvSpPr/>
                <p:nvPr/>
              </p:nvSpPr>
              <p:spPr>
                <a:xfrm>
                  <a:off x="3629501" y="5562600"/>
                  <a:ext cx="385287" cy="293185"/>
                </a:xfrm>
                <a:custGeom>
                  <a:avLst/>
                  <a:gdLst>
                    <a:gd name="connsiteX0" fmla="*/ 911818 w 1670100"/>
                    <a:gd name="connsiteY0" fmla="*/ 971836 h 1659037"/>
                    <a:gd name="connsiteX1" fmla="*/ 1219697 w 1670100"/>
                    <a:gd name="connsiteY1" fmla="*/ 1035173 h 1659037"/>
                    <a:gd name="connsiteX2" fmla="*/ 1464239 w 1670100"/>
                    <a:gd name="connsiteY2" fmla="*/ 1406388 h 1659037"/>
                    <a:gd name="connsiteX3" fmla="*/ 1093024 w 1670100"/>
                    <a:gd name="connsiteY3" fmla="*/ 1650930 h 1659037"/>
                    <a:gd name="connsiteX4" fmla="*/ 848482 w 1670100"/>
                    <a:gd name="connsiteY4" fmla="*/ 1279715 h 1659037"/>
                    <a:gd name="connsiteX5" fmla="*/ 737137 w 1670100"/>
                    <a:gd name="connsiteY5" fmla="*/ 967630 h 1659037"/>
                    <a:gd name="connsiteX6" fmla="*/ 807890 w 1670100"/>
                    <a:gd name="connsiteY6" fmla="*/ 1273890 h 1659037"/>
                    <a:gd name="connsiteX7" fmla="*/ 572382 w 1670100"/>
                    <a:gd name="connsiteY7" fmla="*/ 1650902 h 1659037"/>
                    <a:gd name="connsiteX8" fmla="*/ 195370 w 1670100"/>
                    <a:gd name="connsiteY8" fmla="*/ 1415395 h 1659037"/>
                    <a:gd name="connsiteX9" fmla="*/ 430877 w 1670100"/>
                    <a:gd name="connsiteY9" fmla="*/ 1038383 h 1659037"/>
                    <a:gd name="connsiteX10" fmla="*/ 1333847 w 1670100"/>
                    <a:gd name="connsiteY10" fmla="*/ 403009 h 1659037"/>
                    <a:gd name="connsiteX11" fmla="*/ 1512885 w 1670100"/>
                    <a:gd name="connsiteY11" fmla="*/ 444390 h 1659037"/>
                    <a:gd name="connsiteX12" fmla="*/ 1627937 w 1670100"/>
                    <a:gd name="connsiteY12" fmla="*/ 873767 h 1659037"/>
                    <a:gd name="connsiteX13" fmla="*/ 1198559 w 1670100"/>
                    <a:gd name="connsiteY13" fmla="*/ 988819 h 1659037"/>
                    <a:gd name="connsiteX14" fmla="*/ 926345 w 1670100"/>
                    <a:gd name="connsiteY14" fmla="*/ 831656 h 1659037"/>
                    <a:gd name="connsiteX15" fmla="*/ 1083508 w 1670100"/>
                    <a:gd name="connsiteY15" fmla="*/ 559441 h 1659037"/>
                    <a:gd name="connsiteX16" fmla="*/ 1333847 w 1670100"/>
                    <a:gd name="connsiteY16" fmla="*/ 403009 h 1659037"/>
                    <a:gd name="connsiteX17" fmla="*/ 336253 w 1670100"/>
                    <a:gd name="connsiteY17" fmla="*/ 403008 h 1659037"/>
                    <a:gd name="connsiteX18" fmla="*/ 586592 w 1670100"/>
                    <a:gd name="connsiteY18" fmla="*/ 559440 h 1659037"/>
                    <a:gd name="connsiteX19" fmla="*/ 743755 w 1670100"/>
                    <a:gd name="connsiteY19" fmla="*/ 831655 h 1659037"/>
                    <a:gd name="connsiteX20" fmla="*/ 471541 w 1670100"/>
                    <a:gd name="connsiteY20" fmla="*/ 988818 h 1659037"/>
                    <a:gd name="connsiteX21" fmla="*/ 42164 w 1670100"/>
                    <a:gd name="connsiteY21" fmla="*/ 873766 h 1659037"/>
                    <a:gd name="connsiteX22" fmla="*/ 157215 w 1670100"/>
                    <a:gd name="connsiteY22" fmla="*/ 444389 h 1659037"/>
                    <a:gd name="connsiteX23" fmla="*/ 336253 w 1670100"/>
                    <a:gd name="connsiteY23" fmla="*/ 403008 h 1659037"/>
                    <a:gd name="connsiteX24" fmla="*/ 832199 w 1670100"/>
                    <a:gd name="connsiteY24" fmla="*/ 0 h 1659037"/>
                    <a:gd name="connsiteX25" fmla="*/ 1054461 w 1670100"/>
                    <a:gd name="connsiteY25" fmla="*/ 92064 h 1659037"/>
                    <a:gd name="connsiteX26" fmla="*/ 1054461 w 1670100"/>
                    <a:gd name="connsiteY26" fmla="*/ 536588 h 1659037"/>
                    <a:gd name="connsiteX27" fmla="*/ 832199 w 1670100"/>
                    <a:gd name="connsiteY27" fmla="*/ 758850 h 1659037"/>
                    <a:gd name="connsiteX28" fmla="*/ 609937 w 1670100"/>
                    <a:gd name="connsiteY28" fmla="*/ 536588 h 1659037"/>
                    <a:gd name="connsiteX29" fmla="*/ 609937 w 1670100"/>
                    <a:gd name="connsiteY29" fmla="*/ 92064 h 1659037"/>
                    <a:gd name="connsiteX30" fmla="*/ 832199 w 1670100"/>
                    <a:gd name="connsiteY30" fmla="*/ 0 h 16590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670100" h="1659037">
                      <a:moveTo>
                        <a:pt x="911818" y="971836"/>
                      </a:moveTo>
                      <a:lnTo>
                        <a:pt x="1219697" y="1035173"/>
                      </a:lnTo>
                      <a:cubicBezTo>
                        <a:pt x="1389733" y="1070152"/>
                        <a:pt x="1499219" y="1236351"/>
                        <a:pt x="1464239" y="1406388"/>
                      </a:cubicBezTo>
                      <a:cubicBezTo>
                        <a:pt x="1429259" y="1576424"/>
                        <a:pt x="1263060" y="1685910"/>
                        <a:pt x="1093024" y="1650930"/>
                      </a:cubicBezTo>
                      <a:cubicBezTo>
                        <a:pt x="922987" y="1615950"/>
                        <a:pt x="813502" y="1449751"/>
                        <a:pt x="848482" y="1279715"/>
                      </a:cubicBezTo>
                      <a:close/>
                      <a:moveTo>
                        <a:pt x="737137" y="967630"/>
                      </a:moveTo>
                      <a:lnTo>
                        <a:pt x="807890" y="1273890"/>
                      </a:lnTo>
                      <a:cubicBezTo>
                        <a:pt x="846965" y="1443032"/>
                        <a:pt x="741524" y="1611826"/>
                        <a:pt x="572382" y="1650902"/>
                      </a:cubicBezTo>
                      <a:cubicBezTo>
                        <a:pt x="403240" y="1689977"/>
                        <a:pt x="234446" y="1584537"/>
                        <a:pt x="195370" y="1415395"/>
                      </a:cubicBezTo>
                      <a:cubicBezTo>
                        <a:pt x="156295" y="1246253"/>
                        <a:pt x="261735" y="1077458"/>
                        <a:pt x="430877" y="1038383"/>
                      </a:cubicBezTo>
                      <a:close/>
                      <a:moveTo>
                        <a:pt x="1333847" y="403009"/>
                      </a:moveTo>
                      <a:cubicBezTo>
                        <a:pt x="1394238" y="398741"/>
                        <a:pt x="1456508" y="411840"/>
                        <a:pt x="1512885" y="444390"/>
                      </a:cubicBezTo>
                      <a:cubicBezTo>
                        <a:pt x="1663225" y="531188"/>
                        <a:pt x="1714735" y="723428"/>
                        <a:pt x="1627937" y="873767"/>
                      </a:cubicBezTo>
                      <a:cubicBezTo>
                        <a:pt x="1541138" y="1024107"/>
                        <a:pt x="1348899" y="1075617"/>
                        <a:pt x="1198559" y="988819"/>
                      </a:cubicBezTo>
                      <a:lnTo>
                        <a:pt x="926345" y="831656"/>
                      </a:lnTo>
                      <a:lnTo>
                        <a:pt x="1083508" y="559441"/>
                      </a:lnTo>
                      <a:cubicBezTo>
                        <a:pt x="1137757" y="465479"/>
                        <a:pt x="1233194" y="410122"/>
                        <a:pt x="1333847" y="403009"/>
                      </a:cubicBezTo>
                      <a:close/>
                      <a:moveTo>
                        <a:pt x="336253" y="403008"/>
                      </a:moveTo>
                      <a:cubicBezTo>
                        <a:pt x="436906" y="410121"/>
                        <a:pt x="532343" y="465478"/>
                        <a:pt x="586592" y="559440"/>
                      </a:cubicBezTo>
                      <a:lnTo>
                        <a:pt x="743755" y="831655"/>
                      </a:lnTo>
                      <a:lnTo>
                        <a:pt x="471541" y="988818"/>
                      </a:lnTo>
                      <a:cubicBezTo>
                        <a:pt x="321201" y="1075616"/>
                        <a:pt x="128962" y="1024106"/>
                        <a:pt x="42164" y="873766"/>
                      </a:cubicBezTo>
                      <a:cubicBezTo>
                        <a:pt x="-44635" y="723427"/>
                        <a:pt x="6875" y="531187"/>
                        <a:pt x="157215" y="444389"/>
                      </a:cubicBezTo>
                      <a:cubicBezTo>
                        <a:pt x="213592" y="411839"/>
                        <a:pt x="275862" y="398740"/>
                        <a:pt x="336253" y="403008"/>
                      </a:cubicBezTo>
                      <a:close/>
                      <a:moveTo>
                        <a:pt x="832199" y="0"/>
                      </a:moveTo>
                      <a:cubicBezTo>
                        <a:pt x="912642" y="0"/>
                        <a:pt x="993085" y="30688"/>
                        <a:pt x="1054461" y="92064"/>
                      </a:cubicBezTo>
                      <a:cubicBezTo>
                        <a:pt x="1177213" y="214816"/>
                        <a:pt x="1177213" y="413837"/>
                        <a:pt x="1054461" y="536588"/>
                      </a:cubicBezTo>
                      <a:lnTo>
                        <a:pt x="832199" y="758850"/>
                      </a:lnTo>
                      <a:lnTo>
                        <a:pt x="609937" y="536588"/>
                      </a:lnTo>
                      <a:cubicBezTo>
                        <a:pt x="487185" y="413837"/>
                        <a:pt x="487185" y="214816"/>
                        <a:pt x="609937" y="92064"/>
                      </a:cubicBezTo>
                      <a:cubicBezTo>
                        <a:pt x="671313" y="30688"/>
                        <a:pt x="751756" y="0"/>
                        <a:pt x="83219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0066"/>
                    </a:gs>
                  </a:gsLst>
                  <a:lin ang="2700000" scaled="1"/>
                  <a:tileRect/>
                </a:gradFill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楕円 127">
                  <a:extLst>
                    <a:ext uri="{FF2B5EF4-FFF2-40B4-BE49-F238E27FC236}">
                      <a16:creationId xmlns:a16="http://schemas.microsoft.com/office/drawing/2014/main" id="{3749A12C-50A3-4B49-8CF3-9C61A09AE47C}"/>
                    </a:ext>
                  </a:extLst>
                </p:cNvPr>
                <p:cNvSpPr/>
                <p:nvPr/>
              </p:nvSpPr>
              <p:spPr>
                <a:xfrm>
                  <a:off x="3757612" y="5671163"/>
                  <a:ext cx="128588" cy="87674"/>
                </a:xfrm>
                <a:prstGeom prst="ellipse">
                  <a:avLst/>
                </a:prstGeom>
                <a:solidFill>
                  <a:srgbClr val="FFFF00"/>
                </a:solidFill>
                <a:ln w="317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3F21D6D-499B-4BB9-A434-F70415DE3703}"/>
              </a:ext>
            </a:extLst>
          </p:cNvPr>
          <p:cNvGrpSpPr/>
          <p:nvPr/>
        </p:nvGrpSpPr>
        <p:grpSpPr>
          <a:xfrm>
            <a:off x="973825" y="1137312"/>
            <a:ext cx="2063114" cy="2149324"/>
            <a:chOff x="413386" y="399893"/>
            <a:chExt cx="2063114" cy="2149324"/>
          </a:xfrm>
        </p:grpSpPr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FF9F0A62-F391-41F0-B870-77E9C765EE45}"/>
                </a:ext>
              </a:extLst>
            </p:cNvPr>
            <p:cNvSpPr/>
            <p:nvPr/>
          </p:nvSpPr>
          <p:spPr>
            <a:xfrm>
              <a:off x="1008698" y="1926273"/>
              <a:ext cx="872490" cy="622944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60F12746-E04F-46AE-B2B6-A0396CFF46E3}"/>
                </a:ext>
              </a:extLst>
            </p:cNvPr>
            <p:cNvSpPr/>
            <p:nvPr/>
          </p:nvSpPr>
          <p:spPr>
            <a:xfrm>
              <a:off x="1323975" y="1504790"/>
              <a:ext cx="242888" cy="732955"/>
            </a:xfrm>
            <a:custGeom>
              <a:avLst/>
              <a:gdLst>
                <a:gd name="connsiteX0" fmla="*/ 124540 w 490538"/>
                <a:gd name="connsiteY0" fmla="*/ 0 h 732955"/>
                <a:gd name="connsiteX1" fmla="*/ 365046 w 490538"/>
                <a:gd name="connsiteY1" fmla="*/ 0 h 732955"/>
                <a:gd name="connsiteX2" fmla="*/ 484217 w 490538"/>
                <a:gd name="connsiteY2" fmla="*/ 637156 h 732955"/>
                <a:gd name="connsiteX3" fmla="*/ 485555 w 490538"/>
                <a:gd name="connsiteY3" fmla="*/ 638536 h 732955"/>
                <a:gd name="connsiteX4" fmla="*/ 490538 w 490538"/>
                <a:gd name="connsiteY4" fmla="*/ 654373 h 732955"/>
                <a:gd name="connsiteX5" fmla="*/ 245269 w 490538"/>
                <a:gd name="connsiteY5" fmla="*/ 732955 h 732955"/>
                <a:gd name="connsiteX6" fmla="*/ 0 w 490538"/>
                <a:gd name="connsiteY6" fmla="*/ 654373 h 732955"/>
                <a:gd name="connsiteX7" fmla="*/ 4983 w 490538"/>
                <a:gd name="connsiteY7" fmla="*/ 638536 h 732955"/>
                <a:gd name="connsiteX8" fmla="*/ 5141 w 490538"/>
                <a:gd name="connsiteY8" fmla="*/ 638373 h 732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90538" h="732955">
                  <a:moveTo>
                    <a:pt x="124540" y="0"/>
                  </a:moveTo>
                  <a:lnTo>
                    <a:pt x="365046" y="0"/>
                  </a:lnTo>
                  <a:lnTo>
                    <a:pt x="484217" y="637156"/>
                  </a:lnTo>
                  <a:lnTo>
                    <a:pt x="485555" y="638536"/>
                  </a:lnTo>
                  <a:cubicBezTo>
                    <a:pt x="488822" y="643652"/>
                    <a:pt x="490538" y="648948"/>
                    <a:pt x="490538" y="654373"/>
                  </a:cubicBezTo>
                  <a:cubicBezTo>
                    <a:pt x="490538" y="697773"/>
                    <a:pt x="380727" y="732955"/>
                    <a:pt x="245269" y="732955"/>
                  </a:cubicBezTo>
                  <a:cubicBezTo>
                    <a:pt x="109811" y="732955"/>
                    <a:pt x="0" y="697773"/>
                    <a:pt x="0" y="654373"/>
                  </a:cubicBezTo>
                  <a:cubicBezTo>
                    <a:pt x="0" y="648948"/>
                    <a:pt x="1716" y="643652"/>
                    <a:pt x="4983" y="638536"/>
                  </a:cubicBezTo>
                  <a:lnTo>
                    <a:pt x="5141" y="638373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69162FA9-A4FE-4B64-8E70-CB3FF9BBF0A2}"/>
                </a:ext>
              </a:extLst>
            </p:cNvPr>
            <p:cNvGrpSpPr/>
            <p:nvPr/>
          </p:nvGrpSpPr>
          <p:grpSpPr>
            <a:xfrm>
              <a:off x="413386" y="621347"/>
              <a:ext cx="2063114" cy="1033464"/>
              <a:chOff x="684848" y="2867024"/>
              <a:chExt cx="1520190" cy="1033464"/>
            </a:xfrm>
            <a:solidFill>
              <a:schemeClr val="tx1">
                <a:lumMod val="65000"/>
                <a:lumOff val="35000"/>
              </a:schemeClr>
            </a:solidFill>
          </p:grpSpPr>
          <p:sp>
            <p:nvSpPr>
              <p:cNvPr id="17" name="楕円 16">
                <a:extLst>
                  <a:ext uri="{FF2B5EF4-FFF2-40B4-BE49-F238E27FC236}">
                    <a16:creationId xmlns:a16="http://schemas.microsoft.com/office/drawing/2014/main" id="{877DC332-FA95-428F-8E8D-D617D4A4250B}"/>
                  </a:ext>
                </a:extLst>
              </p:cNvPr>
              <p:cNvSpPr/>
              <p:nvPr/>
            </p:nvSpPr>
            <p:spPr>
              <a:xfrm>
                <a:off x="684848" y="2867024"/>
                <a:ext cx="1520190" cy="1033464"/>
              </a:xfrm>
              <a:prstGeom prst="ellipse">
                <a:avLst/>
              </a:prstGeom>
              <a:grpFill/>
              <a:ln w="317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9E5429B7-1E77-43B3-A82F-D63E3B226A22}"/>
                  </a:ext>
                </a:extLst>
              </p:cNvPr>
              <p:cNvSpPr/>
              <p:nvPr/>
            </p:nvSpPr>
            <p:spPr>
              <a:xfrm>
                <a:off x="684848" y="2867024"/>
                <a:ext cx="1520190" cy="871537"/>
              </a:xfrm>
              <a:prstGeom prst="ellipse">
                <a:avLst/>
              </a:prstGeom>
              <a:solidFill>
                <a:srgbClr val="FFFF00"/>
              </a:solidFill>
              <a:ln w="317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2945BE87-DFFF-41DD-8A42-58FB3E363B69}"/>
                  </a:ext>
                </a:extLst>
              </p:cNvPr>
              <p:cNvSpPr/>
              <p:nvPr/>
            </p:nvSpPr>
            <p:spPr>
              <a:xfrm>
                <a:off x="718186" y="2890838"/>
                <a:ext cx="1453514" cy="795332"/>
              </a:xfrm>
              <a:prstGeom prst="ellipse">
                <a:avLst/>
              </a:prstGeom>
              <a:solidFill>
                <a:srgbClr val="FF0000"/>
              </a:solidFill>
              <a:ln w="317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348F5000-B9D3-4722-8F94-A86B3300B14B}"/>
                </a:ext>
              </a:extLst>
            </p:cNvPr>
            <p:cNvGrpSpPr/>
            <p:nvPr/>
          </p:nvGrpSpPr>
          <p:grpSpPr>
            <a:xfrm>
              <a:off x="569913" y="399893"/>
              <a:ext cx="1747837" cy="947737"/>
              <a:chOff x="309563" y="1709685"/>
              <a:chExt cx="2392680" cy="1040184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F299DAD0-81BC-4CCF-A90F-7E2E04DEE7A9}"/>
                  </a:ext>
                </a:extLst>
              </p:cNvPr>
              <p:cNvGrpSpPr/>
              <p:nvPr/>
            </p:nvGrpSpPr>
            <p:grpSpPr>
              <a:xfrm>
                <a:off x="309563" y="2295526"/>
                <a:ext cx="2392680" cy="454343"/>
                <a:chOff x="309563" y="2295526"/>
                <a:chExt cx="2392680" cy="454343"/>
              </a:xfrm>
              <a:solidFill>
                <a:srgbClr val="00CC00"/>
              </a:solidFill>
            </p:grpSpPr>
            <p:sp>
              <p:nvSpPr>
                <p:cNvPr id="15" name="フリーフォーム: 図形 14">
                  <a:extLst>
                    <a:ext uri="{FF2B5EF4-FFF2-40B4-BE49-F238E27FC236}">
                      <a16:creationId xmlns:a16="http://schemas.microsoft.com/office/drawing/2014/main" id="{2FA34B63-D78C-4418-8EE0-9474B2CAF714}"/>
                    </a:ext>
                  </a:extLst>
                </p:cNvPr>
                <p:cNvSpPr/>
                <p:nvPr/>
              </p:nvSpPr>
              <p:spPr>
                <a:xfrm>
                  <a:off x="1505903" y="2295526"/>
                  <a:ext cx="1196340" cy="454343"/>
                </a:xfrm>
                <a:custGeom>
                  <a:avLst/>
                  <a:gdLst>
                    <a:gd name="connsiteX0" fmla="*/ 1196340 w 1196340"/>
                    <a:gd name="connsiteY0" fmla="*/ 0 h 454343"/>
                    <a:gd name="connsiteX1" fmla="*/ 1196340 w 1196340"/>
                    <a:gd name="connsiteY1" fmla="*/ 138113 h 454343"/>
                    <a:gd name="connsiteX2" fmla="*/ 0 w 1196340"/>
                    <a:gd name="connsiteY2" fmla="*/ 454343 h 454343"/>
                    <a:gd name="connsiteX3" fmla="*/ 0 w 1196340"/>
                    <a:gd name="connsiteY3" fmla="*/ 316230 h 454343"/>
                    <a:gd name="connsiteX4" fmla="*/ 1196340 w 1196340"/>
                    <a:gd name="connsiteY4" fmla="*/ 0 h 454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96340" h="454343">
                      <a:moveTo>
                        <a:pt x="1196340" y="0"/>
                      </a:moveTo>
                      <a:lnTo>
                        <a:pt x="1196340" y="138113"/>
                      </a:lnTo>
                      <a:lnTo>
                        <a:pt x="0" y="454343"/>
                      </a:lnTo>
                      <a:lnTo>
                        <a:pt x="0" y="316230"/>
                      </a:lnTo>
                      <a:lnTo>
                        <a:pt x="1196340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463A7E91-C0E2-4FC0-8B56-E16A72D40E53}"/>
                    </a:ext>
                  </a:extLst>
                </p:cNvPr>
                <p:cNvSpPr/>
                <p:nvPr/>
              </p:nvSpPr>
              <p:spPr>
                <a:xfrm>
                  <a:off x="309563" y="2295526"/>
                  <a:ext cx="1196340" cy="454343"/>
                </a:xfrm>
                <a:custGeom>
                  <a:avLst/>
                  <a:gdLst>
                    <a:gd name="connsiteX0" fmla="*/ 0 w 1196340"/>
                    <a:gd name="connsiteY0" fmla="*/ 0 h 454343"/>
                    <a:gd name="connsiteX1" fmla="*/ 1196340 w 1196340"/>
                    <a:gd name="connsiteY1" fmla="*/ 316230 h 454343"/>
                    <a:gd name="connsiteX2" fmla="*/ 1196340 w 1196340"/>
                    <a:gd name="connsiteY2" fmla="*/ 454343 h 454343"/>
                    <a:gd name="connsiteX3" fmla="*/ 0 w 1196340"/>
                    <a:gd name="connsiteY3" fmla="*/ 138113 h 454343"/>
                    <a:gd name="connsiteX4" fmla="*/ 0 w 1196340"/>
                    <a:gd name="connsiteY4" fmla="*/ 0 h 454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96340" h="454343">
                      <a:moveTo>
                        <a:pt x="0" y="0"/>
                      </a:moveTo>
                      <a:lnTo>
                        <a:pt x="1196340" y="316230"/>
                      </a:lnTo>
                      <a:lnTo>
                        <a:pt x="1196340" y="454343"/>
                      </a:lnTo>
                      <a:lnTo>
                        <a:pt x="0" y="1381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A22AF0BF-B647-43A8-B4DA-F77410F515F9}"/>
                  </a:ext>
                </a:extLst>
              </p:cNvPr>
              <p:cNvGrpSpPr/>
              <p:nvPr/>
            </p:nvGrpSpPr>
            <p:grpSpPr>
              <a:xfrm>
                <a:off x="309563" y="2154718"/>
                <a:ext cx="2392680" cy="454343"/>
                <a:chOff x="309563" y="2295526"/>
                <a:chExt cx="2392680" cy="454343"/>
              </a:xfrm>
            </p:grpSpPr>
            <p:sp>
              <p:nvSpPr>
                <p:cNvPr id="13" name="フリーフォーム: 図形 12">
                  <a:extLst>
                    <a:ext uri="{FF2B5EF4-FFF2-40B4-BE49-F238E27FC236}">
                      <a16:creationId xmlns:a16="http://schemas.microsoft.com/office/drawing/2014/main" id="{AB548D04-5FFE-41DD-AD9C-8B4008ED6EC6}"/>
                    </a:ext>
                  </a:extLst>
                </p:cNvPr>
                <p:cNvSpPr/>
                <p:nvPr/>
              </p:nvSpPr>
              <p:spPr>
                <a:xfrm>
                  <a:off x="1505903" y="2295526"/>
                  <a:ext cx="1196340" cy="454343"/>
                </a:xfrm>
                <a:custGeom>
                  <a:avLst/>
                  <a:gdLst>
                    <a:gd name="connsiteX0" fmla="*/ 1196340 w 1196340"/>
                    <a:gd name="connsiteY0" fmla="*/ 0 h 454343"/>
                    <a:gd name="connsiteX1" fmla="*/ 1196340 w 1196340"/>
                    <a:gd name="connsiteY1" fmla="*/ 138113 h 454343"/>
                    <a:gd name="connsiteX2" fmla="*/ 0 w 1196340"/>
                    <a:gd name="connsiteY2" fmla="*/ 454343 h 454343"/>
                    <a:gd name="connsiteX3" fmla="*/ 0 w 1196340"/>
                    <a:gd name="connsiteY3" fmla="*/ 316230 h 454343"/>
                    <a:gd name="connsiteX4" fmla="*/ 1196340 w 1196340"/>
                    <a:gd name="connsiteY4" fmla="*/ 0 h 454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96340" h="454343">
                      <a:moveTo>
                        <a:pt x="1196340" y="0"/>
                      </a:moveTo>
                      <a:lnTo>
                        <a:pt x="1196340" y="138113"/>
                      </a:lnTo>
                      <a:lnTo>
                        <a:pt x="0" y="454343"/>
                      </a:lnTo>
                      <a:lnTo>
                        <a:pt x="0" y="316230"/>
                      </a:lnTo>
                      <a:lnTo>
                        <a:pt x="1196340" y="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317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フリーフォーム: 図形 13">
                  <a:extLst>
                    <a:ext uri="{FF2B5EF4-FFF2-40B4-BE49-F238E27FC236}">
                      <a16:creationId xmlns:a16="http://schemas.microsoft.com/office/drawing/2014/main" id="{F4B49808-B8B3-44A8-9EBE-5A14CE5F6BC0}"/>
                    </a:ext>
                  </a:extLst>
                </p:cNvPr>
                <p:cNvSpPr/>
                <p:nvPr/>
              </p:nvSpPr>
              <p:spPr>
                <a:xfrm>
                  <a:off x="309563" y="2295526"/>
                  <a:ext cx="1196340" cy="454343"/>
                </a:xfrm>
                <a:custGeom>
                  <a:avLst/>
                  <a:gdLst>
                    <a:gd name="connsiteX0" fmla="*/ 0 w 1196340"/>
                    <a:gd name="connsiteY0" fmla="*/ 0 h 454343"/>
                    <a:gd name="connsiteX1" fmla="*/ 1196340 w 1196340"/>
                    <a:gd name="connsiteY1" fmla="*/ 316230 h 454343"/>
                    <a:gd name="connsiteX2" fmla="*/ 1196340 w 1196340"/>
                    <a:gd name="connsiteY2" fmla="*/ 454343 h 454343"/>
                    <a:gd name="connsiteX3" fmla="*/ 0 w 1196340"/>
                    <a:gd name="connsiteY3" fmla="*/ 138113 h 454343"/>
                    <a:gd name="connsiteX4" fmla="*/ 0 w 1196340"/>
                    <a:gd name="connsiteY4" fmla="*/ 0 h 454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96340" h="454343">
                      <a:moveTo>
                        <a:pt x="0" y="0"/>
                      </a:moveTo>
                      <a:lnTo>
                        <a:pt x="1196340" y="316230"/>
                      </a:lnTo>
                      <a:lnTo>
                        <a:pt x="1196340" y="454343"/>
                      </a:lnTo>
                      <a:lnTo>
                        <a:pt x="0" y="1381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20000">
                      <a:schemeClr val="bg1"/>
                    </a:gs>
                    <a:gs pos="45000">
                      <a:schemeClr val="bg1">
                        <a:lumMod val="95000"/>
                      </a:schemeClr>
                    </a:gs>
                    <a:gs pos="85000">
                      <a:schemeClr val="bg1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 w="317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04C8848A-D039-4724-9167-187D8B50F65D}"/>
                  </a:ext>
                </a:extLst>
              </p:cNvPr>
              <p:cNvGrpSpPr/>
              <p:nvPr/>
            </p:nvGrpSpPr>
            <p:grpSpPr>
              <a:xfrm>
                <a:off x="309563" y="1709685"/>
                <a:ext cx="2392680" cy="770573"/>
                <a:chOff x="309563" y="1979296"/>
                <a:chExt cx="2392680" cy="770573"/>
              </a:xfrm>
              <a:solidFill>
                <a:srgbClr val="FF66CC"/>
              </a:solidFill>
            </p:grpSpPr>
            <p:sp>
              <p:nvSpPr>
                <p:cNvPr id="10" name="ひし形 9">
                  <a:extLst>
                    <a:ext uri="{FF2B5EF4-FFF2-40B4-BE49-F238E27FC236}">
                      <a16:creationId xmlns:a16="http://schemas.microsoft.com/office/drawing/2014/main" id="{1F3DAC57-757E-4F3F-AEC1-8F69BD19573B}"/>
                    </a:ext>
                  </a:extLst>
                </p:cNvPr>
                <p:cNvSpPr/>
                <p:nvPr/>
              </p:nvSpPr>
              <p:spPr>
                <a:xfrm>
                  <a:off x="309563" y="1979296"/>
                  <a:ext cx="2392680" cy="632460"/>
                </a:xfrm>
                <a:prstGeom prst="diamond">
                  <a:avLst/>
                </a:prstGeom>
                <a:solidFill>
                  <a:srgbClr val="FFCCFF"/>
                </a:solidFill>
                <a:ln w="317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フリーフォーム: 図形 10">
                  <a:extLst>
                    <a:ext uri="{FF2B5EF4-FFF2-40B4-BE49-F238E27FC236}">
                      <a16:creationId xmlns:a16="http://schemas.microsoft.com/office/drawing/2014/main" id="{420072D6-0CF4-4D8C-A50E-8C97DB292B34}"/>
                    </a:ext>
                  </a:extLst>
                </p:cNvPr>
                <p:cNvSpPr/>
                <p:nvPr/>
              </p:nvSpPr>
              <p:spPr>
                <a:xfrm>
                  <a:off x="1505903" y="2295526"/>
                  <a:ext cx="1196340" cy="454343"/>
                </a:xfrm>
                <a:custGeom>
                  <a:avLst/>
                  <a:gdLst>
                    <a:gd name="connsiteX0" fmla="*/ 1196340 w 1196340"/>
                    <a:gd name="connsiteY0" fmla="*/ 0 h 454343"/>
                    <a:gd name="connsiteX1" fmla="*/ 1196340 w 1196340"/>
                    <a:gd name="connsiteY1" fmla="*/ 138113 h 454343"/>
                    <a:gd name="connsiteX2" fmla="*/ 0 w 1196340"/>
                    <a:gd name="connsiteY2" fmla="*/ 454343 h 454343"/>
                    <a:gd name="connsiteX3" fmla="*/ 0 w 1196340"/>
                    <a:gd name="connsiteY3" fmla="*/ 316230 h 454343"/>
                    <a:gd name="connsiteX4" fmla="*/ 1196340 w 1196340"/>
                    <a:gd name="connsiteY4" fmla="*/ 0 h 454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96340" h="454343">
                      <a:moveTo>
                        <a:pt x="1196340" y="0"/>
                      </a:moveTo>
                      <a:lnTo>
                        <a:pt x="1196340" y="138113"/>
                      </a:lnTo>
                      <a:lnTo>
                        <a:pt x="0" y="454343"/>
                      </a:lnTo>
                      <a:lnTo>
                        <a:pt x="0" y="316230"/>
                      </a:lnTo>
                      <a:lnTo>
                        <a:pt x="1196340" y="0"/>
                      </a:lnTo>
                      <a:close/>
                    </a:path>
                  </a:pathLst>
                </a:custGeom>
                <a:solidFill>
                  <a:srgbClr val="FF3399"/>
                </a:solidFill>
                <a:ln w="317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5424BE10-0024-403E-984B-629C4B568E1E}"/>
                    </a:ext>
                  </a:extLst>
                </p:cNvPr>
                <p:cNvSpPr/>
                <p:nvPr/>
              </p:nvSpPr>
              <p:spPr>
                <a:xfrm>
                  <a:off x="309563" y="2295526"/>
                  <a:ext cx="1196340" cy="454343"/>
                </a:xfrm>
                <a:custGeom>
                  <a:avLst/>
                  <a:gdLst>
                    <a:gd name="connsiteX0" fmla="*/ 0 w 1196340"/>
                    <a:gd name="connsiteY0" fmla="*/ 0 h 454343"/>
                    <a:gd name="connsiteX1" fmla="*/ 1196340 w 1196340"/>
                    <a:gd name="connsiteY1" fmla="*/ 316230 h 454343"/>
                    <a:gd name="connsiteX2" fmla="*/ 1196340 w 1196340"/>
                    <a:gd name="connsiteY2" fmla="*/ 454343 h 454343"/>
                    <a:gd name="connsiteX3" fmla="*/ 0 w 1196340"/>
                    <a:gd name="connsiteY3" fmla="*/ 138113 h 454343"/>
                    <a:gd name="connsiteX4" fmla="*/ 0 w 1196340"/>
                    <a:gd name="connsiteY4" fmla="*/ 0 h 454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96340" h="454343">
                      <a:moveTo>
                        <a:pt x="0" y="0"/>
                      </a:moveTo>
                      <a:lnTo>
                        <a:pt x="1196340" y="316230"/>
                      </a:lnTo>
                      <a:lnTo>
                        <a:pt x="1196340" y="454343"/>
                      </a:lnTo>
                      <a:lnTo>
                        <a:pt x="0" y="1381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167F544-AF37-4C62-BE08-588B3F602084}"/>
              </a:ext>
            </a:extLst>
          </p:cNvPr>
          <p:cNvGrpSpPr/>
          <p:nvPr/>
        </p:nvGrpSpPr>
        <p:grpSpPr>
          <a:xfrm>
            <a:off x="3875564" y="1322548"/>
            <a:ext cx="2096214" cy="1925080"/>
            <a:chOff x="2938621" y="3006907"/>
            <a:chExt cx="2096214" cy="1925080"/>
          </a:xfrm>
        </p:grpSpPr>
        <p:sp>
          <p:nvSpPr>
            <p:cNvPr id="21" name="台形 20">
              <a:extLst>
                <a:ext uri="{FF2B5EF4-FFF2-40B4-BE49-F238E27FC236}">
                  <a16:creationId xmlns:a16="http://schemas.microsoft.com/office/drawing/2014/main" id="{7E8BD2E8-C57F-42A5-BB7D-B8F0EABE6B2A}"/>
                </a:ext>
              </a:extLst>
            </p:cNvPr>
            <p:cNvSpPr/>
            <p:nvPr/>
          </p:nvSpPr>
          <p:spPr>
            <a:xfrm>
              <a:off x="3319462" y="3678649"/>
              <a:ext cx="1423988" cy="959365"/>
            </a:xfrm>
            <a:prstGeom prst="trapezoid">
              <a:avLst>
                <a:gd name="adj" fmla="val 26649"/>
              </a:avLst>
            </a:prstGeom>
            <a:solidFill>
              <a:schemeClr val="tx1">
                <a:lumMod val="50000"/>
                <a:lumOff val="50000"/>
              </a:schemeClr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台形 21">
              <a:extLst>
                <a:ext uri="{FF2B5EF4-FFF2-40B4-BE49-F238E27FC236}">
                  <a16:creationId xmlns:a16="http://schemas.microsoft.com/office/drawing/2014/main" id="{2B8EB1D5-3A88-4EA2-A6D2-A8C4E980EC85}"/>
                </a:ext>
              </a:extLst>
            </p:cNvPr>
            <p:cNvSpPr/>
            <p:nvPr/>
          </p:nvSpPr>
          <p:spPr>
            <a:xfrm>
              <a:off x="3157536" y="3308747"/>
              <a:ext cx="1747839" cy="748622"/>
            </a:xfrm>
            <a:prstGeom prst="trapezoid">
              <a:avLst>
                <a:gd name="adj" fmla="val 26649"/>
              </a:avLst>
            </a:prstGeom>
            <a:solidFill>
              <a:srgbClr val="C00000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台形 22">
              <a:extLst>
                <a:ext uri="{FF2B5EF4-FFF2-40B4-BE49-F238E27FC236}">
                  <a16:creationId xmlns:a16="http://schemas.microsoft.com/office/drawing/2014/main" id="{5008B391-8646-4291-AF4A-E57C37738B08}"/>
                </a:ext>
              </a:extLst>
            </p:cNvPr>
            <p:cNvSpPr/>
            <p:nvPr/>
          </p:nvSpPr>
          <p:spPr>
            <a:xfrm flipV="1">
              <a:off x="3157536" y="4057369"/>
              <a:ext cx="1747839" cy="100963"/>
            </a:xfrm>
            <a:prstGeom prst="trapezoid">
              <a:avLst>
                <a:gd name="adj" fmla="val 26649"/>
              </a:avLst>
            </a:prstGeom>
            <a:solidFill>
              <a:schemeClr val="tx1">
                <a:lumMod val="50000"/>
                <a:lumOff val="50000"/>
              </a:schemeClr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86B4152A-A083-4552-82A2-511ED2096BBE}"/>
                </a:ext>
              </a:extLst>
            </p:cNvPr>
            <p:cNvSpPr/>
            <p:nvPr/>
          </p:nvSpPr>
          <p:spPr>
            <a:xfrm>
              <a:off x="3824287" y="4249275"/>
              <a:ext cx="461962" cy="287777"/>
            </a:xfrm>
            <a:prstGeom prst="ellipse">
              <a:avLst/>
            </a:prstGeom>
            <a:solidFill>
              <a:schemeClr val="tx1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台形 24">
              <a:extLst>
                <a:ext uri="{FF2B5EF4-FFF2-40B4-BE49-F238E27FC236}">
                  <a16:creationId xmlns:a16="http://schemas.microsoft.com/office/drawing/2014/main" id="{CDC02200-F31B-4996-BA70-39AEA988A06C}"/>
                </a:ext>
              </a:extLst>
            </p:cNvPr>
            <p:cNvSpPr/>
            <p:nvPr/>
          </p:nvSpPr>
          <p:spPr>
            <a:xfrm>
              <a:off x="3209924" y="3381375"/>
              <a:ext cx="1643064" cy="675994"/>
            </a:xfrm>
            <a:prstGeom prst="trapezoid">
              <a:avLst>
                <a:gd name="adj" fmla="val 26649"/>
              </a:avLst>
            </a:prstGeom>
            <a:solidFill>
              <a:srgbClr val="FF0000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ひし形 25">
              <a:extLst>
                <a:ext uri="{FF2B5EF4-FFF2-40B4-BE49-F238E27FC236}">
                  <a16:creationId xmlns:a16="http://schemas.microsoft.com/office/drawing/2014/main" id="{89E36316-F887-4FC7-A4D6-47D633F83496}"/>
                </a:ext>
              </a:extLst>
            </p:cNvPr>
            <p:cNvSpPr/>
            <p:nvPr/>
          </p:nvSpPr>
          <p:spPr>
            <a:xfrm>
              <a:off x="3114674" y="3173558"/>
              <a:ext cx="1881190" cy="1004886"/>
            </a:xfrm>
            <a:prstGeom prst="diamond">
              <a:avLst/>
            </a:prstGeom>
            <a:gradFill flip="none" rotWithShape="1">
              <a:gsLst>
                <a:gs pos="20000">
                  <a:schemeClr val="bg1"/>
                </a:gs>
                <a:gs pos="45000">
                  <a:schemeClr val="bg1">
                    <a:lumMod val="95000"/>
                  </a:schemeClr>
                </a:gs>
                <a:gs pos="8500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6A1EF9C8-61DC-4A9B-94DB-B293F10E04A9}"/>
                </a:ext>
              </a:extLst>
            </p:cNvPr>
            <p:cNvSpPr/>
            <p:nvPr/>
          </p:nvSpPr>
          <p:spPr>
            <a:xfrm rot="1800000">
              <a:off x="2938621" y="4435422"/>
              <a:ext cx="200186" cy="128550"/>
            </a:xfrm>
            <a:custGeom>
              <a:avLst/>
              <a:gdLst>
                <a:gd name="connsiteX0" fmla="*/ 375365 w 861211"/>
                <a:gd name="connsiteY0" fmla="*/ 0 h 450172"/>
                <a:gd name="connsiteX1" fmla="*/ 815036 w 861211"/>
                <a:gd name="connsiteY1" fmla="*/ 165030 h 450172"/>
                <a:gd name="connsiteX2" fmla="*/ 861211 w 861211"/>
                <a:gd name="connsiteY2" fmla="*/ 225086 h 450172"/>
                <a:gd name="connsiteX3" fmla="*/ 815036 w 861211"/>
                <a:gd name="connsiteY3" fmla="*/ 285142 h 450172"/>
                <a:gd name="connsiteX4" fmla="*/ 375365 w 861211"/>
                <a:gd name="connsiteY4" fmla="*/ 450172 h 450172"/>
                <a:gd name="connsiteX5" fmla="*/ 18854 w 861211"/>
                <a:gd name="connsiteY5" fmla="*/ 352933 h 450172"/>
                <a:gd name="connsiteX6" fmla="*/ 0 w 861211"/>
                <a:gd name="connsiteY6" fmla="*/ 337563 h 450172"/>
                <a:gd name="connsiteX7" fmla="*/ 116 w 861211"/>
                <a:gd name="connsiteY7" fmla="*/ 337515 h 450172"/>
                <a:gd name="connsiteX8" fmla="*/ 88283 w 861211"/>
                <a:gd name="connsiteY8" fmla="*/ 277899 h 450172"/>
                <a:gd name="connsiteX9" fmla="*/ 137239 w 861211"/>
                <a:gd name="connsiteY9" fmla="*/ 225086 h 450172"/>
                <a:gd name="connsiteX10" fmla="*/ 88283 w 861211"/>
                <a:gd name="connsiteY10" fmla="*/ 172273 h 450172"/>
                <a:gd name="connsiteX11" fmla="*/ 116 w 861211"/>
                <a:gd name="connsiteY11" fmla="*/ 112658 h 450172"/>
                <a:gd name="connsiteX12" fmla="*/ 0 w 861211"/>
                <a:gd name="connsiteY12" fmla="*/ 112609 h 450172"/>
                <a:gd name="connsiteX13" fmla="*/ 18854 w 861211"/>
                <a:gd name="connsiteY13" fmla="*/ 97239 h 450172"/>
                <a:gd name="connsiteX14" fmla="*/ 375365 w 861211"/>
                <a:gd name="connsiteY14" fmla="*/ 0 h 450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61211" h="450172">
                  <a:moveTo>
                    <a:pt x="375365" y="0"/>
                  </a:moveTo>
                  <a:cubicBezTo>
                    <a:pt x="558387" y="0"/>
                    <a:pt x="719751" y="65463"/>
                    <a:pt x="815036" y="165030"/>
                  </a:cubicBezTo>
                  <a:lnTo>
                    <a:pt x="861211" y="225086"/>
                  </a:lnTo>
                  <a:lnTo>
                    <a:pt x="815036" y="285142"/>
                  </a:lnTo>
                  <a:cubicBezTo>
                    <a:pt x="719751" y="384709"/>
                    <a:pt x="558387" y="450172"/>
                    <a:pt x="375365" y="450172"/>
                  </a:cubicBezTo>
                  <a:cubicBezTo>
                    <a:pt x="238099" y="450172"/>
                    <a:pt x="113015" y="413349"/>
                    <a:pt x="18854" y="352933"/>
                  </a:cubicBezTo>
                  <a:lnTo>
                    <a:pt x="0" y="337563"/>
                  </a:lnTo>
                  <a:lnTo>
                    <a:pt x="116" y="337515"/>
                  </a:lnTo>
                  <a:cubicBezTo>
                    <a:pt x="33393" y="319805"/>
                    <a:pt x="63027" y="299789"/>
                    <a:pt x="88283" y="277899"/>
                  </a:cubicBezTo>
                  <a:lnTo>
                    <a:pt x="137239" y="225086"/>
                  </a:lnTo>
                  <a:lnTo>
                    <a:pt x="88283" y="172273"/>
                  </a:lnTo>
                  <a:cubicBezTo>
                    <a:pt x="63027" y="150383"/>
                    <a:pt x="33393" y="130368"/>
                    <a:pt x="116" y="112658"/>
                  </a:cubicBezTo>
                  <a:lnTo>
                    <a:pt x="0" y="112609"/>
                  </a:lnTo>
                  <a:lnTo>
                    <a:pt x="18854" y="97239"/>
                  </a:lnTo>
                  <a:cubicBezTo>
                    <a:pt x="113015" y="36823"/>
                    <a:pt x="238099" y="0"/>
                    <a:pt x="375365" y="0"/>
                  </a:cubicBezTo>
                  <a:close/>
                </a:path>
              </a:pathLst>
            </a:custGeom>
            <a:solidFill>
              <a:srgbClr val="FF66CC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D41E4A80-D4C0-4A90-AFE8-F7CA791D7EB0}"/>
                </a:ext>
              </a:extLst>
            </p:cNvPr>
            <p:cNvSpPr/>
            <p:nvPr/>
          </p:nvSpPr>
          <p:spPr>
            <a:xfrm rot="9900000">
              <a:off x="4761506" y="4671220"/>
              <a:ext cx="273329" cy="175519"/>
            </a:xfrm>
            <a:custGeom>
              <a:avLst/>
              <a:gdLst>
                <a:gd name="connsiteX0" fmla="*/ 375365 w 861211"/>
                <a:gd name="connsiteY0" fmla="*/ 0 h 450172"/>
                <a:gd name="connsiteX1" fmla="*/ 815036 w 861211"/>
                <a:gd name="connsiteY1" fmla="*/ 165030 h 450172"/>
                <a:gd name="connsiteX2" fmla="*/ 861211 w 861211"/>
                <a:gd name="connsiteY2" fmla="*/ 225086 h 450172"/>
                <a:gd name="connsiteX3" fmla="*/ 815036 w 861211"/>
                <a:gd name="connsiteY3" fmla="*/ 285142 h 450172"/>
                <a:gd name="connsiteX4" fmla="*/ 375365 w 861211"/>
                <a:gd name="connsiteY4" fmla="*/ 450172 h 450172"/>
                <a:gd name="connsiteX5" fmla="*/ 18854 w 861211"/>
                <a:gd name="connsiteY5" fmla="*/ 352933 h 450172"/>
                <a:gd name="connsiteX6" fmla="*/ 0 w 861211"/>
                <a:gd name="connsiteY6" fmla="*/ 337563 h 450172"/>
                <a:gd name="connsiteX7" fmla="*/ 116 w 861211"/>
                <a:gd name="connsiteY7" fmla="*/ 337515 h 450172"/>
                <a:gd name="connsiteX8" fmla="*/ 88283 w 861211"/>
                <a:gd name="connsiteY8" fmla="*/ 277899 h 450172"/>
                <a:gd name="connsiteX9" fmla="*/ 137239 w 861211"/>
                <a:gd name="connsiteY9" fmla="*/ 225086 h 450172"/>
                <a:gd name="connsiteX10" fmla="*/ 88283 w 861211"/>
                <a:gd name="connsiteY10" fmla="*/ 172273 h 450172"/>
                <a:gd name="connsiteX11" fmla="*/ 116 w 861211"/>
                <a:gd name="connsiteY11" fmla="*/ 112658 h 450172"/>
                <a:gd name="connsiteX12" fmla="*/ 0 w 861211"/>
                <a:gd name="connsiteY12" fmla="*/ 112609 h 450172"/>
                <a:gd name="connsiteX13" fmla="*/ 18854 w 861211"/>
                <a:gd name="connsiteY13" fmla="*/ 97239 h 450172"/>
                <a:gd name="connsiteX14" fmla="*/ 375365 w 861211"/>
                <a:gd name="connsiteY14" fmla="*/ 0 h 450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61211" h="450172">
                  <a:moveTo>
                    <a:pt x="375365" y="0"/>
                  </a:moveTo>
                  <a:cubicBezTo>
                    <a:pt x="558387" y="0"/>
                    <a:pt x="719751" y="65463"/>
                    <a:pt x="815036" y="165030"/>
                  </a:cubicBezTo>
                  <a:lnTo>
                    <a:pt x="861211" y="225086"/>
                  </a:lnTo>
                  <a:lnTo>
                    <a:pt x="815036" y="285142"/>
                  </a:lnTo>
                  <a:cubicBezTo>
                    <a:pt x="719751" y="384709"/>
                    <a:pt x="558387" y="450172"/>
                    <a:pt x="375365" y="450172"/>
                  </a:cubicBezTo>
                  <a:cubicBezTo>
                    <a:pt x="238099" y="450172"/>
                    <a:pt x="113015" y="413349"/>
                    <a:pt x="18854" y="352933"/>
                  </a:cubicBezTo>
                  <a:lnTo>
                    <a:pt x="0" y="337563"/>
                  </a:lnTo>
                  <a:lnTo>
                    <a:pt x="116" y="337515"/>
                  </a:lnTo>
                  <a:cubicBezTo>
                    <a:pt x="33393" y="319805"/>
                    <a:pt x="63027" y="299789"/>
                    <a:pt x="88283" y="277899"/>
                  </a:cubicBezTo>
                  <a:lnTo>
                    <a:pt x="137239" y="225086"/>
                  </a:lnTo>
                  <a:lnTo>
                    <a:pt x="88283" y="172273"/>
                  </a:lnTo>
                  <a:cubicBezTo>
                    <a:pt x="63027" y="150383"/>
                    <a:pt x="33393" y="130368"/>
                    <a:pt x="116" y="112658"/>
                  </a:cubicBezTo>
                  <a:lnTo>
                    <a:pt x="0" y="112609"/>
                  </a:lnTo>
                  <a:lnTo>
                    <a:pt x="18854" y="97239"/>
                  </a:lnTo>
                  <a:cubicBezTo>
                    <a:pt x="113015" y="36823"/>
                    <a:pt x="238099" y="0"/>
                    <a:pt x="375365" y="0"/>
                  </a:cubicBezTo>
                  <a:close/>
                </a:path>
              </a:pathLst>
            </a:custGeom>
            <a:solidFill>
              <a:srgbClr val="FF66CC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FBEB71DA-6585-4869-9E83-08E032E5AFD2}"/>
                </a:ext>
              </a:extLst>
            </p:cNvPr>
            <p:cNvSpPr/>
            <p:nvPr/>
          </p:nvSpPr>
          <p:spPr>
            <a:xfrm rot="20700000">
              <a:off x="4821637" y="4375611"/>
              <a:ext cx="136989" cy="121765"/>
            </a:xfrm>
            <a:custGeom>
              <a:avLst/>
              <a:gdLst>
                <a:gd name="connsiteX0" fmla="*/ 375365 w 861211"/>
                <a:gd name="connsiteY0" fmla="*/ 0 h 450172"/>
                <a:gd name="connsiteX1" fmla="*/ 815036 w 861211"/>
                <a:gd name="connsiteY1" fmla="*/ 165030 h 450172"/>
                <a:gd name="connsiteX2" fmla="*/ 861211 w 861211"/>
                <a:gd name="connsiteY2" fmla="*/ 225086 h 450172"/>
                <a:gd name="connsiteX3" fmla="*/ 815036 w 861211"/>
                <a:gd name="connsiteY3" fmla="*/ 285142 h 450172"/>
                <a:gd name="connsiteX4" fmla="*/ 375365 w 861211"/>
                <a:gd name="connsiteY4" fmla="*/ 450172 h 450172"/>
                <a:gd name="connsiteX5" fmla="*/ 18854 w 861211"/>
                <a:gd name="connsiteY5" fmla="*/ 352933 h 450172"/>
                <a:gd name="connsiteX6" fmla="*/ 0 w 861211"/>
                <a:gd name="connsiteY6" fmla="*/ 337563 h 450172"/>
                <a:gd name="connsiteX7" fmla="*/ 116 w 861211"/>
                <a:gd name="connsiteY7" fmla="*/ 337515 h 450172"/>
                <a:gd name="connsiteX8" fmla="*/ 88283 w 861211"/>
                <a:gd name="connsiteY8" fmla="*/ 277899 h 450172"/>
                <a:gd name="connsiteX9" fmla="*/ 137239 w 861211"/>
                <a:gd name="connsiteY9" fmla="*/ 225086 h 450172"/>
                <a:gd name="connsiteX10" fmla="*/ 88283 w 861211"/>
                <a:gd name="connsiteY10" fmla="*/ 172273 h 450172"/>
                <a:gd name="connsiteX11" fmla="*/ 116 w 861211"/>
                <a:gd name="connsiteY11" fmla="*/ 112658 h 450172"/>
                <a:gd name="connsiteX12" fmla="*/ 0 w 861211"/>
                <a:gd name="connsiteY12" fmla="*/ 112609 h 450172"/>
                <a:gd name="connsiteX13" fmla="*/ 18854 w 861211"/>
                <a:gd name="connsiteY13" fmla="*/ 97239 h 450172"/>
                <a:gd name="connsiteX14" fmla="*/ 375365 w 861211"/>
                <a:gd name="connsiteY14" fmla="*/ 0 h 450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61211" h="450172">
                  <a:moveTo>
                    <a:pt x="375365" y="0"/>
                  </a:moveTo>
                  <a:cubicBezTo>
                    <a:pt x="558387" y="0"/>
                    <a:pt x="719751" y="65463"/>
                    <a:pt x="815036" y="165030"/>
                  </a:cubicBezTo>
                  <a:lnTo>
                    <a:pt x="861211" y="225086"/>
                  </a:lnTo>
                  <a:lnTo>
                    <a:pt x="815036" y="285142"/>
                  </a:lnTo>
                  <a:cubicBezTo>
                    <a:pt x="719751" y="384709"/>
                    <a:pt x="558387" y="450172"/>
                    <a:pt x="375365" y="450172"/>
                  </a:cubicBezTo>
                  <a:cubicBezTo>
                    <a:pt x="238099" y="450172"/>
                    <a:pt x="113015" y="413349"/>
                    <a:pt x="18854" y="352933"/>
                  </a:cubicBezTo>
                  <a:lnTo>
                    <a:pt x="0" y="337563"/>
                  </a:lnTo>
                  <a:lnTo>
                    <a:pt x="116" y="337515"/>
                  </a:lnTo>
                  <a:cubicBezTo>
                    <a:pt x="33393" y="319805"/>
                    <a:pt x="63027" y="299789"/>
                    <a:pt x="88283" y="277899"/>
                  </a:cubicBezTo>
                  <a:lnTo>
                    <a:pt x="137239" y="225086"/>
                  </a:lnTo>
                  <a:lnTo>
                    <a:pt x="88283" y="172273"/>
                  </a:lnTo>
                  <a:cubicBezTo>
                    <a:pt x="63027" y="150383"/>
                    <a:pt x="33393" y="130368"/>
                    <a:pt x="116" y="112658"/>
                  </a:cubicBezTo>
                  <a:lnTo>
                    <a:pt x="0" y="112609"/>
                  </a:lnTo>
                  <a:lnTo>
                    <a:pt x="18854" y="97239"/>
                  </a:lnTo>
                  <a:cubicBezTo>
                    <a:pt x="113015" y="36823"/>
                    <a:pt x="238099" y="0"/>
                    <a:pt x="375365" y="0"/>
                  </a:cubicBezTo>
                  <a:close/>
                </a:path>
              </a:pathLst>
            </a:custGeom>
            <a:solidFill>
              <a:srgbClr val="FF66CC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C4DF01F5-4DEF-43B9-A237-66435230DE09}"/>
                </a:ext>
              </a:extLst>
            </p:cNvPr>
            <p:cNvSpPr/>
            <p:nvPr/>
          </p:nvSpPr>
          <p:spPr>
            <a:xfrm rot="12600000">
              <a:off x="3197460" y="4756352"/>
              <a:ext cx="244001" cy="175635"/>
            </a:xfrm>
            <a:custGeom>
              <a:avLst/>
              <a:gdLst>
                <a:gd name="connsiteX0" fmla="*/ 375365 w 861211"/>
                <a:gd name="connsiteY0" fmla="*/ 0 h 450172"/>
                <a:gd name="connsiteX1" fmla="*/ 815036 w 861211"/>
                <a:gd name="connsiteY1" fmla="*/ 165030 h 450172"/>
                <a:gd name="connsiteX2" fmla="*/ 861211 w 861211"/>
                <a:gd name="connsiteY2" fmla="*/ 225086 h 450172"/>
                <a:gd name="connsiteX3" fmla="*/ 815036 w 861211"/>
                <a:gd name="connsiteY3" fmla="*/ 285142 h 450172"/>
                <a:gd name="connsiteX4" fmla="*/ 375365 w 861211"/>
                <a:gd name="connsiteY4" fmla="*/ 450172 h 450172"/>
                <a:gd name="connsiteX5" fmla="*/ 18854 w 861211"/>
                <a:gd name="connsiteY5" fmla="*/ 352933 h 450172"/>
                <a:gd name="connsiteX6" fmla="*/ 0 w 861211"/>
                <a:gd name="connsiteY6" fmla="*/ 337563 h 450172"/>
                <a:gd name="connsiteX7" fmla="*/ 116 w 861211"/>
                <a:gd name="connsiteY7" fmla="*/ 337515 h 450172"/>
                <a:gd name="connsiteX8" fmla="*/ 88283 w 861211"/>
                <a:gd name="connsiteY8" fmla="*/ 277899 h 450172"/>
                <a:gd name="connsiteX9" fmla="*/ 137239 w 861211"/>
                <a:gd name="connsiteY9" fmla="*/ 225086 h 450172"/>
                <a:gd name="connsiteX10" fmla="*/ 88283 w 861211"/>
                <a:gd name="connsiteY10" fmla="*/ 172273 h 450172"/>
                <a:gd name="connsiteX11" fmla="*/ 116 w 861211"/>
                <a:gd name="connsiteY11" fmla="*/ 112658 h 450172"/>
                <a:gd name="connsiteX12" fmla="*/ 0 w 861211"/>
                <a:gd name="connsiteY12" fmla="*/ 112609 h 450172"/>
                <a:gd name="connsiteX13" fmla="*/ 18854 w 861211"/>
                <a:gd name="connsiteY13" fmla="*/ 97239 h 450172"/>
                <a:gd name="connsiteX14" fmla="*/ 375365 w 861211"/>
                <a:gd name="connsiteY14" fmla="*/ 0 h 450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61211" h="450172">
                  <a:moveTo>
                    <a:pt x="375365" y="0"/>
                  </a:moveTo>
                  <a:cubicBezTo>
                    <a:pt x="558387" y="0"/>
                    <a:pt x="719751" y="65463"/>
                    <a:pt x="815036" y="165030"/>
                  </a:cubicBezTo>
                  <a:lnTo>
                    <a:pt x="861211" y="225086"/>
                  </a:lnTo>
                  <a:lnTo>
                    <a:pt x="815036" y="285142"/>
                  </a:lnTo>
                  <a:cubicBezTo>
                    <a:pt x="719751" y="384709"/>
                    <a:pt x="558387" y="450172"/>
                    <a:pt x="375365" y="450172"/>
                  </a:cubicBezTo>
                  <a:cubicBezTo>
                    <a:pt x="238099" y="450172"/>
                    <a:pt x="113015" y="413349"/>
                    <a:pt x="18854" y="352933"/>
                  </a:cubicBezTo>
                  <a:lnTo>
                    <a:pt x="0" y="337563"/>
                  </a:lnTo>
                  <a:lnTo>
                    <a:pt x="116" y="337515"/>
                  </a:lnTo>
                  <a:cubicBezTo>
                    <a:pt x="33393" y="319805"/>
                    <a:pt x="63027" y="299789"/>
                    <a:pt x="88283" y="277899"/>
                  </a:cubicBezTo>
                  <a:lnTo>
                    <a:pt x="137239" y="225086"/>
                  </a:lnTo>
                  <a:lnTo>
                    <a:pt x="88283" y="172273"/>
                  </a:lnTo>
                  <a:cubicBezTo>
                    <a:pt x="63027" y="150383"/>
                    <a:pt x="33393" y="130368"/>
                    <a:pt x="116" y="112658"/>
                  </a:cubicBezTo>
                  <a:lnTo>
                    <a:pt x="0" y="112609"/>
                  </a:lnTo>
                  <a:lnTo>
                    <a:pt x="18854" y="97239"/>
                  </a:lnTo>
                  <a:cubicBezTo>
                    <a:pt x="113015" y="36823"/>
                    <a:pt x="238099" y="0"/>
                    <a:pt x="375365" y="0"/>
                  </a:cubicBezTo>
                  <a:close/>
                </a:path>
              </a:pathLst>
            </a:custGeom>
            <a:solidFill>
              <a:srgbClr val="FF66CC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576B5E7C-DF60-43E2-90D8-CD62A2EFF38A}"/>
                </a:ext>
              </a:extLst>
            </p:cNvPr>
            <p:cNvGrpSpPr/>
            <p:nvPr/>
          </p:nvGrpSpPr>
          <p:grpSpPr>
            <a:xfrm>
              <a:off x="3525838" y="3006907"/>
              <a:ext cx="1058862" cy="1001740"/>
              <a:chOff x="3157537" y="1339509"/>
              <a:chExt cx="1795463" cy="1706350"/>
            </a:xfrm>
          </p:grpSpPr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05D8EE01-3ABA-444A-97BE-1A8451F57FC5}"/>
                  </a:ext>
                </a:extLst>
              </p:cNvPr>
              <p:cNvGrpSpPr/>
              <p:nvPr/>
            </p:nvGrpSpPr>
            <p:grpSpPr>
              <a:xfrm>
                <a:off x="3157537" y="1880236"/>
                <a:ext cx="1795463" cy="1165623"/>
                <a:chOff x="3409950" y="3782615"/>
                <a:chExt cx="1795463" cy="1165623"/>
              </a:xfrm>
              <a:solidFill>
                <a:srgbClr val="00CC00"/>
              </a:solidFill>
            </p:grpSpPr>
            <p:sp>
              <p:nvSpPr>
                <p:cNvPr id="41" name="ひし形 40">
                  <a:extLst>
                    <a:ext uri="{FF2B5EF4-FFF2-40B4-BE49-F238E27FC236}">
                      <a16:creationId xmlns:a16="http://schemas.microsoft.com/office/drawing/2014/main" id="{165780F1-EA3C-4FE9-9609-9250BC7619C1}"/>
                    </a:ext>
                  </a:extLst>
                </p:cNvPr>
                <p:cNvSpPr/>
                <p:nvPr/>
              </p:nvSpPr>
              <p:spPr>
                <a:xfrm>
                  <a:off x="3409950" y="3782615"/>
                  <a:ext cx="1795463" cy="947737"/>
                </a:xfrm>
                <a:prstGeom prst="diamond">
                  <a:avLst/>
                </a:prstGeom>
                <a:solidFill>
                  <a:srgbClr val="00FF00"/>
                </a:solidFill>
                <a:ln w="317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2D58C582-85DF-4DC2-B4C6-A6679E92A0FC}"/>
                    </a:ext>
                  </a:extLst>
                </p:cNvPr>
                <p:cNvSpPr/>
                <p:nvPr/>
              </p:nvSpPr>
              <p:spPr>
                <a:xfrm>
                  <a:off x="3409950" y="4256485"/>
                  <a:ext cx="1795463" cy="691753"/>
                </a:xfrm>
                <a:custGeom>
                  <a:avLst/>
                  <a:gdLst>
                    <a:gd name="connsiteX0" fmla="*/ 6769 w 1795463"/>
                    <a:gd name="connsiteY0" fmla="*/ 0 h 691753"/>
                    <a:gd name="connsiteX1" fmla="*/ 897732 w 1795463"/>
                    <a:gd name="connsiteY1" fmla="*/ 470295 h 691753"/>
                    <a:gd name="connsiteX2" fmla="*/ 1788694 w 1795463"/>
                    <a:gd name="connsiteY2" fmla="*/ 0 h 691753"/>
                    <a:gd name="connsiteX3" fmla="*/ 1795463 w 1795463"/>
                    <a:gd name="connsiteY3" fmla="*/ 3573 h 691753"/>
                    <a:gd name="connsiteX4" fmla="*/ 1795463 w 1795463"/>
                    <a:gd name="connsiteY4" fmla="*/ 217885 h 691753"/>
                    <a:gd name="connsiteX5" fmla="*/ 897732 w 1795463"/>
                    <a:gd name="connsiteY5" fmla="*/ 691753 h 691753"/>
                    <a:gd name="connsiteX6" fmla="*/ 0 w 1795463"/>
                    <a:gd name="connsiteY6" fmla="*/ 217885 h 691753"/>
                    <a:gd name="connsiteX7" fmla="*/ 0 w 1795463"/>
                    <a:gd name="connsiteY7" fmla="*/ 3573 h 691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95463" h="691753">
                      <a:moveTo>
                        <a:pt x="6769" y="0"/>
                      </a:moveTo>
                      <a:lnTo>
                        <a:pt x="897732" y="470295"/>
                      </a:lnTo>
                      <a:lnTo>
                        <a:pt x="1788694" y="0"/>
                      </a:lnTo>
                      <a:lnTo>
                        <a:pt x="1795463" y="3573"/>
                      </a:lnTo>
                      <a:lnTo>
                        <a:pt x="1795463" y="217885"/>
                      </a:lnTo>
                      <a:lnTo>
                        <a:pt x="897732" y="691753"/>
                      </a:lnTo>
                      <a:lnTo>
                        <a:pt x="0" y="217885"/>
                      </a:lnTo>
                      <a:lnTo>
                        <a:pt x="0" y="3573"/>
                      </a:lnTo>
                      <a:close/>
                    </a:path>
                  </a:pathLst>
                </a:custGeom>
                <a:solidFill>
                  <a:srgbClr val="00CC00"/>
                </a:solidFill>
                <a:ln w="317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43AA5912-0E68-470A-8D7E-8DD86F6463B4}"/>
                    </a:ext>
                  </a:extLst>
                </p:cNvPr>
                <p:cNvSpPr/>
                <p:nvPr/>
              </p:nvSpPr>
              <p:spPr>
                <a:xfrm>
                  <a:off x="3409950" y="4256484"/>
                  <a:ext cx="897732" cy="691753"/>
                </a:xfrm>
                <a:custGeom>
                  <a:avLst/>
                  <a:gdLst>
                    <a:gd name="connsiteX0" fmla="*/ 6769 w 1795463"/>
                    <a:gd name="connsiteY0" fmla="*/ 0 h 691753"/>
                    <a:gd name="connsiteX1" fmla="*/ 897732 w 1795463"/>
                    <a:gd name="connsiteY1" fmla="*/ 470295 h 691753"/>
                    <a:gd name="connsiteX2" fmla="*/ 1788694 w 1795463"/>
                    <a:gd name="connsiteY2" fmla="*/ 0 h 691753"/>
                    <a:gd name="connsiteX3" fmla="*/ 1795463 w 1795463"/>
                    <a:gd name="connsiteY3" fmla="*/ 3573 h 691753"/>
                    <a:gd name="connsiteX4" fmla="*/ 1795463 w 1795463"/>
                    <a:gd name="connsiteY4" fmla="*/ 217885 h 691753"/>
                    <a:gd name="connsiteX5" fmla="*/ 897732 w 1795463"/>
                    <a:gd name="connsiteY5" fmla="*/ 691753 h 691753"/>
                    <a:gd name="connsiteX6" fmla="*/ 0 w 1795463"/>
                    <a:gd name="connsiteY6" fmla="*/ 217885 h 691753"/>
                    <a:gd name="connsiteX7" fmla="*/ 0 w 1795463"/>
                    <a:gd name="connsiteY7" fmla="*/ 3573 h 691753"/>
                    <a:gd name="connsiteX0" fmla="*/ 6769 w 1795463"/>
                    <a:gd name="connsiteY0" fmla="*/ 0 h 691753"/>
                    <a:gd name="connsiteX1" fmla="*/ 897732 w 1795463"/>
                    <a:gd name="connsiteY1" fmla="*/ 470295 h 691753"/>
                    <a:gd name="connsiteX2" fmla="*/ 1788694 w 1795463"/>
                    <a:gd name="connsiteY2" fmla="*/ 0 h 691753"/>
                    <a:gd name="connsiteX3" fmla="*/ 1795463 w 1795463"/>
                    <a:gd name="connsiteY3" fmla="*/ 217885 h 691753"/>
                    <a:gd name="connsiteX4" fmla="*/ 897732 w 1795463"/>
                    <a:gd name="connsiteY4" fmla="*/ 691753 h 691753"/>
                    <a:gd name="connsiteX5" fmla="*/ 0 w 1795463"/>
                    <a:gd name="connsiteY5" fmla="*/ 217885 h 691753"/>
                    <a:gd name="connsiteX6" fmla="*/ 0 w 1795463"/>
                    <a:gd name="connsiteY6" fmla="*/ 3573 h 691753"/>
                    <a:gd name="connsiteX7" fmla="*/ 6769 w 1795463"/>
                    <a:gd name="connsiteY7" fmla="*/ 0 h 691753"/>
                    <a:gd name="connsiteX0" fmla="*/ 6769 w 1795463"/>
                    <a:gd name="connsiteY0" fmla="*/ 0 h 691753"/>
                    <a:gd name="connsiteX1" fmla="*/ 897732 w 1795463"/>
                    <a:gd name="connsiteY1" fmla="*/ 470295 h 691753"/>
                    <a:gd name="connsiteX2" fmla="*/ 1795463 w 1795463"/>
                    <a:gd name="connsiteY2" fmla="*/ 217885 h 691753"/>
                    <a:gd name="connsiteX3" fmla="*/ 897732 w 1795463"/>
                    <a:gd name="connsiteY3" fmla="*/ 691753 h 691753"/>
                    <a:gd name="connsiteX4" fmla="*/ 0 w 1795463"/>
                    <a:gd name="connsiteY4" fmla="*/ 217885 h 691753"/>
                    <a:gd name="connsiteX5" fmla="*/ 0 w 1795463"/>
                    <a:gd name="connsiteY5" fmla="*/ 3573 h 691753"/>
                    <a:gd name="connsiteX6" fmla="*/ 6769 w 1795463"/>
                    <a:gd name="connsiteY6" fmla="*/ 0 h 691753"/>
                    <a:gd name="connsiteX0" fmla="*/ 6769 w 897732"/>
                    <a:gd name="connsiteY0" fmla="*/ 0 h 691753"/>
                    <a:gd name="connsiteX1" fmla="*/ 897732 w 897732"/>
                    <a:gd name="connsiteY1" fmla="*/ 470295 h 691753"/>
                    <a:gd name="connsiteX2" fmla="*/ 897732 w 897732"/>
                    <a:gd name="connsiteY2" fmla="*/ 691753 h 691753"/>
                    <a:gd name="connsiteX3" fmla="*/ 0 w 897732"/>
                    <a:gd name="connsiteY3" fmla="*/ 217885 h 691753"/>
                    <a:gd name="connsiteX4" fmla="*/ 0 w 897732"/>
                    <a:gd name="connsiteY4" fmla="*/ 3573 h 691753"/>
                    <a:gd name="connsiteX5" fmla="*/ 6769 w 897732"/>
                    <a:gd name="connsiteY5" fmla="*/ 0 h 691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97732" h="691753">
                      <a:moveTo>
                        <a:pt x="6769" y="0"/>
                      </a:moveTo>
                      <a:lnTo>
                        <a:pt x="897732" y="470295"/>
                      </a:lnTo>
                      <a:lnTo>
                        <a:pt x="897732" y="691753"/>
                      </a:lnTo>
                      <a:lnTo>
                        <a:pt x="0" y="217885"/>
                      </a:lnTo>
                      <a:lnTo>
                        <a:pt x="0" y="3573"/>
                      </a:lnTo>
                      <a:lnTo>
                        <a:pt x="6769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" name="グループ化 32">
                <a:extLst>
                  <a:ext uri="{FF2B5EF4-FFF2-40B4-BE49-F238E27FC236}">
                    <a16:creationId xmlns:a16="http://schemas.microsoft.com/office/drawing/2014/main" id="{AD24FA38-8F10-460D-97DD-36B0AA803E17}"/>
                  </a:ext>
                </a:extLst>
              </p:cNvPr>
              <p:cNvGrpSpPr/>
              <p:nvPr/>
            </p:nvGrpSpPr>
            <p:grpSpPr>
              <a:xfrm>
                <a:off x="3157537" y="1611830"/>
                <a:ext cx="1795463" cy="1165623"/>
                <a:chOff x="3409950" y="3782615"/>
                <a:chExt cx="1795463" cy="1165623"/>
              </a:xfrm>
            </p:grpSpPr>
            <p:sp>
              <p:nvSpPr>
                <p:cNvPr id="38" name="ひし形 37">
                  <a:extLst>
                    <a:ext uri="{FF2B5EF4-FFF2-40B4-BE49-F238E27FC236}">
                      <a16:creationId xmlns:a16="http://schemas.microsoft.com/office/drawing/2014/main" id="{79861DD8-5112-4ACC-80E7-505B1A3B58BE}"/>
                    </a:ext>
                  </a:extLst>
                </p:cNvPr>
                <p:cNvSpPr/>
                <p:nvPr/>
              </p:nvSpPr>
              <p:spPr>
                <a:xfrm>
                  <a:off x="3409950" y="3782615"/>
                  <a:ext cx="1795463" cy="947737"/>
                </a:xfrm>
                <a:prstGeom prst="diamond">
                  <a:avLst/>
                </a:prstGeom>
                <a:gradFill flip="none" rotWithShape="1">
                  <a:gsLst>
                    <a:gs pos="20000">
                      <a:schemeClr val="bg1"/>
                    </a:gs>
                    <a:gs pos="45000">
                      <a:schemeClr val="bg1">
                        <a:lumMod val="95000"/>
                      </a:schemeClr>
                    </a:gs>
                    <a:gs pos="85000">
                      <a:schemeClr val="bg1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 w="317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4196560B-F524-48D4-B684-18B8C5D90812}"/>
                    </a:ext>
                  </a:extLst>
                </p:cNvPr>
                <p:cNvSpPr/>
                <p:nvPr/>
              </p:nvSpPr>
              <p:spPr>
                <a:xfrm>
                  <a:off x="3409950" y="4256485"/>
                  <a:ext cx="1795463" cy="691753"/>
                </a:xfrm>
                <a:custGeom>
                  <a:avLst/>
                  <a:gdLst>
                    <a:gd name="connsiteX0" fmla="*/ 6769 w 1795463"/>
                    <a:gd name="connsiteY0" fmla="*/ 0 h 691753"/>
                    <a:gd name="connsiteX1" fmla="*/ 897732 w 1795463"/>
                    <a:gd name="connsiteY1" fmla="*/ 470295 h 691753"/>
                    <a:gd name="connsiteX2" fmla="*/ 1788694 w 1795463"/>
                    <a:gd name="connsiteY2" fmla="*/ 0 h 691753"/>
                    <a:gd name="connsiteX3" fmla="*/ 1795463 w 1795463"/>
                    <a:gd name="connsiteY3" fmla="*/ 3573 h 691753"/>
                    <a:gd name="connsiteX4" fmla="*/ 1795463 w 1795463"/>
                    <a:gd name="connsiteY4" fmla="*/ 217885 h 691753"/>
                    <a:gd name="connsiteX5" fmla="*/ 897732 w 1795463"/>
                    <a:gd name="connsiteY5" fmla="*/ 691753 h 691753"/>
                    <a:gd name="connsiteX6" fmla="*/ 0 w 1795463"/>
                    <a:gd name="connsiteY6" fmla="*/ 217885 h 691753"/>
                    <a:gd name="connsiteX7" fmla="*/ 0 w 1795463"/>
                    <a:gd name="connsiteY7" fmla="*/ 3573 h 691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95463" h="691753">
                      <a:moveTo>
                        <a:pt x="6769" y="0"/>
                      </a:moveTo>
                      <a:lnTo>
                        <a:pt x="897732" y="470295"/>
                      </a:lnTo>
                      <a:lnTo>
                        <a:pt x="1788694" y="0"/>
                      </a:lnTo>
                      <a:lnTo>
                        <a:pt x="1795463" y="3573"/>
                      </a:lnTo>
                      <a:lnTo>
                        <a:pt x="1795463" y="217885"/>
                      </a:lnTo>
                      <a:lnTo>
                        <a:pt x="897732" y="691753"/>
                      </a:lnTo>
                      <a:lnTo>
                        <a:pt x="0" y="217885"/>
                      </a:lnTo>
                      <a:lnTo>
                        <a:pt x="0" y="3573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17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CE62D0E6-009E-4355-AFBF-50068BA2925F}"/>
                    </a:ext>
                  </a:extLst>
                </p:cNvPr>
                <p:cNvSpPr/>
                <p:nvPr/>
              </p:nvSpPr>
              <p:spPr>
                <a:xfrm>
                  <a:off x="3409950" y="4256484"/>
                  <a:ext cx="897732" cy="691753"/>
                </a:xfrm>
                <a:custGeom>
                  <a:avLst/>
                  <a:gdLst>
                    <a:gd name="connsiteX0" fmla="*/ 6769 w 1795463"/>
                    <a:gd name="connsiteY0" fmla="*/ 0 h 691753"/>
                    <a:gd name="connsiteX1" fmla="*/ 897732 w 1795463"/>
                    <a:gd name="connsiteY1" fmla="*/ 470295 h 691753"/>
                    <a:gd name="connsiteX2" fmla="*/ 1788694 w 1795463"/>
                    <a:gd name="connsiteY2" fmla="*/ 0 h 691753"/>
                    <a:gd name="connsiteX3" fmla="*/ 1795463 w 1795463"/>
                    <a:gd name="connsiteY3" fmla="*/ 3573 h 691753"/>
                    <a:gd name="connsiteX4" fmla="*/ 1795463 w 1795463"/>
                    <a:gd name="connsiteY4" fmla="*/ 217885 h 691753"/>
                    <a:gd name="connsiteX5" fmla="*/ 897732 w 1795463"/>
                    <a:gd name="connsiteY5" fmla="*/ 691753 h 691753"/>
                    <a:gd name="connsiteX6" fmla="*/ 0 w 1795463"/>
                    <a:gd name="connsiteY6" fmla="*/ 217885 h 691753"/>
                    <a:gd name="connsiteX7" fmla="*/ 0 w 1795463"/>
                    <a:gd name="connsiteY7" fmla="*/ 3573 h 691753"/>
                    <a:gd name="connsiteX0" fmla="*/ 6769 w 1795463"/>
                    <a:gd name="connsiteY0" fmla="*/ 0 h 691753"/>
                    <a:gd name="connsiteX1" fmla="*/ 897732 w 1795463"/>
                    <a:gd name="connsiteY1" fmla="*/ 470295 h 691753"/>
                    <a:gd name="connsiteX2" fmla="*/ 1788694 w 1795463"/>
                    <a:gd name="connsiteY2" fmla="*/ 0 h 691753"/>
                    <a:gd name="connsiteX3" fmla="*/ 1795463 w 1795463"/>
                    <a:gd name="connsiteY3" fmla="*/ 217885 h 691753"/>
                    <a:gd name="connsiteX4" fmla="*/ 897732 w 1795463"/>
                    <a:gd name="connsiteY4" fmla="*/ 691753 h 691753"/>
                    <a:gd name="connsiteX5" fmla="*/ 0 w 1795463"/>
                    <a:gd name="connsiteY5" fmla="*/ 217885 h 691753"/>
                    <a:gd name="connsiteX6" fmla="*/ 0 w 1795463"/>
                    <a:gd name="connsiteY6" fmla="*/ 3573 h 691753"/>
                    <a:gd name="connsiteX7" fmla="*/ 6769 w 1795463"/>
                    <a:gd name="connsiteY7" fmla="*/ 0 h 691753"/>
                    <a:gd name="connsiteX0" fmla="*/ 6769 w 1795463"/>
                    <a:gd name="connsiteY0" fmla="*/ 0 h 691753"/>
                    <a:gd name="connsiteX1" fmla="*/ 897732 w 1795463"/>
                    <a:gd name="connsiteY1" fmla="*/ 470295 h 691753"/>
                    <a:gd name="connsiteX2" fmla="*/ 1795463 w 1795463"/>
                    <a:gd name="connsiteY2" fmla="*/ 217885 h 691753"/>
                    <a:gd name="connsiteX3" fmla="*/ 897732 w 1795463"/>
                    <a:gd name="connsiteY3" fmla="*/ 691753 h 691753"/>
                    <a:gd name="connsiteX4" fmla="*/ 0 w 1795463"/>
                    <a:gd name="connsiteY4" fmla="*/ 217885 h 691753"/>
                    <a:gd name="connsiteX5" fmla="*/ 0 w 1795463"/>
                    <a:gd name="connsiteY5" fmla="*/ 3573 h 691753"/>
                    <a:gd name="connsiteX6" fmla="*/ 6769 w 1795463"/>
                    <a:gd name="connsiteY6" fmla="*/ 0 h 691753"/>
                    <a:gd name="connsiteX0" fmla="*/ 6769 w 897732"/>
                    <a:gd name="connsiteY0" fmla="*/ 0 h 691753"/>
                    <a:gd name="connsiteX1" fmla="*/ 897732 w 897732"/>
                    <a:gd name="connsiteY1" fmla="*/ 470295 h 691753"/>
                    <a:gd name="connsiteX2" fmla="*/ 897732 w 897732"/>
                    <a:gd name="connsiteY2" fmla="*/ 691753 h 691753"/>
                    <a:gd name="connsiteX3" fmla="*/ 0 w 897732"/>
                    <a:gd name="connsiteY3" fmla="*/ 217885 h 691753"/>
                    <a:gd name="connsiteX4" fmla="*/ 0 w 897732"/>
                    <a:gd name="connsiteY4" fmla="*/ 3573 h 691753"/>
                    <a:gd name="connsiteX5" fmla="*/ 6769 w 897732"/>
                    <a:gd name="connsiteY5" fmla="*/ 0 h 691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97732" h="691753">
                      <a:moveTo>
                        <a:pt x="6769" y="0"/>
                      </a:moveTo>
                      <a:lnTo>
                        <a:pt x="897732" y="470295"/>
                      </a:lnTo>
                      <a:lnTo>
                        <a:pt x="897732" y="691753"/>
                      </a:lnTo>
                      <a:lnTo>
                        <a:pt x="0" y="217885"/>
                      </a:lnTo>
                      <a:lnTo>
                        <a:pt x="0" y="3573"/>
                      </a:lnTo>
                      <a:lnTo>
                        <a:pt x="6769" y="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317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" name="グループ化 33">
                <a:extLst>
                  <a:ext uri="{FF2B5EF4-FFF2-40B4-BE49-F238E27FC236}">
                    <a16:creationId xmlns:a16="http://schemas.microsoft.com/office/drawing/2014/main" id="{AB5A7655-EDBC-4C86-9A62-3516EB421BCF}"/>
                  </a:ext>
                </a:extLst>
              </p:cNvPr>
              <p:cNvGrpSpPr/>
              <p:nvPr/>
            </p:nvGrpSpPr>
            <p:grpSpPr>
              <a:xfrm>
                <a:off x="3157537" y="1339509"/>
                <a:ext cx="1795463" cy="1165623"/>
                <a:chOff x="3409950" y="3782615"/>
                <a:chExt cx="1795463" cy="1165623"/>
              </a:xfrm>
              <a:solidFill>
                <a:srgbClr val="FF66CC"/>
              </a:solidFill>
            </p:grpSpPr>
            <p:sp>
              <p:nvSpPr>
                <p:cNvPr id="35" name="ひし形 34">
                  <a:extLst>
                    <a:ext uri="{FF2B5EF4-FFF2-40B4-BE49-F238E27FC236}">
                      <a16:creationId xmlns:a16="http://schemas.microsoft.com/office/drawing/2014/main" id="{E69B31C6-2F81-4790-892F-B4C9731C0A26}"/>
                    </a:ext>
                  </a:extLst>
                </p:cNvPr>
                <p:cNvSpPr/>
                <p:nvPr/>
              </p:nvSpPr>
              <p:spPr>
                <a:xfrm>
                  <a:off x="3409950" y="3782615"/>
                  <a:ext cx="1795463" cy="947737"/>
                </a:xfrm>
                <a:prstGeom prst="diamond">
                  <a:avLst/>
                </a:prstGeom>
                <a:solidFill>
                  <a:srgbClr val="FF3399"/>
                </a:solidFill>
                <a:ln w="317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20B834A6-F738-4331-A7E2-C0E5A519F203}"/>
                    </a:ext>
                  </a:extLst>
                </p:cNvPr>
                <p:cNvSpPr/>
                <p:nvPr/>
              </p:nvSpPr>
              <p:spPr>
                <a:xfrm>
                  <a:off x="3409950" y="4256485"/>
                  <a:ext cx="1795463" cy="691753"/>
                </a:xfrm>
                <a:custGeom>
                  <a:avLst/>
                  <a:gdLst>
                    <a:gd name="connsiteX0" fmla="*/ 6769 w 1795463"/>
                    <a:gd name="connsiteY0" fmla="*/ 0 h 691753"/>
                    <a:gd name="connsiteX1" fmla="*/ 897732 w 1795463"/>
                    <a:gd name="connsiteY1" fmla="*/ 470295 h 691753"/>
                    <a:gd name="connsiteX2" fmla="*/ 1788694 w 1795463"/>
                    <a:gd name="connsiteY2" fmla="*/ 0 h 691753"/>
                    <a:gd name="connsiteX3" fmla="*/ 1795463 w 1795463"/>
                    <a:gd name="connsiteY3" fmla="*/ 3573 h 691753"/>
                    <a:gd name="connsiteX4" fmla="*/ 1795463 w 1795463"/>
                    <a:gd name="connsiteY4" fmla="*/ 217885 h 691753"/>
                    <a:gd name="connsiteX5" fmla="*/ 897732 w 1795463"/>
                    <a:gd name="connsiteY5" fmla="*/ 691753 h 691753"/>
                    <a:gd name="connsiteX6" fmla="*/ 0 w 1795463"/>
                    <a:gd name="connsiteY6" fmla="*/ 217885 h 691753"/>
                    <a:gd name="connsiteX7" fmla="*/ 0 w 1795463"/>
                    <a:gd name="connsiteY7" fmla="*/ 3573 h 691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95463" h="691753">
                      <a:moveTo>
                        <a:pt x="6769" y="0"/>
                      </a:moveTo>
                      <a:lnTo>
                        <a:pt x="897732" y="470295"/>
                      </a:lnTo>
                      <a:lnTo>
                        <a:pt x="1788694" y="0"/>
                      </a:lnTo>
                      <a:lnTo>
                        <a:pt x="1795463" y="3573"/>
                      </a:lnTo>
                      <a:lnTo>
                        <a:pt x="1795463" y="217885"/>
                      </a:lnTo>
                      <a:lnTo>
                        <a:pt x="897732" y="691753"/>
                      </a:lnTo>
                      <a:lnTo>
                        <a:pt x="0" y="217885"/>
                      </a:lnTo>
                      <a:lnTo>
                        <a:pt x="0" y="3573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317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27A4BCB2-52AD-496E-8CE4-1B75E4A0CCF1}"/>
                    </a:ext>
                  </a:extLst>
                </p:cNvPr>
                <p:cNvSpPr/>
                <p:nvPr/>
              </p:nvSpPr>
              <p:spPr>
                <a:xfrm>
                  <a:off x="3409950" y="4256484"/>
                  <a:ext cx="897732" cy="691753"/>
                </a:xfrm>
                <a:custGeom>
                  <a:avLst/>
                  <a:gdLst>
                    <a:gd name="connsiteX0" fmla="*/ 6769 w 1795463"/>
                    <a:gd name="connsiteY0" fmla="*/ 0 h 691753"/>
                    <a:gd name="connsiteX1" fmla="*/ 897732 w 1795463"/>
                    <a:gd name="connsiteY1" fmla="*/ 470295 h 691753"/>
                    <a:gd name="connsiteX2" fmla="*/ 1788694 w 1795463"/>
                    <a:gd name="connsiteY2" fmla="*/ 0 h 691753"/>
                    <a:gd name="connsiteX3" fmla="*/ 1795463 w 1795463"/>
                    <a:gd name="connsiteY3" fmla="*/ 3573 h 691753"/>
                    <a:gd name="connsiteX4" fmla="*/ 1795463 w 1795463"/>
                    <a:gd name="connsiteY4" fmla="*/ 217885 h 691753"/>
                    <a:gd name="connsiteX5" fmla="*/ 897732 w 1795463"/>
                    <a:gd name="connsiteY5" fmla="*/ 691753 h 691753"/>
                    <a:gd name="connsiteX6" fmla="*/ 0 w 1795463"/>
                    <a:gd name="connsiteY6" fmla="*/ 217885 h 691753"/>
                    <a:gd name="connsiteX7" fmla="*/ 0 w 1795463"/>
                    <a:gd name="connsiteY7" fmla="*/ 3573 h 691753"/>
                    <a:gd name="connsiteX0" fmla="*/ 6769 w 1795463"/>
                    <a:gd name="connsiteY0" fmla="*/ 0 h 691753"/>
                    <a:gd name="connsiteX1" fmla="*/ 897732 w 1795463"/>
                    <a:gd name="connsiteY1" fmla="*/ 470295 h 691753"/>
                    <a:gd name="connsiteX2" fmla="*/ 1788694 w 1795463"/>
                    <a:gd name="connsiteY2" fmla="*/ 0 h 691753"/>
                    <a:gd name="connsiteX3" fmla="*/ 1795463 w 1795463"/>
                    <a:gd name="connsiteY3" fmla="*/ 217885 h 691753"/>
                    <a:gd name="connsiteX4" fmla="*/ 897732 w 1795463"/>
                    <a:gd name="connsiteY4" fmla="*/ 691753 h 691753"/>
                    <a:gd name="connsiteX5" fmla="*/ 0 w 1795463"/>
                    <a:gd name="connsiteY5" fmla="*/ 217885 h 691753"/>
                    <a:gd name="connsiteX6" fmla="*/ 0 w 1795463"/>
                    <a:gd name="connsiteY6" fmla="*/ 3573 h 691753"/>
                    <a:gd name="connsiteX7" fmla="*/ 6769 w 1795463"/>
                    <a:gd name="connsiteY7" fmla="*/ 0 h 691753"/>
                    <a:gd name="connsiteX0" fmla="*/ 6769 w 1795463"/>
                    <a:gd name="connsiteY0" fmla="*/ 0 h 691753"/>
                    <a:gd name="connsiteX1" fmla="*/ 897732 w 1795463"/>
                    <a:gd name="connsiteY1" fmla="*/ 470295 h 691753"/>
                    <a:gd name="connsiteX2" fmla="*/ 1795463 w 1795463"/>
                    <a:gd name="connsiteY2" fmla="*/ 217885 h 691753"/>
                    <a:gd name="connsiteX3" fmla="*/ 897732 w 1795463"/>
                    <a:gd name="connsiteY3" fmla="*/ 691753 h 691753"/>
                    <a:gd name="connsiteX4" fmla="*/ 0 w 1795463"/>
                    <a:gd name="connsiteY4" fmla="*/ 217885 h 691753"/>
                    <a:gd name="connsiteX5" fmla="*/ 0 w 1795463"/>
                    <a:gd name="connsiteY5" fmla="*/ 3573 h 691753"/>
                    <a:gd name="connsiteX6" fmla="*/ 6769 w 1795463"/>
                    <a:gd name="connsiteY6" fmla="*/ 0 h 691753"/>
                    <a:gd name="connsiteX0" fmla="*/ 6769 w 897732"/>
                    <a:gd name="connsiteY0" fmla="*/ 0 h 691753"/>
                    <a:gd name="connsiteX1" fmla="*/ 897732 w 897732"/>
                    <a:gd name="connsiteY1" fmla="*/ 470295 h 691753"/>
                    <a:gd name="connsiteX2" fmla="*/ 897732 w 897732"/>
                    <a:gd name="connsiteY2" fmla="*/ 691753 h 691753"/>
                    <a:gd name="connsiteX3" fmla="*/ 0 w 897732"/>
                    <a:gd name="connsiteY3" fmla="*/ 217885 h 691753"/>
                    <a:gd name="connsiteX4" fmla="*/ 0 w 897732"/>
                    <a:gd name="connsiteY4" fmla="*/ 3573 h 691753"/>
                    <a:gd name="connsiteX5" fmla="*/ 6769 w 897732"/>
                    <a:gd name="connsiteY5" fmla="*/ 0 h 691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97732" h="691753">
                      <a:moveTo>
                        <a:pt x="6769" y="0"/>
                      </a:moveTo>
                      <a:lnTo>
                        <a:pt x="897732" y="470295"/>
                      </a:lnTo>
                      <a:lnTo>
                        <a:pt x="897732" y="691753"/>
                      </a:lnTo>
                      <a:lnTo>
                        <a:pt x="0" y="217885"/>
                      </a:lnTo>
                      <a:lnTo>
                        <a:pt x="0" y="3573"/>
                      </a:lnTo>
                      <a:lnTo>
                        <a:pt x="6769" y="0"/>
                      </a:lnTo>
                      <a:close/>
                    </a:path>
                  </a:pathLst>
                </a:custGeom>
                <a:solidFill>
                  <a:srgbClr val="FF0066"/>
                </a:solidFill>
                <a:ln w="317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EB5202D4-2B52-47C8-A54B-95FC44990ED6}"/>
              </a:ext>
            </a:extLst>
          </p:cNvPr>
          <p:cNvGrpSpPr/>
          <p:nvPr/>
        </p:nvGrpSpPr>
        <p:grpSpPr>
          <a:xfrm>
            <a:off x="987064" y="3890158"/>
            <a:ext cx="2063114" cy="2450722"/>
            <a:chOff x="454354" y="3250743"/>
            <a:chExt cx="2063114" cy="2450722"/>
          </a:xfrm>
        </p:grpSpPr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E794D809-9177-4ED0-AFA2-F5ECCDFED8F5}"/>
                </a:ext>
              </a:extLst>
            </p:cNvPr>
            <p:cNvSpPr/>
            <p:nvPr/>
          </p:nvSpPr>
          <p:spPr>
            <a:xfrm>
              <a:off x="738937" y="4734669"/>
              <a:ext cx="1488975" cy="966796"/>
            </a:xfrm>
            <a:prstGeom prst="ellipse">
              <a:avLst/>
            </a:prstGeom>
            <a:solidFill>
              <a:schemeClr val="tx1">
                <a:alpha val="20000"/>
              </a:schemeClr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BC6D19F2-85F2-48F1-AE7E-F618F79C33FC}"/>
                </a:ext>
              </a:extLst>
            </p:cNvPr>
            <p:cNvSpPr/>
            <p:nvPr/>
          </p:nvSpPr>
          <p:spPr>
            <a:xfrm>
              <a:off x="1047781" y="4767209"/>
              <a:ext cx="872490" cy="622944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chemeClr val="tx1">
                    <a:lumMod val="50000"/>
                    <a:lumOff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9D6D2197-784A-4806-A854-F0CC4AAEB621}"/>
                </a:ext>
              </a:extLst>
            </p:cNvPr>
            <p:cNvSpPr/>
            <p:nvPr/>
          </p:nvSpPr>
          <p:spPr>
            <a:xfrm>
              <a:off x="1364943" y="4354670"/>
              <a:ext cx="242888" cy="732955"/>
            </a:xfrm>
            <a:custGeom>
              <a:avLst/>
              <a:gdLst>
                <a:gd name="connsiteX0" fmla="*/ 124540 w 490538"/>
                <a:gd name="connsiteY0" fmla="*/ 0 h 732955"/>
                <a:gd name="connsiteX1" fmla="*/ 365046 w 490538"/>
                <a:gd name="connsiteY1" fmla="*/ 0 h 732955"/>
                <a:gd name="connsiteX2" fmla="*/ 484217 w 490538"/>
                <a:gd name="connsiteY2" fmla="*/ 637156 h 732955"/>
                <a:gd name="connsiteX3" fmla="*/ 485555 w 490538"/>
                <a:gd name="connsiteY3" fmla="*/ 638536 h 732955"/>
                <a:gd name="connsiteX4" fmla="*/ 490538 w 490538"/>
                <a:gd name="connsiteY4" fmla="*/ 654373 h 732955"/>
                <a:gd name="connsiteX5" fmla="*/ 245269 w 490538"/>
                <a:gd name="connsiteY5" fmla="*/ 732955 h 732955"/>
                <a:gd name="connsiteX6" fmla="*/ 0 w 490538"/>
                <a:gd name="connsiteY6" fmla="*/ 654373 h 732955"/>
                <a:gd name="connsiteX7" fmla="*/ 4983 w 490538"/>
                <a:gd name="connsiteY7" fmla="*/ 638536 h 732955"/>
                <a:gd name="connsiteX8" fmla="*/ 5141 w 490538"/>
                <a:gd name="connsiteY8" fmla="*/ 638373 h 732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90538" h="732955">
                  <a:moveTo>
                    <a:pt x="124540" y="0"/>
                  </a:moveTo>
                  <a:lnTo>
                    <a:pt x="365046" y="0"/>
                  </a:lnTo>
                  <a:lnTo>
                    <a:pt x="484217" y="637156"/>
                  </a:lnTo>
                  <a:lnTo>
                    <a:pt x="485555" y="638536"/>
                  </a:lnTo>
                  <a:cubicBezTo>
                    <a:pt x="488822" y="643652"/>
                    <a:pt x="490538" y="648948"/>
                    <a:pt x="490538" y="654373"/>
                  </a:cubicBezTo>
                  <a:cubicBezTo>
                    <a:pt x="490538" y="697773"/>
                    <a:pt x="380727" y="732955"/>
                    <a:pt x="245269" y="732955"/>
                  </a:cubicBezTo>
                  <a:cubicBezTo>
                    <a:pt x="109811" y="732955"/>
                    <a:pt x="0" y="697773"/>
                    <a:pt x="0" y="654373"/>
                  </a:cubicBezTo>
                  <a:cubicBezTo>
                    <a:pt x="0" y="648948"/>
                    <a:pt x="1716" y="643652"/>
                    <a:pt x="4983" y="638536"/>
                  </a:cubicBezTo>
                  <a:lnTo>
                    <a:pt x="5141" y="638373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100000">
                  <a:schemeClr val="tx1"/>
                </a:gs>
                <a:gs pos="50000">
                  <a:schemeClr val="tx1">
                    <a:lumMod val="50000"/>
                    <a:lumOff val="50000"/>
                  </a:schemeClr>
                </a:gs>
              </a:gsLst>
              <a:lin ang="0" scaled="1"/>
              <a:tileRect/>
            </a:gra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A1ED8304-8F28-4564-824F-430C131732CD}"/>
                </a:ext>
              </a:extLst>
            </p:cNvPr>
            <p:cNvSpPr/>
            <p:nvPr/>
          </p:nvSpPr>
          <p:spPr>
            <a:xfrm>
              <a:off x="454354" y="3471227"/>
              <a:ext cx="2063114" cy="1033464"/>
            </a:xfrm>
            <a:prstGeom prst="ellipse">
              <a:avLst/>
            </a:prstGeom>
            <a:gradFill flip="none" rotWithShape="1">
              <a:gsLst>
                <a:gs pos="0">
                  <a:schemeClr val="tx1"/>
                </a:gs>
                <a:gs pos="100000">
                  <a:schemeClr val="tx1"/>
                </a:gs>
                <a:gs pos="50000">
                  <a:schemeClr val="tx1">
                    <a:lumMod val="50000"/>
                    <a:lumOff val="50000"/>
                  </a:schemeClr>
                </a:gs>
              </a:gsLst>
              <a:lin ang="0" scaled="1"/>
              <a:tileRect/>
            </a:gra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楕円 48">
              <a:extLst>
                <a:ext uri="{FF2B5EF4-FFF2-40B4-BE49-F238E27FC236}">
                  <a16:creationId xmlns:a16="http://schemas.microsoft.com/office/drawing/2014/main" id="{A78430B2-73B8-49AC-A4EE-12570DABC5DA}"/>
                </a:ext>
              </a:extLst>
            </p:cNvPr>
            <p:cNvSpPr/>
            <p:nvPr/>
          </p:nvSpPr>
          <p:spPr>
            <a:xfrm>
              <a:off x="454354" y="3471227"/>
              <a:ext cx="2063114" cy="871537"/>
            </a:xfrm>
            <a:prstGeom prst="ellipse">
              <a:avLst/>
            </a:prstGeom>
            <a:gradFill flip="none" rotWithShape="1">
              <a:gsLst>
                <a:gs pos="0">
                  <a:schemeClr val="accent4">
                    <a:lumMod val="67000"/>
                  </a:schemeClr>
                </a:gs>
                <a:gs pos="48000">
                  <a:schemeClr val="accent4">
                    <a:lumMod val="97000"/>
                    <a:lumOff val="3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9C7F2EAF-C1FA-4C06-9842-41C494B2D16D}"/>
                </a:ext>
              </a:extLst>
            </p:cNvPr>
            <p:cNvSpPr/>
            <p:nvPr/>
          </p:nvSpPr>
          <p:spPr>
            <a:xfrm>
              <a:off x="499598" y="3495041"/>
              <a:ext cx="1972625" cy="795332"/>
            </a:xfrm>
            <a:prstGeom prst="ellipse">
              <a:avLst/>
            </a:prstGeom>
            <a:gradFill flip="none" rotWithShape="1">
              <a:gsLst>
                <a:gs pos="0">
                  <a:srgbClr val="C00000"/>
                </a:gs>
                <a:gs pos="46000">
                  <a:srgbClr val="FF0000"/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  <a:tileRect/>
            </a:gra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E9EF6C99-F46B-45B1-933A-881A59262E56}"/>
                </a:ext>
              </a:extLst>
            </p:cNvPr>
            <p:cNvGrpSpPr/>
            <p:nvPr/>
          </p:nvGrpSpPr>
          <p:grpSpPr>
            <a:xfrm>
              <a:off x="616743" y="3250743"/>
              <a:ext cx="1747837" cy="947737"/>
              <a:chOff x="309563" y="1709685"/>
              <a:chExt cx="2392680" cy="1040184"/>
            </a:xfrm>
          </p:grpSpPr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1A3667FB-46D8-4DFE-A515-3816CCBBEC3E}"/>
                  </a:ext>
                </a:extLst>
              </p:cNvPr>
              <p:cNvGrpSpPr/>
              <p:nvPr/>
            </p:nvGrpSpPr>
            <p:grpSpPr>
              <a:xfrm>
                <a:off x="309563" y="2295526"/>
                <a:ext cx="2392680" cy="454343"/>
                <a:chOff x="309563" y="2295526"/>
                <a:chExt cx="2392680" cy="454343"/>
              </a:xfrm>
              <a:solidFill>
                <a:srgbClr val="00CC00"/>
              </a:solidFill>
            </p:grpSpPr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409C6F45-A286-46B1-ABA0-7D5AD7353C3E}"/>
                    </a:ext>
                  </a:extLst>
                </p:cNvPr>
                <p:cNvSpPr/>
                <p:nvPr/>
              </p:nvSpPr>
              <p:spPr>
                <a:xfrm>
                  <a:off x="1505903" y="2295526"/>
                  <a:ext cx="1196340" cy="454343"/>
                </a:xfrm>
                <a:custGeom>
                  <a:avLst/>
                  <a:gdLst>
                    <a:gd name="connsiteX0" fmla="*/ 1196340 w 1196340"/>
                    <a:gd name="connsiteY0" fmla="*/ 0 h 454343"/>
                    <a:gd name="connsiteX1" fmla="*/ 1196340 w 1196340"/>
                    <a:gd name="connsiteY1" fmla="*/ 138113 h 454343"/>
                    <a:gd name="connsiteX2" fmla="*/ 0 w 1196340"/>
                    <a:gd name="connsiteY2" fmla="*/ 454343 h 454343"/>
                    <a:gd name="connsiteX3" fmla="*/ 0 w 1196340"/>
                    <a:gd name="connsiteY3" fmla="*/ 316230 h 454343"/>
                    <a:gd name="connsiteX4" fmla="*/ 1196340 w 1196340"/>
                    <a:gd name="connsiteY4" fmla="*/ 0 h 454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96340" h="454343">
                      <a:moveTo>
                        <a:pt x="1196340" y="0"/>
                      </a:moveTo>
                      <a:lnTo>
                        <a:pt x="1196340" y="138113"/>
                      </a:lnTo>
                      <a:lnTo>
                        <a:pt x="0" y="454343"/>
                      </a:lnTo>
                      <a:lnTo>
                        <a:pt x="0" y="316230"/>
                      </a:lnTo>
                      <a:lnTo>
                        <a:pt x="1196340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" name="フリーフォーム: 図形 60">
                  <a:extLst>
                    <a:ext uri="{FF2B5EF4-FFF2-40B4-BE49-F238E27FC236}">
                      <a16:creationId xmlns:a16="http://schemas.microsoft.com/office/drawing/2014/main" id="{43B40929-6694-4924-88FC-2236346792CE}"/>
                    </a:ext>
                  </a:extLst>
                </p:cNvPr>
                <p:cNvSpPr/>
                <p:nvPr/>
              </p:nvSpPr>
              <p:spPr>
                <a:xfrm>
                  <a:off x="309563" y="2295526"/>
                  <a:ext cx="1196340" cy="454343"/>
                </a:xfrm>
                <a:custGeom>
                  <a:avLst/>
                  <a:gdLst>
                    <a:gd name="connsiteX0" fmla="*/ 0 w 1196340"/>
                    <a:gd name="connsiteY0" fmla="*/ 0 h 454343"/>
                    <a:gd name="connsiteX1" fmla="*/ 1196340 w 1196340"/>
                    <a:gd name="connsiteY1" fmla="*/ 316230 h 454343"/>
                    <a:gd name="connsiteX2" fmla="*/ 1196340 w 1196340"/>
                    <a:gd name="connsiteY2" fmla="*/ 454343 h 454343"/>
                    <a:gd name="connsiteX3" fmla="*/ 0 w 1196340"/>
                    <a:gd name="connsiteY3" fmla="*/ 138113 h 454343"/>
                    <a:gd name="connsiteX4" fmla="*/ 0 w 1196340"/>
                    <a:gd name="connsiteY4" fmla="*/ 0 h 454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96340" h="454343">
                      <a:moveTo>
                        <a:pt x="0" y="0"/>
                      </a:moveTo>
                      <a:lnTo>
                        <a:pt x="1196340" y="316230"/>
                      </a:lnTo>
                      <a:lnTo>
                        <a:pt x="1196340" y="454343"/>
                      </a:lnTo>
                      <a:lnTo>
                        <a:pt x="0" y="1381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20000">
                      <a:schemeClr val="accent6">
                        <a:lumMod val="60000"/>
                        <a:lumOff val="40000"/>
                      </a:schemeClr>
                    </a:gs>
                    <a:gs pos="85000">
                      <a:srgbClr val="00CC00"/>
                    </a:gs>
                  </a:gsLst>
                  <a:lin ang="2700000" scaled="1"/>
                </a:gradFill>
                <a:ln w="317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3" name="グループ化 52">
                <a:extLst>
                  <a:ext uri="{FF2B5EF4-FFF2-40B4-BE49-F238E27FC236}">
                    <a16:creationId xmlns:a16="http://schemas.microsoft.com/office/drawing/2014/main" id="{295F8279-5514-45A3-BB4C-4B6CADF36520}"/>
                  </a:ext>
                </a:extLst>
              </p:cNvPr>
              <p:cNvGrpSpPr/>
              <p:nvPr/>
            </p:nvGrpSpPr>
            <p:grpSpPr>
              <a:xfrm>
                <a:off x="309563" y="2154718"/>
                <a:ext cx="2392680" cy="454343"/>
                <a:chOff x="309563" y="2295526"/>
                <a:chExt cx="2392680" cy="454343"/>
              </a:xfrm>
            </p:grpSpPr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F20207A6-54A1-4B9C-A912-C23D38B30DEE}"/>
                    </a:ext>
                  </a:extLst>
                </p:cNvPr>
                <p:cNvSpPr/>
                <p:nvPr/>
              </p:nvSpPr>
              <p:spPr>
                <a:xfrm>
                  <a:off x="1505903" y="2295526"/>
                  <a:ext cx="1196340" cy="454343"/>
                </a:xfrm>
                <a:custGeom>
                  <a:avLst/>
                  <a:gdLst>
                    <a:gd name="connsiteX0" fmla="*/ 1196340 w 1196340"/>
                    <a:gd name="connsiteY0" fmla="*/ 0 h 454343"/>
                    <a:gd name="connsiteX1" fmla="*/ 1196340 w 1196340"/>
                    <a:gd name="connsiteY1" fmla="*/ 138113 h 454343"/>
                    <a:gd name="connsiteX2" fmla="*/ 0 w 1196340"/>
                    <a:gd name="connsiteY2" fmla="*/ 454343 h 454343"/>
                    <a:gd name="connsiteX3" fmla="*/ 0 w 1196340"/>
                    <a:gd name="connsiteY3" fmla="*/ 316230 h 454343"/>
                    <a:gd name="connsiteX4" fmla="*/ 1196340 w 1196340"/>
                    <a:gd name="connsiteY4" fmla="*/ 0 h 454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96340" h="454343">
                      <a:moveTo>
                        <a:pt x="1196340" y="0"/>
                      </a:moveTo>
                      <a:lnTo>
                        <a:pt x="1196340" y="138113"/>
                      </a:lnTo>
                      <a:lnTo>
                        <a:pt x="0" y="454343"/>
                      </a:lnTo>
                      <a:lnTo>
                        <a:pt x="0" y="316230"/>
                      </a:lnTo>
                      <a:lnTo>
                        <a:pt x="1196340" y="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317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195E7B60-FF1E-4193-8536-F1658DDDB9C3}"/>
                    </a:ext>
                  </a:extLst>
                </p:cNvPr>
                <p:cNvSpPr/>
                <p:nvPr/>
              </p:nvSpPr>
              <p:spPr>
                <a:xfrm>
                  <a:off x="309563" y="2295526"/>
                  <a:ext cx="1196340" cy="454343"/>
                </a:xfrm>
                <a:custGeom>
                  <a:avLst/>
                  <a:gdLst>
                    <a:gd name="connsiteX0" fmla="*/ 0 w 1196340"/>
                    <a:gd name="connsiteY0" fmla="*/ 0 h 454343"/>
                    <a:gd name="connsiteX1" fmla="*/ 1196340 w 1196340"/>
                    <a:gd name="connsiteY1" fmla="*/ 316230 h 454343"/>
                    <a:gd name="connsiteX2" fmla="*/ 1196340 w 1196340"/>
                    <a:gd name="connsiteY2" fmla="*/ 454343 h 454343"/>
                    <a:gd name="connsiteX3" fmla="*/ 0 w 1196340"/>
                    <a:gd name="connsiteY3" fmla="*/ 138113 h 454343"/>
                    <a:gd name="connsiteX4" fmla="*/ 0 w 1196340"/>
                    <a:gd name="connsiteY4" fmla="*/ 0 h 454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96340" h="454343">
                      <a:moveTo>
                        <a:pt x="0" y="0"/>
                      </a:moveTo>
                      <a:lnTo>
                        <a:pt x="1196340" y="316230"/>
                      </a:lnTo>
                      <a:lnTo>
                        <a:pt x="1196340" y="454343"/>
                      </a:lnTo>
                      <a:lnTo>
                        <a:pt x="0" y="1381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 flip="none" rotWithShape="1">
                  <a:gsLst>
                    <a:gs pos="20000">
                      <a:schemeClr val="bg1"/>
                    </a:gs>
                    <a:gs pos="45000">
                      <a:schemeClr val="bg1">
                        <a:lumMod val="95000"/>
                      </a:schemeClr>
                    </a:gs>
                    <a:gs pos="85000">
                      <a:schemeClr val="bg1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 w="317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6E8EACF7-DB93-4BB8-9F51-726E34ADF5F0}"/>
                  </a:ext>
                </a:extLst>
              </p:cNvPr>
              <p:cNvGrpSpPr/>
              <p:nvPr/>
            </p:nvGrpSpPr>
            <p:grpSpPr>
              <a:xfrm>
                <a:off x="309563" y="1709685"/>
                <a:ext cx="2392680" cy="770573"/>
                <a:chOff x="309563" y="1979296"/>
                <a:chExt cx="2392680" cy="770573"/>
              </a:xfrm>
              <a:solidFill>
                <a:srgbClr val="FF66CC"/>
              </a:solidFill>
            </p:grpSpPr>
            <p:sp>
              <p:nvSpPr>
                <p:cNvPr id="55" name="ひし形 54">
                  <a:extLst>
                    <a:ext uri="{FF2B5EF4-FFF2-40B4-BE49-F238E27FC236}">
                      <a16:creationId xmlns:a16="http://schemas.microsoft.com/office/drawing/2014/main" id="{EFB8E836-AAE1-4C6F-B9EA-A597A52278C6}"/>
                    </a:ext>
                  </a:extLst>
                </p:cNvPr>
                <p:cNvSpPr/>
                <p:nvPr/>
              </p:nvSpPr>
              <p:spPr>
                <a:xfrm>
                  <a:off x="309563" y="1979296"/>
                  <a:ext cx="2392680" cy="632460"/>
                </a:xfrm>
                <a:prstGeom prst="diamond">
                  <a:avLst/>
                </a:prstGeom>
                <a:gradFill>
                  <a:gsLst>
                    <a:gs pos="0">
                      <a:srgbClr val="FFCCFF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317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95405360-B1FC-493C-8990-FCAAFEF105D1}"/>
                    </a:ext>
                  </a:extLst>
                </p:cNvPr>
                <p:cNvSpPr/>
                <p:nvPr/>
              </p:nvSpPr>
              <p:spPr>
                <a:xfrm>
                  <a:off x="1505903" y="2295526"/>
                  <a:ext cx="1196340" cy="454343"/>
                </a:xfrm>
                <a:custGeom>
                  <a:avLst/>
                  <a:gdLst>
                    <a:gd name="connsiteX0" fmla="*/ 1196340 w 1196340"/>
                    <a:gd name="connsiteY0" fmla="*/ 0 h 454343"/>
                    <a:gd name="connsiteX1" fmla="*/ 1196340 w 1196340"/>
                    <a:gd name="connsiteY1" fmla="*/ 138113 h 454343"/>
                    <a:gd name="connsiteX2" fmla="*/ 0 w 1196340"/>
                    <a:gd name="connsiteY2" fmla="*/ 454343 h 454343"/>
                    <a:gd name="connsiteX3" fmla="*/ 0 w 1196340"/>
                    <a:gd name="connsiteY3" fmla="*/ 316230 h 454343"/>
                    <a:gd name="connsiteX4" fmla="*/ 1196340 w 1196340"/>
                    <a:gd name="connsiteY4" fmla="*/ 0 h 454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96340" h="454343">
                      <a:moveTo>
                        <a:pt x="1196340" y="0"/>
                      </a:moveTo>
                      <a:lnTo>
                        <a:pt x="1196340" y="138113"/>
                      </a:lnTo>
                      <a:lnTo>
                        <a:pt x="0" y="454343"/>
                      </a:lnTo>
                      <a:lnTo>
                        <a:pt x="0" y="316230"/>
                      </a:lnTo>
                      <a:lnTo>
                        <a:pt x="1196340" y="0"/>
                      </a:lnTo>
                      <a:close/>
                    </a:path>
                  </a:pathLst>
                </a:custGeom>
                <a:solidFill>
                  <a:srgbClr val="FF3399"/>
                </a:solidFill>
                <a:ln w="317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A0FA3982-782E-487E-964E-23D64BBDCBCF}"/>
                    </a:ext>
                  </a:extLst>
                </p:cNvPr>
                <p:cNvSpPr/>
                <p:nvPr/>
              </p:nvSpPr>
              <p:spPr>
                <a:xfrm>
                  <a:off x="309563" y="2295526"/>
                  <a:ext cx="1196340" cy="454343"/>
                </a:xfrm>
                <a:custGeom>
                  <a:avLst/>
                  <a:gdLst>
                    <a:gd name="connsiteX0" fmla="*/ 0 w 1196340"/>
                    <a:gd name="connsiteY0" fmla="*/ 0 h 454343"/>
                    <a:gd name="connsiteX1" fmla="*/ 1196340 w 1196340"/>
                    <a:gd name="connsiteY1" fmla="*/ 316230 h 454343"/>
                    <a:gd name="connsiteX2" fmla="*/ 1196340 w 1196340"/>
                    <a:gd name="connsiteY2" fmla="*/ 454343 h 454343"/>
                    <a:gd name="connsiteX3" fmla="*/ 0 w 1196340"/>
                    <a:gd name="connsiteY3" fmla="*/ 138113 h 454343"/>
                    <a:gd name="connsiteX4" fmla="*/ 0 w 1196340"/>
                    <a:gd name="connsiteY4" fmla="*/ 0 h 4543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96340" h="454343">
                      <a:moveTo>
                        <a:pt x="0" y="0"/>
                      </a:moveTo>
                      <a:lnTo>
                        <a:pt x="1196340" y="316230"/>
                      </a:lnTo>
                      <a:lnTo>
                        <a:pt x="1196340" y="454343"/>
                      </a:lnTo>
                      <a:lnTo>
                        <a:pt x="0" y="1381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317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13AD97BB-8B25-4DC2-9F9A-F7AE88C0327E}"/>
              </a:ext>
            </a:extLst>
          </p:cNvPr>
          <p:cNvGrpSpPr/>
          <p:nvPr/>
        </p:nvGrpSpPr>
        <p:grpSpPr>
          <a:xfrm>
            <a:off x="6796014" y="1231580"/>
            <a:ext cx="2285068" cy="2035096"/>
            <a:chOff x="6127411" y="520581"/>
            <a:chExt cx="2285068" cy="2035096"/>
          </a:xfrm>
        </p:grpSpPr>
        <p:sp>
          <p:nvSpPr>
            <p:cNvPr id="63" name="楕円 62">
              <a:extLst>
                <a:ext uri="{FF2B5EF4-FFF2-40B4-BE49-F238E27FC236}">
                  <a16:creationId xmlns:a16="http://schemas.microsoft.com/office/drawing/2014/main" id="{05633357-63F4-4C83-997E-10678B8763F8}"/>
                </a:ext>
              </a:extLst>
            </p:cNvPr>
            <p:cNvSpPr/>
            <p:nvPr/>
          </p:nvSpPr>
          <p:spPr>
            <a:xfrm>
              <a:off x="6211910" y="805373"/>
              <a:ext cx="1969022" cy="1573786"/>
            </a:xfrm>
            <a:prstGeom prst="ellipse">
              <a:avLst/>
            </a:prstGeom>
            <a:solidFill>
              <a:schemeClr val="tx1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楕円 63">
              <a:extLst>
                <a:ext uri="{FF2B5EF4-FFF2-40B4-BE49-F238E27FC236}">
                  <a16:creationId xmlns:a16="http://schemas.microsoft.com/office/drawing/2014/main" id="{FA4F285E-0623-4E98-B18F-95551948A414}"/>
                </a:ext>
              </a:extLst>
            </p:cNvPr>
            <p:cNvSpPr/>
            <p:nvPr/>
          </p:nvSpPr>
          <p:spPr>
            <a:xfrm>
              <a:off x="6211910" y="783147"/>
              <a:ext cx="1969022" cy="1542686"/>
            </a:xfrm>
            <a:prstGeom prst="ellipse">
              <a:avLst/>
            </a:prstGeom>
            <a:solidFill>
              <a:srgbClr val="FF0000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8D2A1298-ED3C-440A-AD5E-E34BF09E9F19}"/>
                </a:ext>
              </a:extLst>
            </p:cNvPr>
            <p:cNvSpPr/>
            <p:nvPr/>
          </p:nvSpPr>
          <p:spPr>
            <a:xfrm>
              <a:off x="6127411" y="750848"/>
              <a:ext cx="2138020" cy="1464412"/>
            </a:xfrm>
            <a:custGeom>
              <a:avLst/>
              <a:gdLst>
                <a:gd name="connsiteX0" fmla="*/ 1863168 w 2138020"/>
                <a:gd name="connsiteY0" fmla="*/ 0 h 1226590"/>
                <a:gd name="connsiteX1" fmla="*/ 1862795 w 2138020"/>
                <a:gd name="connsiteY1" fmla="*/ 16220 h 1226590"/>
                <a:gd name="connsiteX2" fmla="*/ 1954944 w 2138020"/>
                <a:gd name="connsiteY2" fmla="*/ 610482 h 1226590"/>
                <a:gd name="connsiteX3" fmla="*/ 2091471 w 2138020"/>
                <a:gd name="connsiteY3" fmla="*/ 1004807 h 1226590"/>
                <a:gd name="connsiteX4" fmla="*/ 2138020 w 2138020"/>
                <a:gd name="connsiteY4" fmla="*/ 1100668 h 1226590"/>
                <a:gd name="connsiteX5" fmla="*/ 2028975 w 2138020"/>
                <a:gd name="connsiteY5" fmla="*/ 1131063 h 1226590"/>
                <a:gd name="connsiteX6" fmla="*/ 1414210 w 2138020"/>
                <a:gd name="connsiteY6" fmla="*/ 1218459 h 1226590"/>
                <a:gd name="connsiteX7" fmla="*/ 1175452 w 2138020"/>
                <a:gd name="connsiteY7" fmla="*/ 1226590 h 1226590"/>
                <a:gd name="connsiteX8" fmla="*/ 959987 w 2138020"/>
                <a:gd name="connsiteY8" fmla="*/ 1226590 h 1226590"/>
                <a:gd name="connsiteX9" fmla="*/ 721228 w 2138020"/>
                <a:gd name="connsiteY9" fmla="*/ 1218459 h 1226590"/>
                <a:gd name="connsiteX10" fmla="*/ 106464 w 2138020"/>
                <a:gd name="connsiteY10" fmla="*/ 1131063 h 1226590"/>
                <a:gd name="connsiteX11" fmla="*/ 0 w 2138020"/>
                <a:gd name="connsiteY11" fmla="*/ 1101387 h 1226590"/>
                <a:gd name="connsiteX12" fmla="*/ 46899 w 2138020"/>
                <a:gd name="connsiteY12" fmla="*/ 1004807 h 1226590"/>
                <a:gd name="connsiteX13" fmla="*/ 183426 w 2138020"/>
                <a:gd name="connsiteY13" fmla="*/ 610482 h 1226590"/>
                <a:gd name="connsiteX14" fmla="*/ 275574 w 2138020"/>
                <a:gd name="connsiteY14" fmla="*/ 16220 h 1226590"/>
                <a:gd name="connsiteX15" fmla="*/ 275230 w 2138020"/>
                <a:gd name="connsiteY15" fmla="*/ 1274 h 1226590"/>
                <a:gd name="connsiteX16" fmla="*/ 311600 w 2138020"/>
                <a:gd name="connsiteY16" fmla="*/ 16914 h 1226590"/>
                <a:gd name="connsiteX17" fmla="*/ 1067718 w 2138020"/>
                <a:gd name="connsiteY17" fmla="*/ 128041 h 1226590"/>
                <a:gd name="connsiteX18" fmla="*/ 1823837 w 2138020"/>
                <a:gd name="connsiteY18" fmla="*/ 16914 h 1226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138020" h="1226590">
                  <a:moveTo>
                    <a:pt x="1863168" y="0"/>
                  </a:moveTo>
                  <a:lnTo>
                    <a:pt x="1862795" y="16220"/>
                  </a:lnTo>
                  <a:cubicBezTo>
                    <a:pt x="1867450" y="191656"/>
                    <a:pt x="1897625" y="396566"/>
                    <a:pt x="1954944" y="610482"/>
                  </a:cubicBezTo>
                  <a:cubicBezTo>
                    <a:pt x="1993156" y="753093"/>
                    <a:pt x="2039815" y="886205"/>
                    <a:pt x="2091471" y="1004807"/>
                  </a:cubicBezTo>
                  <a:lnTo>
                    <a:pt x="2138020" y="1100668"/>
                  </a:lnTo>
                  <a:lnTo>
                    <a:pt x="2028975" y="1131063"/>
                  </a:lnTo>
                  <a:cubicBezTo>
                    <a:pt x="1846044" y="1172815"/>
                    <a:pt x="1638050" y="1202985"/>
                    <a:pt x="1414210" y="1218459"/>
                  </a:cubicBezTo>
                  <a:lnTo>
                    <a:pt x="1175452" y="1226590"/>
                  </a:lnTo>
                  <a:lnTo>
                    <a:pt x="959987" y="1226590"/>
                  </a:lnTo>
                  <a:lnTo>
                    <a:pt x="721228" y="1218459"/>
                  </a:lnTo>
                  <a:cubicBezTo>
                    <a:pt x="497388" y="1202985"/>
                    <a:pt x="289394" y="1172815"/>
                    <a:pt x="106464" y="1131063"/>
                  </a:cubicBezTo>
                  <a:lnTo>
                    <a:pt x="0" y="1101387"/>
                  </a:lnTo>
                  <a:lnTo>
                    <a:pt x="46899" y="1004807"/>
                  </a:lnTo>
                  <a:cubicBezTo>
                    <a:pt x="98555" y="886205"/>
                    <a:pt x="145213" y="753093"/>
                    <a:pt x="183426" y="610482"/>
                  </a:cubicBezTo>
                  <a:cubicBezTo>
                    <a:pt x="240744" y="396566"/>
                    <a:pt x="270919" y="191656"/>
                    <a:pt x="275574" y="16220"/>
                  </a:cubicBezTo>
                  <a:lnTo>
                    <a:pt x="275230" y="1274"/>
                  </a:lnTo>
                  <a:lnTo>
                    <a:pt x="311600" y="16914"/>
                  </a:lnTo>
                  <a:cubicBezTo>
                    <a:pt x="505108" y="85574"/>
                    <a:pt x="772436" y="128041"/>
                    <a:pt x="1067718" y="128041"/>
                  </a:cubicBezTo>
                  <a:cubicBezTo>
                    <a:pt x="1363001" y="128041"/>
                    <a:pt x="1630329" y="85574"/>
                    <a:pt x="1823837" y="16914"/>
                  </a:cubicBezTo>
                  <a:close/>
                </a:path>
              </a:pathLst>
            </a:custGeom>
            <a:gradFill flip="none" rotWithShape="1">
              <a:gsLst>
                <a:gs pos="20000">
                  <a:schemeClr val="bg1"/>
                </a:gs>
                <a:gs pos="45000">
                  <a:schemeClr val="bg1">
                    <a:lumMod val="95000"/>
                  </a:schemeClr>
                </a:gs>
                <a:gs pos="8500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F7029AAD-62CB-418C-B570-D0FB6DA09223}"/>
                </a:ext>
              </a:extLst>
            </p:cNvPr>
            <p:cNvGrpSpPr/>
            <p:nvPr/>
          </p:nvGrpSpPr>
          <p:grpSpPr>
            <a:xfrm>
              <a:off x="6444007" y="520581"/>
              <a:ext cx="1584898" cy="1593648"/>
              <a:chOff x="6281178" y="1211041"/>
              <a:chExt cx="1910555" cy="1921107"/>
            </a:xfrm>
          </p:grpSpPr>
          <p:sp>
            <p:nvSpPr>
              <p:cNvPr id="76" name="フリーフォーム: 図形 75">
                <a:extLst>
                  <a:ext uri="{FF2B5EF4-FFF2-40B4-BE49-F238E27FC236}">
                    <a16:creationId xmlns:a16="http://schemas.microsoft.com/office/drawing/2014/main" id="{FF92B340-19D4-4488-93FE-5C57FE0BD3D4}"/>
                  </a:ext>
                </a:extLst>
              </p:cNvPr>
              <p:cNvSpPr/>
              <p:nvPr/>
            </p:nvSpPr>
            <p:spPr>
              <a:xfrm>
                <a:off x="6281178" y="2285035"/>
                <a:ext cx="1910555" cy="847113"/>
              </a:xfrm>
              <a:custGeom>
                <a:avLst/>
                <a:gdLst>
                  <a:gd name="connsiteX0" fmla="*/ 9618 w 1910555"/>
                  <a:gd name="connsiteY0" fmla="*/ 0 h 847113"/>
                  <a:gd name="connsiteX1" fmla="*/ 955278 w 1910555"/>
                  <a:gd name="connsiteY1" fmla="*/ 618629 h 847113"/>
                  <a:gd name="connsiteX2" fmla="*/ 1900937 w 1910555"/>
                  <a:gd name="connsiteY2" fmla="*/ 0 h 847113"/>
                  <a:gd name="connsiteX3" fmla="*/ 1910555 w 1910555"/>
                  <a:gd name="connsiteY3" fmla="*/ 6292 h 847113"/>
                  <a:gd name="connsiteX4" fmla="*/ 1910555 w 1910555"/>
                  <a:gd name="connsiteY4" fmla="*/ 222192 h 847113"/>
                  <a:gd name="connsiteX5" fmla="*/ 955278 w 1910555"/>
                  <a:gd name="connsiteY5" fmla="*/ 847113 h 847113"/>
                  <a:gd name="connsiteX6" fmla="*/ 0 w 1910555"/>
                  <a:gd name="connsiteY6" fmla="*/ 222192 h 847113"/>
                  <a:gd name="connsiteX7" fmla="*/ 0 w 1910555"/>
                  <a:gd name="connsiteY7" fmla="*/ 6292 h 847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10555" h="847113">
                    <a:moveTo>
                      <a:pt x="9618" y="0"/>
                    </a:moveTo>
                    <a:lnTo>
                      <a:pt x="955278" y="618629"/>
                    </a:lnTo>
                    <a:lnTo>
                      <a:pt x="1900937" y="0"/>
                    </a:lnTo>
                    <a:lnTo>
                      <a:pt x="1910555" y="6292"/>
                    </a:lnTo>
                    <a:lnTo>
                      <a:pt x="1910555" y="222192"/>
                    </a:lnTo>
                    <a:lnTo>
                      <a:pt x="955278" y="847113"/>
                    </a:lnTo>
                    <a:lnTo>
                      <a:pt x="0" y="222192"/>
                    </a:lnTo>
                    <a:lnTo>
                      <a:pt x="0" y="6292"/>
                    </a:lnTo>
                    <a:close/>
                  </a:path>
                </a:pathLst>
              </a:custGeom>
              <a:solidFill>
                <a:srgbClr val="00CC00"/>
              </a:solidFill>
              <a:ln w="317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950A504E-FB42-43E6-A0F9-E5BE52DCCACC}"/>
                  </a:ext>
                </a:extLst>
              </p:cNvPr>
              <p:cNvSpPr/>
              <p:nvPr/>
            </p:nvSpPr>
            <p:spPr>
              <a:xfrm>
                <a:off x="6281178" y="2062227"/>
                <a:ext cx="1910555" cy="847113"/>
              </a:xfrm>
              <a:custGeom>
                <a:avLst/>
                <a:gdLst>
                  <a:gd name="connsiteX0" fmla="*/ 9618 w 1910555"/>
                  <a:gd name="connsiteY0" fmla="*/ 0 h 847113"/>
                  <a:gd name="connsiteX1" fmla="*/ 955278 w 1910555"/>
                  <a:gd name="connsiteY1" fmla="*/ 618629 h 847113"/>
                  <a:gd name="connsiteX2" fmla="*/ 1900937 w 1910555"/>
                  <a:gd name="connsiteY2" fmla="*/ 0 h 847113"/>
                  <a:gd name="connsiteX3" fmla="*/ 1910555 w 1910555"/>
                  <a:gd name="connsiteY3" fmla="*/ 6292 h 847113"/>
                  <a:gd name="connsiteX4" fmla="*/ 1910555 w 1910555"/>
                  <a:gd name="connsiteY4" fmla="*/ 222192 h 847113"/>
                  <a:gd name="connsiteX5" fmla="*/ 955278 w 1910555"/>
                  <a:gd name="connsiteY5" fmla="*/ 847113 h 847113"/>
                  <a:gd name="connsiteX6" fmla="*/ 0 w 1910555"/>
                  <a:gd name="connsiteY6" fmla="*/ 222192 h 847113"/>
                  <a:gd name="connsiteX7" fmla="*/ 0 w 1910555"/>
                  <a:gd name="connsiteY7" fmla="*/ 6292 h 847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910555" h="847113">
                    <a:moveTo>
                      <a:pt x="9618" y="0"/>
                    </a:moveTo>
                    <a:lnTo>
                      <a:pt x="955278" y="618629"/>
                    </a:lnTo>
                    <a:lnTo>
                      <a:pt x="1900937" y="0"/>
                    </a:lnTo>
                    <a:lnTo>
                      <a:pt x="1910555" y="6292"/>
                    </a:lnTo>
                    <a:lnTo>
                      <a:pt x="1910555" y="222192"/>
                    </a:lnTo>
                    <a:lnTo>
                      <a:pt x="955278" y="847113"/>
                    </a:lnTo>
                    <a:lnTo>
                      <a:pt x="0" y="222192"/>
                    </a:lnTo>
                    <a:lnTo>
                      <a:pt x="0" y="6292"/>
                    </a:lnTo>
                    <a:close/>
                  </a:path>
                </a:pathLst>
              </a:custGeom>
              <a:gradFill flip="none" rotWithShape="1">
                <a:gsLst>
                  <a:gs pos="20000">
                    <a:schemeClr val="bg1"/>
                  </a:gs>
                  <a:gs pos="45000">
                    <a:schemeClr val="bg1">
                      <a:lumMod val="95000"/>
                    </a:schemeClr>
                  </a:gs>
                  <a:gs pos="85000">
                    <a:schemeClr val="bg1"/>
                  </a:gs>
                </a:gsLst>
                <a:path path="circle">
                  <a:fillToRect l="100000" b="100000"/>
                </a:path>
                <a:tileRect t="-100000" r="-100000"/>
              </a:gradFill>
              <a:ln w="317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D7A8F145-EF2D-4CB2-8597-771000660843}"/>
                  </a:ext>
                </a:extLst>
              </p:cNvPr>
              <p:cNvGrpSpPr/>
              <p:nvPr/>
            </p:nvGrpSpPr>
            <p:grpSpPr>
              <a:xfrm>
                <a:off x="6281178" y="1211041"/>
                <a:ext cx="1910555" cy="1479565"/>
                <a:chOff x="6281178" y="1652583"/>
                <a:chExt cx="1910555" cy="1479565"/>
              </a:xfrm>
              <a:solidFill>
                <a:srgbClr val="FF66CC"/>
              </a:solidFill>
            </p:grpSpPr>
            <p:sp>
              <p:nvSpPr>
                <p:cNvPr id="80" name="ひし形 79">
                  <a:extLst>
                    <a:ext uri="{FF2B5EF4-FFF2-40B4-BE49-F238E27FC236}">
                      <a16:creationId xmlns:a16="http://schemas.microsoft.com/office/drawing/2014/main" id="{747C6649-6AA4-4C85-9E4C-172F7363C0F3}"/>
                    </a:ext>
                  </a:extLst>
                </p:cNvPr>
                <p:cNvSpPr/>
                <p:nvPr/>
              </p:nvSpPr>
              <p:spPr>
                <a:xfrm>
                  <a:off x="6281178" y="1652583"/>
                  <a:ext cx="1910555" cy="1249843"/>
                </a:xfrm>
                <a:prstGeom prst="diamond">
                  <a:avLst/>
                </a:prstGeom>
                <a:solidFill>
                  <a:srgbClr val="FF99CC"/>
                </a:solidFill>
                <a:ln w="317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AFD4451F-9CF2-4C4D-BC75-D62133D64DD4}"/>
                    </a:ext>
                  </a:extLst>
                </p:cNvPr>
                <p:cNvSpPr/>
                <p:nvPr/>
              </p:nvSpPr>
              <p:spPr>
                <a:xfrm>
                  <a:off x="6281178" y="2285035"/>
                  <a:ext cx="1910555" cy="847113"/>
                </a:xfrm>
                <a:custGeom>
                  <a:avLst/>
                  <a:gdLst>
                    <a:gd name="connsiteX0" fmla="*/ 9618 w 1910555"/>
                    <a:gd name="connsiteY0" fmla="*/ 0 h 847113"/>
                    <a:gd name="connsiteX1" fmla="*/ 955278 w 1910555"/>
                    <a:gd name="connsiteY1" fmla="*/ 618629 h 847113"/>
                    <a:gd name="connsiteX2" fmla="*/ 1900937 w 1910555"/>
                    <a:gd name="connsiteY2" fmla="*/ 0 h 847113"/>
                    <a:gd name="connsiteX3" fmla="*/ 1910555 w 1910555"/>
                    <a:gd name="connsiteY3" fmla="*/ 6292 h 847113"/>
                    <a:gd name="connsiteX4" fmla="*/ 1910555 w 1910555"/>
                    <a:gd name="connsiteY4" fmla="*/ 222192 h 847113"/>
                    <a:gd name="connsiteX5" fmla="*/ 955278 w 1910555"/>
                    <a:gd name="connsiteY5" fmla="*/ 847113 h 847113"/>
                    <a:gd name="connsiteX6" fmla="*/ 0 w 1910555"/>
                    <a:gd name="connsiteY6" fmla="*/ 222192 h 847113"/>
                    <a:gd name="connsiteX7" fmla="*/ 0 w 1910555"/>
                    <a:gd name="connsiteY7" fmla="*/ 6292 h 847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910555" h="847113">
                      <a:moveTo>
                        <a:pt x="9618" y="0"/>
                      </a:moveTo>
                      <a:lnTo>
                        <a:pt x="955278" y="618629"/>
                      </a:lnTo>
                      <a:lnTo>
                        <a:pt x="1900937" y="0"/>
                      </a:lnTo>
                      <a:lnTo>
                        <a:pt x="1910555" y="6292"/>
                      </a:lnTo>
                      <a:lnTo>
                        <a:pt x="1910555" y="222192"/>
                      </a:lnTo>
                      <a:lnTo>
                        <a:pt x="955278" y="847113"/>
                      </a:lnTo>
                      <a:lnTo>
                        <a:pt x="0" y="222192"/>
                      </a:lnTo>
                      <a:lnTo>
                        <a:pt x="0" y="6292"/>
                      </a:lnTo>
                      <a:close/>
                    </a:path>
                  </a:pathLst>
                </a:custGeom>
                <a:grpFill/>
                <a:ln w="317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9" name="平行四辺形 78">
                <a:extLst>
                  <a:ext uri="{FF2B5EF4-FFF2-40B4-BE49-F238E27FC236}">
                    <a16:creationId xmlns:a16="http://schemas.microsoft.com/office/drawing/2014/main" id="{781A4091-8280-4B2A-B277-42E46845EACC}"/>
                  </a:ext>
                </a:extLst>
              </p:cNvPr>
              <p:cNvSpPr/>
              <p:nvPr/>
            </p:nvSpPr>
            <p:spPr>
              <a:xfrm rot="5400000" flipV="1">
                <a:off x="7080315" y="2008020"/>
                <a:ext cx="1278360" cy="944477"/>
              </a:xfrm>
              <a:prstGeom prst="parallelogram">
                <a:avLst>
                  <a:gd name="adj" fmla="val 64499"/>
                </a:avLst>
              </a:prstGeom>
              <a:solidFill>
                <a:srgbClr val="000000">
                  <a:alpha val="2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0973D9C5-DD8E-439B-854A-E765B182EB05}"/>
                </a:ext>
              </a:extLst>
            </p:cNvPr>
            <p:cNvGrpSpPr/>
            <p:nvPr/>
          </p:nvGrpSpPr>
          <p:grpSpPr>
            <a:xfrm>
              <a:off x="7052371" y="849822"/>
              <a:ext cx="368170" cy="280156"/>
              <a:chOff x="3629501" y="5562600"/>
              <a:chExt cx="385287" cy="293185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514F5DA4-3ECE-4AC2-B251-CB0F7CD514E3}"/>
                  </a:ext>
                </a:extLst>
              </p:cNvPr>
              <p:cNvSpPr/>
              <p:nvPr/>
            </p:nvSpPr>
            <p:spPr>
              <a:xfrm>
                <a:off x="3629501" y="5562600"/>
                <a:ext cx="385287" cy="293185"/>
              </a:xfrm>
              <a:custGeom>
                <a:avLst/>
                <a:gdLst>
                  <a:gd name="connsiteX0" fmla="*/ 911818 w 1670100"/>
                  <a:gd name="connsiteY0" fmla="*/ 971836 h 1659037"/>
                  <a:gd name="connsiteX1" fmla="*/ 1219697 w 1670100"/>
                  <a:gd name="connsiteY1" fmla="*/ 1035173 h 1659037"/>
                  <a:gd name="connsiteX2" fmla="*/ 1464239 w 1670100"/>
                  <a:gd name="connsiteY2" fmla="*/ 1406388 h 1659037"/>
                  <a:gd name="connsiteX3" fmla="*/ 1093024 w 1670100"/>
                  <a:gd name="connsiteY3" fmla="*/ 1650930 h 1659037"/>
                  <a:gd name="connsiteX4" fmla="*/ 848482 w 1670100"/>
                  <a:gd name="connsiteY4" fmla="*/ 1279715 h 1659037"/>
                  <a:gd name="connsiteX5" fmla="*/ 737137 w 1670100"/>
                  <a:gd name="connsiteY5" fmla="*/ 967630 h 1659037"/>
                  <a:gd name="connsiteX6" fmla="*/ 807890 w 1670100"/>
                  <a:gd name="connsiteY6" fmla="*/ 1273890 h 1659037"/>
                  <a:gd name="connsiteX7" fmla="*/ 572382 w 1670100"/>
                  <a:gd name="connsiteY7" fmla="*/ 1650902 h 1659037"/>
                  <a:gd name="connsiteX8" fmla="*/ 195370 w 1670100"/>
                  <a:gd name="connsiteY8" fmla="*/ 1415395 h 1659037"/>
                  <a:gd name="connsiteX9" fmla="*/ 430877 w 1670100"/>
                  <a:gd name="connsiteY9" fmla="*/ 1038383 h 1659037"/>
                  <a:gd name="connsiteX10" fmla="*/ 1333847 w 1670100"/>
                  <a:gd name="connsiteY10" fmla="*/ 403009 h 1659037"/>
                  <a:gd name="connsiteX11" fmla="*/ 1512885 w 1670100"/>
                  <a:gd name="connsiteY11" fmla="*/ 444390 h 1659037"/>
                  <a:gd name="connsiteX12" fmla="*/ 1627937 w 1670100"/>
                  <a:gd name="connsiteY12" fmla="*/ 873767 h 1659037"/>
                  <a:gd name="connsiteX13" fmla="*/ 1198559 w 1670100"/>
                  <a:gd name="connsiteY13" fmla="*/ 988819 h 1659037"/>
                  <a:gd name="connsiteX14" fmla="*/ 926345 w 1670100"/>
                  <a:gd name="connsiteY14" fmla="*/ 831656 h 1659037"/>
                  <a:gd name="connsiteX15" fmla="*/ 1083508 w 1670100"/>
                  <a:gd name="connsiteY15" fmla="*/ 559441 h 1659037"/>
                  <a:gd name="connsiteX16" fmla="*/ 1333847 w 1670100"/>
                  <a:gd name="connsiteY16" fmla="*/ 403009 h 1659037"/>
                  <a:gd name="connsiteX17" fmla="*/ 336253 w 1670100"/>
                  <a:gd name="connsiteY17" fmla="*/ 403008 h 1659037"/>
                  <a:gd name="connsiteX18" fmla="*/ 586592 w 1670100"/>
                  <a:gd name="connsiteY18" fmla="*/ 559440 h 1659037"/>
                  <a:gd name="connsiteX19" fmla="*/ 743755 w 1670100"/>
                  <a:gd name="connsiteY19" fmla="*/ 831655 h 1659037"/>
                  <a:gd name="connsiteX20" fmla="*/ 471541 w 1670100"/>
                  <a:gd name="connsiteY20" fmla="*/ 988818 h 1659037"/>
                  <a:gd name="connsiteX21" fmla="*/ 42164 w 1670100"/>
                  <a:gd name="connsiteY21" fmla="*/ 873766 h 1659037"/>
                  <a:gd name="connsiteX22" fmla="*/ 157215 w 1670100"/>
                  <a:gd name="connsiteY22" fmla="*/ 444389 h 1659037"/>
                  <a:gd name="connsiteX23" fmla="*/ 336253 w 1670100"/>
                  <a:gd name="connsiteY23" fmla="*/ 403008 h 1659037"/>
                  <a:gd name="connsiteX24" fmla="*/ 832199 w 1670100"/>
                  <a:gd name="connsiteY24" fmla="*/ 0 h 1659037"/>
                  <a:gd name="connsiteX25" fmla="*/ 1054461 w 1670100"/>
                  <a:gd name="connsiteY25" fmla="*/ 92064 h 1659037"/>
                  <a:gd name="connsiteX26" fmla="*/ 1054461 w 1670100"/>
                  <a:gd name="connsiteY26" fmla="*/ 536588 h 1659037"/>
                  <a:gd name="connsiteX27" fmla="*/ 832199 w 1670100"/>
                  <a:gd name="connsiteY27" fmla="*/ 758850 h 1659037"/>
                  <a:gd name="connsiteX28" fmla="*/ 609937 w 1670100"/>
                  <a:gd name="connsiteY28" fmla="*/ 536588 h 1659037"/>
                  <a:gd name="connsiteX29" fmla="*/ 609937 w 1670100"/>
                  <a:gd name="connsiteY29" fmla="*/ 92064 h 1659037"/>
                  <a:gd name="connsiteX30" fmla="*/ 832199 w 1670100"/>
                  <a:gd name="connsiteY30" fmla="*/ 0 h 1659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670100" h="1659037">
                    <a:moveTo>
                      <a:pt x="911818" y="971836"/>
                    </a:moveTo>
                    <a:lnTo>
                      <a:pt x="1219697" y="1035173"/>
                    </a:lnTo>
                    <a:cubicBezTo>
                      <a:pt x="1389733" y="1070152"/>
                      <a:pt x="1499219" y="1236351"/>
                      <a:pt x="1464239" y="1406388"/>
                    </a:cubicBezTo>
                    <a:cubicBezTo>
                      <a:pt x="1429259" y="1576424"/>
                      <a:pt x="1263060" y="1685910"/>
                      <a:pt x="1093024" y="1650930"/>
                    </a:cubicBezTo>
                    <a:cubicBezTo>
                      <a:pt x="922987" y="1615950"/>
                      <a:pt x="813502" y="1449751"/>
                      <a:pt x="848482" y="1279715"/>
                    </a:cubicBezTo>
                    <a:close/>
                    <a:moveTo>
                      <a:pt x="737137" y="967630"/>
                    </a:moveTo>
                    <a:lnTo>
                      <a:pt x="807890" y="1273890"/>
                    </a:lnTo>
                    <a:cubicBezTo>
                      <a:pt x="846965" y="1443032"/>
                      <a:pt x="741524" y="1611826"/>
                      <a:pt x="572382" y="1650902"/>
                    </a:cubicBezTo>
                    <a:cubicBezTo>
                      <a:pt x="403240" y="1689977"/>
                      <a:pt x="234446" y="1584537"/>
                      <a:pt x="195370" y="1415395"/>
                    </a:cubicBezTo>
                    <a:cubicBezTo>
                      <a:pt x="156295" y="1246253"/>
                      <a:pt x="261735" y="1077458"/>
                      <a:pt x="430877" y="1038383"/>
                    </a:cubicBezTo>
                    <a:close/>
                    <a:moveTo>
                      <a:pt x="1333847" y="403009"/>
                    </a:moveTo>
                    <a:cubicBezTo>
                      <a:pt x="1394238" y="398741"/>
                      <a:pt x="1456508" y="411840"/>
                      <a:pt x="1512885" y="444390"/>
                    </a:cubicBezTo>
                    <a:cubicBezTo>
                      <a:pt x="1663225" y="531188"/>
                      <a:pt x="1714735" y="723428"/>
                      <a:pt x="1627937" y="873767"/>
                    </a:cubicBezTo>
                    <a:cubicBezTo>
                      <a:pt x="1541138" y="1024107"/>
                      <a:pt x="1348899" y="1075617"/>
                      <a:pt x="1198559" y="988819"/>
                    </a:cubicBezTo>
                    <a:lnTo>
                      <a:pt x="926345" y="831656"/>
                    </a:lnTo>
                    <a:lnTo>
                      <a:pt x="1083508" y="559441"/>
                    </a:lnTo>
                    <a:cubicBezTo>
                      <a:pt x="1137757" y="465479"/>
                      <a:pt x="1233194" y="410122"/>
                      <a:pt x="1333847" y="403009"/>
                    </a:cubicBezTo>
                    <a:close/>
                    <a:moveTo>
                      <a:pt x="336253" y="403008"/>
                    </a:moveTo>
                    <a:cubicBezTo>
                      <a:pt x="436906" y="410121"/>
                      <a:pt x="532343" y="465478"/>
                      <a:pt x="586592" y="559440"/>
                    </a:cubicBezTo>
                    <a:lnTo>
                      <a:pt x="743755" y="831655"/>
                    </a:lnTo>
                    <a:lnTo>
                      <a:pt x="471541" y="988818"/>
                    </a:lnTo>
                    <a:cubicBezTo>
                      <a:pt x="321201" y="1075616"/>
                      <a:pt x="128962" y="1024106"/>
                      <a:pt x="42164" y="873766"/>
                    </a:cubicBezTo>
                    <a:cubicBezTo>
                      <a:pt x="-44635" y="723427"/>
                      <a:pt x="6875" y="531187"/>
                      <a:pt x="157215" y="444389"/>
                    </a:cubicBezTo>
                    <a:cubicBezTo>
                      <a:pt x="213592" y="411839"/>
                      <a:pt x="275862" y="398740"/>
                      <a:pt x="336253" y="403008"/>
                    </a:cubicBezTo>
                    <a:close/>
                    <a:moveTo>
                      <a:pt x="832199" y="0"/>
                    </a:moveTo>
                    <a:cubicBezTo>
                      <a:pt x="912642" y="0"/>
                      <a:pt x="993085" y="30688"/>
                      <a:pt x="1054461" y="92064"/>
                    </a:cubicBezTo>
                    <a:cubicBezTo>
                      <a:pt x="1177213" y="214816"/>
                      <a:pt x="1177213" y="413837"/>
                      <a:pt x="1054461" y="536588"/>
                    </a:cubicBezTo>
                    <a:lnTo>
                      <a:pt x="832199" y="758850"/>
                    </a:lnTo>
                    <a:lnTo>
                      <a:pt x="609937" y="536588"/>
                    </a:lnTo>
                    <a:cubicBezTo>
                      <a:pt x="487185" y="413837"/>
                      <a:pt x="487185" y="214816"/>
                      <a:pt x="609937" y="92064"/>
                    </a:cubicBezTo>
                    <a:cubicBezTo>
                      <a:pt x="671313" y="30688"/>
                      <a:pt x="751756" y="0"/>
                      <a:pt x="832199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 w="317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F81E862B-6347-4ECD-BBF4-8CBC9E42C5CC}"/>
                  </a:ext>
                </a:extLst>
              </p:cNvPr>
              <p:cNvSpPr/>
              <p:nvPr/>
            </p:nvSpPr>
            <p:spPr>
              <a:xfrm>
                <a:off x="3757612" y="5671163"/>
                <a:ext cx="128588" cy="87674"/>
              </a:xfrm>
              <a:prstGeom prst="ellipse">
                <a:avLst/>
              </a:prstGeom>
              <a:solidFill>
                <a:srgbClr val="FFFF00"/>
              </a:solidFill>
              <a:ln w="317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73285F55-E6AA-41B9-BF79-DB26417B4CDD}"/>
                </a:ext>
              </a:extLst>
            </p:cNvPr>
            <p:cNvGrpSpPr/>
            <p:nvPr/>
          </p:nvGrpSpPr>
          <p:grpSpPr>
            <a:xfrm>
              <a:off x="6291980" y="1763515"/>
              <a:ext cx="368170" cy="280156"/>
              <a:chOff x="3629501" y="5562600"/>
              <a:chExt cx="385287" cy="293185"/>
            </a:xfrm>
          </p:grpSpPr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7B7C74C0-E1FD-4F21-ADCF-6DB193D8281D}"/>
                  </a:ext>
                </a:extLst>
              </p:cNvPr>
              <p:cNvSpPr/>
              <p:nvPr/>
            </p:nvSpPr>
            <p:spPr>
              <a:xfrm>
                <a:off x="3629501" y="5562600"/>
                <a:ext cx="385287" cy="293185"/>
              </a:xfrm>
              <a:custGeom>
                <a:avLst/>
                <a:gdLst>
                  <a:gd name="connsiteX0" fmla="*/ 911818 w 1670100"/>
                  <a:gd name="connsiteY0" fmla="*/ 971836 h 1659037"/>
                  <a:gd name="connsiteX1" fmla="*/ 1219697 w 1670100"/>
                  <a:gd name="connsiteY1" fmla="*/ 1035173 h 1659037"/>
                  <a:gd name="connsiteX2" fmla="*/ 1464239 w 1670100"/>
                  <a:gd name="connsiteY2" fmla="*/ 1406388 h 1659037"/>
                  <a:gd name="connsiteX3" fmla="*/ 1093024 w 1670100"/>
                  <a:gd name="connsiteY3" fmla="*/ 1650930 h 1659037"/>
                  <a:gd name="connsiteX4" fmla="*/ 848482 w 1670100"/>
                  <a:gd name="connsiteY4" fmla="*/ 1279715 h 1659037"/>
                  <a:gd name="connsiteX5" fmla="*/ 737137 w 1670100"/>
                  <a:gd name="connsiteY5" fmla="*/ 967630 h 1659037"/>
                  <a:gd name="connsiteX6" fmla="*/ 807890 w 1670100"/>
                  <a:gd name="connsiteY6" fmla="*/ 1273890 h 1659037"/>
                  <a:gd name="connsiteX7" fmla="*/ 572382 w 1670100"/>
                  <a:gd name="connsiteY7" fmla="*/ 1650902 h 1659037"/>
                  <a:gd name="connsiteX8" fmla="*/ 195370 w 1670100"/>
                  <a:gd name="connsiteY8" fmla="*/ 1415395 h 1659037"/>
                  <a:gd name="connsiteX9" fmla="*/ 430877 w 1670100"/>
                  <a:gd name="connsiteY9" fmla="*/ 1038383 h 1659037"/>
                  <a:gd name="connsiteX10" fmla="*/ 1333847 w 1670100"/>
                  <a:gd name="connsiteY10" fmla="*/ 403009 h 1659037"/>
                  <a:gd name="connsiteX11" fmla="*/ 1512885 w 1670100"/>
                  <a:gd name="connsiteY11" fmla="*/ 444390 h 1659037"/>
                  <a:gd name="connsiteX12" fmla="*/ 1627937 w 1670100"/>
                  <a:gd name="connsiteY12" fmla="*/ 873767 h 1659037"/>
                  <a:gd name="connsiteX13" fmla="*/ 1198559 w 1670100"/>
                  <a:gd name="connsiteY13" fmla="*/ 988819 h 1659037"/>
                  <a:gd name="connsiteX14" fmla="*/ 926345 w 1670100"/>
                  <a:gd name="connsiteY14" fmla="*/ 831656 h 1659037"/>
                  <a:gd name="connsiteX15" fmla="*/ 1083508 w 1670100"/>
                  <a:gd name="connsiteY15" fmla="*/ 559441 h 1659037"/>
                  <a:gd name="connsiteX16" fmla="*/ 1333847 w 1670100"/>
                  <a:gd name="connsiteY16" fmla="*/ 403009 h 1659037"/>
                  <a:gd name="connsiteX17" fmla="*/ 336253 w 1670100"/>
                  <a:gd name="connsiteY17" fmla="*/ 403008 h 1659037"/>
                  <a:gd name="connsiteX18" fmla="*/ 586592 w 1670100"/>
                  <a:gd name="connsiteY18" fmla="*/ 559440 h 1659037"/>
                  <a:gd name="connsiteX19" fmla="*/ 743755 w 1670100"/>
                  <a:gd name="connsiteY19" fmla="*/ 831655 h 1659037"/>
                  <a:gd name="connsiteX20" fmla="*/ 471541 w 1670100"/>
                  <a:gd name="connsiteY20" fmla="*/ 988818 h 1659037"/>
                  <a:gd name="connsiteX21" fmla="*/ 42164 w 1670100"/>
                  <a:gd name="connsiteY21" fmla="*/ 873766 h 1659037"/>
                  <a:gd name="connsiteX22" fmla="*/ 157215 w 1670100"/>
                  <a:gd name="connsiteY22" fmla="*/ 444389 h 1659037"/>
                  <a:gd name="connsiteX23" fmla="*/ 336253 w 1670100"/>
                  <a:gd name="connsiteY23" fmla="*/ 403008 h 1659037"/>
                  <a:gd name="connsiteX24" fmla="*/ 832199 w 1670100"/>
                  <a:gd name="connsiteY24" fmla="*/ 0 h 1659037"/>
                  <a:gd name="connsiteX25" fmla="*/ 1054461 w 1670100"/>
                  <a:gd name="connsiteY25" fmla="*/ 92064 h 1659037"/>
                  <a:gd name="connsiteX26" fmla="*/ 1054461 w 1670100"/>
                  <a:gd name="connsiteY26" fmla="*/ 536588 h 1659037"/>
                  <a:gd name="connsiteX27" fmla="*/ 832199 w 1670100"/>
                  <a:gd name="connsiteY27" fmla="*/ 758850 h 1659037"/>
                  <a:gd name="connsiteX28" fmla="*/ 609937 w 1670100"/>
                  <a:gd name="connsiteY28" fmla="*/ 536588 h 1659037"/>
                  <a:gd name="connsiteX29" fmla="*/ 609937 w 1670100"/>
                  <a:gd name="connsiteY29" fmla="*/ 92064 h 1659037"/>
                  <a:gd name="connsiteX30" fmla="*/ 832199 w 1670100"/>
                  <a:gd name="connsiteY30" fmla="*/ 0 h 1659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670100" h="1659037">
                    <a:moveTo>
                      <a:pt x="911818" y="971836"/>
                    </a:moveTo>
                    <a:lnTo>
                      <a:pt x="1219697" y="1035173"/>
                    </a:lnTo>
                    <a:cubicBezTo>
                      <a:pt x="1389733" y="1070152"/>
                      <a:pt x="1499219" y="1236351"/>
                      <a:pt x="1464239" y="1406388"/>
                    </a:cubicBezTo>
                    <a:cubicBezTo>
                      <a:pt x="1429259" y="1576424"/>
                      <a:pt x="1263060" y="1685910"/>
                      <a:pt x="1093024" y="1650930"/>
                    </a:cubicBezTo>
                    <a:cubicBezTo>
                      <a:pt x="922987" y="1615950"/>
                      <a:pt x="813502" y="1449751"/>
                      <a:pt x="848482" y="1279715"/>
                    </a:cubicBezTo>
                    <a:close/>
                    <a:moveTo>
                      <a:pt x="737137" y="967630"/>
                    </a:moveTo>
                    <a:lnTo>
                      <a:pt x="807890" y="1273890"/>
                    </a:lnTo>
                    <a:cubicBezTo>
                      <a:pt x="846965" y="1443032"/>
                      <a:pt x="741524" y="1611826"/>
                      <a:pt x="572382" y="1650902"/>
                    </a:cubicBezTo>
                    <a:cubicBezTo>
                      <a:pt x="403240" y="1689977"/>
                      <a:pt x="234446" y="1584537"/>
                      <a:pt x="195370" y="1415395"/>
                    </a:cubicBezTo>
                    <a:cubicBezTo>
                      <a:pt x="156295" y="1246253"/>
                      <a:pt x="261735" y="1077458"/>
                      <a:pt x="430877" y="1038383"/>
                    </a:cubicBezTo>
                    <a:close/>
                    <a:moveTo>
                      <a:pt x="1333847" y="403009"/>
                    </a:moveTo>
                    <a:cubicBezTo>
                      <a:pt x="1394238" y="398741"/>
                      <a:pt x="1456508" y="411840"/>
                      <a:pt x="1512885" y="444390"/>
                    </a:cubicBezTo>
                    <a:cubicBezTo>
                      <a:pt x="1663225" y="531188"/>
                      <a:pt x="1714735" y="723428"/>
                      <a:pt x="1627937" y="873767"/>
                    </a:cubicBezTo>
                    <a:cubicBezTo>
                      <a:pt x="1541138" y="1024107"/>
                      <a:pt x="1348899" y="1075617"/>
                      <a:pt x="1198559" y="988819"/>
                    </a:cubicBezTo>
                    <a:lnTo>
                      <a:pt x="926345" y="831656"/>
                    </a:lnTo>
                    <a:lnTo>
                      <a:pt x="1083508" y="559441"/>
                    </a:lnTo>
                    <a:cubicBezTo>
                      <a:pt x="1137757" y="465479"/>
                      <a:pt x="1233194" y="410122"/>
                      <a:pt x="1333847" y="403009"/>
                    </a:cubicBezTo>
                    <a:close/>
                    <a:moveTo>
                      <a:pt x="336253" y="403008"/>
                    </a:moveTo>
                    <a:cubicBezTo>
                      <a:pt x="436906" y="410121"/>
                      <a:pt x="532343" y="465478"/>
                      <a:pt x="586592" y="559440"/>
                    </a:cubicBezTo>
                    <a:lnTo>
                      <a:pt x="743755" y="831655"/>
                    </a:lnTo>
                    <a:lnTo>
                      <a:pt x="471541" y="988818"/>
                    </a:lnTo>
                    <a:cubicBezTo>
                      <a:pt x="321201" y="1075616"/>
                      <a:pt x="128962" y="1024106"/>
                      <a:pt x="42164" y="873766"/>
                    </a:cubicBezTo>
                    <a:cubicBezTo>
                      <a:pt x="-44635" y="723427"/>
                      <a:pt x="6875" y="531187"/>
                      <a:pt x="157215" y="444389"/>
                    </a:cubicBezTo>
                    <a:cubicBezTo>
                      <a:pt x="213592" y="411839"/>
                      <a:pt x="275862" y="398740"/>
                      <a:pt x="336253" y="403008"/>
                    </a:cubicBezTo>
                    <a:close/>
                    <a:moveTo>
                      <a:pt x="832199" y="0"/>
                    </a:moveTo>
                    <a:cubicBezTo>
                      <a:pt x="912642" y="0"/>
                      <a:pt x="993085" y="30688"/>
                      <a:pt x="1054461" y="92064"/>
                    </a:cubicBezTo>
                    <a:cubicBezTo>
                      <a:pt x="1177213" y="214816"/>
                      <a:pt x="1177213" y="413837"/>
                      <a:pt x="1054461" y="536588"/>
                    </a:cubicBezTo>
                    <a:lnTo>
                      <a:pt x="832199" y="758850"/>
                    </a:lnTo>
                    <a:lnTo>
                      <a:pt x="609937" y="536588"/>
                    </a:lnTo>
                    <a:cubicBezTo>
                      <a:pt x="487185" y="413837"/>
                      <a:pt x="487185" y="214816"/>
                      <a:pt x="609937" y="92064"/>
                    </a:cubicBezTo>
                    <a:cubicBezTo>
                      <a:pt x="671313" y="30688"/>
                      <a:pt x="751756" y="0"/>
                      <a:pt x="832199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 w="317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楕円 72">
                <a:extLst>
                  <a:ext uri="{FF2B5EF4-FFF2-40B4-BE49-F238E27FC236}">
                    <a16:creationId xmlns:a16="http://schemas.microsoft.com/office/drawing/2014/main" id="{272F80C9-C705-405A-83A0-7400B68EF767}"/>
                  </a:ext>
                </a:extLst>
              </p:cNvPr>
              <p:cNvSpPr/>
              <p:nvPr/>
            </p:nvSpPr>
            <p:spPr>
              <a:xfrm>
                <a:off x="3757612" y="5671163"/>
                <a:ext cx="128588" cy="87674"/>
              </a:xfrm>
              <a:prstGeom prst="ellipse">
                <a:avLst/>
              </a:prstGeom>
              <a:solidFill>
                <a:srgbClr val="FFFF00"/>
              </a:solidFill>
              <a:ln w="317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BE2FFF4F-8991-42CD-B9B7-54B504B80B2F}"/>
                </a:ext>
              </a:extLst>
            </p:cNvPr>
            <p:cNvGrpSpPr/>
            <p:nvPr/>
          </p:nvGrpSpPr>
          <p:grpSpPr>
            <a:xfrm>
              <a:off x="7907150" y="2171151"/>
              <a:ext cx="505329" cy="384526"/>
              <a:chOff x="3629501" y="5562600"/>
              <a:chExt cx="385287" cy="293185"/>
            </a:xfrm>
          </p:grpSpPr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B18FC74A-65EC-41C9-B25D-6DA19ABFCB06}"/>
                  </a:ext>
                </a:extLst>
              </p:cNvPr>
              <p:cNvSpPr/>
              <p:nvPr/>
            </p:nvSpPr>
            <p:spPr>
              <a:xfrm>
                <a:off x="3629501" y="5562600"/>
                <a:ext cx="385287" cy="293185"/>
              </a:xfrm>
              <a:custGeom>
                <a:avLst/>
                <a:gdLst>
                  <a:gd name="connsiteX0" fmla="*/ 911818 w 1670100"/>
                  <a:gd name="connsiteY0" fmla="*/ 971836 h 1659037"/>
                  <a:gd name="connsiteX1" fmla="*/ 1219697 w 1670100"/>
                  <a:gd name="connsiteY1" fmla="*/ 1035173 h 1659037"/>
                  <a:gd name="connsiteX2" fmla="*/ 1464239 w 1670100"/>
                  <a:gd name="connsiteY2" fmla="*/ 1406388 h 1659037"/>
                  <a:gd name="connsiteX3" fmla="*/ 1093024 w 1670100"/>
                  <a:gd name="connsiteY3" fmla="*/ 1650930 h 1659037"/>
                  <a:gd name="connsiteX4" fmla="*/ 848482 w 1670100"/>
                  <a:gd name="connsiteY4" fmla="*/ 1279715 h 1659037"/>
                  <a:gd name="connsiteX5" fmla="*/ 737137 w 1670100"/>
                  <a:gd name="connsiteY5" fmla="*/ 967630 h 1659037"/>
                  <a:gd name="connsiteX6" fmla="*/ 807890 w 1670100"/>
                  <a:gd name="connsiteY6" fmla="*/ 1273890 h 1659037"/>
                  <a:gd name="connsiteX7" fmla="*/ 572382 w 1670100"/>
                  <a:gd name="connsiteY7" fmla="*/ 1650902 h 1659037"/>
                  <a:gd name="connsiteX8" fmla="*/ 195370 w 1670100"/>
                  <a:gd name="connsiteY8" fmla="*/ 1415395 h 1659037"/>
                  <a:gd name="connsiteX9" fmla="*/ 430877 w 1670100"/>
                  <a:gd name="connsiteY9" fmla="*/ 1038383 h 1659037"/>
                  <a:gd name="connsiteX10" fmla="*/ 1333847 w 1670100"/>
                  <a:gd name="connsiteY10" fmla="*/ 403009 h 1659037"/>
                  <a:gd name="connsiteX11" fmla="*/ 1512885 w 1670100"/>
                  <a:gd name="connsiteY11" fmla="*/ 444390 h 1659037"/>
                  <a:gd name="connsiteX12" fmla="*/ 1627937 w 1670100"/>
                  <a:gd name="connsiteY12" fmla="*/ 873767 h 1659037"/>
                  <a:gd name="connsiteX13" fmla="*/ 1198559 w 1670100"/>
                  <a:gd name="connsiteY13" fmla="*/ 988819 h 1659037"/>
                  <a:gd name="connsiteX14" fmla="*/ 926345 w 1670100"/>
                  <a:gd name="connsiteY14" fmla="*/ 831656 h 1659037"/>
                  <a:gd name="connsiteX15" fmla="*/ 1083508 w 1670100"/>
                  <a:gd name="connsiteY15" fmla="*/ 559441 h 1659037"/>
                  <a:gd name="connsiteX16" fmla="*/ 1333847 w 1670100"/>
                  <a:gd name="connsiteY16" fmla="*/ 403009 h 1659037"/>
                  <a:gd name="connsiteX17" fmla="*/ 336253 w 1670100"/>
                  <a:gd name="connsiteY17" fmla="*/ 403008 h 1659037"/>
                  <a:gd name="connsiteX18" fmla="*/ 586592 w 1670100"/>
                  <a:gd name="connsiteY18" fmla="*/ 559440 h 1659037"/>
                  <a:gd name="connsiteX19" fmla="*/ 743755 w 1670100"/>
                  <a:gd name="connsiteY19" fmla="*/ 831655 h 1659037"/>
                  <a:gd name="connsiteX20" fmla="*/ 471541 w 1670100"/>
                  <a:gd name="connsiteY20" fmla="*/ 988818 h 1659037"/>
                  <a:gd name="connsiteX21" fmla="*/ 42164 w 1670100"/>
                  <a:gd name="connsiteY21" fmla="*/ 873766 h 1659037"/>
                  <a:gd name="connsiteX22" fmla="*/ 157215 w 1670100"/>
                  <a:gd name="connsiteY22" fmla="*/ 444389 h 1659037"/>
                  <a:gd name="connsiteX23" fmla="*/ 336253 w 1670100"/>
                  <a:gd name="connsiteY23" fmla="*/ 403008 h 1659037"/>
                  <a:gd name="connsiteX24" fmla="*/ 832199 w 1670100"/>
                  <a:gd name="connsiteY24" fmla="*/ 0 h 1659037"/>
                  <a:gd name="connsiteX25" fmla="*/ 1054461 w 1670100"/>
                  <a:gd name="connsiteY25" fmla="*/ 92064 h 1659037"/>
                  <a:gd name="connsiteX26" fmla="*/ 1054461 w 1670100"/>
                  <a:gd name="connsiteY26" fmla="*/ 536588 h 1659037"/>
                  <a:gd name="connsiteX27" fmla="*/ 832199 w 1670100"/>
                  <a:gd name="connsiteY27" fmla="*/ 758850 h 1659037"/>
                  <a:gd name="connsiteX28" fmla="*/ 609937 w 1670100"/>
                  <a:gd name="connsiteY28" fmla="*/ 536588 h 1659037"/>
                  <a:gd name="connsiteX29" fmla="*/ 609937 w 1670100"/>
                  <a:gd name="connsiteY29" fmla="*/ 92064 h 1659037"/>
                  <a:gd name="connsiteX30" fmla="*/ 832199 w 1670100"/>
                  <a:gd name="connsiteY30" fmla="*/ 0 h 1659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670100" h="1659037">
                    <a:moveTo>
                      <a:pt x="911818" y="971836"/>
                    </a:moveTo>
                    <a:lnTo>
                      <a:pt x="1219697" y="1035173"/>
                    </a:lnTo>
                    <a:cubicBezTo>
                      <a:pt x="1389733" y="1070152"/>
                      <a:pt x="1499219" y="1236351"/>
                      <a:pt x="1464239" y="1406388"/>
                    </a:cubicBezTo>
                    <a:cubicBezTo>
                      <a:pt x="1429259" y="1576424"/>
                      <a:pt x="1263060" y="1685910"/>
                      <a:pt x="1093024" y="1650930"/>
                    </a:cubicBezTo>
                    <a:cubicBezTo>
                      <a:pt x="922987" y="1615950"/>
                      <a:pt x="813502" y="1449751"/>
                      <a:pt x="848482" y="1279715"/>
                    </a:cubicBezTo>
                    <a:close/>
                    <a:moveTo>
                      <a:pt x="737137" y="967630"/>
                    </a:moveTo>
                    <a:lnTo>
                      <a:pt x="807890" y="1273890"/>
                    </a:lnTo>
                    <a:cubicBezTo>
                      <a:pt x="846965" y="1443032"/>
                      <a:pt x="741524" y="1611826"/>
                      <a:pt x="572382" y="1650902"/>
                    </a:cubicBezTo>
                    <a:cubicBezTo>
                      <a:pt x="403240" y="1689977"/>
                      <a:pt x="234446" y="1584537"/>
                      <a:pt x="195370" y="1415395"/>
                    </a:cubicBezTo>
                    <a:cubicBezTo>
                      <a:pt x="156295" y="1246253"/>
                      <a:pt x="261735" y="1077458"/>
                      <a:pt x="430877" y="1038383"/>
                    </a:cubicBezTo>
                    <a:close/>
                    <a:moveTo>
                      <a:pt x="1333847" y="403009"/>
                    </a:moveTo>
                    <a:cubicBezTo>
                      <a:pt x="1394238" y="398741"/>
                      <a:pt x="1456508" y="411840"/>
                      <a:pt x="1512885" y="444390"/>
                    </a:cubicBezTo>
                    <a:cubicBezTo>
                      <a:pt x="1663225" y="531188"/>
                      <a:pt x="1714735" y="723428"/>
                      <a:pt x="1627937" y="873767"/>
                    </a:cubicBezTo>
                    <a:cubicBezTo>
                      <a:pt x="1541138" y="1024107"/>
                      <a:pt x="1348899" y="1075617"/>
                      <a:pt x="1198559" y="988819"/>
                    </a:cubicBezTo>
                    <a:lnTo>
                      <a:pt x="926345" y="831656"/>
                    </a:lnTo>
                    <a:lnTo>
                      <a:pt x="1083508" y="559441"/>
                    </a:lnTo>
                    <a:cubicBezTo>
                      <a:pt x="1137757" y="465479"/>
                      <a:pt x="1233194" y="410122"/>
                      <a:pt x="1333847" y="403009"/>
                    </a:cubicBezTo>
                    <a:close/>
                    <a:moveTo>
                      <a:pt x="336253" y="403008"/>
                    </a:moveTo>
                    <a:cubicBezTo>
                      <a:pt x="436906" y="410121"/>
                      <a:pt x="532343" y="465478"/>
                      <a:pt x="586592" y="559440"/>
                    </a:cubicBezTo>
                    <a:lnTo>
                      <a:pt x="743755" y="831655"/>
                    </a:lnTo>
                    <a:lnTo>
                      <a:pt x="471541" y="988818"/>
                    </a:lnTo>
                    <a:cubicBezTo>
                      <a:pt x="321201" y="1075616"/>
                      <a:pt x="128962" y="1024106"/>
                      <a:pt x="42164" y="873766"/>
                    </a:cubicBezTo>
                    <a:cubicBezTo>
                      <a:pt x="-44635" y="723427"/>
                      <a:pt x="6875" y="531187"/>
                      <a:pt x="157215" y="444389"/>
                    </a:cubicBezTo>
                    <a:cubicBezTo>
                      <a:pt x="213592" y="411839"/>
                      <a:pt x="275862" y="398740"/>
                      <a:pt x="336253" y="403008"/>
                    </a:cubicBezTo>
                    <a:close/>
                    <a:moveTo>
                      <a:pt x="832199" y="0"/>
                    </a:moveTo>
                    <a:cubicBezTo>
                      <a:pt x="912642" y="0"/>
                      <a:pt x="993085" y="30688"/>
                      <a:pt x="1054461" y="92064"/>
                    </a:cubicBezTo>
                    <a:cubicBezTo>
                      <a:pt x="1177213" y="214816"/>
                      <a:pt x="1177213" y="413837"/>
                      <a:pt x="1054461" y="536588"/>
                    </a:cubicBezTo>
                    <a:lnTo>
                      <a:pt x="832199" y="758850"/>
                    </a:lnTo>
                    <a:lnTo>
                      <a:pt x="609937" y="536588"/>
                    </a:lnTo>
                    <a:cubicBezTo>
                      <a:pt x="487185" y="413837"/>
                      <a:pt x="487185" y="214816"/>
                      <a:pt x="609937" y="92064"/>
                    </a:cubicBezTo>
                    <a:cubicBezTo>
                      <a:pt x="671313" y="30688"/>
                      <a:pt x="751756" y="0"/>
                      <a:pt x="832199" y="0"/>
                    </a:cubicBezTo>
                    <a:close/>
                  </a:path>
                </a:pathLst>
              </a:custGeom>
              <a:solidFill>
                <a:srgbClr val="FF66CC"/>
              </a:solidFill>
              <a:ln w="317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EE188BA5-C8B6-4ED6-8858-0F91A2474E18}"/>
                  </a:ext>
                </a:extLst>
              </p:cNvPr>
              <p:cNvSpPr/>
              <p:nvPr/>
            </p:nvSpPr>
            <p:spPr>
              <a:xfrm>
                <a:off x="3757612" y="5671163"/>
                <a:ext cx="128588" cy="87674"/>
              </a:xfrm>
              <a:prstGeom prst="ellipse">
                <a:avLst/>
              </a:prstGeom>
              <a:solidFill>
                <a:srgbClr val="FFFF00"/>
              </a:solidFill>
              <a:ln w="317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1AB901E2-475B-4F19-ABB2-D057883C8F5C}"/>
              </a:ext>
            </a:extLst>
          </p:cNvPr>
          <p:cNvGrpSpPr/>
          <p:nvPr/>
        </p:nvGrpSpPr>
        <p:grpSpPr>
          <a:xfrm>
            <a:off x="3885810" y="4094798"/>
            <a:ext cx="2096214" cy="2068352"/>
            <a:chOff x="2938621" y="3307842"/>
            <a:chExt cx="2096214" cy="2068352"/>
          </a:xfrm>
        </p:grpSpPr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DF831FBC-C801-4246-9975-95DC14F07376}"/>
                </a:ext>
              </a:extLst>
            </p:cNvPr>
            <p:cNvSpPr/>
            <p:nvPr/>
          </p:nvSpPr>
          <p:spPr>
            <a:xfrm rot="1800000">
              <a:off x="2938621" y="4879629"/>
              <a:ext cx="200186" cy="128550"/>
            </a:xfrm>
            <a:custGeom>
              <a:avLst/>
              <a:gdLst>
                <a:gd name="connsiteX0" fmla="*/ 375365 w 861211"/>
                <a:gd name="connsiteY0" fmla="*/ 0 h 450172"/>
                <a:gd name="connsiteX1" fmla="*/ 815036 w 861211"/>
                <a:gd name="connsiteY1" fmla="*/ 165030 h 450172"/>
                <a:gd name="connsiteX2" fmla="*/ 861211 w 861211"/>
                <a:gd name="connsiteY2" fmla="*/ 225086 h 450172"/>
                <a:gd name="connsiteX3" fmla="*/ 815036 w 861211"/>
                <a:gd name="connsiteY3" fmla="*/ 285142 h 450172"/>
                <a:gd name="connsiteX4" fmla="*/ 375365 w 861211"/>
                <a:gd name="connsiteY4" fmla="*/ 450172 h 450172"/>
                <a:gd name="connsiteX5" fmla="*/ 18854 w 861211"/>
                <a:gd name="connsiteY5" fmla="*/ 352933 h 450172"/>
                <a:gd name="connsiteX6" fmla="*/ 0 w 861211"/>
                <a:gd name="connsiteY6" fmla="*/ 337563 h 450172"/>
                <a:gd name="connsiteX7" fmla="*/ 116 w 861211"/>
                <a:gd name="connsiteY7" fmla="*/ 337515 h 450172"/>
                <a:gd name="connsiteX8" fmla="*/ 88283 w 861211"/>
                <a:gd name="connsiteY8" fmla="*/ 277899 h 450172"/>
                <a:gd name="connsiteX9" fmla="*/ 137239 w 861211"/>
                <a:gd name="connsiteY9" fmla="*/ 225086 h 450172"/>
                <a:gd name="connsiteX10" fmla="*/ 88283 w 861211"/>
                <a:gd name="connsiteY10" fmla="*/ 172273 h 450172"/>
                <a:gd name="connsiteX11" fmla="*/ 116 w 861211"/>
                <a:gd name="connsiteY11" fmla="*/ 112658 h 450172"/>
                <a:gd name="connsiteX12" fmla="*/ 0 w 861211"/>
                <a:gd name="connsiteY12" fmla="*/ 112609 h 450172"/>
                <a:gd name="connsiteX13" fmla="*/ 18854 w 861211"/>
                <a:gd name="connsiteY13" fmla="*/ 97239 h 450172"/>
                <a:gd name="connsiteX14" fmla="*/ 375365 w 861211"/>
                <a:gd name="connsiteY14" fmla="*/ 0 h 450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61211" h="450172">
                  <a:moveTo>
                    <a:pt x="375365" y="0"/>
                  </a:moveTo>
                  <a:cubicBezTo>
                    <a:pt x="558387" y="0"/>
                    <a:pt x="719751" y="65463"/>
                    <a:pt x="815036" y="165030"/>
                  </a:cubicBezTo>
                  <a:lnTo>
                    <a:pt x="861211" y="225086"/>
                  </a:lnTo>
                  <a:lnTo>
                    <a:pt x="815036" y="285142"/>
                  </a:lnTo>
                  <a:cubicBezTo>
                    <a:pt x="719751" y="384709"/>
                    <a:pt x="558387" y="450172"/>
                    <a:pt x="375365" y="450172"/>
                  </a:cubicBezTo>
                  <a:cubicBezTo>
                    <a:pt x="238099" y="450172"/>
                    <a:pt x="113015" y="413349"/>
                    <a:pt x="18854" y="352933"/>
                  </a:cubicBezTo>
                  <a:lnTo>
                    <a:pt x="0" y="337563"/>
                  </a:lnTo>
                  <a:lnTo>
                    <a:pt x="116" y="337515"/>
                  </a:lnTo>
                  <a:cubicBezTo>
                    <a:pt x="33393" y="319805"/>
                    <a:pt x="63027" y="299789"/>
                    <a:pt x="88283" y="277899"/>
                  </a:cubicBezTo>
                  <a:lnTo>
                    <a:pt x="137239" y="225086"/>
                  </a:lnTo>
                  <a:lnTo>
                    <a:pt x="88283" y="172273"/>
                  </a:lnTo>
                  <a:cubicBezTo>
                    <a:pt x="63027" y="150383"/>
                    <a:pt x="33393" y="130368"/>
                    <a:pt x="116" y="112658"/>
                  </a:cubicBezTo>
                  <a:lnTo>
                    <a:pt x="0" y="112609"/>
                  </a:lnTo>
                  <a:lnTo>
                    <a:pt x="18854" y="97239"/>
                  </a:lnTo>
                  <a:cubicBezTo>
                    <a:pt x="113015" y="36823"/>
                    <a:pt x="238099" y="0"/>
                    <a:pt x="375365" y="0"/>
                  </a:cubicBezTo>
                  <a:close/>
                </a:path>
              </a:pathLst>
            </a:custGeom>
            <a:solidFill>
              <a:srgbClr val="FF66CC">
                <a:alpha val="50000"/>
              </a:srgbClr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B19BB15D-DF40-4B4B-8631-D2E3EB5ECBEF}"/>
                </a:ext>
              </a:extLst>
            </p:cNvPr>
            <p:cNvSpPr/>
            <p:nvPr/>
          </p:nvSpPr>
          <p:spPr>
            <a:xfrm rot="9900000">
              <a:off x="4761506" y="5115427"/>
              <a:ext cx="273329" cy="175519"/>
            </a:xfrm>
            <a:custGeom>
              <a:avLst/>
              <a:gdLst>
                <a:gd name="connsiteX0" fmla="*/ 375365 w 861211"/>
                <a:gd name="connsiteY0" fmla="*/ 0 h 450172"/>
                <a:gd name="connsiteX1" fmla="*/ 815036 w 861211"/>
                <a:gd name="connsiteY1" fmla="*/ 165030 h 450172"/>
                <a:gd name="connsiteX2" fmla="*/ 861211 w 861211"/>
                <a:gd name="connsiteY2" fmla="*/ 225086 h 450172"/>
                <a:gd name="connsiteX3" fmla="*/ 815036 w 861211"/>
                <a:gd name="connsiteY3" fmla="*/ 285142 h 450172"/>
                <a:gd name="connsiteX4" fmla="*/ 375365 w 861211"/>
                <a:gd name="connsiteY4" fmla="*/ 450172 h 450172"/>
                <a:gd name="connsiteX5" fmla="*/ 18854 w 861211"/>
                <a:gd name="connsiteY5" fmla="*/ 352933 h 450172"/>
                <a:gd name="connsiteX6" fmla="*/ 0 w 861211"/>
                <a:gd name="connsiteY6" fmla="*/ 337563 h 450172"/>
                <a:gd name="connsiteX7" fmla="*/ 116 w 861211"/>
                <a:gd name="connsiteY7" fmla="*/ 337515 h 450172"/>
                <a:gd name="connsiteX8" fmla="*/ 88283 w 861211"/>
                <a:gd name="connsiteY8" fmla="*/ 277899 h 450172"/>
                <a:gd name="connsiteX9" fmla="*/ 137239 w 861211"/>
                <a:gd name="connsiteY9" fmla="*/ 225086 h 450172"/>
                <a:gd name="connsiteX10" fmla="*/ 88283 w 861211"/>
                <a:gd name="connsiteY10" fmla="*/ 172273 h 450172"/>
                <a:gd name="connsiteX11" fmla="*/ 116 w 861211"/>
                <a:gd name="connsiteY11" fmla="*/ 112658 h 450172"/>
                <a:gd name="connsiteX12" fmla="*/ 0 w 861211"/>
                <a:gd name="connsiteY12" fmla="*/ 112609 h 450172"/>
                <a:gd name="connsiteX13" fmla="*/ 18854 w 861211"/>
                <a:gd name="connsiteY13" fmla="*/ 97239 h 450172"/>
                <a:gd name="connsiteX14" fmla="*/ 375365 w 861211"/>
                <a:gd name="connsiteY14" fmla="*/ 0 h 450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61211" h="450172">
                  <a:moveTo>
                    <a:pt x="375365" y="0"/>
                  </a:moveTo>
                  <a:cubicBezTo>
                    <a:pt x="558387" y="0"/>
                    <a:pt x="719751" y="65463"/>
                    <a:pt x="815036" y="165030"/>
                  </a:cubicBezTo>
                  <a:lnTo>
                    <a:pt x="861211" y="225086"/>
                  </a:lnTo>
                  <a:lnTo>
                    <a:pt x="815036" y="285142"/>
                  </a:lnTo>
                  <a:cubicBezTo>
                    <a:pt x="719751" y="384709"/>
                    <a:pt x="558387" y="450172"/>
                    <a:pt x="375365" y="450172"/>
                  </a:cubicBezTo>
                  <a:cubicBezTo>
                    <a:pt x="238099" y="450172"/>
                    <a:pt x="113015" y="413349"/>
                    <a:pt x="18854" y="352933"/>
                  </a:cubicBezTo>
                  <a:lnTo>
                    <a:pt x="0" y="337563"/>
                  </a:lnTo>
                  <a:lnTo>
                    <a:pt x="116" y="337515"/>
                  </a:lnTo>
                  <a:cubicBezTo>
                    <a:pt x="33393" y="319805"/>
                    <a:pt x="63027" y="299789"/>
                    <a:pt x="88283" y="277899"/>
                  </a:cubicBezTo>
                  <a:lnTo>
                    <a:pt x="137239" y="225086"/>
                  </a:lnTo>
                  <a:lnTo>
                    <a:pt x="88283" y="172273"/>
                  </a:lnTo>
                  <a:cubicBezTo>
                    <a:pt x="63027" y="150383"/>
                    <a:pt x="33393" y="130368"/>
                    <a:pt x="116" y="112658"/>
                  </a:cubicBezTo>
                  <a:lnTo>
                    <a:pt x="0" y="112609"/>
                  </a:lnTo>
                  <a:lnTo>
                    <a:pt x="18854" y="97239"/>
                  </a:lnTo>
                  <a:cubicBezTo>
                    <a:pt x="113015" y="36823"/>
                    <a:pt x="238099" y="0"/>
                    <a:pt x="375365" y="0"/>
                  </a:cubicBezTo>
                  <a:close/>
                </a:path>
              </a:pathLst>
            </a:custGeom>
            <a:solidFill>
              <a:srgbClr val="FF66CC">
                <a:alpha val="50000"/>
              </a:srgbClr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1FCAA3F8-8BB0-4ED6-9D4B-F520AF938535}"/>
                </a:ext>
              </a:extLst>
            </p:cNvPr>
            <p:cNvSpPr/>
            <p:nvPr/>
          </p:nvSpPr>
          <p:spPr>
            <a:xfrm rot="20700000">
              <a:off x="4821637" y="4819818"/>
              <a:ext cx="136989" cy="121765"/>
            </a:xfrm>
            <a:custGeom>
              <a:avLst/>
              <a:gdLst>
                <a:gd name="connsiteX0" fmla="*/ 375365 w 861211"/>
                <a:gd name="connsiteY0" fmla="*/ 0 h 450172"/>
                <a:gd name="connsiteX1" fmla="*/ 815036 w 861211"/>
                <a:gd name="connsiteY1" fmla="*/ 165030 h 450172"/>
                <a:gd name="connsiteX2" fmla="*/ 861211 w 861211"/>
                <a:gd name="connsiteY2" fmla="*/ 225086 h 450172"/>
                <a:gd name="connsiteX3" fmla="*/ 815036 w 861211"/>
                <a:gd name="connsiteY3" fmla="*/ 285142 h 450172"/>
                <a:gd name="connsiteX4" fmla="*/ 375365 w 861211"/>
                <a:gd name="connsiteY4" fmla="*/ 450172 h 450172"/>
                <a:gd name="connsiteX5" fmla="*/ 18854 w 861211"/>
                <a:gd name="connsiteY5" fmla="*/ 352933 h 450172"/>
                <a:gd name="connsiteX6" fmla="*/ 0 w 861211"/>
                <a:gd name="connsiteY6" fmla="*/ 337563 h 450172"/>
                <a:gd name="connsiteX7" fmla="*/ 116 w 861211"/>
                <a:gd name="connsiteY7" fmla="*/ 337515 h 450172"/>
                <a:gd name="connsiteX8" fmla="*/ 88283 w 861211"/>
                <a:gd name="connsiteY8" fmla="*/ 277899 h 450172"/>
                <a:gd name="connsiteX9" fmla="*/ 137239 w 861211"/>
                <a:gd name="connsiteY9" fmla="*/ 225086 h 450172"/>
                <a:gd name="connsiteX10" fmla="*/ 88283 w 861211"/>
                <a:gd name="connsiteY10" fmla="*/ 172273 h 450172"/>
                <a:gd name="connsiteX11" fmla="*/ 116 w 861211"/>
                <a:gd name="connsiteY11" fmla="*/ 112658 h 450172"/>
                <a:gd name="connsiteX12" fmla="*/ 0 w 861211"/>
                <a:gd name="connsiteY12" fmla="*/ 112609 h 450172"/>
                <a:gd name="connsiteX13" fmla="*/ 18854 w 861211"/>
                <a:gd name="connsiteY13" fmla="*/ 97239 h 450172"/>
                <a:gd name="connsiteX14" fmla="*/ 375365 w 861211"/>
                <a:gd name="connsiteY14" fmla="*/ 0 h 450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61211" h="450172">
                  <a:moveTo>
                    <a:pt x="375365" y="0"/>
                  </a:moveTo>
                  <a:cubicBezTo>
                    <a:pt x="558387" y="0"/>
                    <a:pt x="719751" y="65463"/>
                    <a:pt x="815036" y="165030"/>
                  </a:cubicBezTo>
                  <a:lnTo>
                    <a:pt x="861211" y="225086"/>
                  </a:lnTo>
                  <a:lnTo>
                    <a:pt x="815036" y="285142"/>
                  </a:lnTo>
                  <a:cubicBezTo>
                    <a:pt x="719751" y="384709"/>
                    <a:pt x="558387" y="450172"/>
                    <a:pt x="375365" y="450172"/>
                  </a:cubicBezTo>
                  <a:cubicBezTo>
                    <a:pt x="238099" y="450172"/>
                    <a:pt x="113015" y="413349"/>
                    <a:pt x="18854" y="352933"/>
                  </a:cubicBezTo>
                  <a:lnTo>
                    <a:pt x="0" y="337563"/>
                  </a:lnTo>
                  <a:lnTo>
                    <a:pt x="116" y="337515"/>
                  </a:lnTo>
                  <a:cubicBezTo>
                    <a:pt x="33393" y="319805"/>
                    <a:pt x="63027" y="299789"/>
                    <a:pt x="88283" y="277899"/>
                  </a:cubicBezTo>
                  <a:lnTo>
                    <a:pt x="137239" y="225086"/>
                  </a:lnTo>
                  <a:lnTo>
                    <a:pt x="88283" y="172273"/>
                  </a:lnTo>
                  <a:cubicBezTo>
                    <a:pt x="63027" y="150383"/>
                    <a:pt x="33393" y="130368"/>
                    <a:pt x="116" y="112658"/>
                  </a:cubicBezTo>
                  <a:lnTo>
                    <a:pt x="0" y="112609"/>
                  </a:lnTo>
                  <a:lnTo>
                    <a:pt x="18854" y="97239"/>
                  </a:lnTo>
                  <a:cubicBezTo>
                    <a:pt x="113015" y="36823"/>
                    <a:pt x="238099" y="0"/>
                    <a:pt x="375365" y="0"/>
                  </a:cubicBezTo>
                  <a:close/>
                </a:path>
              </a:pathLst>
            </a:custGeom>
            <a:solidFill>
              <a:srgbClr val="FF66CC">
                <a:alpha val="50000"/>
              </a:srgbClr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827100AC-A1A7-40B0-88F0-658AD8BBE487}"/>
                </a:ext>
              </a:extLst>
            </p:cNvPr>
            <p:cNvSpPr/>
            <p:nvPr/>
          </p:nvSpPr>
          <p:spPr>
            <a:xfrm rot="12600000">
              <a:off x="3197460" y="5200559"/>
              <a:ext cx="244001" cy="175635"/>
            </a:xfrm>
            <a:custGeom>
              <a:avLst/>
              <a:gdLst>
                <a:gd name="connsiteX0" fmla="*/ 375365 w 861211"/>
                <a:gd name="connsiteY0" fmla="*/ 0 h 450172"/>
                <a:gd name="connsiteX1" fmla="*/ 815036 w 861211"/>
                <a:gd name="connsiteY1" fmla="*/ 165030 h 450172"/>
                <a:gd name="connsiteX2" fmla="*/ 861211 w 861211"/>
                <a:gd name="connsiteY2" fmla="*/ 225086 h 450172"/>
                <a:gd name="connsiteX3" fmla="*/ 815036 w 861211"/>
                <a:gd name="connsiteY3" fmla="*/ 285142 h 450172"/>
                <a:gd name="connsiteX4" fmla="*/ 375365 w 861211"/>
                <a:gd name="connsiteY4" fmla="*/ 450172 h 450172"/>
                <a:gd name="connsiteX5" fmla="*/ 18854 w 861211"/>
                <a:gd name="connsiteY5" fmla="*/ 352933 h 450172"/>
                <a:gd name="connsiteX6" fmla="*/ 0 w 861211"/>
                <a:gd name="connsiteY6" fmla="*/ 337563 h 450172"/>
                <a:gd name="connsiteX7" fmla="*/ 116 w 861211"/>
                <a:gd name="connsiteY7" fmla="*/ 337515 h 450172"/>
                <a:gd name="connsiteX8" fmla="*/ 88283 w 861211"/>
                <a:gd name="connsiteY8" fmla="*/ 277899 h 450172"/>
                <a:gd name="connsiteX9" fmla="*/ 137239 w 861211"/>
                <a:gd name="connsiteY9" fmla="*/ 225086 h 450172"/>
                <a:gd name="connsiteX10" fmla="*/ 88283 w 861211"/>
                <a:gd name="connsiteY10" fmla="*/ 172273 h 450172"/>
                <a:gd name="connsiteX11" fmla="*/ 116 w 861211"/>
                <a:gd name="connsiteY11" fmla="*/ 112658 h 450172"/>
                <a:gd name="connsiteX12" fmla="*/ 0 w 861211"/>
                <a:gd name="connsiteY12" fmla="*/ 112609 h 450172"/>
                <a:gd name="connsiteX13" fmla="*/ 18854 w 861211"/>
                <a:gd name="connsiteY13" fmla="*/ 97239 h 450172"/>
                <a:gd name="connsiteX14" fmla="*/ 375365 w 861211"/>
                <a:gd name="connsiteY14" fmla="*/ 0 h 450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61211" h="450172">
                  <a:moveTo>
                    <a:pt x="375365" y="0"/>
                  </a:moveTo>
                  <a:cubicBezTo>
                    <a:pt x="558387" y="0"/>
                    <a:pt x="719751" y="65463"/>
                    <a:pt x="815036" y="165030"/>
                  </a:cubicBezTo>
                  <a:lnTo>
                    <a:pt x="861211" y="225086"/>
                  </a:lnTo>
                  <a:lnTo>
                    <a:pt x="815036" y="285142"/>
                  </a:lnTo>
                  <a:cubicBezTo>
                    <a:pt x="719751" y="384709"/>
                    <a:pt x="558387" y="450172"/>
                    <a:pt x="375365" y="450172"/>
                  </a:cubicBezTo>
                  <a:cubicBezTo>
                    <a:pt x="238099" y="450172"/>
                    <a:pt x="113015" y="413349"/>
                    <a:pt x="18854" y="352933"/>
                  </a:cubicBezTo>
                  <a:lnTo>
                    <a:pt x="0" y="337563"/>
                  </a:lnTo>
                  <a:lnTo>
                    <a:pt x="116" y="337515"/>
                  </a:lnTo>
                  <a:cubicBezTo>
                    <a:pt x="33393" y="319805"/>
                    <a:pt x="63027" y="299789"/>
                    <a:pt x="88283" y="277899"/>
                  </a:cubicBezTo>
                  <a:lnTo>
                    <a:pt x="137239" y="225086"/>
                  </a:lnTo>
                  <a:lnTo>
                    <a:pt x="88283" y="172273"/>
                  </a:lnTo>
                  <a:cubicBezTo>
                    <a:pt x="63027" y="150383"/>
                    <a:pt x="33393" y="130368"/>
                    <a:pt x="116" y="112658"/>
                  </a:cubicBezTo>
                  <a:lnTo>
                    <a:pt x="0" y="112609"/>
                  </a:lnTo>
                  <a:lnTo>
                    <a:pt x="18854" y="97239"/>
                  </a:lnTo>
                  <a:cubicBezTo>
                    <a:pt x="113015" y="36823"/>
                    <a:pt x="238099" y="0"/>
                    <a:pt x="375365" y="0"/>
                  </a:cubicBezTo>
                  <a:close/>
                </a:path>
              </a:pathLst>
            </a:custGeom>
            <a:solidFill>
              <a:srgbClr val="FF66CC">
                <a:alpha val="50000"/>
              </a:srgbClr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台形 86">
              <a:extLst>
                <a:ext uri="{FF2B5EF4-FFF2-40B4-BE49-F238E27FC236}">
                  <a16:creationId xmlns:a16="http://schemas.microsoft.com/office/drawing/2014/main" id="{D13BA4D9-E6BA-4996-B665-2536B65D384C}"/>
                </a:ext>
              </a:extLst>
            </p:cNvPr>
            <p:cNvSpPr/>
            <p:nvPr/>
          </p:nvSpPr>
          <p:spPr>
            <a:xfrm>
              <a:off x="3208972" y="4191001"/>
              <a:ext cx="1644968" cy="897144"/>
            </a:xfrm>
            <a:prstGeom prst="trapezoid">
              <a:avLst>
                <a:gd name="adj" fmla="val 26649"/>
              </a:avLst>
            </a:prstGeom>
            <a:solidFill>
              <a:schemeClr val="tx1">
                <a:alpha val="20000"/>
              </a:schemeClr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台形 87">
              <a:extLst>
                <a:ext uri="{FF2B5EF4-FFF2-40B4-BE49-F238E27FC236}">
                  <a16:creationId xmlns:a16="http://schemas.microsoft.com/office/drawing/2014/main" id="{30DC17AD-D127-4DCC-9714-B80A306F402E}"/>
                </a:ext>
              </a:extLst>
            </p:cNvPr>
            <p:cNvSpPr/>
            <p:nvPr/>
          </p:nvSpPr>
          <p:spPr>
            <a:xfrm>
              <a:off x="3319462" y="4046320"/>
              <a:ext cx="1423988" cy="959365"/>
            </a:xfrm>
            <a:prstGeom prst="trapezoid">
              <a:avLst>
                <a:gd name="adj" fmla="val 26649"/>
              </a:avLst>
            </a:prstGeom>
            <a:gradFill>
              <a:gsLst>
                <a:gs pos="20000">
                  <a:schemeClr val="tx1">
                    <a:lumMod val="65000"/>
                    <a:lumOff val="35000"/>
                  </a:schemeClr>
                </a:gs>
                <a:gs pos="85000">
                  <a:schemeClr val="tx1"/>
                </a:gs>
              </a:gsLst>
              <a:lin ang="2700000" scaled="1"/>
            </a:gra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台形 88">
              <a:extLst>
                <a:ext uri="{FF2B5EF4-FFF2-40B4-BE49-F238E27FC236}">
                  <a16:creationId xmlns:a16="http://schemas.microsoft.com/office/drawing/2014/main" id="{0BCC1CA3-E51A-46F6-A19B-B5598D625F39}"/>
                </a:ext>
              </a:extLst>
            </p:cNvPr>
            <p:cNvSpPr/>
            <p:nvPr/>
          </p:nvSpPr>
          <p:spPr>
            <a:xfrm>
              <a:off x="3157536" y="3676418"/>
              <a:ext cx="1747839" cy="748622"/>
            </a:xfrm>
            <a:prstGeom prst="trapezoid">
              <a:avLst>
                <a:gd name="adj" fmla="val 26649"/>
              </a:avLst>
            </a:prstGeom>
            <a:gradFill>
              <a:gsLst>
                <a:gs pos="0">
                  <a:srgbClr val="C00000"/>
                </a:gs>
                <a:gs pos="46000">
                  <a:srgbClr val="FF0000"/>
                </a:gs>
                <a:gs pos="99000">
                  <a:schemeClr val="tx1"/>
                </a:gs>
              </a:gsLst>
              <a:path path="circle">
                <a:fillToRect l="50000" t="130000" r="50000" b="-30000"/>
              </a:path>
            </a:gra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0" name="台形 89">
              <a:extLst>
                <a:ext uri="{FF2B5EF4-FFF2-40B4-BE49-F238E27FC236}">
                  <a16:creationId xmlns:a16="http://schemas.microsoft.com/office/drawing/2014/main" id="{CEE23004-59E3-4062-AD75-2F7EEA8D5AE4}"/>
                </a:ext>
              </a:extLst>
            </p:cNvPr>
            <p:cNvSpPr/>
            <p:nvPr/>
          </p:nvSpPr>
          <p:spPr>
            <a:xfrm flipV="1">
              <a:off x="3157536" y="4425040"/>
              <a:ext cx="1747839" cy="100963"/>
            </a:xfrm>
            <a:prstGeom prst="trapezoid">
              <a:avLst>
                <a:gd name="adj" fmla="val 26649"/>
              </a:avLst>
            </a:prstGeom>
            <a:gradFill>
              <a:gsLst>
                <a:gs pos="20000">
                  <a:schemeClr val="tx1">
                    <a:lumMod val="65000"/>
                    <a:lumOff val="35000"/>
                  </a:schemeClr>
                </a:gs>
                <a:gs pos="85000">
                  <a:schemeClr val="tx1"/>
                </a:gs>
              </a:gsLst>
              <a:lin ang="2700000" scaled="1"/>
            </a:gra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楕円 90">
              <a:extLst>
                <a:ext uri="{FF2B5EF4-FFF2-40B4-BE49-F238E27FC236}">
                  <a16:creationId xmlns:a16="http://schemas.microsoft.com/office/drawing/2014/main" id="{CAAFC311-3F98-4404-A438-7A152FCD90B2}"/>
                </a:ext>
              </a:extLst>
            </p:cNvPr>
            <p:cNvSpPr/>
            <p:nvPr/>
          </p:nvSpPr>
          <p:spPr>
            <a:xfrm>
              <a:off x="3824287" y="4616946"/>
              <a:ext cx="461962" cy="287777"/>
            </a:xfrm>
            <a:prstGeom prst="ellipse">
              <a:avLst/>
            </a:prstGeom>
            <a:solidFill>
              <a:schemeClr val="tx1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台形 91">
              <a:extLst>
                <a:ext uri="{FF2B5EF4-FFF2-40B4-BE49-F238E27FC236}">
                  <a16:creationId xmlns:a16="http://schemas.microsoft.com/office/drawing/2014/main" id="{75A3970A-61A9-4109-91CB-E1EC681C32C3}"/>
                </a:ext>
              </a:extLst>
            </p:cNvPr>
            <p:cNvSpPr/>
            <p:nvPr/>
          </p:nvSpPr>
          <p:spPr>
            <a:xfrm>
              <a:off x="3209924" y="3749046"/>
              <a:ext cx="1643064" cy="675994"/>
            </a:xfrm>
            <a:prstGeom prst="trapezoid">
              <a:avLst>
                <a:gd name="adj" fmla="val 26649"/>
              </a:avLst>
            </a:prstGeom>
            <a:gradFill>
              <a:gsLst>
                <a:gs pos="0">
                  <a:srgbClr val="C00000"/>
                </a:gs>
                <a:gs pos="46000">
                  <a:srgbClr val="FF0000"/>
                </a:gs>
                <a:gs pos="100000">
                  <a:schemeClr val="accent2">
                    <a:lumMod val="60000"/>
                  </a:schemeClr>
                </a:gs>
              </a:gsLst>
              <a:path path="circle">
                <a:fillToRect l="50000" t="130000" r="50000" b="-30000"/>
              </a:path>
            </a:gra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E5915A09-F62B-415E-B626-073E0F2754D8}"/>
                </a:ext>
              </a:extLst>
            </p:cNvPr>
            <p:cNvSpPr/>
            <p:nvPr/>
          </p:nvSpPr>
          <p:spPr>
            <a:xfrm rot="1800000">
              <a:off x="2938621" y="4803093"/>
              <a:ext cx="200186" cy="128550"/>
            </a:xfrm>
            <a:custGeom>
              <a:avLst/>
              <a:gdLst>
                <a:gd name="connsiteX0" fmla="*/ 375365 w 861211"/>
                <a:gd name="connsiteY0" fmla="*/ 0 h 450172"/>
                <a:gd name="connsiteX1" fmla="*/ 815036 w 861211"/>
                <a:gd name="connsiteY1" fmla="*/ 165030 h 450172"/>
                <a:gd name="connsiteX2" fmla="*/ 861211 w 861211"/>
                <a:gd name="connsiteY2" fmla="*/ 225086 h 450172"/>
                <a:gd name="connsiteX3" fmla="*/ 815036 w 861211"/>
                <a:gd name="connsiteY3" fmla="*/ 285142 h 450172"/>
                <a:gd name="connsiteX4" fmla="*/ 375365 w 861211"/>
                <a:gd name="connsiteY4" fmla="*/ 450172 h 450172"/>
                <a:gd name="connsiteX5" fmla="*/ 18854 w 861211"/>
                <a:gd name="connsiteY5" fmla="*/ 352933 h 450172"/>
                <a:gd name="connsiteX6" fmla="*/ 0 w 861211"/>
                <a:gd name="connsiteY6" fmla="*/ 337563 h 450172"/>
                <a:gd name="connsiteX7" fmla="*/ 116 w 861211"/>
                <a:gd name="connsiteY7" fmla="*/ 337515 h 450172"/>
                <a:gd name="connsiteX8" fmla="*/ 88283 w 861211"/>
                <a:gd name="connsiteY8" fmla="*/ 277899 h 450172"/>
                <a:gd name="connsiteX9" fmla="*/ 137239 w 861211"/>
                <a:gd name="connsiteY9" fmla="*/ 225086 h 450172"/>
                <a:gd name="connsiteX10" fmla="*/ 88283 w 861211"/>
                <a:gd name="connsiteY10" fmla="*/ 172273 h 450172"/>
                <a:gd name="connsiteX11" fmla="*/ 116 w 861211"/>
                <a:gd name="connsiteY11" fmla="*/ 112658 h 450172"/>
                <a:gd name="connsiteX12" fmla="*/ 0 w 861211"/>
                <a:gd name="connsiteY12" fmla="*/ 112609 h 450172"/>
                <a:gd name="connsiteX13" fmla="*/ 18854 w 861211"/>
                <a:gd name="connsiteY13" fmla="*/ 97239 h 450172"/>
                <a:gd name="connsiteX14" fmla="*/ 375365 w 861211"/>
                <a:gd name="connsiteY14" fmla="*/ 0 h 450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61211" h="450172">
                  <a:moveTo>
                    <a:pt x="375365" y="0"/>
                  </a:moveTo>
                  <a:cubicBezTo>
                    <a:pt x="558387" y="0"/>
                    <a:pt x="719751" y="65463"/>
                    <a:pt x="815036" y="165030"/>
                  </a:cubicBezTo>
                  <a:lnTo>
                    <a:pt x="861211" y="225086"/>
                  </a:lnTo>
                  <a:lnTo>
                    <a:pt x="815036" y="285142"/>
                  </a:lnTo>
                  <a:cubicBezTo>
                    <a:pt x="719751" y="384709"/>
                    <a:pt x="558387" y="450172"/>
                    <a:pt x="375365" y="450172"/>
                  </a:cubicBezTo>
                  <a:cubicBezTo>
                    <a:pt x="238099" y="450172"/>
                    <a:pt x="113015" y="413349"/>
                    <a:pt x="18854" y="352933"/>
                  </a:cubicBezTo>
                  <a:lnTo>
                    <a:pt x="0" y="337563"/>
                  </a:lnTo>
                  <a:lnTo>
                    <a:pt x="116" y="337515"/>
                  </a:lnTo>
                  <a:cubicBezTo>
                    <a:pt x="33393" y="319805"/>
                    <a:pt x="63027" y="299789"/>
                    <a:pt x="88283" y="277899"/>
                  </a:cubicBezTo>
                  <a:lnTo>
                    <a:pt x="137239" y="225086"/>
                  </a:lnTo>
                  <a:lnTo>
                    <a:pt x="88283" y="172273"/>
                  </a:lnTo>
                  <a:cubicBezTo>
                    <a:pt x="63027" y="150383"/>
                    <a:pt x="33393" y="130368"/>
                    <a:pt x="116" y="112658"/>
                  </a:cubicBezTo>
                  <a:lnTo>
                    <a:pt x="0" y="112609"/>
                  </a:lnTo>
                  <a:lnTo>
                    <a:pt x="18854" y="97239"/>
                  </a:lnTo>
                  <a:cubicBezTo>
                    <a:pt x="113015" y="36823"/>
                    <a:pt x="238099" y="0"/>
                    <a:pt x="375365" y="0"/>
                  </a:cubicBezTo>
                  <a:close/>
                </a:path>
              </a:pathLst>
            </a:custGeom>
            <a:solidFill>
              <a:srgbClr val="FF66CC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B01FCDB9-BDBB-4421-A3EB-9AE8D333177D}"/>
                </a:ext>
              </a:extLst>
            </p:cNvPr>
            <p:cNvSpPr/>
            <p:nvPr/>
          </p:nvSpPr>
          <p:spPr>
            <a:xfrm rot="9900000">
              <a:off x="4761506" y="5038891"/>
              <a:ext cx="273329" cy="175519"/>
            </a:xfrm>
            <a:custGeom>
              <a:avLst/>
              <a:gdLst>
                <a:gd name="connsiteX0" fmla="*/ 375365 w 861211"/>
                <a:gd name="connsiteY0" fmla="*/ 0 h 450172"/>
                <a:gd name="connsiteX1" fmla="*/ 815036 w 861211"/>
                <a:gd name="connsiteY1" fmla="*/ 165030 h 450172"/>
                <a:gd name="connsiteX2" fmla="*/ 861211 w 861211"/>
                <a:gd name="connsiteY2" fmla="*/ 225086 h 450172"/>
                <a:gd name="connsiteX3" fmla="*/ 815036 w 861211"/>
                <a:gd name="connsiteY3" fmla="*/ 285142 h 450172"/>
                <a:gd name="connsiteX4" fmla="*/ 375365 w 861211"/>
                <a:gd name="connsiteY4" fmla="*/ 450172 h 450172"/>
                <a:gd name="connsiteX5" fmla="*/ 18854 w 861211"/>
                <a:gd name="connsiteY5" fmla="*/ 352933 h 450172"/>
                <a:gd name="connsiteX6" fmla="*/ 0 w 861211"/>
                <a:gd name="connsiteY6" fmla="*/ 337563 h 450172"/>
                <a:gd name="connsiteX7" fmla="*/ 116 w 861211"/>
                <a:gd name="connsiteY7" fmla="*/ 337515 h 450172"/>
                <a:gd name="connsiteX8" fmla="*/ 88283 w 861211"/>
                <a:gd name="connsiteY8" fmla="*/ 277899 h 450172"/>
                <a:gd name="connsiteX9" fmla="*/ 137239 w 861211"/>
                <a:gd name="connsiteY9" fmla="*/ 225086 h 450172"/>
                <a:gd name="connsiteX10" fmla="*/ 88283 w 861211"/>
                <a:gd name="connsiteY10" fmla="*/ 172273 h 450172"/>
                <a:gd name="connsiteX11" fmla="*/ 116 w 861211"/>
                <a:gd name="connsiteY11" fmla="*/ 112658 h 450172"/>
                <a:gd name="connsiteX12" fmla="*/ 0 w 861211"/>
                <a:gd name="connsiteY12" fmla="*/ 112609 h 450172"/>
                <a:gd name="connsiteX13" fmla="*/ 18854 w 861211"/>
                <a:gd name="connsiteY13" fmla="*/ 97239 h 450172"/>
                <a:gd name="connsiteX14" fmla="*/ 375365 w 861211"/>
                <a:gd name="connsiteY14" fmla="*/ 0 h 450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61211" h="450172">
                  <a:moveTo>
                    <a:pt x="375365" y="0"/>
                  </a:moveTo>
                  <a:cubicBezTo>
                    <a:pt x="558387" y="0"/>
                    <a:pt x="719751" y="65463"/>
                    <a:pt x="815036" y="165030"/>
                  </a:cubicBezTo>
                  <a:lnTo>
                    <a:pt x="861211" y="225086"/>
                  </a:lnTo>
                  <a:lnTo>
                    <a:pt x="815036" y="285142"/>
                  </a:lnTo>
                  <a:cubicBezTo>
                    <a:pt x="719751" y="384709"/>
                    <a:pt x="558387" y="450172"/>
                    <a:pt x="375365" y="450172"/>
                  </a:cubicBezTo>
                  <a:cubicBezTo>
                    <a:pt x="238099" y="450172"/>
                    <a:pt x="113015" y="413349"/>
                    <a:pt x="18854" y="352933"/>
                  </a:cubicBezTo>
                  <a:lnTo>
                    <a:pt x="0" y="337563"/>
                  </a:lnTo>
                  <a:lnTo>
                    <a:pt x="116" y="337515"/>
                  </a:lnTo>
                  <a:cubicBezTo>
                    <a:pt x="33393" y="319805"/>
                    <a:pt x="63027" y="299789"/>
                    <a:pt x="88283" y="277899"/>
                  </a:cubicBezTo>
                  <a:lnTo>
                    <a:pt x="137239" y="225086"/>
                  </a:lnTo>
                  <a:lnTo>
                    <a:pt x="88283" y="172273"/>
                  </a:lnTo>
                  <a:cubicBezTo>
                    <a:pt x="63027" y="150383"/>
                    <a:pt x="33393" y="130368"/>
                    <a:pt x="116" y="112658"/>
                  </a:cubicBezTo>
                  <a:lnTo>
                    <a:pt x="0" y="112609"/>
                  </a:lnTo>
                  <a:lnTo>
                    <a:pt x="18854" y="97239"/>
                  </a:lnTo>
                  <a:cubicBezTo>
                    <a:pt x="113015" y="36823"/>
                    <a:pt x="238099" y="0"/>
                    <a:pt x="375365" y="0"/>
                  </a:cubicBezTo>
                  <a:close/>
                </a:path>
              </a:pathLst>
            </a:custGeom>
            <a:solidFill>
              <a:srgbClr val="FF66CC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C9789EAC-1BD5-42CC-8758-4DC933DA87F5}"/>
                </a:ext>
              </a:extLst>
            </p:cNvPr>
            <p:cNvSpPr/>
            <p:nvPr/>
          </p:nvSpPr>
          <p:spPr>
            <a:xfrm rot="20700000">
              <a:off x="4821637" y="4743282"/>
              <a:ext cx="136989" cy="121765"/>
            </a:xfrm>
            <a:custGeom>
              <a:avLst/>
              <a:gdLst>
                <a:gd name="connsiteX0" fmla="*/ 375365 w 861211"/>
                <a:gd name="connsiteY0" fmla="*/ 0 h 450172"/>
                <a:gd name="connsiteX1" fmla="*/ 815036 w 861211"/>
                <a:gd name="connsiteY1" fmla="*/ 165030 h 450172"/>
                <a:gd name="connsiteX2" fmla="*/ 861211 w 861211"/>
                <a:gd name="connsiteY2" fmla="*/ 225086 h 450172"/>
                <a:gd name="connsiteX3" fmla="*/ 815036 w 861211"/>
                <a:gd name="connsiteY3" fmla="*/ 285142 h 450172"/>
                <a:gd name="connsiteX4" fmla="*/ 375365 w 861211"/>
                <a:gd name="connsiteY4" fmla="*/ 450172 h 450172"/>
                <a:gd name="connsiteX5" fmla="*/ 18854 w 861211"/>
                <a:gd name="connsiteY5" fmla="*/ 352933 h 450172"/>
                <a:gd name="connsiteX6" fmla="*/ 0 w 861211"/>
                <a:gd name="connsiteY6" fmla="*/ 337563 h 450172"/>
                <a:gd name="connsiteX7" fmla="*/ 116 w 861211"/>
                <a:gd name="connsiteY7" fmla="*/ 337515 h 450172"/>
                <a:gd name="connsiteX8" fmla="*/ 88283 w 861211"/>
                <a:gd name="connsiteY8" fmla="*/ 277899 h 450172"/>
                <a:gd name="connsiteX9" fmla="*/ 137239 w 861211"/>
                <a:gd name="connsiteY9" fmla="*/ 225086 h 450172"/>
                <a:gd name="connsiteX10" fmla="*/ 88283 w 861211"/>
                <a:gd name="connsiteY10" fmla="*/ 172273 h 450172"/>
                <a:gd name="connsiteX11" fmla="*/ 116 w 861211"/>
                <a:gd name="connsiteY11" fmla="*/ 112658 h 450172"/>
                <a:gd name="connsiteX12" fmla="*/ 0 w 861211"/>
                <a:gd name="connsiteY12" fmla="*/ 112609 h 450172"/>
                <a:gd name="connsiteX13" fmla="*/ 18854 w 861211"/>
                <a:gd name="connsiteY13" fmla="*/ 97239 h 450172"/>
                <a:gd name="connsiteX14" fmla="*/ 375365 w 861211"/>
                <a:gd name="connsiteY14" fmla="*/ 0 h 450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61211" h="450172">
                  <a:moveTo>
                    <a:pt x="375365" y="0"/>
                  </a:moveTo>
                  <a:cubicBezTo>
                    <a:pt x="558387" y="0"/>
                    <a:pt x="719751" y="65463"/>
                    <a:pt x="815036" y="165030"/>
                  </a:cubicBezTo>
                  <a:lnTo>
                    <a:pt x="861211" y="225086"/>
                  </a:lnTo>
                  <a:lnTo>
                    <a:pt x="815036" y="285142"/>
                  </a:lnTo>
                  <a:cubicBezTo>
                    <a:pt x="719751" y="384709"/>
                    <a:pt x="558387" y="450172"/>
                    <a:pt x="375365" y="450172"/>
                  </a:cubicBezTo>
                  <a:cubicBezTo>
                    <a:pt x="238099" y="450172"/>
                    <a:pt x="113015" y="413349"/>
                    <a:pt x="18854" y="352933"/>
                  </a:cubicBezTo>
                  <a:lnTo>
                    <a:pt x="0" y="337563"/>
                  </a:lnTo>
                  <a:lnTo>
                    <a:pt x="116" y="337515"/>
                  </a:lnTo>
                  <a:cubicBezTo>
                    <a:pt x="33393" y="319805"/>
                    <a:pt x="63027" y="299789"/>
                    <a:pt x="88283" y="277899"/>
                  </a:cubicBezTo>
                  <a:lnTo>
                    <a:pt x="137239" y="225086"/>
                  </a:lnTo>
                  <a:lnTo>
                    <a:pt x="88283" y="172273"/>
                  </a:lnTo>
                  <a:cubicBezTo>
                    <a:pt x="63027" y="150383"/>
                    <a:pt x="33393" y="130368"/>
                    <a:pt x="116" y="112658"/>
                  </a:cubicBezTo>
                  <a:lnTo>
                    <a:pt x="0" y="112609"/>
                  </a:lnTo>
                  <a:lnTo>
                    <a:pt x="18854" y="97239"/>
                  </a:lnTo>
                  <a:cubicBezTo>
                    <a:pt x="113015" y="36823"/>
                    <a:pt x="238099" y="0"/>
                    <a:pt x="375365" y="0"/>
                  </a:cubicBezTo>
                  <a:close/>
                </a:path>
              </a:pathLst>
            </a:custGeom>
            <a:solidFill>
              <a:srgbClr val="FF66CC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0CAB5690-418D-4BA4-A6D5-EAE2FD8C2DFE}"/>
                </a:ext>
              </a:extLst>
            </p:cNvPr>
            <p:cNvSpPr/>
            <p:nvPr/>
          </p:nvSpPr>
          <p:spPr>
            <a:xfrm rot="12600000">
              <a:off x="3197460" y="5124023"/>
              <a:ext cx="244001" cy="175635"/>
            </a:xfrm>
            <a:custGeom>
              <a:avLst/>
              <a:gdLst>
                <a:gd name="connsiteX0" fmla="*/ 375365 w 861211"/>
                <a:gd name="connsiteY0" fmla="*/ 0 h 450172"/>
                <a:gd name="connsiteX1" fmla="*/ 815036 w 861211"/>
                <a:gd name="connsiteY1" fmla="*/ 165030 h 450172"/>
                <a:gd name="connsiteX2" fmla="*/ 861211 w 861211"/>
                <a:gd name="connsiteY2" fmla="*/ 225086 h 450172"/>
                <a:gd name="connsiteX3" fmla="*/ 815036 w 861211"/>
                <a:gd name="connsiteY3" fmla="*/ 285142 h 450172"/>
                <a:gd name="connsiteX4" fmla="*/ 375365 w 861211"/>
                <a:gd name="connsiteY4" fmla="*/ 450172 h 450172"/>
                <a:gd name="connsiteX5" fmla="*/ 18854 w 861211"/>
                <a:gd name="connsiteY5" fmla="*/ 352933 h 450172"/>
                <a:gd name="connsiteX6" fmla="*/ 0 w 861211"/>
                <a:gd name="connsiteY6" fmla="*/ 337563 h 450172"/>
                <a:gd name="connsiteX7" fmla="*/ 116 w 861211"/>
                <a:gd name="connsiteY7" fmla="*/ 337515 h 450172"/>
                <a:gd name="connsiteX8" fmla="*/ 88283 w 861211"/>
                <a:gd name="connsiteY8" fmla="*/ 277899 h 450172"/>
                <a:gd name="connsiteX9" fmla="*/ 137239 w 861211"/>
                <a:gd name="connsiteY9" fmla="*/ 225086 h 450172"/>
                <a:gd name="connsiteX10" fmla="*/ 88283 w 861211"/>
                <a:gd name="connsiteY10" fmla="*/ 172273 h 450172"/>
                <a:gd name="connsiteX11" fmla="*/ 116 w 861211"/>
                <a:gd name="connsiteY11" fmla="*/ 112658 h 450172"/>
                <a:gd name="connsiteX12" fmla="*/ 0 w 861211"/>
                <a:gd name="connsiteY12" fmla="*/ 112609 h 450172"/>
                <a:gd name="connsiteX13" fmla="*/ 18854 w 861211"/>
                <a:gd name="connsiteY13" fmla="*/ 97239 h 450172"/>
                <a:gd name="connsiteX14" fmla="*/ 375365 w 861211"/>
                <a:gd name="connsiteY14" fmla="*/ 0 h 450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61211" h="450172">
                  <a:moveTo>
                    <a:pt x="375365" y="0"/>
                  </a:moveTo>
                  <a:cubicBezTo>
                    <a:pt x="558387" y="0"/>
                    <a:pt x="719751" y="65463"/>
                    <a:pt x="815036" y="165030"/>
                  </a:cubicBezTo>
                  <a:lnTo>
                    <a:pt x="861211" y="225086"/>
                  </a:lnTo>
                  <a:lnTo>
                    <a:pt x="815036" y="285142"/>
                  </a:lnTo>
                  <a:cubicBezTo>
                    <a:pt x="719751" y="384709"/>
                    <a:pt x="558387" y="450172"/>
                    <a:pt x="375365" y="450172"/>
                  </a:cubicBezTo>
                  <a:cubicBezTo>
                    <a:pt x="238099" y="450172"/>
                    <a:pt x="113015" y="413349"/>
                    <a:pt x="18854" y="352933"/>
                  </a:cubicBezTo>
                  <a:lnTo>
                    <a:pt x="0" y="337563"/>
                  </a:lnTo>
                  <a:lnTo>
                    <a:pt x="116" y="337515"/>
                  </a:lnTo>
                  <a:cubicBezTo>
                    <a:pt x="33393" y="319805"/>
                    <a:pt x="63027" y="299789"/>
                    <a:pt x="88283" y="277899"/>
                  </a:cubicBezTo>
                  <a:lnTo>
                    <a:pt x="137239" y="225086"/>
                  </a:lnTo>
                  <a:lnTo>
                    <a:pt x="88283" y="172273"/>
                  </a:lnTo>
                  <a:cubicBezTo>
                    <a:pt x="63027" y="150383"/>
                    <a:pt x="33393" y="130368"/>
                    <a:pt x="116" y="112658"/>
                  </a:cubicBezTo>
                  <a:lnTo>
                    <a:pt x="0" y="112609"/>
                  </a:lnTo>
                  <a:lnTo>
                    <a:pt x="18854" y="97239"/>
                  </a:lnTo>
                  <a:cubicBezTo>
                    <a:pt x="113015" y="36823"/>
                    <a:pt x="238099" y="0"/>
                    <a:pt x="375365" y="0"/>
                  </a:cubicBezTo>
                  <a:close/>
                </a:path>
              </a:pathLst>
            </a:custGeom>
            <a:solidFill>
              <a:srgbClr val="FF66CC"/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BE1BAC78-8C6F-4900-85D3-B49E184A71A8}"/>
                </a:ext>
              </a:extLst>
            </p:cNvPr>
            <p:cNvSpPr/>
            <p:nvPr/>
          </p:nvSpPr>
          <p:spPr>
            <a:xfrm>
              <a:off x="3287022" y="3825582"/>
              <a:ext cx="1494805" cy="675994"/>
            </a:xfrm>
            <a:custGeom>
              <a:avLst/>
              <a:gdLst>
                <a:gd name="connsiteX0" fmla="*/ 379206 w 1494805"/>
                <a:gd name="connsiteY0" fmla="*/ 0 h 675994"/>
                <a:gd name="connsiteX1" fmla="*/ 1157291 w 1494805"/>
                <a:gd name="connsiteY1" fmla="*/ 0 h 675994"/>
                <a:gd name="connsiteX2" fmla="*/ 1423753 w 1494805"/>
                <a:gd name="connsiteY2" fmla="*/ 142338 h 675994"/>
                <a:gd name="connsiteX3" fmla="*/ 1494805 w 1494805"/>
                <a:gd name="connsiteY3" fmla="*/ 408960 h 675994"/>
                <a:gd name="connsiteX4" fmla="*/ 994906 w 1494805"/>
                <a:gd name="connsiteY4" fmla="*/ 675994 h 675994"/>
                <a:gd name="connsiteX5" fmla="*/ 541591 w 1494805"/>
                <a:gd name="connsiteY5" fmla="*/ 675994 h 675994"/>
                <a:gd name="connsiteX6" fmla="*/ 0 w 1494805"/>
                <a:gd name="connsiteY6" fmla="*/ 386690 h 675994"/>
                <a:gd name="connsiteX7" fmla="*/ 57213 w 1494805"/>
                <a:gd name="connsiteY7" fmla="*/ 172001 h 675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94805" h="675994">
                  <a:moveTo>
                    <a:pt x="379206" y="0"/>
                  </a:moveTo>
                  <a:lnTo>
                    <a:pt x="1157291" y="0"/>
                  </a:lnTo>
                  <a:lnTo>
                    <a:pt x="1423753" y="142338"/>
                  </a:lnTo>
                  <a:lnTo>
                    <a:pt x="1494805" y="408960"/>
                  </a:lnTo>
                  <a:lnTo>
                    <a:pt x="994906" y="675994"/>
                  </a:lnTo>
                  <a:lnTo>
                    <a:pt x="541591" y="675994"/>
                  </a:lnTo>
                  <a:lnTo>
                    <a:pt x="0" y="386690"/>
                  </a:lnTo>
                  <a:lnTo>
                    <a:pt x="57213" y="172001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ひし形 97">
              <a:extLst>
                <a:ext uri="{FF2B5EF4-FFF2-40B4-BE49-F238E27FC236}">
                  <a16:creationId xmlns:a16="http://schemas.microsoft.com/office/drawing/2014/main" id="{4F927FCE-900D-4563-8FC6-6976DE9044F0}"/>
                </a:ext>
              </a:extLst>
            </p:cNvPr>
            <p:cNvSpPr/>
            <p:nvPr/>
          </p:nvSpPr>
          <p:spPr>
            <a:xfrm>
              <a:off x="3114674" y="3541229"/>
              <a:ext cx="1881190" cy="1004886"/>
            </a:xfrm>
            <a:prstGeom prst="diamond">
              <a:avLst/>
            </a:prstGeom>
            <a:gradFill flip="none" rotWithShape="1">
              <a:gsLst>
                <a:gs pos="20000">
                  <a:schemeClr val="bg1"/>
                </a:gs>
                <a:gs pos="45000">
                  <a:schemeClr val="bg1">
                    <a:lumMod val="95000"/>
                  </a:schemeClr>
                </a:gs>
                <a:gs pos="85000">
                  <a:schemeClr val="bg1"/>
                </a:gs>
              </a:gsLst>
              <a:path path="circle">
                <a:fillToRect l="100000" b="100000"/>
              </a:path>
              <a:tileRect t="-100000" r="-100000"/>
            </a:gra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ひし形 98">
              <a:extLst>
                <a:ext uri="{FF2B5EF4-FFF2-40B4-BE49-F238E27FC236}">
                  <a16:creationId xmlns:a16="http://schemas.microsoft.com/office/drawing/2014/main" id="{D255895C-6039-490F-8E39-3AD05E493F75}"/>
                </a:ext>
              </a:extLst>
            </p:cNvPr>
            <p:cNvSpPr/>
            <p:nvPr/>
          </p:nvSpPr>
          <p:spPr>
            <a:xfrm>
              <a:off x="3427384" y="3716632"/>
              <a:ext cx="1257430" cy="660722"/>
            </a:xfrm>
            <a:prstGeom prst="diamond">
              <a:avLst/>
            </a:prstGeom>
            <a:solidFill>
              <a:schemeClr val="tx1">
                <a:alpha val="20000"/>
              </a:schemeClr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779BF409-39DA-4971-9FE1-C47ADFB2991B}"/>
                </a:ext>
              </a:extLst>
            </p:cNvPr>
            <p:cNvGrpSpPr/>
            <p:nvPr/>
          </p:nvGrpSpPr>
          <p:grpSpPr>
            <a:xfrm>
              <a:off x="3525838" y="3307842"/>
              <a:ext cx="1058862" cy="1001740"/>
              <a:chOff x="3157537" y="1339509"/>
              <a:chExt cx="1795463" cy="1706350"/>
            </a:xfrm>
          </p:grpSpPr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EA77CB9A-E49E-4D95-BE05-CC417BE0A33A}"/>
                  </a:ext>
                </a:extLst>
              </p:cNvPr>
              <p:cNvGrpSpPr/>
              <p:nvPr/>
            </p:nvGrpSpPr>
            <p:grpSpPr>
              <a:xfrm>
                <a:off x="3157537" y="1880236"/>
                <a:ext cx="1795463" cy="1165623"/>
                <a:chOff x="3409950" y="3782615"/>
                <a:chExt cx="1795463" cy="1165623"/>
              </a:xfrm>
              <a:solidFill>
                <a:srgbClr val="00CC00"/>
              </a:solidFill>
            </p:grpSpPr>
            <p:sp>
              <p:nvSpPr>
                <p:cNvPr id="110" name="ひし形 109">
                  <a:extLst>
                    <a:ext uri="{FF2B5EF4-FFF2-40B4-BE49-F238E27FC236}">
                      <a16:creationId xmlns:a16="http://schemas.microsoft.com/office/drawing/2014/main" id="{580D338E-8D27-4706-9E85-9BA0456A8EC9}"/>
                    </a:ext>
                  </a:extLst>
                </p:cNvPr>
                <p:cNvSpPr/>
                <p:nvPr/>
              </p:nvSpPr>
              <p:spPr>
                <a:xfrm>
                  <a:off x="3409950" y="3782615"/>
                  <a:ext cx="1795463" cy="947737"/>
                </a:xfrm>
                <a:prstGeom prst="diamond">
                  <a:avLst/>
                </a:prstGeom>
                <a:solidFill>
                  <a:srgbClr val="00FF00"/>
                </a:solidFill>
                <a:ln w="317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C10F5502-4188-4FBE-BEA1-5FEE48D10066}"/>
                    </a:ext>
                  </a:extLst>
                </p:cNvPr>
                <p:cNvSpPr/>
                <p:nvPr/>
              </p:nvSpPr>
              <p:spPr>
                <a:xfrm>
                  <a:off x="3409950" y="4256485"/>
                  <a:ext cx="1795463" cy="691753"/>
                </a:xfrm>
                <a:custGeom>
                  <a:avLst/>
                  <a:gdLst>
                    <a:gd name="connsiteX0" fmla="*/ 6769 w 1795463"/>
                    <a:gd name="connsiteY0" fmla="*/ 0 h 691753"/>
                    <a:gd name="connsiteX1" fmla="*/ 897732 w 1795463"/>
                    <a:gd name="connsiteY1" fmla="*/ 470295 h 691753"/>
                    <a:gd name="connsiteX2" fmla="*/ 1788694 w 1795463"/>
                    <a:gd name="connsiteY2" fmla="*/ 0 h 691753"/>
                    <a:gd name="connsiteX3" fmla="*/ 1795463 w 1795463"/>
                    <a:gd name="connsiteY3" fmla="*/ 3573 h 691753"/>
                    <a:gd name="connsiteX4" fmla="*/ 1795463 w 1795463"/>
                    <a:gd name="connsiteY4" fmla="*/ 217885 h 691753"/>
                    <a:gd name="connsiteX5" fmla="*/ 897732 w 1795463"/>
                    <a:gd name="connsiteY5" fmla="*/ 691753 h 691753"/>
                    <a:gd name="connsiteX6" fmla="*/ 0 w 1795463"/>
                    <a:gd name="connsiteY6" fmla="*/ 217885 h 691753"/>
                    <a:gd name="connsiteX7" fmla="*/ 0 w 1795463"/>
                    <a:gd name="connsiteY7" fmla="*/ 3573 h 691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95463" h="691753">
                      <a:moveTo>
                        <a:pt x="6769" y="0"/>
                      </a:moveTo>
                      <a:lnTo>
                        <a:pt x="897732" y="470295"/>
                      </a:lnTo>
                      <a:lnTo>
                        <a:pt x="1788694" y="0"/>
                      </a:lnTo>
                      <a:lnTo>
                        <a:pt x="1795463" y="3573"/>
                      </a:lnTo>
                      <a:lnTo>
                        <a:pt x="1795463" y="217885"/>
                      </a:lnTo>
                      <a:lnTo>
                        <a:pt x="897732" y="691753"/>
                      </a:lnTo>
                      <a:lnTo>
                        <a:pt x="0" y="217885"/>
                      </a:lnTo>
                      <a:lnTo>
                        <a:pt x="0" y="3573"/>
                      </a:lnTo>
                      <a:close/>
                    </a:path>
                  </a:pathLst>
                </a:custGeom>
                <a:gradFill>
                  <a:gsLst>
                    <a:gs pos="20000">
                      <a:srgbClr val="00FF00"/>
                    </a:gs>
                    <a:gs pos="85000">
                      <a:schemeClr val="accent6">
                        <a:lumMod val="50000"/>
                      </a:schemeClr>
                    </a:gs>
                  </a:gsLst>
                  <a:lin ang="2700000" scaled="1"/>
                </a:gradFill>
                <a:ln w="317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57739B40-D72E-45FC-A25B-744EF77C9865}"/>
                    </a:ext>
                  </a:extLst>
                </p:cNvPr>
                <p:cNvSpPr/>
                <p:nvPr/>
              </p:nvSpPr>
              <p:spPr>
                <a:xfrm>
                  <a:off x="3409950" y="4256484"/>
                  <a:ext cx="897732" cy="691753"/>
                </a:xfrm>
                <a:custGeom>
                  <a:avLst/>
                  <a:gdLst>
                    <a:gd name="connsiteX0" fmla="*/ 6769 w 1795463"/>
                    <a:gd name="connsiteY0" fmla="*/ 0 h 691753"/>
                    <a:gd name="connsiteX1" fmla="*/ 897732 w 1795463"/>
                    <a:gd name="connsiteY1" fmla="*/ 470295 h 691753"/>
                    <a:gd name="connsiteX2" fmla="*/ 1788694 w 1795463"/>
                    <a:gd name="connsiteY2" fmla="*/ 0 h 691753"/>
                    <a:gd name="connsiteX3" fmla="*/ 1795463 w 1795463"/>
                    <a:gd name="connsiteY3" fmla="*/ 3573 h 691753"/>
                    <a:gd name="connsiteX4" fmla="*/ 1795463 w 1795463"/>
                    <a:gd name="connsiteY4" fmla="*/ 217885 h 691753"/>
                    <a:gd name="connsiteX5" fmla="*/ 897732 w 1795463"/>
                    <a:gd name="connsiteY5" fmla="*/ 691753 h 691753"/>
                    <a:gd name="connsiteX6" fmla="*/ 0 w 1795463"/>
                    <a:gd name="connsiteY6" fmla="*/ 217885 h 691753"/>
                    <a:gd name="connsiteX7" fmla="*/ 0 w 1795463"/>
                    <a:gd name="connsiteY7" fmla="*/ 3573 h 691753"/>
                    <a:gd name="connsiteX0" fmla="*/ 6769 w 1795463"/>
                    <a:gd name="connsiteY0" fmla="*/ 0 h 691753"/>
                    <a:gd name="connsiteX1" fmla="*/ 897732 w 1795463"/>
                    <a:gd name="connsiteY1" fmla="*/ 470295 h 691753"/>
                    <a:gd name="connsiteX2" fmla="*/ 1788694 w 1795463"/>
                    <a:gd name="connsiteY2" fmla="*/ 0 h 691753"/>
                    <a:gd name="connsiteX3" fmla="*/ 1795463 w 1795463"/>
                    <a:gd name="connsiteY3" fmla="*/ 217885 h 691753"/>
                    <a:gd name="connsiteX4" fmla="*/ 897732 w 1795463"/>
                    <a:gd name="connsiteY4" fmla="*/ 691753 h 691753"/>
                    <a:gd name="connsiteX5" fmla="*/ 0 w 1795463"/>
                    <a:gd name="connsiteY5" fmla="*/ 217885 h 691753"/>
                    <a:gd name="connsiteX6" fmla="*/ 0 w 1795463"/>
                    <a:gd name="connsiteY6" fmla="*/ 3573 h 691753"/>
                    <a:gd name="connsiteX7" fmla="*/ 6769 w 1795463"/>
                    <a:gd name="connsiteY7" fmla="*/ 0 h 691753"/>
                    <a:gd name="connsiteX0" fmla="*/ 6769 w 1795463"/>
                    <a:gd name="connsiteY0" fmla="*/ 0 h 691753"/>
                    <a:gd name="connsiteX1" fmla="*/ 897732 w 1795463"/>
                    <a:gd name="connsiteY1" fmla="*/ 470295 h 691753"/>
                    <a:gd name="connsiteX2" fmla="*/ 1795463 w 1795463"/>
                    <a:gd name="connsiteY2" fmla="*/ 217885 h 691753"/>
                    <a:gd name="connsiteX3" fmla="*/ 897732 w 1795463"/>
                    <a:gd name="connsiteY3" fmla="*/ 691753 h 691753"/>
                    <a:gd name="connsiteX4" fmla="*/ 0 w 1795463"/>
                    <a:gd name="connsiteY4" fmla="*/ 217885 h 691753"/>
                    <a:gd name="connsiteX5" fmla="*/ 0 w 1795463"/>
                    <a:gd name="connsiteY5" fmla="*/ 3573 h 691753"/>
                    <a:gd name="connsiteX6" fmla="*/ 6769 w 1795463"/>
                    <a:gd name="connsiteY6" fmla="*/ 0 h 691753"/>
                    <a:gd name="connsiteX0" fmla="*/ 6769 w 897732"/>
                    <a:gd name="connsiteY0" fmla="*/ 0 h 691753"/>
                    <a:gd name="connsiteX1" fmla="*/ 897732 w 897732"/>
                    <a:gd name="connsiteY1" fmla="*/ 470295 h 691753"/>
                    <a:gd name="connsiteX2" fmla="*/ 897732 w 897732"/>
                    <a:gd name="connsiteY2" fmla="*/ 691753 h 691753"/>
                    <a:gd name="connsiteX3" fmla="*/ 0 w 897732"/>
                    <a:gd name="connsiteY3" fmla="*/ 217885 h 691753"/>
                    <a:gd name="connsiteX4" fmla="*/ 0 w 897732"/>
                    <a:gd name="connsiteY4" fmla="*/ 3573 h 691753"/>
                    <a:gd name="connsiteX5" fmla="*/ 6769 w 897732"/>
                    <a:gd name="connsiteY5" fmla="*/ 0 h 691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97732" h="691753">
                      <a:moveTo>
                        <a:pt x="6769" y="0"/>
                      </a:moveTo>
                      <a:lnTo>
                        <a:pt x="897732" y="470295"/>
                      </a:lnTo>
                      <a:lnTo>
                        <a:pt x="897732" y="691753"/>
                      </a:lnTo>
                      <a:lnTo>
                        <a:pt x="0" y="217885"/>
                      </a:lnTo>
                      <a:lnTo>
                        <a:pt x="0" y="3573"/>
                      </a:lnTo>
                      <a:lnTo>
                        <a:pt x="6769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90946435-02DE-4F10-AFFC-601D3F85B792}"/>
                  </a:ext>
                </a:extLst>
              </p:cNvPr>
              <p:cNvGrpSpPr/>
              <p:nvPr/>
            </p:nvGrpSpPr>
            <p:grpSpPr>
              <a:xfrm>
                <a:off x="3157537" y="1611830"/>
                <a:ext cx="1795463" cy="1165623"/>
                <a:chOff x="3409950" y="3782615"/>
                <a:chExt cx="1795463" cy="1165623"/>
              </a:xfrm>
            </p:grpSpPr>
            <p:sp>
              <p:nvSpPr>
                <p:cNvPr id="107" name="ひし形 106">
                  <a:extLst>
                    <a:ext uri="{FF2B5EF4-FFF2-40B4-BE49-F238E27FC236}">
                      <a16:creationId xmlns:a16="http://schemas.microsoft.com/office/drawing/2014/main" id="{1833E493-2B30-4CDC-8B9E-A86B1DA5721E}"/>
                    </a:ext>
                  </a:extLst>
                </p:cNvPr>
                <p:cNvSpPr/>
                <p:nvPr/>
              </p:nvSpPr>
              <p:spPr>
                <a:xfrm>
                  <a:off x="3409950" y="3782615"/>
                  <a:ext cx="1795463" cy="947737"/>
                </a:xfrm>
                <a:prstGeom prst="diamond">
                  <a:avLst/>
                </a:prstGeom>
                <a:gradFill flip="none" rotWithShape="1">
                  <a:gsLst>
                    <a:gs pos="20000">
                      <a:schemeClr val="bg1"/>
                    </a:gs>
                    <a:gs pos="45000">
                      <a:schemeClr val="bg1">
                        <a:lumMod val="95000"/>
                      </a:schemeClr>
                    </a:gs>
                    <a:gs pos="85000">
                      <a:schemeClr val="bg1"/>
                    </a:gs>
                  </a:gsLst>
                  <a:path path="circle">
                    <a:fillToRect l="100000" b="100000"/>
                  </a:path>
                  <a:tileRect t="-100000" r="-100000"/>
                </a:gradFill>
                <a:ln w="317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7FF64A2D-C9E7-40E5-BD80-B504E2204C8F}"/>
                    </a:ext>
                  </a:extLst>
                </p:cNvPr>
                <p:cNvSpPr/>
                <p:nvPr/>
              </p:nvSpPr>
              <p:spPr>
                <a:xfrm>
                  <a:off x="3409950" y="4256485"/>
                  <a:ext cx="1795463" cy="691753"/>
                </a:xfrm>
                <a:custGeom>
                  <a:avLst/>
                  <a:gdLst>
                    <a:gd name="connsiteX0" fmla="*/ 6769 w 1795463"/>
                    <a:gd name="connsiteY0" fmla="*/ 0 h 691753"/>
                    <a:gd name="connsiteX1" fmla="*/ 897732 w 1795463"/>
                    <a:gd name="connsiteY1" fmla="*/ 470295 h 691753"/>
                    <a:gd name="connsiteX2" fmla="*/ 1788694 w 1795463"/>
                    <a:gd name="connsiteY2" fmla="*/ 0 h 691753"/>
                    <a:gd name="connsiteX3" fmla="*/ 1795463 w 1795463"/>
                    <a:gd name="connsiteY3" fmla="*/ 3573 h 691753"/>
                    <a:gd name="connsiteX4" fmla="*/ 1795463 w 1795463"/>
                    <a:gd name="connsiteY4" fmla="*/ 217885 h 691753"/>
                    <a:gd name="connsiteX5" fmla="*/ 897732 w 1795463"/>
                    <a:gd name="connsiteY5" fmla="*/ 691753 h 691753"/>
                    <a:gd name="connsiteX6" fmla="*/ 0 w 1795463"/>
                    <a:gd name="connsiteY6" fmla="*/ 217885 h 691753"/>
                    <a:gd name="connsiteX7" fmla="*/ 0 w 1795463"/>
                    <a:gd name="connsiteY7" fmla="*/ 3573 h 691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95463" h="691753">
                      <a:moveTo>
                        <a:pt x="6769" y="0"/>
                      </a:moveTo>
                      <a:lnTo>
                        <a:pt x="897732" y="470295"/>
                      </a:lnTo>
                      <a:lnTo>
                        <a:pt x="1788694" y="0"/>
                      </a:lnTo>
                      <a:lnTo>
                        <a:pt x="1795463" y="3573"/>
                      </a:lnTo>
                      <a:lnTo>
                        <a:pt x="1795463" y="217885"/>
                      </a:lnTo>
                      <a:lnTo>
                        <a:pt x="897732" y="691753"/>
                      </a:lnTo>
                      <a:lnTo>
                        <a:pt x="0" y="217885"/>
                      </a:lnTo>
                      <a:lnTo>
                        <a:pt x="0" y="3573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317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BD280CFD-4814-40FB-BE2A-F66AF4C9C922}"/>
                    </a:ext>
                  </a:extLst>
                </p:cNvPr>
                <p:cNvSpPr/>
                <p:nvPr/>
              </p:nvSpPr>
              <p:spPr>
                <a:xfrm>
                  <a:off x="3409950" y="4256484"/>
                  <a:ext cx="897732" cy="691753"/>
                </a:xfrm>
                <a:custGeom>
                  <a:avLst/>
                  <a:gdLst>
                    <a:gd name="connsiteX0" fmla="*/ 6769 w 1795463"/>
                    <a:gd name="connsiteY0" fmla="*/ 0 h 691753"/>
                    <a:gd name="connsiteX1" fmla="*/ 897732 w 1795463"/>
                    <a:gd name="connsiteY1" fmla="*/ 470295 h 691753"/>
                    <a:gd name="connsiteX2" fmla="*/ 1788694 w 1795463"/>
                    <a:gd name="connsiteY2" fmla="*/ 0 h 691753"/>
                    <a:gd name="connsiteX3" fmla="*/ 1795463 w 1795463"/>
                    <a:gd name="connsiteY3" fmla="*/ 3573 h 691753"/>
                    <a:gd name="connsiteX4" fmla="*/ 1795463 w 1795463"/>
                    <a:gd name="connsiteY4" fmla="*/ 217885 h 691753"/>
                    <a:gd name="connsiteX5" fmla="*/ 897732 w 1795463"/>
                    <a:gd name="connsiteY5" fmla="*/ 691753 h 691753"/>
                    <a:gd name="connsiteX6" fmla="*/ 0 w 1795463"/>
                    <a:gd name="connsiteY6" fmla="*/ 217885 h 691753"/>
                    <a:gd name="connsiteX7" fmla="*/ 0 w 1795463"/>
                    <a:gd name="connsiteY7" fmla="*/ 3573 h 691753"/>
                    <a:gd name="connsiteX0" fmla="*/ 6769 w 1795463"/>
                    <a:gd name="connsiteY0" fmla="*/ 0 h 691753"/>
                    <a:gd name="connsiteX1" fmla="*/ 897732 w 1795463"/>
                    <a:gd name="connsiteY1" fmla="*/ 470295 h 691753"/>
                    <a:gd name="connsiteX2" fmla="*/ 1788694 w 1795463"/>
                    <a:gd name="connsiteY2" fmla="*/ 0 h 691753"/>
                    <a:gd name="connsiteX3" fmla="*/ 1795463 w 1795463"/>
                    <a:gd name="connsiteY3" fmla="*/ 217885 h 691753"/>
                    <a:gd name="connsiteX4" fmla="*/ 897732 w 1795463"/>
                    <a:gd name="connsiteY4" fmla="*/ 691753 h 691753"/>
                    <a:gd name="connsiteX5" fmla="*/ 0 w 1795463"/>
                    <a:gd name="connsiteY5" fmla="*/ 217885 h 691753"/>
                    <a:gd name="connsiteX6" fmla="*/ 0 w 1795463"/>
                    <a:gd name="connsiteY6" fmla="*/ 3573 h 691753"/>
                    <a:gd name="connsiteX7" fmla="*/ 6769 w 1795463"/>
                    <a:gd name="connsiteY7" fmla="*/ 0 h 691753"/>
                    <a:gd name="connsiteX0" fmla="*/ 6769 w 1795463"/>
                    <a:gd name="connsiteY0" fmla="*/ 0 h 691753"/>
                    <a:gd name="connsiteX1" fmla="*/ 897732 w 1795463"/>
                    <a:gd name="connsiteY1" fmla="*/ 470295 h 691753"/>
                    <a:gd name="connsiteX2" fmla="*/ 1795463 w 1795463"/>
                    <a:gd name="connsiteY2" fmla="*/ 217885 h 691753"/>
                    <a:gd name="connsiteX3" fmla="*/ 897732 w 1795463"/>
                    <a:gd name="connsiteY3" fmla="*/ 691753 h 691753"/>
                    <a:gd name="connsiteX4" fmla="*/ 0 w 1795463"/>
                    <a:gd name="connsiteY4" fmla="*/ 217885 h 691753"/>
                    <a:gd name="connsiteX5" fmla="*/ 0 w 1795463"/>
                    <a:gd name="connsiteY5" fmla="*/ 3573 h 691753"/>
                    <a:gd name="connsiteX6" fmla="*/ 6769 w 1795463"/>
                    <a:gd name="connsiteY6" fmla="*/ 0 h 691753"/>
                    <a:gd name="connsiteX0" fmla="*/ 6769 w 897732"/>
                    <a:gd name="connsiteY0" fmla="*/ 0 h 691753"/>
                    <a:gd name="connsiteX1" fmla="*/ 897732 w 897732"/>
                    <a:gd name="connsiteY1" fmla="*/ 470295 h 691753"/>
                    <a:gd name="connsiteX2" fmla="*/ 897732 w 897732"/>
                    <a:gd name="connsiteY2" fmla="*/ 691753 h 691753"/>
                    <a:gd name="connsiteX3" fmla="*/ 0 w 897732"/>
                    <a:gd name="connsiteY3" fmla="*/ 217885 h 691753"/>
                    <a:gd name="connsiteX4" fmla="*/ 0 w 897732"/>
                    <a:gd name="connsiteY4" fmla="*/ 3573 h 691753"/>
                    <a:gd name="connsiteX5" fmla="*/ 6769 w 897732"/>
                    <a:gd name="connsiteY5" fmla="*/ 0 h 691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97732" h="691753">
                      <a:moveTo>
                        <a:pt x="6769" y="0"/>
                      </a:moveTo>
                      <a:lnTo>
                        <a:pt x="897732" y="470295"/>
                      </a:lnTo>
                      <a:lnTo>
                        <a:pt x="897732" y="691753"/>
                      </a:lnTo>
                      <a:lnTo>
                        <a:pt x="0" y="217885"/>
                      </a:lnTo>
                      <a:lnTo>
                        <a:pt x="0" y="3573"/>
                      </a:lnTo>
                      <a:lnTo>
                        <a:pt x="6769" y="0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317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4BA10EB2-039D-4628-8F4E-608925087AFF}"/>
                  </a:ext>
                </a:extLst>
              </p:cNvPr>
              <p:cNvGrpSpPr/>
              <p:nvPr/>
            </p:nvGrpSpPr>
            <p:grpSpPr>
              <a:xfrm>
                <a:off x="3157537" y="1339509"/>
                <a:ext cx="1795463" cy="1165623"/>
                <a:chOff x="3409950" y="3782615"/>
                <a:chExt cx="1795463" cy="1165623"/>
              </a:xfrm>
              <a:solidFill>
                <a:srgbClr val="FF66CC"/>
              </a:solidFill>
            </p:grpSpPr>
            <p:sp>
              <p:nvSpPr>
                <p:cNvPr id="104" name="ひし形 103">
                  <a:extLst>
                    <a:ext uri="{FF2B5EF4-FFF2-40B4-BE49-F238E27FC236}">
                      <a16:creationId xmlns:a16="http://schemas.microsoft.com/office/drawing/2014/main" id="{C57E4438-F0E5-4F10-82B9-93254682182F}"/>
                    </a:ext>
                  </a:extLst>
                </p:cNvPr>
                <p:cNvSpPr/>
                <p:nvPr/>
              </p:nvSpPr>
              <p:spPr>
                <a:xfrm>
                  <a:off x="3409950" y="3782615"/>
                  <a:ext cx="1795463" cy="947737"/>
                </a:xfrm>
                <a:prstGeom prst="diamond">
                  <a:avLst/>
                </a:prstGeom>
                <a:gradFill>
                  <a:gsLst>
                    <a:gs pos="0">
                      <a:srgbClr val="FFCCFF"/>
                    </a:gs>
                    <a:gs pos="100000">
                      <a:srgbClr val="FF0066"/>
                    </a:gs>
                  </a:gsLst>
                  <a:lin ang="2700000" scaled="1"/>
                </a:gradFill>
                <a:ln w="317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A3339ECF-6B7E-4638-A11A-DF820CD1A972}"/>
                    </a:ext>
                  </a:extLst>
                </p:cNvPr>
                <p:cNvSpPr/>
                <p:nvPr/>
              </p:nvSpPr>
              <p:spPr>
                <a:xfrm>
                  <a:off x="3409950" y="4256485"/>
                  <a:ext cx="1795463" cy="691753"/>
                </a:xfrm>
                <a:custGeom>
                  <a:avLst/>
                  <a:gdLst>
                    <a:gd name="connsiteX0" fmla="*/ 6769 w 1795463"/>
                    <a:gd name="connsiteY0" fmla="*/ 0 h 691753"/>
                    <a:gd name="connsiteX1" fmla="*/ 897732 w 1795463"/>
                    <a:gd name="connsiteY1" fmla="*/ 470295 h 691753"/>
                    <a:gd name="connsiteX2" fmla="*/ 1788694 w 1795463"/>
                    <a:gd name="connsiteY2" fmla="*/ 0 h 691753"/>
                    <a:gd name="connsiteX3" fmla="*/ 1795463 w 1795463"/>
                    <a:gd name="connsiteY3" fmla="*/ 3573 h 691753"/>
                    <a:gd name="connsiteX4" fmla="*/ 1795463 w 1795463"/>
                    <a:gd name="connsiteY4" fmla="*/ 217885 h 691753"/>
                    <a:gd name="connsiteX5" fmla="*/ 897732 w 1795463"/>
                    <a:gd name="connsiteY5" fmla="*/ 691753 h 691753"/>
                    <a:gd name="connsiteX6" fmla="*/ 0 w 1795463"/>
                    <a:gd name="connsiteY6" fmla="*/ 217885 h 691753"/>
                    <a:gd name="connsiteX7" fmla="*/ 0 w 1795463"/>
                    <a:gd name="connsiteY7" fmla="*/ 3573 h 691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795463" h="691753">
                      <a:moveTo>
                        <a:pt x="6769" y="0"/>
                      </a:moveTo>
                      <a:lnTo>
                        <a:pt x="897732" y="470295"/>
                      </a:lnTo>
                      <a:lnTo>
                        <a:pt x="1788694" y="0"/>
                      </a:lnTo>
                      <a:lnTo>
                        <a:pt x="1795463" y="3573"/>
                      </a:lnTo>
                      <a:lnTo>
                        <a:pt x="1795463" y="217885"/>
                      </a:lnTo>
                      <a:lnTo>
                        <a:pt x="897732" y="691753"/>
                      </a:lnTo>
                      <a:lnTo>
                        <a:pt x="0" y="217885"/>
                      </a:lnTo>
                      <a:lnTo>
                        <a:pt x="0" y="3573"/>
                      </a:lnTo>
                      <a:close/>
                    </a:path>
                  </a:pathLst>
                </a:custGeom>
                <a:solidFill>
                  <a:srgbClr val="FF66CC"/>
                </a:solidFill>
                <a:ln w="317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418EF127-F6E6-4994-8DCD-735ADA73BAAF}"/>
                    </a:ext>
                  </a:extLst>
                </p:cNvPr>
                <p:cNvSpPr/>
                <p:nvPr/>
              </p:nvSpPr>
              <p:spPr>
                <a:xfrm>
                  <a:off x="3409950" y="4256484"/>
                  <a:ext cx="897732" cy="691753"/>
                </a:xfrm>
                <a:custGeom>
                  <a:avLst/>
                  <a:gdLst>
                    <a:gd name="connsiteX0" fmla="*/ 6769 w 1795463"/>
                    <a:gd name="connsiteY0" fmla="*/ 0 h 691753"/>
                    <a:gd name="connsiteX1" fmla="*/ 897732 w 1795463"/>
                    <a:gd name="connsiteY1" fmla="*/ 470295 h 691753"/>
                    <a:gd name="connsiteX2" fmla="*/ 1788694 w 1795463"/>
                    <a:gd name="connsiteY2" fmla="*/ 0 h 691753"/>
                    <a:gd name="connsiteX3" fmla="*/ 1795463 w 1795463"/>
                    <a:gd name="connsiteY3" fmla="*/ 3573 h 691753"/>
                    <a:gd name="connsiteX4" fmla="*/ 1795463 w 1795463"/>
                    <a:gd name="connsiteY4" fmla="*/ 217885 h 691753"/>
                    <a:gd name="connsiteX5" fmla="*/ 897732 w 1795463"/>
                    <a:gd name="connsiteY5" fmla="*/ 691753 h 691753"/>
                    <a:gd name="connsiteX6" fmla="*/ 0 w 1795463"/>
                    <a:gd name="connsiteY6" fmla="*/ 217885 h 691753"/>
                    <a:gd name="connsiteX7" fmla="*/ 0 w 1795463"/>
                    <a:gd name="connsiteY7" fmla="*/ 3573 h 691753"/>
                    <a:gd name="connsiteX0" fmla="*/ 6769 w 1795463"/>
                    <a:gd name="connsiteY0" fmla="*/ 0 h 691753"/>
                    <a:gd name="connsiteX1" fmla="*/ 897732 w 1795463"/>
                    <a:gd name="connsiteY1" fmla="*/ 470295 h 691753"/>
                    <a:gd name="connsiteX2" fmla="*/ 1788694 w 1795463"/>
                    <a:gd name="connsiteY2" fmla="*/ 0 h 691753"/>
                    <a:gd name="connsiteX3" fmla="*/ 1795463 w 1795463"/>
                    <a:gd name="connsiteY3" fmla="*/ 217885 h 691753"/>
                    <a:gd name="connsiteX4" fmla="*/ 897732 w 1795463"/>
                    <a:gd name="connsiteY4" fmla="*/ 691753 h 691753"/>
                    <a:gd name="connsiteX5" fmla="*/ 0 w 1795463"/>
                    <a:gd name="connsiteY5" fmla="*/ 217885 h 691753"/>
                    <a:gd name="connsiteX6" fmla="*/ 0 w 1795463"/>
                    <a:gd name="connsiteY6" fmla="*/ 3573 h 691753"/>
                    <a:gd name="connsiteX7" fmla="*/ 6769 w 1795463"/>
                    <a:gd name="connsiteY7" fmla="*/ 0 h 691753"/>
                    <a:gd name="connsiteX0" fmla="*/ 6769 w 1795463"/>
                    <a:gd name="connsiteY0" fmla="*/ 0 h 691753"/>
                    <a:gd name="connsiteX1" fmla="*/ 897732 w 1795463"/>
                    <a:gd name="connsiteY1" fmla="*/ 470295 h 691753"/>
                    <a:gd name="connsiteX2" fmla="*/ 1795463 w 1795463"/>
                    <a:gd name="connsiteY2" fmla="*/ 217885 h 691753"/>
                    <a:gd name="connsiteX3" fmla="*/ 897732 w 1795463"/>
                    <a:gd name="connsiteY3" fmla="*/ 691753 h 691753"/>
                    <a:gd name="connsiteX4" fmla="*/ 0 w 1795463"/>
                    <a:gd name="connsiteY4" fmla="*/ 217885 h 691753"/>
                    <a:gd name="connsiteX5" fmla="*/ 0 w 1795463"/>
                    <a:gd name="connsiteY5" fmla="*/ 3573 h 691753"/>
                    <a:gd name="connsiteX6" fmla="*/ 6769 w 1795463"/>
                    <a:gd name="connsiteY6" fmla="*/ 0 h 691753"/>
                    <a:gd name="connsiteX0" fmla="*/ 6769 w 897732"/>
                    <a:gd name="connsiteY0" fmla="*/ 0 h 691753"/>
                    <a:gd name="connsiteX1" fmla="*/ 897732 w 897732"/>
                    <a:gd name="connsiteY1" fmla="*/ 470295 h 691753"/>
                    <a:gd name="connsiteX2" fmla="*/ 897732 w 897732"/>
                    <a:gd name="connsiteY2" fmla="*/ 691753 h 691753"/>
                    <a:gd name="connsiteX3" fmla="*/ 0 w 897732"/>
                    <a:gd name="connsiteY3" fmla="*/ 217885 h 691753"/>
                    <a:gd name="connsiteX4" fmla="*/ 0 w 897732"/>
                    <a:gd name="connsiteY4" fmla="*/ 3573 h 691753"/>
                    <a:gd name="connsiteX5" fmla="*/ 6769 w 897732"/>
                    <a:gd name="connsiteY5" fmla="*/ 0 h 691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97732" h="691753">
                      <a:moveTo>
                        <a:pt x="6769" y="0"/>
                      </a:moveTo>
                      <a:lnTo>
                        <a:pt x="897732" y="470295"/>
                      </a:lnTo>
                      <a:lnTo>
                        <a:pt x="897732" y="691753"/>
                      </a:lnTo>
                      <a:lnTo>
                        <a:pt x="0" y="217885"/>
                      </a:lnTo>
                      <a:lnTo>
                        <a:pt x="0" y="3573"/>
                      </a:lnTo>
                      <a:lnTo>
                        <a:pt x="6769" y="0"/>
                      </a:lnTo>
                      <a:close/>
                    </a:path>
                  </a:pathLst>
                </a:custGeom>
                <a:solidFill>
                  <a:srgbClr val="FF0066"/>
                </a:solidFill>
                <a:ln w="317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25D133D6-11AD-4F40-A058-F1F041797B1E}"/>
              </a:ext>
            </a:extLst>
          </p:cNvPr>
          <p:cNvGrpSpPr/>
          <p:nvPr/>
        </p:nvGrpSpPr>
        <p:grpSpPr>
          <a:xfrm>
            <a:off x="6776393" y="4082334"/>
            <a:ext cx="2340314" cy="2145636"/>
            <a:chOff x="6127411" y="3492381"/>
            <a:chExt cx="2340314" cy="2145636"/>
          </a:xfrm>
        </p:grpSpPr>
        <p:sp>
          <p:nvSpPr>
            <p:cNvPr id="114" name="楕円 113">
              <a:extLst>
                <a:ext uri="{FF2B5EF4-FFF2-40B4-BE49-F238E27FC236}">
                  <a16:creationId xmlns:a16="http://schemas.microsoft.com/office/drawing/2014/main" id="{D200EF7E-6E9E-4AD9-B4BC-484EF8F9CD07}"/>
                </a:ext>
              </a:extLst>
            </p:cNvPr>
            <p:cNvSpPr/>
            <p:nvPr/>
          </p:nvSpPr>
          <p:spPr>
            <a:xfrm>
              <a:off x="6280469" y="3973941"/>
              <a:ext cx="1969022" cy="1573786"/>
            </a:xfrm>
            <a:prstGeom prst="ellipse">
              <a:avLst/>
            </a:prstGeom>
            <a:solidFill>
              <a:schemeClr val="tx1">
                <a:alpha val="20000"/>
              </a:schemeClr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012C1845-EE4E-4099-BCAC-5D52B6FA8241}"/>
                </a:ext>
              </a:extLst>
            </p:cNvPr>
            <p:cNvGrpSpPr/>
            <p:nvPr/>
          </p:nvGrpSpPr>
          <p:grpSpPr>
            <a:xfrm>
              <a:off x="7891350" y="5199428"/>
              <a:ext cx="576375" cy="438589"/>
              <a:chOff x="3629501" y="5562600"/>
              <a:chExt cx="385287" cy="293185"/>
            </a:xfrm>
            <a:solidFill>
              <a:schemeClr val="tx1">
                <a:alpha val="20000"/>
              </a:schemeClr>
            </a:solidFill>
          </p:grpSpPr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DCC74386-EDA7-4115-B6E2-60310374240F}"/>
                  </a:ext>
                </a:extLst>
              </p:cNvPr>
              <p:cNvSpPr/>
              <p:nvPr/>
            </p:nvSpPr>
            <p:spPr>
              <a:xfrm>
                <a:off x="3629501" y="5562600"/>
                <a:ext cx="385287" cy="293185"/>
              </a:xfrm>
              <a:custGeom>
                <a:avLst/>
                <a:gdLst>
                  <a:gd name="connsiteX0" fmla="*/ 911818 w 1670100"/>
                  <a:gd name="connsiteY0" fmla="*/ 971836 h 1659037"/>
                  <a:gd name="connsiteX1" fmla="*/ 1219697 w 1670100"/>
                  <a:gd name="connsiteY1" fmla="*/ 1035173 h 1659037"/>
                  <a:gd name="connsiteX2" fmla="*/ 1464239 w 1670100"/>
                  <a:gd name="connsiteY2" fmla="*/ 1406388 h 1659037"/>
                  <a:gd name="connsiteX3" fmla="*/ 1093024 w 1670100"/>
                  <a:gd name="connsiteY3" fmla="*/ 1650930 h 1659037"/>
                  <a:gd name="connsiteX4" fmla="*/ 848482 w 1670100"/>
                  <a:gd name="connsiteY4" fmla="*/ 1279715 h 1659037"/>
                  <a:gd name="connsiteX5" fmla="*/ 737137 w 1670100"/>
                  <a:gd name="connsiteY5" fmla="*/ 967630 h 1659037"/>
                  <a:gd name="connsiteX6" fmla="*/ 807890 w 1670100"/>
                  <a:gd name="connsiteY6" fmla="*/ 1273890 h 1659037"/>
                  <a:gd name="connsiteX7" fmla="*/ 572382 w 1670100"/>
                  <a:gd name="connsiteY7" fmla="*/ 1650902 h 1659037"/>
                  <a:gd name="connsiteX8" fmla="*/ 195370 w 1670100"/>
                  <a:gd name="connsiteY8" fmla="*/ 1415395 h 1659037"/>
                  <a:gd name="connsiteX9" fmla="*/ 430877 w 1670100"/>
                  <a:gd name="connsiteY9" fmla="*/ 1038383 h 1659037"/>
                  <a:gd name="connsiteX10" fmla="*/ 1333847 w 1670100"/>
                  <a:gd name="connsiteY10" fmla="*/ 403009 h 1659037"/>
                  <a:gd name="connsiteX11" fmla="*/ 1512885 w 1670100"/>
                  <a:gd name="connsiteY11" fmla="*/ 444390 h 1659037"/>
                  <a:gd name="connsiteX12" fmla="*/ 1627937 w 1670100"/>
                  <a:gd name="connsiteY12" fmla="*/ 873767 h 1659037"/>
                  <a:gd name="connsiteX13" fmla="*/ 1198559 w 1670100"/>
                  <a:gd name="connsiteY13" fmla="*/ 988819 h 1659037"/>
                  <a:gd name="connsiteX14" fmla="*/ 926345 w 1670100"/>
                  <a:gd name="connsiteY14" fmla="*/ 831656 h 1659037"/>
                  <a:gd name="connsiteX15" fmla="*/ 1083508 w 1670100"/>
                  <a:gd name="connsiteY15" fmla="*/ 559441 h 1659037"/>
                  <a:gd name="connsiteX16" fmla="*/ 1333847 w 1670100"/>
                  <a:gd name="connsiteY16" fmla="*/ 403009 h 1659037"/>
                  <a:gd name="connsiteX17" fmla="*/ 336253 w 1670100"/>
                  <a:gd name="connsiteY17" fmla="*/ 403008 h 1659037"/>
                  <a:gd name="connsiteX18" fmla="*/ 586592 w 1670100"/>
                  <a:gd name="connsiteY18" fmla="*/ 559440 h 1659037"/>
                  <a:gd name="connsiteX19" fmla="*/ 743755 w 1670100"/>
                  <a:gd name="connsiteY19" fmla="*/ 831655 h 1659037"/>
                  <a:gd name="connsiteX20" fmla="*/ 471541 w 1670100"/>
                  <a:gd name="connsiteY20" fmla="*/ 988818 h 1659037"/>
                  <a:gd name="connsiteX21" fmla="*/ 42164 w 1670100"/>
                  <a:gd name="connsiteY21" fmla="*/ 873766 h 1659037"/>
                  <a:gd name="connsiteX22" fmla="*/ 157215 w 1670100"/>
                  <a:gd name="connsiteY22" fmla="*/ 444389 h 1659037"/>
                  <a:gd name="connsiteX23" fmla="*/ 336253 w 1670100"/>
                  <a:gd name="connsiteY23" fmla="*/ 403008 h 1659037"/>
                  <a:gd name="connsiteX24" fmla="*/ 832199 w 1670100"/>
                  <a:gd name="connsiteY24" fmla="*/ 0 h 1659037"/>
                  <a:gd name="connsiteX25" fmla="*/ 1054461 w 1670100"/>
                  <a:gd name="connsiteY25" fmla="*/ 92064 h 1659037"/>
                  <a:gd name="connsiteX26" fmla="*/ 1054461 w 1670100"/>
                  <a:gd name="connsiteY26" fmla="*/ 536588 h 1659037"/>
                  <a:gd name="connsiteX27" fmla="*/ 832199 w 1670100"/>
                  <a:gd name="connsiteY27" fmla="*/ 758850 h 1659037"/>
                  <a:gd name="connsiteX28" fmla="*/ 609937 w 1670100"/>
                  <a:gd name="connsiteY28" fmla="*/ 536588 h 1659037"/>
                  <a:gd name="connsiteX29" fmla="*/ 609937 w 1670100"/>
                  <a:gd name="connsiteY29" fmla="*/ 92064 h 1659037"/>
                  <a:gd name="connsiteX30" fmla="*/ 832199 w 1670100"/>
                  <a:gd name="connsiteY30" fmla="*/ 0 h 1659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670100" h="1659037">
                    <a:moveTo>
                      <a:pt x="911818" y="971836"/>
                    </a:moveTo>
                    <a:lnTo>
                      <a:pt x="1219697" y="1035173"/>
                    </a:lnTo>
                    <a:cubicBezTo>
                      <a:pt x="1389733" y="1070152"/>
                      <a:pt x="1499219" y="1236351"/>
                      <a:pt x="1464239" y="1406388"/>
                    </a:cubicBezTo>
                    <a:cubicBezTo>
                      <a:pt x="1429259" y="1576424"/>
                      <a:pt x="1263060" y="1685910"/>
                      <a:pt x="1093024" y="1650930"/>
                    </a:cubicBezTo>
                    <a:cubicBezTo>
                      <a:pt x="922987" y="1615950"/>
                      <a:pt x="813502" y="1449751"/>
                      <a:pt x="848482" y="1279715"/>
                    </a:cubicBezTo>
                    <a:close/>
                    <a:moveTo>
                      <a:pt x="737137" y="967630"/>
                    </a:moveTo>
                    <a:lnTo>
                      <a:pt x="807890" y="1273890"/>
                    </a:lnTo>
                    <a:cubicBezTo>
                      <a:pt x="846965" y="1443032"/>
                      <a:pt x="741524" y="1611826"/>
                      <a:pt x="572382" y="1650902"/>
                    </a:cubicBezTo>
                    <a:cubicBezTo>
                      <a:pt x="403240" y="1689977"/>
                      <a:pt x="234446" y="1584537"/>
                      <a:pt x="195370" y="1415395"/>
                    </a:cubicBezTo>
                    <a:cubicBezTo>
                      <a:pt x="156295" y="1246253"/>
                      <a:pt x="261735" y="1077458"/>
                      <a:pt x="430877" y="1038383"/>
                    </a:cubicBezTo>
                    <a:close/>
                    <a:moveTo>
                      <a:pt x="1333847" y="403009"/>
                    </a:moveTo>
                    <a:cubicBezTo>
                      <a:pt x="1394238" y="398741"/>
                      <a:pt x="1456508" y="411840"/>
                      <a:pt x="1512885" y="444390"/>
                    </a:cubicBezTo>
                    <a:cubicBezTo>
                      <a:pt x="1663225" y="531188"/>
                      <a:pt x="1714735" y="723428"/>
                      <a:pt x="1627937" y="873767"/>
                    </a:cubicBezTo>
                    <a:cubicBezTo>
                      <a:pt x="1541138" y="1024107"/>
                      <a:pt x="1348899" y="1075617"/>
                      <a:pt x="1198559" y="988819"/>
                    </a:cubicBezTo>
                    <a:lnTo>
                      <a:pt x="926345" y="831656"/>
                    </a:lnTo>
                    <a:lnTo>
                      <a:pt x="1083508" y="559441"/>
                    </a:lnTo>
                    <a:cubicBezTo>
                      <a:pt x="1137757" y="465479"/>
                      <a:pt x="1233194" y="410122"/>
                      <a:pt x="1333847" y="403009"/>
                    </a:cubicBezTo>
                    <a:close/>
                    <a:moveTo>
                      <a:pt x="336253" y="403008"/>
                    </a:moveTo>
                    <a:cubicBezTo>
                      <a:pt x="436906" y="410121"/>
                      <a:pt x="532343" y="465478"/>
                      <a:pt x="586592" y="559440"/>
                    </a:cubicBezTo>
                    <a:lnTo>
                      <a:pt x="743755" y="831655"/>
                    </a:lnTo>
                    <a:lnTo>
                      <a:pt x="471541" y="988818"/>
                    </a:lnTo>
                    <a:cubicBezTo>
                      <a:pt x="321201" y="1075616"/>
                      <a:pt x="128962" y="1024106"/>
                      <a:pt x="42164" y="873766"/>
                    </a:cubicBezTo>
                    <a:cubicBezTo>
                      <a:pt x="-44635" y="723427"/>
                      <a:pt x="6875" y="531187"/>
                      <a:pt x="157215" y="444389"/>
                    </a:cubicBezTo>
                    <a:cubicBezTo>
                      <a:pt x="213592" y="411839"/>
                      <a:pt x="275862" y="398740"/>
                      <a:pt x="336253" y="403008"/>
                    </a:cubicBezTo>
                    <a:close/>
                    <a:moveTo>
                      <a:pt x="832199" y="0"/>
                    </a:moveTo>
                    <a:cubicBezTo>
                      <a:pt x="912642" y="0"/>
                      <a:pt x="993085" y="30688"/>
                      <a:pt x="1054461" y="92064"/>
                    </a:cubicBezTo>
                    <a:cubicBezTo>
                      <a:pt x="1177213" y="214816"/>
                      <a:pt x="1177213" y="413837"/>
                      <a:pt x="1054461" y="536588"/>
                    </a:cubicBezTo>
                    <a:lnTo>
                      <a:pt x="832199" y="758850"/>
                    </a:lnTo>
                    <a:lnTo>
                      <a:pt x="609937" y="536588"/>
                    </a:lnTo>
                    <a:cubicBezTo>
                      <a:pt x="487185" y="413837"/>
                      <a:pt x="487185" y="214816"/>
                      <a:pt x="609937" y="92064"/>
                    </a:cubicBezTo>
                    <a:cubicBezTo>
                      <a:pt x="671313" y="30688"/>
                      <a:pt x="751756" y="0"/>
                      <a:pt x="832199" y="0"/>
                    </a:cubicBezTo>
                    <a:close/>
                  </a:path>
                </a:pathLst>
              </a:custGeom>
              <a:grpFill/>
              <a:ln w="317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1B39E69C-8BA8-4C24-B715-C2FD81262146}"/>
                  </a:ext>
                </a:extLst>
              </p:cNvPr>
              <p:cNvSpPr/>
              <p:nvPr/>
            </p:nvSpPr>
            <p:spPr>
              <a:xfrm>
                <a:off x="3757612" y="5671163"/>
                <a:ext cx="128588" cy="87674"/>
              </a:xfrm>
              <a:prstGeom prst="ellipse">
                <a:avLst/>
              </a:prstGeom>
              <a:grpFill/>
              <a:ln w="317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6" name="楕円 115">
              <a:extLst>
                <a:ext uri="{FF2B5EF4-FFF2-40B4-BE49-F238E27FC236}">
                  <a16:creationId xmlns:a16="http://schemas.microsoft.com/office/drawing/2014/main" id="{129580C0-A56F-4FFD-B137-B35945E6860B}"/>
                </a:ext>
              </a:extLst>
            </p:cNvPr>
            <p:cNvSpPr/>
            <p:nvPr/>
          </p:nvSpPr>
          <p:spPr>
            <a:xfrm>
              <a:off x="6211910" y="3869693"/>
              <a:ext cx="1969022" cy="1573786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楕円 116">
              <a:extLst>
                <a:ext uri="{FF2B5EF4-FFF2-40B4-BE49-F238E27FC236}">
                  <a16:creationId xmlns:a16="http://schemas.microsoft.com/office/drawing/2014/main" id="{F9A8E838-F2A4-4D10-B579-DB7EC71CE39B}"/>
                </a:ext>
              </a:extLst>
            </p:cNvPr>
            <p:cNvSpPr/>
            <p:nvPr/>
          </p:nvSpPr>
          <p:spPr>
            <a:xfrm>
              <a:off x="6211910" y="3847467"/>
              <a:ext cx="1969022" cy="1542686"/>
            </a:xfrm>
            <a:prstGeom prst="ellipse">
              <a:avLst/>
            </a:prstGeom>
            <a:gradFill flip="none" rotWithShape="1">
              <a:gsLst>
                <a:gs pos="20000">
                  <a:schemeClr val="bg1"/>
                </a:gs>
                <a:gs pos="45000">
                  <a:schemeClr val="accent1">
                    <a:lumMod val="40000"/>
                    <a:lumOff val="60000"/>
                  </a:schemeClr>
                </a:gs>
                <a:gs pos="85000">
                  <a:schemeClr val="accent1">
                    <a:lumMod val="75000"/>
                  </a:schemeClr>
                </a:gs>
                <a:gs pos="70000">
                  <a:schemeClr val="accent1">
                    <a:lumMod val="60000"/>
                    <a:lumOff val="40000"/>
                  </a:schemeClr>
                </a:gs>
              </a:gsLst>
              <a:path path="circle">
                <a:fillToRect l="100000" b="100000"/>
              </a:path>
              <a:tileRect t="-100000" r="-100000"/>
            </a:gra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BCBEA7F7-F096-4CE6-BAAC-A491F0BE11F8}"/>
                </a:ext>
              </a:extLst>
            </p:cNvPr>
            <p:cNvSpPr/>
            <p:nvPr/>
          </p:nvSpPr>
          <p:spPr>
            <a:xfrm>
              <a:off x="6127411" y="3815168"/>
              <a:ext cx="2138020" cy="1464412"/>
            </a:xfrm>
            <a:custGeom>
              <a:avLst/>
              <a:gdLst>
                <a:gd name="connsiteX0" fmla="*/ 1863168 w 2138020"/>
                <a:gd name="connsiteY0" fmla="*/ 0 h 1226590"/>
                <a:gd name="connsiteX1" fmla="*/ 1862795 w 2138020"/>
                <a:gd name="connsiteY1" fmla="*/ 16220 h 1226590"/>
                <a:gd name="connsiteX2" fmla="*/ 1954944 w 2138020"/>
                <a:gd name="connsiteY2" fmla="*/ 610482 h 1226590"/>
                <a:gd name="connsiteX3" fmla="*/ 2091471 w 2138020"/>
                <a:gd name="connsiteY3" fmla="*/ 1004807 h 1226590"/>
                <a:gd name="connsiteX4" fmla="*/ 2138020 w 2138020"/>
                <a:gd name="connsiteY4" fmla="*/ 1100668 h 1226590"/>
                <a:gd name="connsiteX5" fmla="*/ 2028975 w 2138020"/>
                <a:gd name="connsiteY5" fmla="*/ 1131063 h 1226590"/>
                <a:gd name="connsiteX6" fmla="*/ 1414210 w 2138020"/>
                <a:gd name="connsiteY6" fmla="*/ 1218459 h 1226590"/>
                <a:gd name="connsiteX7" fmla="*/ 1175452 w 2138020"/>
                <a:gd name="connsiteY7" fmla="*/ 1226590 h 1226590"/>
                <a:gd name="connsiteX8" fmla="*/ 959987 w 2138020"/>
                <a:gd name="connsiteY8" fmla="*/ 1226590 h 1226590"/>
                <a:gd name="connsiteX9" fmla="*/ 721228 w 2138020"/>
                <a:gd name="connsiteY9" fmla="*/ 1218459 h 1226590"/>
                <a:gd name="connsiteX10" fmla="*/ 106464 w 2138020"/>
                <a:gd name="connsiteY10" fmla="*/ 1131063 h 1226590"/>
                <a:gd name="connsiteX11" fmla="*/ 0 w 2138020"/>
                <a:gd name="connsiteY11" fmla="*/ 1101387 h 1226590"/>
                <a:gd name="connsiteX12" fmla="*/ 46899 w 2138020"/>
                <a:gd name="connsiteY12" fmla="*/ 1004807 h 1226590"/>
                <a:gd name="connsiteX13" fmla="*/ 183426 w 2138020"/>
                <a:gd name="connsiteY13" fmla="*/ 610482 h 1226590"/>
                <a:gd name="connsiteX14" fmla="*/ 275574 w 2138020"/>
                <a:gd name="connsiteY14" fmla="*/ 16220 h 1226590"/>
                <a:gd name="connsiteX15" fmla="*/ 275230 w 2138020"/>
                <a:gd name="connsiteY15" fmla="*/ 1274 h 1226590"/>
                <a:gd name="connsiteX16" fmla="*/ 311600 w 2138020"/>
                <a:gd name="connsiteY16" fmla="*/ 16914 h 1226590"/>
                <a:gd name="connsiteX17" fmla="*/ 1067718 w 2138020"/>
                <a:gd name="connsiteY17" fmla="*/ 128041 h 1226590"/>
                <a:gd name="connsiteX18" fmla="*/ 1823837 w 2138020"/>
                <a:gd name="connsiteY18" fmla="*/ 16914 h 1226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138020" h="1226590">
                  <a:moveTo>
                    <a:pt x="1863168" y="0"/>
                  </a:moveTo>
                  <a:lnTo>
                    <a:pt x="1862795" y="16220"/>
                  </a:lnTo>
                  <a:cubicBezTo>
                    <a:pt x="1867450" y="191656"/>
                    <a:pt x="1897625" y="396566"/>
                    <a:pt x="1954944" y="610482"/>
                  </a:cubicBezTo>
                  <a:cubicBezTo>
                    <a:pt x="1993156" y="753093"/>
                    <a:pt x="2039815" y="886205"/>
                    <a:pt x="2091471" y="1004807"/>
                  </a:cubicBezTo>
                  <a:lnTo>
                    <a:pt x="2138020" y="1100668"/>
                  </a:lnTo>
                  <a:lnTo>
                    <a:pt x="2028975" y="1131063"/>
                  </a:lnTo>
                  <a:cubicBezTo>
                    <a:pt x="1846044" y="1172815"/>
                    <a:pt x="1638050" y="1202985"/>
                    <a:pt x="1414210" y="1218459"/>
                  </a:cubicBezTo>
                  <a:lnTo>
                    <a:pt x="1175452" y="1226590"/>
                  </a:lnTo>
                  <a:lnTo>
                    <a:pt x="959987" y="1226590"/>
                  </a:lnTo>
                  <a:lnTo>
                    <a:pt x="721228" y="1218459"/>
                  </a:lnTo>
                  <a:cubicBezTo>
                    <a:pt x="497388" y="1202985"/>
                    <a:pt x="289394" y="1172815"/>
                    <a:pt x="106464" y="1131063"/>
                  </a:cubicBezTo>
                  <a:lnTo>
                    <a:pt x="0" y="1101387"/>
                  </a:lnTo>
                  <a:lnTo>
                    <a:pt x="46899" y="1004807"/>
                  </a:lnTo>
                  <a:cubicBezTo>
                    <a:pt x="98555" y="886205"/>
                    <a:pt x="145213" y="753093"/>
                    <a:pt x="183426" y="610482"/>
                  </a:cubicBezTo>
                  <a:cubicBezTo>
                    <a:pt x="240744" y="396566"/>
                    <a:pt x="270919" y="191656"/>
                    <a:pt x="275574" y="16220"/>
                  </a:cubicBezTo>
                  <a:lnTo>
                    <a:pt x="275230" y="1274"/>
                  </a:lnTo>
                  <a:lnTo>
                    <a:pt x="311600" y="16914"/>
                  </a:lnTo>
                  <a:cubicBezTo>
                    <a:pt x="505108" y="85574"/>
                    <a:pt x="772436" y="128041"/>
                    <a:pt x="1067718" y="128041"/>
                  </a:cubicBezTo>
                  <a:cubicBezTo>
                    <a:pt x="1363001" y="128041"/>
                    <a:pt x="1630329" y="85574"/>
                    <a:pt x="1823837" y="1691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bg1">
                    <a:lumMod val="65000"/>
                  </a:schemeClr>
                </a:gs>
                <a:gs pos="67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C8B34604-D5F8-4C17-BCB5-6575A6EC93D4}"/>
                </a:ext>
              </a:extLst>
            </p:cNvPr>
            <p:cNvGrpSpPr/>
            <p:nvPr/>
          </p:nvGrpSpPr>
          <p:grpSpPr>
            <a:xfrm>
              <a:off x="7907150" y="5188671"/>
              <a:ext cx="505329" cy="384526"/>
              <a:chOff x="3629501" y="5562600"/>
              <a:chExt cx="385287" cy="293185"/>
            </a:xfrm>
          </p:grpSpPr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7AF5B71B-5D04-4255-82F2-998A101211C3}"/>
                  </a:ext>
                </a:extLst>
              </p:cNvPr>
              <p:cNvSpPr/>
              <p:nvPr/>
            </p:nvSpPr>
            <p:spPr>
              <a:xfrm>
                <a:off x="3629501" y="5562600"/>
                <a:ext cx="385287" cy="293185"/>
              </a:xfrm>
              <a:custGeom>
                <a:avLst/>
                <a:gdLst>
                  <a:gd name="connsiteX0" fmla="*/ 911818 w 1670100"/>
                  <a:gd name="connsiteY0" fmla="*/ 971836 h 1659037"/>
                  <a:gd name="connsiteX1" fmla="*/ 1219697 w 1670100"/>
                  <a:gd name="connsiteY1" fmla="*/ 1035173 h 1659037"/>
                  <a:gd name="connsiteX2" fmla="*/ 1464239 w 1670100"/>
                  <a:gd name="connsiteY2" fmla="*/ 1406388 h 1659037"/>
                  <a:gd name="connsiteX3" fmla="*/ 1093024 w 1670100"/>
                  <a:gd name="connsiteY3" fmla="*/ 1650930 h 1659037"/>
                  <a:gd name="connsiteX4" fmla="*/ 848482 w 1670100"/>
                  <a:gd name="connsiteY4" fmla="*/ 1279715 h 1659037"/>
                  <a:gd name="connsiteX5" fmla="*/ 737137 w 1670100"/>
                  <a:gd name="connsiteY5" fmla="*/ 967630 h 1659037"/>
                  <a:gd name="connsiteX6" fmla="*/ 807890 w 1670100"/>
                  <a:gd name="connsiteY6" fmla="*/ 1273890 h 1659037"/>
                  <a:gd name="connsiteX7" fmla="*/ 572382 w 1670100"/>
                  <a:gd name="connsiteY7" fmla="*/ 1650902 h 1659037"/>
                  <a:gd name="connsiteX8" fmla="*/ 195370 w 1670100"/>
                  <a:gd name="connsiteY8" fmla="*/ 1415395 h 1659037"/>
                  <a:gd name="connsiteX9" fmla="*/ 430877 w 1670100"/>
                  <a:gd name="connsiteY9" fmla="*/ 1038383 h 1659037"/>
                  <a:gd name="connsiteX10" fmla="*/ 1333847 w 1670100"/>
                  <a:gd name="connsiteY10" fmla="*/ 403009 h 1659037"/>
                  <a:gd name="connsiteX11" fmla="*/ 1512885 w 1670100"/>
                  <a:gd name="connsiteY11" fmla="*/ 444390 h 1659037"/>
                  <a:gd name="connsiteX12" fmla="*/ 1627937 w 1670100"/>
                  <a:gd name="connsiteY12" fmla="*/ 873767 h 1659037"/>
                  <a:gd name="connsiteX13" fmla="*/ 1198559 w 1670100"/>
                  <a:gd name="connsiteY13" fmla="*/ 988819 h 1659037"/>
                  <a:gd name="connsiteX14" fmla="*/ 926345 w 1670100"/>
                  <a:gd name="connsiteY14" fmla="*/ 831656 h 1659037"/>
                  <a:gd name="connsiteX15" fmla="*/ 1083508 w 1670100"/>
                  <a:gd name="connsiteY15" fmla="*/ 559441 h 1659037"/>
                  <a:gd name="connsiteX16" fmla="*/ 1333847 w 1670100"/>
                  <a:gd name="connsiteY16" fmla="*/ 403009 h 1659037"/>
                  <a:gd name="connsiteX17" fmla="*/ 336253 w 1670100"/>
                  <a:gd name="connsiteY17" fmla="*/ 403008 h 1659037"/>
                  <a:gd name="connsiteX18" fmla="*/ 586592 w 1670100"/>
                  <a:gd name="connsiteY18" fmla="*/ 559440 h 1659037"/>
                  <a:gd name="connsiteX19" fmla="*/ 743755 w 1670100"/>
                  <a:gd name="connsiteY19" fmla="*/ 831655 h 1659037"/>
                  <a:gd name="connsiteX20" fmla="*/ 471541 w 1670100"/>
                  <a:gd name="connsiteY20" fmla="*/ 988818 h 1659037"/>
                  <a:gd name="connsiteX21" fmla="*/ 42164 w 1670100"/>
                  <a:gd name="connsiteY21" fmla="*/ 873766 h 1659037"/>
                  <a:gd name="connsiteX22" fmla="*/ 157215 w 1670100"/>
                  <a:gd name="connsiteY22" fmla="*/ 444389 h 1659037"/>
                  <a:gd name="connsiteX23" fmla="*/ 336253 w 1670100"/>
                  <a:gd name="connsiteY23" fmla="*/ 403008 h 1659037"/>
                  <a:gd name="connsiteX24" fmla="*/ 832199 w 1670100"/>
                  <a:gd name="connsiteY24" fmla="*/ 0 h 1659037"/>
                  <a:gd name="connsiteX25" fmla="*/ 1054461 w 1670100"/>
                  <a:gd name="connsiteY25" fmla="*/ 92064 h 1659037"/>
                  <a:gd name="connsiteX26" fmla="*/ 1054461 w 1670100"/>
                  <a:gd name="connsiteY26" fmla="*/ 536588 h 1659037"/>
                  <a:gd name="connsiteX27" fmla="*/ 832199 w 1670100"/>
                  <a:gd name="connsiteY27" fmla="*/ 758850 h 1659037"/>
                  <a:gd name="connsiteX28" fmla="*/ 609937 w 1670100"/>
                  <a:gd name="connsiteY28" fmla="*/ 536588 h 1659037"/>
                  <a:gd name="connsiteX29" fmla="*/ 609937 w 1670100"/>
                  <a:gd name="connsiteY29" fmla="*/ 92064 h 1659037"/>
                  <a:gd name="connsiteX30" fmla="*/ 832199 w 1670100"/>
                  <a:gd name="connsiteY30" fmla="*/ 0 h 1659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670100" h="1659037">
                    <a:moveTo>
                      <a:pt x="911818" y="971836"/>
                    </a:moveTo>
                    <a:lnTo>
                      <a:pt x="1219697" y="1035173"/>
                    </a:lnTo>
                    <a:cubicBezTo>
                      <a:pt x="1389733" y="1070152"/>
                      <a:pt x="1499219" y="1236351"/>
                      <a:pt x="1464239" y="1406388"/>
                    </a:cubicBezTo>
                    <a:cubicBezTo>
                      <a:pt x="1429259" y="1576424"/>
                      <a:pt x="1263060" y="1685910"/>
                      <a:pt x="1093024" y="1650930"/>
                    </a:cubicBezTo>
                    <a:cubicBezTo>
                      <a:pt x="922987" y="1615950"/>
                      <a:pt x="813502" y="1449751"/>
                      <a:pt x="848482" y="1279715"/>
                    </a:cubicBezTo>
                    <a:close/>
                    <a:moveTo>
                      <a:pt x="737137" y="967630"/>
                    </a:moveTo>
                    <a:lnTo>
                      <a:pt x="807890" y="1273890"/>
                    </a:lnTo>
                    <a:cubicBezTo>
                      <a:pt x="846965" y="1443032"/>
                      <a:pt x="741524" y="1611826"/>
                      <a:pt x="572382" y="1650902"/>
                    </a:cubicBezTo>
                    <a:cubicBezTo>
                      <a:pt x="403240" y="1689977"/>
                      <a:pt x="234446" y="1584537"/>
                      <a:pt x="195370" y="1415395"/>
                    </a:cubicBezTo>
                    <a:cubicBezTo>
                      <a:pt x="156295" y="1246253"/>
                      <a:pt x="261735" y="1077458"/>
                      <a:pt x="430877" y="1038383"/>
                    </a:cubicBezTo>
                    <a:close/>
                    <a:moveTo>
                      <a:pt x="1333847" y="403009"/>
                    </a:moveTo>
                    <a:cubicBezTo>
                      <a:pt x="1394238" y="398741"/>
                      <a:pt x="1456508" y="411840"/>
                      <a:pt x="1512885" y="444390"/>
                    </a:cubicBezTo>
                    <a:cubicBezTo>
                      <a:pt x="1663225" y="531188"/>
                      <a:pt x="1714735" y="723428"/>
                      <a:pt x="1627937" y="873767"/>
                    </a:cubicBezTo>
                    <a:cubicBezTo>
                      <a:pt x="1541138" y="1024107"/>
                      <a:pt x="1348899" y="1075617"/>
                      <a:pt x="1198559" y="988819"/>
                    </a:cubicBezTo>
                    <a:lnTo>
                      <a:pt x="926345" y="831656"/>
                    </a:lnTo>
                    <a:lnTo>
                      <a:pt x="1083508" y="559441"/>
                    </a:lnTo>
                    <a:cubicBezTo>
                      <a:pt x="1137757" y="465479"/>
                      <a:pt x="1233194" y="410122"/>
                      <a:pt x="1333847" y="403009"/>
                    </a:cubicBezTo>
                    <a:close/>
                    <a:moveTo>
                      <a:pt x="336253" y="403008"/>
                    </a:moveTo>
                    <a:cubicBezTo>
                      <a:pt x="436906" y="410121"/>
                      <a:pt x="532343" y="465478"/>
                      <a:pt x="586592" y="559440"/>
                    </a:cubicBezTo>
                    <a:lnTo>
                      <a:pt x="743755" y="831655"/>
                    </a:lnTo>
                    <a:lnTo>
                      <a:pt x="471541" y="988818"/>
                    </a:lnTo>
                    <a:cubicBezTo>
                      <a:pt x="321201" y="1075616"/>
                      <a:pt x="128962" y="1024106"/>
                      <a:pt x="42164" y="873766"/>
                    </a:cubicBezTo>
                    <a:cubicBezTo>
                      <a:pt x="-44635" y="723427"/>
                      <a:pt x="6875" y="531187"/>
                      <a:pt x="157215" y="444389"/>
                    </a:cubicBezTo>
                    <a:cubicBezTo>
                      <a:pt x="213592" y="411839"/>
                      <a:pt x="275862" y="398740"/>
                      <a:pt x="336253" y="403008"/>
                    </a:cubicBezTo>
                    <a:close/>
                    <a:moveTo>
                      <a:pt x="832199" y="0"/>
                    </a:moveTo>
                    <a:cubicBezTo>
                      <a:pt x="912642" y="0"/>
                      <a:pt x="993085" y="30688"/>
                      <a:pt x="1054461" y="92064"/>
                    </a:cubicBezTo>
                    <a:cubicBezTo>
                      <a:pt x="1177213" y="214816"/>
                      <a:pt x="1177213" y="413837"/>
                      <a:pt x="1054461" y="536588"/>
                    </a:cubicBezTo>
                    <a:lnTo>
                      <a:pt x="832199" y="758850"/>
                    </a:lnTo>
                    <a:lnTo>
                      <a:pt x="609937" y="536588"/>
                    </a:lnTo>
                    <a:cubicBezTo>
                      <a:pt x="487185" y="413837"/>
                      <a:pt x="487185" y="214816"/>
                      <a:pt x="609937" y="92064"/>
                    </a:cubicBezTo>
                    <a:cubicBezTo>
                      <a:pt x="671313" y="30688"/>
                      <a:pt x="751756" y="0"/>
                      <a:pt x="83219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CFF"/>
                  </a:gs>
                  <a:gs pos="100000">
                    <a:srgbClr val="FF0066"/>
                  </a:gs>
                </a:gsLst>
                <a:lin ang="2700000" scaled="1"/>
                <a:tileRect/>
              </a:gradFill>
              <a:ln w="317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楕円 141">
                <a:extLst>
                  <a:ext uri="{FF2B5EF4-FFF2-40B4-BE49-F238E27FC236}">
                    <a16:creationId xmlns:a16="http://schemas.microsoft.com/office/drawing/2014/main" id="{5C828FAB-DD92-4317-A0CB-7CF14DCEDD35}"/>
                  </a:ext>
                </a:extLst>
              </p:cNvPr>
              <p:cNvSpPr/>
              <p:nvPr/>
            </p:nvSpPr>
            <p:spPr>
              <a:xfrm>
                <a:off x="3757612" y="5671163"/>
                <a:ext cx="128588" cy="87674"/>
              </a:xfrm>
              <a:prstGeom prst="ellipse">
                <a:avLst/>
              </a:prstGeom>
              <a:solidFill>
                <a:srgbClr val="FFFF00"/>
              </a:solidFill>
              <a:ln w="317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8512372B-FB5E-4867-B4A2-09CC024CC69F}"/>
                </a:ext>
              </a:extLst>
            </p:cNvPr>
            <p:cNvGrpSpPr/>
            <p:nvPr/>
          </p:nvGrpSpPr>
          <p:grpSpPr>
            <a:xfrm>
              <a:off x="6294335" y="4825517"/>
              <a:ext cx="402305" cy="306131"/>
              <a:chOff x="3629501" y="5562600"/>
              <a:chExt cx="385287" cy="293185"/>
            </a:xfrm>
            <a:solidFill>
              <a:schemeClr val="tx1">
                <a:alpha val="20000"/>
              </a:schemeClr>
            </a:solidFill>
          </p:grpSpPr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A2188FC0-F133-4D81-9CB7-CD2863063491}"/>
                  </a:ext>
                </a:extLst>
              </p:cNvPr>
              <p:cNvSpPr/>
              <p:nvPr/>
            </p:nvSpPr>
            <p:spPr>
              <a:xfrm>
                <a:off x="3629501" y="5562600"/>
                <a:ext cx="385287" cy="293185"/>
              </a:xfrm>
              <a:custGeom>
                <a:avLst/>
                <a:gdLst>
                  <a:gd name="connsiteX0" fmla="*/ 911818 w 1670100"/>
                  <a:gd name="connsiteY0" fmla="*/ 971836 h 1659037"/>
                  <a:gd name="connsiteX1" fmla="*/ 1219697 w 1670100"/>
                  <a:gd name="connsiteY1" fmla="*/ 1035173 h 1659037"/>
                  <a:gd name="connsiteX2" fmla="*/ 1464239 w 1670100"/>
                  <a:gd name="connsiteY2" fmla="*/ 1406388 h 1659037"/>
                  <a:gd name="connsiteX3" fmla="*/ 1093024 w 1670100"/>
                  <a:gd name="connsiteY3" fmla="*/ 1650930 h 1659037"/>
                  <a:gd name="connsiteX4" fmla="*/ 848482 w 1670100"/>
                  <a:gd name="connsiteY4" fmla="*/ 1279715 h 1659037"/>
                  <a:gd name="connsiteX5" fmla="*/ 737137 w 1670100"/>
                  <a:gd name="connsiteY5" fmla="*/ 967630 h 1659037"/>
                  <a:gd name="connsiteX6" fmla="*/ 807890 w 1670100"/>
                  <a:gd name="connsiteY6" fmla="*/ 1273890 h 1659037"/>
                  <a:gd name="connsiteX7" fmla="*/ 572382 w 1670100"/>
                  <a:gd name="connsiteY7" fmla="*/ 1650902 h 1659037"/>
                  <a:gd name="connsiteX8" fmla="*/ 195370 w 1670100"/>
                  <a:gd name="connsiteY8" fmla="*/ 1415395 h 1659037"/>
                  <a:gd name="connsiteX9" fmla="*/ 430877 w 1670100"/>
                  <a:gd name="connsiteY9" fmla="*/ 1038383 h 1659037"/>
                  <a:gd name="connsiteX10" fmla="*/ 1333847 w 1670100"/>
                  <a:gd name="connsiteY10" fmla="*/ 403009 h 1659037"/>
                  <a:gd name="connsiteX11" fmla="*/ 1512885 w 1670100"/>
                  <a:gd name="connsiteY11" fmla="*/ 444390 h 1659037"/>
                  <a:gd name="connsiteX12" fmla="*/ 1627937 w 1670100"/>
                  <a:gd name="connsiteY12" fmla="*/ 873767 h 1659037"/>
                  <a:gd name="connsiteX13" fmla="*/ 1198559 w 1670100"/>
                  <a:gd name="connsiteY13" fmla="*/ 988819 h 1659037"/>
                  <a:gd name="connsiteX14" fmla="*/ 926345 w 1670100"/>
                  <a:gd name="connsiteY14" fmla="*/ 831656 h 1659037"/>
                  <a:gd name="connsiteX15" fmla="*/ 1083508 w 1670100"/>
                  <a:gd name="connsiteY15" fmla="*/ 559441 h 1659037"/>
                  <a:gd name="connsiteX16" fmla="*/ 1333847 w 1670100"/>
                  <a:gd name="connsiteY16" fmla="*/ 403009 h 1659037"/>
                  <a:gd name="connsiteX17" fmla="*/ 336253 w 1670100"/>
                  <a:gd name="connsiteY17" fmla="*/ 403008 h 1659037"/>
                  <a:gd name="connsiteX18" fmla="*/ 586592 w 1670100"/>
                  <a:gd name="connsiteY18" fmla="*/ 559440 h 1659037"/>
                  <a:gd name="connsiteX19" fmla="*/ 743755 w 1670100"/>
                  <a:gd name="connsiteY19" fmla="*/ 831655 h 1659037"/>
                  <a:gd name="connsiteX20" fmla="*/ 471541 w 1670100"/>
                  <a:gd name="connsiteY20" fmla="*/ 988818 h 1659037"/>
                  <a:gd name="connsiteX21" fmla="*/ 42164 w 1670100"/>
                  <a:gd name="connsiteY21" fmla="*/ 873766 h 1659037"/>
                  <a:gd name="connsiteX22" fmla="*/ 157215 w 1670100"/>
                  <a:gd name="connsiteY22" fmla="*/ 444389 h 1659037"/>
                  <a:gd name="connsiteX23" fmla="*/ 336253 w 1670100"/>
                  <a:gd name="connsiteY23" fmla="*/ 403008 h 1659037"/>
                  <a:gd name="connsiteX24" fmla="*/ 832199 w 1670100"/>
                  <a:gd name="connsiteY24" fmla="*/ 0 h 1659037"/>
                  <a:gd name="connsiteX25" fmla="*/ 1054461 w 1670100"/>
                  <a:gd name="connsiteY25" fmla="*/ 92064 h 1659037"/>
                  <a:gd name="connsiteX26" fmla="*/ 1054461 w 1670100"/>
                  <a:gd name="connsiteY26" fmla="*/ 536588 h 1659037"/>
                  <a:gd name="connsiteX27" fmla="*/ 832199 w 1670100"/>
                  <a:gd name="connsiteY27" fmla="*/ 758850 h 1659037"/>
                  <a:gd name="connsiteX28" fmla="*/ 609937 w 1670100"/>
                  <a:gd name="connsiteY28" fmla="*/ 536588 h 1659037"/>
                  <a:gd name="connsiteX29" fmla="*/ 609937 w 1670100"/>
                  <a:gd name="connsiteY29" fmla="*/ 92064 h 1659037"/>
                  <a:gd name="connsiteX30" fmla="*/ 832199 w 1670100"/>
                  <a:gd name="connsiteY30" fmla="*/ 0 h 1659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670100" h="1659037">
                    <a:moveTo>
                      <a:pt x="911818" y="971836"/>
                    </a:moveTo>
                    <a:lnTo>
                      <a:pt x="1219697" y="1035173"/>
                    </a:lnTo>
                    <a:cubicBezTo>
                      <a:pt x="1389733" y="1070152"/>
                      <a:pt x="1499219" y="1236351"/>
                      <a:pt x="1464239" y="1406388"/>
                    </a:cubicBezTo>
                    <a:cubicBezTo>
                      <a:pt x="1429259" y="1576424"/>
                      <a:pt x="1263060" y="1685910"/>
                      <a:pt x="1093024" y="1650930"/>
                    </a:cubicBezTo>
                    <a:cubicBezTo>
                      <a:pt x="922987" y="1615950"/>
                      <a:pt x="813502" y="1449751"/>
                      <a:pt x="848482" y="1279715"/>
                    </a:cubicBezTo>
                    <a:close/>
                    <a:moveTo>
                      <a:pt x="737137" y="967630"/>
                    </a:moveTo>
                    <a:lnTo>
                      <a:pt x="807890" y="1273890"/>
                    </a:lnTo>
                    <a:cubicBezTo>
                      <a:pt x="846965" y="1443032"/>
                      <a:pt x="741524" y="1611826"/>
                      <a:pt x="572382" y="1650902"/>
                    </a:cubicBezTo>
                    <a:cubicBezTo>
                      <a:pt x="403240" y="1689977"/>
                      <a:pt x="234446" y="1584537"/>
                      <a:pt x="195370" y="1415395"/>
                    </a:cubicBezTo>
                    <a:cubicBezTo>
                      <a:pt x="156295" y="1246253"/>
                      <a:pt x="261735" y="1077458"/>
                      <a:pt x="430877" y="1038383"/>
                    </a:cubicBezTo>
                    <a:close/>
                    <a:moveTo>
                      <a:pt x="1333847" y="403009"/>
                    </a:moveTo>
                    <a:cubicBezTo>
                      <a:pt x="1394238" y="398741"/>
                      <a:pt x="1456508" y="411840"/>
                      <a:pt x="1512885" y="444390"/>
                    </a:cubicBezTo>
                    <a:cubicBezTo>
                      <a:pt x="1663225" y="531188"/>
                      <a:pt x="1714735" y="723428"/>
                      <a:pt x="1627937" y="873767"/>
                    </a:cubicBezTo>
                    <a:cubicBezTo>
                      <a:pt x="1541138" y="1024107"/>
                      <a:pt x="1348899" y="1075617"/>
                      <a:pt x="1198559" y="988819"/>
                    </a:cubicBezTo>
                    <a:lnTo>
                      <a:pt x="926345" y="831656"/>
                    </a:lnTo>
                    <a:lnTo>
                      <a:pt x="1083508" y="559441"/>
                    </a:lnTo>
                    <a:cubicBezTo>
                      <a:pt x="1137757" y="465479"/>
                      <a:pt x="1233194" y="410122"/>
                      <a:pt x="1333847" y="403009"/>
                    </a:cubicBezTo>
                    <a:close/>
                    <a:moveTo>
                      <a:pt x="336253" y="403008"/>
                    </a:moveTo>
                    <a:cubicBezTo>
                      <a:pt x="436906" y="410121"/>
                      <a:pt x="532343" y="465478"/>
                      <a:pt x="586592" y="559440"/>
                    </a:cubicBezTo>
                    <a:lnTo>
                      <a:pt x="743755" y="831655"/>
                    </a:lnTo>
                    <a:lnTo>
                      <a:pt x="471541" y="988818"/>
                    </a:lnTo>
                    <a:cubicBezTo>
                      <a:pt x="321201" y="1075616"/>
                      <a:pt x="128962" y="1024106"/>
                      <a:pt x="42164" y="873766"/>
                    </a:cubicBezTo>
                    <a:cubicBezTo>
                      <a:pt x="-44635" y="723427"/>
                      <a:pt x="6875" y="531187"/>
                      <a:pt x="157215" y="444389"/>
                    </a:cubicBezTo>
                    <a:cubicBezTo>
                      <a:pt x="213592" y="411839"/>
                      <a:pt x="275862" y="398740"/>
                      <a:pt x="336253" y="403008"/>
                    </a:cubicBezTo>
                    <a:close/>
                    <a:moveTo>
                      <a:pt x="832199" y="0"/>
                    </a:moveTo>
                    <a:cubicBezTo>
                      <a:pt x="912642" y="0"/>
                      <a:pt x="993085" y="30688"/>
                      <a:pt x="1054461" y="92064"/>
                    </a:cubicBezTo>
                    <a:cubicBezTo>
                      <a:pt x="1177213" y="214816"/>
                      <a:pt x="1177213" y="413837"/>
                      <a:pt x="1054461" y="536588"/>
                    </a:cubicBezTo>
                    <a:lnTo>
                      <a:pt x="832199" y="758850"/>
                    </a:lnTo>
                    <a:lnTo>
                      <a:pt x="609937" y="536588"/>
                    </a:lnTo>
                    <a:cubicBezTo>
                      <a:pt x="487185" y="413837"/>
                      <a:pt x="487185" y="214816"/>
                      <a:pt x="609937" y="92064"/>
                    </a:cubicBezTo>
                    <a:cubicBezTo>
                      <a:pt x="671313" y="30688"/>
                      <a:pt x="751756" y="0"/>
                      <a:pt x="832199" y="0"/>
                    </a:cubicBezTo>
                    <a:close/>
                  </a:path>
                </a:pathLst>
              </a:custGeom>
              <a:grpFill/>
              <a:ln w="317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楕円 139">
                <a:extLst>
                  <a:ext uri="{FF2B5EF4-FFF2-40B4-BE49-F238E27FC236}">
                    <a16:creationId xmlns:a16="http://schemas.microsoft.com/office/drawing/2014/main" id="{F852A78F-BF33-4236-8CAC-E94C281BAB17}"/>
                  </a:ext>
                </a:extLst>
              </p:cNvPr>
              <p:cNvSpPr/>
              <p:nvPr/>
            </p:nvSpPr>
            <p:spPr>
              <a:xfrm>
                <a:off x="3757612" y="5671163"/>
                <a:ext cx="128588" cy="87674"/>
              </a:xfrm>
              <a:prstGeom prst="ellipse">
                <a:avLst/>
              </a:prstGeom>
              <a:grpFill/>
              <a:ln w="317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65FC0232-C603-4FD8-9F75-FDD66C3CE5F8}"/>
                </a:ext>
              </a:extLst>
            </p:cNvPr>
            <p:cNvGrpSpPr/>
            <p:nvPr/>
          </p:nvGrpSpPr>
          <p:grpSpPr>
            <a:xfrm>
              <a:off x="6291980" y="4781035"/>
              <a:ext cx="368170" cy="280156"/>
              <a:chOff x="3629501" y="5562600"/>
              <a:chExt cx="385287" cy="293185"/>
            </a:xfrm>
          </p:grpSpPr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E35BAF84-296D-4288-B1F5-9E83A72836A0}"/>
                  </a:ext>
                </a:extLst>
              </p:cNvPr>
              <p:cNvSpPr/>
              <p:nvPr/>
            </p:nvSpPr>
            <p:spPr>
              <a:xfrm>
                <a:off x="3629501" y="5562600"/>
                <a:ext cx="385287" cy="293185"/>
              </a:xfrm>
              <a:custGeom>
                <a:avLst/>
                <a:gdLst>
                  <a:gd name="connsiteX0" fmla="*/ 911818 w 1670100"/>
                  <a:gd name="connsiteY0" fmla="*/ 971836 h 1659037"/>
                  <a:gd name="connsiteX1" fmla="*/ 1219697 w 1670100"/>
                  <a:gd name="connsiteY1" fmla="*/ 1035173 h 1659037"/>
                  <a:gd name="connsiteX2" fmla="*/ 1464239 w 1670100"/>
                  <a:gd name="connsiteY2" fmla="*/ 1406388 h 1659037"/>
                  <a:gd name="connsiteX3" fmla="*/ 1093024 w 1670100"/>
                  <a:gd name="connsiteY3" fmla="*/ 1650930 h 1659037"/>
                  <a:gd name="connsiteX4" fmla="*/ 848482 w 1670100"/>
                  <a:gd name="connsiteY4" fmla="*/ 1279715 h 1659037"/>
                  <a:gd name="connsiteX5" fmla="*/ 737137 w 1670100"/>
                  <a:gd name="connsiteY5" fmla="*/ 967630 h 1659037"/>
                  <a:gd name="connsiteX6" fmla="*/ 807890 w 1670100"/>
                  <a:gd name="connsiteY6" fmla="*/ 1273890 h 1659037"/>
                  <a:gd name="connsiteX7" fmla="*/ 572382 w 1670100"/>
                  <a:gd name="connsiteY7" fmla="*/ 1650902 h 1659037"/>
                  <a:gd name="connsiteX8" fmla="*/ 195370 w 1670100"/>
                  <a:gd name="connsiteY8" fmla="*/ 1415395 h 1659037"/>
                  <a:gd name="connsiteX9" fmla="*/ 430877 w 1670100"/>
                  <a:gd name="connsiteY9" fmla="*/ 1038383 h 1659037"/>
                  <a:gd name="connsiteX10" fmla="*/ 1333847 w 1670100"/>
                  <a:gd name="connsiteY10" fmla="*/ 403009 h 1659037"/>
                  <a:gd name="connsiteX11" fmla="*/ 1512885 w 1670100"/>
                  <a:gd name="connsiteY11" fmla="*/ 444390 h 1659037"/>
                  <a:gd name="connsiteX12" fmla="*/ 1627937 w 1670100"/>
                  <a:gd name="connsiteY12" fmla="*/ 873767 h 1659037"/>
                  <a:gd name="connsiteX13" fmla="*/ 1198559 w 1670100"/>
                  <a:gd name="connsiteY13" fmla="*/ 988819 h 1659037"/>
                  <a:gd name="connsiteX14" fmla="*/ 926345 w 1670100"/>
                  <a:gd name="connsiteY14" fmla="*/ 831656 h 1659037"/>
                  <a:gd name="connsiteX15" fmla="*/ 1083508 w 1670100"/>
                  <a:gd name="connsiteY15" fmla="*/ 559441 h 1659037"/>
                  <a:gd name="connsiteX16" fmla="*/ 1333847 w 1670100"/>
                  <a:gd name="connsiteY16" fmla="*/ 403009 h 1659037"/>
                  <a:gd name="connsiteX17" fmla="*/ 336253 w 1670100"/>
                  <a:gd name="connsiteY17" fmla="*/ 403008 h 1659037"/>
                  <a:gd name="connsiteX18" fmla="*/ 586592 w 1670100"/>
                  <a:gd name="connsiteY18" fmla="*/ 559440 h 1659037"/>
                  <a:gd name="connsiteX19" fmla="*/ 743755 w 1670100"/>
                  <a:gd name="connsiteY19" fmla="*/ 831655 h 1659037"/>
                  <a:gd name="connsiteX20" fmla="*/ 471541 w 1670100"/>
                  <a:gd name="connsiteY20" fmla="*/ 988818 h 1659037"/>
                  <a:gd name="connsiteX21" fmla="*/ 42164 w 1670100"/>
                  <a:gd name="connsiteY21" fmla="*/ 873766 h 1659037"/>
                  <a:gd name="connsiteX22" fmla="*/ 157215 w 1670100"/>
                  <a:gd name="connsiteY22" fmla="*/ 444389 h 1659037"/>
                  <a:gd name="connsiteX23" fmla="*/ 336253 w 1670100"/>
                  <a:gd name="connsiteY23" fmla="*/ 403008 h 1659037"/>
                  <a:gd name="connsiteX24" fmla="*/ 832199 w 1670100"/>
                  <a:gd name="connsiteY24" fmla="*/ 0 h 1659037"/>
                  <a:gd name="connsiteX25" fmla="*/ 1054461 w 1670100"/>
                  <a:gd name="connsiteY25" fmla="*/ 92064 h 1659037"/>
                  <a:gd name="connsiteX26" fmla="*/ 1054461 w 1670100"/>
                  <a:gd name="connsiteY26" fmla="*/ 536588 h 1659037"/>
                  <a:gd name="connsiteX27" fmla="*/ 832199 w 1670100"/>
                  <a:gd name="connsiteY27" fmla="*/ 758850 h 1659037"/>
                  <a:gd name="connsiteX28" fmla="*/ 609937 w 1670100"/>
                  <a:gd name="connsiteY28" fmla="*/ 536588 h 1659037"/>
                  <a:gd name="connsiteX29" fmla="*/ 609937 w 1670100"/>
                  <a:gd name="connsiteY29" fmla="*/ 92064 h 1659037"/>
                  <a:gd name="connsiteX30" fmla="*/ 832199 w 1670100"/>
                  <a:gd name="connsiteY30" fmla="*/ 0 h 1659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670100" h="1659037">
                    <a:moveTo>
                      <a:pt x="911818" y="971836"/>
                    </a:moveTo>
                    <a:lnTo>
                      <a:pt x="1219697" y="1035173"/>
                    </a:lnTo>
                    <a:cubicBezTo>
                      <a:pt x="1389733" y="1070152"/>
                      <a:pt x="1499219" y="1236351"/>
                      <a:pt x="1464239" y="1406388"/>
                    </a:cubicBezTo>
                    <a:cubicBezTo>
                      <a:pt x="1429259" y="1576424"/>
                      <a:pt x="1263060" y="1685910"/>
                      <a:pt x="1093024" y="1650930"/>
                    </a:cubicBezTo>
                    <a:cubicBezTo>
                      <a:pt x="922987" y="1615950"/>
                      <a:pt x="813502" y="1449751"/>
                      <a:pt x="848482" y="1279715"/>
                    </a:cubicBezTo>
                    <a:close/>
                    <a:moveTo>
                      <a:pt x="737137" y="967630"/>
                    </a:moveTo>
                    <a:lnTo>
                      <a:pt x="807890" y="1273890"/>
                    </a:lnTo>
                    <a:cubicBezTo>
                      <a:pt x="846965" y="1443032"/>
                      <a:pt x="741524" y="1611826"/>
                      <a:pt x="572382" y="1650902"/>
                    </a:cubicBezTo>
                    <a:cubicBezTo>
                      <a:pt x="403240" y="1689977"/>
                      <a:pt x="234446" y="1584537"/>
                      <a:pt x="195370" y="1415395"/>
                    </a:cubicBezTo>
                    <a:cubicBezTo>
                      <a:pt x="156295" y="1246253"/>
                      <a:pt x="261735" y="1077458"/>
                      <a:pt x="430877" y="1038383"/>
                    </a:cubicBezTo>
                    <a:close/>
                    <a:moveTo>
                      <a:pt x="1333847" y="403009"/>
                    </a:moveTo>
                    <a:cubicBezTo>
                      <a:pt x="1394238" y="398741"/>
                      <a:pt x="1456508" y="411840"/>
                      <a:pt x="1512885" y="444390"/>
                    </a:cubicBezTo>
                    <a:cubicBezTo>
                      <a:pt x="1663225" y="531188"/>
                      <a:pt x="1714735" y="723428"/>
                      <a:pt x="1627937" y="873767"/>
                    </a:cubicBezTo>
                    <a:cubicBezTo>
                      <a:pt x="1541138" y="1024107"/>
                      <a:pt x="1348899" y="1075617"/>
                      <a:pt x="1198559" y="988819"/>
                    </a:cubicBezTo>
                    <a:lnTo>
                      <a:pt x="926345" y="831656"/>
                    </a:lnTo>
                    <a:lnTo>
                      <a:pt x="1083508" y="559441"/>
                    </a:lnTo>
                    <a:cubicBezTo>
                      <a:pt x="1137757" y="465479"/>
                      <a:pt x="1233194" y="410122"/>
                      <a:pt x="1333847" y="403009"/>
                    </a:cubicBezTo>
                    <a:close/>
                    <a:moveTo>
                      <a:pt x="336253" y="403008"/>
                    </a:moveTo>
                    <a:cubicBezTo>
                      <a:pt x="436906" y="410121"/>
                      <a:pt x="532343" y="465478"/>
                      <a:pt x="586592" y="559440"/>
                    </a:cubicBezTo>
                    <a:lnTo>
                      <a:pt x="743755" y="831655"/>
                    </a:lnTo>
                    <a:lnTo>
                      <a:pt x="471541" y="988818"/>
                    </a:lnTo>
                    <a:cubicBezTo>
                      <a:pt x="321201" y="1075616"/>
                      <a:pt x="128962" y="1024106"/>
                      <a:pt x="42164" y="873766"/>
                    </a:cubicBezTo>
                    <a:cubicBezTo>
                      <a:pt x="-44635" y="723427"/>
                      <a:pt x="6875" y="531187"/>
                      <a:pt x="157215" y="444389"/>
                    </a:cubicBezTo>
                    <a:cubicBezTo>
                      <a:pt x="213592" y="411839"/>
                      <a:pt x="275862" y="398740"/>
                      <a:pt x="336253" y="403008"/>
                    </a:cubicBezTo>
                    <a:close/>
                    <a:moveTo>
                      <a:pt x="832199" y="0"/>
                    </a:moveTo>
                    <a:cubicBezTo>
                      <a:pt x="912642" y="0"/>
                      <a:pt x="993085" y="30688"/>
                      <a:pt x="1054461" y="92064"/>
                    </a:cubicBezTo>
                    <a:cubicBezTo>
                      <a:pt x="1177213" y="214816"/>
                      <a:pt x="1177213" y="413837"/>
                      <a:pt x="1054461" y="536588"/>
                    </a:cubicBezTo>
                    <a:lnTo>
                      <a:pt x="832199" y="758850"/>
                    </a:lnTo>
                    <a:lnTo>
                      <a:pt x="609937" y="536588"/>
                    </a:lnTo>
                    <a:cubicBezTo>
                      <a:pt x="487185" y="413837"/>
                      <a:pt x="487185" y="214816"/>
                      <a:pt x="609937" y="92064"/>
                    </a:cubicBezTo>
                    <a:cubicBezTo>
                      <a:pt x="671313" y="30688"/>
                      <a:pt x="751756" y="0"/>
                      <a:pt x="832199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CCFF"/>
                  </a:gs>
                  <a:gs pos="100000">
                    <a:srgbClr val="FF0066"/>
                  </a:gs>
                </a:gsLst>
                <a:lin ang="2700000" scaled="1"/>
                <a:tileRect/>
              </a:gradFill>
              <a:ln w="317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楕円 137">
                <a:extLst>
                  <a:ext uri="{FF2B5EF4-FFF2-40B4-BE49-F238E27FC236}">
                    <a16:creationId xmlns:a16="http://schemas.microsoft.com/office/drawing/2014/main" id="{A190AF50-3F9F-4769-98B4-F3ADB20D64D4}"/>
                  </a:ext>
                </a:extLst>
              </p:cNvPr>
              <p:cNvSpPr/>
              <p:nvPr/>
            </p:nvSpPr>
            <p:spPr>
              <a:xfrm>
                <a:off x="3757612" y="5671163"/>
                <a:ext cx="128588" cy="87674"/>
              </a:xfrm>
              <a:prstGeom prst="ellipse">
                <a:avLst/>
              </a:prstGeom>
              <a:solidFill>
                <a:srgbClr val="FFFF00"/>
              </a:solidFill>
              <a:ln w="317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2" name="ひし形 121">
              <a:extLst>
                <a:ext uri="{FF2B5EF4-FFF2-40B4-BE49-F238E27FC236}">
                  <a16:creationId xmlns:a16="http://schemas.microsoft.com/office/drawing/2014/main" id="{759F9ADE-85FF-4706-8105-114F24B29513}"/>
                </a:ext>
              </a:extLst>
            </p:cNvPr>
            <p:cNvSpPr/>
            <p:nvPr/>
          </p:nvSpPr>
          <p:spPr>
            <a:xfrm>
              <a:off x="6400474" y="4021745"/>
              <a:ext cx="1671964" cy="1134157"/>
            </a:xfrm>
            <a:prstGeom prst="diamond">
              <a:avLst/>
            </a:prstGeom>
            <a:solidFill>
              <a:schemeClr val="tx1">
                <a:alpha val="20000"/>
              </a:schemeClr>
            </a:solidFill>
            <a:ln w="317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4AD65EFA-9FF3-44FC-B6BF-C64390192F1C}"/>
                </a:ext>
              </a:extLst>
            </p:cNvPr>
            <p:cNvGrpSpPr/>
            <p:nvPr/>
          </p:nvGrpSpPr>
          <p:grpSpPr>
            <a:xfrm>
              <a:off x="6444007" y="3492381"/>
              <a:ext cx="1584898" cy="1593648"/>
              <a:chOff x="6444007" y="3492381"/>
              <a:chExt cx="1584898" cy="1593648"/>
            </a:xfrm>
          </p:grpSpPr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813F5DAA-8117-4F5C-BB91-8BFB5F4DF987}"/>
                  </a:ext>
                </a:extLst>
              </p:cNvPr>
              <p:cNvGrpSpPr/>
              <p:nvPr/>
            </p:nvGrpSpPr>
            <p:grpSpPr>
              <a:xfrm>
                <a:off x="6444007" y="3492381"/>
                <a:ext cx="1584898" cy="1593648"/>
                <a:chOff x="6281178" y="1211041"/>
                <a:chExt cx="1910555" cy="1921107"/>
              </a:xfrm>
            </p:grpSpPr>
            <p:sp>
              <p:nvSpPr>
                <p:cNvPr id="131" name="フリーフォーム: 図形 130">
                  <a:extLst>
                    <a:ext uri="{FF2B5EF4-FFF2-40B4-BE49-F238E27FC236}">
                      <a16:creationId xmlns:a16="http://schemas.microsoft.com/office/drawing/2014/main" id="{8AD01910-5A77-40DC-B07E-12AF929A7829}"/>
                    </a:ext>
                  </a:extLst>
                </p:cNvPr>
                <p:cNvSpPr/>
                <p:nvPr/>
              </p:nvSpPr>
              <p:spPr>
                <a:xfrm>
                  <a:off x="6281178" y="2285035"/>
                  <a:ext cx="1910555" cy="847113"/>
                </a:xfrm>
                <a:custGeom>
                  <a:avLst/>
                  <a:gdLst>
                    <a:gd name="connsiteX0" fmla="*/ 9618 w 1910555"/>
                    <a:gd name="connsiteY0" fmla="*/ 0 h 847113"/>
                    <a:gd name="connsiteX1" fmla="*/ 955278 w 1910555"/>
                    <a:gd name="connsiteY1" fmla="*/ 618629 h 847113"/>
                    <a:gd name="connsiteX2" fmla="*/ 1900937 w 1910555"/>
                    <a:gd name="connsiteY2" fmla="*/ 0 h 847113"/>
                    <a:gd name="connsiteX3" fmla="*/ 1910555 w 1910555"/>
                    <a:gd name="connsiteY3" fmla="*/ 6292 h 847113"/>
                    <a:gd name="connsiteX4" fmla="*/ 1910555 w 1910555"/>
                    <a:gd name="connsiteY4" fmla="*/ 222192 h 847113"/>
                    <a:gd name="connsiteX5" fmla="*/ 955278 w 1910555"/>
                    <a:gd name="connsiteY5" fmla="*/ 847113 h 847113"/>
                    <a:gd name="connsiteX6" fmla="*/ 0 w 1910555"/>
                    <a:gd name="connsiteY6" fmla="*/ 222192 h 847113"/>
                    <a:gd name="connsiteX7" fmla="*/ 0 w 1910555"/>
                    <a:gd name="connsiteY7" fmla="*/ 6292 h 847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910555" h="847113">
                      <a:moveTo>
                        <a:pt x="9618" y="0"/>
                      </a:moveTo>
                      <a:lnTo>
                        <a:pt x="955278" y="618629"/>
                      </a:lnTo>
                      <a:lnTo>
                        <a:pt x="1900937" y="0"/>
                      </a:lnTo>
                      <a:lnTo>
                        <a:pt x="1910555" y="6292"/>
                      </a:lnTo>
                      <a:lnTo>
                        <a:pt x="1910555" y="222192"/>
                      </a:lnTo>
                      <a:lnTo>
                        <a:pt x="955278" y="847113"/>
                      </a:lnTo>
                      <a:lnTo>
                        <a:pt x="0" y="222192"/>
                      </a:lnTo>
                      <a:lnTo>
                        <a:pt x="0" y="6292"/>
                      </a:lnTo>
                      <a:close/>
                    </a:path>
                  </a:pathLst>
                </a:custGeom>
                <a:gradFill>
                  <a:gsLst>
                    <a:gs pos="20000">
                      <a:schemeClr val="accent6">
                        <a:lumMod val="60000"/>
                        <a:lumOff val="40000"/>
                      </a:schemeClr>
                    </a:gs>
                    <a:gs pos="85000">
                      <a:srgbClr val="00CC00"/>
                    </a:gs>
                  </a:gsLst>
                  <a:lin ang="2700000" scaled="1"/>
                </a:gradFill>
                <a:ln w="317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フリーフォーム: 図形 131">
                  <a:extLst>
                    <a:ext uri="{FF2B5EF4-FFF2-40B4-BE49-F238E27FC236}">
                      <a16:creationId xmlns:a16="http://schemas.microsoft.com/office/drawing/2014/main" id="{D9FAEF96-0253-4313-8061-8C474A3E5973}"/>
                    </a:ext>
                  </a:extLst>
                </p:cNvPr>
                <p:cNvSpPr/>
                <p:nvPr/>
              </p:nvSpPr>
              <p:spPr>
                <a:xfrm>
                  <a:off x="6281178" y="2062227"/>
                  <a:ext cx="1910555" cy="847113"/>
                </a:xfrm>
                <a:custGeom>
                  <a:avLst/>
                  <a:gdLst>
                    <a:gd name="connsiteX0" fmla="*/ 9618 w 1910555"/>
                    <a:gd name="connsiteY0" fmla="*/ 0 h 847113"/>
                    <a:gd name="connsiteX1" fmla="*/ 955278 w 1910555"/>
                    <a:gd name="connsiteY1" fmla="*/ 618629 h 847113"/>
                    <a:gd name="connsiteX2" fmla="*/ 1900937 w 1910555"/>
                    <a:gd name="connsiteY2" fmla="*/ 0 h 847113"/>
                    <a:gd name="connsiteX3" fmla="*/ 1910555 w 1910555"/>
                    <a:gd name="connsiteY3" fmla="*/ 6292 h 847113"/>
                    <a:gd name="connsiteX4" fmla="*/ 1910555 w 1910555"/>
                    <a:gd name="connsiteY4" fmla="*/ 222192 h 847113"/>
                    <a:gd name="connsiteX5" fmla="*/ 955278 w 1910555"/>
                    <a:gd name="connsiteY5" fmla="*/ 847113 h 847113"/>
                    <a:gd name="connsiteX6" fmla="*/ 0 w 1910555"/>
                    <a:gd name="connsiteY6" fmla="*/ 222192 h 847113"/>
                    <a:gd name="connsiteX7" fmla="*/ 0 w 1910555"/>
                    <a:gd name="connsiteY7" fmla="*/ 6292 h 847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910555" h="847113">
                      <a:moveTo>
                        <a:pt x="9618" y="0"/>
                      </a:moveTo>
                      <a:lnTo>
                        <a:pt x="955278" y="618629"/>
                      </a:lnTo>
                      <a:lnTo>
                        <a:pt x="1900937" y="0"/>
                      </a:lnTo>
                      <a:lnTo>
                        <a:pt x="1910555" y="6292"/>
                      </a:lnTo>
                      <a:lnTo>
                        <a:pt x="1910555" y="222192"/>
                      </a:lnTo>
                      <a:lnTo>
                        <a:pt x="955278" y="847113"/>
                      </a:lnTo>
                      <a:lnTo>
                        <a:pt x="0" y="222192"/>
                      </a:lnTo>
                      <a:lnTo>
                        <a:pt x="0" y="6292"/>
                      </a:lnTo>
                      <a:close/>
                    </a:path>
                  </a:pathLst>
                </a:custGeom>
                <a:gradFill flip="none" rotWithShape="1">
                  <a:gsLst>
                    <a:gs pos="20000">
                      <a:schemeClr val="bg1"/>
                    </a:gs>
                    <a:gs pos="85000">
                      <a:schemeClr val="bg1">
                        <a:lumMod val="65000"/>
                      </a:schemeClr>
                    </a:gs>
                  </a:gsLst>
                  <a:lin ang="2700000" scaled="1"/>
                  <a:tileRect/>
                </a:gradFill>
                <a:ln w="317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grpSp>
              <p:nvGrpSpPr>
                <p:cNvPr id="133" name="グループ化 132">
                  <a:extLst>
                    <a:ext uri="{FF2B5EF4-FFF2-40B4-BE49-F238E27FC236}">
                      <a16:creationId xmlns:a16="http://schemas.microsoft.com/office/drawing/2014/main" id="{3B7C325B-E5CD-40BF-A7D8-5DE7912EC986}"/>
                    </a:ext>
                  </a:extLst>
                </p:cNvPr>
                <p:cNvGrpSpPr/>
                <p:nvPr/>
              </p:nvGrpSpPr>
              <p:grpSpPr>
                <a:xfrm>
                  <a:off x="6281178" y="1211041"/>
                  <a:ext cx="1910555" cy="1479565"/>
                  <a:chOff x="6281178" y="1652583"/>
                  <a:chExt cx="1910555" cy="1479565"/>
                </a:xfrm>
                <a:solidFill>
                  <a:srgbClr val="FF66CC"/>
                </a:solidFill>
              </p:grpSpPr>
              <p:sp>
                <p:nvSpPr>
                  <p:cNvPr id="135" name="ひし形 134">
                    <a:extLst>
                      <a:ext uri="{FF2B5EF4-FFF2-40B4-BE49-F238E27FC236}">
                        <a16:creationId xmlns:a16="http://schemas.microsoft.com/office/drawing/2014/main" id="{A7E2A3AB-45D8-462E-ACEA-DAFA46D8322B}"/>
                      </a:ext>
                    </a:extLst>
                  </p:cNvPr>
                  <p:cNvSpPr/>
                  <p:nvPr/>
                </p:nvSpPr>
                <p:spPr>
                  <a:xfrm>
                    <a:off x="6281178" y="1652583"/>
                    <a:ext cx="1910555" cy="1249843"/>
                  </a:xfrm>
                  <a:prstGeom prst="diamond">
                    <a:avLst/>
                  </a:prstGeom>
                  <a:gradFill flip="none" rotWithShape="1">
                    <a:gsLst>
                      <a:gs pos="0">
                        <a:srgbClr val="FFCCFF"/>
                      </a:gs>
                      <a:gs pos="100000">
                        <a:srgbClr val="FF0066"/>
                      </a:gs>
                    </a:gsLst>
                    <a:lin ang="2700000" scaled="1"/>
                    <a:tileRect/>
                  </a:gradFill>
                  <a:ln w="317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36" name="フリーフォーム: 図形 135">
                    <a:extLst>
                      <a:ext uri="{FF2B5EF4-FFF2-40B4-BE49-F238E27FC236}">
                        <a16:creationId xmlns:a16="http://schemas.microsoft.com/office/drawing/2014/main" id="{8F2C092F-CA40-4490-9528-FEF9FEBA683D}"/>
                      </a:ext>
                    </a:extLst>
                  </p:cNvPr>
                  <p:cNvSpPr/>
                  <p:nvPr/>
                </p:nvSpPr>
                <p:spPr>
                  <a:xfrm>
                    <a:off x="6281178" y="2285035"/>
                    <a:ext cx="1910555" cy="847113"/>
                  </a:xfrm>
                  <a:custGeom>
                    <a:avLst/>
                    <a:gdLst>
                      <a:gd name="connsiteX0" fmla="*/ 9618 w 1910555"/>
                      <a:gd name="connsiteY0" fmla="*/ 0 h 847113"/>
                      <a:gd name="connsiteX1" fmla="*/ 955278 w 1910555"/>
                      <a:gd name="connsiteY1" fmla="*/ 618629 h 847113"/>
                      <a:gd name="connsiteX2" fmla="*/ 1900937 w 1910555"/>
                      <a:gd name="connsiteY2" fmla="*/ 0 h 847113"/>
                      <a:gd name="connsiteX3" fmla="*/ 1910555 w 1910555"/>
                      <a:gd name="connsiteY3" fmla="*/ 6292 h 847113"/>
                      <a:gd name="connsiteX4" fmla="*/ 1910555 w 1910555"/>
                      <a:gd name="connsiteY4" fmla="*/ 222192 h 847113"/>
                      <a:gd name="connsiteX5" fmla="*/ 955278 w 1910555"/>
                      <a:gd name="connsiteY5" fmla="*/ 847113 h 847113"/>
                      <a:gd name="connsiteX6" fmla="*/ 0 w 1910555"/>
                      <a:gd name="connsiteY6" fmla="*/ 222192 h 847113"/>
                      <a:gd name="connsiteX7" fmla="*/ 0 w 1910555"/>
                      <a:gd name="connsiteY7" fmla="*/ 6292 h 8471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910555" h="847113">
                        <a:moveTo>
                          <a:pt x="9618" y="0"/>
                        </a:moveTo>
                        <a:lnTo>
                          <a:pt x="955278" y="618629"/>
                        </a:lnTo>
                        <a:lnTo>
                          <a:pt x="1900937" y="0"/>
                        </a:lnTo>
                        <a:lnTo>
                          <a:pt x="1910555" y="6292"/>
                        </a:lnTo>
                        <a:lnTo>
                          <a:pt x="1910555" y="222192"/>
                        </a:lnTo>
                        <a:lnTo>
                          <a:pt x="955278" y="847113"/>
                        </a:lnTo>
                        <a:lnTo>
                          <a:pt x="0" y="222192"/>
                        </a:lnTo>
                        <a:lnTo>
                          <a:pt x="0" y="6292"/>
                        </a:lnTo>
                        <a:close/>
                      </a:path>
                    </a:pathLst>
                  </a:custGeom>
                  <a:gradFill>
                    <a:gsLst>
                      <a:gs pos="0">
                        <a:srgbClr val="FFCCFF"/>
                      </a:gs>
                      <a:gs pos="100000">
                        <a:srgbClr val="FF0066"/>
                      </a:gs>
                    </a:gsLst>
                    <a:lin ang="2700000" scaled="1"/>
                  </a:gradFill>
                  <a:ln w="317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4" name="平行四辺形 133">
                  <a:extLst>
                    <a:ext uri="{FF2B5EF4-FFF2-40B4-BE49-F238E27FC236}">
                      <a16:creationId xmlns:a16="http://schemas.microsoft.com/office/drawing/2014/main" id="{BF4966FB-0F9A-4CFE-A7B4-D02CD690616C}"/>
                    </a:ext>
                  </a:extLst>
                </p:cNvPr>
                <p:cNvSpPr/>
                <p:nvPr/>
              </p:nvSpPr>
              <p:spPr>
                <a:xfrm rot="5400000" flipV="1">
                  <a:off x="7080315" y="2008020"/>
                  <a:ext cx="1278360" cy="944477"/>
                </a:xfrm>
                <a:prstGeom prst="parallelogram">
                  <a:avLst>
                    <a:gd name="adj" fmla="val 64499"/>
                  </a:avLst>
                </a:pr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03555610-715C-43F4-BFB9-B0FFA7BBE3DB}"/>
                  </a:ext>
                </a:extLst>
              </p:cNvPr>
              <p:cNvGrpSpPr/>
              <p:nvPr/>
            </p:nvGrpSpPr>
            <p:grpSpPr>
              <a:xfrm>
                <a:off x="7052371" y="3867342"/>
                <a:ext cx="368170" cy="280156"/>
                <a:chOff x="3629501" y="5562600"/>
                <a:chExt cx="385287" cy="293185"/>
              </a:xfrm>
              <a:solidFill>
                <a:schemeClr val="tx1">
                  <a:alpha val="20000"/>
                </a:schemeClr>
              </a:solidFill>
            </p:grpSpPr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73B82C8F-A57D-4544-8072-B37FBD90AE0A}"/>
                    </a:ext>
                  </a:extLst>
                </p:cNvPr>
                <p:cNvSpPr/>
                <p:nvPr/>
              </p:nvSpPr>
              <p:spPr>
                <a:xfrm>
                  <a:off x="3629501" y="5562600"/>
                  <a:ext cx="385287" cy="293185"/>
                </a:xfrm>
                <a:custGeom>
                  <a:avLst/>
                  <a:gdLst>
                    <a:gd name="connsiteX0" fmla="*/ 911818 w 1670100"/>
                    <a:gd name="connsiteY0" fmla="*/ 971836 h 1659037"/>
                    <a:gd name="connsiteX1" fmla="*/ 1219697 w 1670100"/>
                    <a:gd name="connsiteY1" fmla="*/ 1035173 h 1659037"/>
                    <a:gd name="connsiteX2" fmla="*/ 1464239 w 1670100"/>
                    <a:gd name="connsiteY2" fmla="*/ 1406388 h 1659037"/>
                    <a:gd name="connsiteX3" fmla="*/ 1093024 w 1670100"/>
                    <a:gd name="connsiteY3" fmla="*/ 1650930 h 1659037"/>
                    <a:gd name="connsiteX4" fmla="*/ 848482 w 1670100"/>
                    <a:gd name="connsiteY4" fmla="*/ 1279715 h 1659037"/>
                    <a:gd name="connsiteX5" fmla="*/ 737137 w 1670100"/>
                    <a:gd name="connsiteY5" fmla="*/ 967630 h 1659037"/>
                    <a:gd name="connsiteX6" fmla="*/ 807890 w 1670100"/>
                    <a:gd name="connsiteY6" fmla="*/ 1273890 h 1659037"/>
                    <a:gd name="connsiteX7" fmla="*/ 572382 w 1670100"/>
                    <a:gd name="connsiteY7" fmla="*/ 1650902 h 1659037"/>
                    <a:gd name="connsiteX8" fmla="*/ 195370 w 1670100"/>
                    <a:gd name="connsiteY8" fmla="*/ 1415395 h 1659037"/>
                    <a:gd name="connsiteX9" fmla="*/ 430877 w 1670100"/>
                    <a:gd name="connsiteY9" fmla="*/ 1038383 h 1659037"/>
                    <a:gd name="connsiteX10" fmla="*/ 1333847 w 1670100"/>
                    <a:gd name="connsiteY10" fmla="*/ 403009 h 1659037"/>
                    <a:gd name="connsiteX11" fmla="*/ 1512885 w 1670100"/>
                    <a:gd name="connsiteY11" fmla="*/ 444390 h 1659037"/>
                    <a:gd name="connsiteX12" fmla="*/ 1627937 w 1670100"/>
                    <a:gd name="connsiteY12" fmla="*/ 873767 h 1659037"/>
                    <a:gd name="connsiteX13" fmla="*/ 1198559 w 1670100"/>
                    <a:gd name="connsiteY13" fmla="*/ 988819 h 1659037"/>
                    <a:gd name="connsiteX14" fmla="*/ 926345 w 1670100"/>
                    <a:gd name="connsiteY14" fmla="*/ 831656 h 1659037"/>
                    <a:gd name="connsiteX15" fmla="*/ 1083508 w 1670100"/>
                    <a:gd name="connsiteY15" fmla="*/ 559441 h 1659037"/>
                    <a:gd name="connsiteX16" fmla="*/ 1333847 w 1670100"/>
                    <a:gd name="connsiteY16" fmla="*/ 403009 h 1659037"/>
                    <a:gd name="connsiteX17" fmla="*/ 336253 w 1670100"/>
                    <a:gd name="connsiteY17" fmla="*/ 403008 h 1659037"/>
                    <a:gd name="connsiteX18" fmla="*/ 586592 w 1670100"/>
                    <a:gd name="connsiteY18" fmla="*/ 559440 h 1659037"/>
                    <a:gd name="connsiteX19" fmla="*/ 743755 w 1670100"/>
                    <a:gd name="connsiteY19" fmla="*/ 831655 h 1659037"/>
                    <a:gd name="connsiteX20" fmla="*/ 471541 w 1670100"/>
                    <a:gd name="connsiteY20" fmla="*/ 988818 h 1659037"/>
                    <a:gd name="connsiteX21" fmla="*/ 42164 w 1670100"/>
                    <a:gd name="connsiteY21" fmla="*/ 873766 h 1659037"/>
                    <a:gd name="connsiteX22" fmla="*/ 157215 w 1670100"/>
                    <a:gd name="connsiteY22" fmla="*/ 444389 h 1659037"/>
                    <a:gd name="connsiteX23" fmla="*/ 336253 w 1670100"/>
                    <a:gd name="connsiteY23" fmla="*/ 403008 h 1659037"/>
                    <a:gd name="connsiteX24" fmla="*/ 832199 w 1670100"/>
                    <a:gd name="connsiteY24" fmla="*/ 0 h 1659037"/>
                    <a:gd name="connsiteX25" fmla="*/ 1054461 w 1670100"/>
                    <a:gd name="connsiteY25" fmla="*/ 92064 h 1659037"/>
                    <a:gd name="connsiteX26" fmla="*/ 1054461 w 1670100"/>
                    <a:gd name="connsiteY26" fmla="*/ 536588 h 1659037"/>
                    <a:gd name="connsiteX27" fmla="*/ 832199 w 1670100"/>
                    <a:gd name="connsiteY27" fmla="*/ 758850 h 1659037"/>
                    <a:gd name="connsiteX28" fmla="*/ 609937 w 1670100"/>
                    <a:gd name="connsiteY28" fmla="*/ 536588 h 1659037"/>
                    <a:gd name="connsiteX29" fmla="*/ 609937 w 1670100"/>
                    <a:gd name="connsiteY29" fmla="*/ 92064 h 1659037"/>
                    <a:gd name="connsiteX30" fmla="*/ 832199 w 1670100"/>
                    <a:gd name="connsiteY30" fmla="*/ 0 h 16590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670100" h="1659037">
                      <a:moveTo>
                        <a:pt x="911818" y="971836"/>
                      </a:moveTo>
                      <a:lnTo>
                        <a:pt x="1219697" y="1035173"/>
                      </a:lnTo>
                      <a:cubicBezTo>
                        <a:pt x="1389733" y="1070152"/>
                        <a:pt x="1499219" y="1236351"/>
                        <a:pt x="1464239" y="1406388"/>
                      </a:cubicBezTo>
                      <a:cubicBezTo>
                        <a:pt x="1429259" y="1576424"/>
                        <a:pt x="1263060" y="1685910"/>
                        <a:pt x="1093024" y="1650930"/>
                      </a:cubicBezTo>
                      <a:cubicBezTo>
                        <a:pt x="922987" y="1615950"/>
                        <a:pt x="813502" y="1449751"/>
                        <a:pt x="848482" y="1279715"/>
                      </a:cubicBezTo>
                      <a:close/>
                      <a:moveTo>
                        <a:pt x="737137" y="967630"/>
                      </a:moveTo>
                      <a:lnTo>
                        <a:pt x="807890" y="1273890"/>
                      </a:lnTo>
                      <a:cubicBezTo>
                        <a:pt x="846965" y="1443032"/>
                        <a:pt x="741524" y="1611826"/>
                        <a:pt x="572382" y="1650902"/>
                      </a:cubicBezTo>
                      <a:cubicBezTo>
                        <a:pt x="403240" y="1689977"/>
                        <a:pt x="234446" y="1584537"/>
                        <a:pt x="195370" y="1415395"/>
                      </a:cubicBezTo>
                      <a:cubicBezTo>
                        <a:pt x="156295" y="1246253"/>
                        <a:pt x="261735" y="1077458"/>
                        <a:pt x="430877" y="1038383"/>
                      </a:cubicBezTo>
                      <a:close/>
                      <a:moveTo>
                        <a:pt x="1333847" y="403009"/>
                      </a:moveTo>
                      <a:cubicBezTo>
                        <a:pt x="1394238" y="398741"/>
                        <a:pt x="1456508" y="411840"/>
                        <a:pt x="1512885" y="444390"/>
                      </a:cubicBezTo>
                      <a:cubicBezTo>
                        <a:pt x="1663225" y="531188"/>
                        <a:pt x="1714735" y="723428"/>
                        <a:pt x="1627937" y="873767"/>
                      </a:cubicBezTo>
                      <a:cubicBezTo>
                        <a:pt x="1541138" y="1024107"/>
                        <a:pt x="1348899" y="1075617"/>
                        <a:pt x="1198559" y="988819"/>
                      </a:cubicBezTo>
                      <a:lnTo>
                        <a:pt x="926345" y="831656"/>
                      </a:lnTo>
                      <a:lnTo>
                        <a:pt x="1083508" y="559441"/>
                      </a:lnTo>
                      <a:cubicBezTo>
                        <a:pt x="1137757" y="465479"/>
                        <a:pt x="1233194" y="410122"/>
                        <a:pt x="1333847" y="403009"/>
                      </a:cubicBezTo>
                      <a:close/>
                      <a:moveTo>
                        <a:pt x="336253" y="403008"/>
                      </a:moveTo>
                      <a:cubicBezTo>
                        <a:pt x="436906" y="410121"/>
                        <a:pt x="532343" y="465478"/>
                        <a:pt x="586592" y="559440"/>
                      </a:cubicBezTo>
                      <a:lnTo>
                        <a:pt x="743755" y="831655"/>
                      </a:lnTo>
                      <a:lnTo>
                        <a:pt x="471541" y="988818"/>
                      </a:lnTo>
                      <a:cubicBezTo>
                        <a:pt x="321201" y="1075616"/>
                        <a:pt x="128962" y="1024106"/>
                        <a:pt x="42164" y="873766"/>
                      </a:cubicBezTo>
                      <a:cubicBezTo>
                        <a:pt x="-44635" y="723427"/>
                        <a:pt x="6875" y="531187"/>
                        <a:pt x="157215" y="444389"/>
                      </a:cubicBezTo>
                      <a:cubicBezTo>
                        <a:pt x="213592" y="411839"/>
                        <a:pt x="275862" y="398740"/>
                        <a:pt x="336253" y="403008"/>
                      </a:cubicBezTo>
                      <a:close/>
                      <a:moveTo>
                        <a:pt x="832199" y="0"/>
                      </a:moveTo>
                      <a:cubicBezTo>
                        <a:pt x="912642" y="0"/>
                        <a:pt x="993085" y="30688"/>
                        <a:pt x="1054461" y="92064"/>
                      </a:cubicBezTo>
                      <a:cubicBezTo>
                        <a:pt x="1177213" y="214816"/>
                        <a:pt x="1177213" y="413837"/>
                        <a:pt x="1054461" y="536588"/>
                      </a:cubicBezTo>
                      <a:lnTo>
                        <a:pt x="832199" y="758850"/>
                      </a:lnTo>
                      <a:lnTo>
                        <a:pt x="609937" y="536588"/>
                      </a:lnTo>
                      <a:cubicBezTo>
                        <a:pt x="487185" y="413837"/>
                        <a:pt x="487185" y="214816"/>
                        <a:pt x="609937" y="92064"/>
                      </a:cubicBezTo>
                      <a:cubicBezTo>
                        <a:pt x="671313" y="30688"/>
                        <a:pt x="751756" y="0"/>
                        <a:pt x="832199" y="0"/>
                      </a:cubicBezTo>
                      <a:close/>
                    </a:path>
                  </a:pathLst>
                </a:custGeom>
                <a:grpFill/>
                <a:ln w="317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楕円 129">
                  <a:extLst>
                    <a:ext uri="{FF2B5EF4-FFF2-40B4-BE49-F238E27FC236}">
                      <a16:creationId xmlns:a16="http://schemas.microsoft.com/office/drawing/2014/main" id="{75AD30C2-784D-4317-AF57-91644C27340E}"/>
                    </a:ext>
                  </a:extLst>
                </p:cNvPr>
                <p:cNvSpPr/>
                <p:nvPr/>
              </p:nvSpPr>
              <p:spPr>
                <a:xfrm>
                  <a:off x="3757612" y="5671163"/>
                  <a:ext cx="128588" cy="87674"/>
                </a:xfrm>
                <a:prstGeom prst="ellipse">
                  <a:avLst/>
                </a:prstGeom>
                <a:grpFill/>
                <a:ln w="317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F3FE783C-0B9B-47B2-8231-25102FB847E6}"/>
                  </a:ext>
                </a:extLst>
              </p:cNvPr>
              <p:cNvGrpSpPr/>
              <p:nvPr/>
            </p:nvGrpSpPr>
            <p:grpSpPr>
              <a:xfrm>
                <a:off x="7027230" y="3823471"/>
                <a:ext cx="368170" cy="280156"/>
                <a:chOff x="3629501" y="5562600"/>
                <a:chExt cx="385287" cy="293185"/>
              </a:xfrm>
            </p:grpSpPr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50244269-7A3D-420E-A252-9A6202151ECD}"/>
                    </a:ext>
                  </a:extLst>
                </p:cNvPr>
                <p:cNvSpPr/>
                <p:nvPr/>
              </p:nvSpPr>
              <p:spPr>
                <a:xfrm>
                  <a:off x="3629501" y="5562600"/>
                  <a:ext cx="385287" cy="293185"/>
                </a:xfrm>
                <a:custGeom>
                  <a:avLst/>
                  <a:gdLst>
                    <a:gd name="connsiteX0" fmla="*/ 911818 w 1670100"/>
                    <a:gd name="connsiteY0" fmla="*/ 971836 h 1659037"/>
                    <a:gd name="connsiteX1" fmla="*/ 1219697 w 1670100"/>
                    <a:gd name="connsiteY1" fmla="*/ 1035173 h 1659037"/>
                    <a:gd name="connsiteX2" fmla="*/ 1464239 w 1670100"/>
                    <a:gd name="connsiteY2" fmla="*/ 1406388 h 1659037"/>
                    <a:gd name="connsiteX3" fmla="*/ 1093024 w 1670100"/>
                    <a:gd name="connsiteY3" fmla="*/ 1650930 h 1659037"/>
                    <a:gd name="connsiteX4" fmla="*/ 848482 w 1670100"/>
                    <a:gd name="connsiteY4" fmla="*/ 1279715 h 1659037"/>
                    <a:gd name="connsiteX5" fmla="*/ 737137 w 1670100"/>
                    <a:gd name="connsiteY5" fmla="*/ 967630 h 1659037"/>
                    <a:gd name="connsiteX6" fmla="*/ 807890 w 1670100"/>
                    <a:gd name="connsiteY6" fmla="*/ 1273890 h 1659037"/>
                    <a:gd name="connsiteX7" fmla="*/ 572382 w 1670100"/>
                    <a:gd name="connsiteY7" fmla="*/ 1650902 h 1659037"/>
                    <a:gd name="connsiteX8" fmla="*/ 195370 w 1670100"/>
                    <a:gd name="connsiteY8" fmla="*/ 1415395 h 1659037"/>
                    <a:gd name="connsiteX9" fmla="*/ 430877 w 1670100"/>
                    <a:gd name="connsiteY9" fmla="*/ 1038383 h 1659037"/>
                    <a:gd name="connsiteX10" fmla="*/ 1333847 w 1670100"/>
                    <a:gd name="connsiteY10" fmla="*/ 403009 h 1659037"/>
                    <a:gd name="connsiteX11" fmla="*/ 1512885 w 1670100"/>
                    <a:gd name="connsiteY11" fmla="*/ 444390 h 1659037"/>
                    <a:gd name="connsiteX12" fmla="*/ 1627937 w 1670100"/>
                    <a:gd name="connsiteY12" fmla="*/ 873767 h 1659037"/>
                    <a:gd name="connsiteX13" fmla="*/ 1198559 w 1670100"/>
                    <a:gd name="connsiteY13" fmla="*/ 988819 h 1659037"/>
                    <a:gd name="connsiteX14" fmla="*/ 926345 w 1670100"/>
                    <a:gd name="connsiteY14" fmla="*/ 831656 h 1659037"/>
                    <a:gd name="connsiteX15" fmla="*/ 1083508 w 1670100"/>
                    <a:gd name="connsiteY15" fmla="*/ 559441 h 1659037"/>
                    <a:gd name="connsiteX16" fmla="*/ 1333847 w 1670100"/>
                    <a:gd name="connsiteY16" fmla="*/ 403009 h 1659037"/>
                    <a:gd name="connsiteX17" fmla="*/ 336253 w 1670100"/>
                    <a:gd name="connsiteY17" fmla="*/ 403008 h 1659037"/>
                    <a:gd name="connsiteX18" fmla="*/ 586592 w 1670100"/>
                    <a:gd name="connsiteY18" fmla="*/ 559440 h 1659037"/>
                    <a:gd name="connsiteX19" fmla="*/ 743755 w 1670100"/>
                    <a:gd name="connsiteY19" fmla="*/ 831655 h 1659037"/>
                    <a:gd name="connsiteX20" fmla="*/ 471541 w 1670100"/>
                    <a:gd name="connsiteY20" fmla="*/ 988818 h 1659037"/>
                    <a:gd name="connsiteX21" fmla="*/ 42164 w 1670100"/>
                    <a:gd name="connsiteY21" fmla="*/ 873766 h 1659037"/>
                    <a:gd name="connsiteX22" fmla="*/ 157215 w 1670100"/>
                    <a:gd name="connsiteY22" fmla="*/ 444389 h 1659037"/>
                    <a:gd name="connsiteX23" fmla="*/ 336253 w 1670100"/>
                    <a:gd name="connsiteY23" fmla="*/ 403008 h 1659037"/>
                    <a:gd name="connsiteX24" fmla="*/ 832199 w 1670100"/>
                    <a:gd name="connsiteY24" fmla="*/ 0 h 1659037"/>
                    <a:gd name="connsiteX25" fmla="*/ 1054461 w 1670100"/>
                    <a:gd name="connsiteY25" fmla="*/ 92064 h 1659037"/>
                    <a:gd name="connsiteX26" fmla="*/ 1054461 w 1670100"/>
                    <a:gd name="connsiteY26" fmla="*/ 536588 h 1659037"/>
                    <a:gd name="connsiteX27" fmla="*/ 832199 w 1670100"/>
                    <a:gd name="connsiteY27" fmla="*/ 758850 h 1659037"/>
                    <a:gd name="connsiteX28" fmla="*/ 609937 w 1670100"/>
                    <a:gd name="connsiteY28" fmla="*/ 536588 h 1659037"/>
                    <a:gd name="connsiteX29" fmla="*/ 609937 w 1670100"/>
                    <a:gd name="connsiteY29" fmla="*/ 92064 h 1659037"/>
                    <a:gd name="connsiteX30" fmla="*/ 832199 w 1670100"/>
                    <a:gd name="connsiteY30" fmla="*/ 0 h 16590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1670100" h="1659037">
                      <a:moveTo>
                        <a:pt x="911818" y="971836"/>
                      </a:moveTo>
                      <a:lnTo>
                        <a:pt x="1219697" y="1035173"/>
                      </a:lnTo>
                      <a:cubicBezTo>
                        <a:pt x="1389733" y="1070152"/>
                        <a:pt x="1499219" y="1236351"/>
                        <a:pt x="1464239" y="1406388"/>
                      </a:cubicBezTo>
                      <a:cubicBezTo>
                        <a:pt x="1429259" y="1576424"/>
                        <a:pt x="1263060" y="1685910"/>
                        <a:pt x="1093024" y="1650930"/>
                      </a:cubicBezTo>
                      <a:cubicBezTo>
                        <a:pt x="922987" y="1615950"/>
                        <a:pt x="813502" y="1449751"/>
                        <a:pt x="848482" y="1279715"/>
                      </a:cubicBezTo>
                      <a:close/>
                      <a:moveTo>
                        <a:pt x="737137" y="967630"/>
                      </a:moveTo>
                      <a:lnTo>
                        <a:pt x="807890" y="1273890"/>
                      </a:lnTo>
                      <a:cubicBezTo>
                        <a:pt x="846965" y="1443032"/>
                        <a:pt x="741524" y="1611826"/>
                        <a:pt x="572382" y="1650902"/>
                      </a:cubicBezTo>
                      <a:cubicBezTo>
                        <a:pt x="403240" y="1689977"/>
                        <a:pt x="234446" y="1584537"/>
                        <a:pt x="195370" y="1415395"/>
                      </a:cubicBezTo>
                      <a:cubicBezTo>
                        <a:pt x="156295" y="1246253"/>
                        <a:pt x="261735" y="1077458"/>
                        <a:pt x="430877" y="1038383"/>
                      </a:cubicBezTo>
                      <a:close/>
                      <a:moveTo>
                        <a:pt x="1333847" y="403009"/>
                      </a:moveTo>
                      <a:cubicBezTo>
                        <a:pt x="1394238" y="398741"/>
                        <a:pt x="1456508" y="411840"/>
                        <a:pt x="1512885" y="444390"/>
                      </a:cubicBezTo>
                      <a:cubicBezTo>
                        <a:pt x="1663225" y="531188"/>
                        <a:pt x="1714735" y="723428"/>
                        <a:pt x="1627937" y="873767"/>
                      </a:cubicBezTo>
                      <a:cubicBezTo>
                        <a:pt x="1541138" y="1024107"/>
                        <a:pt x="1348899" y="1075617"/>
                        <a:pt x="1198559" y="988819"/>
                      </a:cubicBezTo>
                      <a:lnTo>
                        <a:pt x="926345" y="831656"/>
                      </a:lnTo>
                      <a:lnTo>
                        <a:pt x="1083508" y="559441"/>
                      </a:lnTo>
                      <a:cubicBezTo>
                        <a:pt x="1137757" y="465479"/>
                        <a:pt x="1233194" y="410122"/>
                        <a:pt x="1333847" y="403009"/>
                      </a:cubicBezTo>
                      <a:close/>
                      <a:moveTo>
                        <a:pt x="336253" y="403008"/>
                      </a:moveTo>
                      <a:cubicBezTo>
                        <a:pt x="436906" y="410121"/>
                        <a:pt x="532343" y="465478"/>
                        <a:pt x="586592" y="559440"/>
                      </a:cubicBezTo>
                      <a:lnTo>
                        <a:pt x="743755" y="831655"/>
                      </a:lnTo>
                      <a:lnTo>
                        <a:pt x="471541" y="988818"/>
                      </a:lnTo>
                      <a:cubicBezTo>
                        <a:pt x="321201" y="1075616"/>
                        <a:pt x="128962" y="1024106"/>
                        <a:pt x="42164" y="873766"/>
                      </a:cubicBezTo>
                      <a:cubicBezTo>
                        <a:pt x="-44635" y="723427"/>
                        <a:pt x="6875" y="531187"/>
                        <a:pt x="157215" y="444389"/>
                      </a:cubicBezTo>
                      <a:cubicBezTo>
                        <a:pt x="213592" y="411839"/>
                        <a:pt x="275862" y="398740"/>
                        <a:pt x="336253" y="403008"/>
                      </a:cubicBezTo>
                      <a:close/>
                      <a:moveTo>
                        <a:pt x="832199" y="0"/>
                      </a:moveTo>
                      <a:cubicBezTo>
                        <a:pt x="912642" y="0"/>
                        <a:pt x="993085" y="30688"/>
                        <a:pt x="1054461" y="92064"/>
                      </a:cubicBezTo>
                      <a:cubicBezTo>
                        <a:pt x="1177213" y="214816"/>
                        <a:pt x="1177213" y="413837"/>
                        <a:pt x="1054461" y="536588"/>
                      </a:cubicBezTo>
                      <a:lnTo>
                        <a:pt x="832199" y="758850"/>
                      </a:lnTo>
                      <a:lnTo>
                        <a:pt x="609937" y="536588"/>
                      </a:lnTo>
                      <a:cubicBezTo>
                        <a:pt x="487185" y="413837"/>
                        <a:pt x="487185" y="214816"/>
                        <a:pt x="609937" y="92064"/>
                      </a:cubicBezTo>
                      <a:cubicBezTo>
                        <a:pt x="671313" y="30688"/>
                        <a:pt x="751756" y="0"/>
                        <a:pt x="832199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CCFF"/>
                    </a:gs>
                    <a:gs pos="100000">
                      <a:srgbClr val="FF0066"/>
                    </a:gs>
                  </a:gsLst>
                  <a:lin ang="2700000" scaled="1"/>
                  <a:tileRect/>
                </a:gradFill>
                <a:ln w="317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楕円 127">
                  <a:extLst>
                    <a:ext uri="{FF2B5EF4-FFF2-40B4-BE49-F238E27FC236}">
                      <a16:creationId xmlns:a16="http://schemas.microsoft.com/office/drawing/2014/main" id="{EA92BDC3-57A7-47AE-8694-D54DA604CAF5}"/>
                    </a:ext>
                  </a:extLst>
                </p:cNvPr>
                <p:cNvSpPr/>
                <p:nvPr/>
              </p:nvSpPr>
              <p:spPr>
                <a:xfrm>
                  <a:off x="3757612" y="5671163"/>
                  <a:ext cx="128588" cy="87674"/>
                </a:xfrm>
                <a:prstGeom prst="ellipse">
                  <a:avLst/>
                </a:prstGeom>
                <a:solidFill>
                  <a:srgbClr val="FFFF00"/>
                </a:solidFill>
                <a:ln w="317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pptxd13_菱餅のイラスト</dc:title>
  <dc:subject>pptxd13_菱餅のイラスト</dc:subject>
  <dc:creator>でじけろお</dc:creator>
  <cp:revision>1</cp:revision>
  <dcterms:created xsi:type="dcterms:W3CDTF">2018-05-20T00:31:01Z</dcterms:created>
  <dcterms:modified xsi:type="dcterms:W3CDTF">2020-02-20T03:42:36Z</dcterms:modified>
  <cp:version>1</cp:version>
</cp:coreProperties>
</file>