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8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A4BAD46-4320-4CA0-B2C5-792BCAD44E24}"/>
              </a:ext>
            </a:extLst>
          </p:cNvPr>
          <p:cNvGrpSpPr/>
          <p:nvPr/>
        </p:nvGrpSpPr>
        <p:grpSpPr>
          <a:xfrm>
            <a:off x="3637209" y="1365226"/>
            <a:ext cx="2697956" cy="1610215"/>
            <a:chOff x="3318759" y="595160"/>
            <a:chExt cx="2697956" cy="1610215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7DF3A44D-6FC6-48CF-9AF5-B9FA0E29D92B}"/>
                </a:ext>
              </a:extLst>
            </p:cNvPr>
            <p:cNvSpPr/>
            <p:nvPr/>
          </p:nvSpPr>
          <p:spPr>
            <a:xfrm>
              <a:off x="3428298" y="633020"/>
              <a:ext cx="1604962" cy="1293946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20000">
                  <a:schemeClr val="tx1"/>
                </a:gs>
                <a:gs pos="5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D8A4897-B6DC-4409-B66F-E3A61D427743}"/>
                </a:ext>
              </a:extLst>
            </p:cNvPr>
            <p:cNvGrpSpPr/>
            <p:nvPr/>
          </p:nvGrpSpPr>
          <p:grpSpPr>
            <a:xfrm>
              <a:off x="3814610" y="665319"/>
              <a:ext cx="994321" cy="691306"/>
              <a:chOff x="2863306" y="3780756"/>
              <a:chExt cx="3708468" cy="2578327"/>
            </a:xfrm>
          </p:grpSpPr>
          <p:sp>
            <p:nvSpPr>
              <p:cNvPr id="120" name="星: 12 pt 119">
                <a:extLst>
                  <a:ext uri="{FF2B5EF4-FFF2-40B4-BE49-F238E27FC236}">
                    <a16:creationId xmlns:a16="http://schemas.microsoft.com/office/drawing/2014/main" id="{BB58D776-208E-482B-8777-0446BECD614A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星: 12 pt 120">
                <a:extLst>
                  <a:ext uri="{FF2B5EF4-FFF2-40B4-BE49-F238E27FC236}">
                    <a16:creationId xmlns:a16="http://schemas.microsoft.com/office/drawing/2014/main" id="{6B79737B-79F1-4FB6-BC56-C55A7F3501B5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星: 12 pt 121">
                <a:extLst>
                  <a:ext uri="{FF2B5EF4-FFF2-40B4-BE49-F238E27FC236}">
                    <a16:creationId xmlns:a16="http://schemas.microsoft.com/office/drawing/2014/main" id="{D185D4C5-44F3-4DBC-A2D8-8DE50EDE5505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星: 12 pt 122">
                <a:extLst>
                  <a:ext uri="{FF2B5EF4-FFF2-40B4-BE49-F238E27FC236}">
                    <a16:creationId xmlns:a16="http://schemas.microsoft.com/office/drawing/2014/main" id="{E19DF26D-39EC-4739-A142-F953B2D83CCB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星: 12 pt 123">
                <a:extLst>
                  <a:ext uri="{FF2B5EF4-FFF2-40B4-BE49-F238E27FC236}">
                    <a16:creationId xmlns:a16="http://schemas.microsoft.com/office/drawing/2014/main" id="{58374BEB-9C34-4530-9508-AA50C720AD11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星: 12 pt 124">
                <a:extLst>
                  <a:ext uri="{FF2B5EF4-FFF2-40B4-BE49-F238E27FC236}">
                    <a16:creationId xmlns:a16="http://schemas.microsoft.com/office/drawing/2014/main" id="{24F05D3B-08A2-49BB-9C56-C8D30084BC24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星: 12 pt 125">
                <a:extLst>
                  <a:ext uri="{FF2B5EF4-FFF2-40B4-BE49-F238E27FC236}">
                    <a16:creationId xmlns:a16="http://schemas.microsoft.com/office/drawing/2014/main" id="{AEAD029B-7C80-440D-ADB3-08713BA79A65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星: 12 pt 126">
                <a:extLst>
                  <a:ext uri="{FF2B5EF4-FFF2-40B4-BE49-F238E27FC236}">
                    <a16:creationId xmlns:a16="http://schemas.microsoft.com/office/drawing/2014/main" id="{10DBF17E-029F-4B20-A9B3-6DD197201A55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星: 12 pt 127">
                <a:extLst>
                  <a:ext uri="{FF2B5EF4-FFF2-40B4-BE49-F238E27FC236}">
                    <a16:creationId xmlns:a16="http://schemas.microsoft.com/office/drawing/2014/main" id="{F0093752-4347-4D61-977C-EB6A3E76420E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星: 12 pt 128">
                <a:extLst>
                  <a:ext uri="{FF2B5EF4-FFF2-40B4-BE49-F238E27FC236}">
                    <a16:creationId xmlns:a16="http://schemas.microsoft.com/office/drawing/2014/main" id="{D34102EA-16CE-4992-B161-2057F874ADAD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星: 12 pt 129">
                <a:extLst>
                  <a:ext uri="{FF2B5EF4-FFF2-40B4-BE49-F238E27FC236}">
                    <a16:creationId xmlns:a16="http://schemas.microsoft.com/office/drawing/2014/main" id="{864EECC1-3948-4817-A6D9-0C4BDB2BCC77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星: 12 pt 130">
                <a:extLst>
                  <a:ext uri="{FF2B5EF4-FFF2-40B4-BE49-F238E27FC236}">
                    <a16:creationId xmlns:a16="http://schemas.microsoft.com/office/drawing/2014/main" id="{82987164-4A1A-45FB-9C76-42B271A9EB61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星: 12 pt 131">
                <a:extLst>
                  <a:ext uri="{FF2B5EF4-FFF2-40B4-BE49-F238E27FC236}">
                    <a16:creationId xmlns:a16="http://schemas.microsoft.com/office/drawing/2014/main" id="{FF6F1669-5741-41F1-9151-10274938E453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星: 12 pt 132">
                <a:extLst>
                  <a:ext uri="{FF2B5EF4-FFF2-40B4-BE49-F238E27FC236}">
                    <a16:creationId xmlns:a16="http://schemas.microsoft.com/office/drawing/2014/main" id="{D4A4FFDD-FB87-4E8E-933C-DBBF326293D8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星: 12 pt 133">
                <a:extLst>
                  <a:ext uri="{FF2B5EF4-FFF2-40B4-BE49-F238E27FC236}">
                    <a16:creationId xmlns:a16="http://schemas.microsoft.com/office/drawing/2014/main" id="{F34DCD60-CFFB-47A3-B58E-2909DC7AEC78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星: 12 pt 134">
                <a:extLst>
                  <a:ext uri="{FF2B5EF4-FFF2-40B4-BE49-F238E27FC236}">
                    <a16:creationId xmlns:a16="http://schemas.microsoft.com/office/drawing/2014/main" id="{B2488367-299D-4F3D-8622-5C424829A3BC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星: 12 pt 135">
                <a:extLst>
                  <a:ext uri="{FF2B5EF4-FFF2-40B4-BE49-F238E27FC236}">
                    <a16:creationId xmlns:a16="http://schemas.microsoft.com/office/drawing/2014/main" id="{08A96572-6D52-4FF5-8DDE-4D618252D06D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星: 12 pt 136">
                <a:extLst>
                  <a:ext uri="{FF2B5EF4-FFF2-40B4-BE49-F238E27FC236}">
                    <a16:creationId xmlns:a16="http://schemas.microsoft.com/office/drawing/2014/main" id="{802F6B9B-1823-4B64-831B-D056A0A370C4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星: 12 pt 137">
                <a:extLst>
                  <a:ext uri="{FF2B5EF4-FFF2-40B4-BE49-F238E27FC236}">
                    <a16:creationId xmlns:a16="http://schemas.microsoft.com/office/drawing/2014/main" id="{7ECD67D6-F17E-481F-9D4B-99BC79D87096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星: 12 pt 138">
                <a:extLst>
                  <a:ext uri="{FF2B5EF4-FFF2-40B4-BE49-F238E27FC236}">
                    <a16:creationId xmlns:a16="http://schemas.microsoft.com/office/drawing/2014/main" id="{5280F146-63EA-41E8-BAFD-865662785A73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星: 12 pt 139">
                <a:extLst>
                  <a:ext uri="{FF2B5EF4-FFF2-40B4-BE49-F238E27FC236}">
                    <a16:creationId xmlns:a16="http://schemas.microsoft.com/office/drawing/2014/main" id="{41E3C4E0-0811-47DB-A5A9-B62E1B999011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星: 12 pt 140">
                <a:extLst>
                  <a:ext uri="{FF2B5EF4-FFF2-40B4-BE49-F238E27FC236}">
                    <a16:creationId xmlns:a16="http://schemas.microsoft.com/office/drawing/2014/main" id="{5B35B724-06EC-498F-A3B6-ADC2EEDEE3B8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星: 12 pt 141">
                <a:extLst>
                  <a:ext uri="{FF2B5EF4-FFF2-40B4-BE49-F238E27FC236}">
                    <a16:creationId xmlns:a16="http://schemas.microsoft.com/office/drawing/2014/main" id="{F710F07E-F584-4A63-B643-BC090A603041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星: 12 pt 142">
                <a:extLst>
                  <a:ext uri="{FF2B5EF4-FFF2-40B4-BE49-F238E27FC236}">
                    <a16:creationId xmlns:a16="http://schemas.microsoft.com/office/drawing/2014/main" id="{4A0FE768-3C86-4C1A-8E1E-8ADE628A6DDF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星: 12 pt 143">
                <a:extLst>
                  <a:ext uri="{FF2B5EF4-FFF2-40B4-BE49-F238E27FC236}">
                    <a16:creationId xmlns:a16="http://schemas.microsoft.com/office/drawing/2014/main" id="{5AA0B9C0-E26B-4E47-ACA8-5B2DF0E91951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星: 12 pt 144">
                <a:extLst>
                  <a:ext uri="{FF2B5EF4-FFF2-40B4-BE49-F238E27FC236}">
                    <a16:creationId xmlns:a16="http://schemas.microsoft.com/office/drawing/2014/main" id="{AE1F688A-EF38-4C73-BC9B-71206D1E94AD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星: 12 pt 145">
                <a:extLst>
                  <a:ext uri="{FF2B5EF4-FFF2-40B4-BE49-F238E27FC236}">
                    <a16:creationId xmlns:a16="http://schemas.microsoft.com/office/drawing/2014/main" id="{5A6D69E2-1A0C-4203-9A43-DE05034271BD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星: 12 pt 146">
                <a:extLst>
                  <a:ext uri="{FF2B5EF4-FFF2-40B4-BE49-F238E27FC236}">
                    <a16:creationId xmlns:a16="http://schemas.microsoft.com/office/drawing/2014/main" id="{F40D6724-A94B-4004-BA66-1BE52BB7FDB2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星: 12 pt 147">
                <a:extLst>
                  <a:ext uri="{FF2B5EF4-FFF2-40B4-BE49-F238E27FC236}">
                    <a16:creationId xmlns:a16="http://schemas.microsoft.com/office/drawing/2014/main" id="{0EE873D2-AE94-41CC-97FF-EAD313D11036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星: 12 pt 148">
                <a:extLst>
                  <a:ext uri="{FF2B5EF4-FFF2-40B4-BE49-F238E27FC236}">
                    <a16:creationId xmlns:a16="http://schemas.microsoft.com/office/drawing/2014/main" id="{FA74CE44-E1EE-45CC-A4B5-559B554DAE15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星: 12 pt 149">
                <a:extLst>
                  <a:ext uri="{FF2B5EF4-FFF2-40B4-BE49-F238E27FC236}">
                    <a16:creationId xmlns:a16="http://schemas.microsoft.com/office/drawing/2014/main" id="{18DF2371-865F-4D15-AC55-FA34104FCF6E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星: 12 pt 150">
                <a:extLst>
                  <a:ext uri="{FF2B5EF4-FFF2-40B4-BE49-F238E27FC236}">
                    <a16:creationId xmlns:a16="http://schemas.microsoft.com/office/drawing/2014/main" id="{227C9538-238D-4353-987C-1B079993AD1C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星: 12 pt 151">
                <a:extLst>
                  <a:ext uri="{FF2B5EF4-FFF2-40B4-BE49-F238E27FC236}">
                    <a16:creationId xmlns:a16="http://schemas.microsoft.com/office/drawing/2014/main" id="{0C98BF15-E235-4FF1-9C10-2F4077C87B86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星: 12 pt 152">
                <a:extLst>
                  <a:ext uri="{FF2B5EF4-FFF2-40B4-BE49-F238E27FC236}">
                    <a16:creationId xmlns:a16="http://schemas.microsoft.com/office/drawing/2014/main" id="{8ECAA2A8-7868-421E-A858-1762408C8219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星: 12 pt 153">
                <a:extLst>
                  <a:ext uri="{FF2B5EF4-FFF2-40B4-BE49-F238E27FC236}">
                    <a16:creationId xmlns:a16="http://schemas.microsoft.com/office/drawing/2014/main" id="{26B64C1E-B4A1-4A76-AA19-44BEDC38B9C3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星: 12 pt 154">
                <a:extLst>
                  <a:ext uri="{FF2B5EF4-FFF2-40B4-BE49-F238E27FC236}">
                    <a16:creationId xmlns:a16="http://schemas.microsoft.com/office/drawing/2014/main" id="{9996FA15-7936-4689-BFB1-1CD3F92C4983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F64888D-C3EC-4940-A561-2635F6B5FD5C}"/>
                </a:ext>
              </a:extLst>
            </p:cNvPr>
            <p:cNvGrpSpPr/>
            <p:nvPr/>
          </p:nvGrpSpPr>
          <p:grpSpPr>
            <a:xfrm>
              <a:off x="3387890" y="939639"/>
              <a:ext cx="994321" cy="691306"/>
              <a:chOff x="2863306" y="3780756"/>
              <a:chExt cx="3708468" cy="2578327"/>
            </a:xfrm>
          </p:grpSpPr>
          <p:sp>
            <p:nvSpPr>
              <p:cNvPr id="84" name="星: 12 pt 83">
                <a:extLst>
                  <a:ext uri="{FF2B5EF4-FFF2-40B4-BE49-F238E27FC236}">
                    <a16:creationId xmlns:a16="http://schemas.microsoft.com/office/drawing/2014/main" id="{2FF614BB-08ED-45CE-BBF1-6D52623EDE46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星: 12 pt 84">
                <a:extLst>
                  <a:ext uri="{FF2B5EF4-FFF2-40B4-BE49-F238E27FC236}">
                    <a16:creationId xmlns:a16="http://schemas.microsoft.com/office/drawing/2014/main" id="{3DB485B0-351A-484A-9B38-A53E856F2238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星: 12 pt 85">
                <a:extLst>
                  <a:ext uri="{FF2B5EF4-FFF2-40B4-BE49-F238E27FC236}">
                    <a16:creationId xmlns:a16="http://schemas.microsoft.com/office/drawing/2014/main" id="{2D333EE0-0A85-45A9-B322-DB4FB89D7C70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星: 12 pt 86">
                <a:extLst>
                  <a:ext uri="{FF2B5EF4-FFF2-40B4-BE49-F238E27FC236}">
                    <a16:creationId xmlns:a16="http://schemas.microsoft.com/office/drawing/2014/main" id="{543801FD-CA87-43DA-B160-09E0D62DD02C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星: 12 pt 87">
                <a:extLst>
                  <a:ext uri="{FF2B5EF4-FFF2-40B4-BE49-F238E27FC236}">
                    <a16:creationId xmlns:a16="http://schemas.microsoft.com/office/drawing/2014/main" id="{28E694B1-A843-40B6-A47F-054A4286B0EA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星: 12 pt 88">
                <a:extLst>
                  <a:ext uri="{FF2B5EF4-FFF2-40B4-BE49-F238E27FC236}">
                    <a16:creationId xmlns:a16="http://schemas.microsoft.com/office/drawing/2014/main" id="{72872B4E-B680-4E53-A5D5-56C959A65241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星: 12 pt 89">
                <a:extLst>
                  <a:ext uri="{FF2B5EF4-FFF2-40B4-BE49-F238E27FC236}">
                    <a16:creationId xmlns:a16="http://schemas.microsoft.com/office/drawing/2014/main" id="{5B8D74C7-BE72-484A-96A7-88FA7BBE7CF3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星: 12 pt 90">
                <a:extLst>
                  <a:ext uri="{FF2B5EF4-FFF2-40B4-BE49-F238E27FC236}">
                    <a16:creationId xmlns:a16="http://schemas.microsoft.com/office/drawing/2014/main" id="{B2BD7C31-64CB-4900-812F-411165951186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星: 12 pt 91">
                <a:extLst>
                  <a:ext uri="{FF2B5EF4-FFF2-40B4-BE49-F238E27FC236}">
                    <a16:creationId xmlns:a16="http://schemas.microsoft.com/office/drawing/2014/main" id="{716E510C-D529-4355-A958-3802ECDEF078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星: 12 pt 92">
                <a:extLst>
                  <a:ext uri="{FF2B5EF4-FFF2-40B4-BE49-F238E27FC236}">
                    <a16:creationId xmlns:a16="http://schemas.microsoft.com/office/drawing/2014/main" id="{5669F253-3DFC-4551-9E3F-271DD463C326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星: 12 pt 93">
                <a:extLst>
                  <a:ext uri="{FF2B5EF4-FFF2-40B4-BE49-F238E27FC236}">
                    <a16:creationId xmlns:a16="http://schemas.microsoft.com/office/drawing/2014/main" id="{0BB7CEE7-00CC-4A75-89ED-15D24CDDAF10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星: 12 pt 94">
                <a:extLst>
                  <a:ext uri="{FF2B5EF4-FFF2-40B4-BE49-F238E27FC236}">
                    <a16:creationId xmlns:a16="http://schemas.microsoft.com/office/drawing/2014/main" id="{CF85AD19-13D5-4952-922B-BA0B6D4F16CD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星: 12 pt 95">
                <a:extLst>
                  <a:ext uri="{FF2B5EF4-FFF2-40B4-BE49-F238E27FC236}">
                    <a16:creationId xmlns:a16="http://schemas.microsoft.com/office/drawing/2014/main" id="{31072BA1-CCF3-45C5-B0DB-B56A7867018D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星: 12 pt 96">
                <a:extLst>
                  <a:ext uri="{FF2B5EF4-FFF2-40B4-BE49-F238E27FC236}">
                    <a16:creationId xmlns:a16="http://schemas.microsoft.com/office/drawing/2014/main" id="{A27C0F48-DB3C-4A4A-A0C3-E229CE408AA5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星: 12 pt 97">
                <a:extLst>
                  <a:ext uri="{FF2B5EF4-FFF2-40B4-BE49-F238E27FC236}">
                    <a16:creationId xmlns:a16="http://schemas.microsoft.com/office/drawing/2014/main" id="{F27D1978-50FF-4981-B6DA-A79DC64EA968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星: 12 pt 98">
                <a:extLst>
                  <a:ext uri="{FF2B5EF4-FFF2-40B4-BE49-F238E27FC236}">
                    <a16:creationId xmlns:a16="http://schemas.microsoft.com/office/drawing/2014/main" id="{99E2489B-7951-4EDC-836F-8B2AA5EE611F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星: 12 pt 99">
                <a:extLst>
                  <a:ext uri="{FF2B5EF4-FFF2-40B4-BE49-F238E27FC236}">
                    <a16:creationId xmlns:a16="http://schemas.microsoft.com/office/drawing/2014/main" id="{870CE5DD-A91C-4294-BBBD-CCD48EDC7A40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星: 12 pt 100">
                <a:extLst>
                  <a:ext uri="{FF2B5EF4-FFF2-40B4-BE49-F238E27FC236}">
                    <a16:creationId xmlns:a16="http://schemas.microsoft.com/office/drawing/2014/main" id="{D9A2C6C7-A060-4511-8D37-B1E61703E08F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星: 12 pt 101">
                <a:extLst>
                  <a:ext uri="{FF2B5EF4-FFF2-40B4-BE49-F238E27FC236}">
                    <a16:creationId xmlns:a16="http://schemas.microsoft.com/office/drawing/2014/main" id="{2C20C232-3D14-4A99-8004-146E917B6EB9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星: 12 pt 102">
                <a:extLst>
                  <a:ext uri="{FF2B5EF4-FFF2-40B4-BE49-F238E27FC236}">
                    <a16:creationId xmlns:a16="http://schemas.microsoft.com/office/drawing/2014/main" id="{5F31F40A-AC72-4DE7-8179-B7DA437F3EBA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星: 12 pt 103">
                <a:extLst>
                  <a:ext uri="{FF2B5EF4-FFF2-40B4-BE49-F238E27FC236}">
                    <a16:creationId xmlns:a16="http://schemas.microsoft.com/office/drawing/2014/main" id="{F12A3090-C172-46E2-AEF8-2B6A6C1A7A0D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星: 12 pt 104">
                <a:extLst>
                  <a:ext uri="{FF2B5EF4-FFF2-40B4-BE49-F238E27FC236}">
                    <a16:creationId xmlns:a16="http://schemas.microsoft.com/office/drawing/2014/main" id="{7BE6AB3A-4B0E-4814-8C7D-24EB288E50A1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星: 12 pt 105">
                <a:extLst>
                  <a:ext uri="{FF2B5EF4-FFF2-40B4-BE49-F238E27FC236}">
                    <a16:creationId xmlns:a16="http://schemas.microsoft.com/office/drawing/2014/main" id="{BAEE3AF8-10C3-47A0-9587-A9BA03891FAC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星: 12 pt 106">
                <a:extLst>
                  <a:ext uri="{FF2B5EF4-FFF2-40B4-BE49-F238E27FC236}">
                    <a16:creationId xmlns:a16="http://schemas.microsoft.com/office/drawing/2014/main" id="{BE54ADCD-D025-4F3D-BE8C-088A66089807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星: 12 pt 107">
                <a:extLst>
                  <a:ext uri="{FF2B5EF4-FFF2-40B4-BE49-F238E27FC236}">
                    <a16:creationId xmlns:a16="http://schemas.microsoft.com/office/drawing/2014/main" id="{39397A70-9DD7-4922-A748-A163DEF83DC2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星: 12 pt 108">
                <a:extLst>
                  <a:ext uri="{FF2B5EF4-FFF2-40B4-BE49-F238E27FC236}">
                    <a16:creationId xmlns:a16="http://schemas.microsoft.com/office/drawing/2014/main" id="{BBB5CD1F-F7A0-465F-9B8E-A119C1EF3B96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星: 12 pt 109">
                <a:extLst>
                  <a:ext uri="{FF2B5EF4-FFF2-40B4-BE49-F238E27FC236}">
                    <a16:creationId xmlns:a16="http://schemas.microsoft.com/office/drawing/2014/main" id="{BD4D29FB-B22B-4FE3-ADAF-93B15ADD3D1E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星: 12 pt 110">
                <a:extLst>
                  <a:ext uri="{FF2B5EF4-FFF2-40B4-BE49-F238E27FC236}">
                    <a16:creationId xmlns:a16="http://schemas.microsoft.com/office/drawing/2014/main" id="{7B03F2ED-3D46-4EEB-AF45-5777A7081932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星: 12 pt 111">
                <a:extLst>
                  <a:ext uri="{FF2B5EF4-FFF2-40B4-BE49-F238E27FC236}">
                    <a16:creationId xmlns:a16="http://schemas.microsoft.com/office/drawing/2014/main" id="{B562A678-6357-438E-AE9B-F296789F9896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星: 12 pt 112">
                <a:extLst>
                  <a:ext uri="{FF2B5EF4-FFF2-40B4-BE49-F238E27FC236}">
                    <a16:creationId xmlns:a16="http://schemas.microsoft.com/office/drawing/2014/main" id="{0E872695-75FC-47EB-B6FE-8D19D9197CF2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星: 12 pt 113">
                <a:extLst>
                  <a:ext uri="{FF2B5EF4-FFF2-40B4-BE49-F238E27FC236}">
                    <a16:creationId xmlns:a16="http://schemas.microsoft.com/office/drawing/2014/main" id="{D9838423-31B1-4737-AD23-E5A7CB439C97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星: 12 pt 114">
                <a:extLst>
                  <a:ext uri="{FF2B5EF4-FFF2-40B4-BE49-F238E27FC236}">
                    <a16:creationId xmlns:a16="http://schemas.microsoft.com/office/drawing/2014/main" id="{F44CF456-5191-4F46-AA2D-FB6622464D98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星: 12 pt 115">
                <a:extLst>
                  <a:ext uri="{FF2B5EF4-FFF2-40B4-BE49-F238E27FC236}">
                    <a16:creationId xmlns:a16="http://schemas.microsoft.com/office/drawing/2014/main" id="{860C493D-44D5-474B-9CE6-D07EA3E7C75F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星: 12 pt 116">
                <a:extLst>
                  <a:ext uri="{FF2B5EF4-FFF2-40B4-BE49-F238E27FC236}">
                    <a16:creationId xmlns:a16="http://schemas.microsoft.com/office/drawing/2014/main" id="{9CD22283-7B1C-496C-A224-546C87FAAAFC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星: 12 pt 117">
                <a:extLst>
                  <a:ext uri="{FF2B5EF4-FFF2-40B4-BE49-F238E27FC236}">
                    <a16:creationId xmlns:a16="http://schemas.microsoft.com/office/drawing/2014/main" id="{0E5A6079-7904-4686-A084-0123978A140D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星: 12 pt 118">
                <a:extLst>
                  <a:ext uri="{FF2B5EF4-FFF2-40B4-BE49-F238E27FC236}">
                    <a16:creationId xmlns:a16="http://schemas.microsoft.com/office/drawing/2014/main" id="{D8D6F7D4-CC52-4E0E-8CE5-EB3EEC799781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78D0BD4-A66A-41E9-BC25-D42D4CB99443}"/>
                </a:ext>
              </a:extLst>
            </p:cNvPr>
            <p:cNvGrpSpPr/>
            <p:nvPr/>
          </p:nvGrpSpPr>
          <p:grpSpPr>
            <a:xfrm>
              <a:off x="4035590" y="1145379"/>
              <a:ext cx="994321" cy="691306"/>
              <a:chOff x="2863306" y="3780756"/>
              <a:chExt cx="3708468" cy="2578327"/>
            </a:xfrm>
          </p:grpSpPr>
          <p:sp>
            <p:nvSpPr>
              <p:cNvPr id="48" name="星: 12 pt 47">
                <a:extLst>
                  <a:ext uri="{FF2B5EF4-FFF2-40B4-BE49-F238E27FC236}">
                    <a16:creationId xmlns:a16="http://schemas.microsoft.com/office/drawing/2014/main" id="{29AF5C24-F088-4EF1-9E2E-40D4A49D6771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星: 12 pt 48">
                <a:extLst>
                  <a:ext uri="{FF2B5EF4-FFF2-40B4-BE49-F238E27FC236}">
                    <a16:creationId xmlns:a16="http://schemas.microsoft.com/office/drawing/2014/main" id="{2FCEB19A-CD19-44CC-95B5-286128FA7310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星: 12 pt 49">
                <a:extLst>
                  <a:ext uri="{FF2B5EF4-FFF2-40B4-BE49-F238E27FC236}">
                    <a16:creationId xmlns:a16="http://schemas.microsoft.com/office/drawing/2014/main" id="{E19A1391-4EEA-4FDC-BFA6-CF637DB6574D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星: 12 pt 50">
                <a:extLst>
                  <a:ext uri="{FF2B5EF4-FFF2-40B4-BE49-F238E27FC236}">
                    <a16:creationId xmlns:a16="http://schemas.microsoft.com/office/drawing/2014/main" id="{76E05A2A-AA9F-40B5-803B-281F7B190767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星: 12 pt 51">
                <a:extLst>
                  <a:ext uri="{FF2B5EF4-FFF2-40B4-BE49-F238E27FC236}">
                    <a16:creationId xmlns:a16="http://schemas.microsoft.com/office/drawing/2014/main" id="{FDD33968-372B-4340-B5C4-4C023E870E98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星: 12 pt 52">
                <a:extLst>
                  <a:ext uri="{FF2B5EF4-FFF2-40B4-BE49-F238E27FC236}">
                    <a16:creationId xmlns:a16="http://schemas.microsoft.com/office/drawing/2014/main" id="{C86DE7D3-FBEF-49E1-8568-3D14E0BE5DD1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星: 12 pt 53">
                <a:extLst>
                  <a:ext uri="{FF2B5EF4-FFF2-40B4-BE49-F238E27FC236}">
                    <a16:creationId xmlns:a16="http://schemas.microsoft.com/office/drawing/2014/main" id="{81F7A5B7-96AD-40A1-921B-8CD9E1B47F7C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星: 12 pt 54">
                <a:extLst>
                  <a:ext uri="{FF2B5EF4-FFF2-40B4-BE49-F238E27FC236}">
                    <a16:creationId xmlns:a16="http://schemas.microsoft.com/office/drawing/2014/main" id="{6394E9EF-7BFC-432C-B52E-774209B53387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星: 12 pt 55">
                <a:extLst>
                  <a:ext uri="{FF2B5EF4-FFF2-40B4-BE49-F238E27FC236}">
                    <a16:creationId xmlns:a16="http://schemas.microsoft.com/office/drawing/2014/main" id="{DE362750-4EF0-4A40-A622-AA1D4C184F12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星: 12 pt 56">
                <a:extLst>
                  <a:ext uri="{FF2B5EF4-FFF2-40B4-BE49-F238E27FC236}">
                    <a16:creationId xmlns:a16="http://schemas.microsoft.com/office/drawing/2014/main" id="{E45158C6-8398-4F46-BDE1-9F070C91294E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星: 12 pt 57">
                <a:extLst>
                  <a:ext uri="{FF2B5EF4-FFF2-40B4-BE49-F238E27FC236}">
                    <a16:creationId xmlns:a16="http://schemas.microsoft.com/office/drawing/2014/main" id="{96E8AF33-E921-4679-B0D9-EEC6DBA47B0E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星: 12 pt 58">
                <a:extLst>
                  <a:ext uri="{FF2B5EF4-FFF2-40B4-BE49-F238E27FC236}">
                    <a16:creationId xmlns:a16="http://schemas.microsoft.com/office/drawing/2014/main" id="{915D16CB-6300-4E37-AA51-7434EC399F6E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星: 12 pt 59">
                <a:extLst>
                  <a:ext uri="{FF2B5EF4-FFF2-40B4-BE49-F238E27FC236}">
                    <a16:creationId xmlns:a16="http://schemas.microsoft.com/office/drawing/2014/main" id="{AAE1CCAC-306F-4C12-A4D7-AA131A3E737E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星: 12 pt 60">
                <a:extLst>
                  <a:ext uri="{FF2B5EF4-FFF2-40B4-BE49-F238E27FC236}">
                    <a16:creationId xmlns:a16="http://schemas.microsoft.com/office/drawing/2014/main" id="{3FC275FD-2C65-4B82-8708-16258722D9CB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星: 12 pt 61">
                <a:extLst>
                  <a:ext uri="{FF2B5EF4-FFF2-40B4-BE49-F238E27FC236}">
                    <a16:creationId xmlns:a16="http://schemas.microsoft.com/office/drawing/2014/main" id="{CB10F0DE-E645-4F78-8128-D4BFF2957CDA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星: 12 pt 62">
                <a:extLst>
                  <a:ext uri="{FF2B5EF4-FFF2-40B4-BE49-F238E27FC236}">
                    <a16:creationId xmlns:a16="http://schemas.microsoft.com/office/drawing/2014/main" id="{0CC29D46-3185-42FC-9326-6BAA17F7E460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星: 12 pt 63">
                <a:extLst>
                  <a:ext uri="{FF2B5EF4-FFF2-40B4-BE49-F238E27FC236}">
                    <a16:creationId xmlns:a16="http://schemas.microsoft.com/office/drawing/2014/main" id="{3304D028-0F8A-4AAC-BE13-854EAA997770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星: 12 pt 64">
                <a:extLst>
                  <a:ext uri="{FF2B5EF4-FFF2-40B4-BE49-F238E27FC236}">
                    <a16:creationId xmlns:a16="http://schemas.microsoft.com/office/drawing/2014/main" id="{297D90AE-57FD-4CE3-92F6-5F0BCF1E5B04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星: 12 pt 65">
                <a:extLst>
                  <a:ext uri="{FF2B5EF4-FFF2-40B4-BE49-F238E27FC236}">
                    <a16:creationId xmlns:a16="http://schemas.microsoft.com/office/drawing/2014/main" id="{D11D3F2C-C1C2-48C1-B401-6A1C0D9EFAA9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星: 12 pt 66">
                <a:extLst>
                  <a:ext uri="{FF2B5EF4-FFF2-40B4-BE49-F238E27FC236}">
                    <a16:creationId xmlns:a16="http://schemas.microsoft.com/office/drawing/2014/main" id="{83DD75AF-DFD1-46A1-BDAD-8870B790DD6D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星: 12 pt 67">
                <a:extLst>
                  <a:ext uri="{FF2B5EF4-FFF2-40B4-BE49-F238E27FC236}">
                    <a16:creationId xmlns:a16="http://schemas.microsoft.com/office/drawing/2014/main" id="{50D5396E-CCF6-4C70-99D6-A4DA400C56C9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星: 12 pt 68">
                <a:extLst>
                  <a:ext uri="{FF2B5EF4-FFF2-40B4-BE49-F238E27FC236}">
                    <a16:creationId xmlns:a16="http://schemas.microsoft.com/office/drawing/2014/main" id="{18C672CD-6773-41D8-AC57-94AFC2674025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星: 12 pt 69">
                <a:extLst>
                  <a:ext uri="{FF2B5EF4-FFF2-40B4-BE49-F238E27FC236}">
                    <a16:creationId xmlns:a16="http://schemas.microsoft.com/office/drawing/2014/main" id="{73762D16-C111-4E94-8319-0672955DF658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星: 12 pt 70">
                <a:extLst>
                  <a:ext uri="{FF2B5EF4-FFF2-40B4-BE49-F238E27FC236}">
                    <a16:creationId xmlns:a16="http://schemas.microsoft.com/office/drawing/2014/main" id="{40DB6910-45EB-445E-A6B4-191CC28A5DA8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星: 12 pt 71">
                <a:extLst>
                  <a:ext uri="{FF2B5EF4-FFF2-40B4-BE49-F238E27FC236}">
                    <a16:creationId xmlns:a16="http://schemas.microsoft.com/office/drawing/2014/main" id="{1E0CED48-066C-4845-8F08-50876B3C16FC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星: 12 pt 72">
                <a:extLst>
                  <a:ext uri="{FF2B5EF4-FFF2-40B4-BE49-F238E27FC236}">
                    <a16:creationId xmlns:a16="http://schemas.microsoft.com/office/drawing/2014/main" id="{25EAA5ED-306A-4962-A26C-B8D83581FA74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星: 12 pt 73">
                <a:extLst>
                  <a:ext uri="{FF2B5EF4-FFF2-40B4-BE49-F238E27FC236}">
                    <a16:creationId xmlns:a16="http://schemas.microsoft.com/office/drawing/2014/main" id="{14F492E7-FB80-4A62-AE93-20BA964F9BCC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星: 12 pt 74">
                <a:extLst>
                  <a:ext uri="{FF2B5EF4-FFF2-40B4-BE49-F238E27FC236}">
                    <a16:creationId xmlns:a16="http://schemas.microsoft.com/office/drawing/2014/main" id="{7EA42DFE-E3DA-4905-BFD4-821C0641E501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星: 12 pt 75">
                <a:extLst>
                  <a:ext uri="{FF2B5EF4-FFF2-40B4-BE49-F238E27FC236}">
                    <a16:creationId xmlns:a16="http://schemas.microsoft.com/office/drawing/2014/main" id="{1F9D3B13-D26D-4CFB-A7E9-1A3121F6AEBA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星: 12 pt 76">
                <a:extLst>
                  <a:ext uri="{FF2B5EF4-FFF2-40B4-BE49-F238E27FC236}">
                    <a16:creationId xmlns:a16="http://schemas.microsoft.com/office/drawing/2014/main" id="{5806BF53-6630-42B5-A247-E74647DF3C91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星: 12 pt 77">
                <a:extLst>
                  <a:ext uri="{FF2B5EF4-FFF2-40B4-BE49-F238E27FC236}">
                    <a16:creationId xmlns:a16="http://schemas.microsoft.com/office/drawing/2014/main" id="{8662DE5C-F2B2-4C5F-AB33-E1D1F3062A12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星: 12 pt 78">
                <a:extLst>
                  <a:ext uri="{FF2B5EF4-FFF2-40B4-BE49-F238E27FC236}">
                    <a16:creationId xmlns:a16="http://schemas.microsoft.com/office/drawing/2014/main" id="{D844959E-CE41-4A3D-98BF-D9CBAB16BC2A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星: 12 pt 79">
                <a:extLst>
                  <a:ext uri="{FF2B5EF4-FFF2-40B4-BE49-F238E27FC236}">
                    <a16:creationId xmlns:a16="http://schemas.microsoft.com/office/drawing/2014/main" id="{2210D266-2CD9-4F03-8C10-C9CFD3D73CAF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星: 12 pt 80">
                <a:extLst>
                  <a:ext uri="{FF2B5EF4-FFF2-40B4-BE49-F238E27FC236}">
                    <a16:creationId xmlns:a16="http://schemas.microsoft.com/office/drawing/2014/main" id="{C875CD0E-1A42-4563-901A-B77BDFA258E7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星: 12 pt 81">
                <a:extLst>
                  <a:ext uri="{FF2B5EF4-FFF2-40B4-BE49-F238E27FC236}">
                    <a16:creationId xmlns:a16="http://schemas.microsoft.com/office/drawing/2014/main" id="{A69477EE-C8B9-4A13-B92E-539CBE6438F0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星: 12 pt 82">
                <a:extLst>
                  <a:ext uri="{FF2B5EF4-FFF2-40B4-BE49-F238E27FC236}">
                    <a16:creationId xmlns:a16="http://schemas.microsoft.com/office/drawing/2014/main" id="{8221EF12-0457-48F7-862A-38646DFD074D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0DE41D8-44DB-4067-9CE2-3EC377555AFC}"/>
                </a:ext>
              </a:extLst>
            </p:cNvPr>
            <p:cNvGrpSpPr/>
            <p:nvPr/>
          </p:nvGrpSpPr>
          <p:grpSpPr>
            <a:xfrm>
              <a:off x="3570770" y="1282539"/>
              <a:ext cx="994321" cy="691306"/>
              <a:chOff x="2863306" y="3780756"/>
              <a:chExt cx="3708468" cy="2578327"/>
            </a:xfrm>
          </p:grpSpPr>
          <p:sp>
            <p:nvSpPr>
              <p:cNvPr id="12" name="星: 12 pt 11">
                <a:extLst>
                  <a:ext uri="{FF2B5EF4-FFF2-40B4-BE49-F238E27FC236}">
                    <a16:creationId xmlns:a16="http://schemas.microsoft.com/office/drawing/2014/main" id="{60FDD19B-B97F-4404-A501-AA148AE5AD51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星: 12 pt 12">
                <a:extLst>
                  <a:ext uri="{FF2B5EF4-FFF2-40B4-BE49-F238E27FC236}">
                    <a16:creationId xmlns:a16="http://schemas.microsoft.com/office/drawing/2014/main" id="{D9C59232-3966-4637-B0F2-7B02041C2E28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星: 12 pt 13">
                <a:extLst>
                  <a:ext uri="{FF2B5EF4-FFF2-40B4-BE49-F238E27FC236}">
                    <a16:creationId xmlns:a16="http://schemas.microsoft.com/office/drawing/2014/main" id="{14CF67A0-011A-4129-B522-8FFE16BC73F8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星: 12 pt 14">
                <a:extLst>
                  <a:ext uri="{FF2B5EF4-FFF2-40B4-BE49-F238E27FC236}">
                    <a16:creationId xmlns:a16="http://schemas.microsoft.com/office/drawing/2014/main" id="{44653A59-92CA-489B-ABE4-2B25BEE8A179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星: 12 pt 15">
                <a:extLst>
                  <a:ext uri="{FF2B5EF4-FFF2-40B4-BE49-F238E27FC236}">
                    <a16:creationId xmlns:a16="http://schemas.microsoft.com/office/drawing/2014/main" id="{2A5262CE-1888-4F59-9C5C-E3EA6D017FA6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星: 12 pt 16">
                <a:extLst>
                  <a:ext uri="{FF2B5EF4-FFF2-40B4-BE49-F238E27FC236}">
                    <a16:creationId xmlns:a16="http://schemas.microsoft.com/office/drawing/2014/main" id="{C1AFC668-B91E-42E2-90C6-9168D8435498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星: 12 pt 17">
                <a:extLst>
                  <a:ext uri="{FF2B5EF4-FFF2-40B4-BE49-F238E27FC236}">
                    <a16:creationId xmlns:a16="http://schemas.microsoft.com/office/drawing/2014/main" id="{5D4F431D-1051-4FE1-AA7A-2D446658FAF4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星: 12 pt 18">
                <a:extLst>
                  <a:ext uri="{FF2B5EF4-FFF2-40B4-BE49-F238E27FC236}">
                    <a16:creationId xmlns:a16="http://schemas.microsoft.com/office/drawing/2014/main" id="{34E19A27-C2C5-43B9-A4C8-D6DB35906E2E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星: 12 pt 19">
                <a:extLst>
                  <a:ext uri="{FF2B5EF4-FFF2-40B4-BE49-F238E27FC236}">
                    <a16:creationId xmlns:a16="http://schemas.microsoft.com/office/drawing/2014/main" id="{87CD328F-9E94-4421-BB53-CE51F10F7B80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星: 12 pt 20">
                <a:extLst>
                  <a:ext uri="{FF2B5EF4-FFF2-40B4-BE49-F238E27FC236}">
                    <a16:creationId xmlns:a16="http://schemas.microsoft.com/office/drawing/2014/main" id="{615589AF-8E1D-4476-9CDC-2554D987F176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星: 12 pt 21">
                <a:extLst>
                  <a:ext uri="{FF2B5EF4-FFF2-40B4-BE49-F238E27FC236}">
                    <a16:creationId xmlns:a16="http://schemas.microsoft.com/office/drawing/2014/main" id="{76BE2DCA-B241-4B67-8621-B7D8E360C6EE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星: 12 pt 22">
                <a:extLst>
                  <a:ext uri="{FF2B5EF4-FFF2-40B4-BE49-F238E27FC236}">
                    <a16:creationId xmlns:a16="http://schemas.microsoft.com/office/drawing/2014/main" id="{A248A206-D628-4D65-974D-BBCF6CEB5ED6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星: 12 pt 23">
                <a:extLst>
                  <a:ext uri="{FF2B5EF4-FFF2-40B4-BE49-F238E27FC236}">
                    <a16:creationId xmlns:a16="http://schemas.microsoft.com/office/drawing/2014/main" id="{BD72AD3D-FA5D-4267-B233-1A8707D21F30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星: 12 pt 24">
                <a:extLst>
                  <a:ext uri="{FF2B5EF4-FFF2-40B4-BE49-F238E27FC236}">
                    <a16:creationId xmlns:a16="http://schemas.microsoft.com/office/drawing/2014/main" id="{3C79364D-E77C-416F-8BF7-303243CAA2CB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星: 12 pt 25">
                <a:extLst>
                  <a:ext uri="{FF2B5EF4-FFF2-40B4-BE49-F238E27FC236}">
                    <a16:creationId xmlns:a16="http://schemas.microsoft.com/office/drawing/2014/main" id="{D3F38381-30FB-45A0-B2E7-6612760F3713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星: 12 pt 26">
                <a:extLst>
                  <a:ext uri="{FF2B5EF4-FFF2-40B4-BE49-F238E27FC236}">
                    <a16:creationId xmlns:a16="http://schemas.microsoft.com/office/drawing/2014/main" id="{EBFDE3D8-5B98-4747-AE13-879CFD25F84E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星: 12 pt 27">
                <a:extLst>
                  <a:ext uri="{FF2B5EF4-FFF2-40B4-BE49-F238E27FC236}">
                    <a16:creationId xmlns:a16="http://schemas.microsoft.com/office/drawing/2014/main" id="{869B59B0-60AE-4873-9DED-BC7035A2C92D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星: 12 pt 28">
                <a:extLst>
                  <a:ext uri="{FF2B5EF4-FFF2-40B4-BE49-F238E27FC236}">
                    <a16:creationId xmlns:a16="http://schemas.microsoft.com/office/drawing/2014/main" id="{72F84F9A-E286-46E0-A84B-00232FCAAFDF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星: 12 pt 29">
                <a:extLst>
                  <a:ext uri="{FF2B5EF4-FFF2-40B4-BE49-F238E27FC236}">
                    <a16:creationId xmlns:a16="http://schemas.microsoft.com/office/drawing/2014/main" id="{050FC5BD-A709-4BFE-A058-B0D9098C42AF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星: 12 pt 30">
                <a:extLst>
                  <a:ext uri="{FF2B5EF4-FFF2-40B4-BE49-F238E27FC236}">
                    <a16:creationId xmlns:a16="http://schemas.microsoft.com/office/drawing/2014/main" id="{8110B1E9-2E3E-42D3-B1DA-2DA116FF8E06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星: 12 pt 31">
                <a:extLst>
                  <a:ext uri="{FF2B5EF4-FFF2-40B4-BE49-F238E27FC236}">
                    <a16:creationId xmlns:a16="http://schemas.microsoft.com/office/drawing/2014/main" id="{34D48C97-D526-4C40-BEBF-587069840DE0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星: 12 pt 32">
                <a:extLst>
                  <a:ext uri="{FF2B5EF4-FFF2-40B4-BE49-F238E27FC236}">
                    <a16:creationId xmlns:a16="http://schemas.microsoft.com/office/drawing/2014/main" id="{BC2A63BD-1C2B-4799-8E60-678A68231CDB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星: 12 pt 33">
                <a:extLst>
                  <a:ext uri="{FF2B5EF4-FFF2-40B4-BE49-F238E27FC236}">
                    <a16:creationId xmlns:a16="http://schemas.microsoft.com/office/drawing/2014/main" id="{38A2E1CB-07E6-4BE7-BCBE-47894B9B3743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星: 12 pt 34">
                <a:extLst>
                  <a:ext uri="{FF2B5EF4-FFF2-40B4-BE49-F238E27FC236}">
                    <a16:creationId xmlns:a16="http://schemas.microsoft.com/office/drawing/2014/main" id="{69D6C1A0-2426-4F6E-B5E9-46353AD04E81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星: 12 pt 35">
                <a:extLst>
                  <a:ext uri="{FF2B5EF4-FFF2-40B4-BE49-F238E27FC236}">
                    <a16:creationId xmlns:a16="http://schemas.microsoft.com/office/drawing/2014/main" id="{32615142-11ED-4777-A280-F974F2A044DE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星: 12 pt 36">
                <a:extLst>
                  <a:ext uri="{FF2B5EF4-FFF2-40B4-BE49-F238E27FC236}">
                    <a16:creationId xmlns:a16="http://schemas.microsoft.com/office/drawing/2014/main" id="{4465347B-F42C-4F08-BDCD-E55A88DD82FD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星: 12 pt 37">
                <a:extLst>
                  <a:ext uri="{FF2B5EF4-FFF2-40B4-BE49-F238E27FC236}">
                    <a16:creationId xmlns:a16="http://schemas.microsoft.com/office/drawing/2014/main" id="{08ACB3F0-48EF-43A8-AB37-A38B5F49B590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星: 12 pt 38">
                <a:extLst>
                  <a:ext uri="{FF2B5EF4-FFF2-40B4-BE49-F238E27FC236}">
                    <a16:creationId xmlns:a16="http://schemas.microsoft.com/office/drawing/2014/main" id="{EDA85873-7237-4B09-93EE-31A705306C97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星: 12 pt 39">
                <a:extLst>
                  <a:ext uri="{FF2B5EF4-FFF2-40B4-BE49-F238E27FC236}">
                    <a16:creationId xmlns:a16="http://schemas.microsoft.com/office/drawing/2014/main" id="{CFAEB23B-9CC3-452C-A9A9-7B80A1B1DC19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星: 12 pt 40">
                <a:extLst>
                  <a:ext uri="{FF2B5EF4-FFF2-40B4-BE49-F238E27FC236}">
                    <a16:creationId xmlns:a16="http://schemas.microsoft.com/office/drawing/2014/main" id="{73522732-26DE-4BA3-8820-35B7BF043733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星: 12 pt 41">
                <a:extLst>
                  <a:ext uri="{FF2B5EF4-FFF2-40B4-BE49-F238E27FC236}">
                    <a16:creationId xmlns:a16="http://schemas.microsoft.com/office/drawing/2014/main" id="{5165C744-05B5-46C0-8BC2-0F3AB860026E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星: 12 pt 42">
                <a:extLst>
                  <a:ext uri="{FF2B5EF4-FFF2-40B4-BE49-F238E27FC236}">
                    <a16:creationId xmlns:a16="http://schemas.microsoft.com/office/drawing/2014/main" id="{8BE46883-1B8F-47C4-B3DE-B12B6711B492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星: 12 pt 43">
                <a:extLst>
                  <a:ext uri="{FF2B5EF4-FFF2-40B4-BE49-F238E27FC236}">
                    <a16:creationId xmlns:a16="http://schemas.microsoft.com/office/drawing/2014/main" id="{86452568-409A-4D2D-B5A6-E22B47D81A3D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星: 12 pt 44">
                <a:extLst>
                  <a:ext uri="{FF2B5EF4-FFF2-40B4-BE49-F238E27FC236}">
                    <a16:creationId xmlns:a16="http://schemas.microsoft.com/office/drawing/2014/main" id="{D155C5CA-0EAE-4B11-8E02-0A19D3540CE7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星: 12 pt 45">
                <a:extLst>
                  <a:ext uri="{FF2B5EF4-FFF2-40B4-BE49-F238E27FC236}">
                    <a16:creationId xmlns:a16="http://schemas.microsoft.com/office/drawing/2014/main" id="{C326683D-1768-4FD2-9B02-0C984C67D36E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星: 12 pt 46">
                <a:extLst>
                  <a:ext uri="{FF2B5EF4-FFF2-40B4-BE49-F238E27FC236}">
                    <a16:creationId xmlns:a16="http://schemas.microsoft.com/office/drawing/2014/main" id="{5392F65A-0340-4BFB-9E4D-F2017AE6B737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D7A81EA-8347-46E5-8E77-DCF266E0B5D2}"/>
                </a:ext>
              </a:extLst>
            </p:cNvPr>
            <p:cNvSpPr/>
            <p:nvPr/>
          </p:nvSpPr>
          <p:spPr>
            <a:xfrm>
              <a:off x="3318759" y="595160"/>
              <a:ext cx="1824038" cy="1573786"/>
            </a:xfrm>
            <a:custGeom>
              <a:avLst/>
              <a:gdLst>
                <a:gd name="connsiteX0" fmla="*/ 912019 w 1824038"/>
                <a:gd name="connsiteY0" fmla="*/ 59974 h 1573786"/>
                <a:gd name="connsiteX1" fmla="*/ 142876 w 1824038"/>
                <a:gd name="connsiteY1" fmla="*/ 680069 h 1573786"/>
                <a:gd name="connsiteX2" fmla="*/ 912019 w 1824038"/>
                <a:gd name="connsiteY2" fmla="*/ 1300164 h 1573786"/>
                <a:gd name="connsiteX3" fmla="*/ 1681162 w 1824038"/>
                <a:gd name="connsiteY3" fmla="*/ 680069 h 1573786"/>
                <a:gd name="connsiteX4" fmla="*/ 912019 w 1824038"/>
                <a:gd name="connsiteY4" fmla="*/ 59974 h 1573786"/>
                <a:gd name="connsiteX5" fmla="*/ 912019 w 1824038"/>
                <a:gd name="connsiteY5" fmla="*/ 0 h 1573786"/>
                <a:gd name="connsiteX6" fmla="*/ 1824038 w 1824038"/>
                <a:gd name="connsiteY6" fmla="*/ 786893 h 1573786"/>
                <a:gd name="connsiteX7" fmla="*/ 912019 w 1824038"/>
                <a:gd name="connsiteY7" fmla="*/ 1573786 h 1573786"/>
                <a:gd name="connsiteX8" fmla="*/ 0 w 1824038"/>
                <a:gd name="connsiteY8" fmla="*/ 786893 h 1573786"/>
                <a:gd name="connsiteX9" fmla="*/ 912019 w 1824038"/>
                <a:gd name="connsiteY9" fmla="*/ 0 h 157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4038" h="1573786">
                  <a:moveTo>
                    <a:pt x="912019" y="59974"/>
                  </a:moveTo>
                  <a:cubicBezTo>
                    <a:pt x="487233" y="59974"/>
                    <a:pt x="142876" y="337600"/>
                    <a:pt x="142876" y="680069"/>
                  </a:cubicBezTo>
                  <a:cubicBezTo>
                    <a:pt x="142876" y="1022538"/>
                    <a:pt x="487233" y="1300164"/>
                    <a:pt x="912019" y="1300164"/>
                  </a:cubicBezTo>
                  <a:cubicBezTo>
                    <a:pt x="1336805" y="1300164"/>
                    <a:pt x="1681162" y="1022538"/>
                    <a:pt x="1681162" y="680069"/>
                  </a:cubicBezTo>
                  <a:cubicBezTo>
                    <a:pt x="1681162" y="337600"/>
                    <a:pt x="1336805" y="59974"/>
                    <a:pt x="912019" y="59974"/>
                  </a:cubicBezTo>
                  <a:close/>
                  <a:moveTo>
                    <a:pt x="912019" y="0"/>
                  </a:moveTo>
                  <a:cubicBezTo>
                    <a:pt x="1415713" y="0"/>
                    <a:pt x="1824038" y="352304"/>
                    <a:pt x="1824038" y="786893"/>
                  </a:cubicBezTo>
                  <a:cubicBezTo>
                    <a:pt x="1824038" y="1221482"/>
                    <a:pt x="1415713" y="1573786"/>
                    <a:pt x="912019" y="1573786"/>
                  </a:cubicBezTo>
                  <a:cubicBezTo>
                    <a:pt x="408325" y="1573786"/>
                    <a:pt x="0" y="1221482"/>
                    <a:pt x="0" y="786893"/>
                  </a:cubicBezTo>
                  <a:cubicBezTo>
                    <a:pt x="0" y="352304"/>
                    <a:pt x="408325" y="0"/>
                    <a:pt x="912019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chemeClr val="accent2">
                    <a:lumMod val="75000"/>
                  </a:schemeClr>
                </a:gs>
                <a:gs pos="85000">
                  <a:schemeClr val="accent2">
                    <a:lumMod val="50000"/>
                  </a:schemeClr>
                </a:gs>
                <a:gs pos="70000">
                  <a:schemeClr val="accent2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08A04AF3-4458-4347-B6BD-0C4619CBA22C}"/>
                </a:ext>
              </a:extLst>
            </p:cNvPr>
            <p:cNvSpPr/>
            <p:nvPr/>
          </p:nvSpPr>
          <p:spPr>
            <a:xfrm rot="1651511">
              <a:off x="4478428" y="886353"/>
              <a:ext cx="1528762" cy="131902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4BFA68B-695F-4D97-8E31-79105F10D084}"/>
                </a:ext>
              </a:extLst>
            </p:cNvPr>
            <p:cNvSpPr/>
            <p:nvPr/>
          </p:nvSpPr>
          <p:spPr>
            <a:xfrm rot="1651511">
              <a:off x="4487953" y="833965"/>
              <a:ext cx="1528762" cy="1319022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accent2">
                    <a:lumMod val="75000"/>
                  </a:schemeClr>
                </a:gs>
                <a:gs pos="85000">
                  <a:schemeClr val="accent2">
                    <a:lumMod val="50000"/>
                  </a:schemeClr>
                </a:gs>
                <a:gs pos="70000">
                  <a:schemeClr val="accent2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F1413CB4-C4C8-4EB3-A0E9-C7D0207ED8F5}"/>
                </a:ext>
              </a:extLst>
            </p:cNvPr>
            <p:cNvSpPr/>
            <p:nvPr/>
          </p:nvSpPr>
          <p:spPr>
            <a:xfrm rot="1651511">
              <a:off x="5227017" y="1287154"/>
              <a:ext cx="187690" cy="18979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5000">
                  <a:schemeClr val="bg1">
                    <a:lumMod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985B9611-BCCF-4483-9D53-47ED2AB4085B}"/>
              </a:ext>
            </a:extLst>
          </p:cNvPr>
          <p:cNvGrpSpPr/>
          <p:nvPr/>
        </p:nvGrpSpPr>
        <p:grpSpPr>
          <a:xfrm>
            <a:off x="6834255" y="1446481"/>
            <a:ext cx="2208930" cy="1704851"/>
            <a:chOff x="7010610" y="922314"/>
            <a:chExt cx="2208930" cy="1704851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37956C56-F4D1-4343-97B1-516815F341CA}"/>
                </a:ext>
              </a:extLst>
            </p:cNvPr>
            <p:cNvSpPr/>
            <p:nvPr/>
          </p:nvSpPr>
          <p:spPr>
            <a:xfrm>
              <a:off x="7010610" y="928689"/>
              <a:ext cx="2208930" cy="1698476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3C5D59B-7697-46D0-BD5E-5AEF23CFAC39}"/>
                </a:ext>
              </a:extLst>
            </p:cNvPr>
            <p:cNvSpPr/>
            <p:nvPr/>
          </p:nvSpPr>
          <p:spPr>
            <a:xfrm>
              <a:off x="7010610" y="922314"/>
              <a:ext cx="2208930" cy="1660377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rgbClr val="00B0F0"/>
                </a:gs>
                <a:gs pos="80000">
                  <a:srgbClr val="00B0F0"/>
                </a:gs>
                <a:gs pos="98000">
                  <a:schemeClr val="accent1">
                    <a:lumMod val="60000"/>
                    <a:lumOff val="40000"/>
                  </a:schemeClr>
                </a:gs>
                <a:gs pos="7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DE0E2835-C84C-40B8-9D26-51443C7E133D}"/>
                </a:ext>
              </a:extLst>
            </p:cNvPr>
            <p:cNvSpPr/>
            <p:nvPr/>
          </p:nvSpPr>
          <p:spPr>
            <a:xfrm>
              <a:off x="7131869" y="1013460"/>
              <a:ext cx="1966412" cy="1478084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tx1">
                    <a:alpha val="35000"/>
                  </a:schemeClr>
                </a:gs>
                <a:gs pos="6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565991EB-E670-4300-AA5C-FE1235882376}"/>
                </a:ext>
              </a:extLst>
            </p:cNvPr>
            <p:cNvGrpSpPr/>
            <p:nvPr/>
          </p:nvGrpSpPr>
          <p:grpSpPr>
            <a:xfrm>
              <a:off x="7318177" y="1122673"/>
              <a:ext cx="1593796" cy="1108094"/>
              <a:chOff x="2863306" y="3780756"/>
              <a:chExt cx="3708468" cy="2578327"/>
            </a:xfrm>
          </p:grpSpPr>
          <p:sp>
            <p:nvSpPr>
              <p:cNvPr id="161" name="星: 12 pt 160">
                <a:extLst>
                  <a:ext uri="{FF2B5EF4-FFF2-40B4-BE49-F238E27FC236}">
                    <a16:creationId xmlns:a16="http://schemas.microsoft.com/office/drawing/2014/main" id="{442D3FFD-1E45-4A20-B732-14C925A261FB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星: 12 pt 161">
                <a:extLst>
                  <a:ext uri="{FF2B5EF4-FFF2-40B4-BE49-F238E27FC236}">
                    <a16:creationId xmlns:a16="http://schemas.microsoft.com/office/drawing/2014/main" id="{F3E7F351-2776-4762-935A-E231DA199CF6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星: 12 pt 162">
                <a:extLst>
                  <a:ext uri="{FF2B5EF4-FFF2-40B4-BE49-F238E27FC236}">
                    <a16:creationId xmlns:a16="http://schemas.microsoft.com/office/drawing/2014/main" id="{AD385EC4-2414-4E43-9F0E-93D57197D9C7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星: 12 pt 163">
                <a:extLst>
                  <a:ext uri="{FF2B5EF4-FFF2-40B4-BE49-F238E27FC236}">
                    <a16:creationId xmlns:a16="http://schemas.microsoft.com/office/drawing/2014/main" id="{4BBA1932-6648-49A6-B6FF-262B4FB81E27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星: 12 pt 164">
                <a:extLst>
                  <a:ext uri="{FF2B5EF4-FFF2-40B4-BE49-F238E27FC236}">
                    <a16:creationId xmlns:a16="http://schemas.microsoft.com/office/drawing/2014/main" id="{771E7C1A-7E1A-4BAD-8E0A-A4D717DE9467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星: 12 pt 165">
                <a:extLst>
                  <a:ext uri="{FF2B5EF4-FFF2-40B4-BE49-F238E27FC236}">
                    <a16:creationId xmlns:a16="http://schemas.microsoft.com/office/drawing/2014/main" id="{202DD9FF-DB8B-48A2-AFDD-F04C2E362694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星: 12 pt 166">
                <a:extLst>
                  <a:ext uri="{FF2B5EF4-FFF2-40B4-BE49-F238E27FC236}">
                    <a16:creationId xmlns:a16="http://schemas.microsoft.com/office/drawing/2014/main" id="{A564A63C-FEA2-41C0-9A93-723C857EDEF0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星: 12 pt 167">
                <a:extLst>
                  <a:ext uri="{FF2B5EF4-FFF2-40B4-BE49-F238E27FC236}">
                    <a16:creationId xmlns:a16="http://schemas.microsoft.com/office/drawing/2014/main" id="{4EAABDD1-6524-4299-A0C8-A70B65DE1B16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星: 12 pt 168">
                <a:extLst>
                  <a:ext uri="{FF2B5EF4-FFF2-40B4-BE49-F238E27FC236}">
                    <a16:creationId xmlns:a16="http://schemas.microsoft.com/office/drawing/2014/main" id="{5422F140-0E96-44A8-8331-5857CDDBA15A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星: 12 pt 169">
                <a:extLst>
                  <a:ext uri="{FF2B5EF4-FFF2-40B4-BE49-F238E27FC236}">
                    <a16:creationId xmlns:a16="http://schemas.microsoft.com/office/drawing/2014/main" id="{E1E1EFBE-3589-4254-A1B2-DACD75695025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星: 12 pt 170">
                <a:extLst>
                  <a:ext uri="{FF2B5EF4-FFF2-40B4-BE49-F238E27FC236}">
                    <a16:creationId xmlns:a16="http://schemas.microsoft.com/office/drawing/2014/main" id="{35333830-6A31-4BEF-A598-F12AD81642EE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星: 12 pt 171">
                <a:extLst>
                  <a:ext uri="{FF2B5EF4-FFF2-40B4-BE49-F238E27FC236}">
                    <a16:creationId xmlns:a16="http://schemas.microsoft.com/office/drawing/2014/main" id="{3143D530-3C81-4CEB-BF61-DA182C7B56DC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星: 12 pt 172">
                <a:extLst>
                  <a:ext uri="{FF2B5EF4-FFF2-40B4-BE49-F238E27FC236}">
                    <a16:creationId xmlns:a16="http://schemas.microsoft.com/office/drawing/2014/main" id="{FA8C5DA9-7DC8-480F-A8D8-3C745FA45461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星: 12 pt 173">
                <a:extLst>
                  <a:ext uri="{FF2B5EF4-FFF2-40B4-BE49-F238E27FC236}">
                    <a16:creationId xmlns:a16="http://schemas.microsoft.com/office/drawing/2014/main" id="{9160FE11-A064-42E4-8E97-7D8F8D4DAE1B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星: 12 pt 174">
                <a:extLst>
                  <a:ext uri="{FF2B5EF4-FFF2-40B4-BE49-F238E27FC236}">
                    <a16:creationId xmlns:a16="http://schemas.microsoft.com/office/drawing/2014/main" id="{7580872D-5DBC-44C7-B96E-85357E15E7C3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星: 12 pt 175">
                <a:extLst>
                  <a:ext uri="{FF2B5EF4-FFF2-40B4-BE49-F238E27FC236}">
                    <a16:creationId xmlns:a16="http://schemas.microsoft.com/office/drawing/2014/main" id="{809D11DC-3378-42D2-A2E6-C3066A3F445A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星: 12 pt 176">
                <a:extLst>
                  <a:ext uri="{FF2B5EF4-FFF2-40B4-BE49-F238E27FC236}">
                    <a16:creationId xmlns:a16="http://schemas.microsoft.com/office/drawing/2014/main" id="{A3BA9D9A-66A7-4A5F-8490-F608D4595DBD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星: 12 pt 177">
                <a:extLst>
                  <a:ext uri="{FF2B5EF4-FFF2-40B4-BE49-F238E27FC236}">
                    <a16:creationId xmlns:a16="http://schemas.microsoft.com/office/drawing/2014/main" id="{F92F469C-5BD1-4425-A96C-3BF3B0236D7C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星: 12 pt 178">
                <a:extLst>
                  <a:ext uri="{FF2B5EF4-FFF2-40B4-BE49-F238E27FC236}">
                    <a16:creationId xmlns:a16="http://schemas.microsoft.com/office/drawing/2014/main" id="{0D5E518B-296F-4C06-BCA5-98E0C4020E7E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星: 12 pt 179">
                <a:extLst>
                  <a:ext uri="{FF2B5EF4-FFF2-40B4-BE49-F238E27FC236}">
                    <a16:creationId xmlns:a16="http://schemas.microsoft.com/office/drawing/2014/main" id="{42BDA7DC-F34C-48B0-A679-79AEE99DE52D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星: 12 pt 180">
                <a:extLst>
                  <a:ext uri="{FF2B5EF4-FFF2-40B4-BE49-F238E27FC236}">
                    <a16:creationId xmlns:a16="http://schemas.microsoft.com/office/drawing/2014/main" id="{52FCCEE6-3F8C-4556-8AA3-AA12E41D1243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星: 12 pt 181">
                <a:extLst>
                  <a:ext uri="{FF2B5EF4-FFF2-40B4-BE49-F238E27FC236}">
                    <a16:creationId xmlns:a16="http://schemas.microsoft.com/office/drawing/2014/main" id="{C56F6895-99F4-4579-B41A-1438618B96B4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星: 12 pt 182">
                <a:extLst>
                  <a:ext uri="{FF2B5EF4-FFF2-40B4-BE49-F238E27FC236}">
                    <a16:creationId xmlns:a16="http://schemas.microsoft.com/office/drawing/2014/main" id="{83CC266E-BF45-4844-98AF-DAEC710CB174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12 pt 183">
                <a:extLst>
                  <a:ext uri="{FF2B5EF4-FFF2-40B4-BE49-F238E27FC236}">
                    <a16:creationId xmlns:a16="http://schemas.microsoft.com/office/drawing/2014/main" id="{71237477-BB7A-41F1-BBC2-E731B0D31F86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星: 12 pt 184">
                <a:extLst>
                  <a:ext uri="{FF2B5EF4-FFF2-40B4-BE49-F238E27FC236}">
                    <a16:creationId xmlns:a16="http://schemas.microsoft.com/office/drawing/2014/main" id="{0EBE3C37-2B76-4EF4-8D69-22B2AB142EFE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星: 12 pt 185">
                <a:extLst>
                  <a:ext uri="{FF2B5EF4-FFF2-40B4-BE49-F238E27FC236}">
                    <a16:creationId xmlns:a16="http://schemas.microsoft.com/office/drawing/2014/main" id="{3B1E1DA0-DCB0-474C-B01F-6CE266092EB1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星: 12 pt 186">
                <a:extLst>
                  <a:ext uri="{FF2B5EF4-FFF2-40B4-BE49-F238E27FC236}">
                    <a16:creationId xmlns:a16="http://schemas.microsoft.com/office/drawing/2014/main" id="{B793BB8B-8420-4063-B184-B5B4DA6F82EE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星: 12 pt 187">
                <a:extLst>
                  <a:ext uri="{FF2B5EF4-FFF2-40B4-BE49-F238E27FC236}">
                    <a16:creationId xmlns:a16="http://schemas.microsoft.com/office/drawing/2014/main" id="{5E1D80AE-55A2-4A92-BB80-83B99030B71C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星: 12 pt 188">
                <a:extLst>
                  <a:ext uri="{FF2B5EF4-FFF2-40B4-BE49-F238E27FC236}">
                    <a16:creationId xmlns:a16="http://schemas.microsoft.com/office/drawing/2014/main" id="{F0E0CFBA-D801-4B3E-B7E4-FA6900B87BA3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星: 12 pt 189">
                <a:extLst>
                  <a:ext uri="{FF2B5EF4-FFF2-40B4-BE49-F238E27FC236}">
                    <a16:creationId xmlns:a16="http://schemas.microsoft.com/office/drawing/2014/main" id="{36CCC7A8-41A6-4CB4-A63D-9825502EE70F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星: 12 pt 190">
                <a:extLst>
                  <a:ext uri="{FF2B5EF4-FFF2-40B4-BE49-F238E27FC236}">
                    <a16:creationId xmlns:a16="http://schemas.microsoft.com/office/drawing/2014/main" id="{10D9D1C5-0B03-47FD-A72D-4AEE0E361730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星: 12 pt 191">
                <a:extLst>
                  <a:ext uri="{FF2B5EF4-FFF2-40B4-BE49-F238E27FC236}">
                    <a16:creationId xmlns:a16="http://schemas.microsoft.com/office/drawing/2014/main" id="{C77BCC86-35EA-4B33-9A76-8F12AB6B0F9F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星: 12 pt 192">
                <a:extLst>
                  <a:ext uri="{FF2B5EF4-FFF2-40B4-BE49-F238E27FC236}">
                    <a16:creationId xmlns:a16="http://schemas.microsoft.com/office/drawing/2014/main" id="{48E14AA8-272E-4711-9ADA-E1952C322135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星: 12 pt 193">
                <a:extLst>
                  <a:ext uri="{FF2B5EF4-FFF2-40B4-BE49-F238E27FC236}">
                    <a16:creationId xmlns:a16="http://schemas.microsoft.com/office/drawing/2014/main" id="{58ADF26E-3185-41EB-9C66-B789300319E0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星: 12 pt 194">
                <a:extLst>
                  <a:ext uri="{FF2B5EF4-FFF2-40B4-BE49-F238E27FC236}">
                    <a16:creationId xmlns:a16="http://schemas.microsoft.com/office/drawing/2014/main" id="{D0176E0F-0693-476B-AF09-81F4EAD147A2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星: 12 pt 195">
                <a:extLst>
                  <a:ext uri="{FF2B5EF4-FFF2-40B4-BE49-F238E27FC236}">
                    <a16:creationId xmlns:a16="http://schemas.microsoft.com/office/drawing/2014/main" id="{9FF20EB9-257D-4652-B0C0-262814857DCB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B4156004-6328-4646-96DB-7394C991D4A0}"/>
              </a:ext>
            </a:extLst>
          </p:cNvPr>
          <p:cNvGrpSpPr/>
          <p:nvPr/>
        </p:nvGrpSpPr>
        <p:grpSpPr>
          <a:xfrm>
            <a:off x="976868" y="1357748"/>
            <a:ext cx="2138020" cy="1628311"/>
            <a:chOff x="233363" y="633020"/>
            <a:chExt cx="2138020" cy="1628311"/>
          </a:xfrm>
        </p:grpSpPr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572CAD5B-8B7C-4040-91AA-7AC10F7E0521}"/>
                </a:ext>
              </a:extLst>
            </p:cNvPr>
            <p:cNvSpPr/>
            <p:nvPr/>
          </p:nvSpPr>
          <p:spPr>
            <a:xfrm>
              <a:off x="317862" y="687545"/>
              <a:ext cx="1969022" cy="157378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19E9C366-3F87-46C0-B7B7-F760FA1F0757}"/>
                </a:ext>
              </a:extLst>
            </p:cNvPr>
            <p:cNvSpPr/>
            <p:nvPr/>
          </p:nvSpPr>
          <p:spPr>
            <a:xfrm>
              <a:off x="317862" y="665319"/>
              <a:ext cx="1969022" cy="154268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accent1">
                    <a:lumMod val="40000"/>
                    <a:lumOff val="60000"/>
                  </a:schemeClr>
                </a:gs>
                <a:gs pos="85000">
                  <a:schemeClr val="accent1">
                    <a:lumMod val="75000"/>
                  </a:schemeClr>
                </a:gs>
                <a:gs pos="7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5BFCF6EA-F9C9-46DF-91FC-5084A48F0988}"/>
                </a:ext>
              </a:extLst>
            </p:cNvPr>
            <p:cNvSpPr/>
            <p:nvPr/>
          </p:nvSpPr>
          <p:spPr>
            <a:xfrm>
              <a:off x="233363" y="633020"/>
              <a:ext cx="2138020" cy="1464412"/>
            </a:xfrm>
            <a:custGeom>
              <a:avLst/>
              <a:gdLst>
                <a:gd name="connsiteX0" fmla="*/ 1863168 w 2138020"/>
                <a:gd name="connsiteY0" fmla="*/ 0 h 1226590"/>
                <a:gd name="connsiteX1" fmla="*/ 1862795 w 2138020"/>
                <a:gd name="connsiteY1" fmla="*/ 16220 h 1226590"/>
                <a:gd name="connsiteX2" fmla="*/ 1954944 w 2138020"/>
                <a:gd name="connsiteY2" fmla="*/ 610482 h 1226590"/>
                <a:gd name="connsiteX3" fmla="*/ 2091471 w 2138020"/>
                <a:gd name="connsiteY3" fmla="*/ 1004807 h 1226590"/>
                <a:gd name="connsiteX4" fmla="*/ 2138020 w 2138020"/>
                <a:gd name="connsiteY4" fmla="*/ 1100668 h 1226590"/>
                <a:gd name="connsiteX5" fmla="*/ 2028975 w 2138020"/>
                <a:gd name="connsiteY5" fmla="*/ 1131063 h 1226590"/>
                <a:gd name="connsiteX6" fmla="*/ 1414210 w 2138020"/>
                <a:gd name="connsiteY6" fmla="*/ 1218459 h 1226590"/>
                <a:gd name="connsiteX7" fmla="*/ 1175452 w 2138020"/>
                <a:gd name="connsiteY7" fmla="*/ 1226590 h 1226590"/>
                <a:gd name="connsiteX8" fmla="*/ 959987 w 2138020"/>
                <a:gd name="connsiteY8" fmla="*/ 1226590 h 1226590"/>
                <a:gd name="connsiteX9" fmla="*/ 721228 w 2138020"/>
                <a:gd name="connsiteY9" fmla="*/ 1218459 h 1226590"/>
                <a:gd name="connsiteX10" fmla="*/ 106464 w 2138020"/>
                <a:gd name="connsiteY10" fmla="*/ 1131063 h 1226590"/>
                <a:gd name="connsiteX11" fmla="*/ 0 w 2138020"/>
                <a:gd name="connsiteY11" fmla="*/ 1101387 h 1226590"/>
                <a:gd name="connsiteX12" fmla="*/ 46899 w 2138020"/>
                <a:gd name="connsiteY12" fmla="*/ 1004807 h 1226590"/>
                <a:gd name="connsiteX13" fmla="*/ 183426 w 2138020"/>
                <a:gd name="connsiteY13" fmla="*/ 610482 h 1226590"/>
                <a:gd name="connsiteX14" fmla="*/ 275574 w 2138020"/>
                <a:gd name="connsiteY14" fmla="*/ 16220 h 1226590"/>
                <a:gd name="connsiteX15" fmla="*/ 275230 w 2138020"/>
                <a:gd name="connsiteY15" fmla="*/ 1274 h 1226590"/>
                <a:gd name="connsiteX16" fmla="*/ 311600 w 2138020"/>
                <a:gd name="connsiteY16" fmla="*/ 16914 h 1226590"/>
                <a:gd name="connsiteX17" fmla="*/ 1067718 w 2138020"/>
                <a:gd name="connsiteY17" fmla="*/ 128041 h 1226590"/>
                <a:gd name="connsiteX18" fmla="*/ 1823837 w 2138020"/>
                <a:gd name="connsiteY18" fmla="*/ 16914 h 122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38020" h="1226590">
                  <a:moveTo>
                    <a:pt x="1863168" y="0"/>
                  </a:moveTo>
                  <a:lnTo>
                    <a:pt x="1862795" y="16220"/>
                  </a:lnTo>
                  <a:cubicBezTo>
                    <a:pt x="1867450" y="191656"/>
                    <a:pt x="1897625" y="396566"/>
                    <a:pt x="1954944" y="610482"/>
                  </a:cubicBezTo>
                  <a:cubicBezTo>
                    <a:pt x="1993156" y="753093"/>
                    <a:pt x="2039815" y="886205"/>
                    <a:pt x="2091471" y="1004807"/>
                  </a:cubicBezTo>
                  <a:lnTo>
                    <a:pt x="2138020" y="1100668"/>
                  </a:lnTo>
                  <a:lnTo>
                    <a:pt x="2028975" y="1131063"/>
                  </a:lnTo>
                  <a:cubicBezTo>
                    <a:pt x="1846044" y="1172815"/>
                    <a:pt x="1638050" y="1202985"/>
                    <a:pt x="1414210" y="1218459"/>
                  </a:cubicBezTo>
                  <a:lnTo>
                    <a:pt x="1175452" y="1226590"/>
                  </a:lnTo>
                  <a:lnTo>
                    <a:pt x="959987" y="1226590"/>
                  </a:lnTo>
                  <a:lnTo>
                    <a:pt x="721228" y="1218459"/>
                  </a:lnTo>
                  <a:cubicBezTo>
                    <a:pt x="497388" y="1202985"/>
                    <a:pt x="289394" y="1172815"/>
                    <a:pt x="106464" y="1131063"/>
                  </a:cubicBezTo>
                  <a:lnTo>
                    <a:pt x="0" y="1101387"/>
                  </a:lnTo>
                  <a:lnTo>
                    <a:pt x="46899" y="1004807"/>
                  </a:lnTo>
                  <a:cubicBezTo>
                    <a:pt x="98555" y="886205"/>
                    <a:pt x="145213" y="753093"/>
                    <a:pt x="183426" y="610482"/>
                  </a:cubicBezTo>
                  <a:cubicBezTo>
                    <a:pt x="240744" y="396566"/>
                    <a:pt x="270919" y="191656"/>
                    <a:pt x="275574" y="16220"/>
                  </a:cubicBezTo>
                  <a:lnTo>
                    <a:pt x="275230" y="1274"/>
                  </a:lnTo>
                  <a:lnTo>
                    <a:pt x="311600" y="16914"/>
                  </a:lnTo>
                  <a:cubicBezTo>
                    <a:pt x="505108" y="85574"/>
                    <a:pt x="772436" y="128041"/>
                    <a:pt x="1067718" y="128041"/>
                  </a:cubicBezTo>
                  <a:cubicBezTo>
                    <a:pt x="1363001" y="128041"/>
                    <a:pt x="1630329" y="85574"/>
                    <a:pt x="1823837" y="1691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chemeClr val="bg1">
                    <a:lumMod val="95000"/>
                  </a:schemeClr>
                </a:gs>
                <a:gs pos="8500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A2DA3B10-BE8B-4CEE-8212-D9698C8C565B}"/>
                </a:ext>
              </a:extLst>
            </p:cNvPr>
            <p:cNvGrpSpPr/>
            <p:nvPr/>
          </p:nvGrpSpPr>
          <p:grpSpPr>
            <a:xfrm>
              <a:off x="1024050" y="854640"/>
              <a:ext cx="998747" cy="694383"/>
              <a:chOff x="2863306" y="3780756"/>
              <a:chExt cx="3708468" cy="2578327"/>
            </a:xfrm>
          </p:grpSpPr>
          <p:sp>
            <p:nvSpPr>
              <p:cNvPr id="276" name="星: 12 pt 275">
                <a:extLst>
                  <a:ext uri="{FF2B5EF4-FFF2-40B4-BE49-F238E27FC236}">
                    <a16:creationId xmlns:a16="http://schemas.microsoft.com/office/drawing/2014/main" id="{3C994D8A-66A4-4EE2-AC75-B5D7E4B4B196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星: 12 pt 276">
                <a:extLst>
                  <a:ext uri="{FF2B5EF4-FFF2-40B4-BE49-F238E27FC236}">
                    <a16:creationId xmlns:a16="http://schemas.microsoft.com/office/drawing/2014/main" id="{1D0F77F2-C684-4514-BDDF-D4B2010D595E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星: 12 pt 277">
                <a:extLst>
                  <a:ext uri="{FF2B5EF4-FFF2-40B4-BE49-F238E27FC236}">
                    <a16:creationId xmlns:a16="http://schemas.microsoft.com/office/drawing/2014/main" id="{CE44A824-3347-41D4-ADF5-5022BE2FDFD8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星: 12 pt 278">
                <a:extLst>
                  <a:ext uri="{FF2B5EF4-FFF2-40B4-BE49-F238E27FC236}">
                    <a16:creationId xmlns:a16="http://schemas.microsoft.com/office/drawing/2014/main" id="{F9D1772A-94F0-4069-8B6B-861E86AB30D1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星: 12 pt 279">
                <a:extLst>
                  <a:ext uri="{FF2B5EF4-FFF2-40B4-BE49-F238E27FC236}">
                    <a16:creationId xmlns:a16="http://schemas.microsoft.com/office/drawing/2014/main" id="{4B802E32-69E9-42A7-83DF-EAE50C108297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星: 12 pt 280">
                <a:extLst>
                  <a:ext uri="{FF2B5EF4-FFF2-40B4-BE49-F238E27FC236}">
                    <a16:creationId xmlns:a16="http://schemas.microsoft.com/office/drawing/2014/main" id="{66A1007E-814E-4D23-B06F-9861419D9F1F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星: 12 pt 281">
                <a:extLst>
                  <a:ext uri="{FF2B5EF4-FFF2-40B4-BE49-F238E27FC236}">
                    <a16:creationId xmlns:a16="http://schemas.microsoft.com/office/drawing/2014/main" id="{C33326A4-1AC6-4DA2-9F29-473041B860AE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星: 12 pt 282">
                <a:extLst>
                  <a:ext uri="{FF2B5EF4-FFF2-40B4-BE49-F238E27FC236}">
                    <a16:creationId xmlns:a16="http://schemas.microsoft.com/office/drawing/2014/main" id="{A1ADF6CC-60C6-477A-99A0-0854EAA60BAA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星: 12 pt 283">
                <a:extLst>
                  <a:ext uri="{FF2B5EF4-FFF2-40B4-BE49-F238E27FC236}">
                    <a16:creationId xmlns:a16="http://schemas.microsoft.com/office/drawing/2014/main" id="{90EFF764-24EF-41DA-BA79-EB4D59217FA4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星: 12 pt 284">
                <a:extLst>
                  <a:ext uri="{FF2B5EF4-FFF2-40B4-BE49-F238E27FC236}">
                    <a16:creationId xmlns:a16="http://schemas.microsoft.com/office/drawing/2014/main" id="{F43A276B-8887-4E7C-BE7C-00E92E2050A2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星: 12 pt 285">
                <a:extLst>
                  <a:ext uri="{FF2B5EF4-FFF2-40B4-BE49-F238E27FC236}">
                    <a16:creationId xmlns:a16="http://schemas.microsoft.com/office/drawing/2014/main" id="{8890FCD2-338D-4570-B0B3-B5AE5651317E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星: 12 pt 286">
                <a:extLst>
                  <a:ext uri="{FF2B5EF4-FFF2-40B4-BE49-F238E27FC236}">
                    <a16:creationId xmlns:a16="http://schemas.microsoft.com/office/drawing/2014/main" id="{9C4BD095-94D5-4B58-A2FC-4618DBEF180A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星: 12 pt 287">
                <a:extLst>
                  <a:ext uri="{FF2B5EF4-FFF2-40B4-BE49-F238E27FC236}">
                    <a16:creationId xmlns:a16="http://schemas.microsoft.com/office/drawing/2014/main" id="{2D5F11DD-6458-429C-B135-78A2F615D360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星: 12 pt 288">
                <a:extLst>
                  <a:ext uri="{FF2B5EF4-FFF2-40B4-BE49-F238E27FC236}">
                    <a16:creationId xmlns:a16="http://schemas.microsoft.com/office/drawing/2014/main" id="{A5D130FA-D76E-4EFE-B4D5-ABC3E68D3C01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星: 12 pt 289">
                <a:extLst>
                  <a:ext uri="{FF2B5EF4-FFF2-40B4-BE49-F238E27FC236}">
                    <a16:creationId xmlns:a16="http://schemas.microsoft.com/office/drawing/2014/main" id="{FB324643-C192-40AD-8783-E412239DA046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星: 12 pt 290">
                <a:extLst>
                  <a:ext uri="{FF2B5EF4-FFF2-40B4-BE49-F238E27FC236}">
                    <a16:creationId xmlns:a16="http://schemas.microsoft.com/office/drawing/2014/main" id="{C451C465-0B72-4B38-8A0A-B0B03208ECA9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星: 12 pt 291">
                <a:extLst>
                  <a:ext uri="{FF2B5EF4-FFF2-40B4-BE49-F238E27FC236}">
                    <a16:creationId xmlns:a16="http://schemas.microsoft.com/office/drawing/2014/main" id="{CA6D4B91-FB2E-4255-BDEE-4608475D2F79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星: 12 pt 292">
                <a:extLst>
                  <a:ext uri="{FF2B5EF4-FFF2-40B4-BE49-F238E27FC236}">
                    <a16:creationId xmlns:a16="http://schemas.microsoft.com/office/drawing/2014/main" id="{3DE8B2C5-E1FF-4BDC-A58C-F3CF82B99257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星: 12 pt 293">
                <a:extLst>
                  <a:ext uri="{FF2B5EF4-FFF2-40B4-BE49-F238E27FC236}">
                    <a16:creationId xmlns:a16="http://schemas.microsoft.com/office/drawing/2014/main" id="{C140EF52-C8EE-4A68-B144-CD11296BB5E0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星: 12 pt 294">
                <a:extLst>
                  <a:ext uri="{FF2B5EF4-FFF2-40B4-BE49-F238E27FC236}">
                    <a16:creationId xmlns:a16="http://schemas.microsoft.com/office/drawing/2014/main" id="{8D20D656-024F-40D2-AC17-EF6150F54D53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星: 12 pt 295">
                <a:extLst>
                  <a:ext uri="{FF2B5EF4-FFF2-40B4-BE49-F238E27FC236}">
                    <a16:creationId xmlns:a16="http://schemas.microsoft.com/office/drawing/2014/main" id="{1C02469F-9351-4715-9EAA-B90F480A8B92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星: 12 pt 296">
                <a:extLst>
                  <a:ext uri="{FF2B5EF4-FFF2-40B4-BE49-F238E27FC236}">
                    <a16:creationId xmlns:a16="http://schemas.microsoft.com/office/drawing/2014/main" id="{929FD3FA-EE09-4C9F-8011-F1BCA5CE1EDC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星: 12 pt 297">
                <a:extLst>
                  <a:ext uri="{FF2B5EF4-FFF2-40B4-BE49-F238E27FC236}">
                    <a16:creationId xmlns:a16="http://schemas.microsoft.com/office/drawing/2014/main" id="{F0DED3B8-4944-464A-B959-4DE20F146D3E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星: 12 pt 298">
                <a:extLst>
                  <a:ext uri="{FF2B5EF4-FFF2-40B4-BE49-F238E27FC236}">
                    <a16:creationId xmlns:a16="http://schemas.microsoft.com/office/drawing/2014/main" id="{6CFB50A5-10C8-42ED-AEE6-EB59019B6F53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星: 12 pt 299">
                <a:extLst>
                  <a:ext uri="{FF2B5EF4-FFF2-40B4-BE49-F238E27FC236}">
                    <a16:creationId xmlns:a16="http://schemas.microsoft.com/office/drawing/2014/main" id="{CBB1414A-89C6-432C-8463-97B8743065F3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星: 12 pt 300">
                <a:extLst>
                  <a:ext uri="{FF2B5EF4-FFF2-40B4-BE49-F238E27FC236}">
                    <a16:creationId xmlns:a16="http://schemas.microsoft.com/office/drawing/2014/main" id="{C568207A-647A-477C-B2E3-8B6754898BF5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星: 12 pt 301">
                <a:extLst>
                  <a:ext uri="{FF2B5EF4-FFF2-40B4-BE49-F238E27FC236}">
                    <a16:creationId xmlns:a16="http://schemas.microsoft.com/office/drawing/2014/main" id="{64DB14BB-43F0-4BBB-83A0-808DBA6C98AB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星: 12 pt 302">
                <a:extLst>
                  <a:ext uri="{FF2B5EF4-FFF2-40B4-BE49-F238E27FC236}">
                    <a16:creationId xmlns:a16="http://schemas.microsoft.com/office/drawing/2014/main" id="{92965C6F-89DB-49DA-8879-790C7CD0CCE3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星: 12 pt 303">
                <a:extLst>
                  <a:ext uri="{FF2B5EF4-FFF2-40B4-BE49-F238E27FC236}">
                    <a16:creationId xmlns:a16="http://schemas.microsoft.com/office/drawing/2014/main" id="{CF7C8A3E-DF7B-4A4F-B7C0-A1F7D3B727C8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星: 12 pt 304">
                <a:extLst>
                  <a:ext uri="{FF2B5EF4-FFF2-40B4-BE49-F238E27FC236}">
                    <a16:creationId xmlns:a16="http://schemas.microsoft.com/office/drawing/2014/main" id="{153A57CC-D8C0-4E7B-8578-7B16DD705EE1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星: 12 pt 305">
                <a:extLst>
                  <a:ext uri="{FF2B5EF4-FFF2-40B4-BE49-F238E27FC236}">
                    <a16:creationId xmlns:a16="http://schemas.microsoft.com/office/drawing/2014/main" id="{C17D4BDE-AD7D-472D-BBE8-430B5EC1FC8C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星: 12 pt 306">
                <a:extLst>
                  <a:ext uri="{FF2B5EF4-FFF2-40B4-BE49-F238E27FC236}">
                    <a16:creationId xmlns:a16="http://schemas.microsoft.com/office/drawing/2014/main" id="{60CAA2AE-4769-4BB6-9680-1D6CB9EE2C3F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星: 12 pt 307">
                <a:extLst>
                  <a:ext uri="{FF2B5EF4-FFF2-40B4-BE49-F238E27FC236}">
                    <a16:creationId xmlns:a16="http://schemas.microsoft.com/office/drawing/2014/main" id="{EB56A18C-3C2B-4ACB-9654-2F9B4F71B4A6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星: 12 pt 308">
                <a:extLst>
                  <a:ext uri="{FF2B5EF4-FFF2-40B4-BE49-F238E27FC236}">
                    <a16:creationId xmlns:a16="http://schemas.microsoft.com/office/drawing/2014/main" id="{1342AF78-348F-4A01-8372-1CC1A72D2D11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星: 12 pt 309">
                <a:extLst>
                  <a:ext uri="{FF2B5EF4-FFF2-40B4-BE49-F238E27FC236}">
                    <a16:creationId xmlns:a16="http://schemas.microsoft.com/office/drawing/2014/main" id="{5321BF31-F97A-4DD7-BBB9-B3936DD6DB92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星: 12 pt 310">
                <a:extLst>
                  <a:ext uri="{FF2B5EF4-FFF2-40B4-BE49-F238E27FC236}">
                    <a16:creationId xmlns:a16="http://schemas.microsoft.com/office/drawing/2014/main" id="{9CDA3D76-B117-45E5-B9DE-4BE9DF4E0DC8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1B257EFA-CDBB-457A-B32C-FD3CAAF00676}"/>
                </a:ext>
              </a:extLst>
            </p:cNvPr>
            <p:cNvGrpSpPr/>
            <p:nvPr/>
          </p:nvGrpSpPr>
          <p:grpSpPr>
            <a:xfrm>
              <a:off x="489830" y="999854"/>
              <a:ext cx="998747" cy="694383"/>
              <a:chOff x="2863306" y="3780756"/>
              <a:chExt cx="3708468" cy="2578327"/>
            </a:xfrm>
          </p:grpSpPr>
          <p:sp>
            <p:nvSpPr>
              <p:cNvPr id="240" name="星: 12 pt 239">
                <a:extLst>
                  <a:ext uri="{FF2B5EF4-FFF2-40B4-BE49-F238E27FC236}">
                    <a16:creationId xmlns:a16="http://schemas.microsoft.com/office/drawing/2014/main" id="{73C797F7-2A86-46E4-889F-E505F2092BDC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星: 12 pt 240">
                <a:extLst>
                  <a:ext uri="{FF2B5EF4-FFF2-40B4-BE49-F238E27FC236}">
                    <a16:creationId xmlns:a16="http://schemas.microsoft.com/office/drawing/2014/main" id="{AB8CD223-8F10-4DD8-984A-2ED830027415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星: 12 pt 241">
                <a:extLst>
                  <a:ext uri="{FF2B5EF4-FFF2-40B4-BE49-F238E27FC236}">
                    <a16:creationId xmlns:a16="http://schemas.microsoft.com/office/drawing/2014/main" id="{49C0BE42-5A00-46E2-8557-9F3262A90513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星: 12 pt 242">
                <a:extLst>
                  <a:ext uri="{FF2B5EF4-FFF2-40B4-BE49-F238E27FC236}">
                    <a16:creationId xmlns:a16="http://schemas.microsoft.com/office/drawing/2014/main" id="{32528187-77AD-4D36-9E56-3A86AE46871A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星: 12 pt 243">
                <a:extLst>
                  <a:ext uri="{FF2B5EF4-FFF2-40B4-BE49-F238E27FC236}">
                    <a16:creationId xmlns:a16="http://schemas.microsoft.com/office/drawing/2014/main" id="{76095E51-A2A4-492C-B4D8-9BA58244E8FD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星: 12 pt 244">
                <a:extLst>
                  <a:ext uri="{FF2B5EF4-FFF2-40B4-BE49-F238E27FC236}">
                    <a16:creationId xmlns:a16="http://schemas.microsoft.com/office/drawing/2014/main" id="{ECA42C6A-F314-4987-966A-205DE2CCDA81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星: 12 pt 245">
                <a:extLst>
                  <a:ext uri="{FF2B5EF4-FFF2-40B4-BE49-F238E27FC236}">
                    <a16:creationId xmlns:a16="http://schemas.microsoft.com/office/drawing/2014/main" id="{ADD6BE05-B344-4C36-AB9A-A81F2F7761BB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星: 12 pt 246">
                <a:extLst>
                  <a:ext uri="{FF2B5EF4-FFF2-40B4-BE49-F238E27FC236}">
                    <a16:creationId xmlns:a16="http://schemas.microsoft.com/office/drawing/2014/main" id="{4EFBE75B-53ED-45E5-92CE-9AA1FC457973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星: 12 pt 247">
                <a:extLst>
                  <a:ext uri="{FF2B5EF4-FFF2-40B4-BE49-F238E27FC236}">
                    <a16:creationId xmlns:a16="http://schemas.microsoft.com/office/drawing/2014/main" id="{A5C6A95B-ED66-49DD-A937-F2D098CFE3BF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星: 12 pt 248">
                <a:extLst>
                  <a:ext uri="{FF2B5EF4-FFF2-40B4-BE49-F238E27FC236}">
                    <a16:creationId xmlns:a16="http://schemas.microsoft.com/office/drawing/2014/main" id="{08D20DC5-93FB-4E14-8B6C-5AEB95209A0A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星: 12 pt 249">
                <a:extLst>
                  <a:ext uri="{FF2B5EF4-FFF2-40B4-BE49-F238E27FC236}">
                    <a16:creationId xmlns:a16="http://schemas.microsoft.com/office/drawing/2014/main" id="{D49417E3-84B5-4E60-8406-85C508D6BE51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星: 12 pt 250">
                <a:extLst>
                  <a:ext uri="{FF2B5EF4-FFF2-40B4-BE49-F238E27FC236}">
                    <a16:creationId xmlns:a16="http://schemas.microsoft.com/office/drawing/2014/main" id="{D8205DD6-672B-428A-B321-988E76D31D60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星: 12 pt 251">
                <a:extLst>
                  <a:ext uri="{FF2B5EF4-FFF2-40B4-BE49-F238E27FC236}">
                    <a16:creationId xmlns:a16="http://schemas.microsoft.com/office/drawing/2014/main" id="{B90F0F78-1B01-4BB0-9061-43DE68F25525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星: 12 pt 252">
                <a:extLst>
                  <a:ext uri="{FF2B5EF4-FFF2-40B4-BE49-F238E27FC236}">
                    <a16:creationId xmlns:a16="http://schemas.microsoft.com/office/drawing/2014/main" id="{90092BCC-2EBA-4D48-9DF0-D3F987D0B2CD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星: 12 pt 253">
                <a:extLst>
                  <a:ext uri="{FF2B5EF4-FFF2-40B4-BE49-F238E27FC236}">
                    <a16:creationId xmlns:a16="http://schemas.microsoft.com/office/drawing/2014/main" id="{E9AB84EE-6C33-42B8-86FF-BF9502D48094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星: 12 pt 254">
                <a:extLst>
                  <a:ext uri="{FF2B5EF4-FFF2-40B4-BE49-F238E27FC236}">
                    <a16:creationId xmlns:a16="http://schemas.microsoft.com/office/drawing/2014/main" id="{DAF65F26-FAF5-4704-B9DD-A8CFC7B88653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星: 12 pt 255">
                <a:extLst>
                  <a:ext uri="{FF2B5EF4-FFF2-40B4-BE49-F238E27FC236}">
                    <a16:creationId xmlns:a16="http://schemas.microsoft.com/office/drawing/2014/main" id="{5356756E-0CDC-4225-BB55-F92D0E267BCF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星: 12 pt 256">
                <a:extLst>
                  <a:ext uri="{FF2B5EF4-FFF2-40B4-BE49-F238E27FC236}">
                    <a16:creationId xmlns:a16="http://schemas.microsoft.com/office/drawing/2014/main" id="{07FFA9A2-503F-4632-B5A7-953D8C67B5C3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星: 12 pt 257">
                <a:extLst>
                  <a:ext uri="{FF2B5EF4-FFF2-40B4-BE49-F238E27FC236}">
                    <a16:creationId xmlns:a16="http://schemas.microsoft.com/office/drawing/2014/main" id="{5A4C23A7-AABE-41CD-B179-851235E51801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星: 12 pt 258">
                <a:extLst>
                  <a:ext uri="{FF2B5EF4-FFF2-40B4-BE49-F238E27FC236}">
                    <a16:creationId xmlns:a16="http://schemas.microsoft.com/office/drawing/2014/main" id="{BF1DE2AA-6385-4FA6-A652-2A018163B34E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星: 12 pt 259">
                <a:extLst>
                  <a:ext uri="{FF2B5EF4-FFF2-40B4-BE49-F238E27FC236}">
                    <a16:creationId xmlns:a16="http://schemas.microsoft.com/office/drawing/2014/main" id="{C7B07F75-0BA2-45AE-AF09-5C5C9519107D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星: 12 pt 260">
                <a:extLst>
                  <a:ext uri="{FF2B5EF4-FFF2-40B4-BE49-F238E27FC236}">
                    <a16:creationId xmlns:a16="http://schemas.microsoft.com/office/drawing/2014/main" id="{3182B7E9-DF8C-41E7-B50B-037E5FFA674B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星: 12 pt 261">
                <a:extLst>
                  <a:ext uri="{FF2B5EF4-FFF2-40B4-BE49-F238E27FC236}">
                    <a16:creationId xmlns:a16="http://schemas.microsoft.com/office/drawing/2014/main" id="{D1424895-CED6-470E-8189-6BC54EDC20D7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星: 12 pt 262">
                <a:extLst>
                  <a:ext uri="{FF2B5EF4-FFF2-40B4-BE49-F238E27FC236}">
                    <a16:creationId xmlns:a16="http://schemas.microsoft.com/office/drawing/2014/main" id="{53C70B28-2DEA-4B9E-825E-BAC1CFBBCE4F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星: 12 pt 263">
                <a:extLst>
                  <a:ext uri="{FF2B5EF4-FFF2-40B4-BE49-F238E27FC236}">
                    <a16:creationId xmlns:a16="http://schemas.microsoft.com/office/drawing/2014/main" id="{88D455EA-6E00-48E6-8FAF-8CB466528361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星: 12 pt 264">
                <a:extLst>
                  <a:ext uri="{FF2B5EF4-FFF2-40B4-BE49-F238E27FC236}">
                    <a16:creationId xmlns:a16="http://schemas.microsoft.com/office/drawing/2014/main" id="{0CDEDEC5-899C-4DF6-B8C8-F0FA374E4ACE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星: 12 pt 265">
                <a:extLst>
                  <a:ext uri="{FF2B5EF4-FFF2-40B4-BE49-F238E27FC236}">
                    <a16:creationId xmlns:a16="http://schemas.microsoft.com/office/drawing/2014/main" id="{D9397F48-86AF-4317-AE6B-04FF7C533BB2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星: 12 pt 266">
                <a:extLst>
                  <a:ext uri="{FF2B5EF4-FFF2-40B4-BE49-F238E27FC236}">
                    <a16:creationId xmlns:a16="http://schemas.microsoft.com/office/drawing/2014/main" id="{147AF910-118A-4828-8858-A51360F82574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星: 12 pt 267">
                <a:extLst>
                  <a:ext uri="{FF2B5EF4-FFF2-40B4-BE49-F238E27FC236}">
                    <a16:creationId xmlns:a16="http://schemas.microsoft.com/office/drawing/2014/main" id="{22C6C321-CE60-4E77-8880-7B8286C8FEA1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星: 12 pt 268">
                <a:extLst>
                  <a:ext uri="{FF2B5EF4-FFF2-40B4-BE49-F238E27FC236}">
                    <a16:creationId xmlns:a16="http://schemas.microsoft.com/office/drawing/2014/main" id="{8C79B376-163B-485B-A2FD-77B9825E1A4A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星: 12 pt 269">
                <a:extLst>
                  <a:ext uri="{FF2B5EF4-FFF2-40B4-BE49-F238E27FC236}">
                    <a16:creationId xmlns:a16="http://schemas.microsoft.com/office/drawing/2014/main" id="{17EA178A-B240-4DE0-BA5B-BDBD1C21BDB2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星: 12 pt 270">
                <a:extLst>
                  <a:ext uri="{FF2B5EF4-FFF2-40B4-BE49-F238E27FC236}">
                    <a16:creationId xmlns:a16="http://schemas.microsoft.com/office/drawing/2014/main" id="{7BA10790-1817-4158-A4F8-8098F1A2A231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星: 12 pt 271">
                <a:extLst>
                  <a:ext uri="{FF2B5EF4-FFF2-40B4-BE49-F238E27FC236}">
                    <a16:creationId xmlns:a16="http://schemas.microsoft.com/office/drawing/2014/main" id="{903A0668-D29D-4198-9A4F-FD0188DFCE0C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星: 12 pt 272">
                <a:extLst>
                  <a:ext uri="{FF2B5EF4-FFF2-40B4-BE49-F238E27FC236}">
                    <a16:creationId xmlns:a16="http://schemas.microsoft.com/office/drawing/2014/main" id="{B09E1F5E-F11A-43B5-8D22-ECF6AA28485A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星: 12 pt 273">
                <a:extLst>
                  <a:ext uri="{FF2B5EF4-FFF2-40B4-BE49-F238E27FC236}">
                    <a16:creationId xmlns:a16="http://schemas.microsoft.com/office/drawing/2014/main" id="{E71316A4-5630-41D2-9058-EDEA1A57DE8A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星: 12 pt 274">
                <a:extLst>
                  <a:ext uri="{FF2B5EF4-FFF2-40B4-BE49-F238E27FC236}">
                    <a16:creationId xmlns:a16="http://schemas.microsoft.com/office/drawing/2014/main" id="{41878764-FB3B-4CB9-A253-D106306B83CE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46A5E2EB-B9A8-425A-81DB-1FC19BBBCCF4}"/>
                </a:ext>
              </a:extLst>
            </p:cNvPr>
            <p:cNvGrpSpPr/>
            <p:nvPr/>
          </p:nvGrpSpPr>
          <p:grpSpPr>
            <a:xfrm>
              <a:off x="1000135" y="1235704"/>
              <a:ext cx="998747" cy="694383"/>
              <a:chOff x="2863306" y="3780756"/>
              <a:chExt cx="3708468" cy="2578327"/>
            </a:xfrm>
          </p:grpSpPr>
          <p:sp>
            <p:nvSpPr>
              <p:cNvPr id="204" name="星: 12 pt 203">
                <a:extLst>
                  <a:ext uri="{FF2B5EF4-FFF2-40B4-BE49-F238E27FC236}">
                    <a16:creationId xmlns:a16="http://schemas.microsoft.com/office/drawing/2014/main" id="{FAAD1C19-29F3-4DD6-96B2-7F8873E929FD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星: 12 pt 204">
                <a:extLst>
                  <a:ext uri="{FF2B5EF4-FFF2-40B4-BE49-F238E27FC236}">
                    <a16:creationId xmlns:a16="http://schemas.microsoft.com/office/drawing/2014/main" id="{CFBA4096-2C9A-4EBE-9AC2-04A755651438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星: 12 pt 205">
                <a:extLst>
                  <a:ext uri="{FF2B5EF4-FFF2-40B4-BE49-F238E27FC236}">
                    <a16:creationId xmlns:a16="http://schemas.microsoft.com/office/drawing/2014/main" id="{89989F5F-367E-4C09-9FD5-1CD8D79E8723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星: 12 pt 206">
                <a:extLst>
                  <a:ext uri="{FF2B5EF4-FFF2-40B4-BE49-F238E27FC236}">
                    <a16:creationId xmlns:a16="http://schemas.microsoft.com/office/drawing/2014/main" id="{490F1657-2832-48CE-8953-E48AD1F37471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星: 12 pt 207">
                <a:extLst>
                  <a:ext uri="{FF2B5EF4-FFF2-40B4-BE49-F238E27FC236}">
                    <a16:creationId xmlns:a16="http://schemas.microsoft.com/office/drawing/2014/main" id="{5F96C834-3BE2-4558-9A3F-DFC67168DE56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星: 12 pt 208">
                <a:extLst>
                  <a:ext uri="{FF2B5EF4-FFF2-40B4-BE49-F238E27FC236}">
                    <a16:creationId xmlns:a16="http://schemas.microsoft.com/office/drawing/2014/main" id="{5E09DE95-BF13-4FB6-887F-96A6F39BEECE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星: 12 pt 209">
                <a:extLst>
                  <a:ext uri="{FF2B5EF4-FFF2-40B4-BE49-F238E27FC236}">
                    <a16:creationId xmlns:a16="http://schemas.microsoft.com/office/drawing/2014/main" id="{F15DB01F-13DD-4965-A876-F6A9692703D9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星: 12 pt 210">
                <a:extLst>
                  <a:ext uri="{FF2B5EF4-FFF2-40B4-BE49-F238E27FC236}">
                    <a16:creationId xmlns:a16="http://schemas.microsoft.com/office/drawing/2014/main" id="{A79C3B16-9A9C-402D-AB05-C4312824C8CD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星: 12 pt 211">
                <a:extLst>
                  <a:ext uri="{FF2B5EF4-FFF2-40B4-BE49-F238E27FC236}">
                    <a16:creationId xmlns:a16="http://schemas.microsoft.com/office/drawing/2014/main" id="{E2213356-77D1-4076-B054-C7AAFB0D1E05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星: 12 pt 212">
                <a:extLst>
                  <a:ext uri="{FF2B5EF4-FFF2-40B4-BE49-F238E27FC236}">
                    <a16:creationId xmlns:a16="http://schemas.microsoft.com/office/drawing/2014/main" id="{D56AB717-955D-445B-BDC9-35BFBE5746F5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星: 12 pt 213">
                <a:extLst>
                  <a:ext uri="{FF2B5EF4-FFF2-40B4-BE49-F238E27FC236}">
                    <a16:creationId xmlns:a16="http://schemas.microsoft.com/office/drawing/2014/main" id="{DB9AE75D-00AA-442F-8769-26E362BE54D7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星: 12 pt 214">
                <a:extLst>
                  <a:ext uri="{FF2B5EF4-FFF2-40B4-BE49-F238E27FC236}">
                    <a16:creationId xmlns:a16="http://schemas.microsoft.com/office/drawing/2014/main" id="{60C29260-6F74-4EC1-B6B5-BE0E55BB7B98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星: 12 pt 215">
                <a:extLst>
                  <a:ext uri="{FF2B5EF4-FFF2-40B4-BE49-F238E27FC236}">
                    <a16:creationId xmlns:a16="http://schemas.microsoft.com/office/drawing/2014/main" id="{5B003AD2-DBAB-474A-8C6F-15429C8AAE1B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星: 12 pt 216">
                <a:extLst>
                  <a:ext uri="{FF2B5EF4-FFF2-40B4-BE49-F238E27FC236}">
                    <a16:creationId xmlns:a16="http://schemas.microsoft.com/office/drawing/2014/main" id="{D86C2179-4007-4030-BE63-B420DB569D51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星: 12 pt 217">
                <a:extLst>
                  <a:ext uri="{FF2B5EF4-FFF2-40B4-BE49-F238E27FC236}">
                    <a16:creationId xmlns:a16="http://schemas.microsoft.com/office/drawing/2014/main" id="{B5ABBBAF-7911-4D6D-98B5-EA274FE73C72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星: 12 pt 218">
                <a:extLst>
                  <a:ext uri="{FF2B5EF4-FFF2-40B4-BE49-F238E27FC236}">
                    <a16:creationId xmlns:a16="http://schemas.microsoft.com/office/drawing/2014/main" id="{445E8203-3C62-4499-A601-843D814D652D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星: 12 pt 219">
                <a:extLst>
                  <a:ext uri="{FF2B5EF4-FFF2-40B4-BE49-F238E27FC236}">
                    <a16:creationId xmlns:a16="http://schemas.microsoft.com/office/drawing/2014/main" id="{CAAE4A0B-7CAB-414F-A35A-E119BC20EAD1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星: 12 pt 220">
                <a:extLst>
                  <a:ext uri="{FF2B5EF4-FFF2-40B4-BE49-F238E27FC236}">
                    <a16:creationId xmlns:a16="http://schemas.microsoft.com/office/drawing/2014/main" id="{831BB949-01FE-4BD8-8D55-C6A3367A4B0E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星: 12 pt 221">
                <a:extLst>
                  <a:ext uri="{FF2B5EF4-FFF2-40B4-BE49-F238E27FC236}">
                    <a16:creationId xmlns:a16="http://schemas.microsoft.com/office/drawing/2014/main" id="{B1590E6B-24C3-49FA-950E-DFF617098139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星: 12 pt 222">
                <a:extLst>
                  <a:ext uri="{FF2B5EF4-FFF2-40B4-BE49-F238E27FC236}">
                    <a16:creationId xmlns:a16="http://schemas.microsoft.com/office/drawing/2014/main" id="{0C72A9A1-4693-4B86-904A-A3D0B4DF3706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星: 12 pt 223">
                <a:extLst>
                  <a:ext uri="{FF2B5EF4-FFF2-40B4-BE49-F238E27FC236}">
                    <a16:creationId xmlns:a16="http://schemas.microsoft.com/office/drawing/2014/main" id="{2E02A379-5C8F-46D9-BCB5-B9383FE60EB2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星: 12 pt 224">
                <a:extLst>
                  <a:ext uri="{FF2B5EF4-FFF2-40B4-BE49-F238E27FC236}">
                    <a16:creationId xmlns:a16="http://schemas.microsoft.com/office/drawing/2014/main" id="{510ABC14-BA18-4F6F-9FCB-9952BA4780D5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星: 12 pt 225">
                <a:extLst>
                  <a:ext uri="{FF2B5EF4-FFF2-40B4-BE49-F238E27FC236}">
                    <a16:creationId xmlns:a16="http://schemas.microsoft.com/office/drawing/2014/main" id="{BFDA6096-52E4-4131-9E60-26690B55E7EB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星: 12 pt 226">
                <a:extLst>
                  <a:ext uri="{FF2B5EF4-FFF2-40B4-BE49-F238E27FC236}">
                    <a16:creationId xmlns:a16="http://schemas.microsoft.com/office/drawing/2014/main" id="{90BD6378-6EC0-4033-B059-D65D547BCBC2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星: 12 pt 227">
                <a:extLst>
                  <a:ext uri="{FF2B5EF4-FFF2-40B4-BE49-F238E27FC236}">
                    <a16:creationId xmlns:a16="http://schemas.microsoft.com/office/drawing/2014/main" id="{A8ED51C7-2729-4321-A441-0ED397DAE145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星: 12 pt 228">
                <a:extLst>
                  <a:ext uri="{FF2B5EF4-FFF2-40B4-BE49-F238E27FC236}">
                    <a16:creationId xmlns:a16="http://schemas.microsoft.com/office/drawing/2014/main" id="{3DFFDB48-5936-4B8E-A823-C1EE619A11B2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星: 12 pt 229">
                <a:extLst>
                  <a:ext uri="{FF2B5EF4-FFF2-40B4-BE49-F238E27FC236}">
                    <a16:creationId xmlns:a16="http://schemas.microsoft.com/office/drawing/2014/main" id="{4E7A8031-352A-4388-A6F0-5B3278F33FC0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星: 12 pt 230">
                <a:extLst>
                  <a:ext uri="{FF2B5EF4-FFF2-40B4-BE49-F238E27FC236}">
                    <a16:creationId xmlns:a16="http://schemas.microsoft.com/office/drawing/2014/main" id="{4EC3AC48-C386-4182-9058-A63526A87D65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星: 12 pt 231">
                <a:extLst>
                  <a:ext uri="{FF2B5EF4-FFF2-40B4-BE49-F238E27FC236}">
                    <a16:creationId xmlns:a16="http://schemas.microsoft.com/office/drawing/2014/main" id="{DBE1C337-C627-464C-B548-2CDAFE8736F0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星: 12 pt 232">
                <a:extLst>
                  <a:ext uri="{FF2B5EF4-FFF2-40B4-BE49-F238E27FC236}">
                    <a16:creationId xmlns:a16="http://schemas.microsoft.com/office/drawing/2014/main" id="{88D8DE21-93A6-4EB7-BDCE-3BA874684820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星: 12 pt 233">
                <a:extLst>
                  <a:ext uri="{FF2B5EF4-FFF2-40B4-BE49-F238E27FC236}">
                    <a16:creationId xmlns:a16="http://schemas.microsoft.com/office/drawing/2014/main" id="{325656D0-9027-42F1-8939-ECFBA58A51C7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星: 12 pt 234">
                <a:extLst>
                  <a:ext uri="{FF2B5EF4-FFF2-40B4-BE49-F238E27FC236}">
                    <a16:creationId xmlns:a16="http://schemas.microsoft.com/office/drawing/2014/main" id="{67B46853-CB13-4016-8020-613C10E37817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星: 12 pt 235">
                <a:extLst>
                  <a:ext uri="{FF2B5EF4-FFF2-40B4-BE49-F238E27FC236}">
                    <a16:creationId xmlns:a16="http://schemas.microsoft.com/office/drawing/2014/main" id="{F0DC1969-8162-4E64-B840-6D5E91733E77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星: 12 pt 236">
                <a:extLst>
                  <a:ext uri="{FF2B5EF4-FFF2-40B4-BE49-F238E27FC236}">
                    <a16:creationId xmlns:a16="http://schemas.microsoft.com/office/drawing/2014/main" id="{D4D7DBD3-ECF2-47F1-ADDF-5C7CB161D589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星: 12 pt 237">
                <a:extLst>
                  <a:ext uri="{FF2B5EF4-FFF2-40B4-BE49-F238E27FC236}">
                    <a16:creationId xmlns:a16="http://schemas.microsoft.com/office/drawing/2014/main" id="{A9A4337F-2C45-43F1-960F-4CA2C37368AD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星: 12 pt 238">
                <a:extLst>
                  <a:ext uri="{FF2B5EF4-FFF2-40B4-BE49-F238E27FC236}">
                    <a16:creationId xmlns:a16="http://schemas.microsoft.com/office/drawing/2014/main" id="{091399B6-E6E5-452A-9698-BD9CF2BAD608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7CE21E54-C375-44C2-A90C-C48BE6F0210A}"/>
              </a:ext>
            </a:extLst>
          </p:cNvPr>
          <p:cNvGrpSpPr/>
          <p:nvPr/>
        </p:nvGrpSpPr>
        <p:grpSpPr>
          <a:xfrm>
            <a:off x="3620658" y="4246581"/>
            <a:ext cx="2697956" cy="1610215"/>
            <a:chOff x="3318759" y="595160"/>
            <a:chExt cx="2697956" cy="1610215"/>
          </a:xfrm>
        </p:grpSpPr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93DB579C-B6FE-419D-9DA7-41A5B8C21E73}"/>
                </a:ext>
              </a:extLst>
            </p:cNvPr>
            <p:cNvSpPr/>
            <p:nvPr/>
          </p:nvSpPr>
          <p:spPr>
            <a:xfrm>
              <a:off x="3428298" y="633020"/>
              <a:ext cx="1604962" cy="1293946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20000">
                  <a:schemeClr val="tx1"/>
                </a:gs>
                <a:gs pos="5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5DFBB666-7A53-4619-9117-49BD622390C1}"/>
                </a:ext>
              </a:extLst>
            </p:cNvPr>
            <p:cNvGrpSpPr/>
            <p:nvPr/>
          </p:nvGrpSpPr>
          <p:grpSpPr>
            <a:xfrm>
              <a:off x="3335807" y="1025635"/>
              <a:ext cx="975805" cy="752092"/>
              <a:chOff x="4201065" y="3599373"/>
              <a:chExt cx="2393014" cy="1662430"/>
            </a:xfrm>
          </p:grpSpPr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D155DDA0-3A7C-4D08-9A47-DDD5B747B7B8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C84B7494-61C4-489D-AB76-45B74FDB2033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2F30B55E-0392-49D7-9374-7EFE7D6ED723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7A01FEA2-3D45-403E-A204-C03CA0B429B1}"/>
                  </a:ext>
                </a:extLst>
              </p:cNvPr>
              <p:cNvSpPr/>
              <p:nvPr/>
            </p:nvSpPr>
            <p:spPr>
              <a:xfrm>
                <a:off x="5227629" y="363334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ACDB6445-5AA7-4C65-ACF0-49D2C942E503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ED9A9F36-A933-4664-AF21-A9D75CFA8629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A3A41CE2-43D6-4850-9CC4-EC96A72983ED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C82E8EB4-C8AD-40F1-A68B-87C2CA9014AE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3725C7AF-6E32-4F83-B444-FDFF0BDF2A4E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6F627419-D721-4609-9276-6F41FE9C4FFA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6F30F851-2527-413A-8891-E43356256A41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CBA1AC02-21F2-4C1B-8016-D81E2A5E405E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22DCC0C0-6772-4EEB-B877-313397314A41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188E2ADA-CE9B-469E-94A3-09FD0CC96A45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131543AF-CAC9-49D4-9918-42F5EB4E0EAB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99573948-5021-4F80-842D-9952DE1CDCC4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3CAA8157-0C9A-4C54-BB39-9197BD3DCD74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B2132C10-6B06-4ABB-AD58-F4D4D927A5F8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F2003393-45EF-48B5-93FC-23454642F8CE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528C1E96-91F9-43F7-A0DC-9B746FDAE961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8718B373-F37A-49BF-9093-3AB873BBF63E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B890256B-D2C8-4AA3-8E22-4FAF714B0189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E83A7C0F-1DF9-4828-95F8-27A39CC21C5A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37D65A8E-63DA-4915-AB8E-6154559A36EE}"/>
                  </a:ext>
                </a:extLst>
              </p:cNvPr>
              <p:cNvSpPr/>
              <p:nvPr/>
            </p:nvSpPr>
            <p:spPr>
              <a:xfrm>
                <a:off x="5241724" y="390004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AC8892DD-1401-4481-B811-5EB523919309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38E56852-BCC6-4145-B528-11E11ABED23C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E98A3E06-069E-40F2-89AF-2B25FA24ECBF}"/>
                  </a:ext>
                </a:extLst>
              </p:cNvPr>
              <p:cNvSpPr/>
              <p:nvPr/>
            </p:nvSpPr>
            <p:spPr>
              <a:xfrm>
                <a:off x="5522711" y="410007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EBE0DCD7-A7D4-4136-B5BC-3997B5503118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F4424477-2C37-4E7A-8EE5-EF1B272077A7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B07B4B8F-CBF5-41DE-B353-51DC9562063A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B5C6B426-166B-4974-AECF-02BF1774A11F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6A086661-28CA-434F-B005-DA8FF13785B6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96F09781-FFA4-4A40-A194-63EDF5C1DE3E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FF93CF92-272E-4060-B626-00B70CB9D1A1}"/>
                  </a:ext>
                </a:extLst>
              </p:cNvPr>
              <p:cNvSpPr/>
              <p:nvPr/>
            </p:nvSpPr>
            <p:spPr>
              <a:xfrm>
                <a:off x="4381302" y="446722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DE07FF18-640A-4A2C-89BB-E23EF8D5E21D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D283D639-A7F5-4485-BD2B-45B2ED80FCB0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5798B863-2BC6-41ED-9399-E6EC4890BDBF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966FE917-8A38-462B-B480-EC8537D67A5D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F9B0A213-99D8-441E-98B8-FA87FA23EEE1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C70E50F3-3F6A-4961-99DC-5D4AB1E2EF14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27BBDDFB-D746-4B49-9779-CEF3A3F594AE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52A7A579-1A77-49B6-958B-9273C6EDF8BD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7376C37F-05B8-48D9-82A8-727D829AB553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E1CF31A0-54A6-4D8B-928B-AE41CD58648B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55B38AB8-0E5F-476A-A11B-BBBFD02EB719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CAF8A8DA-31BC-481A-84B8-E09FB362DF33}"/>
                  </a:ext>
                </a:extLst>
              </p:cNvPr>
              <p:cNvSpPr/>
              <p:nvPr/>
            </p:nvSpPr>
            <p:spPr>
              <a:xfrm>
                <a:off x="5614789" y="37195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59FE7F15-C09B-4A33-9902-3DB96CB91A53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ABCD987B-D83B-480B-902F-8C6458EEF7F3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B31CB6EF-8BA1-430A-AE24-F6417B692078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A1934EF4-1293-489F-94D3-EC56B1E96278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2DCCAC57-6FAE-4BF0-BED2-240EC1A1DF8F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83268960-4E18-4E04-9249-3F5B5CA0E87F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7BB3717C-0B87-48B0-8822-B1D7742502DA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EFDD37EE-C5D3-4C1E-BEA7-0424A031510E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A2B24D67-A344-4080-928A-CD04FAEE51C4}"/>
                </a:ext>
              </a:extLst>
            </p:cNvPr>
            <p:cNvGrpSpPr/>
            <p:nvPr/>
          </p:nvGrpSpPr>
          <p:grpSpPr>
            <a:xfrm>
              <a:off x="3788455" y="733710"/>
              <a:ext cx="1050203" cy="724971"/>
              <a:chOff x="4201065" y="3584714"/>
              <a:chExt cx="2429452" cy="1677089"/>
            </a:xfrm>
          </p:grpSpPr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3E66B737-F2F4-4796-A678-7E4288D2C854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EFBFEB01-9C42-4F82-A2BD-EBEBACDF0D1C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3CC9CD84-60C6-42ED-9FCF-B89ECD1CD01D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4487E666-6D1B-42FE-8442-9AFCE7AF1AE2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88785FA9-F26A-4671-AD26-1BDF89131DAC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408BBD74-AD28-4BE3-98E1-2AEDB9F91742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81CF87A1-9953-45FE-950F-E7F1B97028C6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447F879B-D802-4C52-B292-6002716984EC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51565C06-BBCD-4E3D-A03E-2141252B002B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327136DF-2015-4BE2-877E-93627FE3DE29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D6412A8F-CF6A-47D9-A0C6-E2D14BC96DB2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54821592-1061-4BB2-90AA-D815556B8685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4C6B5FCA-8C0E-4508-B116-4D510297FF8A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9639AD7A-CC81-4F5C-B128-7FD9FF4D1AF0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26261693-AEF1-44D2-947F-BD0A2067F4F1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1770AE64-A6CD-4CA2-9F1C-D28B16A34C26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61977D4B-E7A1-46FA-B8F0-1DE0354C3B65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401CB3C5-14FD-4AF7-BAE4-8A631E3AC0D5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696CB20E-5CEA-4A9C-8F6F-5FC778712EEA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5B7CA61D-42C0-4E64-8B75-337E1AA8B70C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D9005200-8C86-41BA-A718-C5F488E714DE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31524F76-AE24-4196-8B4C-6BC16A457D6D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551A9769-2D54-4A1C-9187-B4F29C4E3AC4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5F017B4D-E55C-40CC-A925-78DA29C4155A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01691806-C4ED-4650-8FEB-D164BF127525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7CE728B5-7A0A-4DDF-AF93-CF3D0718DB31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630DA37F-C422-4206-8787-15AD820456B5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2976E216-87FC-49D8-BC63-B08E1F25B99B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9423B76A-0E96-4597-9196-06F734D4A3AC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8A6D3BF5-1F6B-479B-A429-F249E7907E8C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C975C80C-B76A-4847-87DD-E9D2258B4E02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D5DEDEEC-D208-4C18-9FB2-3E8E21398F9B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27616640-E9C0-4762-8358-96AF5C8252AB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9E4C6EE6-6E60-4084-8B07-BC81C0CDD19C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BF7F6E91-10CE-4941-BEBB-12D212A2EA79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B84B38BC-8737-4607-818F-FF2589FF2DA8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0A0C5549-9490-411E-BE3F-C97F83D0EAC0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AFC42F00-5674-4FCD-8DD8-FF3CEFC3129B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8CD323DA-725A-4E5E-BA6B-DB00E56766D1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366D343B-2DB9-4937-BB9A-4A68C9585800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9A5285D1-F7A1-4B3B-9620-D9AEDACDE0DB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5392562E-88F0-4CE5-A290-59DB683CE3D1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A1F5186A-D519-445B-BF16-591F66AF62E5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D7D938F5-E419-4CE4-A264-BA0D152642D1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66AD0324-E3FC-4EB3-9CD4-FDA1C97F1FF0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31B9FF42-84F6-49A5-97FB-FFFF23194D76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6422E307-8490-4644-ABE1-5E50685A076E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B75E8D86-80C0-4A1B-9A36-4838F4E218CF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766E2984-CA8B-4FAD-B551-B4796D709B65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419B9ECB-5172-4DEA-9EEF-9E74D5DD8E83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CFEE1EC9-C9BB-4157-BE4A-6A304BAEFC7A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04429DDE-F3D2-443E-AC0F-259BCC9041A4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6E31E2D7-5C20-4E9D-BC9D-23C0E4FEDB02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1B3E676A-528A-48DD-B835-FCA38335A97C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4342B26C-EC13-4579-9852-11DFC700D967}"/>
                </a:ext>
              </a:extLst>
            </p:cNvPr>
            <p:cNvGrpSpPr/>
            <p:nvPr/>
          </p:nvGrpSpPr>
          <p:grpSpPr>
            <a:xfrm>
              <a:off x="3738287" y="1387729"/>
              <a:ext cx="987564" cy="681731"/>
              <a:chOff x="4201065" y="3584714"/>
              <a:chExt cx="2429452" cy="1677089"/>
            </a:xfrm>
          </p:grpSpPr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DBC1E165-A650-493A-9246-0C2847EDBF0D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09E31BE2-D924-4974-82D0-6121E27B0468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0D053652-8243-4D23-A432-4555A60E6620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A4C2B168-91FE-4C7A-9A25-628D73DA25D7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0C296CB4-B79A-41DE-B32B-B9BCC320CDF8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3107541C-CDA7-41A7-8626-7A686435800A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3CEA878A-18E5-4380-9C4B-F7616029F5E6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FA219F44-47F3-4334-BA61-03A3CAE6EA02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E60B29E5-7B56-4307-9797-F0D9A42A5CFB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824BDE37-858A-434D-9C87-9AEE77637932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D64E9F54-4BF2-407D-8935-E181A57D47E1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162B0EEA-BBD3-4C63-AB4E-287543D0A228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C62A5CEB-5C4F-476F-BD11-A1A52EED275C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B92FD6F2-5997-4D76-B6DA-6E829737752E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37087FCF-5248-44CE-A65F-5010FA20C737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D3643167-E95A-41EF-B126-1CFC178D528D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3129FDBC-56C4-40ED-A5E8-220CF9B2AD5B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5A3F2671-04A2-45C2-98DB-74EE57307AC8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E81D7AFE-9DFC-48D8-9B9C-AC03E2C96C7E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44949A78-BBA9-42F2-925F-2676464A4E23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CA799232-2CC3-475D-9F81-C5D68119786B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E2893C1C-CE4E-4F22-95E6-9248A94CE308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0708A825-CBB6-49A5-BDFE-51C0519BEE0D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382ADB19-3646-4559-B51F-9C72FB2FC248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01F2BFDD-BAF6-4388-AF32-3D329D05660A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EE399CE6-0B82-4781-8917-41D7F091A746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66A2CE44-D359-4463-A5C5-D0FE507586E5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A354D0DD-BED3-4637-A850-2C955F9A4D8F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45D7AC70-A0AC-4587-8870-6349470B6AB7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6B95DCAE-42BC-41B5-A119-A1DBDB6D8521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96BA7EA4-457F-453E-8063-DB0FE3BC7979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7E5B83EC-4E07-4A00-8BDF-9E7C80D7A60C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9107AABA-CB59-46F0-8177-CC5B026B7942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9D583D98-6953-43E5-B724-88C695E03164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32261488-ED64-4891-A7DE-89FE97506D91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13BC92CA-2206-4E60-B979-51CEDD953F98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5E6D1B23-2469-433A-8516-5605E90C45D6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9849D5E7-4060-43B5-B91A-75BCFAB0323D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7B8FD8BB-C1C2-4B5A-8BFB-7B0A6F5A8C00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94D343AD-64CD-4F73-85F8-9356CA500D9B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BEA511D0-61BE-452A-B8C0-E8CA687A2616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AB1C31F9-7981-476A-AEC4-232F1A1D0FBB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326122F6-6A2E-47DB-9CF7-2BAE6EEA8CD8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7566E860-B5D9-48B0-80D8-5E93B6117CEA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863836DE-33A6-42E1-90B1-34F218893A81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B2922FA4-D922-4E1E-8A3A-C08D8FEE418A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7BF6540E-ABF0-4530-8C5E-5093917B09B3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652322CB-0055-4665-87DE-9D63B1DCE9AF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D29E458B-B270-4EC5-AD48-4E522971F3C9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248F0A07-775F-4CA4-8E86-C292EE135FD8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A11EE99D-2E50-4C9A-9D23-EBDCE825EEC8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0292FEF1-AF5E-4B0F-BD89-F1E5D6771425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1792FE99-22B1-4779-9B64-7B3A4757864F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220A6CE5-DA3C-4785-A1FC-659B5E2C561D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589F29FD-517D-4747-8074-577624F1645E}"/>
                </a:ext>
              </a:extLst>
            </p:cNvPr>
            <p:cNvSpPr/>
            <p:nvPr/>
          </p:nvSpPr>
          <p:spPr>
            <a:xfrm>
              <a:off x="3318759" y="595160"/>
              <a:ext cx="1824038" cy="1573786"/>
            </a:xfrm>
            <a:custGeom>
              <a:avLst/>
              <a:gdLst>
                <a:gd name="connsiteX0" fmla="*/ 912019 w 1824038"/>
                <a:gd name="connsiteY0" fmla="*/ 59974 h 1573786"/>
                <a:gd name="connsiteX1" fmla="*/ 142876 w 1824038"/>
                <a:gd name="connsiteY1" fmla="*/ 680069 h 1573786"/>
                <a:gd name="connsiteX2" fmla="*/ 912019 w 1824038"/>
                <a:gd name="connsiteY2" fmla="*/ 1300164 h 1573786"/>
                <a:gd name="connsiteX3" fmla="*/ 1681162 w 1824038"/>
                <a:gd name="connsiteY3" fmla="*/ 680069 h 1573786"/>
                <a:gd name="connsiteX4" fmla="*/ 912019 w 1824038"/>
                <a:gd name="connsiteY4" fmla="*/ 59974 h 1573786"/>
                <a:gd name="connsiteX5" fmla="*/ 912019 w 1824038"/>
                <a:gd name="connsiteY5" fmla="*/ 0 h 1573786"/>
                <a:gd name="connsiteX6" fmla="*/ 1824038 w 1824038"/>
                <a:gd name="connsiteY6" fmla="*/ 786893 h 1573786"/>
                <a:gd name="connsiteX7" fmla="*/ 912019 w 1824038"/>
                <a:gd name="connsiteY7" fmla="*/ 1573786 h 1573786"/>
                <a:gd name="connsiteX8" fmla="*/ 0 w 1824038"/>
                <a:gd name="connsiteY8" fmla="*/ 786893 h 1573786"/>
                <a:gd name="connsiteX9" fmla="*/ 912019 w 1824038"/>
                <a:gd name="connsiteY9" fmla="*/ 0 h 157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4038" h="1573786">
                  <a:moveTo>
                    <a:pt x="912019" y="59974"/>
                  </a:moveTo>
                  <a:cubicBezTo>
                    <a:pt x="487233" y="59974"/>
                    <a:pt x="142876" y="337600"/>
                    <a:pt x="142876" y="680069"/>
                  </a:cubicBezTo>
                  <a:cubicBezTo>
                    <a:pt x="142876" y="1022538"/>
                    <a:pt x="487233" y="1300164"/>
                    <a:pt x="912019" y="1300164"/>
                  </a:cubicBezTo>
                  <a:cubicBezTo>
                    <a:pt x="1336805" y="1300164"/>
                    <a:pt x="1681162" y="1022538"/>
                    <a:pt x="1681162" y="680069"/>
                  </a:cubicBezTo>
                  <a:cubicBezTo>
                    <a:pt x="1681162" y="337600"/>
                    <a:pt x="1336805" y="59974"/>
                    <a:pt x="912019" y="59974"/>
                  </a:cubicBezTo>
                  <a:close/>
                  <a:moveTo>
                    <a:pt x="912019" y="0"/>
                  </a:moveTo>
                  <a:cubicBezTo>
                    <a:pt x="1415713" y="0"/>
                    <a:pt x="1824038" y="352304"/>
                    <a:pt x="1824038" y="786893"/>
                  </a:cubicBezTo>
                  <a:cubicBezTo>
                    <a:pt x="1824038" y="1221482"/>
                    <a:pt x="1415713" y="1573786"/>
                    <a:pt x="912019" y="1573786"/>
                  </a:cubicBezTo>
                  <a:cubicBezTo>
                    <a:pt x="408325" y="1573786"/>
                    <a:pt x="0" y="1221482"/>
                    <a:pt x="0" y="786893"/>
                  </a:cubicBezTo>
                  <a:cubicBezTo>
                    <a:pt x="0" y="352304"/>
                    <a:pt x="408325" y="0"/>
                    <a:pt x="912019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chemeClr val="accent2">
                    <a:lumMod val="75000"/>
                  </a:schemeClr>
                </a:gs>
                <a:gs pos="85000">
                  <a:schemeClr val="accent2">
                    <a:lumMod val="50000"/>
                  </a:schemeClr>
                </a:gs>
                <a:gs pos="70000">
                  <a:schemeClr val="accent2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7711E10B-29C9-4204-92F8-100C06CBC40E}"/>
                </a:ext>
              </a:extLst>
            </p:cNvPr>
            <p:cNvSpPr/>
            <p:nvPr/>
          </p:nvSpPr>
          <p:spPr>
            <a:xfrm rot="1651511">
              <a:off x="4478428" y="886353"/>
              <a:ext cx="1528762" cy="131902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楕円 318">
              <a:extLst>
                <a:ext uri="{FF2B5EF4-FFF2-40B4-BE49-F238E27FC236}">
                  <a16:creationId xmlns:a16="http://schemas.microsoft.com/office/drawing/2014/main" id="{4BDA9DC9-F403-4952-87C5-F74D45F78C63}"/>
                </a:ext>
              </a:extLst>
            </p:cNvPr>
            <p:cNvSpPr/>
            <p:nvPr/>
          </p:nvSpPr>
          <p:spPr>
            <a:xfrm rot="1651511">
              <a:off x="4487953" y="833965"/>
              <a:ext cx="1528762" cy="1319022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accent2">
                    <a:lumMod val="75000"/>
                  </a:schemeClr>
                </a:gs>
                <a:gs pos="85000">
                  <a:schemeClr val="accent2">
                    <a:lumMod val="50000"/>
                  </a:schemeClr>
                </a:gs>
                <a:gs pos="70000">
                  <a:schemeClr val="accent2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楕円 319">
              <a:extLst>
                <a:ext uri="{FF2B5EF4-FFF2-40B4-BE49-F238E27FC236}">
                  <a16:creationId xmlns:a16="http://schemas.microsoft.com/office/drawing/2014/main" id="{2C04CE3C-45F1-4AEA-BC18-3F4CB4DA0F51}"/>
                </a:ext>
              </a:extLst>
            </p:cNvPr>
            <p:cNvSpPr/>
            <p:nvPr/>
          </p:nvSpPr>
          <p:spPr>
            <a:xfrm rot="1651511">
              <a:off x="5227017" y="1287154"/>
              <a:ext cx="187690" cy="18979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5000">
                  <a:schemeClr val="bg1">
                    <a:lumMod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79EC4256-E10B-46E2-89D4-C6617481EC18}"/>
              </a:ext>
            </a:extLst>
          </p:cNvPr>
          <p:cNvGrpSpPr/>
          <p:nvPr/>
        </p:nvGrpSpPr>
        <p:grpSpPr>
          <a:xfrm>
            <a:off x="6834255" y="4301798"/>
            <a:ext cx="2208930" cy="1704851"/>
            <a:chOff x="7010610" y="922314"/>
            <a:chExt cx="2208930" cy="1704851"/>
          </a:xfrm>
        </p:grpSpPr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DC5AE345-E8D1-4556-AE00-05C381279359}"/>
                </a:ext>
              </a:extLst>
            </p:cNvPr>
            <p:cNvSpPr/>
            <p:nvPr/>
          </p:nvSpPr>
          <p:spPr>
            <a:xfrm>
              <a:off x="7010610" y="928689"/>
              <a:ext cx="2208930" cy="1698476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9CC90F26-01C3-40C9-97E4-BC77E6E67826}"/>
                </a:ext>
              </a:extLst>
            </p:cNvPr>
            <p:cNvSpPr/>
            <p:nvPr/>
          </p:nvSpPr>
          <p:spPr>
            <a:xfrm>
              <a:off x="7010610" y="922314"/>
              <a:ext cx="2208930" cy="1660377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rgbClr val="00B0F0"/>
                </a:gs>
                <a:gs pos="80000">
                  <a:srgbClr val="00B0F0"/>
                </a:gs>
                <a:gs pos="98000">
                  <a:schemeClr val="accent1">
                    <a:lumMod val="60000"/>
                    <a:lumOff val="40000"/>
                  </a:schemeClr>
                </a:gs>
                <a:gs pos="7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C770866A-FB69-44E0-ACFF-AD4974E7716A}"/>
                </a:ext>
              </a:extLst>
            </p:cNvPr>
            <p:cNvSpPr/>
            <p:nvPr/>
          </p:nvSpPr>
          <p:spPr>
            <a:xfrm>
              <a:off x="7131869" y="1013460"/>
              <a:ext cx="1966412" cy="1478084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tx1">
                    <a:alpha val="35000"/>
                  </a:schemeClr>
                </a:gs>
                <a:gs pos="6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7213F21E-A9AB-4977-ABD0-165909CA916A}"/>
                </a:ext>
              </a:extLst>
            </p:cNvPr>
            <p:cNvGrpSpPr/>
            <p:nvPr/>
          </p:nvGrpSpPr>
          <p:grpSpPr>
            <a:xfrm>
              <a:off x="7421429" y="1308165"/>
              <a:ext cx="1372052" cy="953166"/>
              <a:chOff x="4201065" y="3599373"/>
              <a:chExt cx="2393014" cy="1662430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33D253E6-E7B9-450C-8B7A-21F2F648759D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7E6BBAD4-93F2-4653-83BB-D9D3094D71BC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B6E8B188-9112-4766-AA5D-DE1E9A2F855F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33BDB50E-F8F2-4055-BF31-6048BCDE2047}"/>
                  </a:ext>
                </a:extLst>
              </p:cNvPr>
              <p:cNvSpPr/>
              <p:nvPr/>
            </p:nvSpPr>
            <p:spPr>
              <a:xfrm>
                <a:off x="5227629" y="363334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E26757C7-D440-4353-8DF3-C1CE28FA2E18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63C77DFA-FBAB-4544-911A-E169F319E9C8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5A7F71CF-F185-4765-8127-24F2581D1791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A577B3F4-30F2-4C86-9C43-D0482487DE90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6E1F4C1C-B7FC-4184-9B12-AC2496008AEF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07B7E383-AF87-47A9-AD14-F1CAFDAD2D18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AE051FDE-4CAE-436D-A0AE-F6C5FC8739C4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61650502-74C6-4133-B7E0-99F5025026E1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A09E8E7D-DBED-4B88-AB3C-1D1F80F62069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A9F85019-11CE-43E4-BAA4-87A3BE372AC2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A6B19063-2A58-4D8A-96FE-2F9D08B5161D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2056A02D-2D20-400A-B4F6-73629DEF3A03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465B086A-A09E-46A9-821A-DC6F41AF5981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DC73ED68-3179-45D0-AEF7-48BB605E55B5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6D50393B-4185-4B8F-87CA-9E180FC9A447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06E5B7EA-CEE1-4877-BA8B-ACE370728496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7A9FE9C0-71E8-4A34-98F2-14AC51A4FF5B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F3E475FB-D36D-423C-824C-30EC2C84287C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23508A9E-CB56-42C2-AD8A-A2318955EEB2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C6A21B7B-0388-44F2-B489-E3450EA0B171}"/>
                  </a:ext>
                </a:extLst>
              </p:cNvPr>
              <p:cNvSpPr/>
              <p:nvPr/>
            </p:nvSpPr>
            <p:spPr>
              <a:xfrm>
                <a:off x="5241724" y="390004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CA6C914D-795D-4742-B50B-58088B78A23A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94415FB6-B337-435F-8DD2-5EF8D581E98F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73AD3E79-8083-4AB6-9779-3C578F84DF5C}"/>
                  </a:ext>
                </a:extLst>
              </p:cNvPr>
              <p:cNvSpPr/>
              <p:nvPr/>
            </p:nvSpPr>
            <p:spPr>
              <a:xfrm>
                <a:off x="5522711" y="410007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754F9E0F-6758-4458-9D7C-151BDE7600C1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1BE4A91D-9359-47AF-998E-CD66D6DDB321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8A9D17D3-B557-43EA-80D3-D28E6943522A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10E6E7AC-F5CF-4086-BD5E-5EBDCA1E8737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52577641-9188-46F7-8855-95D922C4A510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564AEBF5-72D4-47EE-AF52-D95E6653DB16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C97FD309-BDF7-4821-B682-3E0B62F67311}"/>
                  </a:ext>
                </a:extLst>
              </p:cNvPr>
              <p:cNvSpPr/>
              <p:nvPr/>
            </p:nvSpPr>
            <p:spPr>
              <a:xfrm>
                <a:off x="4381302" y="446722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9CA1F864-EF54-43DB-8302-79EBEA062449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BD560C78-3253-4165-A89A-A5E28D8DF7B0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E56F7AAE-EA5D-46AB-9BF7-86E6D92FD6B1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67A0F7BB-91A8-4F97-B090-841C1B1A7D8D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4B5D4090-4048-4237-980B-F77C03E6AF77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1C839A91-1C2A-49C0-B4F1-F7019AFD015F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ABAFD888-8A39-4979-B11B-4F189056A587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9C9557D4-A615-47BA-B547-96BF8FF5337A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792A17A8-5BE6-4080-8A51-86FE7066CC77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42EF08D9-D5A2-44A1-98D8-C64E3BFEA478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A2D4C036-3B33-4291-9309-ACB2F71DF7D4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C95B80EB-DC92-414F-B999-083CA50B9AFF}"/>
                  </a:ext>
                </a:extLst>
              </p:cNvPr>
              <p:cNvSpPr/>
              <p:nvPr/>
            </p:nvSpPr>
            <p:spPr>
              <a:xfrm>
                <a:off x="5614789" y="37195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319DAD7B-E27B-4BE1-A113-495B821A1091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D64327E0-3D94-40A2-9360-EA7BEF25A686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061D8CFE-9B00-49DB-9161-990007BF9C69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8C32F403-EBA4-4C71-AF34-1E6AE4B7F7B1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494BDD01-1DF5-4B68-8FCC-1D8193D4CDD1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552544FF-C4A9-4973-B38B-1E4337F661AF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600370DB-4268-465E-8204-A50FC3E4CD21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F2FD846D-67DC-449C-A7FA-E6EEF5087ACE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32D7F3B0-73EB-469E-BE7B-BD8CAF31883E}"/>
              </a:ext>
            </a:extLst>
          </p:cNvPr>
          <p:cNvGrpSpPr/>
          <p:nvPr/>
        </p:nvGrpSpPr>
        <p:grpSpPr>
          <a:xfrm>
            <a:off x="952330" y="4203409"/>
            <a:ext cx="2138020" cy="1628311"/>
            <a:chOff x="233363" y="633020"/>
            <a:chExt cx="2138020" cy="1628311"/>
          </a:xfrm>
        </p:grpSpPr>
        <p:sp>
          <p:nvSpPr>
            <p:cNvPr id="543" name="楕円 542">
              <a:extLst>
                <a:ext uri="{FF2B5EF4-FFF2-40B4-BE49-F238E27FC236}">
                  <a16:creationId xmlns:a16="http://schemas.microsoft.com/office/drawing/2014/main" id="{4B4193D4-D5CE-426D-AD53-55E09A9788AF}"/>
                </a:ext>
              </a:extLst>
            </p:cNvPr>
            <p:cNvSpPr/>
            <p:nvPr/>
          </p:nvSpPr>
          <p:spPr>
            <a:xfrm>
              <a:off x="317862" y="687545"/>
              <a:ext cx="1969022" cy="157378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楕円 543">
              <a:extLst>
                <a:ext uri="{FF2B5EF4-FFF2-40B4-BE49-F238E27FC236}">
                  <a16:creationId xmlns:a16="http://schemas.microsoft.com/office/drawing/2014/main" id="{8153FB4A-4094-46C0-A5E6-CEEFAA8364B2}"/>
                </a:ext>
              </a:extLst>
            </p:cNvPr>
            <p:cNvSpPr/>
            <p:nvPr/>
          </p:nvSpPr>
          <p:spPr>
            <a:xfrm>
              <a:off x="317862" y="665319"/>
              <a:ext cx="1969022" cy="154268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accent1">
                    <a:lumMod val="40000"/>
                    <a:lumOff val="60000"/>
                  </a:schemeClr>
                </a:gs>
                <a:gs pos="85000">
                  <a:schemeClr val="accent1">
                    <a:lumMod val="75000"/>
                  </a:schemeClr>
                </a:gs>
                <a:gs pos="7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6ABEA6EB-6D81-4343-98D5-BB240F61BB9F}"/>
                </a:ext>
              </a:extLst>
            </p:cNvPr>
            <p:cNvSpPr/>
            <p:nvPr/>
          </p:nvSpPr>
          <p:spPr>
            <a:xfrm>
              <a:off x="233363" y="633020"/>
              <a:ext cx="2138020" cy="1464412"/>
            </a:xfrm>
            <a:custGeom>
              <a:avLst/>
              <a:gdLst>
                <a:gd name="connsiteX0" fmla="*/ 1863168 w 2138020"/>
                <a:gd name="connsiteY0" fmla="*/ 0 h 1226590"/>
                <a:gd name="connsiteX1" fmla="*/ 1862795 w 2138020"/>
                <a:gd name="connsiteY1" fmla="*/ 16220 h 1226590"/>
                <a:gd name="connsiteX2" fmla="*/ 1954944 w 2138020"/>
                <a:gd name="connsiteY2" fmla="*/ 610482 h 1226590"/>
                <a:gd name="connsiteX3" fmla="*/ 2091471 w 2138020"/>
                <a:gd name="connsiteY3" fmla="*/ 1004807 h 1226590"/>
                <a:gd name="connsiteX4" fmla="*/ 2138020 w 2138020"/>
                <a:gd name="connsiteY4" fmla="*/ 1100668 h 1226590"/>
                <a:gd name="connsiteX5" fmla="*/ 2028975 w 2138020"/>
                <a:gd name="connsiteY5" fmla="*/ 1131063 h 1226590"/>
                <a:gd name="connsiteX6" fmla="*/ 1414210 w 2138020"/>
                <a:gd name="connsiteY6" fmla="*/ 1218459 h 1226590"/>
                <a:gd name="connsiteX7" fmla="*/ 1175452 w 2138020"/>
                <a:gd name="connsiteY7" fmla="*/ 1226590 h 1226590"/>
                <a:gd name="connsiteX8" fmla="*/ 959987 w 2138020"/>
                <a:gd name="connsiteY8" fmla="*/ 1226590 h 1226590"/>
                <a:gd name="connsiteX9" fmla="*/ 721228 w 2138020"/>
                <a:gd name="connsiteY9" fmla="*/ 1218459 h 1226590"/>
                <a:gd name="connsiteX10" fmla="*/ 106464 w 2138020"/>
                <a:gd name="connsiteY10" fmla="*/ 1131063 h 1226590"/>
                <a:gd name="connsiteX11" fmla="*/ 0 w 2138020"/>
                <a:gd name="connsiteY11" fmla="*/ 1101387 h 1226590"/>
                <a:gd name="connsiteX12" fmla="*/ 46899 w 2138020"/>
                <a:gd name="connsiteY12" fmla="*/ 1004807 h 1226590"/>
                <a:gd name="connsiteX13" fmla="*/ 183426 w 2138020"/>
                <a:gd name="connsiteY13" fmla="*/ 610482 h 1226590"/>
                <a:gd name="connsiteX14" fmla="*/ 275574 w 2138020"/>
                <a:gd name="connsiteY14" fmla="*/ 16220 h 1226590"/>
                <a:gd name="connsiteX15" fmla="*/ 275230 w 2138020"/>
                <a:gd name="connsiteY15" fmla="*/ 1274 h 1226590"/>
                <a:gd name="connsiteX16" fmla="*/ 311600 w 2138020"/>
                <a:gd name="connsiteY16" fmla="*/ 16914 h 1226590"/>
                <a:gd name="connsiteX17" fmla="*/ 1067718 w 2138020"/>
                <a:gd name="connsiteY17" fmla="*/ 128041 h 1226590"/>
                <a:gd name="connsiteX18" fmla="*/ 1823837 w 2138020"/>
                <a:gd name="connsiteY18" fmla="*/ 16914 h 122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38020" h="1226590">
                  <a:moveTo>
                    <a:pt x="1863168" y="0"/>
                  </a:moveTo>
                  <a:lnTo>
                    <a:pt x="1862795" y="16220"/>
                  </a:lnTo>
                  <a:cubicBezTo>
                    <a:pt x="1867450" y="191656"/>
                    <a:pt x="1897625" y="396566"/>
                    <a:pt x="1954944" y="610482"/>
                  </a:cubicBezTo>
                  <a:cubicBezTo>
                    <a:pt x="1993156" y="753093"/>
                    <a:pt x="2039815" y="886205"/>
                    <a:pt x="2091471" y="1004807"/>
                  </a:cubicBezTo>
                  <a:lnTo>
                    <a:pt x="2138020" y="1100668"/>
                  </a:lnTo>
                  <a:lnTo>
                    <a:pt x="2028975" y="1131063"/>
                  </a:lnTo>
                  <a:cubicBezTo>
                    <a:pt x="1846044" y="1172815"/>
                    <a:pt x="1638050" y="1202985"/>
                    <a:pt x="1414210" y="1218459"/>
                  </a:cubicBezTo>
                  <a:lnTo>
                    <a:pt x="1175452" y="1226590"/>
                  </a:lnTo>
                  <a:lnTo>
                    <a:pt x="959987" y="1226590"/>
                  </a:lnTo>
                  <a:lnTo>
                    <a:pt x="721228" y="1218459"/>
                  </a:lnTo>
                  <a:cubicBezTo>
                    <a:pt x="497388" y="1202985"/>
                    <a:pt x="289394" y="1172815"/>
                    <a:pt x="106464" y="1131063"/>
                  </a:cubicBezTo>
                  <a:lnTo>
                    <a:pt x="0" y="1101387"/>
                  </a:lnTo>
                  <a:lnTo>
                    <a:pt x="46899" y="1004807"/>
                  </a:lnTo>
                  <a:cubicBezTo>
                    <a:pt x="98555" y="886205"/>
                    <a:pt x="145213" y="753093"/>
                    <a:pt x="183426" y="610482"/>
                  </a:cubicBezTo>
                  <a:cubicBezTo>
                    <a:pt x="240744" y="396566"/>
                    <a:pt x="270919" y="191656"/>
                    <a:pt x="275574" y="16220"/>
                  </a:cubicBezTo>
                  <a:lnTo>
                    <a:pt x="275230" y="1274"/>
                  </a:lnTo>
                  <a:lnTo>
                    <a:pt x="311600" y="16914"/>
                  </a:lnTo>
                  <a:cubicBezTo>
                    <a:pt x="505108" y="85574"/>
                    <a:pt x="772436" y="128041"/>
                    <a:pt x="1067718" y="128041"/>
                  </a:cubicBezTo>
                  <a:cubicBezTo>
                    <a:pt x="1363001" y="128041"/>
                    <a:pt x="1630329" y="85574"/>
                    <a:pt x="1823837" y="1691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chemeClr val="bg1">
                    <a:lumMod val="95000"/>
                  </a:schemeClr>
                </a:gs>
                <a:gs pos="8500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48A1C18E-9D9F-4DA4-8105-F5C776A86350}"/>
                </a:ext>
              </a:extLst>
            </p:cNvPr>
            <p:cNvGrpSpPr/>
            <p:nvPr/>
          </p:nvGrpSpPr>
          <p:grpSpPr>
            <a:xfrm>
              <a:off x="910902" y="892167"/>
              <a:ext cx="1050203" cy="724971"/>
              <a:chOff x="4201065" y="3584714"/>
              <a:chExt cx="2429452" cy="1677089"/>
            </a:xfrm>
          </p:grpSpPr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BC7AAA52-4D83-4E48-8302-32762678315A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DA78D691-D5AF-4A74-B2E4-10C4BAC98249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1D995F6A-05E1-42A9-A1EB-947939A2B9C0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3522D334-E541-4868-8DB2-1DE3572A458E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34A7C84B-35D6-4FB9-B3A0-D7EC6B7D44F7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7F3C6146-BA6D-4C3D-960D-93D6DE0AD948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717">
                <a:extLst>
                  <a:ext uri="{FF2B5EF4-FFF2-40B4-BE49-F238E27FC236}">
                    <a16:creationId xmlns:a16="http://schemas.microsoft.com/office/drawing/2014/main" id="{19E3F0D6-1ABB-41B5-9B2F-0ED2E1564EBE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C41EBF0B-3361-4456-9926-2B9D01F09C26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57016499-8116-47A1-ABBD-303790B6A2D0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CA01E5CD-332B-4EE2-AAF5-3C54B1F223E3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C32CDAA2-461A-4FEA-A6C3-A753405E33F4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C9A68944-3248-4357-B974-29C5D300BFAD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3B464D4F-1B5D-4CA8-BBAB-FB800830C7E4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417A11C8-0491-4735-97B1-071C176EE2D4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A56166C2-ED27-4F8A-BB7C-387FCA5F79A0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BAB6C99E-5685-461D-9F47-9B16C4888CC3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D8B86DDB-CAF2-494F-90D4-A1F48D1A910E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D777B33B-5F20-4EF0-8F6B-188603F34B63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楕円 729">
                <a:extLst>
                  <a:ext uri="{FF2B5EF4-FFF2-40B4-BE49-F238E27FC236}">
                    <a16:creationId xmlns:a16="http://schemas.microsoft.com/office/drawing/2014/main" id="{8E9D5CD6-DDB4-40E2-B228-032716409AC6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E346512A-361F-4209-934D-E26900FE43C7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33CB2EF8-60C8-44BB-8F29-CD31B9D6C5D7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5295E0DB-EDB4-4426-9FF1-B8CB188BCF20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416C5F37-D52C-4A2A-82B1-FD1D83A90C71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DD0AA7BC-4A7F-4632-97E8-E36F1884BD3E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95F359B8-883B-43BF-9BD1-2387C172D0E9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0F6B09AA-8032-4271-8009-08DD639BC68C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71298C23-6567-4F5C-BE49-CAA206EBFEDA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C3437577-3B16-42B0-9012-EC9685ED1282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AA0F8B6E-F83C-48BA-9419-84947594AEF7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A4DD7B2C-C8DF-4C43-9233-58A03B87764C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881AA7D9-1E08-4086-9137-CC2360AAA1B5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759E513F-D0F4-4714-A2A3-2A369B6710CB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30D67E3C-C5BF-4EE5-8446-AE26D10C0257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31D6A35C-2DB7-4458-AA1B-5C7EC2891FA7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DB035C28-6FBB-46BD-B057-5479FF7F267D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FFFB56C2-DFF6-421F-AA86-029D358B5647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55AAF3B0-746F-4650-88EB-53AADDC60F97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942CA04B-1FC6-4641-9EC4-B0019F816F6A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78E6D8E7-6B1C-437A-9676-6C4743CE0F9E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750">
                <a:extLst>
                  <a:ext uri="{FF2B5EF4-FFF2-40B4-BE49-F238E27FC236}">
                    <a16:creationId xmlns:a16="http://schemas.microsoft.com/office/drawing/2014/main" id="{519D499E-1541-4657-9387-5686D45182DB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751">
                <a:extLst>
                  <a:ext uri="{FF2B5EF4-FFF2-40B4-BE49-F238E27FC236}">
                    <a16:creationId xmlns:a16="http://schemas.microsoft.com/office/drawing/2014/main" id="{7E636FFA-4487-43B8-8203-C6BB802780FC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752">
                <a:extLst>
                  <a:ext uri="{FF2B5EF4-FFF2-40B4-BE49-F238E27FC236}">
                    <a16:creationId xmlns:a16="http://schemas.microsoft.com/office/drawing/2014/main" id="{98EC12F9-55E6-4A1F-BAC6-54C1B5C36F60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8A6D2B4B-3D4F-46CF-93EA-D21681250DFB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5968E36F-9A87-4D0D-8425-A5F99913C26E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133CB354-B870-4E86-A09A-D49892234913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15B580F9-3268-470D-ABCD-60FA369F7A01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E293C05D-8EDD-42D8-8B73-7C54FA77719D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758">
                <a:extLst>
                  <a:ext uri="{FF2B5EF4-FFF2-40B4-BE49-F238E27FC236}">
                    <a16:creationId xmlns:a16="http://schemas.microsoft.com/office/drawing/2014/main" id="{5ACF2E35-4C81-4138-B91D-895F66B929C5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250B5596-982F-4E73-94D6-411EF5975267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08AFACE9-F4F3-429F-ACDF-1D57588F11DC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055E0113-2B26-43C3-9BC3-7E5F5B86F911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9B1A3388-B84C-4C6A-BD2C-D322C414F522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9217B7F9-C505-4A92-956C-0A4FB1042334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764">
                <a:extLst>
                  <a:ext uri="{FF2B5EF4-FFF2-40B4-BE49-F238E27FC236}">
                    <a16:creationId xmlns:a16="http://schemas.microsoft.com/office/drawing/2014/main" id="{C51BD6C2-8EA5-4C6B-B2F3-D42D4C13AFC9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1263D3FC-E1EF-459D-B186-2276EC5BD4AF}"/>
                </a:ext>
              </a:extLst>
            </p:cNvPr>
            <p:cNvGrpSpPr/>
            <p:nvPr/>
          </p:nvGrpSpPr>
          <p:grpSpPr>
            <a:xfrm>
              <a:off x="497734" y="1222321"/>
              <a:ext cx="1050203" cy="724971"/>
              <a:chOff x="4201065" y="3584714"/>
              <a:chExt cx="2429452" cy="1677089"/>
            </a:xfrm>
          </p:grpSpPr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B78C62FC-6F60-4C24-B4F5-8650C1F26CB1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658">
                <a:extLst>
                  <a:ext uri="{FF2B5EF4-FFF2-40B4-BE49-F238E27FC236}">
                    <a16:creationId xmlns:a16="http://schemas.microsoft.com/office/drawing/2014/main" id="{CE269E94-2FD6-438C-9774-031F190F5512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659">
                <a:extLst>
                  <a:ext uri="{FF2B5EF4-FFF2-40B4-BE49-F238E27FC236}">
                    <a16:creationId xmlns:a16="http://schemas.microsoft.com/office/drawing/2014/main" id="{36610B2D-091C-4269-BA80-12592C10C5FF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94CE421B-CA4D-45A4-9ABD-D4B411D2CA4B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633108D0-7278-4AD8-AC64-306A5F62FC34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50D8801E-B3F7-4306-B132-A0151747ECFD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E0BC8C1E-C19A-4F35-ACA5-C0410279E480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58AE9655-EC7B-4C3A-A015-73CE243D5957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588767C3-7475-4F3A-B61E-173054DA7D46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D18DC3BC-76CB-4368-8E5D-E5003F15C053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661639CF-E672-4A83-870C-00BC5BF8C181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2E3527B9-7DFD-4A40-8E65-4983D389A728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297E8F4A-59D3-40B6-89AC-D34708A5ECC5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D2C26ACC-429E-4F93-A69E-BB48CCA791ED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3FFF1C69-D32D-43FB-ACEB-9C2232A8F6F4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BE794973-0AFD-46D9-85DB-9C9D930CF393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F309EA34-990B-464E-86E0-73F041CD5AEF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6360EBB2-1E7B-4438-A607-368F6D07A0B1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61DA515B-DB0A-4432-B07A-B02FB1DC9C6D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D755A81B-2398-492A-A516-44C3D98FA188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4E69CB84-C065-4F08-9909-EC5FEF2709E8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9B69E311-F27A-4527-BCFB-21ED0D0C3097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D21CD877-07BC-4A5C-A710-29697CCBCAD5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FB2AE026-105E-4360-806F-6C011A924B69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593F1BC1-B87B-4661-A3F4-06721F783270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E7B0548B-AE8E-4C0C-84C6-4AB69BC058AB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03AD3A6B-AA54-45F4-BDB8-0F62003AD911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159EFC94-A2D9-4E61-A456-95B04A315289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39BC7F7E-483F-4490-B363-9E87DBA3602F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7F642AB7-19F2-483D-B235-0B4A7F960C25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F84EB93B-25C7-43FF-8525-4E72B9C1D3FC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8CB206FE-AD77-4EE8-A45D-2A7BC107805B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E825F137-BB64-4737-9F6F-EBF5E0F8159E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B03EC30B-7A08-44AC-A4AB-73F5A2CAE07F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29530F03-4034-44E2-9138-CDD09AB2D0EC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EA1BE5E2-9644-47F9-86D1-C731EF4BB631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37474CEF-3C0A-48B9-8782-8130360BA06F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86E648F7-9910-422C-8334-87218552290B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12A7C2E6-D466-4A0D-B85B-7548938467EA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1DA812AE-A3C4-4DDA-985E-1E2B68F81055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079A13E4-75A3-4598-89AC-0D4F6FBD9AB5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8A7E5DF3-2EB9-4023-8C15-F6D8AC5D9850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6F0630E1-2D48-41E0-A51E-5BCAF75E7BCF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F309DE40-D8F0-453F-9832-0A95C22FED1A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90752AD1-CCCD-48A4-A9ED-EC0DFE0E9D53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AD05E5DE-9992-4874-9B29-CECA8CAAD2F9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B3AC036B-808D-40F7-B08E-B415B2ED1A8E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24270684-D48E-489B-B502-C1CDB81DF659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1BE25709-70AA-4E14-B5EB-459A1F01BACA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644F7765-44EB-4359-8EFA-B7D940EB4009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84931116-05E2-4316-985E-E0F182F125D8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E2D7D026-EBAA-4243-8155-7AF0702DCE71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E4748BA6-F6E8-47FB-951E-7EF940282D3C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9634D776-D752-4DF2-9B34-554993C732C6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B7D76670-A1E1-4A1D-97B9-259023C565B3}"/>
                </a:ext>
              </a:extLst>
            </p:cNvPr>
            <p:cNvGrpSpPr/>
            <p:nvPr/>
          </p:nvGrpSpPr>
          <p:grpSpPr>
            <a:xfrm>
              <a:off x="1041991" y="1264391"/>
              <a:ext cx="1050203" cy="724971"/>
              <a:chOff x="4201065" y="3584714"/>
              <a:chExt cx="2429452" cy="1677089"/>
            </a:xfrm>
          </p:grpSpPr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70B1DFD0-43DE-438F-A09C-E8AC1E039C51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9F2D3285-3274-41C8-9C96-35EF5B751DCA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D93706D7-24B7-4DA6-8850-B47DB5D87C62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楕円 606">
                <a:extLst>
                  <a:ext uri="{FF2B5EF4-FFF2-40B4-BE49-F238E27FC236}">
                    <a16:creationId xmlns:a16="http://schemas.microsoft.com/office/drawing/2014/main" id="{43A93716-D46A-4F72-BE3F-DAC960270F44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9FA47512-AB15-479B-9BD7-7867849909D2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767A5D04-FCCB-4365-8BEE-0C4BF6E274A2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8FF8E38B-7F5E-49DF-90EA-BBCE71F29D23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D094FBB7-F3F1-4791-B6FB-B8FD0D1CBF15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54FE7917-BA47-4A4E-A42B-C188BBE18C87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3B7FA9AA-FDA4-42F2-ABE7-C465ED89B745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B15CA98B-8FBD-4E23-B0C5-5431737B2EFF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7943F268-F9C1-41C2-B21B-F0E706C6A50F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8B761747-C908-4FFA-B49F-65DBC71ECCE4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BC54CFB7-F59E-4FEB-A344-9DF5E0F038E5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98F23DED-030E-451F-850E-21A05B6A6E7F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43902E42-AAA2-4CD7-A64F-2D12506066C5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5843BE77-8161-4CC2-8EA1-3DD3BC428AE5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B8CAA758-8C5D-42D2-9782-55255B26FC02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9153FA32-DD99-405D-9708-5B25CFBF1408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5FF294F6-5851-4D54-8C08-B1F5ADFFFCF9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楕円 623">
                <a:extLst>
                  <a:ext uri="{FF2B5EF4-FFF2-40B4-BE49-F238E27FC236}">
                    <a16:creationId xmlns:a16="http://schemas.microsoft.com/office/drawing/2014/main" id="{68798E5E-C055-4931-8CA5-DBE609F750BC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F7EE09BA-3D31-42B4-B77A-F4CE9B741994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C49DA5F0-1A8E-4FC0-8B13-5D93FDCD4D59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6614B42D-D6AB-453B-91AA-E4B431CE92D7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1483B599-712C-4702-B8B0-5C5169CB2DA4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16FBA307-43FC-421C-AC44-540741C20318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9DBCCE18-5F07-4421-9314-DCBE12029118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A1532529-74B3-4A6E-8A65-14E0C6562F51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61B06547-9A82-4B46-BFAB-2C1BB8E01700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ECB6DE8D-F635-4A28-A442-9F5C58D3B221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2FC5D2B6-6AD3-4104-8EF9-41F82EBA2A4E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16E2FD7D-B48C-4237-AC6F-CB803452419F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B9631B1A-E3A2-4035-B6AA-4A7A874F8C29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B91F0274-FB2A-414A-9E92-8CB8D9E45A34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E0688EFD-CCE8-4C37-A17F-0AEEABF3B911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E78E7359-2DAF-40B3-B2A4-77FAB7B64765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8C7420BD-FB4D-4B28-BAA0-0349340D6A2D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楕円 640">
                <a:extLst>
                  <a:ext uri="{FF2B5EF4-FFF2-40B4-BE49-F238E27FC236}">
                    <a16:creationId xmlns:a16="http://schemas.microsoft.com/office/drawing/2014/main" id="{CD9CCF2D-7FF9-40B2-A768-D6F540F04D10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楕円 641">
                <a:extLst>
                  <a:ext uri="{FF2B5EF4-FFF2-40B4-BE49-F238E27FC236}">
                    <a16:creationId xmlns:a16="http://schemas.microsoft.com/office/drawing/2014/main" id="{53D1A954-9318-4A0B-9DF1-FCBF61699B6B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楕円 642">
                <a:extLst>
                  <a:ext uri="{FF2B5EF4-FFF2-40B4-BE49-F238E27FC236}">
                    <a16:creationId xmlns:a16="http://schemas.microsoft.com/office/drawing/2014/main" id="{CE0F6B10-13D1-4774-B284-9F40A226DC91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A6C53AB4-63CD-4D41-9F1C-90A83625AFCB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672ACDAD-49FB-4FF9-A2E4-9A2936F9BBAA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6FD80D5F-D679-478E-8317-229EA24189B8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楕円 646">
                <a:extLst>
                  <a:ext uri="{FF2B5EF4-FFF2-40B4-BE49-F238E27FC236}">
                    <a16:creationId xmlns:a16="http://schemas.microsoft.com/office/drawing/2014/main" id="{630E0C93-359F-4B18-8744-47335D5B13A3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楕円 647">
                <a:extLst>
                  <a:ext uri="{FF2B5EF4-FFF2-40B4-BE49-F238E27FC236}">
                    <a16:creationId xmlns:a16="http://schemas.microsoft.com/office/drawing/2014/main" id="{B7BA68ED-A155-400C-BFD3-189C5E426D73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楕円 648">
                <a:extLst>
                  <a:ext uri="{FF2B5EF4-FFF2-40B4-BE49-F238E27FC236}">
                    <a16:creationId xmlns:a16="http://schemas.microsoft.com/office/drawing/2014/main" id="{C87D00CE-DF3D-4B9A-B311-D3E09795ECE3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649">
                <a:extLst>
                  <a:ext uri="{FF2B5EF4-FFF2-40B4-BE49-F238E27FC236}">
                    <a16:creationId xmlns:a16="http://schemas.microsoft.com/office/drawing/2014/main" id="{BBEF62D1-47FF-46A7-8A12-E763AB5CB6B8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696A4A3B-0112-4AFB-A585-E69908B54832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257B9B84-4C67-4A8C-AC81-D9013F570FE1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5E476DA7-FFF3-4ABB-88B7-8F69BD1DFC5A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653">
                <a:extLst>
                  <a:ext uri="{FF2B5EF4-FFF2-40B4-BE49-F238E27FC236}">
                    <a16:creationId xmlns:a16="http://schemas.microsoft.com/office/drawing/2014/main" id="{E12402BD-452C-4AB6-9D91-EDF8DC3F1C0F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654">
                <a:extLst>
                  <a:ext uri="{FF2B5EF4-FFF2-40B4-BE49-F238E27FC236}">
                    <a16:creationId xmlns:a16="http://schemas.microsoft.com/office/drawing/2014/main" id="{955ADA62-A84F-4073-8751-326EC1E0E4B3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F6FEED45-DA34-4ACD-A0D5-3C645BDBC28F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F0278F84-79ED-4991-96F6-27DA5304F783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EAA3D5A9-FFD2-4E24-9F74-F6C1B31C5833}"/>
                </a:ext>
              </a:extLst>
            </p:cNvPr>
            <p:cNvGrpSpPr/>
            <p:nvPr/>
          </p:nvGrpSpPr>
          <p:grpSpPr>
            <a:xfrm>
              <a:off x="694672" y="898373"/>
              <a:ext cx="1050203" cy="724971"/>
              <a:chOff x="4201065" y="3584714"/>
              <a:chExt cx="2429452" cy="1677089"/>
            </a:xfrm>
          </p:grpSpPr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0CDF0AAB-11B9-4F5C-BF95-60A7393D3259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B2658E24-4B4B-4DEA-9016-7561C6678B12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269BF1F8-1A77-4AC0-97DC-7EB46A9B260F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A20F8339-D547-4AD6-B9EB-9B48D813F0BA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411E74B2-5B8D-413C-80C5-2A61ECFA156D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EC435EDB-F4B1-456E-852E-1BC25D9E16B5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6AF289B4-9CC0-4A94-A9A9-4348CFF96170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B2799CFD-93C6-4D54-AEBF-57B0F4C8E8F2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3455FEC6-17EE-4134-8AD1-3AF0164FBF43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CE1586CF-4046-43CF-A2DF-1EFE398C489A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35F5814D-DFC2-46C6-866E-5AA859CC3C19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658ED6C1-5B39-47C9-B55B-93C663EAEE17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01E3B3E4-F162-4A4D-BF2E-F3AEC9B410CC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F7A8BB7A-CDA6-48D8-84A4-EECD94068C87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FFCDFF75-E3DB-449E-AC08-F095CA5FF09E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AD66E025-701D-44A2-BCE9-CC19C85BBD16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7136E0CC-0511-4001-9958-3B7D4CCEE5CD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C8DA85F7-A423-477C-885C-8F7C884E4730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15C1840E-D982-40EF-8D31-73944307FBFF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56A0BEA5-2581-4069-B00B-9EE6F1B0C1CD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28A5D6B2-8BC5-4404-A142-C465094F6624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0AD3C5E4-DD0E-4942-9F11-567DF85C6C14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F0652E4A-B61C-4ABA-A95D-1707ED1AD33E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AAEA8B2D-02B2-4861-9C87-2E8987CA630D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FBC5FB66-F356-487D-88FD-4E683EDC0ADA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BE030A11-441E-4C91-8260-22BB064AB684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AC6BBC3A-6ABE-4C78-8836-ADB3CC3B4549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7E463B90-0170-48B6-8C9F-BF13C5589CF5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6CC38631-C84A-4101-99B5-3B1EE5935CAB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0DB730AD-2F0F-4349-8D48-170909EE3195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F3699962-5F3E-48E7-AB42-7ADFA68407A6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72E1C43A-2597-402E-93D7-ED068E175ED8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62EE3CA9-21D5-407A-95B0-A563907914C2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5380B06E-D07E-4B75-BBC7-C9A47400020B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1721B05C-776A-4308-B3C9-0CA58E3BC460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E18682C2-8EF2-4755-9A80-491432DC34E9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B55F5F28-65F0-4F17-A646-BE0CF56E92FD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F4F18244-C760-452E-A5FC-310A6B57E1A3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C8DED561-1474-40FE-9A8A-89B4558E755E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00E639EE-0D66-4BE4-BED1-FE2C8631E093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3F444DB2-5F4B-4E47-B68F-ED3DD1B6539E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BBC2BD33-3618-4B69-84BC-16AA99EC165D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4C355B4B-BF3F-47DE-A265-69AEF688F390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EF425603-FAA2-4996-8D95-EB9FE66CC18D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AC58367F-303B-42EB-B05B-CAFFF9003FBC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8EBA4096-4E16-4956-AD33-B4518B6E58FB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46BBD4EA-F110-477A-9A33-AC0BCE61EAA5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8834C413-0A3F-4FA3-A0DA-D4C700CB28FD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72C10963-BA81-45A6-9706-A9435DCE8844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BBBC87B1-86A8-4882-883F-70960EAC3606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B8CBC10B-4789-4D10-A21F-43D9413A5393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B8D7BBED-9AE7-464A-962A-4F9B38F79187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rgbClr val="FF66C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E86C8556-7084-4AC3-B9EB-AB8A17169256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3E1F31E8-9E6D-4DA1-9342-38398931966D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solidFill>
                  <a:schemeClr val="accent2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A4BAD46-4320-4CA0-B2C5-792BCAD44E24}"/>
              </a:ext>
            </a:extLst>
          </p:cNvPr>
          <p:cNvGrpSpPr/>
          <p:nvPr/>
        </p:nvGrpSpPr>
        <p:grpSpPr>
          <a:xfrm>
            <a:off x="3637209" y="1365226"/>
            <a:ext cx="2697956" cy="1610215"/>
            <a:chOff x="3318759" y="595160"/>
            <a:chExt cx="2697956" cy="1610215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7DF3A44D-6FC6-48CF-9AF5-B9FA0E29D92B}"/>
                </a:ext>
              </a:extLst>
            </p:cNvPr>
            <p:cNvSpPr/>
            <p:nvPr/>
          </p:nvSpPr>
          <p:spPr>
            <a:xfrm>
              <a:off x="3428298" y="633020"/>
              <a:ext cx="1604962" cy="1293946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20000">
                  <a:schemeClr val="tx1"/>
                </a:gs>
                <a:gs pos="5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D8A4897-B6DC-4409-B66F-E3A61D427743}"/>
                </a:ext>
              </a:extLst>
            </p:cNvPr>
            <p:cNvGrpSpPr/>
            <p:nvPr/>
          </p:nvGrpSpPr>
          <p:grpSpPr>
            <a:xfrm>
              <a:off x="3814610" y="665319"/>
              <a:ext cx="994321" cy="691306"/>
              <a:chOff x="2863306" y="3780756"/>
              <a:chExt cx="3708468" cy="2578327"/>
            </a:xfrm>
          </p:grpSpPr>
          <p:sp>
            <p:nvSpPr>
              <p:cNvPr id="120" name="星: 12 pt 119">
                <a:extLst>
                  <a:ext uri="{FF2B5EF4-FFF2-40B4-BE49-F238E27FC236}">
                    <a16:creationId xmlns:a16="http://schemas.microsoft.com/office/drawing/2014/main" id="{BB58D776-208E-482B-8777-0446BECD614A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" name="星: 12 pt 120">
                <a:extLst>
                  <a:ext uri="{FF2B5EF4-FFF2-40B4-BE49-F238E27FC236}">
                    <a16:creationId xmlns:a16="http://schemas.microsoft.com/office/drawing/2014/main" id="{6B79737B-79F1-4FB6-BC56-C55A7F3501B5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2" name="星: 12 pt 121">
                <a:extLst>
                  <a:ext uri="{FF2B5EF4-FFF2-40B4-BE49-F238E27FC236}">
                    <a16:creationId xmlns:a16="http://schemas.microsoft.com/office/drawing/2014/main" id="{D185D4C5-44F3-4DBC-A2D8-8DE50EDE5505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星: 12 pt 122">
                <a:extLst>
                  <a:ext uri="{FF2B5EF4-FFF2-40B4-BE49-F238E27FC236}">
                    <a16:creationId xmlns:a16="http://schemas.microsoft.com/office/drawing/2014/main" id="{E19DF26D-39EC-4739-A142-F953B2D83CCB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星: 12 pt 123">
                <a:extLst>
                  <a:ext uri="{FF2B5EF4-FFF2-40B4-BE49-F238E27FC236}">
                    <a16:creationId xmlns:a16="http://schemas.microsoft.com/office/drawing/2014/main" id="{58374BEB-9C34-4530-9508-AA50C720AD11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星: 12 pt 124">
                <a:extLst>
                  <a:ext uri="{FF2B5EF4-FFF2-40B4-BE49-F238E27FC236}">
                    <a16:creationId xmlns:a16="http://schemas.microsoft.com/office/drawing/2014/main" id="{24F05D3B-08A2-49BB-9C56-C8D30084BC24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星: 12 pt 125">
                <a:extLst>
                  <a:ext uri="{FF2B5EF4-FFF2-40B4-BE49-F238E27FC236}">
                    <a16:creationId xmlns:a16="http://schemas.microsoft.com/office/drawing/2014/main" id="{AEAD029B-7C80-440D-ADB3-08713BA79A65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星: 12 pt 126">
                <a:extLst>
                  <a:ext uri="{FF2B5EF4-FFF2-40B4-BE49-F238E27FC236}">
                    <a16:creationId xmlns:a16="http://schemas.microsoft.com/office/drawing/2014/main" id="{10DBF17E-029F-4B20-A9B3-6DD197201A55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星: 12 pt 127">
                <a:extLst>
                  <a:ext uri="{FF2B5EF4-FFF2-40B4-BE49-F238E27FC236}">
                    <a16:creationId xmlns:a16="http://schemas.microsoft.com/office/drawing/2014/main" id="{F0093752-4347-4D61-977C-EB6A3E76420E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星: 12 pt 128">
                <a:extLst>
                  <a:ext uri="{FF2B5EF4-FFF2-40B4-BE49-F238E27FC236}">
                    <a16:creationId xmlns:a16="http://schemas.microsoft.com/office/drawing/2014/main" id="{D34102EA-16CE-4992-B161-2057F874ADAD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星: 12 pt 129">
                <a:extLst>
                  <a:ext uri="{FF2B5EF4-FFF2-40B4-BE49-F238E27FC236}">
                    <a16:creationId xmlns:a16="http://schemas.microsoft.com/office/drawing/2014/main" id="{864EECC1-3948-4817-A6D9-0C4BDB2BCC77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星: 12 pt 130">
                <a:extLst>
                  <a:ext uri="{FF2B5EF4-FFF2-40B4-BE49-F238E27FC236}">
                    <a16:creationId xmlns:a16="http://schemas.microsoft.com/office/drawing/2014/main" id="{82987164-4A1A-45FB-9C76-42B271A9EB61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星: 12 pt 131">
                <a:extLst>
                  <a:ext uri="{FF2B5EF4-FFF2-40B4-BE49-F238E27FC236}">
                    <a16:creationId xmlns:a16="http://schemas.microsoft.com/office/drawing/2014/main" id="{FF6F1669-5741-41F1-9151-10274938E453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星: 12 pt 132">
                <a:extLst>
                  <a:ext uri="{FF2B5EF4-FFF2-40B4-BE49-F238E27FC236}">
                    <a16:creationId xmlns:a16="http://schemas.microsoft.com/office/drawing/2014/main" id="{D4A4FFDD-FB87-4E8E-933C-DBBF326293D8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星: 12 pt 133">
                <a:extLst>
                  <a:ext uri="{FF2B5EF4-FFF2-40B4-BE49-F238E27FC236}">
                    <a16:creationId xmlns:a16="http://schemas.microsoft.com/office/drawing/2014/main" id="{F34DCD60-CFFB-47A3-B58E-2909DC7AEC78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星: 12 pt 134">
                <a:extLst>
                  <a:ext uri="{FF2B5EF4-FFF2-40B4-BE49-F238E27FC236}">
                    <a16:creationId xmlns:a16="http://schemas.microsoft.com/office/drawing/2014/main" id="{B2488367-299D-4F3D-8622-5C424829A3BC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星: 12 pt 135">
                <a:extLst>
                  <a:ext uri="{FF2B5EF4-FFF2-40B4-BE49-F238E27FC236}">
                    <a16:creationId xmlns:a16="http://schemas.microsoft.com/office/drawing/2014/main" id="{08A96572-6D52-4FF5-8DDE-4D618252D06D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星: 12 pt 136">
                <a:extLst>
                  <a:ext uri="{FF2B5EF4-FFF2-40B4-BE49-F238E27FC236}">
                    <a16:creationId xmlns:a16="http://schemas.microsoft.com/office/drawing/2014/main" id="{802F6B9B-1823-4B64-831B-D056A0A370C4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星: 12 pt 137">
                <a:extLst>
                  <a:ext uri="{FF2B5EF4-FFF2-40B4-BE49-F238E27FC236}">
                    <a16:creationId xmlns:a16="http://schemas.microsoft.com/office/drawing/2014/main" id="{7ECD67D6-F17E-481F-9D4B-99BC79D87096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星: 12 pt 138">
                <a:extLst>
                  <a:ext uri="{FF2B5EF4-FFF2-40B4-BE49-F238E27FC236}">
                    <a16:creationId xmlns:a16="http://schemas.microsoft.com/office/drawing/2014/main" id="{5280F146-63EA-41E8-BAFD-865662785A73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星: 12 pt 139">
                <a:extLst>
                  <a:ext uri="{FF2B5EF4-FFF2-40B4-BE49-F238E27FC236}">
                    <a16:creationId xmlns:a16="http://schemas.microsoft.com/office/drawing/2014/main" id="{41E3C4E0-0811-47DB-A5A9-B62E1B999011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星: 12 pt 140">
                <a:extLst>
                  <a:ext uri="{FF2B5EF4-FFF2-40B4-BE49-F238E27FC236}">
                    <a16:creationId xmlns:a16="http://schemas.microsoft.com/office/drawing/2014/main" id="{5B35B724-06EC-498F-A3B6-ADC2EEDEE3B8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星: 12 pt 141">
                <a:extLst>
                  <a:ext uri="{FF2B5EF4-FFF2-40B4-BE49-F238E27FC236}">
                    <a16:creationId xmlns:a16="http://schemas.microsoft.com/office/drawing/2014/main" id="{F710F07E-F584-4A63-B643-BC090A603041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星: 12 pt 142">
                <a:extLst>
                  <a:ext uri="{FF2B5EF4-FFF2-40B4-BE49-F238E27FC236}">
                    <a16:creationId xmlns:a16="http://schemas.microsoft.com/office/drawing/2014/main" id="{4A0FE768-3C86-4C1A-8E1E-8ADE628A6DDF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星: 12 pt 143">
                <a:extLst>
                  <a:ext uri="{FF2B5EF4-FFF2-40B4-BE49-F238E27FC236}">
                    <a16:creationId xmlns:a16="http://schemas.microsoft.com/office/drawing/2014/main" id="{5AA0B9C0-E26B-4E47-ACA8-5B2DF0E91951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星: 12 pt 144">
                <a:extLst>
                  <a:ext uri="{FF2B5EF4-FFF2-40B4-BE49-F238E27FC236}">
                    <a16:creationId xmlns:a16="http://schemas.microsoft.com/office/drawing/2014/main" id="{AE1F688A-EF38-4C73-BC9B-71206D1E94AD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星: 12 pt 145">
                <a:extLst>
                  <a:ext uri="{FF2B5EF4-FFF2-40B4-BE49-F238E27FC236}">
                    <a16:creationId xmlns:a16="http://schemas.microsoft.com/office/drawing/2014/main" id="{5A6D69E2-1A0C-4203-9A43-DE05034271BD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星: 12 pt 146">
                <a:extLst>
                  <a:ext uri="{FF2B5EF4-FFF2-40B4-BE49-F238E27FC236}">
                    <a16:creationId xmlns:a16="http://schemas.microsoft.com/office/drawing/2014/main" id="{F40D6724-A94B-4004-BA66-1BE52BB7FDB2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星: 12 pt 147">
                <a:extLst>
                  <a:ext uri="{FF2B5EF4-FFF2-40B4-BE49-F238E27FC236}">
                    <a16:creationId xmlns:a16="http://schemas.microsoft.com/office/drawing/2014/main" id="{0EE873D2-AE94-41CC-97FF-EAD313D11036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星: 12 pt 148">
                <a:extLst>
                  <a:ext uri="{FF2B5EF4-FFF2-40B4-BE49-F238E27FC236}">
                    <a16:creationId xmlns:a16="http://schemas.microsoft.com/office/drawing/2014/main" id="{FA74CE44-E1EE-45CC-A4B5-559B554DAE15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星: 12 pt 149">
                <a:extLst>
                  <a:ext uri="{FF2B5EF4-FFF2-40B4-BE49-F238E27FC236}">
                    <a16:creationId xmlns:a16="http://schemas.microsoft.com/office/drawing/2014/main" id="{18DF2371-865F-4D15-AC55-FA34104FCF6E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星: 12 pt 150">
                <a:extLst>
                  <a:ext uri="{FF2B5EF4-FFF2-40B4-BE49-F238E27FC236}">
                    <a16:creationId xmlns:a16="http://schemas.microsoft.com/office/drawing/2014/main" id="{227C9538-238D-4353-987C-1B079993AD1C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星: 12 pt 151">
                <a:extLst>
                  <a:ext uri="{FF2B5EF4-FFF2-40B4-BE49-F238E27FC236}">
                    <a16:creationId xmlns:a16="http://schemas.microsoft.com/office/drawing/2014/main" id="{0C98BF15-E235-4FF1-9C10-2F4077C87B86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星: 12 pt 152">
                <a:extLst>
                  <a:ext uri="{FF2B5EF4-FFF2-40B4-BE49-F238E27FC236}">
                    <a16:creationId xmlns:a16="http://schemas.microsoft.com/office/drawing/2014/main" id="{8ECAA2A8-7868-421E-A858-1762408C8219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星: 12 pt 153">
                <a:extLst>
                  <a:ext uri="{FF2B5EF4-FFF2-40B4-BE49-F238E27FC236}">
                    <a16:creationId xmlns:a16="http://schemas.microsoft.com/office/drawing/2014/main" id="{26B64C1E-B4A1-4A76-AA19-44BEDC38B9C3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星: 12 pt 154">
                <a:extLst>
                  <a:ext uri="{FF2B5EF4-FFF2-40B4-BE49-F238E27FC236}">
                    <a16:creationId xmlns:a16="http://schemas.microsoft.com/office/drawing/2014/main" id="{9996FA15-7936-4689-BFB1-1CD3F92C4983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EF64888D-C3EC-4940-A561-2635F6B5FD5C}"/>
                </a:ext>
              </a:extLst>
            </p:cNvPr>
            <p:cNvGrpSpPr/>
            <p:nvPr/>
          </p:nvGrpSpPr>
          <p:grpSpPr>
            <a:xfrm>
              <a:off x="3387890" y="939639"/>
              <a:ext cx="994321" cy="691306"/>
              <a:chOff x="2863306" y="3780756"/>
              <a:chExt cx="3708468" cy="2578327"/>
            </a:xfrm>
          </p:grpSpPr>
          <p:sp>
            <p:nvSpPr>
              <p:cNvPr id="84" name="星: 12 pt 83">
                <a:extLst>
                  <a:ext uri="{FF2B5EF4-FFF2-40B4-BE49-F238E27FC236}">
                    <a16:creationId xmlns:a16="http://schemas.microsoft.com/office/drawing/2014/main" id="{2FF614BB-08ED-45CE-BBF1-6D52623EDE46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星: 12 pt 84">
                <a:extLst>
                  <a:ext uri="{FF2B5EF4-FFF2-40B4-BE49-F238E27FC236}">
                    <a16:creationId xmlns:a16="http://schemas.microsoft.com/office/drawing/2014/main" id="{3DB485B0-351A-484A-9B38-A53E856F2238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星: 12 pt 85">
                <a:extLst>
                  <a:ext uri="{FF2B5EF4-FFF2-40B4-BE49-F238E27FC236}">
                    <a16:creationId xmlns:a16="http://schemas.microsoft.com/office/drawing/2014/main" id="{2D333EE0-0A85-45A9-B322-DB4FB89D7C70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星: 12 pt 86">
                <a:extLst>
                  <a:ext uri="{FF2B5EF4-FFF2-40B4-BE49-F238E27FC236}">
                    <a16:creationId xmlns:a16="http://schemas.microsoft.com/office/drawing/2014/main" id="{543801FD-CA87-43DA-B160-09E0D62DD02C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星: 12 pt 87">
                <a:extLst>
                  <a:ext uri="{FF2B5EF4-FFF2-40B4-BE49-F238E27FC236}">
                    <a16:creationId xmlns:a16="http://schemas.microsoft.com/office/drawing/2014/main" id="{28E694B1-A843-40B6-A47F-054A4286B0EA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星: 12 pt 88">
                <a:extLst>
                  <a:ext uri="{FF2B5EF4-FFF2-40B4-BE49-F238E27FC236}">
                    <a16:creationId xmlns:a16="http://schemas.microsoft.com/office/drawing/2014/main" id="{72872B4E-B680-4E53-A5D5-56C959A65241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星: 12 pt 89">
                <a:extLst>
                  <a:ext uri="{FF2B5EF4-FFF2-40B4-BE49-F238E27FC236}">
                    <a16:creationId xmlns:a16="http://schemas.microsoft.com/office/drawing/2014/main" id="{5B8D74C7-BE72-484A-96A7-88FA7BBE7CF3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星: 12 pt 90">
                <a:extLst>
                  <a:ext uri="{FF2B5EF4-FFF2-40B4-BE49-F238E27FC236}">
                    <a16:creationId xmlns:a16="http://schemas.microsoft.com/office/drawing/2014/main" id="{B2BD7C31-64CB-4900-812F-411165951186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星: 12 pt 91">
                <a:extLst>
                  <a:ext uri="{FF2B5EF4-FFF2-40B4-BE49-F238E27FC236}">
                    <a16:creationId xmlns:a16="http://schemas.microsoft.com/office/drawing/2014/main" id="{716E510C-D529-4355-A958-3802ECDEF078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星: 12 pt 92">
                <a:extLst>
                  <a:ext uri="{FF2B5EF4-FFF2-40B4-BE49-F238E27FC236}">
                    <a16:creationId xmlns:a16="http://schemas.microsoft.com/office/drawing/2014/main" id="{5669F253-3DFC-4551-9E3F-271DD463C326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星: 12 pt 93">
                <a:extLst>
                  <a:ext uri="{FF2B5EF4-FFF2-40B4-BE49-F238E27FC236}">
                    <a16:creationId xmlns:a16="http://schemas.microsoft.com/office/drawing/2014/main" id="{0BB7CEE7-00CC-4A75-89ED-15D24CDDAF10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星: 12 pt 94">
                <a:extLst>
                  <a:ext uri="{FF2B5EF4-FFF2-40B4-BE49-F238E27FC236}">
                    <a16:creationId xmlns:a16="http://schemas.microsoft.com/office/drawing/2014/main" id="{CF85AD19-13D5-4952-922B-BA0B6D4F16CD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星: 12 pt 95">
                <a:extLst>
                  <a:ext uri="{FF2B5EF4-FFF2-40B4-BE49-F238E27FC236}">
                    <a16:creationId xmlns:a16="http://schemas.microsoft.com/office/drawing/2014/main" id="{31072BA1-CCF3-45C5-B0DB-B56A7867018D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星: 12 pt 96">
                <a:extLst>
                  <a:ext uri="{FF2B5EF4-FFF2-40B4-BE49-F238E27FC236}">
                    <a16:creationId xmlns:a16="http://schemas.microsoft.com/office/drawing/2014/main" id="{A27C0F48-DB3C-4A4A-A0C3-E229CE408AA5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星: 12 pt 97">
                <a:extLst>
                  <a:ext uri="{FF2B5EF4-FFF2-40B4-BE49-F238E27FC236}">
                    <a16:creationId xmlns:a16="http://schemas.microsoft.com/office/drawing/2014/main" id="{F27D1978-50FF-4981-B6DA-A79DC64EA968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星: 12 pt 98">
                <a:extLst>
                  <a:ext uri="{FF2B5EF4-FFF2-40B4-BE49-F238E27FC236}">
                    <a16:creationId xmlns:a16="http://schemas.microsoft.com/office/drawing/2014/main" id="{99E2489B-7951-4EDC-836F-8B2AA5EE611F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星: 12 pt 99">
                <a:extLst>
                  <a:ext uri="{FF2B5EF4-FFF2-40B4-BE49-F238E27FC236}">
                    <a16:creationId xmlns:a16="http://schemas.microsoft.com/office/drawing/2014/main" id="{870CE5DD-A91C-4294-BBBD-CCD48EDC7A40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星: 12 pt 100">
                <a:extLst>
                  <a:ext uri="{FF2B5EF4-FFF2-40B4-BE49-F238E27FC236}">
                    <a16:creationId xmlns:a16="http://schemas.microsoft.com/office/drawing/2014/main" id="{D9A2C6C7-A060-4511-8D37-B1E61703E08F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星: 12 pt 101">
                <a:extLst>
                  <a:ext uri="{FF2B5EF4-FFF2-40B4-BE49-F238E27FC236}">
                    <a16:creationId xmlns:a16="http://schemas.microsoft.com/office/drawing/2014/main" id="{2C20C232-3D14-4A99-8004-146E917B6EB9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星: 12 pt 102">
                <a:extLst>
                  <a:ext uri="{FF2B5EF4-FFF2-40B4-BE49-F238E27FC236}">
                    <a16:creationId xmlns:a16="http://schemas.microsoft.com/office/drawing/2014/main" id="{5F31F40A-AC72-4DE7-8179-B7DA437F3EBA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星: 12 pt 103">
                <a:extLst>
                  <a:ext uri="{FF2B5EF4-FFF2-40B4-BE49-F238E27FC236}">
                    <a16:creationId xmlns:a16="http://schemas.microsoft.com/office/drawing/2014/main" id="{F12A3090-C172-46E2-AEF8-2B6A6C1A7A0D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星: 12 pt 104">
                <a:extLst>
                  <a:ext uri="{FF2B5EF4-FFF2-40B4-BE49-F238E27FC236}">
                    <a16:creationId xmlns:a16="http://schemas.microsoft.com/office/drawing/2014/main" id="{7BE6AB3A-4B0E-4814-8C7D-24EB288E50A1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星: 12 pt 105">
                <a:extLst>
                  <a:ext uri="{FF2B5EF4-FFF2-40B4-BE49-F238E27FC236}">
                    <a16:creationId xmlns:a16="http://schemas.microsoft.com/office/drawing/2014/main" id="{BAEE3AF8-10C3-47A0-9587-A9BA03891FAC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星: 12 pt 106">
                <a:extLst>
                  <a:ext uri="{FF2B5EF4-FFF2-40B4-BE49-F238E27FC236}">
                    <a16:creationId xmlns:a16="http://schemas.microsoft.com/office/drawing/2014/main" id="{BE54ADCD-D025-4F3D-BE8C-088A66089807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星: 12 pt 107">
                <a:extLst>
                  <a:ext uri="{FF2B5EF4-FFF2-40B4-BE49-F238E27FC236}">
                    <a16:creationId xmlns:a16="http://schemas.microsoft.com/office/drawing/2014/main" id="{39397A70-9DD7-4922-A748-A163DEF83DC2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星: 12 pt 108">
                <a:extLst>
                  <a:ext uri="{FF2B5EF4-FFF2-40B4-BE49-F238E27FC236}">
                    <a16:creationId xmlns:a16="http://schemas.microsoft.com/office/drawing/2014/main" id="{BBB5CD1F-F7A0-465F-9B8E-A119C1EF3B96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星: 12 pt 109">
                <a:extLst>
                  <a:ext uri="{FF2B5EF4-FFF2-40B4-BE49-F238E27FC236}">
                    <a16:creationId xmlns:a16="http://schemas.microsoft.com/office/drawing/2014/main" id="{BD4D29FB-B22B-4FE3-ADAF-93B15ADD3D1E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星: 12 pt 110">
                <a:extLst>
                  <a:ext uri="{FF2B5EF4-FFF2-40B4-BE49-F238E27FC236}">
                    <a16:creationId xmlns:a16="http://schemas.microsoft.com/office/drawing/2014/main" id="{7B03F2ED-3D46-4EEB-AF45-5777A7081932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星: 12 pt 111">
                <a:extLst>
                  <a:ext uri="{FF2B5EF4-FFF2-40B4-BE49-F238E27FC236}">
                    <a16:creationId xmlns:a16="http://schemas.microsoft.com/office/drawing/2014/main" id="{B562A678-6357-438E-AE9B-F296789F9896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星: 12 pt 112">
                <a:extLst>
                  <a:ext uri="{FF2B5EF4-FFF2-40B4-BE49-F238E27FC236}">
                    <a16:creationId xmlns:a16="http://schemas.microsoft.com/office/drawing/2014/main" id="{0E872695-75FC-47EB-B6FE-8D19D9197CF2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星: 12 pt 113">
                <a:extLst>
                  <a:ext uri="{FF2B5EF4-FFF2-40B4-BE49-F238E27FC236}">
                    <a16:creationId xmlns:a16="http://schemas.microsoft.com/office/drawing/2014/main" id="{D9838423-31B1-4737-AD23-E5A7CB439C97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星: 12 pt 114">
                <a:extLst>
                  <a:ext uri="{FF2B5EF4-FFF2-40B4-BE49-F238E27FC236}">
                    <a16:creationId xmlns:a16="http://schemas.microsoft.com/office/drawing/2014/main" id="{F44CF456-5191-4F46-AA2D-FB6622464D98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星: 12 pt 115">
                <a:extLst>
                  <a:ext uri="{FF2B5EF4-FFF2-40B4-BE49-F238E27FC236}">
                    <a16:creationId xmlns:a16="http://schemas.microsoft.com/office/drawing/2014/main" id="{860C493D-44D5-474B-9CE6-D07EA3E7C75F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星: 12 pt 116">
                <a:extLst>
                  <a:ext uri="{FF2B5EF4-FFF2-40B4-BE49-F238E27FC236}">
                    <a16:creationId xmlns:a16="http://schemas.microsoft.com/office/drawing/2014/main" id="{9CD22283-7B1C-496C-A224-546C87FAAAFC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星: 12 pt 117">
                <a:extLst>
                  <a:ext uri="{FF2B5EF4-FFF2-40B4-BE49-F238E27FC236}">
                    <a16:creationId xmlns:a16="http://schemas.microsoft.com/office/drawing/2014/main" id="{0E5A6079-7904-4686-A084-0123978A140D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星: 12 pt 118">
                <a:extLst>
                  <a:ext uri="{FF2B5EF4-FFF2-40B4-BE49-F238E27FC236}">
                    <a16:creationId xmlns:a16="http://schemas.microsoft.com/office/drawing/2014/main" id="{D8D6F7D4-CC52-4E0E-8CE5-EB3EEC799781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78D0BD4-A66A-41E9-BC25-D42D4CB99443}"/>
                </a:ext>
              </a:extLst>
            </p:cNvPr>
            <p:cNvGrpSpPr/>
            <p:nvPr/>
          </p:nvGrpSpPr>
          <p:grpSpPr>
            <a:xfrm>
              <a:off x="4035590" y="1145379"/>
              <a:ext cx="994321" cy="691306"/>
              <a:chOff x="2863306" y="3780756"/>
              <a:chExt cx="3708468" cy="2578327"/>
            </a:xfrm>
          </p:grpSpPr>
          <p:sp>
            <p:nvSpPr>
              <p:cNvPr id="48" name="星: 12 pt 47">
                <a:extLst>
                  <a:ext uri="{FF2B5EF4-FFF2-40B4-BE49-F238E27FC236}">
                    <a16:creationId xmlns:a16="http://schemas.microsoft.com/office/drawing/2014/main" id="{29AF5C24-F088-4EF1-9E2E-40D4A49D6771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星: 12 pt 48">
                <a:extLst>
                  <a:ext uri="{FF2B5EF4-FFF2-40B4-BE49-F238E27FC236}">
                    <a16:creationId xmlns:a16="http://schemas.microsoft.com/office/drawing/2014/main" id="{2FCEB19A-CD19-44CC-95B5-286128FA7310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星: 12 pt 49">
                <a:extLst>
                  <a:ext uri="{FF2B5EF4-FFF2-40B4-BE49-F238E27FC236}">
                    <a16:creationId xmlns:a16="http://schemas.microsoft.com/office/drawing/2014/main" id="{E19A1391-4EEA-4FDC-BFA6-CF637DB6574D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星: 12 pt 50">
                <a:extLst>
                  <a:ext uri="{FF2B5EF4-FFF2-40B4-BE49-F238E27FC236}">
                    <a16:creationId xmlns:a16="http://schemas.microsoft.com/office/drawing/2014/main" id="{76E05A2A-AA9F-40B5-803B-281F7B190767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星: 12 pt 51">
                <a:extLst>
                  <a:ext uri="{FF2B5EF4-FFF2-40B4-BE49-F238E27FC236}">
                    <a16:creationId xmlns:a16="http://schemas.microsoft.com/office/drawing/2014/main" id="{FDD33968-372B-4340-B5C4-4C023E870E98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星: 12 pt 52">
                <a:extLst>
                  <a:ext uri="{FF2B5EF4-FFF2-40B4-BE49-F238E27FC236}">
                    <a16:creationId xmlns:a16="http://schemas.microsoft.com/office/drawing/2014/main" id="{C86DE7D3-FBEF-49E1-8568-3D14E0BE5DD1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星: 12 pt 53">
                <a:extLst>
                  <a:ext uri="{FF2B5EF4-FFF2-40B4-BE49-F238E27FC236}">
                    <a16:creationId xmlns:a16="http://schemas.microsoft.com/office/drawing/2014/main" id="{81F7A5B7-96AD-40A1-921B-8CD9E1B47F7C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星: 12 pt 54">
                <a:extLst>
                  <a:ext uri="{FF2B5EF4-FFF2-40B4-BE49-F238E27FC236}">
                    <a16:creationId xmlns:a16="http://schemas.microsoft.com/office/drawing/2014/main" id="{6394E9EF-7BFC-432C-B52E-774209B53387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星: 12 pt 55">
                <a:extLst>
                  <a:ext uri="{FF2B5EF4-FFF2-40B4-BE49-F238E27FC236}">
                    <a16:creationId xmlns:a16="http://schemas.microsoft.com/office/drawing/2014/main" id="{DE362750-4EF0-4A40-A622-AA1D4C184F12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星: 12 pt 56">
                <a:extLst>
                  <a:ext uri="{FF2B5EF4-FFF2-40B4-BE49-F238E27FC236}">
                    <a16:creationId xmlns:a16="http://schemas.microsoft.com/office/drawing/2014/main" id="{E45158C6-8398-4F46-BDE1-9F070C91294E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星: 12 pt 57">
                <a:extLst>
                  <a:ext uri="{FF2B5EF4-FFF2-40B4-BE49-F238E27FC236}">
                    <a16:creationId xmlns:a16="http://schemas.microsoft.com/office/drawing/2014/main" id="{96E8AF33-E921-4679-B0D9-EEC6DBA47B0E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星: 12 pt 58">
                <a:extLst>
                  <a:ext uri="{FF2B5EF4-FFF2-40B4-BE49-F238E27FC236}">
                    <a16:creationId xmlns:a16="http://schemas.microsoft.com/office/drawing/2014/main" id="{915D16CB-6300-4E37-AA51-7434EC399F6E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星: 12 pt 59">
                <a:extLst>
                  <a:ext uri="{FF2B5EF4-FFF2-40B4-BE49-F238E27FC236}">
                    <a16:creationId xmlns:a16="http://schemas.microsoft.com/office/drawing/2014/main" id="{AAE1CCAC-306F-4C12-A4D7-AA131A3E737E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星: 12 pt 60">
                <a:extLst>
                  <a:ext uri="{FF2B5EF4-FFF2-40B4-BE49-F238E27FC236}">
                    <a16:creationId xmlns:a16="http://schemas.microsoft.com/office/drawing/2014/main" id="{3FC275FD-2C65-4B82-8708-16258722D9CB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星: 12 pt 61">
                <a:extLst>
                  <a:ext uri="{FF2B5EF4-FFF2-40B4-BE49-F238E27FC236}">
                    <a16:creationId xmlns:a16="http://schemas.microsoft.com/office/drawing/2014/main" id="{CB10F0DE-E645-4F78-8128-D4BFF2957CDA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星: 12 pt 62">
                <a:extLst>
                  <a:ext uri="{FF2B5EF4-FFF2-40B4-BE49-F238E27FC236}">
                    <a16:creationId xmlns:a16="http://schemas.microsoft.com/office/drawing/2014/main" id="{0CC29D46-3185-42FC-9326-6BAA17F7E460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星: 12 pt 63">
                <a:extLst>
                  <a:ext uri="{FF2B5EF4-FFF2-40B4-BE49-F238E27FC236}">
                    <a16:creationId xmlns:a16="http://schemas.microsoft.com/office/drawing/2014/main" id="{3304D028-0F8A-4AAC-BE13-854EAA997770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星: 12 pt 64">
                <a:extLst>
                  <a:ext uri="{FF2B5EF4-FFF2-40B4-BE49-F238E27FC236}">
                    <a16:creationId xmlns:a16="http://schemas.microsoft.com/office/drawing/2014/main" id="{297D90AE-57FD-4CE3-92F6-5F0BCF1E5B04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星: 12 pt 65">
                <a:extLst>
                  <a:ext uri="{FF2B5EF4-FFF2-40B4-BE49-F238E27FC236}">
                    <a16:creationId xmlns:a16="http://schemas.microsoft.com/office/drawing/2014/main" id="{D11D3F2C-C1C2-48C1-B401-6A1C0D9EFAA9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星: 12 pt 66">
                <a:extLst>
                  <a:ext uri="{FF2B5EF4-FFF2-40B4-BE49-F238E27FC236}">
                    <a16:creationId xmlns:a16="http://schemas.microsoft.com/office/drawing/2014/main" id="{83DD75AF-DFD1-46A1-BDAD-8870B790DD6D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星: 12 pt 67">
                <a:extLst>
                  <a:ext uri="{FF2B5EF4-FFF2-40B4-BE49-F238E27FC236}">
                    <a16:creationId xmlns:a16="http://schemas.microsoft.com/office/drawing/2014/main" id="{50D5396E-CCF6-4C70-99D6-A4DA400C56C9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星: 12 pt 68">
                <a:extLst>
                  <a:ext uri="{FF2B5EF4-FFF2-40B4-BE49-F238E27FC236}">
                    <a16:creationId xmlns:a16="http://schemas.microsoft.com/office/drawing/2014/main" id="{18C672CD-6773-41D8-AC57-94AFC2674025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星: 12 pt 69">
                <a:extLst>
                  <a:ext uri="{FF2B5EF4-FFF2-40B4-BE49-F238E27FC236}">
                    <a16:creationId xmlns:a16="http://schemas.microsoft.com/office/drawing/2014/main" id="{73762D16-C111-4E94-8319-0672955DF658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星: 12 pt 70">
                <a:extLst>
                  <a:ext uri="{FF2B5EF4-FFF2-40B4-BE49-F238E27FC236}">
                    <a16:creationId xmlns:a16="http://schemas.microsoft.com/office/drawing/2014/main" id="{40DB6910-45EB-445E-A6B4-191CC28A5DA8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星: 12 pt 71">
                <a:extLst>
                  <a:ext uri="{FF2B5EF4-FFF2-40B4-BE49-F238E27FC236}">
                    <a16:creationId xmlns:a16="http://schemas.microsoft.com/office/drawing/2014/main" id="{1E0CED48-066C-4845-8F08-50876B3C16FC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星: 12 pt 72">
                <a:extLst>
                  <a:ext uri="{FF2B5EF4-FFF2-40B4-BE49-F238E27FC236}">
                    <a16:creationId xmlns:a16="http://schemas.microsoft.com/office/drawing/2014/main" id="{25EAA5ED-306A-4962-A26C-B8D83581FA74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星: 12 pt 73">
                <a:extLst>
                  <a:ext uri="{FF2B5EF4-FFF2-40B4-BE49-F238E27FC236}">
                    <a16:creationId xmlns:a16="http://schemas.microsoft.com/office/drawing/2014/main" id="{14F492E7-FB80-4A62-AE93-20BA964F9BCC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星: 12 pt 74">
                <a:extLst>
                  <a:ext uri="{FF2B5EF4-FFF2-40B4-BE49-F238E27FC236}">
                    <a16:creationId xmlns:a16="http://schemas.microsoft.com/office/drawing/2014/main" id="{7EA42DFE-E3DA-4905-BFD4-821C0641E501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星: 12 pt 75">
                <a:extLst>
                  <a:ext uri="{FF2B5EF4-FFF2-40B4-BE49-F238E27FC236}">
                    <a16:creationId xmlns:a16="http://schemas.microsoft.com/office/drawing/2014/main" id="{1F9D3B13-D26D-4CFB-A7E9-1A3121F6AEBA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星: 12 pt 76">
                <a:extLst>
                  <a:ext uri="{FF2B5EF4-FFF2-40B4-BE49-F238E27FC236}">
                    <a16:creationId xmlns:a16="http://schemas.microsoft.com/office/drawing/2014/main" id="{5806BF53-6630-42B5-A247-E74647DF3C91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星: 12 pt 77">
                <a:extLst>
                  <a:ext uri="{FF2B5EF4-FFF2-40B4-BE49-F238E27FC236}">
                    <a16:creationId xmlns:a16="http://schemas.microsoft.com/office/drawing/2014/main" id="{8662DE5C-F2B2-4C5F-AB33-E1D1F3062A12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星: 12 pt 78">
                <a:extLst>
                  <a:ext uri="{FF2B5EF4-FFF2-40B4-BE49-F238E27FC236}">
                    <a16:creationId xmlns:a16="http://schemas.microsoft.com/office/drawing/2014/main" id="{D844959E-CE41-4A3D-98BF-D9CBAB16BC2A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星: 12 pt 79">
                <a:extLst>
                  <a:ext uri="{FF2B5EF4-FFF2-40B4-BE49-F238E27FC236}">
                    <a16:creationId xmlns:a16="http://schemas.microsoft.com/office/drawing/2014/main" id="{2210D266-2CD9-4F03-8C10-C9CFD3D73CAF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星: 12 pt 80">
                <a:extLst>
                  <a:ext uri="{FF2B5EF4-FFF2-40B4-BE49-F238E27FC236}">
                    <a16:creationId xmlns:a16="http://schemas.microsoft.com/office/drawing/2014/main" id="{C875CD0E-1A42-4563-901A-B77BDFA258E7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星: 12 pt 81">
                <a:extLst>
                  <a:ext uri="{FF2B5EF4-FFF2-40B4-BE49-F238E27FC236}">
                    <a16:creationId xmlns:a16="http://schemas.microsoft.com/office/drawing/2014/main" id="{A69477EE-C8B9-4A13-B92E-539CBE6438F0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星: 12 pt 82">
                <a:extLst>
                  <a:ext uri="{FF2B5EF4-FFF2-40B4-BE49-F238E27FC236}">
                    <a16:creationId xmlns:a16="http://schemas.microsoft.com/office/drawing/2014/main" id="{8221EF12-0457-48F7-862A-38646DFD074D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0DE41D8-44DB-4067-9CE2-3EC377555AFC}"/>
                </a:ext>
              </a:extLst>
            </p:cNvPr>
            <p:cNvGrpSpPr/>
            <p:nvPr/>
          </p:nvGrpSpPr>
          <p:grpSpPr>
            <a:xfrm>
              <a:off x="3570770" y="1282539"/>
              <a:ext cx="994321" cy="691306"/>
              <a:chOff x="2863306" y="3780756"/>
              <a:chExt cx="3708468" cy="2578327"/>
            </a:xfrm>
          </p:grpSpPr>
          <p:sp>
            <p:nvSpPr>
              <p:cNvPr id="12" name="星: 12 pt 11">
                <a:extLst>
                  <a:ext uri="{FF2B5EF4-FFF2-40B4-BE49-F238E27FC236}">
                    <a16:creationId xmlns:a16="http://schemas.microsoft.com/office/drawing/2014/main" id="{60FDD19B-B97F-4404-A501-AA148AE5AD51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星: 12 pt 12">
                <a:extLst>
                  <a:ext uri="{FF2B5EF4-FFF2-40B4-BE49-F238E27FC236}">
                    <a16:creationId xmlns:a16="http://schemas.microsoft.com/office/drawing/2014/main" id="{D9C59232-3966-4637-B0F2-7B02041C2E28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星: 12 pt 13">
                <a:extLst>
                  <a:ext uri="{FF2B5EF4-FFF2-40B4-BE49-F238E27FC236}">
                    <a16:creationId xmlns:a16="http://schemas.microsoft.com/office/drawing/2014/main" id="{14CF67A0-011A-4129-B522-8FFE16BC73F8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星: 12 pt 14">
                <a:extLst>
                  <a:ext uri="{FF2B5EF4-FFF2-40B4-BE49-F238E27FC236}">
                    <a16:creationId xmlns:a16="http://schemas.microsoft.com/office/drawing/2014/main" id="{44653A59-92CA-489B-ABE4-2B25BEE8A179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星: 12 pt 15">
                <a:extLst>
                  <a:ext uri="{FF2B5EF4-FFF2-40B4-BE49-F238E27FC236}">
                    <a16:creationId xmlns:a16="http://schemas.microsoft.com/office/drawing/2014/main" id="{2A5262CE-1888-4F59-9C5C-E3EA6D017FA6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星: 12 pt 16">
                <a:extLst>
                  <a:ext uri="{FF2B5EF4-FFF2-40B4-BE49-F238E27FC236}">
                    <a16:creationId xmlns:a16="http://schemas.microsoft.com/office/drawing/2014/main" id="{C1AFC668-B91E-42E2-90C6-9168D8435498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星: 12 pt 17">
                <a:extLst>
                  <a:ext uri="{FF2B5EF4-FFF2-40B4-BE49-F238E27FC236}">
                    <a16:creationId xmlns:a16="http://schemas.microsoft.com/office/drawing/2014/main" id="{5D4F431D-1051-4FE1-AA7A-2D446658FAF4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星: 12 pt 18">
                <a:extLst>
                  <a:ext uri="{FF2B5EF4-FFF2-40B4-BE49-F238E27FC236}">
                    <a16:creationId xmlns:a16="http://schemas.microsoft.com/office/drawing/2014/main" id="{34E19A27-C2C5-43B9-A4C8-D6DB35906E2E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星: 12 pt 19">
                <a:extLst>
                  <a:ext uri="{FF2B5EF4-FFF2-40B4-BE49-F238E27FC236}">
                    <a16:creationId xmlns:a16="http://schemas.microsoft.com/office/drawing/2014/main" id="{87CD328F-9E94-4421-BB53-CE51F10F7B80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星: 12 pt 20">
                <a:extLst>
                  <a:ext uri="{FF2B5EF4-FFF2-40B4-BE49-F238E27FC236}">
                    <a16:creationId xmlns:a16="http://schemas.microsoft.com/office/drawing/2014/main" id="{615589AF-8E1D-4476-9CDC-2554D987F176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星: 12 pt 21">
                <a:extLst>
                  <a:ext uri="{FF2B5EF4-FFF2-40B4-BE49-F238E27FC236}">
                    <a16:creationId xmlns:a16="http://schemas.microsoft.com/office/drawing/2014/main" id="{76BE2DCA-B241-4B67-8621-B7D8E360C6EE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星: 12 pt 22">
                <a:extLst>
                  <a:ext uri="{FF2B5EF4-FFF2-40B4-BE49-F238E27FC236}">
                    <a16:creationId xmlns:a16="http://schemas.microsoft.com/office/drawing/2014/main" id="{A248A206-D628-4D65-974D-BBCF6CEB5ED6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星: 12 pt 23">
                <a:extLst>
                  <a:ext uri="{FF2B5EF4-FFF2-40B4-BE49-F238E27FC236}">
                    <a16:creationId xmlns:a16="http://schemas.microsoft.com/office/drawing/2014/main" id="{BD72AD3D-FA5D-4267-B233-1A8707D21F30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星: 12 pt 24">
                <a:extLst>
                  <a:ext uri="{FF2B5EF4-FFF2-40B4-BE49-F238E27FC236}">
                    <a16:creationId xmlns:a16="http://schemas.microsoft.com/office/drawing/2014/main" id="{3C79364D-E77C-416F-8BF7-303243CAA2CB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星: 12 pt 25">
                <a:extLst>
                  <a:ext uri="{FF2B5EF4-FFF2-40B4-BE49-F238E27FC236}">
                    <a16:creationId xmlns:a16="http://schemas.microsoft.com/office/drawing/2014/main" id="{D3F38381-30FB-45A0-B2E7-6612760F3713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星: 12 pt 26">
                <a:extLst>
                  <a:ext uri="{FF2B5EF4-FFF2-40B4-BE49-F238E27FC236}">
                    <a16:creationId xmlns:a16="http://schemas.microsoft.com/office/drawing/2014/main" id="{EBFDE3D8-5B98-4747-AE13-879CFD25F84E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星: 12 pt 27">
                <a:extLst>
                  <a:ext uri="{FF2B5EF4-FFF2-40B4-BE49-F238E27FC236}">
                    <a16:creationId xmlns:a16="http://schemas.microsoft.com/office/drawing/2014/main" id="{869B59B0-60AE-4873-9DED-BC7035A2C92D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星: 12 pt 28">
                <a:extLst>
                  <a:ext uri="{FF2B5EF4-FFF2-40B4-BE49-F238E27FC236}">
                    <a16:creationId xmlns:a16="http://schemas.microsoft.com/office/drawing/2014/main" id="{72F84F9A-E286-46E0-A84B-00232FCAAFDF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星: 12 pt 29">
                <a:extLst>
                  <a:ext uri="{FF2B5EF4-FFF2-40B4-BE49-F238E27FC236}">
                    <a16:creationId xmlns:a16="http://schemas.microsoft.com/office/drawing/2014/main" id="{050FC5BD-A709-4BFE-A058-B0D9098C42AF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星: 12 pt 30">
                <a:extLst>
                  <a:ext uri="{FF2B5EF4-FFF2-40B4-BE49-F238E27FC236}">
                    <a16:creationId xmlns:a16="http://schemas.microsoft.com/office/drawing/2014/main" id="{8110B1E9-2E3E-42D3-B1DA-2DA116FF8E06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星: 12 pt 31">
                <a:extLst>
                  <a:ext uri="{FF2B5EF4-FFF2-40B4-BE49-F238E27FC236}">
                    <a16:creationId xmlns:a16="http://schemas.microsoft.com/office/drawing/2014/main" id="{34D48C97-D526-4C40-BEBF-587069840DE0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星: 12 pt 32">
                <a:extLst>
                  <a:ext uri="{FF2B5EF4-FFF2-40B4-BE49-F238E27FC236}">
                    <a16:creationId xmlns:a16="http://schemas.microsoft.com/office/drawing/2014/main" id="{BC2A63BD-1C2B-4799-8E60-678A68231CDB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星: 12 pt 33">
                <a:extLst>
                  <a:ext uri="{FF2B5EF4-FFF2-40B4-BE49-F238E27FC236}">
                    <a16:creationId xmlns:a16="http://schemas.microsoft.com/office/drawing/2014/main" id="{38A2E1CB-07E6-4BE7-BCBE-47894B9B3743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星: 12 pt 34">
                <a:extLst>
                  <a:ext uri="{FF2B5EF4-FFF2-40B4-BE49-F238E27FC236}">
                    <a16:creationId xmlns:a16="http://schemas.microsoft.com/office/drawing/2014/main" id="{69D6C1A0-2426-4F6E-B5E9-46353AD04E81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星: 12 pt 35">
                <a:extLst>
                  <a:ext uri="{FF2B5EF4-FFF2-40B4-BE49-F238E27FC236}">
                    <a16:creationId xmlns:a16="http://schemas.microsoft.com/office/drawing/2014/main" id="{32615142-11ED-4777-A280-F974F2A044DE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星: 12 pt 36">
                <a:extLst>
                  <a:ext uri="{FF2B5EF4-FFF2-40B4-BE49-F238E27FC236}">
                    <a16:creationId xmlns:a16="http://schemas.microsoft.com/office/drawing/2014/main" id="{4465347B-F42C-4F08-BDCD-E55A88DD82FD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星: 12 pt 37">
                <a:extLst>
                  <a:ext uri="{FF2B5EF4-FFF2-40B4-BE49-F238E27FC236}">
                    <a16:creationId xmlns:a16="http://schemas.microsoft.com/office/drawing/2014/main" id="{08ACB3F0-48EF-43A8-AB37-A38B5F49B590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星: 12 pt 38">
                <a:extLst>
                  <a:ext uri="{FF2B5EF4-FFF2-40B4-BE49-F238E27FC236}">
                    <a16:creationId xmlns:a16="http://schemas.microsoft.com/office/drawing/2014/main" id="{EDA85873-7237-4B09-93EE-31A705306C97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星: 12 pt 39">
                <a:extLst>
                  <a:ext uri="{FF2B5EF4-FFF2-40B4-BE49-F238E27FC236}">
                    <a16:creationId xmlns:a16="http://schemas.microsoft.com/office/drawing/2014/main" id="{CFAEB23B-9CC3-452C-A9A9-7B80A1B1DC19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星: 12 pt 40">
                <a:extLst>
                  <a:ext uri="{FF2B5EF4-FFF2-40B4-BE49-F238E27FC236}">
                    <a16:creationId xmlns:a16="http://schemas.microsoft.com/office/drawing/2014/main" id="{73522732-26DE-4BA3-8820-35B7BF043733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星: 12 pt 41">
                <a:extLst>
                  <a:ext uri="{FF2B5EF4-FFF2-40B4-BE49-F238E27FC236}">
                    <a16:creationId xmlns:a16="http://schemas.microsoft.com/office/drawing/2014/main" id="{5165C744-05B5-46C0-8BC2-0F3AB860026E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星: 12 pt 42">
                <a:extLst>
                  <a:ext uri="{FF2B5EF4-FFF2-40B4-BE49-F238E27FC236}">
                    <a16:creationId xmlns:a16="http://schemas.microsoft.com/office/drawing/2014/main" id="{8BE46883-1B8F-47C4-B3DE-B12B6711B492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星: 12 pt 43">
                <a:extLst>
                  <a:ext uri="{FF2B5EF4-FFF2-40B4-BE49-F238E27FC236}">
                    <a16:creationId xmlns:a16="http://schemas.microsoft.com/office/drawing/2014/main" id="{86452568-409A-4D2D-B5A6-E22B47D81A3D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星: 12 pt 44">
                <a:extLst>
                  <a:ext uri="{FF2B5EF4-FFF2-40B4-BE49-F238E27FC236}">
                    <a16:creationId xmlns:a16="http://schemas.microsoft.com/office/drawing/2014/main" id="{D155C5CA-0EAE-4B11-8E02-0A19D3540CE7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星: 12 pt 45">
                <a:extLst>
                  <a:ext uri="{FF2B5EF4-FFF2-40B4-BE49-F238E27FC236}">
                    <a16:creationId xmlns:a16="http://schemas.microsoft.com/office/drawing/2014/main" id="{C326683D-1768-4FD2-9B02-0C984C67D36E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星: 12 pt 46">
                <a:extLst>
                  <a:ext uri="{FF2B5EF4-FFF2-40B4-BE49-F238E27FC236}">
                    <a16:creationId xmlns:a16="http://schemas.microsoft.com/office/drawing/2014/main" id="{5392F65A-0340-4BFB-9E4D-F2017AE6B737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D7A81EA-8347-46E5-8E77-DCF266E0B5D2}"/>
                </a:ext>
              </a:extLst>
            </p:cNvPr>
            <p:cNvSpPr/>
            <p:nvPr/>
          </p:nvSpPr>
          <p:spPr>
            <a:xfrm>
              <a:off x="3318759" y="595160"/>
              <a:ext cx="1824038" cy="1573786"/>
            </a:xfrm>
            <a:custGeom>
              <a:avLst/>
              <a:gdLst>
                <a:gd name="connsiteX0" fmla="*/ 912019 w 1824038"/>
                <a:gd name="connsiteY0" fmla="*/ 59974 h 1573786"/>
                <a:gd name="connsiteX1" fmla="*/ 142876 w 1824038"/>
                <a:gd name="connsiteY1" fmla="*/ 680069 h 1573786"/>
                <a:gd name="connsiteX2" fmla="*/ 912019 w 1824038"/>
                <a:gd name="connsiteY2" fmla="*/ 1300164 h 1573786"/>
                <a:gd name="connsiteX3" fmla="*/ 1681162 w 1824038"/>
                <a:gd name="connsiteY3" fmla="*/ 680069 h 1573786"/>
                <a:gd name="connsiteX4" fmla="*/ 912019 w 1824038"/>
                <a:gd name="connsiteY4" fmla="*/ 59974 h 1573786"/>
                <a:gd name="connsiteX5" fmla="*/ 912019 w 1824038"/>
                <a:gd name="connsiteY5" fmla="*/ 0 h 1573786"/>
                <a:gd name="connsiteX6" fmla="*/ 1824038 w 1824038"/>
                <a:gd name="connsiteY6" fmla="*/ 786893 h 1573786"/>
                <a:gd name="connsiteX7" fmla="*/ 912019 w 1824038"/>
                <a:gd name="connsiteY7" fmla="*/ 1573786 h 1573786"/>
                <a:gd name="connsiteX8" fmla="*/ 0 w 1824038"/>
                <a:gd name="connsiteY8" fmla="*/ 786893 h 1573786"/>
                <a:gd name="connsiteX9" fmla="*/ 912019 w 1824038"/>
                <a:gd name="connsiteY9" fmla="*/ 0 h 157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4038" h="1573786">
                  <a:moveTo>
                    <a:pt x="912019" y="59974"/>
                  </a:moveTo>
                  <a:cubicBezTo>
                    <a:pt x="487233" y="59974"/>
                    <a:pt x="142876" y="337600"/>
                    <a:pt x="142876" y="680069"/>
                  </a:cubicBezTo>
                  <a:cubicBezTo>
                    <a:pt x="142876" y="1022538"/>
                    <a:pt x="487233" y="1300164"/>
                    <a:pt x="912019" y="1300164"/>
                  </a:cubicBezTo>
                  <a:cubicBezTo>
                    <a:pt x="1336805" y="1300164"/>
                    <a:pt x="1681162" y="1022538"/>
                    <a:pt x="1681162" y="680069"/>
                  </a:cubicBezTo>
                  <a:cubicBezTo>
                    <a:pt x="1681162" y="337600"/>
                    <a:pt x="1336805" y="59974"/>
                    <a:pt x="912019" y="59974"/>
                  </a:cubicBezTo>
                  <a:close/>
                  <a:moveTo>
                    <a:pt x="912019" y="0"/>
                  </a:moveTo>
                  <a:cubicBezTo>
                    <a:pt x="1415713" y="0"/>
                    <a:pt x="1824038" y="352304"/>
                    <a:pt x="1824038" y="786893"/>
                  </a:cubicBezTo>
                  <a:cubicBezTo>
                    <a:pt x="1824038" y="1221482"/>
                    <a:pt x="1415713" y="1573786"/>
                    <a:pt x="912019" y="1573786"/>
                  </a:cubicBezTo>
                  <a:cubicBezTo>
                    <a:pt x="408325" y="1573786"/>
                    <a:pt x="0" y="1221482"/>
                    <a:pt x="0" y="786893"/>
                  </a:cubicBezTo>
                  <a:cubicBezTo>
                    <a:pt x="0" y="352304"/>
                    <a:pt x="408325" y="0"/>
                    <a:pt x="912019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chemeClr val="accent2">
                    <a:lumMod val="75000"/>
                  </a:schemeClr>
                </a:gs>
                <a:gs pos="85000">
                  <a:schemeClr val="accent2">
                    <a:lumMod val="50000"/>
                  </a:schemeClr>
                </a:gs>
                <a:gs pos="70000">
                  <a:schemeClr val="accent2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08A04AF3-4458-4347-B6BD-0C4619CBA22C}"/>
                </a:ext>
              </a:extLst>
            </p:cNvPr>
            <p:cNvSpPr/>
            <p:nvPr/>
          </p:nvSpPr>
          <p:spPr>
            <a:xfrm rot="1651511">
              <a:off x="4478428" y="886353"/>
              <a:ext cx="1528762" cy="131902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F4BFA68B-695F-4D97-8E31-79105F10D084}"/>
                </a:ext>
              </a:extLst>
            </p:cNvPr>
            <p:cNvSpPr/>
            <p:nvPr/>
          </p:nvSpPr>
          <p:spPr>
            <a:xfrm rot="1651511">
              <a:off x="4487953" y="833965"/>
              <a:ext cx="1528762" cy="1319022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accent2">
                    <a:lumMod val="75000"/>
                  </a:schemeClr>
                </a:gs>
                <a:gs pos="85000">
                  <a:schemeClr val="accent2">
                    <a:lumMod val="50000"/>
                  </a:schemeClr>
                </a:gs>
                <a:gs pos="70000">
                  <a:schemeClr val="accent2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F1413CB4-C4C8-4EB3-A0E9-C7D0207ED8F5}"/>
                </a:ext>
              </a:extLst>
            </p:cNvPr>
            <p:cNvSpPr/>
            <p:nvPr/>
          </p:nvSpPr>
          <p:spPr>
            <a:xfrm rot="1651511">
              <a:off x="5227017" y="1287154"/>
              <a:ext cx="187690" cy="18979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5000">
                  <a:schemeClr val="bg1">
                    <a:lumMod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985B9611-BCCF-4483-9D53-47ED2AB4085B}"/>
              </a:ext>
            </a:extLst>
          </p:cNvPr>
          <p:cNvGrpSpPr/>
          <p:nvPr/>
        </p:nvGrpSpPr>
        <p:grpSpPr>
          <a:xfrm>
            <a:off x="6834255" y="1446481"/>
            <a:ext cx="2208930" cy="1704851"/>
            <a:chOff x="7010610" y="922314"/>
            <a:chExt cx="2208930" cy="1704851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37956C56-F4D1-4343-97B1-516815F341CA}"/>
                </a:ext>
              </a:extLst>
            </p:cNvPr>
            <p:cNvSpPr/>
            <p:nvPr/>
          </p:nvSpPr>
          <p:spPr>
            <a:xfrm>
              <a:off x="7010610" y="928689"/>
              <a:ext cx="2208930" cy="1698476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3C5D59B-7697-46D0-BD5E-5AEF23CFAC39}"/>
                </a:ext>
              </a:extLst>
            </p:cNvPr>
            <p:cNvSpPr/>
            <p:nvPr/>
          </p:nvSpPr>
          <p:spPr>
            <a:xfrm>
              <a:off x="7010610" y="922314"/>
              <a:ext cx="2208930" cy="1660377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rgbClr val="00B0F0"/>
                </a:gs>
                <a:gs pos="80000">
                  <a:srgbClr val="00B0F0"/>
                </a:gs>
                <a:gs pos="98000">
                  <a:schemeClr val="accent1">
                    <a:lumMod val="60000"/>
                    <a:lumOff val="40000"/>
                  </a:schemeClr>
                </a:gs>
                <a:gs pos="7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DE0E2835-C84C-40B8-9D26-51443C7E133D}"/>
                </a:ext>
              </a:extLst>
            </p:cNvPr>
            <p:cNvSpPr/>
            <p:nvPr/>
          </p:nvSpPr>
          <p:spPr>
            <a:xfrm>
              <a:off x="7131869" y="1013460"/>
              <a:ext cx="1966412" cy="1478084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tx1">
                    <a:alpha val="35000"/>
                  </a:schemeClr>
                </a:gs>
                <a:gs pos="6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0" name="グループ化 159">
              <a:extLst>
                <a:ext uri="{FF2B5EF4-FFF2-40B4-BE49-F238E27FC236}">
                  <a16:creationId xmlns:a16="http://schemas.microsoft.com/office/drawing/2014/main" id="{565991EB-E670-4300-AA5C-FE1235882376}"/>
                </a:ext>
              </a:extLst>
            </p:cNvPr>
            <p:cNvGrpSpPr/>
            <p:nvPr/>
          </p:nvGrpSpPr>
          <p:grpSpPr>
            <a:xfrm>
              <a:off x="7318177" y="1122673"/>
              <a:ext cx="1593796" cy="1108094"/>
              <a:chOff x="2863306" y="3780756"/>
              <a:chExt cx="3708468" cy="2578327"/>
            </a:xfrm>
          </p:grpSpPr>
          <p:sp>
            <p:nvSpPr>
              <p:cNvPr id="161" name="星: 12 pt 160">
                <a:extLst>
                  <a:ext uri="{FF2B5EF4-FFF2-40B4-BE49-F238E27FC236}">
                    <a16:creationId xmlns:a16="http://schemas.microsoft.com/office/drawing/2014/main" id="{442D3FFD-1E45-4A20-B732-14C925A261FB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星: 12 pt 161">
                <a:extLst>
                  <a:ext uri="{FF2B5EF4-FFF2-40B4-BE49-F238E27FC236}">
                    <a16:creationId xmlns:a16="http://schemas.microsoft.com/office/drawing/2014/main" id="{F3E7F351-2776-4762-935A-E231DA199CF6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星: 12 pt 162">
                <a:extLst>
                  <a:ext uri="{FF2B5EF4-FFF2-40B4-BE49-F238E27FC236}">
                    <a16:creationId xmlns:a16="http://schemas.microsoft.com/office/drawing/2014/main" id="{AD385EC4-2414-4E43-9F0E-93D57197D9C7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星: 12 pt 163">
                <a:extLst>
                  <a:ext uri="{FF2B5EF4-FFF2-40B4-BE49-F238E27FC236}">
                    <a16:creationId xmlns:a16="http://schemas.microsoft.com/office/drawing/2014/main" id="{4BBA1932-6648-49A6-B6FF-262B4FB81E27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星: 12 pt 164">
                <a:extLst>
                  <a:ext uri="{FF2B5EF4-FFF2-40B4-BE49-F238E27FC236}">
                    <a16:creationId xmlns:a16="http://schemas.microsoft.com/office/drawing/2014/main" id="{771E7C1A-7E1A-4BAD-8E0A-A4D717DE9467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星: 12 pt 165">
                <a:extLst>
                  <a:ext uri="{FF2B5EF4-FFF2-40B4-BE49-F238E27FC236}">
                    <a16:creationId xmlns:a16="http://schemas.microsoft.com/office/drawing/2014/main" id="{202DD9FF-DB8B-48A2-AFDD-F04C2E362694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星: 12 pt 166">
                <a:extLst>
                  <a:ext uri="{FF2B5EF4-FFF2-40B4-BE49-F238E27FC236}">
                    <a16:creationId xmlns:a16="http://schemas.microsoft.com/office/drawing/2014/main" id="{A564A63C-FEA2-41C0-9A93-723C857EDEF0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星: 12 pt 167">
                <a:extLst>
                  <a:ext uri="{FF2B5EF4-FFF2-40B4-BE49-F238E27FC236}">
                    <a16:creationId xmlns:a16="http://schemas.microsoft.com/office/drawing/2014/main" id="{4EAABDD1-6524-4299-A0C8-A70B65DE1B16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星: 12 pt 168">
                <a:extLst>
                  <a:ext uri="{FF2B5EF4-FFF2-40B4-BE49-F238E27FC236}">
                    <a16:creationId xmlns:a16="http://schemas.microsoft.com/office/drawing/2014/main" id="{5422F140-0E96-44A8-8331-5857CDDBA15A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星: 12 pt 169">
                <a:extLst>
                  <a:ext uri="{FF2B5EF4-FFF2-40B4-BE49-F238E27FC236}">
                    <a16:creationId xmlns:a16="http://schemas.microsoft.com/office/drawing/2014/main" id="{E1E1EFBE-3589-4254-A1B2-DACD75695025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星: 12 pt 170">
                <a:extLst>
                  <a:ext uri="{FF2B5EF4-FFF2-40B4-BE49-F238E27FC236}">
                    <a16:creationId xmlns:a16="http://schemas.microsoft.com/office/drawing/2014/main" id="{35333830-6A31-4BEF-A598-F12AD81642EE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星: 12 pt 171">
                <a:extLst>
                  <a:ext uri="{FF2B5EF4-FFF2-40B4-BE49-F238E27FC236}">
                    <a16:creationId xmlns:a16="http://schemas.microsoft.com/office/drawing/2014/main" id="{3143D530-3C81-4CEB-BF61-DA182C7B56DC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星: 12 pt 172">
                <a:extLst>
                  <a:ext uri="{FF2B5EF4-FFF2-40B4-BE49-F238E27FC236}">
                    <a16:creationId xmlns:a16="http://schemas.microsoft.com/office/drawing/2014/main" id="{FA8C5DA9-7DC8-480F-A8D8-3C745FA45461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星: 12 pt 173">
                <a:extLst>
                  <a:ext uri="{FF2B5EF4-FFF2-40B4-BE49-F238E27FC236}">
                    <a16:creationId xmlns:a16="http://schemas.microsoft.com/office/drawing/2014/main" id="{9160FE11-A064-42E4-8E97-7D8F8D4DAE1B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星: 12 pt 174">
                <a:extLst>
                  <a:ext uri="{FF2B5EF4-FFF2-40B4-BE49-F238E27FC236}">
                    <a16:creationId xmlns:a16="http://schemas.microsoft.com/office/drawing/2014/main" id="{7580872D-5DBC-44C7-B96E-85357E15E7C3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星: 12 pt 175">
                <a:extLst>
                  <a:ext uri="{FF2B5EF4-FFF2-40B4-BE49-F238E27FC236}">
                    <a16:creationId xmlns:a16="http://schemas.microsoft.com/office/drawing/2014/main" id="{809D11DC-3378-42D2-A2E6-C3066A3F445A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星: 12 pt 176">
                <a:extLst>
                  <a:ext uri="{FF2B5EF4-FFF2-40B4-BE49-F238E27FC236}">
                    <a16:creationId xmlns:a16="http://schemas.microsoft.com/office/drawing/2014/main" id="{A3BA9D9A-66A7-4A5F-8490-F608D4595DBD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星: 12 pt 177">
                <a:extLst>
                  <a:ext uri="{FF2B5EF4-FFF2-40B4-BE49-F238E27FC236}">
                    <a16:creationId xmlns:a16="http://schemas.microsoft.com/office/drawing/2014/main" id="{F92F469C-5BD1-4425-A96C-3BF3B0236D7C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星: 12 pt 178">
                <a:extLst>
                  <a:ext uri="{FF2B5EF4-FFF2-40B4-BE49-F238E27FC236}">
                    <a16:creationId xmlns:a16="http://schemas.microsoft.com/office/drawing/2014/main" id="{0D5E518B-296F-4C06-BCA5-98E0C4020E7E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星: 12 pt 179">
                <a:extLst>
                  <a:ext uri="{FF2B5EF4-FFF2-40B4-BE49-F238E27FC236}">
                    <a16:creationId xmlns:a16="http://schemas.microsoft.com/office/drawing/2014/main" id="{42BDA7DC-F34C-48B0-A679-79AEE99DE52D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星: 12 pt 180">
                <a:extLst>
                  <a:ext uri="{FF2B5EF4-FFF2-40B4-BE49-F238E27FC236}">
                    <a16:creationId xmlns:a16="http://schemas.microsoft.com/office/drawing/2014/main" id="{52FCCEE6-3F8C-4556-8AA3-AA12E41D1243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星: 12 pt 181">
                <a:extLst>
                  <a:ext uri="{FF2B5EF4-FFF2-40B4-BE49-F238E27FC236}">
                    <a16:creationId xmlns:a16="http://schemas.microsoft.com/office/drawing/2014/main" id="{C56F6895-99F4-4579-B41A-1438618B96B4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星: 12 pt 182">
                <a:extLst>
                  <a:ext uri="{FF2B5EF4-FFF2-40B4-BE49-F238E27FC236}">
                    <a16:creationId xmlns:a16="http://schemas.microsoft.com/office/drawing/2014/main" id="{83CC266E-BF45-4844-98AF-DAEC710CB174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星: 12 pt 183">
                <a:extLst>
                  <a:ext uri="{FF2B5EF4-FFF2-40B4-BE49-F238E27FC236}">
                    <a16:creationId xmlns:a16="http://schemas.microsoft.com/office/drawing/2014/main" id="{71237477-BB7A-41F1-BBC2-E731B0D31F86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星: 12 pt 184">
                <a:extLst>
                  <a:ext uri="{FF2B5EF4-FFF2-40B4-BE49-F238E27FC236}">
                    <a16:creationId xmlns:a16="http://schemas.microsoft.com/office/drawing/2014/main" id="{0EBE3C37-2B76-4EF4-8D69-22B2AB142EFE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星: 12 pt 185">
                <a:extLst>
                  <a:ext uri="{FF2B5EF4-FFF2-40B4-BE49-F238E27FC236}">
                    <a16:creationId xmlns:a16="http://schemas.microsoft.com/office/drawing/2014/main" id="{3B1E1DA0-DCB0-474C-B01F-6CE266092EB1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星: 12 pt 186">
                <a:extLst>
                  <a:ext uri="{FF2B5EF4-FFF2-40B4-BE49-F238E27FC236}">
                    <a16:creationId xmlns:a16="http://schemas.microsoft.com/office/drawing/2014/main" id="{B793BB8B-8420-4063-B184-B5B4DA6F82EE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星: 12 pt 187">
                <a:extLst>
                  <a:ext uri="{FF2B5EF4-FFF2-40B4-BE49-F238E27FC236}">
                    <a16:creationId xmlns:a16="http://schemas.microsoft.com/office/drawing/2014/main" id="{5E1D80AE-55A2-4A92-BB80-83B99030B71C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星: 12 pt 188">
                <a:extLst>
                  <a:ext uri="{FF2B5EF4-FFF2-40B4-BE49-F238E27FC236}">
                    <a16:creationId xmlns:a16="http://schemas.microsoft.com/office/drawing/2014/main" id="{F0E0CFBA-D801-4B3E-B7E4-FA6900B87BA3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星: 12 pt 189">
                <a:extLst>
                  <a:ext uri="{FF2B5EF4-FFF2-40B4-BE49-F238E27FC236}">
                    <a16:creationId xmlns:a16="http://schemas.microsoft.com/office/drawing/2014/main" id="{36CCC7A8-41A6-4CB4-A63D-9825502EE70F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星: 12 pt 190">
                <a:extLst>
                  <a:ext uri="{FF2B5EF4-FFF2-40B4-BE49-F238E27FC236}">
                    <a16:creationId xmlns:a16="http://schemas.microsoft.com/office/drawing/2014/main" id="{10D9D1C5-0B03-47FD-A72D-4AEE0E361730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星: 12 pt 191">
                <a:extLst>
                  <a:ext uri="{FF2B5EF4-FFF2-40B4-BE49-F238E27FC236}">
                    <a16:creationId xmlns:a16="http://schemas.microsoft.com/office/drawing/2014/main" id="{C77BCC86-35EA-4B33-9A76-8F12AB6B0F9F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星: 12 pt 192">
                <a:extLst>
                  <a:ext uri="{FF2B5EF4-FFF2-40B4-BE49-F238E27FC236}">
                    <a16:creationId xmlns:a16="http://schemas.microsoft.com/office/drawing/2014/main" id="{48E14AA8-272E-4711-9ADA-E1952C322135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星: 12 pt 193">
                <a:extLst>
                  <a:ext uri="{FF2B5EF4-FFF2-40B4-BE49-F238E27FC236}">
                    <a16:creationId xmlns:a16="http://schemas.microsoft.com/office/drawing/2014/main" id="{58ADF26E-3185-41EB-9C66-B789300319E0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星: 12 pt 194">
                <a:extLst>
                  <a:ext uri="{FF2B5EF4-FFF2-40B4-BE49-F238E27FC236}">
                    <a16:creationId xmlns:a16="http://schemas.microsoft.com/office/drawing/2014/main" id="{D0176E0F-0693-476B-AF09-81F4EAD147A2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星: 12 pt 195">
                <a:extLst>
                  <a:ext uri="{FF2B5EF4-FFF2-40B4-BE49-F238E27FC236}">
                    <a16:creationId xmlns:a16="http://schemas.microsoft.com/office/drawing/2014/main" id="{9FF20EB9-257D-4652-B0C0-262814857DCB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B4156004-6328-4646-96DB-7394C991D4A0}"/>
              </a:ext>
            </a:extLst>
          </p:cNvPr>
          <p:cNvGrpSpPr/>
          <p:nvPr/>
        </p:nvGrpSpPr>
        <p:grpSpPr>
          <a:xfrm>
            <a:off x="976868" y="1357748"/>
            <a:ext cx="2138020" cy="1628311"/>
            <a:chOff x="233363" y="633020"/>
            <a:chExt cx="2138020" cy="1628311"/>
          </a:xfrm>
        </p:grpSpPr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572CAD5B-8B7C-4040-91AA-7AC10F7E0521}"/>
                </a:ext>
              </a:extLst>
            </p:cNvPr>
            <p:cNvSpPr/>
            <p:nvPr/>
          </p:nvSpPr>
          <p:spPr>
            <a:xfrm>
              <a:off x="317862" y="687545"/>
              <a:ext cx="1969022" cy="157378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198">
              <a:extLst>
                <a:ext uri="{FF2B5EF4-FFF2-40B4-BE49-F238E27FC236}">
                  <a16:creationId xmlns:a16="http://schemas.microsoft.com/office/drawing/2014/main" id="{19E9C366-3F87-46C0-B7B7-F760FA1F0757}"/>
                </a:ext>
              </a:extLst>
            </p:cNvPr>
            <p:cNvSpPr/>
            <p:nvPr/>
          </p:nvSpPr>
          <p:spPr>
            <a:xfrm>
              <a:off x="317862" y="665319"/>
              <a:ext cx="1969022" cy="154268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accent1">
                    <a:lumMod val="40000"/>
                    <a:lumOff val="60000"/>
                  </a:schemeClr>
                </a:gs>
                <a:gs pos="85000">
                  <a:schemeClr val="accent1">
                    <a:lumMod val="75000"/>
                  </a:schemeClr>
                </a:gs>
                <a:gs pos="7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5BFCF6EA-F9C9-46DF-91FC-5084A48F0988}"/>
                </a:ext>
              </a:extLst>
            </p:cNvPr>
            <p:cNvSpPr/>
            <p:nvPr/>
          </p:nvSpPr>
          <p:spPr>
            <a:xfrm>
              <a:off x="233363" y="633020"/>
              <a:ext cx="2138020" cy="1464412"/>
            </a:xfrm>
            <a:custGeom>
              <a:avLst/>
              <a:gdLst>
                <a:gd name="connsiteX0" fmla="*/ 1863168 w 2138020"/>
                <a:gd name="connsiteY0" fmla="*/ 0 h 1226590"/>
                <a:gd name="connsiteX1" fmla="*/ 1862795 w 2138020"/>
                <a:gd name="connsiteY1" fmla="*/ 16220 h 1226590"/>
                <a:gd name="connsiteX2" fmla="*/ 1954944 w 2138020"/>
                <a:gd name="connsiteY2" fmla="*/ 610482 h 1226590"/>
                <a:gd name="connsiteX3" fmla="*/ 2091471 w 2138020"/>
                <a:gd name="connsiteY3" fmla="*/ 1004807 h 1226590"/>
                <a:gd name="connsiteX4" fmla="*/ 2138020 w 2138020"/>
                <a:gd name="connsiteY4" fmla="*/ 1100668 h 1226590"/>
                <a:gd name="connsiteX5" fmla="*/ 2028975 w 2138020"/>
                <a:gd name="connsiteY5" fmla="*/ 1131063 h 1226590"/>
                <a:gd name="connsiteX6" fmla="*/ 1414210 w 2138020"/>
                <a:gd name="connsiteY6" fmla="*/ 1218459 h 1226590"/>
                <a:gd name="connsiteX7" fmla="*/ 1175452 w 2138020"/>
                <a:gd name="connsiteY7" fmla="*/ 1226590 h 1226590"/>
                <a:gd name="connsiteX8" fmla="*/ 959987 w 2138020"/>
                <a:gd name="connsiteY8" fmla="*/ 1226590 h 1226590"/>
                <a:gd name="connsiteX9" fmla="*/ 721228 w 2138020"/>
                <a:gd name="connsiteY9" fmla="*/ 1218459 h 1226590"/>
                <a:gd name="connsiteX10" fmla="*/ 106464 w 2138020"/>
                <a:gd name="connsiteY10" fmla="*/ 1131063 h 1226590"/>
                <a:gd name="connsiteX11" fmla="*/ 0 w 2138020"/>
                <a:gd name="connsiteY11" fmla="*/ 1101387 h 1226590"/>
                <a:gd name="connsiteX12" fmla="*/ 46899 w 2138020"/>
                <a:gd name="connsiteY12" fmla="*/ 1004807 h 1226590"/>
                <a:gd name="connsiteX13" fmla="*/ 183426 w 2138020"/>
                <a:gd name="connsiteY13" fmla="*/ 610482 h 1226590"/>
                <a:gd name="connsiteX14" fmla="*/ 275574 w 2138020"/>
                <a:gd name="connsiteY14" fmla="*/ 16220 h 1226590"/>
                <a:gd name="connsiteX15" fmla="*/ 275230 w 2138020"/>
                <a:gd name="connsiteY15" fmla="*/ 1274 h 1226590"/>
                <a:gd name="connsiteX16" fmla="*/ 311600 w 2138020"/>
                <a:gd name="connsiteY16" fmla="*/ 16914 h 1226590"/>
                <a:gd name="connsiteX17" fmla="*/ 1067718 w 2138020"/>
                <a:gd name="connsiteY17" fmla="*/ 128041 h 1226590"/>
                <a:gd name="connsiteX18" fmla="*/ 1823837 w 2138020"/>
                <a:gd name="connsiteY18" fmla="*/ 16914 h 122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38020" h="1226590">
                  <a:moveTo>
                    <a:pt x="1863168" y="0"/>
                  </a:moveTo>
                  <a:lnTo>
                    <a:pt x="1862795" y="16220"/>
                  </a:lnTo>
                  <a:cubicBezTo>
                    <a:pt x="1867450" y="191656"/>
                    <a:pt x="1897625" y="396566"/>
                    <a:pt x="1954944" y="610482"/>
                  </a:cubicBezTo>
                  <a:cubicBezTo>
                    <a:pt x="1993156" y="753093"/>
                    <a:pt x="2039815" y="886205"/>
                    <a:pt x="2091471" y="1004807"/>
                  </a:cubicBezTo>
                  <a:lnTo>
                    <a:pt x="2138020" y="1100668"/>
                  </a:lnTo>
                  <a:lnTo>
                    <a:pt x="2028975" y="1131063"/>
                  </a:lnTo>
                  <a:cubicBezTo>
                    <a:pt x="1846044" y="1172815"/>
                    <a:pt x="1638050" y="1202985"/>
                    <a:pt x="1414210" y="1218459"/>
                  </a:cubicBezTo>
                  <a:lnTo>
                    <a:pt x="1175452" y="1226590"/>
                  </a:lnTo>
                  <a:lnTo>
                    <a:pt x="959987" y="1226590"/>
                  </a:lnTo>
                  <a:lnTo>
                    <a:pt x="721228" y="1218459"/>
                  </a:lnTo>
                  <a:cubicBezTo>
                    <a:pt x="497388" y="1202985"/>
                    <a:pt x="289394" y="1172815"/>
                    <a:pt x="106464" y="1131063"/>
                  </a:cubicBezTo>
                  <a:lnTo>
                    <a:pt x="0" y="1101387"/>
                  </a:lnTo>
                  <a:lnTo>
                    <a:pt x="46899" y="1004807"/>
                  </a:lnTo>
                  <a:cubicBezTo>
                    <a:pt x="98555" y="886205"/>
                    <a:pt x="145213" y="753093"/>
                    <a:pt x="183426" y="610482"/>
                  </a:cubicBezTo>
                  <a:cubicBezTo>
                    <a:pt x="240744" y="396566"/>
                    <a:pt x="270919" y="191656"/>
                    <a:pt x="275574" y="16220"/>
                  </a:cubicBezTo>
                  <a:lnTo>
                    <a:pt x="275230" y="1274"/>
                  </a:lnTo>
                  <a:lnTo>
                    <a:pt x="311600" y="16914"/>
                  </a:lnTo>
                  <a:cubicBezTo>
                    <a:pt x="505108" y="85574"/>
                    <a:pt x="772436" y="128041"/>
                    <a:pt x="1067718" y="128041"/>
                  </a:cubicBezTo>
                  <a:cubicBezTo>
                    <a:pt x="1363001" y="128041"/>
                    <a:pt x="1630329" y="85574"/>
                    <a:pt x="1823837" y="1691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accent4">
                    <a:lumMod val="20000"/>
                    <a:lumOff val="80000"/>
                  </a:schemeClr>
                </a:gs>
                <a:gs pos="45000">
                  <a:schemeClr val="accent4">
                    <a:lumMod val="60000"/>
                    <a:lumOff val="40000"/>
                  </a:schemeClr>
                </a:gs>
                <a:gs pos="85000">
                  <a:schemeClr val="accent4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A2DA3B10-BE8B-4CEE-8212-D9698C8C565B}"/>
                </a:ext>
              </a:extLst>
            </p:cNvPr>
            <p:cNvGrpSpPr/>
            <p:nvPr/>
          </p:nvGrpSpPr>
          <p:grpSpPr>
            <a:xfrm>
              <a:off x="1024050" y="854640"/>
              <a:ext cx="998747" cy="694383"/>
              <a:chOff x="2863306" y="3780756"/>
              <a:chExt cx="3708468" cy="2578327"/>
            </a:xfrm>
          </p:grpSpPr>
          <p:sp>
            <p:nvSpPr>
              <p:cNvPr id="276" name="星: 12 pt 275">
                <a:extLst>
                  <a:ext uri="{FF2B5EF4-FFF2-40B4-BE49-F238E27FC236}">
                    <a16:creationId xmlns:a16="http://schemas.microsoft.com/office/drawing/2014/main" id="{3C994D8A-66A4-4EE2-AC75-B5D7E4B4B196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星: 12 pt 276">
                <a:extLst>
                  <a:ext uri="{FF2B5EF4-FFF2-40B4-BE49-F238E27FC236}">
                    <a16:creationId xmlns:a16="http://schemas.microsoft.com/office/drawing/2014/main" id="{1D0F77F2-C684-4514-BDDF-D4B2010D595E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星: 12 pt 277">
                <a:extLst>
                  <a:ext uri="{FF2B5EF4-FFF2-40B4-BE49-F238E27FC236}">
                    <a16:creationId xmlns:a16="http://schemas.microsoft.com/office/drawing/2014/main" id="{CE44A824-3347-41D4-ADF5-5022BE2FDFD8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星: 12 pt 278">
                <a:extLst>
                  <a:ext uri="{FF2B5EF4-FFF2-40B4-BE49-F238E27FC236}">
                    <a16:creationId xmlns:a16="http://schemas.microsoft.com/office/drawing/2014/main" id="{F9D1772A-94F0-4069-8B6B-861E86AB30D1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星: 12 pt 279">
                <a:extLst>
                  <a:ext uri="{FF2B5EF4-FFF2-40B4-BE49-F238E27FC236}">
                    <a16:creationId xmlns:a16="http://schemas.microsoft.com/office/drawing/2014/main" id="{4B802E32-69E9-42A7-83DF-EAE50C108297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星: 12 pt 280">
                <a:extLst>
                  <a:ext uri="{FF2B5EF4-FFF2-40B4-BE49-F238E27FC236}">
                    <a16:creationId xmlns:a16="http://schemas.microsoft.com/office/drawing/2014/main" id="{66A1007E-814E-4D23-B06F-9861419D9F1F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星: 12 pt 281">
                <a:extLst>
                  <a:ext uri="{FF2B5EF4-FFF2-40B4-BE49-F238E27FC236}">
                    <a16:creationId xmlns:a16="http://schemas.microsoft.com/office/drawing/2014/main" id="{C33326A4-1AC6-4DA2-9F29-473041B860AE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星: 12 pt 282">
                <a:extLst>
                  <a:ext uri="{FF2B5EF4-FFF2-40B4-BE49-F238E27FC236}">
                    <a16:creationId xmlns:a16="http://schemas.microsoft.com/office/drawing/2014/main" id="{A1ADF6CC-60C6-477A-99A0-0854EAA60BAA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星: 12 pt 283">
                <a:extLst>
                  <a:ext uri="{FF2B5EF4-FFF2-40B4-BE49-F238E27FC236}">
                    <a16:creationId xmlns:a16="http://schemas.microsoft.com/office/drawing/2014/main" id="{90EFF764-24EF-41DA-BA79-EB4D59217FA4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星: 12 pt 284">
                <a:extLst>
                  <a:ext uri="{FF2B5EF4-FFF2-40B4-BE49-F238E27FC236}">
                    <a16:creationId xmlns:a16="http://schemas.microsoft.com/office/drawing/2014/main" id="{F43A276B-8887-4E7C-BE7C-00E92E2050A2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星: 12 pt 285">
                <a:extLst>
                  <a:ext uri="{FF2B5EF4-FFF2-40B4-BE49-F238E27FC236}">
                    <a16:creationId xmlns:a16="http://schemas.microsoft.com/office/drawing/2014/main" id="{8890FCD2-338D-4570-B0B3-B5AE5651317E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星: 12 pt 286">
                <a:extLst>
                  <a:ext uri="{FF2B5EF4-FFF2-40B4-BE49-F238E27FC236}">
                    <a16:creationId xmlns:a16="http://schemas.microsoft.com/office/drawing/2014/main" id="{9C4BD095-94D5-4B58-A2FC-4618DBEF180A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星: 12 pt 287">
                <a:extLst>
                  <a:ext uri="{FF2B5EF4-FFF2-40B4-BE49-F238E27FC236}">
                    <a16:creationId xmlns:a16="http://schemas.microsoft.com/office/drawing/2014/main" id="{2D5F11DD-6458-429C-B135-78A2F615D360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星: 12 pt 288">
                <a:extLst>
                  <a:ext uri="{FF2B5EF4-FFF2-40B4-BE49-F238E27FC236}">
                    <a16:creationId xmlns:a16="http://schemas.microsoft.com/office/drawing/2014/main" id="{A5D130FA-D76E-4EFE-B4D5-ABC3E68D3C01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星: 12 pt 289">
                <a:extLst>
                  <a:ext uri="{FF2B5EF4-FFF2-40B4-BE49-F238E27FC236}">
                    <a16:creationId xmlns:a16="http://schemas.microsoft.com/office/drawing/2014/main" id="{FB324643-C192-40AD-8783-E412239DA046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星: 12 pt 290">
                <a:extLst>
                  <a:ext uri="{FF2B5EF4-FFF2-40B4-BE49-F238E27FC236}">
                    <a16:creationId xmlns:a16="http://schemas.microsoft.com/office/drawing/2014/main" id="{C451C465-0B72-4B38-8A0A-B0B03208ECA9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星: 12 pt 291">
                <a:extLst>
                  <a:ext uri="{FF2B5EF4-FFF2-40B4-BE49-F238E27FC236}">
                    <a16:creationId xmlns:a16="http://schemas.microsoft.com/office/drawing/2014/main" id="{CA6D4B91-FB2E-4255-BDEE-4608475D2F79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星: 12 pt 292">
                <a:extLst>
                  <a:ext uri="{FF2B5EF4-FFF2-40B4-BE49-F238E27FC236}">
                    <a16:creationId xmlns:a16="http://schemas.microsoft.com/office/drawing/2014/main" id="{3DE8B2C5-E1FF-4BDC-A58C-F3CF82B99257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4" name="星: 12 pt 293">
                <a:extLst>
                  <a:ext uri="{FF2B5EF4-FFF2-40B4-BE49-F238E27FC236}">
                    <a16:creationId xmlns:a16="http://schemas.microsoft.com/office/drawing/2014/main" id="{C140EF52-C8EE-4A68-B144-CD11296BB5E0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星: 12 pt 294">
                <a:extLst>
                  <a:ext uri="{FF2B5EF4-FFF2-40B4-BE49-F238E27FC236}">
                    <a16:creationId xmlns:a16="http://schemas.microsoft.com/office/drawing/2014/main" id="{8D20D656-024F-40D2-AC17-EF6150F54D53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星: 12 pt 295">
                <a:extLst>
                  <a:ext uri="{FF2B5EF4-FFF2-40B4-BE49-F238E27FC236}">
                    <a16:creationId xmlns:a16="http://schemas.microsoft.com/office/drawing/2014/main" id="{1C02469F-9351-4715-9EAA-B90F480A8B92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7" name="星: 12 pt 296">
                <a:extLst>
                  <a:ext uri="{FF2B5EF4-FFF2-40B4-BE49-F238E27FC236}">
                    <a16:creationId xmlns:a16="http://schemas.microsoft.com/office/drawing/2014/main" id="{929FD3FA-EE09-4C9F-8011-F1BCA5CE1EDC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8" name="星: 12 pt 297">
                <a:extLst>
                  <a:ext uri="{FF2B5EF4-FFF2-40B4-BE49-F238E27FC236}">
                    <a16:creationId xmlns:a16="http://schemas.microsoft.com/office/drawing/2014/main" id="{F0DED3B8-4944-464A-B959-4DE20F146D3E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星: 12 pt 298">
                <a:extLst>
                  <a:ext uri="{FF2B5EF4-FFF2-40B4-BE49-F238E27FC236}">
                    <a16:creationId xmlns:a16="http://schemas.microsoft.com/office/drawing/2014/main" id="{6CFB50A5-10C8-42ED-AEE6-EB59019B6F53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星: 12 pt 299">
                <a:extLst>
                  <a:ext uri="{FF2B5EF4-FFF2-40B4-BE49-F238E27FC236}">
                    <a16:creationId xmlns:a16="http://schemas.microsoft.com/office/drawing/2014/main" id="{CBB1414A-89C6-432C-8463-97B8743065F3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星: 12 pt 300">
                <a:extLst>
                  <a:ext uri="{FF2B5EF4-FFF2-40B4-BE49-F238E27FC236}">
                    <a16:creationId xmlns:a16="http://schemas.microsoft.com/office/drawing/2014/main" id="{C568207A-647A-477C-B2E3-8B6754898BF5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星: 12 pt 301">
                <a:extLst>
                  <a:ext uri="{FF2B5EF4-FFF2-40B4-BE49-F238E27FC236}">
                    <a16:creationId xmlns:a16="http://schemas.microsoft.com/office/drawing/2014/main" id="{64DB14BB-43F0-4BBB-83A0-808DBA6C98AB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3" name="星: 12 pt 302">
                <a:extLst>
                  <a:ext uri="{FF2B5EF4-FFF2-40B4-BE49-F238E27FC236}">
                    <a16:creationId xmlns:a16="http://schemas.microsoft.com/office/drawing/2014/main" id="{92965C6F-89DB-49DA-8879-790C7CD0CCE3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星: 12 pt 303">
                <a:extLst>
                  <a:ext uri="{FF2B5EF4-FFF2-40B4-BE49-F238E27FC236}">
                    <a16:creationId xmlns:a16="http://schemas.microsoft.com/office/drawing/2014/main" id="{CF7C8A3E-DF7B-4A4F-B7C0-A1F7D3B727C8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星: 12 pt 304">
                <a:extLst>
                  <a:ext uri="{FF2B5EF4-FFF2-40B4-BE49-F238E27FC236}">
                    <a16:creationId xmlns:a16="http://schemas.microsoft.com/office/drawing/2014/main" id="{153A57CC-D8C0-4E7B-8578-7B16DD705EE1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星: 12 pt 305">
                <a:extLst>
                  <a:ext uri="{FF2B5EF4-FFF2-40B4-BE49-F238E27FC236}">
                    <a16:creationId xmlns:a16="http://schemas.microsoft.com/office/drawing/2014/main" id="{C17D4BDE-AD7D-472D-BBE8-430B5EC1FC8C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星: 12 pt 306">
                <a:extLst>
                  <a:ext uri="{FF2B5EF4-FFF2-40B4-BE49-F238E27FC236}">
                    <a16:creationId xmlns:a16="http://schemas.microsoft.com/office/drawing/2014/main" id="{60CAA2AE-4769-4BB6-9680-1D6CB9EE2C3F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星: 12 pt 307">
                <a:extLst>
                  <a:ext uri="{FF2B5EF4-FFF2-40B4-BE49-F238E27FC236}">
                    <a16:creationId xmlns:a16="http://schemas.microsoft.com/office/drawing/2014/main" id="{EB56A18C-3C2B-4ACB-9654-2F9B4F71B4A6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星: 12 pt 308">
                <a:extLst>
                  <a:ext uri="{FF2B5EF4-FFF2-40B4-BE49-F238E27FC236}">
                    <a16:creationId xmlns:a16="http://schemas.microsoft.com/office/drawing/2014/main" id="{1342AF78-348F-4A01-8372-1CC1A72D2D11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0" name="星: 12 pt 309">
                <a:extLst>
                  <a:ext uri="{FF2B5EF4-FFF2-40B4-BE49-F238E27FC236}">
                    <a16:creationId xmlns:a16="http://schemas.microsoft.com/office/drawing/2014/main" id="{5321BF31-F97A-4DD7-BBB9-B3936DD6DB92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星: 12 pt 310">
                <a:extLst>
                  <a:ext uri="{FF2B5EF4-FFF2-40B4-BE49-F238E27FC236}">
                    <a16:creationId xmlns:a16="http://schemas.microsoft.com/office/drawing/2014/main" id="{9CDA3D76-B117-45E5-B9DE-4BE9DF4E0DC8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1B257EFA-CDBB-457A-B32C-FD3CAAF00676}"/>
                </a:ext>
              </a:extLst>
            </p:cNvPr>
            <p:cNvGrpSpPr/>
            <p:nvPr/>
          </p:nvGrpSpPr>
          <p:grpSpPr>
            <a:xfrm>
              <a:off x="489830" y="999854"/>
              <a:ext cx="998747" cy="694383"/>
              <a:chOff x="2863306" y="3780756"/>
              <a:chExt cx="3708468" cy="2578327"/>
            </a:xfrm>
          </p:grpSpPr>
          <p:sp>
            <p:nvSpPr>
              <p:cNvPr id="240" name="星: 12 pt 239">
                <a:extLst>
                  <a:ext uri="{FF2B5EF4-FFF2-40B4-BE49-F238E27FC236}">
                    <a16:creationId xmlns:a16="http://schemas.microsoft.com/office/drawing/2014/main" id="{73C797F7-2A86-46E4-889F-E505F2092BDC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星: 12 pt 240">
                <a:extLst>
                  <a:ext uri="{FF2B5EF4-FFF2-40B4-BE49-F238E27FC236}">
                    <a16:creationId xmlns:a16="http://schemas.microsoft.com/office/drawing/2014/main" id="{AB8CD223-8F10-4DD8-984A-2ED830027415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星: 12 pt 241">
                <a:extLst>
                  <a:ext uri="{FF2B5EF4-FFF2-40B4-BE49-F238E27FC236}">
                    <a16:creationId xmlns:a16="http://schemas.microsoft.com/office/drawing/2014/main" id="{49C0BE42-5A00-46E2-8557-9F3262A90513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星: 12 pt 242">
                <a:extLst>
                  <a:ext uri="{FF2B5EF4-FFF2-40B4-BE49-F238E27FC236}">
                    <a16:creationId xmlns:a16="http://schemas.microsoft.com/office/drawing/2014/main" id="{32528187-77AD-4D36-9E56-3A86AE46871A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星: 12 pt 243">
                <a:extLst>
                  <a:ext uri="{FF2B5EF4-FFF2-40B4-BE49-F238E27FC236}">
                    <a16:creationId xmlns:a16="http://schemas.microsoft.com/office/drawing/2014/main" id="{76095E51-A2A4-492C-B4D8-9BA58244E8FD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星: 12 pt 244">
                <a:extLst>
                  <a:ext uri="{FF2B5EF4-FFF2-40B4-BE49-F238E27FC236}">
                    <a16:creationId xmlns:a16="http://schemas.microsoft.com/office/drawing/2014/main" id="{ECA42C6A-F314-4987-966A-205DE2CCDA81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星: 12 pt 245">
                <a:extLst>
                  <a:ext uri="{FF2B5EF4-FFF2-40B4-BE49-F238E27FC236}">
                    <a16:creationId xmlns:a16="http://schemas.microsoft.com/office/drawing/2014/main" id="{ADD6BE05-B344-4C36-AB9A-A81F2F7761BB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星: 12 pt 246">
                <a:extLst>
                  <a:ext uri="{FF2B5EF4-FFF2-40B4-BE49-F238E27FC236}">
                    <a16:creationId xmlns:a16="http://schemas.microsoft.com/office/drawing/2014/main" id="{4EFBE75B-53ED-45E5-92CE-9AA1FC457973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星: 12 pt 247">
                <a:extLst>
                  <a:ext uri="{FF2B5EF4-FFF2-40B4-BE49-F238E27FC236}">
                    <a16:creationId xmlns:a16="http://schemas.microsoft.com/office/drawing/2014/main" id="{A5C6A95B-ED66-49DD-A937-F2D098CFE3BF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星: 12 pt 248">
                <a:extLst>
                  <a:ext uri="{FF2B5EF4-FFF2-40B4-BE49-F238E27FC236}">
                    <a16:creationId xmlns:a16="http://schemas.microsoft.com/office/drawing/2014/main" id="{08D20DC5-93FB-4E14-8B6C-5AEB95209A0A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星: 12 pt 249">
                <a:extLst>
                  <a:ext uri="{FF2B5EF4-FFF2-40B4-BE49-F238E27FC236}">
                    <a16:creationId xmlns:a16="http://schemas.microsoft.com/office/drawing/2014/main" id="{D49417E3-84B5-4E60-8406-85C508D6BE51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星: 12 pt 250">
                <a:extLst>
                  <a:ext uri="{FF2B5EF4-FFF2-40B4-BE49-F238E27FC236}">
                    <a16:creationId xmlns:a16="http://schemas.microsoft.com/office/drawing/2014/main" id="{D8205DD6-672B-428A-B321-988E76D31D60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星: 12 pt 251">
                <a:extLst>
                  <a:ext uri="{FF2B5EF4-FFF2-40B4-BE49-F238E27FC236}">
                    <a16:creationId xmlns:a16="http://schemas.microsoft.com/office/drawing/2014/main" id="{B90F0F78-1B01-4BB0-9061-43DE68F25525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星: 12 pt 252">
                <a:extLst>
                  <a:ext uri="{FF2B5EF4-FFF2-40B4-BE49-F238E27FC236}">
                    <a16:creationId xmlns:a16="http://schemas.microsoft.com/office/drawing/2014/main" id="{90092BCC-2EBA-4D48-9DF0-D3F987D0B2CD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星: 12 pt 253">
                <a:extLst>
                  <a:ext uri="{FF2B5EF4-FFF2-40B4-BE49-F238E27FC236}">
                    <a16:creationId xmlns:a16="http://schemas.microsoft.com/office/drawing/2014/main" id="{E9AB84EE-6C33-42B8-86FF-BF9502D48094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星: 12 pt 254">
                <a:extLst>
                  <a:ext uri="{FF2B5EF4-FFF2-40B4-BE49-F238E27FC236}">
                    <a16:creationId xmlns:a16="http://schemas.microsoft.com/office/drawing/2014/main" id="{DAF65F26-FAF5-4704-B9DD-A8CFC7B88653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星: 12 pt 255">
                <a:extLst>
                  <a:ext uri="{FF2B5EF4-FFF2-40B4-BE49-F238E27FC236}">
                    <a16:creationId xmlns:a16="http://schemas.microsoft.com/office/drawing/2014/main" id="{5356756E-0CDC-4225-BB55-F92D0E267BCF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星: 12 pt 256">
                <a:extLst>
                  <a:ext uri="{FF2B5EF4-FFF2-40B4-BE49-F238E27FC236}">
                    <a16:creationId xmlns:a16="http://schemas.microsoft.com/office/drawing/2014/main" id="{07FFA9A2-503F-4632-B5A7-953D8C67B5C3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星: 12 pt 257">
                <a:extLst>
                  <a:ext uri="{FF2B5EF4-FFF2-40B4-BE49-F238E27FC236}">
                    <a16:creationId xmlns:a16="http://schemas.microsoft.com/office/drawing/2014/main" id="{5A4C23A7-AABE-41CD-B179-851235E51801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星: 12 pt 258">
                <a:extLst>
                  <a:ext uri="{FF2B5EF4-FFF2-40B4-BE49-F238E27FC236}">
                    <a16:creationId xmlns:a16="http://schemas.microsoft.com/office/drawing/2014/main" id="{BF1DE2AA-6385-4FA6-A652-2A018163B34E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星: 12 pt 259">
                <a:extLst>
                  <a:ext uri="{FF2B5EF4-FFF2-40B4-BE49-F238E27FC236}">
                    <a16:creationId xmlns:a16="http://schemas.microsoft.com/office/drawing/2014/main" id="{C7B07F75-0BA2-45AE-AF09-5C5C9519107D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星: 12 pt 260">
                <a:extLst>
                  <a:ext uri="{FF2B5EF4-FFF2-40B4-BE49-F238E27FC236}">
                    <a16:creationId xmlns:a16="http://schemas.microsoft.com/office/drawing/2014/main" id="{3182B7E9-DF8C-41E7-B50B-037E5FFA674B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星: 12 pt 261">
                <a:extLst>
                  <a:ext uri="{FF2B5EF4-FFF2-40B4-BE49-F238E27FC236}">
                    <a16:creationId xmlns:a16="http://schemas.microsoft.com/office/drawing/2014/main" id="{D1424895-CED6-470E-8189-6BC54EDC20D7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星: 12 pt 262">
                <a:extLst>
                  <a:ext uri="{FF2B5EF4-FFF2-40B4-BE49-F238E27FC236}">
                    <a16:creationId xmlns:a16="http://schemas.microsoft.com/office/drawing/2014/main" id="{53C70B28-2DEA-4B9E-825E-BAC1CFBBCE4F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星: 12 pt 263">
                <a:extLst>
                  <a:ext uri="{FF2B5EF4-FFF2-40B4-BE49-F238E27FC236}">
                    <a16:creationId xmlns:a16="http://schemas.microsoft.com/office/drawing/2014/main" id="{88D455EA-6E00-48E6-8FAF-8CB466528361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星: 12 pt 264">
                <a:extLst>
                  <a:ext uri="{FF2B5EF4-FFF2-40B4-BE49-F238E27FC236}">
                    <a16:creationId xmlns:a16="http://schemas.microsoft.com/office/drawing/2014/main" id="{0CDEDEC5-899C-4DF6-B8C8-F0FA374E4ACE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星: 12 pt 265">
                <a:extLst>
                  <a:ext uri="{FF2B5EF4-FFF2-40B4-BE49-F238E27FC236}">
                    <a16:creationId xmlns:a16="http://schemas.microsoft.com/office/drawing/2014/main" id="{D9397F48-86AF-4317-AE6B-04FF7C533BB2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星: 12 pt 266">
                <a:extLst>
                  <a:ext uri="{FF2B5EF4-FFF2-40B4-BE49-F238E27FC236}">
                    <a16:creationId xmlns:a16="http://schemas.microsoft.com/office/drawing/2014/main" id="{147AF910-118A-4828-8858-A51360F82574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星: 12 pt 267">
                <a:extLst>
                  <a:ext uri="{FF2B5EF4-FFF2-40B4-BE49-F238E27FC236}">
                    <a16:creationId xmlns:a16="http://schemas.microsoft.com/office/drawing/2014/main" id="{22C6C321-CE60-4E77-8880-7B8286C8FEA1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星: 12 pt 268">
                <a:extLst>
                  <a:ext uri="{FF2B5EF4-FFF2-40B4-BE49-F238E27FC236}">
                    <a16:creationId xmlns:a16="http://schemas.microsoft.com/office/drawing/2014/main" id="{8C79B376-163B-485B-A2FD-77B9825E1A4A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星: 12 pt 269">
                <a:extLst>
                  <a:ext uri="{FF2B5EF4-FFF2-40B4-BE49-F238E27FC236}">
                    <a16:creationId xmlns:a16="http://schemas.microsoft.com/office/drawing/2014/main" id="{17EA178A-B240-4DE0-BA5B-BDBD1C21BDB2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星: 12 pt 270">
                <a:extLst>
                  <a:ext uri="{FF2B5EF4-FFF2-40B4-BE49-F238E27FC236}">
                    <a16:creationId xmlns:a16="http://schemas.microsoft.com/office/drawing/2014/main" id="{7BA10790-1817-4158-A4F8-8098F1A2A231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星: 12 pt 271">
                <a:extLst>
                  <a:ext uri="{FF2B5EF4-FFF2-40B4-BE49-F238E27FC236}">
                    <a16:creationId xmlns:a16="http://schemas.microsoft.com/office/drawing/2014/main" id="{903A0668-D29D-4198-9A4F-FD0188DFCE0C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星: 12 pt 272">
                <a:extLst>
                  <a:ext uri="{FF2B5EF4-FFF2-40B4-BE49-F238E27FC236}">
                    <a16:creationId xmlns:a16="http://schemas.microsoft.com/office/drawing/2014/main" id="{B09E1F5E-F11A-43B5-8D22-ECF6AA28485A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星: 12 pt 273">
                <a:extLst>
                  <a:ext uri="{FF2B5EF4-FFF2-40B4-BE49-F238E27FC236}">
                    <a16:creationId xmlns:a16="http://schemas.microsoft.com/office/drawing/2014/main" id="{E71316A4-5630-41D2-9058-EDEA1A57DE8A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星: 12 pt 274">
                <a:extLst>
                  <a:ext uri="{FF2B5EF4-FFF2-40B4-BE49-F238E27FC236}">
                    <a16:creationId xmlns:a16="http://schemas.microsoft.com/office/drawing/2014/main" id="{41878764-FB3B-4CB9-A253-D106306B83CE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46A5E2EB-B9A8-425A-81DB-1FC19BBBCCF4}"/>
                </a:ext>
              </a:extLst>
            </p:cNvPr>
            <p:cNvGrpSpPr/>
            <p:nvPr/>
          </p:nvGrpSpPr>
          <p:grpSpPr>
            <a:xfrm>
              <a:off x="1000135" y="1235704"/>
              <a:ext cx="998747" cy="694383"/>
              <a:chOff x="2863306" y="3780756"/>
              <a:chExt cx="3708468" cy="2578327"/>
            </a:xfrm>
          </p:grpSpPr>
          <p:sp>
            <p:nvSpPr>
              <p:cNvPr id="204" name="星: 12 pt 203">
                <a:extLst>
                  <a:ext uri="{FF2B5EF4-FFF2-40B4-BE49-F238E27FC236}">
                    <a16:creationId xmlns:a16="http://schemas.microsoft.com/office/drawing/2014/main" id="{FAAD1C19-29F3-4DD6-96B2-7F8873E929FD}"/>
                  </a:ext>
                </a:extLst>
              </p:cNvPr>
              <p:cNvSpPr/>
              <p:nvPr/>
            </p:nvSpPr>
            <p:spPr>
              <a:xfrm>
                <a:off x="3525282" y="402964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星: 12 pt 204">
                <a:extLst>
                  <a:ext uri="{FF2B5EF4-FFF2-40B4-BE49-F238E27FC236}">
                    <a16:creationId xmlns:a16="http://schemas.microsoft.com/office/drawing/2014/main" id="{CFBA4096-2C9A-4EBE-9AC2-04A755651438}"/>
                  </a:ext>
                </a:extLst>
              </p:cNvPr>
              <p:cNvSpPr/>
              <p:nvPr/>
            </p:nvSpPr>
            <p:spPr>
              <a:xfrm>
                <a:off x="3865812" y="410841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星: 12 pt 205">
                <a:extLst>
                  <a:ext uri="{FF2B5EF4-FFF2-40B4-BE49-F238E27FC236}">
                    <a16:creationId xmlns:a16="http://schemas.microsoft.com/office/drawing/2014/main" id="{89989F5F-367E-4C09-9FD5-1CD8D79E8723}"/>
                  </a:ext>
                </a:extLst>
              </p:cNvPr>
              <p:cNvSpPr/>
              <p:nvPr/>
            </p:nvSpPr>
            <p:spPr>
              <a:xfrm>
                <a:off x="4345872" y="378075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星: 12 pt 206">
                <a:extLst>
                  <a:ext uri="{FF2B5EF4-FFF2-40B4-BE49-F238E27FC236}">
                    <a16:creationId xmlns:a16="http://schemas.microsoft.com/office/drawing/2014/main" id="{490F1657-2832-48CE-8953-E48AD1F37471}"/>
                  </a:ext>
                </a:extLst>
              </p:cNvPr>
              <p:cNvSpPr/>
              <p:nvPr/>
            </p:nvSpPr>
            <p:spPr>
              <a:xfrm>
                <a:off x="4604952" y="424557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星: 12 pt 207">
                <a:extLst>
                  <a:ext uri="{FF2B5EF4-FFF2-40B4-BE49-F238E27FC236}">
                    <a16:creationId xmlns:a16="http://schemas.microsoft.com/office/drawing/2014/main" id="{5F96C834-3BE2-4558-9A3F-DFC67168DE56}"/>
                  </a:ext>
                </a:extLst>
              </p:cNvPr>
              <p:cNvSpPr/>
              <p:nvPr/>
            </p:nvSpPr>
            <p:spPr>
              <a:xfrm>
                <a:off x="4531701" y="4718311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星: 12 pt 208">
                <a:extLst>
                  <a:ext uri="{FF2B5EF4-FFF2-40B4-BE49-F238E27FC236}">
                    <a16:creationId xmlns:a16="http://schemas.microsoft.com/office/drawing/2014/main" id="{5E09DE95-BF13-4FB6-887F-96A6F39BEECE}"/>
                  </a:ext>
                </a:extLst>
              </p:cNvPr>
              <p:cNvSpPr/>
              <p:nvPr/>
            </p:nvSpPr>
            <p:spPr>
              <a:xfrm>
                <a:off x="4033452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星: 12 pt 209">
                <a:extLst>
                  <a:ext uri="{FF2B5EF4-FFF2-40B4-BE49-F238E27FC236}">
                    <a16:creationId xmlns:a16="http://schemas.microsoft.com/office/drawing/2014/main" id="{F15DB01F-13DD-4965-A876-F6A9692703D9}"/>
                  </a:ext>
                </a:extLst>
              </p:cNvPr>
              <p:cNvSpPr/>
              <p:nvPr/>
            </p:nvSpPr>
            <p:spPr>
              <a:xfrm>
                <a:off x="3500348" y="4557996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星: 12 pt 210">
                <a:extLst>
                  <a:ext uri="{FF2B5EF4-FFF2-40B4-BE49-F238E27FC236}">
                    <a16:creationId xmlns:a16="http://schemas.microsoft.com/office/drawing/2014/main" id="{A79C3B16-9A9C-402D-AB05-C4312824C8CD}"/>
                  </a:ext>
                </a:extLst>
              </p:cNvPr>
              <p:cNvSpPr/>
              <p:nvPr/>
            </p:nvSpPr>
            <p:spPr>
              <a:xfrm>
                <a:off x="4887153" y="4648200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星: 12 pt 211">
                <a:extLst>
                  <a:ext uri="{FF2B5EF4-FFF2-40B4-BE49-F238E27FC236}">
                    <a16:creationId xmlns:a16="http://schemas.microsoft.com/office/drawing/2014/main" id="{E2213356-77D1-4076-B054-C7AAFB0D1E05}"/>
                  </a:ext>
                </a:extLst>
              </p:cNvPr>
              <p:cNvSpPr/>
              <p:nvPr/>
            </p:nvSpPr>
            <p:spPr>
              <a:xfrm>
                <a:off x="4155973" y="42468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星: 12 pt 212">
                <a:extLst>
                  <a:ext uri="{FF2B5EF4-FFF2-40B4-BE49-F238E27FC236}">
                    <a16:creationId xmlns:a16="http://schemas.microsoft.com/office/drawing/2014/main" id="{D56AB717-955D-445B-BDC9-35BFBE5746F5}"/>
                  </a:ext>
                </a:extLst>
              </p:cNvPr>
              <p:cNvSpPr/>
              <p:nvPr/>
            </p:nvSpPr>
            <p:spPr>
              <a:xfrm>
                <a:off x="5116093" y="44068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星: 12 pt 213">
                <a:extLst>
                  <a:ext uri="{FF2B5EF4-FFF2-40B4-BE49-F238E27FC236}">
                    <a16:creationId xmlns:a16="http://schemas.microsoft.com/office/drawing/2014/main" id="{DB9AE75D-00AA-442F-8769-26E362BE54D7}"/>
                  </a:ext>
                </a:extLst>
              </p:cNvPr>
              <p:cNvSpPr/>
              <p:nvPr/>
            </p:nvSpPr>
            <p:spPr>
              <a:xfrm>
                <a:off x="4849393" y="388105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星: 12 pt 214">
                <a:extLst>
                  <a:ext uri="{FF2B5EF4-FFF2-40B4-BE49-F238E27FC236}">
                    <a16:creationId xmlns:a16="http://schemas.microsoft.com/office/drawing/2014/main" id="{60C29260-6F74-4EC1-B6B5-BE0E55BB7B98}"/>
                  </a:ext>
                </a:extLst>
              </p:cNvPr>
              <p:cNvSpPr/>
              <p:nvPr/>
            </p:nvSpPr>
            <p:spPr>
              <a:xfrm>
                <a:off x="5588533" y="46735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星: 12 pt 215">
                <a:extLst>
                  <a:ext uri="{FF2B5EF4-FFF2-40B4-BE49-F238E27FC236}">
                    <a16:creationId xmlns:a16="http://schemas.microsoft.com/office/drawing/2014/main" id="{5B003AD2-DBAB-474A-8C6F-15429C8AAE1B}"/>
                  </a:ext>
                </a:extLst>
              </p:cNvPr>
              <p:cNvSpPr/>
              <p:nvPr/>
            </p:nvSpPr>
            <p:spPr>
              <a:xfrm>
                <a:off x="5255986" y="4045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星: 12 pt 216">
                <a:extLst>
                  <a:ext uri="{FF2B5EF4-FFF2-40B4-BE49-F238E27FC236}">
                    <a16:creationId xmlns:a16="http://schemas.microsoft.com/office/drawing/2014/main" id="{D86C2179-4007-4030-BE63-B420DB569D51}"/>
                  </a:ext>
                </a:extLst>
              </p:cNvPr>
              <p:cNvSpPr/>
              <p:nvPr/>
            </p:nvSpPr>
            <p:spPr>
              <a:xfrm>
                <a:off x="3853906" y="49366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星: 12 pt 217">
                <a:extLst>
                  <a:ext uri="{FF2B5EF4-FFF2-40B4-BE49-F238E27FC236}">
                    <a16:creationId xmlns:a16="http://schemas.microsoft.com/office/drawing/2014/main" id="{B5ABBBAF-7911-4D6D-98B5-EA274FE73C72}"/>
                  </a:ext>
                </a:extLst>
              </p:cNvPr>
              <p:cNvSpPr/>
              <p:nvPr/>
            </p:nvSpPr>
            <p:spPr>
              <a:xfrm>
                <a:off x="515692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星: 12 pt 218">
                <a:extLst>
                  <a:ext uri="{FF2B5EF4-FFF2-40B4-BE49-F238E27FC236}">
                    <a16:creationId xmlns:a16="http://schemas.microsoft.com/office/drawing/2014/main" id="{445E8203-3C62-4499-A601-843D814D652D}"/>
                  </a:ext>
                </a:extLst>
              </p:cNvPr>
              <p:cNvSpPr/>
              <p:nvPr/>
            </p:nvSpPr>
            <p:spPr>
              <a:xfrm>
                <a:off x="3325586" y="49670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星: 12 pt 219">
                <a:extLst>
                  <a:ext uri="{FF2B5EF4-FFF2-40B4-BE49-F238E27FC236}">
                    <a16:creationId xmlns:a16="http://schemas.microsoft.com/office/drawing/2014/main" id="{CAAE4A0B-7CAB-414F-A35A-E119BC20EAD1}"/>
                  </a:ext>
                </a:extLst>
              </p:cNvPr>
              <p:cNvSpPr/>
              <p:nvPr/>
            </p:nvSpPr>
            <p:spPr>
              <a:xfrm>
                <a:off x="5627851" y="4406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星: 12 pt 220">
                <a:extLst>
                  <a:ext uri="{FF2B5EF4-FFF2-40B4-BE49-F238E27FC236}">
                    <a16:creationId xmlns:a16="http://schemas.microsoft.com/office/drawing/2014/main" id="{831BB949-01FE-4BD8-8D55-C6A3367A4B0E}"/>
                  </a:ext>
                </a:extLst>
              </p:cNvPr>
              <p:cNvSpPr/>
              <p:nvPr/>
            </p:nvSpPr>
            <p:spPr>
              <a:xfrm>
                <a:off x="5765011" y="516863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星: 12 pt 221">
                <a:extLst>
                  <a:ext uri="{FF2B5EF4-FFF2-40B4-BE49-F238E27FC236}">
                    <a16:creationId xmlns:a16="http://schemas.microsoft.com/office/drawing/2014/main" id="{B1590E6B-24C3-49FA-950E-DFF617098139}"/>
                  </a:ext>
                </a:extLst>
              </p:cNvPr>
              <p:cNvSpPr/>
              <p:nvPr/>
            </p:nvSpPr>
            <p:spPr>
              <a:xfrm>
                <a:off x="3602446" y="52718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星: 12 pt 222">
                <a:extLst>
                  <a:ext uri="{FF2B5EF4-FFF2-40B4-BE49-F238E27FC236}">
                    <a16:creationId xmlns:a16="http://schemas.microsoft.com/office/drawing/2014/main" id="{0C72A9A1-4693-4B86-904A-A3D0B4DF3706}"/>
                  </a:ext>
                </a:extLst>
              </p:cNvPr>
              <p:cNvSpPr/>
              <p:nvPr/>
            </p:nvSpPr>
            <p:spPr>
              <a:xfrm>
                <a:off x="3122386" y="443369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星: 12 pt 223">
                <a:extLst>
                  <a:ext uri="{FF2B5EF4-FFF2-40B4-BE49-F238E27FC236}">
                    <a16:creationId xmlns:a16="http://schemas.microsoft.com/office/drawing/2014/main" id="{2E02A379-5C8F-46D9-BCB5-B9383FE60EB2}"/>
                  </a:ext>
                </a:extLst>
              </p:cNvPr>
              <p:cNvSpPr/>
              <p:nvPr/>
            </p:nvSpPr>
            <p:spPr>
              <a:xfrm>
                <a:off x="2863306" y="4883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星: 12 pt 224">
                <a:extLst>
                  <a:ext uri="{FF2B5EF4-FFF2-40B4-BE49-F238E27FC236}">
                    <a16:creationId xmlns:a16="http://schemas.microsoft.com/office/drawing/2014/main" id="{510ABC14-BA18-4F6F-9FCB-9952BA4780D5}"/>
                  </a:ext>
                </a:extLst>
              </p:cNvPr>
              <p:cNvSpPr/>
              <p:nvPr/>
            </p:nvSpPr>
            <p:spPr>
              <a:xfrm>
                <a:off x="4257766" y="49518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星: 12 pt 225">
                <a:extLst>
                  <a:ext uri="{FF2B5EF4-FFF2-40B4-BE49-F238E27FC236}">
                    <a16:creationId xmlns:a16="http://schemas.microsoft.com/office/drawing/2014/main" id="{BFDA6096-52E4-4131-9E60-26690B55E7EB}"/>
                  </a:ext>
                </a:extLst>
              </p:cNvPr>
              <p:cNvSpPr/>
              <p:nvPr/>
            </p:nvSpPr>
            <p:spPr>
              <a:xfrm>
                <a:off x="4720046" y="51880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星: 12 pt 226">
                <a:extLst>
                  <a:ext uri="{FF2B5EF4-FFF2-40B4-BE49-F238E27FC236}">
                    <a16:creationId xmlns:a16="http://schemas.microsoft.com/office/drawing/2014/main" id="{90BD6378-6EC0-4033-B059-D65D547BCBC2}"/>
                  </a:ext>
                </a:extLst>
              </p:cNvPr>
              <p:cNvSpPr/>
              <p:nvPr/>
            </p:nvSpPr>
            <p:spPr>
              <a:xfrm>
                <a:off x="5393146" y="521093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星: 12 pt 227">
                <a:extLst>
                  <a:ext uri="{FF2B5EF4-FFF2-40B4-BE49-F238E27FC236}">
                    <a16:creationId xmlns:a16="http://schemas.microsoft.com/office/drawing/2014/main" id="{A8ED51C7-2729-4321-A441-0ED397DAE145}"/>
                  </a:ext>
                </a:extLst>
              </p:cNvPr>
              <p:cNvSpPr/>
              <p:nvPr/>
            </p:nvSpPr>
            <p:spPr>
              <a:xfrm>
                <a:off x="5964646" y="48451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星: 12 pt 228">
                <a:extLst>
                  <a:ext uri="{FF2B5EF4-FFF2-40B4-BE49-F238E27FC236}">
                    <a16:creationId xmlns:a16="http://schemas.microsoft.com/office/drawing/2014/main" id="{3DFFDB48-5936-4B8E-A823-C1EE619A11B2}"/>
                  </a:ext>
                </a:extLst>
              </p:cNvPr>
              <p:cNvSpPr/>
              <p:nvPr/>
            </p:nvSpPr>
            <p:spPr>
              <a:xfrm>
                <a:off x="3053806" y="52947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星: 12 pt 229">
                <a:extLst>
                  <a:ext uri="{FF2B5EF4-FFF2-40B4-BE49-F238E27FC236}">
                    <a16:creationId xmlns:a16="http://schemas.microsoft.com/office/drawing/2014/main" id="{4E7A8031-352A-4388-A6F0-5B3278F33FC0}"/>
                  </a:ext>
                </a:extLst>
              </p:cNvPr>
              <p:cNvSpPr/>
              <p:nvPr/>
            </p:nvSpPr>
            <p:spPr>
              <a:xfrm>
                <a:off x="3283041" y="5458392"/>
                <a:ext cx="607128" cy="607128"/>
              </a:xfrm>
              <a:prstGeom prst="star12">
                <a:avLst>
                  <a:gd name="adj" fmla="val 50000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星: 12 pt 230">
                <a:extLst>
                  <a:ext uri="{FF2B5EF4-FFF2-40B4-BE49-F238E27FC236}">
                    <a16:creationId xmlns:a16="http://schemas.microsoft.com/office/drawing/2014/main" id="{4EC3AC48-C386-4182-9058-A63526A87D65}"/>
                  </a:ext>
                </a:extLst>
              </p:cNvPr>
              <p:cNvSpPr/>
              <p:nvPr/>
            </p:nvSpPr>
            <p:spPr>
              <a:xfrm>
                <a:off x="3557361" y="455161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星: 12 pt 231">
                <a:extLst>
                  <a:ext uri="{FF2B5EF4-FFF2-40B4-BE49-F238E27FC236}">
                    <a16:creationId xmlns:a16="http://schemas.microsoft.com/office/drawing/2014/main" id="{DBE1C337-C627-464C-B548-2CDAFE8736F0}"/>
                  </a:ext>
                </a:extLst>
              </p:cNvPr>
              <p:cNvSpPr/>
              <p:nvPr/>
            </p:nvSpPr>
            <p:spPr>
              <a:xfrm>
                <a:off x="4067901" y="539743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星: 12 pt 232">
                <a:extLst>
                  <a:ext uri="{FF2B5EF4-FFF2-40B4-BE49-F238E27FC236}">
                    <a16:creationId xmlns:a16="http://schemas.microsoft.com/office/drawing/2014/main" id="{88D8DE21-93A6-4EB7-BDCE-3BA874684820}"/>
                  </a:ext>
                </a:extLst>
              </p:cNvPr>
              <p:cNvSpPr/>
              <p:nvPr/>
            </p:nvSpPr>
            <p:spPr>
              <a:xfrm>
                <a:off x="5035641" y="5412672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星: 12 pt 233">
                <a:extLst>
                  <a:ext uri="{FF2B5EF4-FFF2-40B4-BE49-F238E27FC236}">
                    <a16:creationId xmlns:a16="http://schemas.microsoft.com/office/drawing/2014/main" id="{325656D0-9027-42F1-8939-ECFBA58A51C7}"/>
                  </a:ext>
                </a:extLst>
              </p:cNvPr>
              <p:cNvSpPr/>
              <p:nvPr/>
            </p:nvSpPr>
            <p:spPr>
              <a:xfrm>
                <a:off x="3678646" y="56376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星: 12 pt 234">
                <a:extLst>
                  <a:ext uri="{FF2B5EF4-FFF2-40B4-BE49-F238E27FC236}">
                    <a16:creationId xmlns:a16="http://schemas.microsoft.com/office/drawing/2014/main" id="{67B46853-CB13-4016-8020-613C10E37817}"/>
                  </a:ext>
                </a:extLst>
              </p:cNvPr>
              <p:cNvSpPr/>
              <p:nvPr/>
            </p:nvSpPr>
            <p:spPr>
              <a:xfrm>
                <a:off x="5393146" y="5614409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星: 12 pt 235">
                <a:extLst>
                  <a:ext uri="{FF2B5EF4-FFF2-40B4-BE49-F238E27FC236}">
                    <a16:creationId xmlns:a16="http://schemas.microsoft.com/office/drawing/2014/main" id="{F0DC1969-8162-4E64-B840-6D5E91733E77}"/>
                  </a:ext>
                </a:extLst>
              </p:cNvPr>
              <p:cNvSpPr/>
              <p:nvPr/>
            </p:nvSpPr>
            <p:spPr>
              <a:xfrm>
                <a:off x="4415246" y="535571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星: 12 pt 236">
                <a:extLst>
                  <a:ext uri="{FF2B5EF4-FFF2-40B4-BE49-F238E27FC236}">
                    <a16:creationId xmlns:a16="http://schemas.microsoft.com/office/drawing/2014/main" id="{D4D7DBD3-ECF2-47F1-ADDF-5C7CB161D589}"/>
                  </a:ext>
                </a:extLst>
              </p:cNvPr>
              <p:cNvSpPr/>
              <p:nvPr/>
            </p:nvSpPr>
            <p:spPr>
              <a:xfrm>
                <a:off x="4760686" y="564527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星: 12 pt 237">
                <a:extLst>
                  <a:ext uri="{FF2B5EF4-FFF2-40B4-BE49-F238E27FC236}">
                    <a16:creationId xmlns:a16="http://schemas.microsoft.com/office/drawing/2014/main" id="{A9A4337F-2C45-43F1-960F-4CA2C37368AD}"/>
                  </a:ext>
                </a:extLst>
              </p:cNvPr>
              <p:cNvSpPr/>
              <p:nvPr/>
            </p:nvSpPr>
            <p:spPr>
              <a:xfrm>
                <a:off x="5830026" y="5472203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星: 12 pt 238">
                <a:extLst>
                  <a:ext uri="{FF2B5EF4-FFF2-40B4-BE49-F238E27FC236}">
                    <a16:creationId xmlns:a16="http://schemas.microsoft.com/office/drawing/2014/main" id="{091399B6-E6E5-452A-9698-BD9CF2BAD608}"/>
                  </a:ext>
                </a:extLst>
              </p:cNvPr>
              <p:cNvSpPr/>
              <p:nvPr/>
            </p:nvSpPr>
            <p:spPr>
              <a:xfrm>
                <a:off x="4189186" y="5751955"/>
                <a:ext cx="607128" cy="607128"/>
              </a:xfrm>
              <a:prstGeom prst="star12">
                <a:avLst>
                  <a:gd name="adj" fmla="val 46121"/>
                </a:avLst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12" name="グループ化 311">
            <a:extLst>
              <a:ext uri="{FF2B5EF4-FFF2-40B4-BE49-F238E27FC236}">
                <a16:creationId xmlns:a16="http://schemas.microsoft.com/office/drawing/2014/main" id="{7CE21E54-C375-44C2-A90C-C48BE6F0210A}"/>
              </a:ext>
            </a:extLst>
          </p:cNvPr>
          <p:cNvGrpSpPr/>
          <p:nvPr/>
        </p:nvGrpSpPr>
        <p:grpSpPr>
          <a:xfrm>
            <a:off x="3620658" y="4246581"/>
            <a:ext cx="2697956" cy="1610215"/>
            <a:chOff x="3318759" y="595160"/>
            <a:chExt cx="2697956" cy="1610215"/>
          </a:xfrm>
        </p:grpSpPr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93DB579C-B6FE-419D-9DA7-41A5B8C21E73}"/>
                </a:ext>
              </a:extLst>
            </p:cNvPr>
            <p:cNvSpPr/>
            <p:nvPr/>
          </p:nvSpPr>
          <p:spPr>
            <a:xfrm>
              <a:off x="3428298" y="633020"/>
              <a:ext cx="1604962" cy="1293946"/>
            </a:xfrm>
            <a:prstGeom prst="ellipse">
              <a:avLst/>
            </a:prstGeom>
            <a:gradFill flip="none" rotWithShape="1">
              <a:gsLst>
                <a:gs pos="100000">
                  <a:schemeClr val="accent2">
                    <a:lumMod val="75000"/>
                  </a:schemeClr>
                </a:gs>
                <a:gs pos="20000">
                  <a:schemeClr val="tx1"/>
                </a:gs>
                <a:gs pos="50000">
                  <a:schemeClr val="accent2">
                    <a:lumMod val="50000"/>
                  </a:schemeClr>
                </a:gs>
              </a:gsLst>
              <a:lin ang="2700000" scaled="1"/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5DFBB666-7A53-4619-9117-49BD622390C1}"/>
                </a:ext>
              </a:extLst>
            </p:cNvPr>
            <p:cNvGrpSpPr/>
            <p:nvPr/>
          </p:nvGrpSpPr>
          <p:grpSpPr>
            <a:xfrm>
              <a:off x="3335807" y="1025635"/>
              <a:ext cx="975805" cy="752092"/>
              <a:chOff x="4201065" y="3599373"/>
              <a:chExt cx="2393014" cy="1662430"/>
            </a:xfrm>
          </p:grpSpPr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D155DDA0-3A7C-4D08-9A47-DDD5B747B7B8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C84B7494-61C4-489D-AB76-45B74FDB2033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2F30B55E-0392-49D7-9374-7EFE7D6ED723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7A01FEA2-3D45-403E-A204-C03CA0B429B1}"/>
                  </a:ext>
                </a:extLst>
              </p:cNvPr>
              <p:cNvSpPr/>
              <p:nvPr/>
            </p:nvSpPr>
            <p:spPr>
              <a:xfrm>
                <a:off x="5227629" y="363334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ACDB6445-5AA7-4C65-ACF0-49D2C942E503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ED9A9F36-A933-4664-AF21-A9D75CFA8629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A3A41CE2-43D6-4850-9CC4-EC96A72983ED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C82E8EB4-C8AD-40F1-A68B-87C2CA9014AE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3725C7AF-6E32-4F83-B444-FDFF0BDF2A4E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8" name="楕円 437">
                <a:extLst>
                  <a:ext uri="{FF2B5EF4-FFF2-40B4-BE49-F238E27FC236}">
                    <a16:creationId xmlns:a16="http://schemas.microsoft.com/office/drawing/2014/main" id="{6F627419-D721-4609-9276-6F41FE9C4FFA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6F30F851-2527-413A-8891-E43356256A41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0" name="楕円 439">
                <a:extLst>
                  <a:ext uri="{FF2B5EF4-FFF2-40B4-BE49-F238E27FC236}">
                    <a16:creationId xmlns:a16="http://schemas.microsoft.com/office/drawing/2014/main" id="{CBA1AC02-21F2-4C1B-8016-D81E2A5E405E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1" name="楕円 440">
                <a:extLst>
                  <a:ext uri="{FF2B5EF4-FFF2-40B4-BE49-F238E27FC236}">
                    <a16:creationId xmlns:a16="http://schemas.microsoft.com/office/drawing/2014/main" id="{22DCC0C0-6772-4EEB-B877-313397314A41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188E2ADA-CE9B-469E-94A3-09FD0CC96A45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131543AF-CAC9-49D4-9918-42F5EB4E0EAB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楕円 443">
                <a:extLst>
                  <a:ext uri="{FF2B5EF4-FFF2-40B4-BE49-F238E27FC236}">
                    <a16:creationId xmlns:a16="http://schemas.microsoft.com/office/drawing/2014/main" id="{99573948-5021-4F80-842D-9952DE1CDCC4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3CAA8157-0C9A-4C54-BB39-9197BD3DCD74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B2132C10-6B06-4ABB-AD58-F4D4D927A5F8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楕円 446">
                <a:extLst>
                  <a:ext uri="{FF2B5EF4-FFF2-40B4-BE49-F238E27FC236}">
                    <a16:creationId xmlns:a16="http://schemas.microsoft.com/office/drawing/2014/main" id="{F2003393-45EF-48B5-93FC-23454642F8CE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528C1E96-91F9-43F7-A0DC-9B746FDAE961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楕円 448">
                <a:extLst>
                  <a:ext uri="{FF2B5EF4-FFF2-40B4-BE49-F238E27FC236}">
                    <a16:creationId xmlns:a16="http://schemas.microsoft.com/office/drawing/2014/main" id="{8718B373-F37A-49BF-9093-3AB873BBF63E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楕円 449">
                <a:extLst>
                  <a:ext uri="{FF2B5EF4-FFF2-40B4-BE49-F238E27FC236}">
                    <a16:creationId xmlns:a16="http://schemas.microsoft.com/office/drawing/2014/main" id="{B890256B-D2C8-4AA3-8E22-4FAF714B0189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1" name="楕円 450">
                <a:extLst>
                  <a:ext uri="{FF2B5EF4-FFF2-40B4-BE49-F238E27FC236}">
                    <a16:creationId xmlns:a16="http://schemas.microsoft.com/office/drawing/2014/main" id="{E83A7C0F-1DF9-4828-95F8-27A39CC21C5A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2" name="楕円 451">
                <a:extLst>
                  <a:ext uri="{FF2B5EF4-FFF2-40B4-BE49-F238E27FC236}">
                    <a16:creationId xmlns:a16="http://schemas.microsoft.com/office/drawing/2014/main" id="{37D65A8E-63DA-4915-AB8E-6154559A36EE}"/>
                  </a:ext>
                </a:extLst>
              </p:cNvPr>
              <p:cNvSpPr/>
              <p:nvPr/>
            </p:nvSpPr>
            <p:spPr>
              <a:xfrm>
                <a:off x="5241724" y="390004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楕円 452">
                <a:extLst>
                  <a:ext uri="{FF2B5EF4-FFF2-40B4-BE49-F238E27FC236}">
                    <a16:creationId xmlns:a16="http://schemas.microsoft.com/office/drawing/2014/main" id="{AC8892DD-1401-4481-B811-5EB523919309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楕円 453">
                <a:extLst>
                  <a:ext uri="{FF2B5EF4-FFF2-40B4-BE49-F238E27FC236}">
                    <a16:creationId xmlns:a16="http://schemas.microsoft.com/office/drawing/2014/main" id="{38E56852-BCC6-4145-B528-11E11ABED23C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E98A3E06-069E-40F2-89AF-2B25FA24ECBF}"/>
                  </a:ext>
                </a:extLst>
              </p:cNvPr>
              <p:cNvSpPr/>
              <p:nvPr/>
            </p:nvSpPr>
            <p:spPr>
              <a:xfrm>
                <a:off x="5522711" y="410007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EBE0DCD7-A7D4-4136-B5BC-3997B5503118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F4424477-2C37-4E7A-8EE5-EF1B272077A7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楕円 457">
                <a:extLst>
                  <a:ext uri="{FF2B5EF4-FFF2-40B4-BE49-F238E27FC236}">
                    <a16:creationId xmlns:a16="http://schemas.microsoft.com/office/drawing/2014/main" id="{B07B4B8F-CBF5-41DE-B353-51DC9562063A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楕円 458">
                <a:extLst>
                  <a:ext uri="{FF2B5EF4-FFF2-40B4-BE49-F238E27FC236}">
                    <a16:creationId xmlns:a16="http://schemas.microsoft.com/office/drawing/2014/main" id="{B5C6B426-166B-4974-AECF-02BF1774A11F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6A086661-28CA-434F-B005-DA8FF13785B6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96F09781-FFA4-4A40-A194-63EDF5C1DE3E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FF93CF92-272E-4060-B626-00B70CB9D1A1}"/>
                  </a:ext>
                </a:extLst>
              </p:cNvPr>
              <p:cNvSpPr/>
              <p:nvPr/>
            </p:nvSpPr>
            <p:spPr>
              <a:xfrm>
                <a:off x="4381302" y="446722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DE07FF18-640A-4A2C-89BB-E23EF8D5E21D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D283D639-A7F5-4485-BD2B-45B2ED80FCB0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5" name="楕円 464">
                <a:extLst>
                  <a:ext uri="{FF2B5EF4-FFF2-40B4-BE49-F238E27FC236}">
                    <a16:creationId xmlns:a16="http://schemas.microsoft.com/office/drawing/2014/main" id="{5798B863-2BC6-41ED-9399-E6EC4890BDBF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6" name="楕円 465">
                <a:extLst>
                  <a:ext uri="{FF2B5EF4-FFF2-40B4-BE49-F238E27FC236}">
                    <a16:creationId xmlns:a16="http://schemas.microsoft.com/office/drawing/2014/main" id="{966FE917-8A38-462B-B480-EC8537D67A5D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7" name="楕円 466">
                <a:extLst>
                  <a:ext uri="{FF2B5EF4-FFF2-40B4-BE49-F238E27FC236}">
                    <a16:creationId xmlns:a16="http://schemas.microsoft.com/office/drawing/2014/main" id="{F9B0A213-99D8-441E-98B8-FA87FA23EEE1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C70E50F3-3F6A-4961-99DC-5D4AB1E2EF14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27BBDDFB-D746-4B49-9779-CEF3A3F594AE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0" name="楕円 469">
                <a:extLst>
                  <a:ext uri="{FF2B5EF4-FFF2-40B4-BE49-F238E27FC236}">
                    <a16:creationId xmlns:a16="http://schemas.microsoft.com/office/drawing/2014/main" id="{52A7A579-1A77-49B6-958B-9273C6EDF8BD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楕円 470">
                <a:extLst>
                  <a:ext uri="{FF2B5EF4-FFF2-40B4-BE49-F238E27FC236}">
                    <a16:creationId xmlns:a16="http://schemas.microsoft.com/office/drawing/2014/main" id="{7376C37F-05B8-48D9-82A8-727D829AB553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楕円 471">
                <a:extLst>
                  <a:ext uri="{FF2B5EF4-FFF2-40B4-BE49-F238E27FC236}">
                    <a16:creationId xmlns:a16="http://schemas.microsoft.com/office/drawing/2014/main" id="{E1CF31A0-54A6-4D8B-928B-AE41CD58648B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55B38AB8-0E5F-476A-A11B-BBBFD02EB719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CAF8A8DA-31BC-481A-84B8-E09FB362DF33}"/>
                  </a:ext>
                </a:extLst>
              </p:cNvPr>
              <p:cNvSpPr/>
              <p:nvPr/>
            </p:nvSpPr>
            <p:spPr>
              <a:xfrm>
                <a:off x="5614789" y="37195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59FE7F15-C09B-4A33-9902-3DB96CB91A53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楕円 475">
                <a:extLst>
                  <a:ext uri="{FF2B5EF4-FFF2-40B4-BE49-F238E27FC236}">
                    <a16:creationId xmlns:a16="http://schemas.microsoft.com/office/drawing/2014/main" id="{ABCD987B-D83B-480B-902F-8C6458EEF7F3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B31CB6EF-8BA1-430A-AE24-F6417B692078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A1934EF4-1293-489F-94D3-EC56B1E96278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楕円 478">
                <a:extLst>
                  <a:ext uri="{FF2B5EF4-FFF2-40B4-BE49-F238E27FC236}">
                    <a16:creationId xmlns:a16="http://schemas.microsoft.com/office/drawing/2014/main" id="{2DCCAC57-6FAE-4BF0-BED2-240EC1A1DF8F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楕円 479">
                <a:extLst>
                  <a:ext uri="{FF2B5EF4-FFF2-40B4-BE49-F238E27FC236}">
                    <a16:creationId xmlns:a16="http://schemas.microsoft.com/office/drawing/2014/main" id="{83268960-4E18-4E04-9249-3F5B5CA0E87F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楕円 480">
                <a:extLst>
                  <a:ext uri="{FF2B5EF4-FFF2-40B4-BE49-F238E27FC236}">
                    <a16:creationId xmlns:a16="http://schemas.microsoft.com/office/drawing/2014/main" id="{7BB3717C-0B87-48B0-8822-B1D7742502DA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楕円 481">
                <a:extLst>
                  <a:ext uri="{FF2B5EF4-FFF2-40B4-BE49-F238E27FC236}">
                    <a16:creationId xmlns:a16="http://schemas.microsoft.com/office/drawing/2014/main" id="{EFDD37EE-C5D3-4C1E-BEA7-0424A031510E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A2B24D67-A344-4080-928A-CD04FAEE51C4}"/>
                </a:ext>
              </a:extLst>
            </p:cNvPr>
            <p:cNvGrpSpPr/>
            <p:nvPr/>
          </p:nvGrpSpPr>
          <p:grpSpPr>
            <a:xfrm>
              <a:off x="3788455" y="733710"/>
              <a:ext cx="1050203" cy="724971"/>
              <a:chOff x="4201065" y="3584714"/>
              <a:chExt cx="2429452" cy="1677089"/>
            </a:xfrm>
          </p:grpSpPr>
          <p:sp>
            <p:nvSpPr>
              <p:cNvPr id="375" name="楕円 374">
                <a:extLst>
                  <a:ext uri="{FF2B5EF4-FFF2-40B4-BE49-F238E27FC236}">
                    <a16:creationId xmlns:a16="http://schemas.microsoft.com/office/drawing/2014/main" id="{3E66B737-F2F4-4796-A678-7E4288D2C854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EFBFEB01-9C42-4F82-A2BD-EBEBACDF0D1C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7" name="楕円 376">
                <a:extLst>
                  <a:ext uri="{FF2B5EF4-FFF2-40B4-BE49-F238E27FC236}">
                    <a16:creationId xmlns:a16="http://schemas.microsoft.com/office/drawing/2014/main" id="{3CC9CD84-60C6-42ED-9FCF-B89ECD1CD01D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8" name="楕円 377">
                <a:extLst>
                  <a:ext uri="{FF2B5EF4-FFF2-40B4-BE49-F238E27FC236}">
                    <a16:creationId xmlns:a16="http://schemas.microsoft.com/office/drawing/2014/main" id="{4487E666-6D1B-42FE-8442-9AFCE7AF1AE2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88785FA9-F26A-4671-AD26-1BDF89131DAC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0" name="楕円 379">
                <a:extLst>
                  <a:ext uri="{FF2B5EF4-FFF2-40B4-BE49-F238E27FC236}">
                    <a16:creationId xmlns:a16="http://schemas.microsoft.com/office/drawing/2014/main" id="{408BBD74-AD28-4BE3-98E1-2AEDB9F91742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楕円 380">
                <a:extLst>
                  <a:ext uri="{FF2B5EF4-FFF2-40B4-BE49-F238E27FC236}">
                    <a16:creationId xmlns:a16="http://schemas.microsoft.com/office/drawing/2014/main" id="{81CF87A1-9953-45FE-950F-E7F1B97028C6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447F879B-D802-4C52-B292-6002716984EC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51565C06-BBCD-4E3D-A03E-2141252B002B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4" name="楕円 383">
                <a:extLst>
                  <a:ext uri="{FF2B5EF4-FFF2-40B4-BE49-F238E27FC236}">
                    <a16:creationId xmlns:a16="http://schemas.microsoft.com/office/drawing/2014/main" id="{327136DF-2015-4BE2-877E-93627FE3DE29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D6412A8F-CF6A-47D9-A0C6-E2D14BC96DB2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6" name="楕円 385">
                <a:extLst>
                  <a:ext uri="{FF2B5EF4-FFF2-40B4-BE49-F238E27FC236}">
                    <a16:creationId xmlns:a16="http://schemas.microsoft.com/office/drawing/2014/main" id="{54821592-1061-4BB2-90AA-D815556B8685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7" name="楕円 386">
                <a:extLst>
                  <a:ext uri="{FF2B5EF4-FFF2-40B4-BE49-F238E27FC236}">
                    <a16:creationId xmlns:a16="http://schemas.microsoft.com/office/drawing/2014/main" id="{4C6B5FCA-8C0E-4508-B116-4D510297FF8A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9639AD7A-CC81-4F5C-B128-7FD9FF4D1AF0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9" name="楕円 388">
                <a:extLst>
                  <a:ext uri="{FF2B5EF4-FFF2-40B4-BE49-F238E27FC236}">
                    <a16:creationId xmlns:a16="http://schemas.microsoft.com/office/drawing/2014/main" id="{26261693-AEF1-44D2-947F-BD0A2067F4F1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0" name="楕円 389">
                <a:extLst>
                  <a:ext uri="{FF2B5EF4-FFF2-40B4-BE49-F238E27FC236}">
                    <a16:creationId xmlns:a16="http://schemas.microsoft.com/office/drawing/2014/main" id="{1770AE64-A6CD-4CA2-9F1C-D28B16A34C26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61977D4B-E7A1-46FA-B8F0-1DE0354C3B65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楕円 391">
                <a:extLst>
                  <a:ext uri="{FF2B5EF4-FFF2-40B4-BE49-F238E27FC236}">
                    <a16:creationId xmlns:a16="http://schemas.microsoft.com/office/drawing/2014/main" id="{401CB3C5-14FD-4AF7-BAE4-8A631E3AC0D5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3" name="楕円 392">
                <a:extLst>
                  <a:ext uri="{FF2B5EF4-FFF2-40B4-BE49-F238E27FC236}">
                    <a16:creationId xmlns:a16="http://schemas.microsoft.com/office/drawing/2014/main" id="{696CB20E-5CEA-4A9C-8F6F-5FC778712EEA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5B7CA61D-42C0-4E64-8B75-337E1AA8B70C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楕円 394">
                <a:extLst>
                  <a:ext uri="{FF2B5EF4-FFF2-40B4-BE49-F238E27FC236}">
                    <a16:creationId xmlns:a16="http://schemas.microsoft.com/office/drawing/2014/main" id="{D9005200-8C86-41BA-A718-C5F488E714DE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楕円 395">
                <a:extLst>
                  <a:ext uri="{FF2B5EF4-FFF2-40B4-BE49-F238E27FC236}">
                    <a16:creationId xmlns:a16="http://schemas.microsoft.com/office/drawing/2014/main" id="{31524F76-AE24-4196-8B4C-6BC16A457D6D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551A9769-2D54-4A1C-9187-B4F29C4E3AC4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5F017B4D-E55C-40CC-A925-78DA29C4155A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楕円 398">
                <a:extLst>
                  <a:ext uri="{FF2B5EF4-FFF2-40B4-BE49-F238E27FC236}">
                    <a16:creationId xmlns:a16="http://schemas.microsoft.com/office/drawing/2014/main" id="{01691806-C4ED-4650-8FEB-D164BF127525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7CE728B5-7A0A-4DDF-AF93-CF3D0718DB31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楕円 400">
                <a:extLst>
                  <a:ext uri="{FF2B5EF4-FFF2-40B4-BE49-F238E27FC236}">
                    <a16:creationId xmlns:a16="http://schemas.microsoft.com/office/drawing/2014/main" id="{630DA37F-C422-4206-8787-15AD820456B5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2976E216-87FC-49D8-BC63-B08E1F25B99B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9423B76A-0E96-4597-9196-06F734D4A3AC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8A6D3BF5-1F6B-479B-A429-F249E7907E8C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5" name="楕円 404">
                <a:extLst>
                  <a:ext uri="{FF2B5EF4-FFF2-40B4-BE49-F238E27FC236}">
                    <a16:creationId xmlns:a16="http://schemas.microsoft.com/office/drawing/2014/main" id="{C975C80C-B76A-4847-87DD-E9D2258B4E02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D5DEDEEC-D208-4C18-9FB2-3E8E21398F9B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27616640-E9C0-4762-8358-96AF5C8252AB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9E4C6EE6-6E60-4084-8B07-BC81C0CDD19C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BF7F6E91-10CE-4941-BEBB-12D212A2EA79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B84B38BC-8737-4607-818F-FF2589FF2DA8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楕円 410">
                <a:extLst>
                  <a:ext uri="{FF2B5EF4-FFF2-40B4-BE49-F238E27FC236}">
                    <a16:creationId xmlns:a16="http://schemas.microsoft.com/office/drawing/2014/main" id="{0A0C5549-9490-411E-BE3F-C97F83D0EAC0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AFC42F00-5674-4FCD-8DD8-FF3CEFC3129B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8CD323DA-725A-4E5E-BA6B-DB00E56766D1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366D343B-2DB9-4937-BB9A-4A68C9585800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9A5285D1-F7A1-4B3B-9620-D9AEDACDE0DB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楕円 415">
                <a:extLst>
                  <a:ext uri="{FF2B5EF4-FFF2-40B4-BE49-F238E27FC236}">
                    <a16:creationId xmlns:a16="http://schemas.microsoft.com/office/drawing/2014/main" id="{5392562E-88F0-4CE5-A290-59DB683CE3D1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楕円 416">
                <a:extLst>
                  <a:ext uri="{FF2B5EF4-FFF2-40B4-BE49-F238E27FC236}">
                    <a16:creationId xmlns:a16="http://schemas.microsoft.com/office/drawing/2014/main" id="{A1F5186A-D519-445B-BF16-591F66AF62E5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D7D938F5-E419-4CE4-A264-BA0D152642D1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楕円 418">
                <a:extLst>
                  <a:ext uri="{FF2B5EF4-FFF2-40B4-BE49-F238E27FC236}">
                    <a16:creationId xmlns:a16="http://schemas.microsoft.com/office/drawing/2014/main" id="{66AD0324-E3FC-4EB3-9CD4-FDA1C97F1FF0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楕円 419">
                <a:extLst>
                  <a:ext uri="{FF2B5EF4-FFF2-40B4-BE49-F238E27FC236}">
                    <a16:creationId xmlns:a16="http://schemas.microsoft.com/office/drawing/2014/main" id="{31B9FF42-84F6-49A5-97FB-FFFF23194D76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6422E307-8490-4644-ABE1-5E50685A076E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2" name="楕円 421">
                <a:extLst>
                  <a:ext uri="{FF2B5EF4-FFF2-40B4-BE49-F238E27FC236}">
                    <a16:creationId xmlns:a16="http://schemas.microsoft.com/office/drawing/2014/main" id="{B75E8D86-80C0-4A1B-9A36-4838F4E218CF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楕円 422">
                <a:extLst>
                  <a:ext uri="{FF2B5EF4-FFF2-40B4-BE49-F238E27FC236}">
                    <a16:creationId xmlns:a16="http://schemas.microsoft.com/office/drawing/2014/main" id="{766E2984-CA8B-4FAD-B551-B4796D709B65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419B9ECB-5172-4DEA-9EEF-9E74D5DD8E83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楕円 424">
                <a:extLst>
                  <a:ext uri="{FF2B5EF4-FFF2-40B4-BE49-F238E27FC236}">
                    <a16:creationId xmlns:a16="http://schemas.microsoft.com/office/drawing/2014/main" id="{CFEE1EC9-C9BB-4157-BE4A-6A304BAEFC7A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楕円 425">
                <a:extLst>
                  <a:ext uri="{FF2B5EF4-FFF2-40B4-BE49-F238E27FC236}">
                    <a16:creationId xmlns:a16="http://schemas.microsoft.com/office/drawing/2014/main" id="{04429DDE-F3D2-443E-AC0F-259BCC9041A4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6E31E2D7-5C20-4E9D-BC9D-23C0E4FEDB02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1B3E676A-528A-48DD-B835-FCA38335A97C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4342B26C-EC13-4579-9852-11DFC700D967}"/>
                </a:ext>
              </a:extLst>
            </p:cNvPr>
            <p:cNvGrpSpPr/>
            <p:nvPr/>
          </p:nvGrpSpPr>
          <p:grpSpPr>
            <a:xfrm>
              <a:off x="3738287" y="1387729"/>
              <a:ext cx="987564" cy="681731"/>
              <a:chOff x="4201065" y="3584714"/>
              <a:chExt cx="2429452" cy="1677089"/>
            </a:xfrm>
          </p:grpSpPr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DBC1E165-A650-493A-9246-0C2847EDBF0D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09E31BE2-D924-4974-82D0-6121E27B0468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0D053652-8243-4D23-A432-4555A60E6620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A4C2B168-91FE-4C7A-9A25-628D73DA25D7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0C296CB4-B79A-41DE-B32B-B9BCC320CDF8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3107541C-CDA7-41A7-8626-7A686435800A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3CEA878A-18E5-4380-9C4B-F7616029F5E6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FA219F44-47F3-4334-BA61-03A3CAE6EA02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E60B29E5-7B56-4307-9797-F0D9A42A5CFB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824BDE37-858A-434D-9C87-9AEE77637932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D64E9F54-4BF2-407D-8935-E181A57D47E1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162B0EEA-BBD3-4C63-AB4E-287543D0A228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C62A5CEB-5C4F-476F-BD11-A1A52EED275C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B92FD6F2-5997-4D76-B6DA-6E829737752E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37087FCF-5248-44CE-A65F-5010FA20C737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D3643167-E95A-41EF-B126-1CFC178D528D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3129FDBC-56C4-40ED-A5E8-220CF9B2AD5B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5A3F2671-04A2-45C2-98DB-74EE57307AC8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楕円 338">
                <a:extLst>
                  <a:ext uri="{FF2B5EF4-FFF2-40B4-BE49-F238E27FC236}">
                    <a16:creationId xmlns:a16="http://schemas.microsoft.com/office/drawing/2014/main" id="{E81D7AFE-9DFC-48D8-9B9C-AC03E2C96C7E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楕円 339">
                <a:extLst>
                  <a:ext uri="{FF2B5EF4-FFF2-40B4-BE49-F238E27FC236}">
                    <a16:creationId xmlns:a16="http://schemas.microsoft.com/office/drawing/2014/main" id="{44949A78-BBA9-42F2-925F-2676464A4E23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楕円 340">
                <a:extLst>
                  <a:ext uri="{FF2B5EF4-FFF2-40B4-BE49-F238E27FC236}">
                    <a16:creationId xmlns:a16="http://schemas.microsoft.com/office/drawing/2014/main" id="{CA799232-2CC3-475D-9F81-C5D68119786B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楕円 341">
                <a:extLst>
                  <a:ext uri="{FF2B5EF4-FFF2-40B4-BE49-F238E27FC236}">
                    <a16:creationId xmlns:a16="http://schemas.microsoft.com/office/drawing/2014/main" id="{E2893C1C-CE4E-4F22-95E6-9248A94CE308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楕円 342">
                <a:extLst>
                  <a:ext uri="{FF2B5EF4-FFF2-40B4-BE49-F238E27FC236}">
                    <a16:creationId xmlns:a16="http://schemas.microsoft.com/office/drawing/2014/main" id="{0708A825-CBB6-49A5-BDFE-51C0519BEE0D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楕円 343">
                <a:extLst>
                  <a:ext uri="{FF2B5EF4-FFF2-40B4-BE49-F238E27FC236}">
                    <a16:creationId xmlns:a16="http://schemas.microsoft.com/office/drawing/2014/main" id="{382ADB19-3646-4559-B51F-9C72FB2FC248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01F2BFDD-BAF6-4388-AF32-3D329D05660A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楕円 345">
                <a:extLst>
                  <a:ext uri="{FF2B5EF4-FFF2-40B4-BE49-F238E27FC236}">
                    <a16:creationId xmlns:a16="http://schemas.microsoft.com/office/drawing/2014/main" id="{EE399CE6-0B82-4781-8917-41D7F091A746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66A2CE44-D359-4463-A5C5-D0FE507586E5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楕円 347">
                <a:extLst>
                  <a:ext uri="{FF2B5EF4-FFF2-40B4-BE49-F238E27FC236}">
                    <a16:creationId xmlns:a16="http://schemas.microsoft.com/office/drawing/2014/main" id="{A354D0DD-BED3-4637-A850-2C955F9A4D8F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45D7AC70-A0AC-4587-8870-6349470B6AB7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6B95DCAE-42BC-41B5-A119-A1DBDB6D8521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96BA7EA4-457F-453E-8063-DB0FE3BC7979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7E5B83EC-4E07-4A00-8BDF-9E7C80D7A60C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9107AABA-CB59-46F0-8177-CC5B026B7942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4" name="楕円 353">
                <a:extLst>
                  <a:ext uri="{FF2B5EF4-FFF2-40B4-BE49-F238E27FC236}">
                    <a16:creationId xmlns:a16="http://schemas.microsoft.com/office/drawing/2014/main" id="{9D583D98-6953-43E5-B724-88C695E03164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5" name="楕円 354">
                <a:extLst>
                  <a:ext uri="{FF2B5EF4-FFF2-40B4-BE49-F238E27FC236}">
                    <a16:creationId xmlns:a16="http://schemas.microsoft.com/office/drawing/2014/main" id="{32261488-ED64-4891-A7DE-89FE97506D91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13BC92CA-2206-4E60-B979-51CEDD953F98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7" name="楕円 356">
                <a:extLst>
                  <a:ext uri="{FF2B5EF4-FFF2-40B4-BE49-F238E27FC236}">
                    <a16:creationId xmlns:a16="http://schemas.microsoft.com/office/drawing/2014/main" id="{5E6D1B23-2469-433A-8516-5605E90C45D6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9849D5E7-4060-43B5-B91A-75BCFAB0323D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楕円 358">
                <a:extLst>
                  <a:ext uri="{FF2B5EF4-FFF2-40B4-BE49-F238E27FC236}">
                    <a16:creationId xmlns:a16="http://schemas.microsoft.com/office/drawing/2014/main" id="{7B8FD8BB-C1C2-4B5A-8BFB-7B0A6F5A8C00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94D343AD-64CD-4F73-85F8-9356CA500D9B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BEA511D0-61BE-452A-B8C0-E8CA687A2616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AB1C31F9-7981-476A-AEC4-232F1A1D0FBB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3" name="楕円 362">
                <a:extLst>
                  <a:ext uri="{FF2B5EF4-FFF2-40B4-BE49-F238E27FC236}">
                    <a16:creationId xmlns:a16="http://schemas.microsoft.com/office/drawing/2014/main" id="{326122F6-6A2E-47DB-9CF7-2BAE6EEA8CD8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7566E860-B5D9-48B0-80D8-5E93B6117CEA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5" name="楕円 364">
                <a:extLst>
                  <a:ext uri="{FF2B5EF4-FFF2-40B4-BE49-F238E27FC236}">
                    <a16:creationId xmlns:a16="http://schemas.microsoft.com/office/drawing/2014/main" id="{863836DE-33A6-42E1-90B1-34F218893A81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B2922FA4-D922-4E1E-8A3A-C08D8FEE418A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7BF6540E-ABF0-4530-8C5E-5093917B09B3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楕円 367">
                <a:extLst>
                  <a:ext uri="{FF2B5EF4-FFF2-40B4-BE49-F238E27FC236}">
                    <a16:creationId xmlns:a16="http://schemas.microsoft.com/office/drawing/2014/main" id="{652322CB-0055-4665-87DE-9D63B1DCE9AF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楕円 368">
                <a:extLst>
                  <a:ext uri="{FF2B5EF4-FFF2-40B4-BE49-F238E27FC236}">
                    <a16:creationId xmlns:a16="http://schemas.microsoft.com/office/drawing/2014/main" id="{D29E458B-B270-4EC5-AD48-4E522971F3C9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248F0A07-775F-4CA4-8E86-C292EE135FD8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A11EE99D-2E50-4C9A-9D23-EBDCE825EEC8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0292FEF1-AF5E-4B0F-BD89-F1E5D6771425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1792FE99-22B1-4779-9B64-7B3A4757864F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373">
                <a:extLst>
                  <a:ext uri="{FF2B5EF4-FFF2-40B4-BE49-F238E27FC236}">
                    <a16:creationId xmlns:a16="http://schemas.microsoft.com/office/drawing/2014/main" id="{220A6CE5-DA3C-4785-A1FC-659B5E2C561D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589F29FD-517D-4747-8074-577624F1645E}"/>
                </a:ext>
              </a:extLst>
            </p:cNvPr>
            <p:cNvSpPr/>
            <p:nvPr/>
          </p:nvSpPr>
          <p:spPr>
            <a:xfrm>
              <a:off x="3318759" y="595160"/>
              <a:ext cx="1824038" cy="1573786"/>
            </a:xfrm>
            <a:custGeom>
              <a:avLst/>
              <a:gdLst>
                <a:gd name="connsiteX0" fmla="*/ 912019 w 1824038"/>
                <a:gd name="connsiteY0" fmla="*/ 59974 h 1573786"/>
                <a:gd name="connsiteX1" fmla="*/ 142876 w 1824038"/>
                <a:gd name="connsiteY1" fmla="*/ 680069 h 1573786"/>
                <a:gd name="connsiteX2" fmla="*/ 912019 w 1824038"/>
                <a:gd name="connsiteY2" fmla="*/ 1300164 h 1573786"/>
                <a:gd name="connsiteX3" fmla="*/ 1681162 w 1824038"/>
                <a:gd name="connsiteY3" fmla="*/ 680069 h 1573786"/>
                <a:gd name="connsiteX4" fmla="*/ 912019 w 1824038"/>
                <a:gd name="connsiteY4" fmla="*/ 59974 h 1573786"/>
                <a:gd name="connsiteX5" fmla="*/ 912019 w 1824038"/>
                <a:gd name="connsiteY5" fmla="*/ 0 h 1573786"/>
                <a:gd name="connsiteX6" fmla="*/ 1824038 w 1824038"/>
                <a:gd name="connsiteY6" fmla="*/ 786893 h 1573786"/>
                <a:gd name="connsiteX7" fmla="*/ 912019 w 1824038"/>
                <a:gd name="connsiteY7" fmla="*/ 1573786 h 1573786"/>
                <a:gd name="connsiteX8" fmla="*/ 0 w 1824038"/>
                <a:gd name="connsiteY8" fmla="*/ 786893 h 1573786"/>
                <a:gd name="connsiteX9" fmla="*/ 912019 w 1824038"/>
                <a:gd name="connsiteY9" fmla="*/ 0 h 157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4038" h="1573786">
                  <a:moveTo>
                    <a:pt x="912019" y="59974"/>
                  </a:moveTo>
                  <a:cubicBezTo>
                    <a:pt x="487233" y="59974"/>
                    <a:pt x="142876" y="337600"/>
                    <a:pt x="142876" y="680069"/>
                  </a:cubicBezTo>
                  <a:cubicBezTo>
                    <a:pt x="142876" y="1022538"/>
                    <a:pt x="487233" y="1300164"/>
                    <a:pt x="912019" y="1300164"/>
                  </a:cubicBezTo>
                  <a:cubicBezTo>
                    <a:pt x="1336805" y="1300164"/>
                    <a:pt x="1681162" y="1022538"/>
                    <a:pt x="1681162" y="680069"/>
                  </a:cubicBezTo>
                  <a:cubicBezTo>
                    <a:pt x="1681162" y="337600"/>
                    <a:pt x="1336805" y="59974"/>
                    <a:pt x="912019" y="59974"/>
                  </a:cubicBezTo>
                  <a:close/>
                  <a:moveTo>
                    <a:pt x="912019" y="0"/>
                  </a:moveTo>
                  <a:cubicBezTo>
                    <a:pt x="1415713" y="0"/>
                    <a:pt x="1824038" y="352304"/>
                    <a:pt x="1824038" y="786893"/>
                  </a:cubicBezTo>
                  <a:cubicBezTo>
                    <a:pt x="1824038" y="1221482"/>
                    <a:pt x="1415713" y="1573786"/>
                    <a:pt x="912019" y="1573786"/>
                  </a:cubicBezTo>
                  <a:cubicBezTo>
                    <a:pt x="408325" y="1573786"/>
                    <a:pt x="0" y="1221482"/>
                    <a:pt x="0" y="786893"/>
                  </a:cubicBezTo>
                  <a:cubicBezTo>
                    <a:pt x="0" y="352304"/>
                    <a:pt x="408325" y="0"/>
                    <a:pt x="912019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chemeClr val="accent2">
                    <a:lumMod val="75000"/>
                  </a:schemeClr>
                </a:gs>
                <a:gs pos="85000">
                  <a:schemeClr val="accent2">
                    <a:lumMod val="50000"/>
                  </a:schemeClr>
                </a:gs>
                <a:gs pos="70000">
                  <a:schemeClr val="accent2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7711E10B-29C9-4204-92F8-100C06CBC40E}"/>
                </a:ext>
              </a:extLst>
            </p:cNvPr>
            <p:cNvSpPr/>
            <p:nvPr/>
          </p:nvSpPr>
          <p:spPr>
            <a:xfrm rot="1651511">
              <a:off x="4478428" y="886353"/>
              <a:ext cx="1528762" cy="131902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楕円 318">
              <a:extLst>
                <a:ext uri="{FF2B5EF4-FFF2-40B4-BE49-F238E27FC236}">
                  <a16:creationId xmlns:a16="http://schemas.microsoft.com/office/drawing/2014/main" id="{4BDA9DC9-F403-4952-87C5-F74D45F78C63}"/>
                </a:ext>
              </a:extLst>
            </p:cNvPr>
            <p:cNvSpPr/>
            <p:nvPr/>
          </p:nvSpPr>
          <p:spPr>
            <a:xfrm rot="1651511">
              <a:off x="4487953" y="833965"/>
              <a:ext cx="1528762" cy="1319022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accent2">
                    <a:lumMod val="75000"/>
                  </a:schemeClr>
                </a:gs>
                <a:gs pos="85000">
                  <a:schemeClr val="accent2">
                    <a:lumMod val="50000"/>
                  </a:schemeClr>
                </a:gs>
                <a:gs pos="70000">
                  <a:schemeClr val="accent2">
                    <a:lumMod val="75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楕円 319">
              <a:extLst>
                <a:ext uri="{FF2B5EF4-FFF2-40B4-BE49-F238E27FC236}">
                  <a16:creationId xmlns:a16="http://schemas.microsoft.com/office/drawing/2014/main" id="{2C04CE3C-45F1-4AEA-BC18-3F4CB4DA0F51}"/>
                </a:ext>
              </a:extLst>
            </p:cNvPr>
            <p:cNvSpPr/>
            <p:nvPr/>
          </p:nvSpPr>
          <p:spPr>
            <a:xfrm rot="1651511">
              <a:off x="5227017" y="1287154"/>
              <a:ext cx="187690" cy="18979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85000">
                  <a:schemeClr val="bg1">
                    <a:lumMod val="5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79EC4256-E10B-46E2-89D4-C6617481EC18}"/>
              </a:ext>
            </a:extLst>
          </p:cNvPr>
          <p:cNvGrpSpPr/>
          <p:nvPr/>
        </p:nvGrpSpPr>
        <p:grpSpPr>
          <a:xfrm>
            <a:off x="6834255" y="4301798"/>
            <a:ext cx="2208930" cy="1704851"/>
            <a:chOff x="7010610" y="922314"/>
            <a:chExt cx="2208930" cy="1704851"/>
          </a:xfrm>
        </p:grpSpPr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DC5AE345-E8D1-4556-AE00-05C381279359}"/>
                </a:ext>
              </a:extLst>
            </p:cNvPr>
            <p:cNvSpPr/>
            <p:nvPr/>
          </p:nvSpPr>
          <p:spPr>
            <a:xfrm>
              <a:off x="7010610" y="928689"/>
              <a:ext cx="2208930" cy="1698476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9CC90F26-01C3-40C9-97E4-BC77E6E67826}"/>
                </a:ext>
              </a:extLst>
            </p:cNvPr>
            <p:cNvSpPr/>
            <p:nvPr/>
          </p:nvSpPr>
          <p:spPr>
            <a:xfrm>
              <a:off x="7010610" y="922314"/>
              <a:ext cx="2208930" cy="1660377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rgbClr val="00B0F0"/>
                </a:gs>
                <a:gs pos="80000">
                  <a:srgbClr val="00B0F0"/>
                </a:gs>
                <a:gs pos="98000">
                  <a:schemeClr val="accent1">
                    <a:lumMod val="60000"/>
                    <a:lumOff val="40000"/>
                  </a:schemeClr>
                </a:gs>
                <a:gs pos="7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C770866A-FB69-44E0-ACFF-AD4974E7716A}"/>
                </a:ext>
              </a:extLst>
            </p:cNvPr>
            <p:cNvSpPr/>
            <p:nvPr/>
          </p:nvSpPr>
          <p:spPr>
            <a:xfrm>
              <a:off x="7131869" y="1013460"/>
              <a:ext cx="1966412" cy="1478084"/>
            </a:xfrm>
            <a:custGeom>
              <a:avLst/>
              <a:gdLst>
                <a:gd name="connsiteX0" fmla="*/ 1104465 w 2208930"/>
                <a:gd name="connsiteY0" fmla="*/ 0 h 2208930"/>
                <a:gd name="connsiteX1" fmla="*/ 1308463 w 2208930"/>
                <a:gd name="connsiteY1" fmla="*/ 84498 h 2208930"/>
                <a:gd name="connsiteX2" fmla="*/ 2124432 w 2208930"/>
                <a:gd name="connsiteY2" fmla="*/ 900467 h 2208930"/>
                <a:gd name="connsiteX3" fmla="*/ 2124432 w 2208930"/>
                <a:gd name="connsiteY3" fmla="*/ 1308463 h 2208930"/>
                <a:gd name="connsiteX4" fmla="*/ 1308463 w 2208930"/>
                <a:gd name="connsiteY4" fmla="*/ 2124432 h 2208930"/>
                <a:gd name="connsiteX5" fmla="*/ 900467 w 2208930"/>
                <a:gd name="connsiteY5" fmla="*/ 2124432 h 2208930"/>
                <a:gd name="connsiteX6" fmla="*/ 84498 w 2208930"/>
                <a:gd name="connsiteY6" fmla="*/ 1308463 h 2208930"/>
                <a:gd name="connsiteX7" fmla="*/ 84498 w 2208930"/>
                <a:gd name="connsiteY7" fmla="*/ 900467 h 2208930"/>
                <a:gd name="connsiteX8" fmla="*/ 900467 w 2208930"/>
                <a:gd name="connsiteY8" fmla="*/ 84498 h 2208930"/>
                <a:gd name="connsiteX9" fmla="*/ 1104465 w 2208930"/>
                <a:gd name="connsiteY9" fmla="*/ 0 h 2208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8930" h="2208930">
                  <a:moveTo>
                    <a:pt x="1104465" y="0"/>
                  </a:moveTo>
                  <a:cubicBezTo>
                    <a:pt x="1178298" y="0"/>
                    <a:pt x="1252131" y="28166"/>
                    <a:pt x="1308463" y="84498"/>
                  </a:cubicBezTo>
                  <a:lnTo>
                    <a:pt x="2124432" y="900467"/>
                  </a:lnTo>
                  <a:cubicBezTo>
                    <a:pt x="2237097" y="1013132"/>
                    <a:pt x="2237097" y="1195799"/>
                    <a:pt x="2124432" y="1308463"/>
                  </a:cubicBezTo>
                  <a:lnTo>
                    <a:pt x="1308463" y="2124432"/>
                  </a:lnTo>
                  <a:cubicBezTo>
                    <a:pt x="1195799" y="2237097"/>
                    <a:pt x="1013132" y="2237097"/>
                    <a:pt x="900467" y="2124432"/>
                  </a:cubicBezTo>
                  <a:lnTo>
                    <a:pt x="84498" y="1308463"/>
                  </a:lnTo>
                  <a:cubicBezTo>
                    <a:pt x="-28167" y="1195799"/>
                    <a:pt x="-28167" y="1013132"/>
                    <a:pt x="84498" y="900467"/>
                  </a:cubicBezTo>
                  <a:lnTo>
                    <a:pt x="900467" y="84498"/>
                  </a:lnTo>
                  <a:cubicBezTo>
                    <a:pt x="956800" y="28166"/>
                    <a:pt x="1030632" y="0"/>
                    <a:pt x="1104465" y="0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tx1">
                    <a:alpha val="35000"/>
                  </a:schemeClr>
                </a:gs>
                <a:gs pos="6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7213F21E-A9AB-4977-ABD0-165909CA916A}"/>
                </a:ext>
              </a:extLst>
            </p:cNvPr>
            <p:cNvGrpSpPr/>
            <p:nvPr/>
          </p:nvGrpSpPr>
          <p:grpSpPr>
            <a:xfrm>
              <a:off x="7421429" y="1308165"/>
              <a:ext cx="1372052" cy="953166"/>
              <a:chOff x="4201065" y="3599373"/>
              <a:chExt cx="2393014" cy="1662430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33D253E6-E7B9-450C-8B7A-21F2F648759D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7E6BBAD4-93F2-4653-83BB-D9D3094D71BC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B6E8B188-9112-4766-AA5D-DE1E9A2F855F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楕円 490">
                <a:extLst>
                  <a:ext uri="{FF2B5EF4-FFF2-40B4-BE49-F238E27FC236}">
                    <a16:creationId xmlns:a16="http://schemas.microsoft.com/office/drawing/2014/main" id="{33BDB50E-F8F2-4055-BF31-6048BCDE2047}"/>
                  </a:ext>
                </a:extLst>
              </p:cNvPr>
              <p:cNvSpPr/>
              <p:nvPr/>
            </p:nvSpPr>
            <p:spPr>
              <a:xfrm>
                <a:off x="5227629" y="363334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楕円 491">
                <a:extLst>
                  <a:ext uri="{FF2B5EF4-FFF2-40B4-BE49-F238E27FC236}">
                    <a16:creationId xmlns:a16="http://schemas.microsoft.com/office/drawing/2014/main" id="{E26757C7-D440-4353-8DF3-C1CE28FA2E18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楕円 492">
                <a:extLst>
                  <a:ext uri="{FF2B5EF4-FFF2-40B4-BE49-F238E27FC236}">
                    <a16:creationId xmlns:a16="http://schemas.microsoft.com/office/drawing/2014/main" id="{63C77DFA-FBAB-4544-911A-E169F319E9C8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5A7F71CF-F185-4765-8127-24F2581D1791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A577B3F4-30F2-4C86-9C43-D0482487DE90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6E1F4C1C-B7FC-4184-9B12-AC2496008AEF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楕円 496">
                <a:extLst>
                  <a:ext uri="{FF2B5EF4-FFF2-40B4-BE49-F238E27FC236}">
                    <a16:creationId xmlns:a16="http://schemas.microsoft.com/office/drawing/2014/main" id="{07B7E383-AF87-47A9-AD14-F1CAFDAD2D18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楕円 497">
                <a:extLst>
                  <a:ext uri="{FF2B5EF4-FFF2-40B4-BE49-F238E27FC236}">
                    <a16:creationId xmlns:a16="http://schemas.microsoft.com/office/drawing/2014/main" id="{AE051FDE-4CAE-436D-A0AE-F6C5FC8739C4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498">
                <a:extLst>
                  <a:ext uri="{FF2B5EF4-FFF2-40B4-BE49-F238E27FC236}">
                    <a16:creationId xmlns:a16="http://schemas.microsoft.com/office/drawing/2014/main" id="{61650502-74C6-4133-B7E0-99F5025026E1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楕円 499">
                <a:extLst>
                  <a:ext uri="{FF2B5EF4-FFF2-40B4-BE49-F238E27FC236}">
                    <a16:creationId xmlns:a16="http://schemas.microsoft.com/office/drawing/2014/main" id="{A09E8E7D-DBED-4B88-AB3C-1D1F80F62069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楕円 500">
                <a:extLst>
                  <a:ext uri="{FF2B5EF4-FFF2-40B4-BE49-F238E27FC236}">
                    <a16:creationId xmlns:a16="http://schemas.microsoft.com/office/drawing/2014/main" id="{A9F85019-11CE-43E4-BAA4-87A3BE372AC2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楕円 501">
                <a:extLst>
                  <a:ext uri="{FF2B5EF4-FFF2-40B4-BE49-F238E27FC236}">
                    <a16:creationId xmlns:a16="http://schemas.microsoft.com/office/drawing/2014/main" id="{A6B19063-2A58-4D8A-96FE-2F9D08B5161D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楕円 502">
                <a:extLst>
                  <a:ext uri="{FF2B5EF4-FFF2-40B4-BE49-F238E27FC236}">
                    <a16:creationId xmlns:a16="http://schemas.microsoft.com/office/drawing/2014/main" id="{2056A02D-2D20-400A-B4F6-73629DEF3A03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楕円 503">
                <a:extLst>
                  <a:ext uri="{FF2B5EF4-FFF2-40B4-BE49-F238E27FC236}">
                    <a16:creationId xmlns:a16="http://schemas.microsoft.com/office/drawing/2014/main" id="{465B086A-A09E-46A9-821A-DC6F41AF5981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楕円 504">
                <a:extLst>
                  <a:ext uri="{FF2B5EF4-FFF2-40B4-BE49-F238E27FC236}">
                    <a16:creationId xmlns:a16="http://schemas.microsoft.com/office/drawing/2014/main" id="{DC73ED68-3179-45D0-AEF7-48BB605E55B5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6D50393B-4185-4B8F-87CA-9E180FC9A447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06E5B7EA-CEE1-4877-BA8B-ACE370728496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7A9FE9C0-71E8-4A34-98F2-14AC51A4FF5B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F3E475FB-D36D-423C-824C-30EC2C84287C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23508A9E-CB56-42C2-AD8A-A2318955EEB2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C6A21B7B-0388-44F2-B489-E3450EA0B171}"/>
                  </a:ext>
                </a:extLst>
              </p:cNvPr>
              <p:cNvSpPr/>
              <p:nvPr/>
            </p:nvSpPr>
            <p:spPr>
              <a:xfrm>
                <a:off x="5241724" y="390004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CA6C914D-795D-4742-B50B-58088B78A23A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94415FB6-B337-435F-8DD2-5EF8D581E98F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楕円 513">
                <a:extLst>
                  <a:ext uri="{FF2B5EF4-FFF2-40B4-BE49-F238E27FC236}">
                    <a16:creationId xmlns:a16="http://schemas.microsoft.com/office/drawing/2014/main" id="{73AD3E79-8083-4AB6-9779-3C578F84DF5C}"/>
                  </a:ext>
                </a:extLst>
              </p:cNvPr>
              <p:cNvSpPr/>
              <p:nvPr/>
            </p:nvSpPr>
            <p:spPr>
              <a:xfrm>
                <a:off x="5522711" y="410007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楕円 514">
                <a:extLst>
                  <a:ext uri="{FF2B5EF4-FFF2-40B4-BE49-F238E27FC236}">
                    <a16:creationId xmlns:a16="http://schemas.microsoft.com/office/drawing/2014/main" id="{754F9E0F-6758-4458-9D7C-151BDE7600C1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楕円 515">
                <a:extLst>
                  <a:ext uri="{FF2B5EF4-FFF2-40B4-BE49-F238E27FC236}">
                    <a16:creationId xmlns:a16="http://schemas.microsoft.com/office/drawing/2014/main" id="{1BE4A91D-9359-47AF-998E-CD66D6DDB321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8A9D17D3-B557-43EA-80D3-D28E6943522A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10E6E7AC-F5CF-4086-BD5E-5EBDCA1E8737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52577641-9188-46F7-8855-95D922C4A510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519">
                <a:extLst>
                  <a:ext uri="{FF2B5EF4-FFF2-40B4-BE49-F238E27FC236}">
                    <a16:creationId xmlns:a16="http://schemas.microsoft.com/office/drawing/2014/main" id="{564AEBF5-72D4-47EE-AF52-D95E6653DB16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楕円 520">
                <a:extLst>
                  <a:ext uri="{FF2B5EF4-FFF2-40B4-BE49-F238E27FC236}">
                    <a16:creationId xmlns:a16="http://schemas.microsoft.com/office/drawing/2014/main" id="{C97FD309-BDF7-4821-B682-3E0B62F67311}"/>
                  </a:ext>
                </a:extLst>
              </p:cNvPr>
              <p:cNvSpPr/>
              <p:nvPr/>
            </p:nvSpPr>
            <p:spPr>
              <a:xfrm>
                <a:off x="4381302" y="446722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楕円 521">
                <a:extLst>
                  <a:ext uri="{FF2B5EF4-FFF2-40B4-BE49-F238E27FC236}">
                    <a16:creationId xmlns:a16="http://schemas.microsoft.com/office/drawing/2014/main" id="{9CA1F864-EF54-43DB-8302-79EBEA062449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楕円 522">
                <a:extLst>
                  <a:ext uri="{FF2B5EF4-FFF2-40B4-BE49-F238E27FC236}">
                    <a16:creationId xmlns:a16="http://schemas.microsoft.com/office/drawing/2014/main" id="{BD560C78-3253-4165-A89A-A5E28D8DF7B0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楕円 523">
                <a:extLst>
                  <a:ext uri="{FF2B5EF4-FFF2-40B4-BE49-F238E27FC236}">
                    <a16:creationId xmlns:a16="http://schemas.microsoft.com/office/drawing/2014/main" id="{E56F7AAE-EA5D-46AB-9BF7-86E6D92FD6B1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67A0F7BB-91A8-4F97-B090-841C1B1A7D8D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楕円 525">
                <a:extLst>
                  <a:ext uri="{FF2B5EF4-FFF2-40B4-BE49-F238E27FC236}">
                    <a16:creationId xmlns:a16="http://schemas.microsoft.com/office/drawing/2014/main" id="{4B5D4090-4048-4237-980B-F77C03E6AF77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1C839A91-1C2A-49C0-B4F1-F7019AFD015F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楕円 527">
                <a:extLst>
                  <a:ext uri="{FF2B5EF4-FFF2-40B4-BE49-F238E27FC236}">
                    <a16:creationId xmlns:a16="http://schemas.microsoft.com/office/drawing/2014/main" id="{ABAFD888-8A39-4979-B11B-4F189056A587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9C9557D4-A615-47BA-B547-96BF8FF5337A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792A17A8-5BE6-4080-8A51-86FE7066CC77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42EF08D9-D5A2-44A1-98D8-C64E3BFEA478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A2D4C036-3B33-4291-9309-ACB2F71DF7D4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C95B80EB-DC92-414F-B999-083CA50B9AFF}"/>
                  </a:ext>
                </a:extLst>
              </p:cNvPr>
              <p:cNvSpPr/>
              <p:nvPr/>
            </p:nvSpPr>
            <p:spPr>
              <a:xfrm>
                <a:off x="5614789" y="37195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319DAD7B-E27B-4BE1-A113-495B821A1091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D64327E0-3D94-40A2-9360-EA7BEF25A686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061D8CFE-9B00-49DB-9161-990007BF9C69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8C32F403-EBA4-4C71-AF34-1E6AE4B7F7B1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494BDD01-1DF5-4B68-8FCC-1D8193D4CDD1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楕円 538">
                <a:extLst>
                  <a:ext uri="{FF2B5EF4-FFF2-40B4-BE49-F238E27FC236}">
                    <a16:creationId xmlns:a16="http://schemas.microsoft.com/office/drawing/2014/main" id="{552544FF-C4A9-4973-B38B-1E4337F661AF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楕円 539">
                <a:extLst>
                  <a:ext uri="{FF2B5EF4-FFF2-40B4-BE49-F238E27FC236}">
                    <a16:creationId xmlns:a16="http://schemas.microsoft.com/office/drawing/2014/main" id="{600370DB-4268-465E-8204-A50FC3E4CD21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楕円 540">
                <a:extLst>
                  <a:ext uri="{FF2B5EF4-FFF2-40B4-BE49-F238E27FC236}">
                    <a16:creationId xmlns:a16="http://schemas.microsoft.com/office/drawing/2014/main" id="{F2FD846D-67DC-449C-A7FA-E6EEF5087ACE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32D7F3B0-73EB-469E-BE7B-BD8CAF31883E}"/>
              </a:ext>
            </a:extLst>
          </p:cNvPr>
          <p:cNvGrpSpPr/>
          <p:nvPr/>
        </p:nvGrpSpPr>
        <p:grpSpPr>
          <a:xfrm>
            <a:off x="952330" y="4203409"/>
            <a:ext cx="2138020" cy="1628311"/>
            <a:chOff x="233363" y="633020"/>
            <a:chExt cx="2138020" cy="1628311"/>
          </a:xfrm>
        </p:grpSpPr>
        <p:sp>
          <p:nvSpPr>
            <p:cNvPr id="543" name="楕円 542">
              <a:extLst>
                <a:ext uri="{FF2B5EF4-FFF2-40B4-BE49-F238E27FC236}">
                  <a16:creationId xmlns:a16="http://schemas.microsoft.com/office/drawing/2014/main" id="{4B4193D4-D5CE-426D-AD53-55E09A9788AF}"/>
                </a:ext>
              </a:extLst>
            </p:cNvPr>
            <p:cNvSpPr/>
            <p:nvPr/>
          </p:nvSpPr>
          <p:spPr>
            <a:xfrm>
              <a:off x="317862" y="687545"/>
              <a:ext cx="1969022" cy="157378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楕円 543">
              <a:extLst>
                <a:ext uri="{FF2B5EF4-FFF2-40B4-BE49-F238E27FC236}">
                  <a16:creationId xmlns:a16="http://schemas.microsoft.com/office/drawing/2014/main" id="{8153FB4A-4094-46C0-A5E6-CEEFAA8364B2}"/>
                </a:ext>
              </a:extLst>
            </p:cNvPr>
            <p:cNvSpPr/>
            <p:nvPr/>
          </p:nvSpPr>
          <p:spPr>
            <a:xfrm>
              <a:off x="317862" y="665319"/>
              <a:ext cx="1969022" cy="154268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accent1">
                    <a:lumMod val="40000"/>
                    <a:lumOff val="60000"/>
                  </a:schemeClr>
                </a:gs>
                <a:gs pos="85000">
                  <a:schemeClr val="accent1">
                    <a:lumMod val="75000"/>
                  </a:schemeClr>
                </a:gs>
                <a:gs pos="7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6ABEA6EB-6D81-4343-98D5-BB240F61BB9F}"/>
                </a:ext>
              </a:extLst>
            </p:cNvPr>
            <p:cNvSpPr/>
            <p:nvPr/>
          </p:nvSpPr>
          <p:spPr>
            <a:xfrm>
              <a:off x="233363" y="633020"/>
              <a:ext cx="2138020" cy="1464412"/>
            </a:xfrm>
            <a:custGeom>
              <a:avLst/>
              <a:gdLst>
                <a:gd name="connsiteX0" fmla="*/ 1863168 w 2138020"/>
                <a:gd name="connsiteY0" fmla="*/ 0 h 1226590"/>
                <a:gd name="connsiteX1" fmla="*/ 1862795 w 2138020"/>
                <a:gd name="connsiteY1" fmla="*/ 16220 h 1226590"/>
                <a:gd name="connsiteX2" fmla="*/ 1954944 w 2138020"/>
                <a:gd name="connsiteY2" fmla="*/ 610482 h 1226590"/>
                <a:gd name="connsiteX3" fmla="*/ 2091471 w 2138020"/>
                <a:gd name="connsiteY3" fmla="*/ 1004807 h 1226590"/>
                <a:gd name="connsiteX4" fmla="*/ 2138020 w 2138020"/>
                <a:gd name="connsiteY4" fmla="*/ 1100668 h 1226590"/>
                <a:gd name="connsiteX5" fmla="*/ 2028975 w 2138020"/>
                <a:gd name="connsiteY5" fmla="*/ 1131063 h 1226590"/>
                <a:gd name="connsiteX6" fmla="*/ 1414210 w 2138020"/>
                <a:gd name="connsiteY6" fmla="*/ 1218459 h 1226590"/>
                <a:gd name="connsiteX7" fmla="*/ 1175452 w 2138020"/>
                <a:gd name="connsiteY7" fmla="*/ 1226590 h 1226590"/>
                <a:gd name="connsiteX8" fmla="*/ 959987 w 2138020"/>
                <a:gd name="connsiteY8" fmla="*/ 1226590 h 1226590"/>
                <a:gd name="connsiteX9" fmla="*/ 721228 w 2138020"/>
                <a:gd name="connsiteY9" fmla="*/ 1218459 h 1226590"/>
                <a:gd name="connsiteX10" fmla="*/ 106464 w 2138020"/>
                <a:gd name="connsiteY10" fmla="*/ 1131063 h 1226590"/>
                <a:gd name="connsiteX11" fmla="*/ 0 w 2138020"/>
                <a:gd name="connsiteY11" fmla="*/ 1101387 h 1226590"/>
                <a:gd name="connsiteX12" fmla="*/ 46899 w 2138020"/>
                <a:gd name="connsiteY12" fmla="*/ 1004807 h 1226590"/>
                <a:gd name="connsiteX13" fmla="*/ 183426 w 2138020"/>
                <a:gd name="connsiteY13" fmla="*/ 610482 h 1226590"/>
                <a:gd name="connsiteX14" fmla="*/ 275574 w 2138020"/>
                <a:gd name="connsiteY14" fmla="*/ 16220 h 1226590"/>
                <a:gd name="connsiteX15" fmla="*/ 275230 w 2138020"/>
                <a:gd name="connsiteY15" fmla="*/ 1274 h 1226590"/>
                <a:gd name="connsiteX16" fmla="*/ 311600 w 2138020"/>
                <a:gd name="connsiteY16" fmla="*/ 16914 h 1226590"/>
                <a:gd name="connsiteX17" fmla="*/ 1067718 w 2138020"/>
                <a:gd name="connsiteY17" fmla="*/ 128041 h 1226590"/>
                <a:gd name="connsiteX18" fmla="*/ 1823837 w 2138020"/>
                <a:gd name="connsiteY18" fmla="*/ 16914 h 122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38020" h="1226590">
                  <a:moveTo>
                    <a:pt x="1863168" y="0"/>
                  </a:moveTo>
                  <a:lnTo>
                    <a:pt x="1862795" y="16220"/>
                  </a:lnTo>
                  <a:cubicBezTo>
                    <a:pt x="1867450" y="191656"/>
                    <a:pt x="1897625" y="396566"/>
                    <a:pt x="1954944" y="610482"/>
                  </a:cubicBezTo>
                  <a:cubicBezTo>
                    <a:pt x="1993156" y="753093"/>
                    <a:pt x="2039815" y="886205"/>
                    <a:pt x="2091471" y="1004807"/>
                  </a:cubicBezTo>
                  <a:lnTo>
                    <a:pt x="2138020" y="1100668"/>
                  </a:lnTo>
                  <a:lnTo>
                    <a:pt x="2028975" y="1131063"/>
                  </a:lnTo>
                  <a:cubicBezTo>
                    <a:pt x="1846044" y="1172815"/>
                    <a:pt x="1638050" y="1202985"/>
                    <a:pt x="1414210" y="1218459"/>
                  </a:cubicBezTo>
                  <a:lnTo>
                    <a:pt x="1175452" y="1226590"/>
                  </a:lnTo>
                  <a:lnTo>
                    <a:pt x="959987" y="1226590"/>
                  </a:lnTo>
                  <a:lnTo>
                    <a:pt x="721228" y="1218459"/>
                  </a:lnTo>
                  <a:cubicBezTo>
                    <a:pt x="497388" y="1202985"/>
                    <a:pt x="289394" y="1172815"/>
                    <a:pt x="106464" y="1131063"/>
                  </a:cubicBezTo>
                  <a:lnTo>
                    <a:pt x="0" y="1101387"/>
                  </a:lnTo>
                  <a:lnTo>
                    <a:pt x="46899" y="1004807"/>
                  </a:lnTo>
                  <a:cubicBezTo>
                    <a:pt x="98555" y="886205"/>
                    <a:pt x="145213" y="753093"/>
                    <a:pt x="183426" y="610482"/>
                  </a:cubicBezTo>
                  <a:cubicBezTo>
                    <a:pt x="240744" y="396566"/>
                    <a:pt x="270919" y="191656"/>
                    <a:pt x="275574" y="16220"/>
                  </a:cubicBezTo>
                  <a:lnTo>
                    <a:pt x="275230" y="1274"/>
                  </a:lnTo>
                  <a:lnTo>
                    <a:pt x="311600" y="16914"/>
                  </a:lnTo>
                  <a:cubicBezTo>
                    <a:pt x="505108" y="85574"/>
                    <a:pt x="772436" y="128041"/>
                    <a:pt x="1067718" y="128041"/>
                  </a:cubicBezTo>
                  <a:cubicBezTo>
                    <a:pt x="1363001" y="128041"/>
                    <a:pt x="1630329" y="85574"/>
                    <a:pt x="1823837" y="1691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accent4">
                    <a:lumMod val="20000"/>
                    <a:lumOff val="80000"/>
                  </a:schemeClr>
                </a:gs>
                <a:gs pos="45000">
                  <a:schemeClr val="accent4">
                    <a:lumMod val="60000"/>
                    <a:lumOff val="40000"/>
                  </a:schemeClr>
                </a:gs>
                <a:gs pos="85000">
                  <a:schemeClr val="accent4">
                    <a:lumMod val="20000"/>
                    <a:lumOff val="8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48A1C18E-9D9F-4DA4-8105-F5C776A86350}"/>
                </a:ext>
              </a:extLst>
            </p:cNvPr>
            <p:cNvGrpSpPr/>
            <p:nvPr/>
          </p:nvGrpSpPr>
          <p:grpSpPr>
            <a:xfrm>
              <a:off x="910902" y="892167"/>
              <a:ext cx="1050203" cy="724971"/>
              <a:chOff x="4201065" y="3584714"/>
              <a:chExt cx="2429452" cy="1677089"/>
            </a:xfrm>
          </p:grpSpPr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BC7AAA52-4D83-4E48-8302-32762678315A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楕円 712">
                <a:extLst>
                  <a:ext uri="{FF2B5EF4-FFF2-40B4-BE49-F238E27FC236}">
                    <a16:creationId xmlns:a16="http://schemas.microsoft.com/office/drawing/2014/main" id="{DA78D691-D5AF-4A74-B2E4-10C4BAC98249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4" name="楕円 713">
                <a:extLst>
                  <a:ext uri="{FF2B5EF4-FFF2-40B4-BE49-F238E27FC236}">
                    <a16:creationId xmlns:a16="http://schemas.microsoft.com/office/drawing/2014/main" id="{1D995F6A-05E1-42A9-A1EB-947939A2B9C0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5" name="楕円 714">
                <a:extLst>
                  <a:ext uri="{FF2B5EF4-FFF2-40B4-BE49-F238E27FC236}">
                    <a16:creationId xmlns:a16="http://schemas.microsoft.com/office/drawing/2014/main" id="{3522D334-E541-4868-8DB2-1DE3572A458E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6" name="楕円 715">
                <a:extLst>
                  <a:ext uri="{FF2B5EF4-FFF2-40B4-BE49-F238E27FC236}">
                    <a16:creationId xmlns:a16="http://schemas.microsoft.com/office/drawing/2014/main" id="{34A7C84B-35D6-4FB9-B3A0-D7EC6B7D44F7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7" name="楕円 716">
                <a:extLst>
                  <a:ext uri="{FF2B5EF4-FFF2-40B4-BE49-F238E27FC236}">
                    <a16:creationId xmlns:a16="http://schemas.microsoft.com/office/drawing/2014/main" id="{7F3C6146-BA6D-4C3D-960D-93D6DE0AD948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8" name="楕円 717">
                <a:extLst>
                  <a:ext uri="{FF2B5EF4-FFF2-40B4-BE49-F238E27FC236}">
                    <a16:creationId xmlns:a16="http://schemas.microsoft.com/office/drawing/2014/main" id="{19E3F0D6-1ABB-41B5-9B2F-0ED2E1564EBE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C41EBF0B-3361-4456-9926-2B9D01F09C26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楕円 719">
                <a:extLst>
                  <a:ext uri="{FF2B5EF4-FFF2-40B4-BE49-F238E27FC236}">
                    <a16:creationId xmlns:a16="http://schemas.microsoft.com/office/drawing/2014/main" id="{57016499-8116-47A1-ABBD-303790B6A2D0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楕円 720">
                <a:extLst>
                  <a:ext uri="{FF2B5EF4-FFF2-40B4-BE49-F238E27FC236}">
                    <a16:creationId xmlns:a16="http://schemas.microsoft.com/office/drawing/2014/main" id="{CA01E5CD-332B-4EE2-AAF5-3C54B1F223E3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楕円 721">
                <a:extLst>
                  <a:ext uri="{FF2B5EF4-FFF2-40B4-BE49-F238E27FC236}">
                    <a16:creationId xmlns:a16="http://schemas.microsoft.com/office/drawing/2014/main" id="{C32CDAA2-461A-4FEA-A6C3-A753405E33F4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楕円 722">
                <a:extLst>
                  <a:ext uri="{FF2B5EF4-FFF2-40B4-BE49-F238E27FC236}">
                    <a16:creationId xmlns:a16="http://schemas.microsoft.com/office/drawing/2014/main" id="{C9A68944-3248-4357-B974-29C5D300BFAD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楕円 723">
                <a:extLst>
                  <a:ext uri="{FF2B5EF4-FFF2-40B4-BE49-F238E27FC236}">
                    <a16:creationId xmlns:a16="http://schemas.microsoft.com/office/drawing/2014/main" id="{3B464D4F-1B5D-4CA8-BBAB-FB800830C7E4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楕円 724">
                <a:extLst>
                  <a:ext uri="{FF2B5EF4-FFF2-40B4-BE49-F238E27FC236}">
                    <a16:creationId xmlns:a16="http://schemas.microsoft.com/office/drawing/2014/main" id="{417A11C8-0491-4735-97B1-071C176EE2D4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A56166C2-ED27-4F8A-BB7C-387FCA5F79A0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BAB6C99E-5685-461D-9F47-9B16C4888CC3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楕円 727">
                <a:extLst>
                  <a:ext uri="{FF2B5EF4-FFF2-40B4-BE49-F238E27FC236}">
                    <a16:creationId xmlns:a16="http://schemas.microsoft.com/office/drawing/2014/main" id="{D8B86DDB-CAF2-494F-90D4-A1F48D1A910E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D777B33B-5F20-4EF0-8F6B-188603F34B63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楕円 729">
                <a:extLst>
                  <a:ext uri="{FF2B5EF4-FFF2-40B4-BE49-F238E27FC236}">
                    <a16:creationId xmlns:a16="http://schemas.microsoft.com/office/drawing/2014/main" id="{8E9D5CD6-DDB4-40E2-B228-032716409AC6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730">
                <a:extLst>
                  <a:ext uri="{FF2B5EF4-FFF2-40B4-BE49-F238E27FC236}">
                    <a16:creationId xmlns:a16="http://schemas.microsoft.com/office/drawing/2014/main" id="{E346512A-361F-4209-934D-E26900FE43C7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33CB2EF8-60C8-44BB-8F29-CD31B9D6C5D7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5295E0DB-EDB4-4426-9FF1-B8CB188BCF20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楕円 733">
                <a:extLst>
                  <a:ext uri="{FF2B5EF4-FFF2-40B4-BE49-F238E27FC236}">
                    <a16:creationId xmlns:a16="http://schemas.microsoft.com/office/drawing/2014/main" id="{416C5F37-D52C-4A2A-82B1-FD1D83A90C71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DD0AA7BC-4A7F-4632-97E8-E36F1884BD3E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95F359B8-883B-43BF-9BD1-2387C172D0E9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0F6B09AA-8032-4271-8009-08DD639BC68C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楕円 737">
                <a:extLst>
                  <a:ext uri="{FF2B5EF4-FFF2-40B4-BE49-F238E27FC236}">
                    <a16:creationId xmlns:a16="http://schemas.microsoft.com/office/drawing/2014/main" id="{71298C23-6567-4F5C-BE49-CAA206EBFEDA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C3437577-3B16-42B0-9012-EC9685ED1282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AA0F8B6E-F83C-48BA-9419-84947594AEF7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A4DD7B2C-C8DF-4C43-9233-58A03B87764C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881AA7D9-1E08-4086-9137-CC2360AAA1B5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759E513F-D0F4-4714-A2A3-2A369B6710CB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30D67E3C-C5BF-4EE5-8446-AE26D10C0257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31D6A35C-2DB7-4458-AA1B-5C7EC2891FA7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DB035C28-6FBB-46BD-B057-5479FF7F267D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FFFB56C2-DFF6-421F-AA86-029D358B5647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55AAF3B0-746F-4650-88EB-53AADDC60F97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942CA04B-1FC6-4641-9EC4-B0019F816F6A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78E6D8E7-6B1C-437A-9676-6C4743CE0F9E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楕円 750">
                <a:extLst>
                  <a:ext uri="{FF2B5EF4-FFF2-40B4-BE49-F238E27FC236}">
                    <a16:creationId xmlns:a16="http://schemas.microsoft.com/office/drawing/2014/main" id="{519D499E-1541-4657-9387-5686D45182DB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楕円 751">
                <a:extLst>
                  <a:ext uri="{FF2B5EF4-FFF2-40B4-BE49-F238E27FC236}">
                    <a16:creationId xmlns:a16="http://schemas.microsoft.com/office/drawing/2014/main" id="{7E636FFA-4487-43B8-8203-C6BB802780FC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楕円 752">
                <a:extLst>
                  <a:ext uri="{FF2B5EF4-FFF2-40B4-BE49-F238E27FC236}">
                    <a16:creationId xmlns:a16="http://schemas.microsoft.com/office/drawing/2014/main" id="{98EC12F9-55E6-4A1F-BAC6-54C1B5C36F60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8A6D2B4B-3D4F-46CF-93EA-D21681250DFB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5968E36F-9A87-4D0D-8425-A5F99913C26E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133CB354-B870-4E86-A09A-D49892234913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15B580F9-3268-470D-ABCD-60FA369F7A01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楕円 757">
                <a:extLst>
                  <a:ext uri="{FF2B5EF4-FFF2-40B4-BE49-F238E27FC236}">
                    <a16:creationId xmlns:a16="http://schemas.microsoft.com/office/drawing/2014/main" id="{E293C05D-8EDD-42D8-8B73-7C54FA77719D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楕円 758">
                <a:extLst>
                  <a:ext uri="{FF2B5EF4-FFF2-40B4-BE49-F238E27FC236}">
                    <a16:creationId xmlns:a16="http://schemas.microsoft.com/office/drawing/2014/main" id="{5ACF2E35-4C81-4138-B91D-895F66B929C5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250B5596-982F-4E73-94D6-411EF5975267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楕円 760">
                <a:extLst>
                  <a:ext uri="{FF2B5EF4-FFF2-40B4-BE49-F238E27FC236}">
                    <a16:creationId xmlns:a16="http://schemas.microsoft.com/office/drawing/2014/main" id="{08AFACE9-F4F3-429F-ACDF-1D57588F11DC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楕円 761">
                <a:extLst>
                  <a:ext uri="{FF2B5EF4-FFF2-40B4-BE49-F238E27FC236}">
                    <a16:creationId xmlns:a16="http://schemas.microsoft.com/office/drawing/2014/main" id="{055E0113-2B26-43C3-9BC3-7E5F5B86F911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楕円 762">
                <a:extLst>
                  <a:ext uri="{FF2B5EF4-FFF2-40B4-BE49-F238E27FC236}">
                    <a16:creationId xmlns:a16="http://schemas.microsoft.com/office/drawing/2014/main" id="{9B1A3388-B84C-4C6A-BD2C-D322C414F522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楕円 763">
                <a:extLst>
                  <a:ext uri="{FF2B5EF4-FFF2-40B4-BE49-F238E27FC236}">
                    <a16:creationId xmlns:a16="http://schemas.microsoft.com/office/drawing/2014/main" id="{9217B7F9-C505-4A92-956C-0A4FB1042334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楕円 764">
                <a:extLst>
                  <a:ext uri="{FF2B5EF4-FFF2-40B4-BE49-F238E27FC236}">
                    <a16:creationId xmlns:a16="http://schemas.microsoft.com/office/drawing/2014/main" id="{C51BD6C2-8EA5-4C6B-B2F3-D42D4C13AFC9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1263D3FC-E1EF-459D-B186-2276EC5BD4AF}"/>
                </a:ext>
              </a:extLst>
            </p:cNvPr>
            <p:cNvGrpSpPr/>
            <p:nvPr/>
          </p:nvGrpSpPr>
          <p:grpSpPr>
            <a:xfrm>
              <a:off x="497734" y="1222321"/>
              <a:ext cx="1050203" cy="724971"/>
              <a:chOff x="4201065" y="3584714"/>
              <a:chExt cx="2429452" cy="1677089"/>
            </a:xfrm>
          </p:grpSpPr>
          <p:sp>
            <p:nvSpPr>
              <p:cNvPr id="658" name="楕円 657">
                <a:extLst>
                  <a:ext uri="{FF2B5EF4-FFF2-40B4-BE49-F238E27FC236}">
                    <a16:creationId xmlns:a16="http://schemas.microsoft.com/office/drawing/2014/main" id="{B78C62FC-6F60-4C24-B4F5-8650C1F26CB1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9" name="楕円 658">
                <a:extLst>
                  <a:ext uri="{FF2B5EF4-FFF2-40B4-BE49-F238E27FC236}">
                    <a16:creationId xmlns:a16="http://schemas.microsoft.com/office/drawing/2014/main" id="{CE269E94-2FD6-438C-9774-031F190F5512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0" name="楕円 659">
                <a:extLst>
                  <a:ext uri="{FF2B5EF4-FFF2-40B4-BE49-F238E27FC236}">
                    <a16:creationId xmlns:a16="http://schemas.microsoft.com/office/drawing/2014/main" id="{36610B2D-091C-4269-BA80-12592C10C5FF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楕円 660">
                <a:extLst>
                  <a:ext uri="{FF2B5EF4-FFF2-40B4-BE49-F238E27FC236}">
                    <a16:creationId xmlns:a16="http://schemas.microsoft.com/office/drawing/2014/main" id="{94CE421B-CA4D-45A4-9ABD-D4B411D2CA4B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楕円 661">
                <a:extLst>
                  <a:ext uri="{FF2B5EF4-FFF2-40B4-BE49-F238E27FC236}">
                    <a16:creationId xmlns:a16="http://schemas.microsoft.com/office/drawing/2014/main" id="{633108D0-7278-4AD8-AC64-306A5F62FC34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50D8801E-B3F7-4306-B132-A0151747ECFD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楕円 663">
                <a:extLst>
                  <a:ext uri="{FF2B5EF4-FFF2-40B4-BE49-F238E27FC236}">
                    <a16:creationId xmlns:a16="http://schemas.microsoft.com/office/drawing/2014/main" id="{E0BC8C1E-C19A-4F35-ACA5-C0410279E480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5" name="楕円 664">
                <a:extLst>
                  <a:ext uri="{FF2B5EF4-FFF2-40B4-BE49-F238E27FC236}">
                    <a16:creationId xmlns:a16="http://schemas.microsoft.com/office/drawing/2014/main" id="{58AE9655-EC7B-4C3A-A015-73CE243D5957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6" name="楕円 665">
                <a:extLst>
                  <a:ext uri="{FF2B5EF4-FFF2-40B4-BE49-F238E27FC236}">
                    <a16:creationId xmlns:a16="http://schemas.microsoft.com/office/drawing/2014/main" id="{588767C3-7475-4F3A-B61E-173054DA7D46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楕円 666">
                <a:extLst>
                  <a:ext uri="{FF2B5EF4-FFF2-40B4-BE49-F238E27FC236}">
                    <a16:creationId xmlns:a16="http://schemas.microsoft.com/office/drawing/2014/main" id="{D18DC3BC-76CB-4368-8E5D-E5003F15C053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661639CF-E672-4A83-870C-00BC5BF8C181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9" name="楕円 668">
                <a:extLst>
                  <a:ext uri="{FF2B5EF4-FFF2-40B4-BE49-F238E27FC236}">
                    <a16:creationId xmlns:a16="http://schemas.microsoft.com/office/drawing/2014/main" id="{2E3527B9-7DFD-4A40-8E65-4983D389A728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0" name="楕円 669">
                <a:extLst>
                  <a:ext uri="{FF2B5EF4-FFF2-40B4-BE49-F238E27FC236}">
                    <a16:creationId xmlns:a16="http://schemas.microsoft.com/office/drawing/2014/main" id="{297E8F4A-59D3-40B6-89AC-D34708A5ECC5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1" name="楕円 670">
                <a:extLst>
                  <a:ext uri="{FF2B5EF4-FFF2-40B4-BE49-F238E27FC236}">
                    <a16:creationId xmlns:a16="http://schemas.microsoft.com/office/drawing/2014/main" id="{D2C26ACC-429E-4F93-A69E-BB48CCA791ED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2" name="楕円 671">
                <a:extLst>
                  <a:ext uri="{FF2B5EF4-FFF2-40B4-BE49-F238E27FC236}">
                    <a16:creationId xmlns:a16="http://schemas.microsoft.com/office/drawing/2014/main" id="{3FFF1C69-D32D-43FB-ACEB-9C2232A8F6F4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楕円 672">
                <a:extLst>
                  <a:ext uri="{FF2B5EF4-FFF2-40B4-BE49-F238E27FC236}">
                    <a16:creationId xmlns:a16="http://schemas.microsoft.com/office/drawing/2014/main" id="{BE794973-0AFD-46D9-85DB-9C9D930CF393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楕円 673">
                <a:extLst>
                  <a:ext uri="{FF2B5EF4-FFF2-40B4-BE49-F238E27FC236}">
                    <a16:creationId xmlns:a16="http://schemas.microsoft.com/office/drawing/2014/main" id="{F309EA34-990B-464E-86E0-73F041CD5AEF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楕円 674">
                <a:extLst>
                  <a:ext uri="{FF2B5EF4-FFF2-40B4-BE49-F238E27FC236}">
                    <a16:creationId xmlns:a16="http://schemas.microsoft.com/office/drawing/2014/main" id="{6360EBB2-1E7B-4438-A607-368F6D07A0B1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楕円 675">
                <a:extLst>
                  <a:ext uri="{FF2B5EF4-FFF2-40B4-BE49-F238E27FC236}">
                    <a16:creationId xmlns:a16="http://schemas.microsoft.com/office/drawing/2014/main" id="{61DA515B-DB0A-4432-B07A-B02FB1DC9C6D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D755A81B-2398-492A-A516-44C3D98FA188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楕円 677">
                <a:extLst>
                  <a:ext uri="{FF2B5EF4-FFF2-40B4-BE49-F238E27FC236}">
                    <a16:creationId xmlns:a16="http://schemas.microsoft.com/office/drawing/2014/main" id="{4E69CB84-C065-4F08-9909-EC5FEF2709E8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9B69E311-F27A-4527-BCFB-21ED0D0C3097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D21CD877-07BC-4A5C-A710-29697CCBCAD5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FB2AE026-105E-4360-806F-6C011A924B69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楕円 681">
                <a:extLst>
                  <a:ext uri="{FF2B5EF4-FFF2-40B4-BE49-F238E27FC236}">
                    <a16:creationId xmlns:a16="http://schemas.microsoft.com/office/drawing/2014/main" id="{593F1BC1-B87B-4661-A3F4-06721F783270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3" name="楕円 682">
                <a:extLst>
                  <a:ext uri="{FF2B5EF4-FFF2-40B4-BE49-F238E27FC236}">
                    <a16:creationId xmlns:a16="http://schemas.microsoft.com/office/drawing/2014/main" id="{E7B0548B-AE8E-4C0C-84C6-4AB69BC058AB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03AD3A6B-AA54-45F4-BDB8-0F62003AD911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159EFC94-A2D9-4E61-A456-95B04A315289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楕円 685">
                <a:extLst>
                  <a:ext uri="{FF2B5EF4-FFF2-40B4-BE49-F238E27FC236}">
                    <a16:creationId xmlns:a16="http://schemas.microsoft.com/office/drawing/2014/main" id="{39BC7F7E-483F-4490-B363-9E87DBA3602F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楕円 686">
                <a:extLst>
                  <a:ext uri="{FF2B5EF4-FFF2-40B4-BE49-F238E27FC236}">
                    <a16:creationId xmlns:a16="http://schemas.microsoft.com/office/drawing/2014/main" id="{7F642AB7-19F2-483D-B235-0B4A7F960C25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楕円 687">
                <a:extLst>
                  <a:ext uri="{FF2B5EF4-FFF2-40B4-BE49-F238E27FC236}">
                    <a16:creationId xmlns:a16="http://schemas.microsoft.com/office/drawing/2014/main" id="{F84EB93B-25C7-43FF-8525-4E72B9C1D3FC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楕円 688">
                <a:extLst>
                  <a:ext uri="{FF2B5EF4-FFF2-40B4-BE49-F238E27FC236}">
                    <a16:creationId xmlns:a16="http://schemas.microsoft.com/office/drawing/2014/main" id="{8CB206FE-AD77-4EE8-A45D-2A7BC107805B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E825F137-BB64-4737-9F6F-EBF5E0F8159E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楕円 690">
                <a:extLst>
                  <a:ext uri="{FF2B5EF4-FFF2-40B4-BE49-F238E27FC236}">
                    <a16:creationId xmlns:a16="http://schemas.microsoft.com/office/drawing/2014/main" id="{B03EC30B-7A08-44AC-A4AB-73F5A2CAE07F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楕円 691">
                <a:extLst>
                  <a:ext uri="{FF2B5EF4-FFF2-40B4-BE49-F238E27FC236}">
                    <a16:creationId xmlns:a16="http://schemas.microsoft.com/office/drawing/2014/main" id="{29530F03-4034-44E2-9138-CDD09AB2D0EC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3" name="楕円 692">
                <a:extLst>
                  <a:ext uri="{FF2B5EF4-FFF2-40B4-BE49-F238E27FC236}">
                    <a16:creationId xmlns:a16="http://schemas.microsoft.com/office/drawing/2014/main" id="{EA1BE5E2-9644-47F9-86D1-C731EF4BB631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37474CEF-3C0A-48B9-8782-8130360BA06F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86E648F7-9910-422C-8334-87218552290B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12A7C2E6-D466-4A0D-B85B-7548938467EA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楕円 696">
                <a:extLst>
                  <a:ext uri="{FF2B5EF4-FFF2-40B4-BE49-F238E27FC236}">
                    <a16:creationId xmlns:a16="http://schemas.microsoft.com/office/drawing/2014/main" id="{1DA812AE-A3C4-4DDA-985E-1E2B68F81055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楕円 697">
                <a:extLst>
                  <a:ext uri="{FF2B5EF4-FFF2-40B4-BE49-F238E27FC236}">
                    <a16:creationId xmlns:a16="http://schemas.microsoft.com/office/drawing/2014/main" id="{079A13E4-75A3-4598-89AC-0D4F6FBD9AB5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楕円 698">
                <a:extLst>
                  <a:ext uri="{FF2B5EF4-FFF2-40B4-BE49-F238E27FC236}">
                    <a16:creationId xmlns:a16="http://schemas.microsoft.com/office/drawing/2014/main" id="{8A7E5DF3-2EB9-4023-8C15-F6D8AC5D9850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楕円 699">
                <a:extLst>
                  <a:ext uri="{FF2B5EF4-FFF2-40B4-BE49-F238E27FC236}">
                    <a16:creationId xmlns:a16="http://schemas.microsoft.com/office/drawing/2014/main" id="{6F0630E1-2D48-41E0-A51E-5BCAF75E7BCF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楕円 700">
                <a:extLst>
                  <a:ext uri="{FF2B5EF4-FFF2-40B4-BE49-F238E27FC236}">
                    <a16:creationId xmlns:a16="http://schemas.microsoft.com/office/drawing/2014/main" id="{F309DE40-D8F0-453F-9832-0A95C22FED1A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2" name="楕円 701">
                <a:extLst>
                  <a:ext uri="{FF2B5EF4-FFF2-40B4-BE49-F238E27FC236}">
                    <a16:creationId xmlns:a16="http://schemas.microsoft.com/office/drawing/2014/main" id="{90752AD1-CCCD-48A4-A9ED-EC0DFE0E9D53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3" name="楕円 702">
                <a:extLst>
                  <a:ext uri="{FF2B5EF4-FFF2-40B4-BE49-F238E27FC236}">
                    <a16:creationId xmlns:a16="http://schemas.microsoft.com/office/drawing/2014/main" id="{AD05E5DE-9992-4874-9B29-CECA8CAAD2F9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B3AC036B-808D-40F7-B08E-B415B2ED1A8E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楕円 704">
                <a:extLst>
                  <a:ext uri="{FF2B5EF4-FFF2-40B4-BE49-F238E27FC236}">
                    <a16:creationId xmlns:a16="http://schemas.microsoft.com/office/drawing/2014/main" id="{24270684-D48E-489B-B502-C1CDB81DF659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楕円 705">
                <a:extLst>
                  <a:ext uri="{FF2B5EF4-FFF2-40B4-BE49-F238E27FC236}">
                    <a16:creationId xmlns:a16="http://schemas.microsoft.com/office/drawing/2014/main" id="{1BE25709-70AA-4E14-B5EB-459A1F01BACA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楕円 706">
                <a:extLst>
                  <a:ext uri="{FF2B5EF4-FFF2-40B4-BE49-F238E27FC236}">
                    <a16:creationId xmlns:a16="http://schemas.microsoft.com/office/drawing/2014/main" id="{644F7765-44EB-4359-8EFA-B7D940EB4009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楕円 707">
                <a:extLst>
                  <a:ext uri="{FF2B5EF4-FFF2-40B4-BE49-F238E27FC236}">
                    <a16:creationId xmlns:a16="http://schemas.microsoft.com/office/drawing/2014/main" id="{84931116-05E2-4316-985E-E0F182F125D8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楕円 708">
                <a:extLst>
                  <a:ext uri="{FF2B5EF4-FFF2-40B4-BE49-F238E27FC236}">
                    <a16:creationId xmlns:a16="http://schemas.microsoft.com/office/drawing/2014/main" id="{E2D7D026-EBAA-4243-8155-7AF0702DCE71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0" name="楕円 709">
                <a:extLst>
                  <a:ext uri="{FF2B5EF4-FFF2-40B4-BE49-F238E27FC236}">
                    <a16:creationId xmlns:a16="http://schemas.microsoft.com/office/drawing/2014/main" id="{E4748BA6-F6E8-47FB-951E-7EF940282D3C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1" name="楕円 710">
                <a:extLst>
                  <a:ext uri="{FF2B5EF4-FFF2-40B4-BE49-F238E27FC236}">
                    <a16:creationId xmlns:a16="http://schemas.microsoft.com/office/drawing/2014/main" id="{9634D776-D752-4DF2-9B34-554993C732C6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B7D76670-A1E1-4A1D-97B9-259023C565B3}"/>
                </a:ext>
              </a:extLst>
            </p:cNvPr>
            <p:cNvGrpSpPr/>
            <p:nvPr/>
          </p:nvGrpSpPr>
          <p:grpSpPr>
            <a:xfrm>
              <a:off x="1041991" y="1264391"/>
              <a:ext cx="1050203" cy="724971"/>
              <a:chOff x="4201065" y="3584714"/>
              <a:chExt cx="2429452" cy="1677089"/>
            </a:xfrm>
          </p:grpSpPr>
          <p:sp>
            <p:nvSpPr>
              <p:cNvPr id="604" name="楕円 603">
                <a:extLst>
                  <a:ext uri="{FF2B5EF4-FFF2-40B4-BE49-F238E27FC236}">
                    <a16:creationId xmlns:a16="http://schemas.microsoft.com/office/drawing/2014/main" id="{70B1DFD0-43DE-438F-A09C-E8AC1E039C51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9F2D3285-3274-41C8-9C96-35EF5B751DCA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D93706D7-24B7-4DA6-8850-B47DB5D87C62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7" name="楕円 606">
                <a:extLst>
                  <a:ext uri="{FF2B5EF4-FFF2-40B4-BE49-F238E27FC236}">
                    <a16:creationId xmlns:a16="http://schemas.microsoft.com/office/drawing/2014/main" id="{43A93716-D46A-4F72-BE3F-DAC960270F44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9FA47512-AB15-479B-9BD7-7867849909D2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767A5D04-FCCB-4365-8BEE-0C4BF6E274A2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8FF8E38B-7F5E-49DF-90EA-BBCE71F29D23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D094FBB7-F3F1-4791-B6FB-B8FD0D1CBF15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54FE7917-BA47-4A4E-A42B-C188BBE18C87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3B7FA9AA-FDA4-42F2-ABE7-C465ED89B745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B15CA98B-8FBD-4E23-B0C5-5431737B2EFF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7943F268-F9C1-41C2-B21B-F0E706C6A50F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8B761747-C908-4FFA-B49F-65DBC71ECCE4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7" name="楕円 616">
                <a:extLst>
                  <a:ext uri="{FF2B5EF4-FFF2-40B4-BE49-F238E27FC236}">
                    <a16:creationId xmlns:a16="http://schemas.microsoft.com/office/drawing/2014/main" id="{BC54CFB7-F59E-4FEB-A344-9DF5E0F038E5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98F23DED-030E-451F-850E-21A05B6A6E7F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43902E42-AAA2-4CD7-A64F-2D12506066C5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5843BE77-8161-4CC2-8EA1-3DD3BC428AE5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楕円 620">
                <a:extLst>
                  <a:ext uri="{FF2B5EF4-FFF2-40B4-BE49-F238E27FC236}">
                    <a16:creationId xmlns:a16="http://schemas.microsoft.com/office/drawing/2014/main" id="{B8CAA758-8C5D-42D2-9782-55255B26FC02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9153FA32-DD99-405D-9708-5B25CFBF1408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3" name="楕円 622">
                <a:extLst>
                  <a:ext uri="{FF2B5EF4-FFF2-40B4-BE49-F238E27FC236}">
                    <a16:creationId xmlns:a16="http://schemas.microsoft.com/office/drawing/2014/main" id="{5FF294F6-5851-4D54-8C08-B1F5ADFFFCF9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楕円 623">
                <a:extLst>
                  <a:ext uri="{FF2B5EF4-FFF2-40B4-BE49-F238E27FC236}">
                    <a16:creationId xmlns:a16="http://schemas.microsoft.com/office/drawing/2014/main" id="{68798E5E-C055-4931-8CA5-DBE609F750BC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楕円 624">
                <a:extLst>
                  <a:ext uri="{FF2B5EF4-FFF2-40B4-BE49-F238E27FC236}">
                    <a16:creationId xmlns:a16="http://schemas.microsoft.com/office/drawing/2014/main" id="{F7EE09BA-3D31-42B4-B77A-F4CE9B741994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C49DA5F0-1A8E-4FC0-8B13-5D93FDCD4D59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楕円 626">
                <a:extLst>
                  <a:ext uri="{FF2B5EF4-FFF2-40B4-BE49-F238E27FC236}">
                    <a16:creationId xmlns:a16="http://schemas.microsoft.com/office/drawing/2014/main" id="{6614B42D-D6AB-453B-91AA-E4B431CE92D7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1483B599-712C-4702-B8B0-5C5169CB2DA4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16FBA307-43FC-421C-AC44-540741C20318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9DBCCE18-5F07-4421-9314-DCBE12029118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A1532529-74B3-4A6E-8A65-14E0C6562F51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61B06547-9A82-4B46-BFAB-2C1BB8E01700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ECB6DE8D-F635-4A28-A442-9F5C58D3B221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2FC5D2B6-6AD3-4104-8EF9-41F82EBA2A4E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16E2FD7D-B48C-4237-AC6F-CB803452419F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B9631B1A-E3A2-4035-B6AA-4A7A874F8C29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B91F0274-FB2A-414A-9E92-8CB8D9E45A34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E0688EFD-CCE8-4C37-A17F-0AEEABF3B911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E78E7359-2DAF-40B3-B2A4-77FAB7B64765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8C7420BD-FB4D-4B28-BAA0-0349340D6A2D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楕円 640">
                <a:extLst>
                  <a:ext uri="{FF2B5EF4-FFF2-40B4-BE49-F238E27FC236}">
                    <a16:creationId xmlns:a16="http://schemas.microsoft.com/office/drawing/2014/main" id="{CD9CCF2D-7FF9-40B2-A768-D6F540F04D10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2" name="楕円 641">
                <a:extLst>
                  <a:ext uri="{FF2B5EF4-FFF2-40B4-BE49-F238E27FC236}">
                    <a16:creationId xmlns:a16="http://schemas.microsoft.com/office/drawing/2014/main" id="{53D1A954-9318-4A0B-9DF1-FCBF61699B6B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3" name="楕円 642">
                <a:extLst>
                  <a:ext uri="{FF2B5EF4-FFF2-40B4-BE49-F238E27FC236}">
                    <a16:creationId xmlns:a16="http://schemas.microsoft.com/office/drawing/2014/main" id="{CE0F6B10-13D1-4774-B284-9F40A226DC91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4" name="楕円 643">
                <a:extLst>
                  <a:ext uri="{FF2B5EF4-FFF2-40B4-BE49-F238E27FC236}">
                    <a16:creationId xmlns:a16="http://schemas.microsoft.com/office/drawing/2014/main" id="{A6C53AB4-63CD-4D41-9F1C-90A83625AFCB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5" name="楕円 644">
                <a:extLst>
                  <a:ext uri="{FF2B5EF4-FFF2-40B4-BE49-F238E27FC236}">
                    <a16:creationId xmlns:a16="http://schemas.microsoft.com/office/drawing/2014/main" id="{672ACDAD-49FB-4FF9-A2E4-9A2936F9BBAA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6" name="楕円 645">
                <a:extLst>
                  <a:ext uri="{FF2B5EF4-FFF2-40B4-BE49-F238E27FC236}">
                    <a16:creationId xmlns:a16="http://schemas.microsoft.com/office/drawing/2014/main" id="{6FD80D5F-D679-478E-8317-229EA24189B8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楕円 646">
                <a:extLst>
                  <a:ext uri="{FF2B5EF4-FFF2-40B4-BE49-F238E27FC236}">
                    <a16:creationId xmlns:a16="http://schemas.microsoft.com/office/drawing/2014/main" id="{630E0C93-359F-4B18-8744-47335D5B13A3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楕円 647">
                <a:extLst>
                  <a:ext uri="{FF2B5EF4-FFF2-40B4-BE49-F238E27FC236}">
                    <a16:creationId xmlns:a16="http://schemas.microsoft.com/office/drawing/2014/main" id="{B7BA68ED-A155-400C-BFD3-189C5E426D73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9" name="楕円 648">
                <a:extLst>
                  <a:ext uri="{FF2B5EF4-FFF2-40B4-BE49-F238E27FC236}">
                    <a16:creationId xmlns:a16="http://schemas.microsoft.com/office/drawing/2014/main" id="{C87D00CE-DF3D-4B9A-B311-D3E09795ECE3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楕円 649">
                <a:extLst>
                  <a:ext uri="{FF2B5EF4-FFF2-40B4-BE49-F238E27FC236}">
                    <a16:creationId xmlns:a16="http://schemas.microsoft.com/office/drawing/2014/main" id="{BBEF62D1-47FF-46A7-8A12-E763AB5CB6B8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楕円 650">
                <a:extLst>
                  <a:ext uri="{FF2B5EF4-FFF2-40B4-BE49-F238E27FC236}">
                    <a16:creationId xmlns:a16="http://schemas.microsoft.com/office/drawing/2014/main" id="{696A4A3B-0112-4AFB-A585-E69908B54832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楕円 651">
                <a:extLst>
                  <a:ext uri="{FF2B5EF4-FFF2-40B4-BE49-F238E27FC236}">
                    <a16:creationId xmlns:a16="http://schemas.microsoft.com/office/drawing/2014/main" id="{257B9B84-4C67-4A8C-AC81-D9013F570FE1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5E476DA7-FFF3-4ABB-88B7-8F69BD1DFC5A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楕円 653">
                <a:extLst>
                  <a:ext uri="{FF2B5EF4-FFF2-40B4-BE49-F238E27FC236}">
                    <a16:creationId xmlns:a16="http://schemas.microsoft.com/office/drawing/2014/main" id="{E12402BD-452C-4AB6-9D91-EDF8DC3F1C0F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楕円 654">
                <a:extLst>
                  <a:ext uri="{FF2B5EF4-FFF2-40B4-BE49-F238E27FC236}">
                    <a16:creationId xmlns:a16="http://schemas.microsoft.com/office/drawing/2014/main" id="{955ADA62-A84F-4073-8751-326EC1E0E4B3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楕円 655">
                <a:extLst>
                  <a:ext uri="{FF2B5EF4-FFF2-40B4-BE49-F238E27FC236}">
                    <a16:creationId xmlns:a16="http://schemas.microsoft.com/office/drawing/2014/main" id="{F6FEED45-DA34-4ACD-A0D5-3C645BDBC28F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楕円 656">
                <a:extLst>
                  <a:ext uri="{FF2B5EF4-FFF2-40B4-BE49-F238E27FC236}">
                    <a16:creationId xmlns:a16="http://schemas.microsoft.com/office/drawing/2014/main" id="{F0278F84-79ED-4991-96F6-27DA5304F783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EAA3D5A9-FFD2-4E24-9F74-F6C1B31C5833}"/>
                </a:ext>
              </a:extLst>
            </p:cNvPr>
            <p:cNvGrpSpPr/>
            <p:nvPr/>
          </p:nvGrpSpPr>
          <p:grpSpPr>
            <a:xfrm>
              <a:off x="694672" y="898373"/>
              <a:ext cx="1050203" cy="724971"/>
              <a:chOff x="4201065" y="3584714"/>
              <a:chExt cx="2429452" cy="1677089"/>
            </a:xfrm>
          </p:grpSpPr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0CDF0AAB-11B9-4F5C-BF95-60A7393D3259}"/>
                  </a:ext>
                </a:extLst>
              </p:cNvPr>
              <p:cNvSpPr/>
              <p:nvPr/>
            </p:nvSpPr>
            <p:spPr>
              <a:xfrm>
                <a:off x="5081486" y="35993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B2658E24-4B4B-4DEA-9016-7561C6678B12}"/>
                  </a:ext>
                </a:extLst>
              </p:cNvPr>
              <p:cNvSpPr/>
              <p:nvPr/>
            </p:nvSpPr>
            <p:spPr>
              <a:xfrm>
                <a:off x="6163267" y="393223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楕円 551">
                <a:extLst>
                  <a:ext uri="{FF2B5EF4-FFF2-40B4-BE49-F238E27FC236}">
                    <a16:creationId xmlns:a16="http://schemas.microsoft.com/office/drawing/2014/main" id="{269BF1F8-1A77-4AC0-97DC-7EB46A9B260F}"/>
                  </a:ext>
                </a:extLst>
              </p:cNvPr>
              <p:cNvSpPr/>
              <p:nvPr/>
            </p:nvSpPr>
            <p:spPr>
              <a:xfrm>
                <a:off x="6001949" y="375514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楕円 552">
                <a:extLst>
                  <a:ext uri="{FF2B5EF4-FFF2-40B4-BE49-F238E27FC236}">
                    <a16:creationId xmlns:a16="http://schemas.microsoft.com/office/drawing/2014/main" id="{A20F8339-D547-4AD6-B9EB-9B48D813F0BA}"/>
                  </a:ext>
                </a:extLst>
              </p:cNvPr>
              <p:cNvSpPr/>
              <p:nvPr/>
            </p:nvSpPr>
            <p:spPr>
              <a:xfrm>
                <a:off x="5257286" y="3584714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4" name="楕円 553">
                <a:extLst>
                  <a:ext uri="{FF2B5EF4-FFF2-40B4-BE49-F238E27FC236}">
                    <a16:creationId xmlns:a16="http://schemas.microsoft.com/office/drawing/2014/main" id="{411E74B2-5B8D-413C-80C5-2A61ECFA156D}"/>
                  </a:ext>
                </a:extLst>
              </p:cNvPr>
              <p:cNvSpPr/>
              <p:nvPr/>
            </p:nvSpPr>
            <p:spPr>
              <a:xfrm>
                <a:off x="5443339" y="378618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楕円 554">
                <a:extLst>
                  <a:ext uri="{FF2B5EF4-FFF2-40B4-BE49-F238E27FC236}">
                    <a16:creationId xmlns:a16="http://schemas.microsoft.com/office/drawing/2014/main" id="{EC435EDB-F4B1-456E-852E-1BC25D9E16B5}"/>
                  </a:ext>
                </a:extLst>
              </p:cNvPr>
              <p:cNvSpPr/>
              <p:nvPr/>
            </p:nvSpPr>
            <p:spPr>
              <a:xfrm>
                <a:off x="4798883" y="36583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楕円 555">
                <a:extLst>
                  <a:ext uri="{FF2B5EF4-FFF2-40B4-BE49-F238E27FC236}">
                    <a16:creationId xmlns:a16="http://schemas.microsoft.com/office/drawing/2014/main" id="{6AF289B4-9CC0-4A94-A9A9-4348CFF96170}"/>
                  </a:ext>
                </a:extLst>
              </p:cNvPr>
              <p:cNvSpPr/>
              <p:nvPr/>
            </p:nvSpPr>
            <p:spPr>
              <a:xfrm>
                <a:off x="4346446" y="381546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楕円 556">
                <a:extLst>
                  <a:ext uri="{FF2B5EF4-FFF2-40B4-BE49-F238E27FC236}">
                    <a16:creationId xmlns:a16="http://schemas.microsoft.com/office/drawing/2014/main" id="{B2799CFD-93C6-4D54-AEBF-57B0F4C8E8F2}"/>
                  </a:ext>
                </a:extLst>
              </p:cNvPr>
              <p:cNvSpPr/>
              <p:nvPr/>
            </p:nvSpPr>
            <p:spPr>
              <a:xfrm>
                <a:off x="4915018" y="4139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楕円 557">
                <a:extLst>
                  <a:ext uri="{FF2B5EF4-FFF2-40B4-BE49-F238E27FC236}">
                    <a16:creationId xmlns:a16="http://schemas.microsoft.com/office/drawing/2014/main" id="{3455FEC6-17EE-4134-8AD1-3AF0164FBF43}"/>
                  </a:ext>
                </a:extLst>
              </p:cNvPr>
              <p:cNvSpPr/>
              <p:nvPr/>
            </p:nvSpPr>
            <p:spPr>
              <a:xfrm>
                <a:off x="4581643" y="41349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CE1586CF-4046-43CF-A2DF-1EFE398C489A}"/>
                  </a:ext>
                </a:extLst>
              </p:cNvPr>
              <p:cNvSpPr/>
              <p:nvPr/>
            </p:nvSpPr>
            <p:spPr>
              <a:xfrm>
                <a:off x="5032174" y="37809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35F5814D-DFC2-46C6-866E-5AA859CC3C19}"/>
                  </a:ext>
                </a:extLst>
              </p:cNvPr>
              <p:cNvSpPr/>
              <p:nvPr/>
            </p:nvSpPr>
            <p:spPr>
              <a:xfrm>
                <a:off x="4636886" y="38047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658ED6C1-5B39-47C9-B55B-93C663EAEE17}"/>
                  </a:ext>
                </a:extLst>
              </p:cNvPr>
              <p:cNvSpPr/>
              <p:nvPr/>
            </p:nvSpPr>
            <p:spPr>
              <a:xfrm>
                <a:off x="4858149" y="39667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楕円 561">
                <a:extLst>
                  <a:ext uri="{FF2B5EF4-FFF2-40B4-BE49-F238E27FC236}">
                    <a16:creationId xmlns:a16="http://schemas.microsoft.com/office/drawing/2014/main" id="{01E3B3E4-F162-4A4D-BF2E-F3AEC9B410CC}"/>
                  </a:ext>
                </a:extLst>
              </p:cNvPr>
              <p:cNvSpPr/>
              <p:nvPr/>
            </p:nvSpPr>
            <p:spPr>
              <a:xfrm>
                <a:off x="4234262" y="408578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楕円 562">
                <a:extLst>
                  <a:ext uri="{FF2B5EF4-FFF2-40B4-BE49-F238E27FC236}">
                    <a16:creationId xmlns:a16="http://schemas.microsoft.com/office/drawing/2014/main" id="{F7A8BB7A-CDA6-48D8-84A4-EECD94068C87}"/>
                  </a:ext>
                </a:extLst>
              </p:cNvPr>
              <p:cNvSpPr/>
              <p:nvPr/>
            </p:nvSpPr>
            <p:spPr>
              <a:xfrm>
                <a:off x="4487126" y="39746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楕円 563">
                <a:extLst>
                  <a:ext uri="{FF2B5EF4-FFF2-40B4-BE49-F238E27FC236}">
                    <a16:creationId xmlns:a16="http://schemas.microsoft.com/office/drawing/2014/main" id="{FFCDFF75-E3DB-449E-AC08-F095CA5FF09E}"/>
                  </a:ext>
                </a:extLst>
              </p:cNvPr>
              <p:cNvSpPr/>
              <p:nvPr/>
            </p:nvSpPr>
            <p:spPr>
              <a:xfrm>
                <a:off x="5134430" y="42699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楕円 564">
                <a:extLst>
                  <a:ext uri="{FF2B5EF4-FFF2-40B4-BE49-F238E27FC236}">
                    <a16:creationId xmlns:a16="http://schemas.microsoft.com/office/drawing/2014/main" id="{AD66E025-701D-44A2-BCE9-CC19C85BBD16}"/>
                  </a:ext>
                </a:extLst>
              </p:cNvPr>
              <p:cNvSpPr/>
              <p:nvPr/>
            </p:nvSpPr>
            <p:spPr>
              <a:xfrm>
                <a:off x="5580517" y="39032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7136E0CC-0511-4001-9958-3B7D4CCEE5CD}"/>
                  </a:ext>
                </a:extLst>
              </p:cNvPr>
              <p:cNvSpPr/>
              <p:nvPr/>
            </p:nvSpPr>
            <p:spPr>
              <a:xfrm>
                <a:off x="4691914" y="439375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7" name="楕円 566">
                <a:extLst>
                  <a:ext uri="{FF2B5EF4-FFF2-40B4-BE49-F238E27FC236}">
                    <a16:creationId xmlns:a16="http://schemas.microsoft.com/office/drawing/2014/main" id="{C8DA85F7-A423-477C-885C-8F7C884E4730}"/>
                  </a:ext>
                </a:extLst>
              </p:cNvPr>
              <p:cNvSpPr/>
              <p:nvPr/>
            </p:nvSpPr>
            <p:spPr>
              <a:xfrm>
                <a:off x="4900273" y="444729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15C1840E-D982-40EF-8D31-73944307FBFF}"/>
                  </a:ext>
                </a:extLst>
              </p:cNvPr>
              <p:cNvSpPr/>
              <p:nvPr/>
            </p:nvSpPr>
            <p:spPr>
              <a:xfrm>
                <a:off x="5956098" y="3990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56A0BEA5-2581-4069-B00B-9EE6F1B0C1CD}"/>
                  </a:ext>
                </a:extLst>
              </p:cNvPr>
              <p:cNvSpPr/>
              <p:nvPr/>
            </p:nvSpPr>
            <p:spPr>
              <a:xfrm>
                <a:off x="6177361" y="41524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0" name="楕円 569">
                <a:extLst>
                  <a:ext uri="{FF2B5EF4-FFF2-40B4-BE49-F238E27FC236}">
                    <a16:creationId xmlns:a16="http://schemas.microsoft.com/office/drawing/2014/main" id="{28A5D6B2-8BC5-4404-A142-C465094F6624}"/>
                  </a:ext>
                </a:extLst>
              </p:cNvPr>
              <p:cNvSpPr/>
              <p:nvPr/>
            </p:nvSpPr>
            <p:spPr>
              <a:xfrm>
                <a:off x="5553474" y="42715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1" name="楕円 570">
                <a:extLst>
                  <a:ext uri="{FF2B5EF4-FFF2-40B4-BE49-F238E27FC236}">
                    <a16:creationId xmlns:a16="http://schemas.microsoft.com/office/drawing/2014/main" id="{0AD3C5E4-DD0E-4942-9F11-567DF85C6C14}"/>
                  </a:ext>
                </a:extLst>
              </p:cNvPr>
              <p:cNvSpPr/>
              <p:nvPr/>
            </p:nvSpPr>
            <p:spPr>
              <a:xfrm>
                <a:off x="5368587" y="438696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F0652E4A-B61C-4ABA-A95D-1707ED1AD33E}"/>
                  </a:ext>
                </a:extLst>
              </p:cNvPr>
              <p:cNvSpPr/>
              <p:nvPr/>
            </p:nvSpPr>
            <p:spPr>
              <a:xfrm>
                <a:off x="5234386" y="407625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3" name="楕円 572">
                <a:extLst>
                  <a:ext uri="{FF2B5EF4-FFF2-40B4-BE49-F238E27FC236}">
                    <a16:creationId xmlns:a16="http://schemas.microsoft.com/office/drawing/2014/main" id="{AAEA8B2D-02B2-4861-9C87-2E8987CA630D}"/>
                  </a:ext>
                </a:extLst>
              </p:cNvPr>
              <p:cNvSpPr/>
              <p:nvPr/>
            </p:nvSpPr>
            <p:spPr>
              <a:xfrm>
                <a:off x="5244453" y="380242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FBC5FB66-F356-487D-88FD-4E683EDC0ADA}"/>
                  </a:ext>
                </a:extLst>
              </p:cNvPr>
              <p:cNvSpPr/>
              <p:nvPr/>
            </p:nvSpPr>
            <p:spPr>
              <a:xfrm>
                <a:off x="5160228" y="4478599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BE030A11-441E-4C91-8260-22BB064AB684}"/>
                  </a:ext>
                </a:extLst>
              </p:cNvPr>
              <p:cNvSpPr/>
              <p:nvPr/>
            </p:nvSpPr>
            <p:spPr>
              <a:xfrm>
                <a:off x="5711147" y="445941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AC6BBC3A-6ABE-4C78-8836-ADB3CC3B4549}"/>
                  </a:ext>
                </a:extLst>
              </p:cNvPr>
              <p:cNvSpPr/>
              <p:nvPr/>
            </p:nvSpPr>
            <p:spPr>
              <a:xfrm>
                <a:off x="6213800" y="3845783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20000"/>
                      <a:lumOff val="80000"/>
                    </a:schemeClr>
                  </a:gs>
                  <a:gs pos="85000">
                    <a:schemeClr val="accent2">
                      <a:lumMod val="60000"/>
                      <a:lumOff val="40000"/>
                    </a:schemeClr>
                  </a:gs>
                  <a:gs pos="70000">
                    <a:schemeClr val="accent2">
                      <a:lumMod val="20000"/>
                      <a:lumOff val="8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7E463B90-0170-48B6-8C9F-BF13C5589CF5}"/>
                  </a:ext>
                </a:extLst>
              </p:cNvPr>
              <p:cNvSpPr/>
              <p:nvPr/>
            </p:nvSpPr>
            <p:spPr>
              <a:xfrm>
                <a:off x="5835322" y="384289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6CC38631-C84A-4101-99B5-3B1EE5935CAB}"/>
                  </a:ext>
                </a:extLst>
              </p:cNvPr>
              <p:cNvSpPr/>
              <p:nvPr/>
            </p:nvSpPr>
            <p:spPr>
              <a:xfrm>
                <a:off x="5848151" y="41814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0DB730AD-2F0F-4349-8D48-170909EE3195}"/>
                  </a:ext>
                </a:extLst>
              </p:cNvPr>
              <p:cNvSpPr/>
              <p:nvPr/>
            </p:nvSpPr>
            <p:spPr>
              <a:xfrm>
                <a:off x="5962451" y="437197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F3699962-5F3E-48E7-AB42-7ADFA68407A6}"/>
                  </a:ext>
                </a:extLst>
              </p:cNvPr>
              <p:cNvSpPr/>
              <p:nvPr/>
            </p:nvSpPr>
            <p:spPr>
              <a:xfrm>
                <a:off x="6176764" y="432911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72E1C43A-2597-402E-93D7-ED068E175ED8}"/>
                  </a:ext>
                </a:extLst>
              </p:cNvPr>
              <p:cNvSpPr/>
              <p:nvPr/>
            </p:nvSpPr>
            <p:spPr>
              <a:xfrm>
                <a:off x="4562276" y="419576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62EE3CA9-21D5-407A-95B0-A563907914C2}"/>
                  </a:ext>
                </a:extLst>
              </p:cNvPr>
              <p:cNvSpPr/>
              <p:nvPr/>
            </p:nvSpPr>
            <p:spPr>
              <a:xfrm>
                <a:off x="4201065" y="426790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5380B06E-D07E-4B75-BBC7-C9A47400020B}"/>
                  </a:ext>
                </a:extLst>
              </p:cNvPr>
              <p:cNvSpPr/>
              <p:nvPr/>
            </p:nvSpPr>
            <p:spPr>
              <a:xfrm>
                <a:off x="4224856" y="4467706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1721B05C-776A-4308-B3C9-0CA58E3BC460}"/>
                  </a:ext>
                </a:extLst>
              </p:cNvPr>
              <p:cNvSpPr/>
              <p:nvPr/>
            </p:nvSpPr>
            <p:spPr>
              <a:xfrm>
                <a:off x="4875056" y="46398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E18682C2-8EF2-4755-9A80-491432DC34E9}"/>
                  </a:ext>
                </a:extLst>
              </p:cNvPr>
              <p:cNvSpPr/>
              <p:nvPr/>
            </p:nvSpPr>
            <p:spPr>
              <a:xfrm>
                <a:off x="5706326" y="40413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B55F5F28-65F0-4F17-A646-BE0CF56E92FD}"/>
                  </a:ext>
                </a:extLst>
              </p:cNvPr>
              <p:cNvSpPr/>
              <p:nvPr/>
            </p:nvSpPr>
            <p:spPr>
              <a:xfrm>
                <a:off x="4886780" y="4236596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6">
                      <a:lumMod val="60000"/>
                      <a:lumOff val="40000"/>
                    </a:schemeClr>
                  </a:gs>
                  <a:gs pos="85000">
                    <a:schemeClr val="accent6">
                      <a:lumMod val="75000"/>
                    </a:schemeClr>
                  </a:gs>
                  <a:gs pos="70000">
                    <a:schemeClr val="accent6">
                      <a:lumMod val="60000"/>
                      <a:lumOff val="40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F4F18244-C760-452E-A5FC-310A6B57E1A3}"/>
                  </a:ext>
                </a:extLst>
              </p:cNvPr>
              <p:cNvSpPr/>
              <p:nvPr/>
            </p:nvSpPr>
            <p:spPr>
              <a:xfrm>
                <a:off x="6109155" y="4527108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楕円 587">
                <a:extLst>
                  <a:ext uri="{FF2B5EF4-FFF2-40B4-BE49-F238E27FC236}">
                    <a16:creationId xmlns:a16="http://schemas.microsoft.com/office/drawing/2014/main" id="{C8DED561-1474-40FE-9A8A-89B4558E755E}"/>
                  </a:ext>
                </a:extLst>
              </p:cNvPr>
              <p:cNvSpPr/>
              <p:nvPr/>
            </p:nvSpPr>
            <p:spPr>
              <a:xfrm>
                <a:off x="5434412" y="45763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楕円 588">
                <a:extLst>
                  <a:ext uri="{FF2B5EF4-FFF2-40B4-BE49-F238E27FC236}">
                    <a16:creationId xmlns:a16="http://schemas.microsoft.com/office/drawing/2014/main" id="{00E639EE-0D66-4BE4-BED1-FE2C8631E093}"/>
                  </a:ext>
                </a:extLst>
              </p:cNvPr>
              <p:cNvSpPr/>
              <p:nvPr/>
            </p:nvSpPr>
            <p:spPr>
              <a:xfrm>
                <a:off x="5839225" y="4623945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3F444DB2-5F4B-4E47-B68F-ED3DD1B6539E}"/>
                  </a:ext>
                </a:extLst>
              </p:cNvPr>
              <p:cNvSpPr/>
              <p:nvPr/>
            </p:nvSpPr>
            <p:spPr>
              <a:xfrm>
                <a:off x="5634437" y="469062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楕円 590">
                <a:extLst>
                  <a:ext uri="{FF2B5EF4-FFF2-40B4-BE49-F238E27FC236}">
                    <a16:creationId xmlns:a16="http://schemas.microsoft.com/office/drawing/2014/main" id="{BBC2BD33-3618-4B69-84BC-16AA99EC165D}"/>
                  </a:ext>
                </a:extLst>
              </p:cNvPr>
              <p:cNvSpPr/>
              <p:nvPr/>
            </p:nvSpPr>
            <p:spPr>
              <a:xfrm>
                <a:off x="5129612" y="463347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4C355B4B-BF3F-47DE-A265-69AEF688F390}"/>
                  </a:ext>
                </a:extLst>
              </p:cNvPr>
              <p:cNvSpPr/>
              <p:nvPr/>
            </p:nvSpPr>
            <p:spPr>
              <a:xfrm>
                <a:off x="4600974" y="4666807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楕円 592">
                <a:extLst>
                  <a:ext uri="{FF2B5EF4-FFF2-40B4-BE49-F238E27FC236}">
                    <a16:creationId xmlns:a16="http://schemas.microsoft.com/office/drawing/2014/main" id="{EF425603-FAA2-4996-8D95-EB9FE66CC18D}"/>
                  </a:ext>
                </a:extLst>
              </p:cNvPr>
              <p:cNvSpPr/>
              <p:nvPr/>
            </p:nvSpPr>
            <p:spPr>
              <a:xfrm>
                <a:off x="4510486" y="4376294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楕円 593">
                <a:extLst>
                  <a:ext uri="{FF2B5EF4-FFF2-40B4-BE49-F238E27FC236}">
                    <a16:creationId xmlns:a16="http://schemas.microsoft.com/office/drawing/2014/main" id="{AC58367F-303B-42EB-B05B-CAFFF9003FBC}"/>
                  </a:ext>
                </a:extLst>
              </p:cNvPr>
              <p:cNvSpPr/>
              <p:nvPr/>
            </p:nvSpPr>
            <p:spPr>
              <a:xfrm>
                <a:off x="4362849" y="4600132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楕円 594">
                <a:extLst>
                  <a:ext uri="{FF2B5EF4-FFF2-40B4-BE49-F238E27FC236}">
                    <a16:creationId xmlns:a16="http://schemas.microsoft.com/office/drawing/2014/main" id="{8EBA4096-4E16-4956-AD33-B4518B6E58FB}"/>
                  </a:ext>
                </a:extLst>
              </p:cNvPr>
              <p:cNvSpPr/>
              <p:nvPr/>
            </p:nvSpPr>
            <p:spPr>
              <a:xfrm>
                <a:off x="5665885" y="3619195"/>
                <a:ext cx="416717" cy="260351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46BBD4EA-F110-477A-9A33-AC0BCE61EAA5}"/>
                  </a:ext>
                </a:extLst>
              </p:cNvPr>
              <p:cNvSpPr/>
              <p:nvPr/>
            </p:nvSpPr>
            <p:spPr>
              <a:xfrm>
                <a:off x="5372692" y="473710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楕円 596">
                <a:extLst>
                  <a:ext uri="{FF2B5EF4-FFF2-40B4-BE49-F238E27FC236}">
                    <a16:creationId xmlns:a16="http://schemas.microsoft.com/office/drawing/2014/main" id="{8834C413-0A3F-4FA3-A0DA-D4C700CB28FD}"/>
                  </a:ext>
                </a:extLst>
              </p:cNvPr>
              <p:cNvSpPr/>
              <p:nvPr/>
            </p:nvSpPr>
            <p:spPr>
              <a:xfrm>
                <a:off x="5189812" y="488188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楕円 597">
                <a:extLst>
                  <a:ext uri="{FF2B5EF4-FFF2-40B4-BE49-F238E27FC236}">
                    <a16:creationId xmlns:a16="http://schemas.microsoft.com/office/drawing/2014/main" id="{72C10963-BA81-45A6-9706-A9435DCE8844}"/>
                  </a:ext>
                </a:extLst>
              </p:cNvPr>
              <p:cNvSpPr/>
              <p:nvPr/>
            </p:nvSpPr>
            <p:spPr>
              <a:xfrm>
                <a:off x="4875056" y="4807460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9" name="楕円 598">
                <a:extLst>
                  <a:ext uri="{FF2B5EF4-FFF2-40B4-BE49-F238E27FC236}">
                    <a16:creationId xmlns:a16="http://schemas.microsoft.com/office/drawing/2014/main" id="{BBBC87B1-86A8-4882-883F-70960EAC3606}"/>
                  </a:ext>
                </a:extLst>
              </p:cNvPr>
              <p:cNvSpPr/>
              <p:nvPr/>
            </p:nvSpPr>
            <p:spPr>
              <a:xfrm>
                <a:off x="5890852" y="478282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0" name="楕円 599">
                <a:extLst>
                  <a:ext uri="{FF2B5EF4-FFF2-40B4-BE49-F238E27FC236}">
                    <a16:creationId xmlns:a16="http://schemas.microsoft.com/office/drawing/2014/main" id="{B8CBC10B-4789-4D10-A21F-43D9413A5393}"/>
                  </a:ext>
                </a:extLst>
              </p:cNvPr>
              <p:cNvSpPr/>
              <p:nvPr/>
            </p:nvSpPr>
            <p:spPr>
              <a:xfrm>
                <a:off x="6096592" y="4714241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FF99"/>
                  </a:gs>
                  <a:gs pos="85000">
                    <a:schemeClr val="accent4">
                      <a:lumMod val="60000"/>
                      <a:lumOff val="40000"/>
                    </a:schemeClr>
                  </a:gs>
                  <a:gs pos="70000">
                    <a:srgbClr val="FFFF99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1" name="楕円 600">
                <a:extLst>
                  <a:ext uri="{FF2B5EF4-FFF2-40B4-BE49-F238E27FC236}">
                    <a16:creationId xmlns:a16="http://schemas.microsoft.com/office/drawing/2014/main" id="{B8D7BBED-9AE7-464A-962A-4F9B38F79187}"/>
                  </a:ext>
                </a:extLst>
              </p:cNvPr>
              <p:cNvSpPr/>
              <p:nvPr/>
            </p:nvSpPr>
            <p:spPr>
              <a:xfrm>
                <a:off x="5613855" y="487953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rgbClr val="FFCCFF"/>
                  </a:gs>
                  <a:gs pos="85000">
                    <a:srgbClr val="FF3399"/>
                  </a:gs>
                  <a:gs pos="70000">
                    <a:srgbClr val="FF99CC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E86C8556-7084-4AC3-B9EB-AB8A17169256}"/>
                  </a:ext>
                </a:extLst>
              </p:cNvPr>
              <p:cNvSpPr/>
              <p:nvPr/>
            </p:nvSpPr>
            <p:spPr>
              <a:xfrm>
                <a:off x="4525226" y="481857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楕円 602">
                <a:extLst>
                  <a:ext uri="{FF2B5EF4-FFF2-40B4-BE49-F238E27FC236}">
                    <a16:creationId xmlns:a16="http://schemas.microsoft.com/office/drawing/2014/main" id="{3E1F31E8-9E6D-4DA1-9342-38398931966D}"/>
                  </a:ext>
                </a:extLst>
              </p:cNvPr>
              <p:cNvSpPr/>
              <p:nvPr/>
            </p:nvSpPr>
            <p:spPr>
              <a:xfrm>
                <a:off x="5302466" y="5001453"/>
                <a:ext cx="416718" cy="260350"/>
              </a:xfrm>
              <a:prstGeom prst="ellipse">
                <a:avLst/>
              </a:prstGeom>
              <a:gradFill flip="none" rotWithShape="1">
                <a:gsLst>
                  <a:gs pos="20000">
                    <a:schemeClr val="bg1"/>
                  </a:gs>
                  <a:gs pos="45000">
                    <a:schemeClr val="accent2">
                      <a:lumMod val="75000"/>
                    </a:schemeClr>
                  </a:gs>
                  <a:gs pos="85000">
                    <a:schemeClr val="accent2">
                      <a:lumMod val="50000"/>
                    </a:schemeClr>
                  </a:gs>
                  <a:gs pos="70000">
                    <a:schemeClr val="accent2">
                      <a:lumMod val="75000"/>
                    </a:schemeClr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83106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pptxd11_ひなあられのイラスト</dc:title>
  <dc:subject>pptxd11_ひなあられのイラスト</dc:subject>
  <dc:creator>でじけろお</dc:creator>
  <cp:revision>1</cp:revision>
  <dcterms:created xsi:type="dcterms:W3CDTF">2018-05-20T00:31:01Z</dcterms:created>
  <dcterms:modified xsi:type="dcterms:W3CDTF">2020-02-20T03:40:53Z</dcterms:modified>
  <cp:version>1</cp:version>
</cp:coreProperties>
</file>