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276BE27-35F9-413C-8BB1-C1344B32BC08}"/>
              </a:ext>
            </a:extLst>
          </p:cNvPr>
          <p:cNvGrpSpPr/>
          <p:nvPr/>
        </p:nvGrpSpPr>
        <p:grpSpPr>
          <a:xfrm>
            <a:off x="1051184" y="961960"/>
            <a:ext cx="1377471" cy="2587689"/>
            <a:chOff x="1051184" y="961960"/>
            <a:chExt cx="1377471" cy="2587689"/>
          </a:xfrm>
        </p:grpSpPr>
        <p:sp>
          <p:nvSpPr>
            <p:cNvPr id="3" name="円/楕円 373">
              <a:extLst>
                <a:ext uri="{FF2B5EF4-FFF2-40B4-BE49-F238E27FC236}">
                  <a16:creationId xmlns:a16="http://schemas.microsoft.com/office/drawing/2014/main" id="{0B0E3681-D251-4334-B8A0-587F4095F724}"/>
                </a:ext>
              </a:extLst>
            </p:cNvPr>
            <p:cNvSpPr/>
            <p:nvPr/>
          </p:nvSpPr>
          <p:spPr>
            <a:xfrm>
              <a:off x="1107382" y="1080237"/>
              <a:ext cx="896276" cy="85107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月 823">
              <a:extLst>
                <a:ext uri="{FF2B5EF4-FFF2-40B4-BE49-F238E27FC236}">
                  <a16:creationId xmlns:a16="http://schemas.microsoft.com/office/drawing/2014/main" id="{B2F128F3-3D13-4C5A-A378-86C09E82989F}"/>
                </a:ext>
              </a:extLst>
            </p:cNvPr>
            <p:cNvSpPr/>
            <p:nvPr/>
          </p:nvSpPr>
          <p:spPr>
            <a:xfrm flipH="1">
              <a:off x="1201628" y="1614056"/>
              <a:ext cx="486306" cy="867067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月 823">
              <a:extLst>
                <a:ext uri="{FF2B5EF4-FFF2-40B4-BE49-F238E27FC236}">
                  <a16:creationId xmlns:a16="http://schemas.microsoft.com/office/drawing/2014/main" id="{8FEEF440-B220-4178-AD9E-0FE5B5116C5E}"/>
                </a:ext>
              </a:extLst>
            </p:cNvPr>
            <p:cNvSpPr/>
            <p:nvPr/>
          </p:nvSpPr>
          <p:spPr>
            <a:xfrm>
              <a:off x="1784298" y="1614056"/>
              <a:ext cx="644357" cy="867067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DF23A8ED-AE97-495A-9D3C-764E4100A25B}"/>
                </a:ext>
              </a:extLst>
            </p:cNvPr>
            <p:cNvSpPr/>
            <p:nvPr/>
          </p:nvSpPr>
          <p:spPr>
            <a:xfrm rot="900000">
              <a:off x="1117465" y="1251070"/>
              <a:ext cx="220452" cy="633470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円/楕円 373">
              <a:extLst>
                <a:ext uri="{FF2B5EF4-FFF2-40B4-BE49-F238E27FC236}">
                  <a16:creationId xmlns:a16="http://schemas.microsoft.com/office/drawing/2014/main" id="{0E7337AF-8EE7-4977-B3BE-2C06D55D7D5A}"/>
                </a:ext>
              </a:extLst>
            </p:cNvPr>
            <p:cNvSpPr/>
            <p:nvPr/>
          </p:nvSpPr>
          <p:spPr>
            <a:xfrm>
              <a:off x="1138364" y="1080237"/>
              <a:ext cx="1146281" cy="120670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CBEC3D7-ADCA-41FB-8436-E78D931F8AB4}"/>
                </a:ext>
              </a:extLst>
            </p:cNvPr>
            <p:cNvSpPr/>
            <p:nvPr/>
          </p:nvSpPr>
          <p:spPr>
            <a:xfrm>
              <a:off x="1156594" y="1193433"/>
              <a:ext cx="987290" cy="1614209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666360A-CD91-4F79-8773-D42D2BA00161}"/>
                </a:ext>
              </a:extLst>
            </p:cNvPr>
            <p:cNvSpPr/>
            <p:nvPr/>
          </p:nvSpPr>
          <p:spPr>
            <a:xfrm>
              <a:off x="1545089" y="2298389"/>
              <a:ext cx="198330" cy="101646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円/楕円 368">
              <a:extLst>
                <a:ext uri="{FF2B5EF4-FFF2-40B4-BE49-F238E27FC236}">
                  <a16:creationId xmlns:a16="http://schemas.microsoft.com/office/drawing/2014/main" id="{C19919D3-03DA-41BF-B870-D07B48BE790E}"/>
                </a:ext>
              </a:extLst>
            </p:cNvPr>
            <p:cNvSpPr/>
            <p:nvPr/>
          </p:nvSpPr>
          <p:spPr>
            <a:xfrm rot="900000" flipH="1">
              <a:off x="1993141" y="1666819"/>
              <a:ext cx="224316" cy="37122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円/楕円 369">
              <a:extLst>
                <a:ext uri="{FF2B5EF4-FFF2-40B4-BE49-F238E27FC236}">
                  <a16:creationId xmlns:a16="http://schemas.microsoft.com/office/drawing/2014/main" id="{935D30BD-D223-4DAF-9C35-C99D1F6C36E5}"/>
                </a:ext>
              </a:extLst>
            </p:cNvPr>
            <p:cNvSpPr/>
            <p:nvPr/>
          </p:nvSpPr>
          <p:spPr>
            <a:xfrm rot="900000" flipH="1">
              <a:off x="2041538" y="1731261"/>
              <a:ext cx="132797" cy="24333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5082652-108D-441A-B053-0F9B99B24F32}"/>
                </a:ext>
              </a:extLst>
            </p:cNvPr>
            <p:cNvSpPr/>
            <p:nvPr/>
          </p:nvSpPr>
          <p:spPr>
            <a:xfrm>
              <a:off x="1177118" y="2424556"/>
              <a:ext cx="1086718" cy="112358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39492 w 1005564"/>
                <a:gd name="connsiteY0" fmla="*/ 0 h 1020925"/>
                <a:gd name="connsiteX1" fmla="*/ 700147 w 1005564"/>
                <a:gd name="connsiteY1" fmla="*/ 0 h 1020925"/>
                <a:gd name="connsiteX2" fmla="*/ 1005564 w 1005564"/>
                <a:gd name="connsiteY2" fmla="*/ 320391 h 1020925"/>
                <a:gd name="connsiteX3" fmla="*/ 1005564 w 1005564"/>
                <a:gd name="connsiteY3" fmla="*/ 1020925 h 1020925"/>
                <a:gd name="connsiteX4" fmla="*/ 77076 w 1005564"/>
                <a:gd name="connsiteY4" fmla="*/ 1020925 h 1020925"/>
                <a:gd name="connsiteX5" fmla="*/ 24902 w 1005564"/>
                <a:gd name="connsiteY5" fmla="*/ 395886 h 1020925"/>
                <a:gd name="connsiteX6" fmla="*/ 126856 w 1005564"/>
                <a:gd name="connsiteY6" fmla="*/ 138877 h 1020925"/>
                <a:gd name="connsiteX7" fmla="*/ 308807 w 1005564"/>
                <a:gd name="connsiteY7" fmla="*/ 10385 h 1020925"/>
                <a:gd name="connsiteX8" fmla="*/ 328012 w 1005564"/>
                <a:gd name="connsiteY8" fmla="*/ 7678 h 1020925"/>
                <a:gd name="connsiteX9" fmla="*/ 294076 w 1005564"/>
                <a:gd name="connsiteY9" fmla="*/ 72107 h 1020925"/>
                <a:gd name="connsiteX10" fmla="*/ 300036 w 1005564"/>
                <a:gd name="connsiteY10" fmla="*/ 186423 h 1020925"/>
                <a:gd name="connsiteX11" fmla="*/ 570060 w 1005564"/>
                <a:gd name="connsiteY11" fmla="*/ 86497 h 1020925"/>
                <a:gd name="connsiteX12" fmla="*/ 635377 w 1005564"/>
                <a:gd name="connsiteY12" fmla="*/ 7813 h 1020925"/>
                <a:gd name="connsiteX13" fmla="*/ 639492 w 1005564"/>
                <a:gd name="connsiteY13" fmla="*/ 0 h 1020925"/>
                <a:gd name="connsiteX0" fmla="*/ 614816 w 980888"/>
                <a:gd name="connsiteY0" fmla="*/ 0 h 1020925"/>
                <a:gd name="connsiteX1" fmla="*/ 675471 w 980888"/>
                <a:gd name="connsiteY1" fmla="*/ 0 h 1020925"/>
                <a:gd name="connsiteX2" fmla="*/ 980888 w 980888"/>
                <a:gd name="connsiteY2" fmla="*/ 320391 h 1020925"/>
                <a:gd name="connsiteX3" fmla="*/ 980888 w 980888"/>
                <a:gd name="connsiteY3" fmla="*/ 1020925 h 1020925"/>
                <a:gd name="connsiteX4" fmla="*/ 78365 w 980888"/>
                <a:gd name="connsiteY4" fmla="*/ 1020925 h 1020925"/>
                <a:gd name="connsiteX5" fmla="*/ 226 w 980888"/>
                <a:gd name="connsiteY5" fmla="*/ 395886 h 1020925"/>
                <a:gd name="connsiteX6" fmla="*/ 102180 w 980888"/>
                <a:gd name="connsiteY6" fmla="*/ 138877 h 1020925"/>
                <a:gd name="connsiteX7" fmla="*/ 284131 w 980888"/>
                <a:gd name="connsiteY7" fmla="*/ 10385 h 1020925"/>
                <a:gd name="connsiteX8" fmla="*/ 303336 w 980888"/>
                <a:gd name="connsiteY8" fmla="*/ 7678 h 1020925"/>
                <a:gd name="connsiteX9" fmla="*/ 269400 w 980888"/>
                <a:gd name="connsiteY9" fmla="*/ 72107 h 1020925"/>
                <a:gd name="connsiteX10" fmla="*/ 275360 w 980888"/>
                <a:gd name="connsiteY10" fmla="*/ 186423 h 1020925"/>
                <a:gd name="connsiteX11" fmla="*/ 545384 w 980888"/>
                <a:gd name="connsiteY11" fmla="*/ 86497 h 1020925"/>
                <a:gd name="connsiteX12" fmla="*/ 610701 w 980888"/>
                <a:gd name="connsiteY12" fmla="*/ 7813 h 1020925"/>
                <a:gd name="connsiteX13" fmla="*/ 614816 w 980888"/>
                <a:gd name="connsiteY13" fmla="*/ 0 h 1020925"/>
                <a:gd name="connsiteX0" fmla="*/ 628859 w 994931"/>
                <a:gd name="connsiteY0" fmla="*/ 0 h 1020925"/>
                <a:gd name="connsiteX1" fmla="*/ 689514 w 994931"/>
                <a:gd name="connsiteY1" fmla="*/ 0 h 1020925"/>
                <a:gd name="connsiteX2" fmla="*/ 994931 w 994931"/>
                <a:gd name="connsiteY2" fmla="*/ 320391 h 1020925"/>
                <a:gd name="connsiteX3" fmla="*/ 994931 w 994931"/>
                <a:gd name="connsiteY3" fmla="*/ 1020925 h 1020925"/>
                <a:gd name="connsiteX4" fmla="*/ 92408 w 994931"/>
                <a:gd name="connsiteY4" fmla="*/ 1020925 h 1020925"/>
                <a:gd name="connsiteX5" fmla="*/ 14269 w 994931"/>
                <a:gd name="connsiteY5" fmla="*/ 395886 h 1020925"/>
                <a:gd name="connsiteX6" fmla="*/ 116223 w 994931"/>
                <a:gd name="connsiteY6" fmla="*/ 138877 h 1020925"/>
                <a:gd name="connsiteX7" fmla="*/ 298174 w 994931"/>
                <a:gd name="connsiteY7" fmla="*/ 10385 h 1020925"/>
                <a:gd name="connsiteX8" fmla="*/ 317379 w 994931"/>
                <a:gd name="connsiteY8" fmla="*/ 7678 h 1020925"/>
                <a:gd name="connsiteX9" fmla="*/ 283443 w 994931"/>
                <a:gd name="connsiteY9" fmla="*/ 72107 h 1020925"/>
                <a:gd name="connsiteX10" fmla="*/ 289403 w 994931"/>
                <a:gd name="connsiteY10" fmla="*/ 186423 h 1020925"/>
                <a:gd name="connsiteX11" fmla="*/ 559427 w 994931"/>
                <a:gd name="connsiteY11" fmla="*/ 86497 h 1020925"/>
                <a:gd name="connsiteX12" fmla="*/ 624744 w 994931"/>
                <a:gd name="connsiteY12" fmla="*/ 7813 h 1020925"/>
                <a:gd name="connsiteX13" fmla="*/ 628859 w 994931"/>
                <a:gd name="connsiteY13" fmla="*/ 0 h 1020925"/>
                <a:gd name="connsiteX0" fmla="*/ 628859 w 994931"/>
                <a:gd name="connsiteY0" fmla="*/ 0 h 1020925"/>
                <a:gd name="connsiteX1" fmla="*/ 689514 w 994931"/>
                <a:gd name="connsiteY1" fmla="*/ 0 h 1020925"/>
                <a:gd name="connsiteX2" fmla="*/ 994931 w 994931"/>
                <a:gd name="connsiteY2" fmla="*/ 320391 h 1020925"/>
                <a:gd name="connsiteX3" fmla="*/ 994931 w 994931"/>
                <a:gd name="connsiteY3" fmla="*/ 1020925 h 1020925"/>
                <a:gd name="connsiteX4" fmla="*/ 92408 w 994931"/>
                <a:gd name="connsiteY4" fmla="*/ 1020925 h 1020925"/>
                <a:gd name="connsiteX5" fmla="*/ 14269 w 994931"/>
                <a:gd name="connsiteY5" fmla="*/ 395886 h 1020925"/>
                <a:gd name="connsiteX6" fmla="*/ 116223 w 994931"/>
                <a:gd name="connsiteY6" fmla="*/ 138877 h 1020925"/>
                <a:gd name="connsiteX7" fmla="*/ 298174 w 994931"/>
                <a:gd name="connsiteY7" fmla="*/ 10385 h 1020925"/>
                <a:gd name="connsiteX8" fmla="*/ 317379 w 994931"/>
                <a:gd name="connsiteY8" fmla="*/ 7678 h 1020925"/>
                <a:gd name="connsiteX9" fmla="*/ 283443 w 994931"/>
                <a:gd name="connsiteY9" fmla="*/ 72107 h 1020925"/>
                <a:gd name="connsiteX10" fmla="*/ 289403 w 994931"/>
                <a:gd name="connsiteY10" fmla="*/ 186423 h 1020925"/>
                <a:gd name="connsiteX11" fmla="*/ 559427 w 994931"/>
                <a:gd name="connsiteY11" fmla="*/ 86497 h 1020925"/>
                <a:gd name="connsiteX12" fmla="*/ 624744 w 994931"/>
                <a:gd name="connsiteY12" fmla="*/ 7813 h 1020925"/>
                <a:gd name="connsiteX13" fmla="*/ 628859 w 994931"/>
                <a:gd name="connsiteY13" fmla="*/ 0 h 1020925"/>
                <a:gd name="connsiteX0" fmla="*/ 614898 w 980970"/>
                <a:gd name="connsiteY0" fmla="*/ 0 h 1020925"/>
                <a:gd name="connsiteX1" fmla="*/ 675553 w 980970"/>
                <a:gd name="connsiteY1" fmla="*/ 0 h 1020925"/>
                <a:gd name="connsiteX2" fmla="*/ 980970 w 980970"/>
                <a:gd name="connsiteY2" fmla="*/ 320391 h 1020925"/>
                <a:gd name="connsiteX3" fmla="*/ 980970 w 980970"/>
                <a:gd name="connsiteY3" fmla="*/ 1020925 h 1020925"/>
                <a:gd name="connsiteX4" fmla="*/ 78447 w 980970"/>
                <a:gd name="connsiteY4" fmla="*/ 1020925 h 1020925"/>
                <a:gd name="connsiteX5" fmla="*/ 308 w 980970"/>
                <a:gd name="connsiteY5" fmla="*/ 395886 h 1020925"/>
                <a:gd name="connsiteX6" fmla="*/ 106590 w 980970"/>
                <a:gd name="connsiteY6" fmla="*/ 173496 h 1020925"/>
                <a:gd name="connsiteX7" fmla="*/ 284213 w 980970"/>
                <a:gd name="connsiteY7" fmla="*/ 10385 h 1020925"/>
                <a:gd name="connsiteX8" fmla="*/ 303418 w 980970"/>
                <a:gd name="connsiteY8" fmla="*/ 7678 h 1020925"/>
                <a:gd name="connsiteX9" fmla="*/ 269482 w 980970"/>
                <a:gd name="connsiteY9" fmla="*/ 72107 h 1020925"/>
                <a:gd name="connsiteX10" fmla="*/ 275442 w 980970"/>
                <a:gd name="connsiteY10" fmla="*/ 186423 h 1020925"/>
                <a:gd name="connsiteX11" fmla="*/ 545466 w 980970"/>
                <a:gd name="connsiteY11" fmla="*/ 86497 h 1020925"/>
                <a:gd name="connsiteX12" fmla="*/ 610783 w 980970"/>
                <a:gd name="connsiteY12" fmla="*/ 7813 h 1020925"/>
                <a:gd name="connsiteX13" fmla="*/ 614898 w 980970"/>
                <a:gd name="connsiteY13" fmla="*/ 0 h 1020925"/>
                <a:gd name="connsiteX0" fmla="*/ 621355 w 987427"/>
                <a:gd name="connsiteY0" fmla="*/ 0 h 1020925"/>
                <a:gd name="connsiteX1" fmla="*/ 682010 w 987427"/>
                <a:gd name="connsiteY1" fmla="*/ 0 h 1020925"/>
                <a:gd name="connsiteX2" fmla="*/ 987427 w 987427"/>
                <a:gd name="connsiteY2" fmla="*/ 320391 h 1020925"/>
                <a:gd name="connsiteX3" fmla="*/ 987427 w 987427"/>
                <a:gd name="connsiteY3" fmla="*/ 1020925 h 1020925"/>
                <a:gd name="connsiteX4" fmla="*/ 84904 w 987427"/>
                <a:gd name="connsiteY4" fmla="*/ 1020925 h 1020925"/>
                <a:gd name="connsiteX5" fmla="*/ 274 w 987427"/>
                <a:gd name="connsiteY5" fmla="*/ 465124 h 1020925"/>
                <a:gd name="connsiteX6" fmla="*/ 113047 w 987427"/>
                <a:gd name="connsiteY6" fmla="*/ 173496 h 1020925"/>
                <a:gd name="connsiteX7" fmla="*/ 290670 w 987427"/>
                <a:gd name="connsiteY7" fmla="*/ 10385 h 1020925"/>
                <a:gd name="connsiteX8" fmla="*/ 309875 w 987427"/>
                <a:gd name="connsiteY8" fmla="*/ 7678 h 1020925"/>
                <a:gd name="connsiteX9" fmla="*/ 275939 w 987427"/>
                <a:gd name="connsiteY9" fmla="*/ 72107 h 1020925"/>
                <a:gd name="connsiteX10" fmla="*/ 281899 w 987427"/>
                <a:gd name="connsiteY10" fmla="*/ 186423 h 1020925"/>
                <a:gd name="connsiteX11" fmla="*/ 551923 w 987427"/>
                <a:gd name="connsiteY11" fmla="*/ 86497 h 1020925"/>
                <a:gd name="connsiteX12" fmla="*/ 617240 w 987427"/>
                <a:gd name="connsiteY12" fmla="*/ 7813 h 1020925"/>
                <a:gd name="connsiteX13" fmla="*/ 621355 w 987427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7427" h="1020925">
                  <a:moveTo>
                    <a:pt x="621355" y="0"/>
                  </a:moveTo>
                  <a:lnTo>
                    <a:pt x="682010" y="0"/>
                  </a:lnTo>
                  <a:cubicBezTo>
                    <a:pt x="850687" y="0"/>
                    <a:pt x="987427" y="143444"/>
                    <a:pt x="987427" y="320391"/>
                  </a:cubicBezTo>
                  <a:lnTo>
                    <a:pt x="987427" y="1020925"/>
                  </a:lnTo>
                  <a:lnTo>
                    <a:pt x="84904" y="1020925"/>
                  </a:lnTo>
                  <a:cubicBezTo>
                    <a:pt x="52126" y="825080"/>
                    <a:pt x="-4416" y="606362"/>
                    <a:pt x="274" y="465124"/>
                  </a:cubicBezTo>
                  <a:cubicBezTo>
                    <a:pt x="4964" y="323886"/>
                    <a:pt x="64648" y="249286"/>
                    <a:pt x="113047" y="173496"/>
                  </a:cubicBezTo>
                  <a:cubicBezTo>
                    <a:pt x="161446" y="97706"/>
                    <a:pt x="221833" y="30585"/>
                    <a:pt x="290670" y="10385"/>
                  </a:cubicBezTo>
                  <a:lnTo>
                    <a:pt x="309875" y="7678"/>
                  </a:lnTo>
                  <a:lnTo>
                    <a:pt x="275939" y="72107"/>
                  </a:lnTo>
                  <a:cubicBezTo>
                    <a:pt x="257856" y="120971"/>
                    <a:pt x="258414" y="162938"/>
                    <a:pt x="281899" y="186423"/>
                  </a:cubicBezTo>
                  <a:cubicBezTo>
                    <a:pt x="328870" y="233394"/>
                    <a:pt x="449764" y="188655"/>
                    <a:pt x="551923" y="86497"/>
                  </a:cubicBezTo>
                  <a:cubicBezTo>
                    <a:pt x="577462" y="60957"/>
                    <a:pt x="599413" y="34247"/>
                    <a:pt x="617240" y="7813"/>
                  </a:cubicBezTo>
                  <a:lnTo>
                    <a:pt x="62135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1A0E9FDE-25D9-49E4-8F26-2FD52CAFF22C}"/>
                </a:ext>
              </a:extLst>
            </p:cNvPr>
            <p:cNvSpPr/>
            <p:nvPr/>
          </p:nvSpPr>
          <p:spPr>
            <a:xfrm>
              <a:off x="1963383" y="2634207"/>
              <a:ext cx="357331" cy="9154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6E74DDC-0B17-4B6E-89BB-852A2ED3BB0B}"/>
                </a:ext>
              </a:extLst>
            </p:cNvPr>
            <p:cNvSpPr/>
            <p:nvPr/>
          </p:nvSpPr>
          <p:spPr>
            <a:xfrm rot="19800000">
              <a:off x="1315805" y="1975486"/>
              <a:ext cx="50316" cy="102208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円/楕円 27">
              <a:extLst>
                <a:ext uri="{FF2B5EF4-FFF2-40B4-BE49-F238E27FC236}">
                  <a16:creationId xmlns:a16="http://schemas.microsoft.com/office/drawing/2014/main" id="{0103D847-F840-4681-AB12-3C665746FA89}"/>
                </a:ext>
              </a:extLst>
            </p:cNvPr>
            <p:cNvSpPr/>
            <p:nvPr/>
          </p:nvSpPr>
          <p:spPr>
            <a:xfrm>
              <a:off x="1396006" y="2164717"/>
              <a:ext cx="200995" cy="5729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二等辺三角形 12">
              <a:extLst>
                <a:ext uri="{FF2B5EF4-FFF2-40B4-BE49-F238E27FC236}">
                  <a16:creationId xmlns:a16="http://schemas.microsoft.com/office/drawing/2014/main" id="{1A238503-1E99-4B39-A48A-2B285B9C81E2}"/>
                </a:ext>
              </a:extLst>
            </p:cNvPr>
            <p:cNvSpPr/>
            <p:nvPr/>
          </p:nvSpPr>
          <p:spPr>
            <a:xfrm rot="11700000">
              <a:off x="1389797" y="2399918"/>
              <a:ext cx="333135" cy="848448"/>
            </a:xfrm>
            <a:custGeom>
              <a:avLst/>
              <a:gdLst>
                <a:gd name="connsiteX0" fmla="*/ 0 w 327168"/>
                <a:gd name="connsiteY0" fmla="*/ 595714 h 595714"/>
                <a:gd name="connsiteX1" fmla="*/ 163584 w 327168"/>
                <a:gd name="connsiteY1" fmla="*/ 0 h 595714"/>
                <a:gd name="connsiteX2" fmla="*/ 327168 w 327168"/>
                <a:gd name="connsiteY2" fmla="*/ 595714 h 595714"/>
                <a:gd name="connsiteX3" fmla="*/ 0 w 327168"/>
                <a:gd name="connsiteY3" fmla="*/ 595714 h 595714"/>
                <a:gd name="connsiteX0" fmla="*/ 0 w 329515"/>
                <a:gd name="connsiteY0" fmla="*/ 685092 h 685092"/>
                <a:gd name="connsiteX1" fmla="*/ 165931 w 329515"/>
                <a:gd name="connsiteY1" fmla="*/ 0 h 685092"/>
                <a:gd name="connsiteX2" fmla="*/ 329515 w 329515"/>
                <a:gd name="connsiteY2" fmla="*/ 595714 h 685092"/>
                <a:gd name="connsiteX3" fmla="*/ 0 w 329515"/>
                <a:gd name="connsiteY3" fmla="*/ 685092 h 685092"/>
                <a:gd name="connsiteX0" fmla="*/ 0 w 329515"/>
                <a:gd name="connsiteY0" fmla="*/ 660176 h 660176"/>
                <a:gd name="connsiteX1" fmla="*/ 195616 w 329515"/>
                <a:gd name="connsiteY1" fmla="*/ 0 h 660176"/>
                <a:gd name="connsiteX2" fmla="*/ 329515 w 329515"/>
                <a:gd name="connsiteY2" fmla="*/ 570798 h 660176"/>
                <a:gd name="connsiteX3" fmla="*/ 0 w 329515"/>
                <a:gd name="connsiteY3" fmla="*/ 660176 h 660176"/>
                <a:gd name="connsiteX0" fmla="*/ 0 w 272794"/>
                <a:gd name="connsiteY0" fmla="*/ 660176 h 660176"/>
                <a:gd name="connsiteX1" fmla="*/ 195616 w 272794"/>
                <a:gd name="connsiteY1" fmla="*/ 0 h 660176"/>
                <a:gd name="connsiteX2" fmla="*/ 272794 w 272794"/>
                <a:gd name="connsiteY2" fmla="*/ 598323 h 660176"/>
                <a:gd name="connsiteX3" fmla="*/ 0 w 272794"/>
                <a:gd name="connsiteY3" fmla="*/ 660176 h 660176"/>
                <a:gd name="connsiteX0" fmla="*/ 0 w 273245"/>
                <a:gd name="connsiteY0" fmla="*/ 660176 h 660176"/>
                <a:gd name="connsiteX1" fmla="*/ 195616 w 273245"/>
                <a:gd name="connsiteY1" fmla="*/ 0 h 660176"/>
                <a:gd name="connsiteX2" fmla="*/ 273245 w 273245"/>
                <a:gd name="connsiteY2" fmla="*/ 590808 h 660176"/>
                <a:gd name="connsiteX3" fmla="*/ 0 w 273245"/>
                <a:gd name="connsiteY3" fmla="*/ 660176 h 660176"/>
                <a:gd name="connsiteX0" fmla="*/ 0 w 277230"/>
                <a:gd name="connsiteY0" fmla="*/ 660176 h 660176"/>
                <a:gd name="connsiteX1" fmla="*/ 195616 w 277230"/>
                <a:gd name="connsiteY1" fmla="*/ 0 h 660176"/>
                <a:gd name="connsiteX2" fmla="*/ 277230 w 277230"/>
                <a:gd name="connsiteY2" fmla="*/ 587274 h 660176"/>
                <a:gd name="connsiteX3" fmla="*/ 0 w 277230"/>
                <a:gd name="connsiteY3" fmla="*/ 660176 h 660176"/>
                <a:gd name="connsiteX0" fmla="*/ 0 w 277230"/>
                <a:gd name="connsiteY0" fmla="*/ 693159 h 693159"/>
                <a:gd name="connsiteX1" fmla="*/ 199104 w 277230"/>
                <a:gd name="connsiteY1" fmla="*/ 0 h 693159"/>
                <a:gd name="connsiteX2" fmla="*/ 277230 w 277230"/>
                <a:gd name="connsiteY2" fmla="*/ 620257 h 693159"/>
                <a:gd name="connsiteX3" fmla="*/ 0 w 277230"/>
                <a:gd name="connsiteY3" fmla="*/ 693159 h 693159"/>
                <a:gd name="connsiteX0" fmla="*/ 0 w 302697"/>
                <a:gd name="connsiteY0" fmla="*/ 690122 h 690122"/>
                <a:gd name="connsiteX1" fmla="*/ 224571 w 302697"/>
                <a:gd name="connsiteY1" fmla="*/ 0 h 690122"/>
                <a:gd name="connsiteX2" fmla="*/ 302697 w 302697"/>
                <a:gd name="connsiteY2" fmla="*/ 620257 h 690122"/>
                <a:gd name="connsiteX3" fmla="*/ 0 w 302697"/>
                <a:gd name="connsiteY3" fmla="*/ 690122 h 690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97" h="690122">
                  <a:moveTo>
                    <a:pt x="0" y="690122"/>
                  </a:moveTo>
                  <a:lnTo>
                    <a:pt x="224571" y="0"/>
                  </a:lnTo>
                  <a:lnTo>
                    <a:pt x="302697" y="620257"/>
                  </a:lnTo>
                  <a:lnTo>
                    <a:pt x="0" y="690122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912A2D6-9105-4EC0-832B-52BDDC25B5F0}"/>
                </a:ext>
              </a:extLst>
            </p:cNvPr>
            <p:cNvSpPr/>
            <p:nvPr/>
          </p:nvSpPr>
          <p:spPr>
            <a:xfrm>
              <a:off x="1461732" y="2424555"/>
              <a:ext cx="409954" cy="181945"/>
            </a:xfrm>
            <a:custGeom>
              <a:avLst/>
              <a:gdLst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151917 w 641144"/>
                <a:gd name="connsiteY6" fmla="*/ 124824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32744 w 641144"/>
                <a:gd name="connsiteY6" fmla="*/ 116436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241590 w 641144"/>
                <a:gd name="connsiteY5" fmla="*/ 21972 h 124824"/>
                <a:gd name="connsiteX6" fmla="*/ 32744 w 641144"/>
                <a:gd name="connsiteY6" fmla="*/ 116436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  <a:gd name="connsiteX0" fmla="*/ 112458 w 641144"/>
                <a:gd name="connsiteY0" fmla="*/ 0 h 128179"/>
                <a:gd name="connsiteX1" fmla="*/ 530581 w 641144"/>
                <a:gd name="connsiteY1" fmla="*/ 0 h 128179"/>
                <a:gd name="connsiteX2" fmla="*/ 638769 w 641144"/>
                <a:gd name="connsiteY2" fmla="*/ 21842 h 128179"/>
                <a:gd name="connsiteX3" fmla="*/ 641144 w 641144"/>
                <a:gd name="connsiteY3" fmla="*/ 23131 h 128179"/>
                <a:gd name="connsiteX4" fmla="*/ 420641 w 641144"/>
                <a:gd name="connsiteY4" fmla="*/ 128179 h 128179"/>
                <a:gd name="connsiteX5" fmla="*/ 241590 w 641144"/>
                <a:gd name="connsiteY5" fmla="*/ 21972 h 128179"/>
                <a:gd name="connsiteX6" fmla="*/ 32744 w 641144"/>
                <a:gd name="connsiteY6" fmla="*/ 116436 h 128179"/>
                <a:gd name="connsiteX7" fmla="*/ 0 w 641144"/>
                <a:gd name="connsiteY7" fmla="*/ 24160 h 128179"/>
                <a:gd name="connsiteX8" fmla="*/ 4270 w 641144"/>
                <a:gd name="connsiteY8" fmla="*/ 21842 h 128179"/>
                <a:gd name="connsiteX9" fmla="*/ 112458 w 641144"/>
                <a:gd name="connsiteY9" fmla="*/ 0 h 128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144" h="128179">
                  <a:moveTo>
                    <a:pt x="112458" y="0"/>
                  </a:moveTo>
                  <a:lnTo>
                    <a:pt x="530581" y="0"/>
                  </a:lnTo>
                  <a:cubicBezTo>
                    <a:pt x="568957" y="0"/>
                    <a:pt x="605517" y="7778"/>
                    <a:pt x="638769" y="21842"/>
                  </a:cubicBezTo>
                  <a:lnTo>
                    <a:pt x="641144" y="23131"/>
                  </a:lnTo>
                  <a:lnTo>
                    <a:pt x="420641" y="128179"/>
                  </a:lnTo>
                  <a:lnTo>
                    <a:pt x="241590" y="21972"/>
                  </a:lnTo>
                  <a:lnTo>
                    <a:pt x="32744" y="116436"/>
                  </a:lnTo>
                  <a:lnTo>
                    <a:pt x="0" y="24160"/>
                  </a:lnTo>
                  <a:lnTo>
                    <a:pt x="4270" y="21842"/>
                  </a:lnTo>
                  <a:cubicBezTo>
                    <a:pt x="37523" y="7778"/>
                    <a:pt x="74082" y="0"/>
                    <a:pt x="11245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26EE744-F658-43EA-9359-35227421A4B3}"/>
                </a:ext>
              </a:extLst>
            </p:cNvPr>
            <p:cNvSpPr/>
            <p:nvPr/>
          </p:nvSpPr>
          <p:spPr>
            <a:xfrm>
              <a:off x="1280756" y="2417419"/>
              <a:ext cx="829036" cy="811778"/>
            </a:xfrm>
            <a:custGeom>
              <a:avLst/>
              <a:gdLst>
                <a:gd name="connsiteX0" fmla="*/ 521871 w 781868"/>
                <a:gd name="connsiteY0" fmla="*/ 0 h 723977"/>
                <a:gd name="connsiteX1" fmla="*/ 582526 w 781868"/>
                <a:gd name="connsiteY1" fmla="*/ 0 h 723977"/>
                <a:gd name="connsiteX2" fmla="*/ 753287 w 781868"/>
                <a:gd name="connsiteY2" fmla="*/ 54718 h 723977"/>
                <a:gd name="connsiteX3" fmla="*/ 781868 w 781868"/>
                <a:gd name="connsiteY3" fmla="*/ 79455 h 723977"/>
                <a:gd name="connsiteX4" fmla="*/ 509108 w 781868"/>
                <a:gd name="connsiteY4" fmla="*/ 214514 h 723977"/>
                <a:gd name="connsiteX5" fmla="*/ 614835 w 781868"/>
                <a:gd name="connsiteY5" fmla="*/ 303979 h 723977"/>
                <a:gd name="connsiteX6" fmla="*/ 64672 w 781868"/>
                <a:gd name="connsiteY6" fmla="*/ 723977 h 723977"/>
                <a:gd name="connsiteX7" fmla="*/ 28855 w 781868"/>
                <a:gd name="connsiteY7" fmla="*/ 281380 h 723977"/>
                <a:gd name="connsiteX8" fmla="*/ 102892 w 781868"/>
                <a:gd name="connsiteY8" fmla="*/ 224039 h 723977"/>
                <a:gd name="connsiteX9" fmla="*/ 0 w 781868"/>
                <a:gd name="connsiteY9" fmla="*/ 148784 h 723977"/>
                <a:gd name="connsiteX10" fmla="*/ 9235 w 781868"/>
                <a:gd name="connsiteY10" fmla="*/ 138877 h 723977"/>
                <a:gd name="connsiteX11" fmla="*/ 191186 w 781868"/>
                <a:gd name="connsiteY11" fmla="*/ 10385 h 723977"/>
                <a:gd name="connsiteX12" fmla="*/ 210391 w 781868"/>
                <a:gd name="connsiteY12" fmla="*/ 7678 h 723977"/>
                <a:gd name="connsiteX13" fmla="*/ 217980 w 781868"/>
                <a:gd name="connsiteY13" fmla="*/ 7681 h 723977"/>
                <a:gd name="connsiteX14" fmla="*/ 83722 w 781868"/>
                <a:gd name="connsiteY14" fmla="*/ 683495 h 723977"/>
                <a:gd name="connsiteX15" fmla="*/ 490349 w 781868"/>
                <a:gd name="connsiteY15" fmla="*/ 7801 h 723977"/>
                <a:gd name="connsiteX16" fmla="*/ 517756 w 781868"/>
                <a:gd name="connsiteY16" fmla="*/ 7813 h 723977"/>
                <a:gd name="connsiteX17" fmla="*/ 521871 w 781868"/>
                <a:gd name="connsiteY17" fmla="*/ 0 h 723977"/>
                <a:gd name="connsiteX0" fmla="*/ 521871 w 781868"/>
                <a:gd name="connsiteY0" fmla="*/ 6486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16" fmla="*/ 517756 w 781868"/>
                <a:gd name="connsiteY16" fmla="*/ 14299 h 730463"/>
                <a:gd name="connsiteX17" fmla="*/ 521871 w 781868"/>
                <a:gd name="connsiteY17" fmla="*/ 6486 h 730463"/>
                <a:gd name="connsiteX0" fmla="*/ 517756 w 781868"/>
                <a:gd name="connsiteY0" fmla="*/ 14299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16" fmla="*/ 517756 w 781868"/>
                <a:gd name="connsiteY16" fmla="*/ 14299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66246 w 781868"/>
                <a:gd name="connsiteY4" fmla="*/ 209093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66246 w 781868"/>
                <a:gd name="connsiteY4" fmla="*/ 209093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18621 w 781868"/>
                <a:gd name="connsiteY4" fmla="*/ 213855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30527 w 781868"/>
                <a:gd name="connsiteY4" fmla="*/ 209093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89981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93247 w 781868"/>
                <a:gd name="connsiteY14" fmla="*/ 701888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3287" h="737606">
                  <a:moveTo>
                    <a:pt x="490349" y="0"/>
                  </a:moveTo>
                  <a:lnTo>
                    <a:pt x="582526" y="6486"/>
                  </a:lnTo>
                  <a:cubicBezTo>
                    <a:pt x="645780" y="6486"/>
                    <a:pt x="704543" y="26658"/>
                    <a:pt x="753287" y="61204"/>
                  </a:cubicBezTo>
                  <a:cubicBezTo>
                    <a:pt x="609981" y="100975"/>
                    <a:pt x="530970" y="135985"/>
                    <a:pt x="430527" y="209093"/>
                  </a:cubicBezTo>
                  <a:lnTo>
                    <a:pt x="533873" y="281890"/>
                  </a:lnTo>
                  <a:lnTo>
                    <a:pt x="74197" y="737606"/>
                  </a:lnTo>
                  <a:lnTo>
                    <a:pt x="28855" y="287866"/>
                  </a:lnTo>
                  <a:lnTo>
                    <a:pt x="102892" y="230525"/>
                  </a:lnTo>
                  <a:lnTo>
                    <a:pt x="0" y="155270"/>
                  </a:lnTo>
                  <a:lnTo>
                    <a:pt x="9235" y="145363"/>
                  </a:lnTo>
                  <a:cubicBezTo>
                    <a:pt x="66473" y="85016"/>
                    <a:pt x="122349" y="37071"/>
                    <a:pt x="191186" y="16871"/>
                  </a:cubicBezTo>
                  <a:lnTo>
                    <a:pt x="210391" y="14164"/>
                  </a:lnTo>
                  <a:lnTo>
                    <a:pt x="217980" y="14167"/>
                  </a:lnTo>
                  <a:lnTo>
                    <a:pt x="83722" y="692363"/>
                  </a:lnTo>
                  <a:lnTo>
                    <a:pt x="490349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24D8C3A-6708-410B-B26D-8F68ED98A35A}"/>
                </a:ext>
              </a:extLst>
            </p:cNvPr>
            <p:cNvGrpSpPr/>
            <p:nvPr/>
          </p:nvGrpSpPr>
          <p:grpSpPr>
            <a:xfrm rot="410168">
              <a:off x="1421633" y="2444278"/>
              <a:ext cx="324239" cy="294609"/>
              <a:chOff x="1588457" y="2990850"/>
              <a:chExt cx="371730" cy="337763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26DAE4B0-3F17-485D-8B38-6EBDE726A799}"/>
                  </a:ext>
                </a:extLst>
              </p:cNvPr>
              <p:cNvGrpSpPr/>
              <p:nvPr/>
            </p:nvGrpSpPr>
            <p:grpSpPr>
              <a:xfrm rot="17534486">
                <a:off x="1556331" y="3121789"/>
                <a:ext cx="279419" cy="134229"/>
                <a:chOff x="2147803" y="3159643"/>
                <a:chExt cx="1443125" cy="702748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D6ACCCE-6A4E-4743-902C-C6E544BABB14}"/>
                    </a:ext>
                  </a:extLst>
                </p:cNvPr>
                <p:cNvSpPr/>
                <p:nvPr/>
              </p:nvSpPr>
              <p:spPr>
                <a:xfrm>
                  <a:off x="2147803" y="3159643"/>
                  <a:ext cx="1443125" cy="702748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3651E1A2-9391-4F15-9877-14D902DF5DA6}"/>
                    </a:ext>
                  </a:extLst>
                </p:cNvPr>
                <p:cNvSpPr/>
                <p:nvPr/>
              </p:nvSpPr>
              <p:spPr>
                <a:xfrm>
                  <a:off x="2412294" y="3289782"/>
                  <a:ext cx="973711" cy="405923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A7DD2E21-10A4-46AA-AFF5-1DD4F7978C20}"/>
                  </a:ext>
                </a:extLst>
              </p:cNvPr>
              <p:cNvGrpSpPr/>
              <p:nvPr/>
            </p:nvGrpSpPr>
            <p:grpSpPr>
              <a:xfrm rot="4125484" flipH="1">
                <a:off x="1689491" y="3098494"/>
                <a:ext cx="279420" cy="168288"/>
                <a:chOff x="2147780" y="2981332"/>
                <a:chExt cx="1443132" cy="881064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C37F16C4-BBDA-4FCB-A376-2F7097A0165B}"/>
                    </a:ext>
                  </a:extLst>
                </p:cNvPr>
                <p:cNvSpPr/>
                <p:nvPr/>
              </p:nvSpPr>
              <p:spPr>
                <a:xfrm>
                  <a:off x="2147780" y="2981332"/>
                  <a:ext cx="1443132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7A4B4018-C07A-4CCA-BBCE-FBB6B6C4CF42}"/>
                    </a:ext>
                  </a:extLst>
                </p:cNvPr>
                <p:cNvSpPr/>
                <p:nvPr/>
              </p:nvSpPr>
              <p:spPr>
                <a:xfrm>
                  <a:off x="2412319" y="3148018"/>
                  <a:ext cx="1095549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777CD5C-34C6-49F9-8391-1CF19281F3C2}"/>
                  </a:ext>
                </a:extLst>
              </p:cNvPr>
              <p:cNvGrpSpPr/>
              <p:nvPr/>
            </p:nvGrpSpPr>
            <p:grpSpPr>
              <a:xfrm>
                <a:off x="1588457" y="3004227"/>
                <a:ext cx="151156" cy="144461"/>
                <a:chOff x="2708289" y="3050160"/>
                <a:chExt cx="882622" cy="743388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550B0A3-2542-4539-96BE-D58B434D9CC8}"/>
                    </a:ext>
                  </a:extLst>
                </p:cNvPr>
                <p:cNvSpPr/>
                <p:nvPr/>
              </p:nvSpPr>
              <p:spPr>
                <a:xfrm>
                  <a:off x="2708289" y="3050160"/>
                  <a:ext cx="882622" cy="743388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6341007-5D07-4485-A2DB-67F5B6ACDED5}"/>
                    </a:ext>
                  </a:extLst>
                </p:cNvPr>
                <p:cNvSpPr/>
                <p:nvPr/>
              </p:nvSpPr>
              <p:spPr>
                <a:xfrm>
                  <a:off x="2833020" y="3190805"/>
                  <a:ext cx="674868" cy="46210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63586ABD-6728-4F6A-ADB2-D52007B63788}"/>
                  </a:ext>
                </a:extLst>
              </p:cNvPr>
              <p:cNvGrpSpPr/>
              <p:nvPr/>
            </p:nvGrpSpPr>
            <p:grpSpPr>
              <a:xfrm flipH="1">
                <a:off x="1760821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6B14178B-0271-4685-A682-33B6E693FC60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39E7BA99-1FCB-413A-8D2C-E54DFFE237AE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09BF50EA-ACF1-4813-86B6-067D0CFC8A83}"/>
                  </a:ext>
                </a:extLst>
              </p:cNvPr>
              <p:cNvSpPr/>
              <p:nvPr/>
            </p:nvSpPr>
            <p:spPr>
              <a:xfrm>
                <a:off x="1702400" y="3020606"/>
                <a:ext cx="111458" cy="10939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F91D8EFD-81B3-4D0D-9D29-1D4410B3C30B}"/>
                </a:ext>
              </a:extLst>
            </p:cNvPr>
            <p:cNvSpPr/>
            <p:nvPr/>
          </p:nvSpPr>
          <p:spPr>
            <a:xfrm>
              <a:off x="1326902" y="3348038"/>
              <a:ext cx="68511" cy="92027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1D127F0-3631-4CD3-B458-D53BAB628D0D}"/>
                </a:ext>
              </a:extLst>
            </p:cNvPr>
            <p:cNvSpPr/>
            <p:nvPr/>
          </p:nvSpPr>
          <p:spPr>
            <a:xfrm rot="900000">
              <a:off x="1051184" y="1215094"/>
              <a:ext cx="232534" cy="546310"/>
            </a:xfrm>
            <a:custGeom>
              <a:avLst/>
              <a:gdLst>
                <a:gd name="connsiteX0" fmla="*/ 140985 w 334342"/>
                <a:gd name="connsiteY0" fmla="*/ 110256 h 546310"/>
                <a:gd name="connsiteX1" fmla="*/ 72873 w 334342"/>
                <a:gd name="connsiteY1" fmla="*/ 328283 h 546310"/>
                <a:gd name="connsiteX2" fmla="*/ 140985 w 334342"/>
                <a:gd name="connsiteY2" fmla="*/ 546310 h 546310"/>
                <a:gd name="connsiteX3" fmla="*/ 0 w 334342"/>
                <a:gd name="connsiteY3" fmla="*/ 328283 h 546310"/>
                <a:gd name="connsiteX4" fmla="*/ 140985 w 334342"/>
                <a:gd name="connsiteY4" fmla="*/ 110256 h 546310"/>
                <a:gd name="connsiteX5" fmla="*/ 236780 w 334342"/>
                <a:gd name="connsiteY5" fmla="*/ 69891 h 546310"/>
                <a:gd name="connsiteX6" fmla="*/ 185337 w 334342"/>
                <a:gd name="connsiteY6" fmla="*/ 287917 h 546310"/>
                <a:gd name="connsiteX7" fmla="*/ 236780 w 334342"/>
                <a:gd name="connsiteY7" fmla="*/ 505943 h 546310"/>
                <a:gd name="connsiteX8" fmla="*/ 236780 w 334342"/>
                <a:gd name="connsiteY8" fmla="*/ 505945 h 546310"/>
                <a:gd name="connsiteX9" fmla="*/ 95795 w 334342"/>
                <a:gd name="connsiteY9" fmla="*/ 287918 h 546310"/>
                <a:gd name="connsiteX10" fmla="*/ 236780 w 334342"/>
                <a:gd name="connsiteY10" fmla="*/ 69891 h 546310"/>
                <a:gd name="connsiteX11" fmla="*/ 334342 w 334342"/>
                <a:gd name="connsiteY11" fmla="*/ 0 h 546310"/>
                <a:gd name="connsiteX12" fmla="*/ 261441 w 334342"/>
                <a:gd name="connsiteY12" fmla="*/ 210555 h 546310"/>
                <a:gd name="connsiteX13" fmla="*/ 334342 w 334342"/>
                <a:gd name="connsiteY13" fmla="*/ 421110 h 546310"/>
                <a:gd name="connsiteX14" fmla="*/ 334342 w 334342"/>
                <a:gd name="connsiteY14" fmla="*/ 421112 h 546310"/>
                <a:gd name="connsiteX15" fmla="*/ 205897 w 334342"/>
                <a:gd name="connsiteY15" fmla="*/ 210556 h 546310"/>
                <a:gd name="connsiteX16" fmla="*/ 334342 w 334342"/>
                <a:gd name="connsiteY16" fmla="*/ 0 h 546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4342" h="546310">
                  <a:moveTo>
                    <a:pt x="140985" y="110256"/>
                  </a:moveTo>
                  <a:cubicBezTo>
                    <a:pt x="97956" y="163050"/>
                    <a:pt x="72873" y="243341"/>
                    <a:pt x="72873" y="328283"/>
                  </a:cubicBezTo>
                  <a:cubicBezTo>
                    <a:pt x="72873" y="413224"/>
                    <a:pt x="97956" y="493515"/>
                    <a:pt x="140985" y="546310"/>
                  </a:cubicBezTo>
                  <a:cubicBezTo>
                    <a:pt x="63121" y="546310"/>
                    <a:pt x="0" y="448696"/>
                    <a:pt x="0" y="328283"/>
                  </a:cubicBezTo>
                  <a:cubicBezTo>
                    <a:pt x="0" y="207870"/>
                    <a:pt x="63121" y="110256"/>
                    <a:pt x="140985" y="110256"/>
                  </a:cubicBezTo>
                  <a:close/>
                  <a:moveTo>
                    <a:pt x="236780" y="69891"/>
                  </a:moveTo>
                  <a:cubicBezTo>
                    <a:pt x="203556" y="130923"/>
                    <a:pt x="185337" y="208139"/>
                    <a:pt x="185337" y="287917"/>
                  </a:cubicBezTo>
                  <a:cubicBezTo>
                    <a:pt x="185337" y="367696"/>
                    <a:pt x="203556" y="444912"/>
                    <a:pt x="236780" y="505943"/>
                  </a:cubicBezTo>
                  <a:lnTo>
                    <a:pt x="236780" y="505945"/>
                  </a:lnTo>
                  <a:cubicBezTo>
                    <a:pt x="158916" y="505945"/>
                    <a:pt x="95795" y="408331"/>
                    <a:pt x="95795" y="287918"/>
                  </a:cubicBezTo>
                  <a:cubicBezTo>
                    <a:pt x="95795" y="167505"/>
                    <a:pt x="158916" y="69891"/>
                    <a:pt x="236780" y="69891"/>
                  </a:cubicBezTo>
                  <a:close/>
                  <a:moveTo>
                    <a:pt x="334342" y="0"/>
                  </a:moveTo>
                  <a:cubicBezTo>
                    <a:pt x="289129" y="44261"/>
                    <a:pt x="261441" y="124229"/>
                    <a:pt x="261441" y="210555"/>
                  </a:cubicBezTo>
                  <a:cubicBezTo>
                    <a:pt x="261441" y="296881"/>
                    <a:pt x="289129" y="376850"/>
                    <a:pt x="334342" y="421110"/>
                  </a:cubicBezTo>
                  <a:lnTo>
                    <a:pt x="334342" y="421112"/>
                  </a:lnTo>
                  <a:cubicBezTo>
                    <a:pt x="263404" y="421112"/>
                    <a:pt x="205897" y="326843"/>
                    <a:pt x="205897" y="210556"/>
                  </a:cubicBezTo>
                  <a:cubicBezTo>
                    <a:pt x="205897" y="94269"/>
                    <a:pt x="263404" y="0"/>
                    <a:pt x="33434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416EF79-7818-478F-8940-1B35C093DBE6}"/>
                </a:ext>
              </a:extLst>
            </p:cNvPr>
            <p:cNvGrpSpPr/>
            <p:nvPr/>
          </p:nvGrpSpPr>
          <p:grpSpPr>
            <a:xfrm>
              <a:off x="1568253" y="1582155"/>
              <a:ext cx="313118" cy="316738"/>
              <a:chOff x="3392235" y="1601078"/>
              <a:chExt cx="313118" cy="316738"/>
            </a:xfrm>
          </p:grpSpPr>
          <p:sp>
            <p:nvSpPr>
              <p:cNvPr id="28" name="円/楕円 27">
                <a:extLst>
                  <a:ext uri="{FF2B5EF4-FFF2-40B4-BE49-F238E27FC236}">
                    <a16:creationId xmlns:a16="http://schemas.microsoft.com/office/drawing/2014/main" id="{66090F1F-59AC-4CC6-B5E8-BAC4ECFF4544}"/>
                  </a:ext>
                </a:extLst>
              </p:cNvPr>
              <p:cNvSpPr/>
              <p:nvPr/>
            </p:nvSpPr>
            <p:spPr>
              <a:xfrm rot="10800000">
                <a:off x="3392235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389">
                <a:extLst>
                  <a:ext uri="{FF2B5EF4-FFF2-40B4-BE49-F238E27FC236}">
                    <a16:creationId xmlns:a16="http://schemas.microsoft.com/office/drawing/2014/main" id="{09DFE910-6ECB-4CF4-933F-4822246F11F3}"/>
                  </a:ext>
                </a:extLst>
              </p:cNvPr>
              <p:cNvSpPr/>
              <p:nvPr/>
            </p:nvSpPr>
            <p:spPr>
              <a:xfrm>
                <a:off x="3500878" y="1738683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389">
                <a:extLst>
                  <a:ext uri="{FF2B5EF4-FFF2-40B4-BE49-F238E27FC236}">
                    <a16:creationId xmlns:a16="http://schemas.microsoft.com/office/drawing/2014/main" id="{734E8C5F-DF49-4DBE-8296-99D0F9958988}"/>
                  </a:ext>
                </a:extLst>
              </p:cNvPr>
              <p:cNvSpPr/>
              <p:nvPr/>
            </p:nvSpPr>
            <p:spPr>
              <a:xfrm>
                <a:off x="3518727" y="1755959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36749BB-DF72-4008-B10C-D2FE93167F8A}"/>
                </a:ext>
              </a:extLst>
            </p:cNvPr>
            <p:cNvGrpSpPr/>
            <p:nvPr/>
          </p:nvGrpSpPr>
          <p:grpSpPr>
            <a:xfrm>
              <a:off x="1187162" y="1582155"/>
              <a:ext cx="185017" cy="316738"/>
              <a:chOff x="3392235" y="1601078"/>
              <a:chExt cx="313118" cy="316738"/>
            </a:xfrm>
          </p:grpSpPr>
          <p:sp>
            <p:nvSpPr>
              <p:cNvPr id="25" name="円/楕円 27">
                <a:extLst>
                  <a:ext uri="{FF2B5EF4-FFF2-40B4-BE49-F238E27FC236}">
                    <a16:creationId xmlns:a16="http://schemas.microsoft.com/office/drawing/2014/main" id="{45256415-F1A2-4E23-A42A-2011FCEEC442}"/>
                  </a:ext>
                </a:extLst>
              </p:cNvPr>
              <p:cNvSpPr/>
              <p:nvPr/>
            </p:nvSpPr>
            <p:spPr>
              <a:xfrm rot="10800000">
                <a:off x="3392235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389">
                <a:extLst>
                  <a:ext uri="{FF2B5EF4-FFF2-40B4-BE49-F238E27FC236}">
                    <a16:creationId xmlns:a16="http://schemas.microsoft.com/office/drawing/2014/main" id="{62FEEB99-FCA2-41C4-A9B4-C4C32081C338}"/>
                  </a:ext>
                </a:extLst>
              </p:cNvPr>
              <p:cNvSpPr/>
              <p:nvPr/>
            </p:nvSpPr>
            <p:spPr>
              <a:xfrm>
                <a:off x="3500878" y="1738683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円/楕円 389">
                <a:extLst>
                  <a:ext uri="{FF2B5EF4-FFF2-40B4-BE49-F238E27FC236}">
                    <a16:creationId xmlns:a16="http://schemas.microsoft.com/office/drawing/2014/main" id="{54701AD5-CCC6-43C6-9C2C-73CF13634819}"/>
                  </a:ext>
                </a:extLst>
              </p:cNvPr>
              <p:cNvSpPr/>
              <p:nvPr/>
            </p:nvSpPr>
            <p:spPr>
              <a:xfrm>
                <a:off x="3518727" y="1755959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5F510A3F-0B67-4496-B589-7E3015A227BD}"/>
                </a:ext>
              </a:extLst>
            </p:cNvPr>
            <p:cNvSpPr/>
            <p:nvPr/>
          </p:nvSpPr>
          <p:spPr>
            <a:xfrm rot="18900000" flipH="1">
              <a:off x="1647255" y="961960"/>
              <a:ext cx="433280" cy="886995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521D237A-710F-4B42-8C6D-FB7CA50AF481}"/>
              </a:ext>
            </a:extLst>
          </p:cNvPr>
          <p:cNvGrpSpPr/>
          <p:nvPr/>
        </p:nvGrpSpPr>
        <p:grpSpPr>
          <a:xfrm>
            <a:off x="4317165" y="1080237"/>
            <a:ext cx="1135697" cy="2477430"/>
            <a:chOff x="3342429" y="1080237"/>
            <a:chExt cx="1135697" cy="247743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994B5BB1-37CB-432E-A19A-BF4DA4EB3467}"/>
                </a:ext>
              </a:extLst>
            </p:cNvPr>
            <p:cNvGrpSpPr/>
            <p:nvPr/>
          </p:nvGrpSpPr>
          <p:grpSpPr>
            <a:xfrm>
              <a:off x="3342429" y="1080237"/>
              <a:ext cx="1135697" cy="2477430"/>
              <a:chOff x="3288209" y="961960"/>
              <a:chExt cx="1189917" cy="2595707"/>
            </a:xfrm>
          </p:grpSpPr>
          <p:sp>
            <p:nvSpPr>
              <p:cNvPr id="64" name="円/楕円 637">
                <a:extLst>
                  <a:ext uri="{FF2B5EF4-FFF2-40B4-BE49-F238E27FC236}">
                    <a16:creationId xmlns:a16="http://schemas.microsoft.com/office/drawing/2014/main" id="{CCB3E411-5DF5-4AF2-9E5E-B5CFCB84AFEB}"/>
                  </a:ext>
                </a:extLst>
              </p:cNvPr>
              <p:cNvSpPr/>
              <p:nvPr/>
            </p:nvSpPr>
            <p:spPr>
              <a:xfrm>
                <a:off x="3491211" y="2101850"/>
                <a:ext cx="121939" cy="483622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637">
                <a:extLst>
                  <a:ext uri="{FF2B5EF4-FFF2-40B4-BE49-F238E27FC236}">
                    <a16:creationId xmlns:a16="http://schemas.microsoft.com/office/drawing/2014/main" id="{B99A7C31-DFD2-46EA-A9F6-6BE6CA720D4F}"/>
                  </a:ext>
                </a:extLst>
              </p:cNvPr>
              <p:cNvSpPr/>
              <p:nvPr/>
            </p:nvSpPr>
            <p:spPr>
              <a:xfrm>
                <a:off x="4177011" y="2070307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EEFF08AF-7D28-4405-A034-29C1EA3BAC9D}"/>
                  </a:ext>
                </a:extLst>
              </p:cNvPr>
              <p:cNvSpPr/>
              <p:nvPr/>
            </p:nvSpPr>
            <p:spPr>
              <a:xfrm rot="900000">
                <a:off x="3288209" y="1149803"/>
                <a:ext cx="258026" cy="741439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円/楕円 373">
                <a:extLst>
                  <a:ext uri="{FF2B5EF4-FFF2-40B4-BE49-F238E27FC236}">
                    <a16:creationId xmlns:a16="http://schemas.microsoft.com/office/drawing/2014/main" id="{80FC4F88-73D7-440B-B718-1CF313089ABF}"/>
                  </a:ext>
                </a:extLst>
              </p:cNvPr>
              <p:cNvSpPr/>
              <p:nvPr/>
            </p:nvSpPr>
            <p:spPr>
              <a:xfrm>
                <a:off x="3295776" y="1080237"/>
                <a:ext cx="1146281" cy="120670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A6AA3D9-A1FB-48F1-8CC9-35F4789A1413}"/>
                  </a:ext>
                </a:extLst>
              </p:cNvPr>
              <p:cNvSpPr/>
              <p:nvPr/>
            </p:nvSpPr>
            <p:spPr>
              <a:xfrm>
                <a:off x="3314006" y="1193433"/>
                <a:ext cx="987290" cy="1614209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9C0EF3D-124E-458B-A513-11925EB482C7}"/>
                  </a:ext>
                </a:extLst>
              </p:cNvPr>
              <p:cNvSpPr/>
              <p:nvPr/>
            </p:nvSpPr>
            <p:spPr>
              <a:xfrm>
                <a:off x="3702501" y="2298389"/>
                <a:ext cx="198330" cy="101646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FD9F1B9-7439-4E67-81FE-81623A41E890}"/>
                  </a:ext>
                </a:extLst>
              </p:cNvPr>
              <p:cNvSpPr/>
              <p:nvPr/>
            </p:nvSpPr>
            <p:spPr>
              <a:xfrm>
                <a:off x="3367823" y="2424556"/>
                <a:ext cx="1053425" cy="1133111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39492 w 1005564"/>
                  <a:gd name="connsiteY0" fmla="*/ 0 h 1020925"/>
                  <a:gd name="connsiteX1" fmla="*/ 700147 w 1005564"/>
                  <a:gd name="connsiteY1" fmla="*/ 0 h 1020925"/>
                  <a:gd name="connsiteX2" fmla="*/ 1005564 w 1005564"/>
                  <a:gd name="connsiteY2" fmla="*/ 320391 h 1020925"/>
                  <a:gd name="connsiteX3" fmla="*/ 1005564 w 1005564"/>
                  <a:gd name="connsiteY3" fmla="*/ 1020925 h 1020925"/>
                  <a:gd name="connsiteX4" fmla="*/ 77076 w 1005564"/>
                  <a:gd name="connsiteY4" fmla="*/ 1020925 h 1020925"/>
                  <a:gd name="connsiteX5" fmla="*/ 24902 w 1005564"/>
                  <a:gd name="connsiteY5" fmla="*/ 395886 h 1020925"/>
                  <a:gd name="connsiteX6" fmla="*/ 126856 w 1005564"/>
                  <a:gd name="connsiteY6" fmla="*/ 138877 h 1020925"/>
                  <a:gd name="connsiteX7" fmla="*/ 308807 w 1005564"/>
                  <a:gd name="connsiteY7" fmla="*/ 10385 h 1020925"/>
                  <a:gd name="connsiteX8" fmla="*/ 328012 w 1005564"/>
                  <a:gd name="connsiteY8" fmla="*/ 7678 h 1020925"/>
                  <a:gd name="connsiteX9" fmla="*/ 294076 w 1005564"/>
                  <a:gd name="connsiteY9" fmla="*/ 72107 h 1020925"/>
                  <a:gd name="connsiteX10" fmla="*/ 300036 w 1005564"/>
                  <a:gd name="connsiteY10" fmla="*/ 186423 h 1020925"/>
                  <a:gd name="connsiteX11" fmla="*/ 570060 w 1005564"/>
                  <a:gd name="connsiteY11" fmla="*/ 86497 h 1020925"/>
                  <a:gd name="connsiteX12" fmla="*/ 635377 w 1005564"/>
                  <a:gd name="connsiteY12" fmla="*/ 7813 h 1020925"/>
                  <a:gd name="connsiteX13" fmla="*/ 639492 w 1005564"/>
                  <a:gd name="connsiteY13" fmla="*/ 0 h 1020925"/>
                  <a:gd name="connsiteX0" fmla="*/ 614816 w 980888"/>
                  <a:gd name="connsiteY0" fmla="*/ 0 h 1020925"/>
                  <a:gd name="connsiteX1" fmla="*/ 675471 w 980888"/>
                  <a:gd name="connsiteY1" fmla="*/ 0 h 1020925"/>
                  <a:gd name="connsiteX2" fmla="*/ 980888 w 980888"/>
                  <a:gd name="connsiteY2" fmla="*/ 320391 h 1020925"/>
                  <a:gd name="connsiteX3" fmla="*/ 980888 w 980888"/>
                  <a:gd name="connsiteY3" fmla="*/ 1020925 h 1020925"/>
                  <a:gd name="connsiteX4" fmla="*/ 78365 w 980888"/>
                  <a:gd name="connsiteY4" fmla="*/ 1020925 h 1020925"/>
                  <a:gd name="connsiteX5" fmla="*/ 226 w 980888"/>
                  <a:gd name="connsiteY5" fmla="*/ 395886 h 1020925"/>
                  <a:gd name="connsiteX6" fmla="*/ 102180 w 980888"/>
                  <a:gd name="connsiteY6" fmla="*/ 138877 h 1020925"/>
                  <a:gd name="connsiteX7" fmla="*/ 284131 w 980888"/>
                  <a:gd name="connsiteY7" fmla="*/ 10385 h 1020925"/>
                  <a:gd name="connsiteX8" fmla="*/ 303336 w 980888"/>
                  <a:gd name="connsiteY8" fmla="*/ 7678 h 1020925"/>
                  <a:gd name="connsiteX9" fmla="*/ 269400 w 980888"/>
                  <a:gd name="connsiteY9" fmla="*/ 72107 h 1020925"/>
                  <a:gd name="connsiteX10" fmla="*/ 275360 w 980888"/>
                  <a:gd name="connsiteY10" fmla="*/ 186423 h 1020925"/>
                  <a:gd name="connsiteX11" fmla="*/ 545384 w 980888"/>
                  <a:gd name="connsiteY11" fmla="*/ 86497 h 1020925"/>
                  <a:gd name="connsiteX12" fmla="*/ 610701 w 980888"/>
                  <a:gd name="connsiteY12" fmla="*/ 7813 h 1020925"/>
                  <a:gd name="connsiteX13" fmla="*/ 614816 w 980888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14898 w 980970"/>
                  <a:gd name="connsiteY0" fmla="*/ 0 h 1020925"/>
                  <a:gd name="connsiteX1" fmla="*/ 675553 w 980970"/>
                  <a:gd name="connsiteY1" fmla="*/ 0 h 1020925"/>
                  <a:gd name="connsiteX2" fmla="*/ 980970 w 980970"/>
                  <a:gd name="connsiteY2" fmla="*/ 320391 h 1020925"/>
                  <a:gd name="connsiteX3" fmla="*/ 980970 w 980970"/>
                  <a:gd name="connsiteY3" fmla="*/ 1020925 h 1020925"/>
                  <a:gd name="connsiteX4" fmla="*/ 78447 w 980970"/>
                  <a:gd name="connsiteY4" fmla="*/ 1020925 h 1020925"/>
                  <a:gd name="connsiteX5" fmla="*/ 308 w 980970"/>
                  <a:gd name="connsiteY5" fmla="*/ 395886 h 1020925"/>
                  <a:gd name="connsiteX6" fmla="*/ 106590 w 980970"/>
                  <a:gd name="connsiteY6" fmla="*/ 173496 h 1020925"/>
                  <a:gd name="connsiteX7" fmla="*/ 284213 w 980970"/>
                  <a:gd name="connsiteY7" fmla="*/ 10385 h 1020925"/>
                  <a:gd name="connsiteX8" fmla="*/ 303418 w 980970"/>
                  <a:gd name="connsiteY8" fmla="*/ 7678 h 1020925"/>
                  <a:gd name="connsiteX9" fmla="*/ 269482 w 980970"/>
                  <a:gd name="connsiteY9" fmla="*/ 72107 h 1020925"/>
                  <a:gd name="connsiteX10" fmla="*/ 275442 w 980970"/>
                  <a:gd name="connsiteY10" fmla="*/ 186423 h 1020925"/>
                  <a:gd name="connsiteX11" fmla="*/ 545466 w 980970"/>
                  <a:gd name="connsiteY11" fmla="*/ 86497 h 1020925"/>
                  <a:gd name="connsiteX12" fmla="*/ 610783 w 980970"/>
                  <a:gd name="connsiteY12" fmla="*/ 7813 h 1020925"/>
                  <a:gd name="connsiteX13" fmla="*/ 614898 w 980970"/>
                  <a:gd name="connsiteY13" fmla="*/ 0 h 1020925"/>
                  <a:gd name="connsiteX0" fmla="*/ 621355 w 987427"/>
                  <a:gd name="connsiteY0" fmla="*/ 0 h 1020925"/>
                  <a:gd name="connsiteX1" fmla="*/ 682010 w 987427"/>
                  <a:gd name="connsiteY1" fmla="*/ 0 h 1020925"/>
                  <a:gd name="connsiteX2" fmla="*/ 987427 w 987427"/>
                  <a:gd name="connsiteY2" fmla="*/ 320391 h 1020925"/>
                  <a:gd name="connsiteX3" fmla="*/ 987427 w 987427"/>
                  <a:gd name="connsiteY3" fmla="*/ 1020925 h 1020925"/>
                  <a:gd name="connsiteX4" fmla="*/ 84904 w 987427"/>
                  <a:gd name="connsiteY4" fmla="*/ 1020925 h 1020925"/>
                  <a:gd name="connsiteX5" fmla="*/ 274 w 987427"/>
                  <a:gd name="connsiteY5" fmla="*/ 465124 h 1020925"/>
                  <a:gd name="connsiteX6" fmla="*/ 113047 w 987427"/>
                  <a:gd name="connsiteY6" fmla="*/ 173496 h 1020925"/>
                  <a:gd name="connsiteX7" fmla="*/ 290670 w 987427"/>
                  <a:gd name="connsiteY7" fmla="*/ 10385 h 1020925"/>
                  <a:gd name="connsiteX8" fmla="*/ 309875 w 987427"/>
                  <a:gd name="connsiteY8" fmla="*/ 7678 h 1020925"/>
                  <a:gd name="connsiteX9" fmla="*/ 275939 w 987427"/>
                  <a:gd name="connsiteY9" fmla="*/ 72107 h 1020925"/>
                  <a:gd name="connsiteX10" fmla="*/ 281899 w 987427"/>
                  <a:gd name="connsiteY10" fmla="*/ 186423 h 1020925"/>
                  <a:gd name="connsiteX11" fmla="*/ 551923 w 987427"/>
                  <a:gd name="connsiteY11" fmla="*/ 86497 h 1020925"/>
                  <a:gd name="connsiteX12" fmla="*/ 617240 w 987427"/>
                  <a:gd name="connsiteY12" fmla="*/ 7813 h 1020925"/>
                  <a:gd name="connsiteX13" fmla="*/ 621355 w 987427"/>
                  <a:gd name="connsiteY13" fmla="*/ 0 h 1020925"/>
                  <a:gd name="connsiteX0" fmla="*/ 621741 w 987813"/>
                  <a:gd name="connsiteY0" fmla="*/ 0 h 1020925"/>
                  <a:gd name="connsiteX1" fmla="*/ 682396 w 987813"/>
                  <a:gd name="connsiteY1" fmla="*/ 0 h 1020925"/>
                  <a:gd name="connsiteX2" fmla="*/ 987813 w 987813"/>
                  <a:gd name="connsiteY2" fmla="*/ 320391 h 1020925"/>
                  <a:gd name="connsiteX3" fmla="*/ 987813 w 987813"/>
                  <a:gd name="connsiteY3" fmla="*/ 1020925 h 1020925"/>
                  <a:gd name="connsiteX4" fmla="*/ 85290 w 987813"/>
                  <a:gd name="connsiteY4" fmla="*/ 1020925 h 1020925"/>
                  <a:gd name="connsiteX5" fmla="*/ 660 w 987813"/>
                  <a:gd name="connsiteY5" fmla="*/ 465124 h 1020925"/>
                  <a:gd name="connsiteX6" fmla="*/ 130742 w 987813"/>
                  <a:gd name="connsiteY6" fmla="*/ 177824 h 1020925"/>
                  <a:gd name="connsiteX7" fmla="*/ 291056 w 987813"/>
                  <a:gd name="connsiteY7" fmla="*/ 10385 h 1020925"/>
                  <a:gd name="connsiteX8" fmla="*/ 310261 w 987813"/>
                  <a:gd name="connsiteY8" fmla="*/ 7678 h 1020925"/>
                  <a:gd name="connsiteX9" fmla="*/ 276325 w 987813"/>
                  <a:gd name="connsiteY9" fmla="*/ 72107 h 1020925"/>
                  <a:gd name="connsiteX10" fmla="*/ 282285 w 987813"/>
                  <a:gd name="connsiteY10" fmla="*/ 186423 h 1020925"/>
                  <a:gd name="connsiteX11" fmla="*/ 552309 w 987813"/>
                  <a:gd name="connsiteY11" fmla="*/ 86497 h 1020925"/>
                  <a:gd name="connsiteX12" fmla="*/ 617626 w 987813"/>
                  <a:gd name="connsiteY12" fmla="*/ 7813 h 1020925"/>
                  <a:gd name="connsiteX13" fmla="*/ 621741 w 987813"/>
                  <a:gd name="connsiteY13" fmla="*/ 0 h 1020925"/>
                  <a:gd name="connsiteX0" fmla="*/ 592002 w 958074"/>
                  <a:gd name="connsiteY0" fmla="*/ 0 h 1020925"/>
                  <a:gd name="connsiteX1" fmla="*/ 652657 w 958074"/>
                  <a:gd name="connsiteY1" fmla="*/ 0 h 1020925"/>
                  <a:gd name="connsiteX2" fmla="*/ 958074 w 958074"/>
                  <a:gd name="connsiteY2" fmla="*/ 320391 h 1020925"/>
                  <a:gd name="connsiteX3" fmla="*/ 958074 w 958074"/>
                  <a:gd name="connsiteY3" fmla="*/ 1020925 h 1020925"/>
                  <a:gd name="connsiteX4" fmla="*/ 55551 w 958074"/>
                  <a:gd name="connsiteY4" fmla="*/ 1020925 h 1020925"/>
                  <a:gd name="connsiteX5" fmla="*/ 1212 w 958074"/>
                  <a:gd name="connsiteY5" fmla="*/ 465124 h 1020925"/>
                  <a:gd name="connsiteX6" fmla="*/ 101003 w 958074"/>
                  <a:gd name="connsiteY6" fmla="*/ 177824 h 1020925"/>
                  <a:gd name="connsiteX7" fmla="*/ 261317 w 958074"/>
                  <a:gd name="connsiteY7" fmla="*/ 10385 h 1020925"/>
                  <a:gd name="connsiteX8" fmla="*/ 280522 w 958074"/>
                  <a:gd name="connsiteY8" fmla="*/ 7678 h 1020925"/>
                  <a:gd name="connsiteX9" fmla="*/ 246586 w 958074"/>
                  <a:gd name="connsiteY9" fmla="*/ 72107 h 1020925"/>
                  <a:gd name="connsiteX10" fmla="*/ 252546 w 958074"/>
                  <a:gd name="connsiteY10" fmla="*/ 186423 h 1020925"/>
                  <a:gd name="connsiteX11" fmla="*/ 522570 w 958074"/>
                  <a:gd name="connsiteY11" fmla="*/ 86497 h 1020925"/>
                  <a:gd name="connsiteX12" fmla="*/ 587887 w 958074"/>
                  <a:gd name="connsiteY12" fmla="*/ 7813 h 1020925"/>
                  <a:gd name="connsiteX13" fmla="*/ 592002 w 958074"/>
                  <a:gd name="connsiteY13" fmla="*/ 0 h 1020925"/>
                  <a:gd name="connsiteX0" fmla="*/ 590805 w 956877"/>
                  <a:gd name="connsiteY0" fmla="*/ 0 h 1029580"/>
                  <a:gd name="connsiteX1" fmla="*/ 651460 w 956877"/>
                  <a:gd name="connsiteY1" fmla="*/ 0 h 1029580"/>
                  <a:gd name="connsiteX2" fmla="*/ 956877 w 956877"/>
                  <a:gd name="connsiteY2" fmla="*/ 320391 h 1029580"/>
                  <a:gd name="connsiteX3" fmla="*/ 956877 w 956877"/>
                  <a:gd name="connsiteY3" fmla="*/ 1020925 h 1029580"/>
                  <a:gd name="connsiteX4" fmla="*/ 93300 w 956877"/>
                  <a:gd name="connsiteY4" fmla="*/ 1029580 h 1029580"/>
                  <a:gd name="connsiteX5" fmla="*/ 15 w 956877"/>
                  <a:gd name="connsiteY5" fmla="*/ 465124 h 1029580"/>
                  <a:gd name="connsiteX6" fmla="*/ 99806 w 956877"/>
                  <a:gd name="connsiteY6" fmla="*/ 177824 h 1029580"/>
                  <a:gd name="connsiteX7" fmla="*/ 260120 w 956877"/>
                  <a:gd name="connsiteY7" fmla="*/ 10385 h 1029580"/>
                  <a:gd name="connsiteX8" fmla="*/ 279325 w 956877"/>
                  <a:gd name="connsiteY8" fmla="*/ 7678 h 1029580"/>
                  <a:gd name="connsiteX9" fmla="*/ 245389 w 956877"/>
                  <a:gd name="connsiteY9" fmla="*/ 72107 h 1029580"/>
                  <a:gd name="connsiteX10" fmla="*/ 251349 w 956877"/>
                  <a:gd name="connsiteY10" fmla="*/ 186423 h 1029580"/>
                  <a:gd name="connsiteX11" fmla="*/ 521373 w 956877"/>
                  <a:gd name="connsiteY11" fmla="*/ 86497 h 1029580"/>
                  <a:gd name="connsiteX12" fmla="*/ 586690 w 956877"/>
                  <a:gd name="connsiteY12" fmla="*/ 7813 h 1029580"/>
                  <a:gd name="connsiteX13" fmla="*/ 590805 w 956877"/>
                  <a:gd name="connsiteY13" fmla="*/ 0 h 1029580"/>
                  <a:gd name="connsiteX0" fmla="*/ 591103 w 957175"/>
                  <a:gd name="connsiteY0" fmla="*/ 0 h 1029580"/>
                  <a:gd name="connsiteX1" fmla="*/ 651758 w 957175"/>
                  <a:gd name="connsiteY1" fmla="*/ 0 h 1029580"/>
                  <a:gd name="connsiteX2" fmla="*/ 957175 w 957175"/>
                  <a:gd name="connsiteY2" fmla="*/ 320391 h 1029580"/>
                  <a:gd name="connsiteX3" fmla="*/ 957175 w 957175"/>
                  <a:gd name="connsiteY3" fmla="*/ 1020925 h 1029580"/>
                  <a:gd name="connsiteX4" fmla="*/ 93598 w 957175"/>
                  <a:gd name="connsiteY4" fmla="*/ 1029580 h 1029580"/>
                  <a:gd name="connsiteX5" fmla="*/ 313 w 957175"/>
                  <a:gd name="connsiteY5" fmla="*/ 465124 h 1029580"/>
                  <a:gd name="connsiteX6" fmla="*/ 100104 w 957175"/>
                  <a:gd name="connsiteY6" fmla="*/ 177824 h 1029580"/>
                  <a:gd name="connsiteX7" fmla="*/ 260418 w 957175"/>
                  <a:gd name="connsiteY7" fmla="*/ 10385 h 1029580"/>
                  <a:gd name="connsiteX8" fmla="*/ 279623 w 957175"/>
                  <a:gd name="connsiteY8" fmla="*/ 7678 h 1029580"/>
                  <a:gd name="connsiteX9" fmla="*/ 245687 w 957175"/>
                  <a:gd name="connsiteY9" fmla="*/ 72107 h 1029580"/>
                  <a:gd name="connsiteX10" fmla="*/ 251647 w 957175"/>
                  <a:gd name="connsiteY10" fmla="*/ 186423 h 1029580"/>
                  <a:gd name="connsiteX11" fmla="*/ 521671 w 957175"/>
                  <a:gd name="connsiteY11" fmla="*/ 86497 h 1029580"/>
                  <a:gd name="connsiteX12" fmla="*/ 586988 w 957175"/>
                  <a:gd name="connsiteY12" fmla="*/ 7813 h 1029580"/>
                  <a:gd name="connsiteX13" fmla="*/ 591103 w 957175"/>
                  <a:gd name="connsiteY13" fmla="*/ 0 h 102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7175" h="1029580">
                    <a:moveTo>
                      <a:pt x="591103" y="0"/>
                    </a:moveTo>
                    <a:lnTo>
                      <a:pt x="651758" y="0"/>
                    </a:lnTo>
                    <a:cubicBezTo>
                      <a:pt x="820435" y="0"/>
                      <a:pt x="957175" y="143444"/>
                      <a:pt x="957175" y="320391"/>
                    </a:cubicBezTo>
                    <a:lnTo>
                      <a:pt x="957175" y="1020925"/>
                    </a:lnTo>
                    <a:lnTo>
                      <a:pt x="93598" y="1029580"/>
                    </a:lnTo>
                    <a:cubicBezTo>
                      <a:pt x="60820" y="833735"/>
                      <a:pt x="-5099" y="587610"/>
                      <a:pt x="313" y="465124"/>
                    </a:cubicBezTo>
                    <a:cubicBezTo>
                      <a:pt x="5725" y="342638"/>
                      <a:pt x="56753" y="253614"/>
                      <a:pt x="100104" y="177824"/>
                    </a:cubicBezTo>
                    <a:cubicBezTo>
                      <a:pt x="143455" y="102034"/>
                      <a:pt x="191581" y="30585"/>
                      <a:pt x="260418" y="10385"/>
                    </a:cubicBezTo>
                    <a:lnTo>
                      <a:pt x="279623" y="7678"/>
                    </a:lnTo>
                    <a:lnTo>
                      <a:pt x="245687" y="72107"/>
                    </a:lnTo>
                    <a:cubicBezTo>
                      <a:pt x="227604" y="120971"/>
                      <a:pt x="228162" y="162938"/>
                      <a:pt x="251647" y="186423"/>
                    </a:cubicBezTo>
                    <a:cubicBezTo>
                      <a:pt x="298618" y="233394"/>
                      <a:pt x="419512" y="188655"/>
                      <a:pt x="521671" y="86497"/>
                    </a:cubicBezTo>
                    <a:cubicBezTo>
                      <a:pt x="547210" y="60957"/>
                      <a:pt x="569161" y="34247"/>
                      <a:pt x="586988" y="7813"/>
                    </a:cubicBezTo>
                    <a:lnTo>
                      <a:pt x="59110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BC6B9802-8FC0-4144-92E5-EC4E3E78CC3D}"/>
                  </a:ext>
                </a:extLst>
              </p:cNvPr>
              <p:cNvSpPr/>
              <p:nvPr/>
            </p:nvSpPr>
            <p:spPr>
              <a:xfrm>
                <a:off x="4120795" y="2634207"/>
                <a:ext cx="357331" cy="91544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3E691678-9E5B-4B85-89CA-F221081367EF}"/>
                  </a:ext>
                </a:extLst>
              </p:cNvPr>
              <p:cNvSpPr/>
              <p:nvPr/>
            </p:nvSpPr>
            <p:spPr>
              <a:xfrm rot="19800000">
                <a:off x="3473217" y="1975486"/>
                <a:ext cx="50316" cy="102208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円/楕円 27">
                <a:extLst>
                  <a:ext uri="{FF2B5EF4-FFF2-40B4-BE49-F238E27FC236}">
                    <a16:creationId xmlns:a16="http://schemas.microsoft.com/office/drawing/2014/main" id="{C4C6793D-33C9-4BF9-9ADF-7069BE243374}"/>
                  </a:ext>
                </a:extLst>
              </p:cNvPr>
              <p:cNvSpPr/>
              <p:nvPr/>
            </p:nvSpPr>
            <p:spPr>
              <a:xfrm>
                <a:off x="3553418" y="2164717"/>
                <a:ext cx="200995" cy="572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二等辺三角形 73">
                <a:extLst>
                  <a:ext uri="{FF2B5EF4-FFF2-40B4-BE49-F238E27FC236}">
                    <a16:creationId xmlns:a16="http://schemas.microsoft.com/office/drawing/2014/main" id="{4353FD54-8A92-4A0A-A351-AED60285AB51}"/>
                  </a:ext>
                </a:extLst>
              </p:cNvPr>
              <p:cNvSpPr/>
              <p:nvPr/>
            </p:nvSpPr>
            <p:spPr>
              <a:xfrm rot="10800000">
                <a:off x="3636996" y="2520136"/>
                <a:ext cx="392622" cy="415472"/>
              </a:xfrm>
              <a:prstGeom prst="triangle">
                <a:avLst>
                  <a:gd name="adj" fmla="val 78506"/>
                </a:avLst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C618E4EA-B86A-4381-A563-C77BCEB2F649}"/>
                  </a:ext>
                </a:extLst>
              </p:cNvPr>
              <p:cNvGrpSpPr/>
              <p:nvPr/>
            </p:nvGrpSpPr>
            <p:grpSpPr>
              <a:xfrm rot="1800000">
                <a:off x="3544570" y="2945447"/>
                <a:ext cx="147907" cy="274378"/>
                <a:chOff x="1450541" y="5088848"/>
                <a:chExt cx="240910" cy="39755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D1ADA59-9B50-4491-8687-7AC98E08D06F}"/>
                    </a:ext>
                  </a:extLst>
                </p:cNvPr>
                <p:cNvSpPr/>
                <p:nvPr/>
              </p:nvSpPr>
              <p:spPr>
                <a:xfrm>
                  <a:off x="1450541" y="5088848"/>
                  <a:ext cx="240910" cy="397551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F2E16D77-A3AD-4D44-BC9C-CBF9ACD324DA}"/>
                    </a:ext>
                  </a:extLst>
                </p:cNvPr>
                <p:cNvSpPr/>
                <p:nvPr/>
              </p:nvSpPr>
              <p:spPr>
                <a:xfrm>
                  <a:off x="1503692" y="5115029"/>
                  <a:ext cx="134608" cy="266000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A1E5BDF5-BDAE-4BEA-9BF4-D180D6FB475D}"/>
                  </a:ext>
                </a:extLst>
              </p:cNvPr>
              <p:cNvGrpSpPr/>
              <p:nvPr/>
            </p:nvGrpSpPr>
            <p:grpSpPr>
              <a:xfrm rot="19800000" flipH="1">
                <a:off x="3732096" y="2931308"/>
                <a:ext cx="191239" cy="323675"/>
                <a:chOff x="1450541" y="5088848"/>
                <a:chExt cx="240910" cy="397551"/>
              </a:xfrm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E60A99CB-3957-465D-9ECC-83B3EDD0BC85}"/>
                    </a:ext>
                  </a:extLst>
                </p:cNvPr>
                <p:cNvSpPr/>
                <p:nvPr/>
              </p:nvSpPr>
              <p:spPr>
                <a:xfrm>
                  <a:off x="1450541" y="5088848"/>
                  <a:ext cx="240910" cy="397551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99E84BD8-B5AE-4215-86E2-AF4EA512BF99}"/>
                    </a:ext>
                  </a:extLst>
                </p:cNvPr>
                <p:cNvSpPr/>
                <p:nvPr/>
              </p:nvSpPr>
              <p:spPr>
                <a:xfrm>
                  <a:off x="1503692" y="5115029"/>
                  <a:ext cx="134608" cy="266000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2C16C601-D2B7-4D16-B533-9ACFDA78038C}"/>
                  </a:ext>
                </a:extLst>
              </p:cNvPr>
              <p:cNvGrpSpPr/>
              <p:nvPr/>
            </p:nvGrpSpPr>
            <p:grpSpPr>
              <a:xfrm rot="799208">
                <a:off x="3570799" y="2540917"/>
                <a:ext cx="113077" cy="485686"/>
                <a:chOff x="2713358" y="2466078"/>
                <a:chExt cx="123167" cy="590776"/>
              </a:xfrm>
            </p:grpSpPr>
            <p:sp>
              <p:nvSpPr>
                <p:cNvPr id="88" name="楕円 20">
                  <a:extLst>
                    <a:ext uri="{FF2B5EF4-FFF2-40B4-BE49-F238E27FC236}">
                      <a16:creationId xmlns:a16="http://schemas.microsoft.com/office/drawing/2014/main" id="{252170CF-D4F2-45F6-9C5C-88DD1CF86A6E}"/>
                    </a:ext>
                  </a:extLst>
                </p:cNvPr>
                <p:cNvSpPr/>
                <p:nvPr/>
              </p:nvSpPr>
              <p:spPr>
                <a:xfrm rot="19251567">
                  <a:off x="2713358" y="246607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20">
                  <a:extLst>
                    <a:ext uri="{FF2B5EF4-FFF2-40B4-BE49-F238E27FC236}">
                      <a16:creationId xmlns:a16="http://schemas.microsoft.com/office/drawing/2014/main" id="{90F592F7-76AA-43D3-9229-A0B6BD38BCB4}"/>
                    </a:ext>
                  </a:extLst>
                </p:cNvPr>
                <p:cNvSpPr/>
                <p:nvPr/>
              </p:nvSpPr>
              <p:spPr>
                <a:xfrm rot="19251567">
                  <a:off x="2757213" y="2525905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2B9B3106-1A51-40B6-9E19-DBC1983D8E39}"/>
                  </a:ext>
                </a:extLst>
              </p:cNvPr>
              <p:cNvGrpSpPr/>
              <p:nvPr/>
            </p:nvGrpSpPr>
            <p:grpSpPr>
              <a:xfrm rot="324546">
                <a:off x="3873624" y="2461762"/>
                <a:ext cx="177042" cy="590776"/>
                <a:chOff x="3111205" y="2466078"/>
                <a:chExt cx="123887" cy="590776"/>
              </a:xfrm>
            </p:grpSpPr>
            <p:sp>
              <p:nvSpPr>
                <p:cNvPr id="86" name="楕円 20">
                  <a:extLst>
                    <a:ext uri="{FF2B5EF4-FFF2-40B4-BE49-F238E27FC236}">
                      <a16:creationId xmlns:a16="http://schemas.microsoft.com/office/drawing/2014/main" id="{333E64B0-48CD-434C-89B3-4C39027643E9}"/>
                    </a:ext>
                  </a:extLst>
                </p:cNvPr>
                <p:cNvSpPr/>
                <p:nvPr/>
              </p:nvSpPr>
              <p:spPr>
                <a:xfrm rot="2348433" flipH="1">
                  <a:off x="3135639" y="246607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20">
                  <a:extLst>
                    <a:ext uri="{FF2B5EF4-FFF2-40B4-BE49-F238E27FC236}">
                      <a16:creationId xmlns:a16="http://schemas.microsoft.com/office/drawing/2014/main" id="{FC2E5718-4B58-4413-98D1-305BD0E53B8C}"/>
                    </a:ext>
                  </a:extLst>
                </p:cNvPr>
                <p:cNvSpPr/>
                <p:nvPr/>
              </p:nvSpPr>
              <p:spPr>
                <a:xfrm rot="2348433" flipH="1">
                  <a:off x="3111205" y="2525904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7363D36-B892-4486-A629-2972C0CF5508}"/>
                  </a:ext>
                </a:extLst>
              </p:cNvPr>
              <p:cNvSpPr/>
              <p:nvPr/>
            </p:nvSpPr>
            <p:spPr>
              <a:xfrm rot="10800000">
                <a:off x="3505199" y="2408951"/>
                <a:ext cx="770936" cy="53749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  <a:gd name="connsiteX0" fmla="*/ 629616 w 831419"/>
                  <a:gd name="connsiteY0" fmla="*/ 580870 h 580870"/>
                  <a:gd name="connsiteX1" fmla="*/ 574036 w 831419"/>
                  <a:gd name="connsiteY1" fmla="*/ 580870 h 580870"/>
                  <a:gd name="connsiteX2" fmla="*/ 409133 w 831419"/>
                  <a:gd name="connsiteY2" fmla="*/ 58748 h 580870"/>
                  <a:gd name="connsiteX3" fmla="*/ 244230 w 831419"/>
                  <a:gd name="connsiteY3" fmla="*/ 580870 h 580870"/>
                  <a:gd name="connsiteX4" fmla="*/ 211493 w 831419"/>
                  <a:gd name="connsiteY4" fmla="*/ 580870 h 580870"/>
                  <a:gd name="connsiteX5" fmla="*/ 14958 w 831419"/>
                  <a:gd name="connsiteY5" fmla="*/ 499463 h 580870"/>
                  <a:gd name="connsiteX6" fmla="*/ 0 w 831419"/>
                  <a:gd name="connsiteY6" fmla="*/ 481334 h 580870"/>
                  <a:gd name="connsiteX7" fmla="*/ 498682 w 831419"/>
                  <a:gd name="connsiteY7" fmla="*/ 0 h 580870"/>
                  <a:gd name="connsiteX8" fmla="*/ 831419 w 831419"/>
                  <a:gd name="connsiteY8" fmla="*/ 493078 h 580870"/>
                  <a:gd name="connsiteX9" fmla="*/ 826152 w 831419"/>
                  <a:gd name="connsiteY9" fmla="*/ 499463 h 580870"/>
                  <a:gd name="connsiteX10" fmla="*/ 629616 w 831419"/>
                  <a:gd name="connsiteY10" fmla="*/ 580870 h 580870"/>
                  <a:gd name="connsiteX0" fmla="*/ 629616 w 831419"/>
                  <a:gd name="connsiteY0" fmla="*/ 580870 h 580870"/>
                  <a:gd name="connsiteX1" fmla="*/ 574036 w 831419"/>
                  <a:gd name="connsiteY1" fmla="*/ 580870 h 580870"/>
                  <a:gd name="connsiteX2" fmla="*/ 553147 w 831419"/>
                  <a:gd name="connsiteY2" fmla="*/ 61233 h 580870"/>
                  <a:gd name="connsiteX3" fmla="*/ 244230 w 831419"/>
                  <a:gd name="connsiteY3" fmla="*/ 580870 h 580870"/>
                  <a:gd name="connsiteX4" fmla="*/ 211493 w 831419"/>
                  <a:gd name="connsiteY4" fmla="*/ 580870 h 580870"/>
                  <a:gd name="connsiteX5" fmla="*/ 14958 w 831419"/>
                  <a:gd name="connsiteY5" fmla="*/ 499463 h 580870"/>
                  <a:gd name="connsiteX6" fmla="*/ 0 w 831419"/>
                  <a:gd name="connsiteY6" fmla="*/ 481334 h 580870"/>
                  <a:gd name="connsiteX7" fmla="*/ 498682 w 831419"/>
                  <a:gd name="connsiteY7" fmla="*/ 0 h 580870"/>
                  <a:gd name="connsiteX8" fmla="*/ 831419 w 831419"/>
                  <a:gd name="connsiteY8" fmla="*/ 493078 h 580870"/>
                  <a:gd name="connsiteX9" fmla="*/ 826152 w 831419"/>
                  <a:gd name="connsiteY9" fmla="*/ 499463 h 580870"/>
                  <a:gd name="connsiteX10" fmla="*/ 629616 w 831419"/>
                  <a:gd name="connsiteY10" fmla="*/ 580870 h 580870"/>
                  <a:gd name="connsiteX0" fmla="*/ 629616 w 831419"/>
                  <a:gd name="connsiteY0" fmla="*/ 553531 h 553531"/>
                  <a:gd name="connsiteX1" fmla="*/ 574036 w 831419"/>
                  <a:gd name="connsiteY1" fmla="*/ 553531 h 553531"/>
                  <a:gd name="connsiteX2" fmla="*/ 553147 w 831419"/>
                  <a:gd name="connsiteY2" fmla="*/ 33894 h 553531"/>
                  <a:gd name="connsiteX3" fmla="*/ 244230 w 831419"/>
                  <a:gd name="connsiteY3" fmla="*/ 553531 h 553531"/>
                  <a:gd name="connsiteX4" fmla="*/ 211493 w 831419"/>
                  <a:gd name="connsiteY4" fmla="*/ 553531 h 553531"/>
                  <a:gd name="connsiteX5" fmla="*/ 14958 w 831419"/>
                  <a:gd name="connsiteY5" fmla="*/ 472124 h 553531"/>
                  <a:gd name="connsiteX6" fmla="*/ 0 w 831419"/>
                  <a:gd name="connsiteY6" fmla="*/ 453995 h 553531"/>
                  <a:gd name="connsiteX7" fmla="*/ 562688 w 831419"/>
                  <a:gd name="connsiteY7" fmla="*/ 0 h 553531"/>
                  <a:gd name="connsiteX8" fmla="*/ 831419 w 831419"/>
                  <a:gd name="connsiteY8" fmla="*/ 465739 h 553531"/>
                  <a:gd name="connsiteX9" fmla="*/ 826152 w 831419"/>
                  <a:gd name="connsiteY9" fmla="*/ 472124 h 553531"/>
                  <a:gd name="connsiteX10" fmla="*/ 629616 w 831419"/>
                  <a:gd name="connsiteY10" fmla="*/ 553531 h 553531"/>
                  <a:gd name="connsiteX0" fmla="*/ 629616 w 831419"/>
                  <a:gd name="connsiteY0" fmla="*/ 553531 h 553531"/>
                  <a:gd name="connsiteX1" fmla="*/ 574036 w 831419"/>
                  <a:gd name="connsiteY1" fmla="*/ 553531 h 553531"/>
                  <a:gd name="connsiteX2" fmla="*/ 553147 w 831419"/>
                  <a:gd name="connsiteY2" fmla="*/ 33894 h 553531"/>
                  <a:gd name="connsiteX3" fmla="*/ 244230 w 831419"/>
                  <a:gd name="connsiteY3" fmla="*/ 553531 h 553531"/>
                  <a:gd name="connsiteX4" fmla="*/ 211493 w 831419"/>
                  <a:gd name="connsiteY4" fmla="*/ 553531 h 553531"/>
                  <a:gd name="connsiteX5" fmla="*/ 14958 w 831419"/>
                  <a:gd name="connsiteY5" fmla="*/ 472124 h 553531"/>
                  <a:gd name="connsiteX6" fmla="*/ 0 w 831419"/>
                  <a:gd name="connsiteY6" fmla="*/ 453995 h 553531"/>
                  <a:gd name="connsiteX7" fmla="*/ 562688 w 831419"/>
                  <a:gd name="connsiteY7" fmla="*/ 0 h 553531"/>
                  <a:gd name="connsiteX8" fmla="*/ 831419 w 831419"/>
                  <a:gd name="connsiteY8" fmla="*/ 465739 h 553531"/>
                  <a:gd name="connsiteX9" fmla="*/ 826152 w 831419"/>
                  <a:gd name="connsiteY9" fmla="*/ 472124 h 553531"/>
                  <a:gd name="connsiteX10" fmla="*/ 629616 w 831419"/>
                  <a:gd name="connsiteY10" fmla="*/ 553531 h 553531"/>
                  <a:gd name="connsiteX0" fmla="*/ 629616 w 831419"/>
                  <a:gd name="connsiteY0" fmla="*/ 553531 h 553531"/>
                  <a:gd name="connsiteX1" fmla="*/ 553147 w 831419"/>
                  <a:gd name="connsiteY1" fmla="*/ 33894 h 553531"/>
                  <a:gd name="connsiteX2" fmla="*/ 244230 w 831419"/>
                  <a:gd name="connsiteY2" fmla="*/ 553531 h 553531"/>
                  <a:gd name="connsiteX3" fmla="*/ 211493 w 831419"/>
                  <a:gd name="connsiteY3" fmla="*/ 553531 h 553531"/>
                  <a:gd name="connsiteX4" fmla="*/ 14958 w 831419"/>
                  <a:gd name="connsiteY4" fmla="*/ 472124 h 553531"/>
                  <a:gd name="connsiteX5" fmla="*/ 0 w 831419"/>
                  <a:gd name="connsiteY5" fmla="*/ 453995 h 553531"/>
                  <a:gd name="connsiteX6" fmla="*/ 562688 w 831419"/>
                  <a:gd name="connsiteY6" fmla="*/ 0 h 553531"/>
                  <a:gd name="connsiteX7" fmla="*/ 831419 w 831419"/>
                  <a:gd name="connsiteY7" fmla="*/ 465739 h 553531"/>
                  <a:gd name="connsiteX8" fmla="*/ 826152 w 831419"/>
                  <a:gd name="connsiteY8" fmla="*/ 472124 h 553531"/>
                  <a:gd name="connsiteX9" fmla="*/ 629616 w 831419"/>
                  <a:gd name="connsiteY9" fmla="*/ 553531 h 553531"/>
                  <a:gd name="connsiteX0" fmla="*/ 629616 w 831419"/>
                  <a:gd name="connsiteY0" fmla="*/ 553531 h 553531"/>
                  <a:gd name="connsiteX1" fmla="*/ 553147 w 831419"/>
                  <a:gd name="connsiteY1" fmla="*/ 33894 h 553531"/>
                  <a:gd name="connsiteX2" fmla="*/ 244230 w 831419"/>
                  <a:gd name="connsiteY2" fmla="*/ 553531 h 553531"/>
                  <a:gd name="connsiteX3" fmla="*/ 211493 w 831419"/>
                  <a:gd name="connsiteY3" fmla="*/ 553531 h 553531"/>
                  <a:gd name="connsiteX4" fmla="*/ 14958 w 831419"/>
                  <a:gd name="connsiteY4" fmla="*/ 472124 h 553531"/>
                  <a:gd name="connsiteX5" fmla="*/ 0 w 831419"/>
                  <a:gd name="connsiteY5" fmla="*/ 453995 h 553531"/>
                  <a:gd name="connsiteX6" fmla="*/ 562688 w 831419"/>
                  <a:gd name="connsiteY6" fmla="*/ 0 h 553531"/>
                  <a:gd name="connsiteX7" fmla="*/ 831419 w 831419"/>
                  <a:gd name="connsiteY7" fmla="*/ 465739 h 553531"/>
                  <a:gd name="connsiteX8" fmla="*/ 629616 w 831419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60986"/>
                  <a:gd name="connsiteX1" fmla="*/ 553147 w 802084"/>
                  <a:gd name="connsiteY1" fmla="*/ 33894 h 560986"/>
                  <a:gd name="connsiteX2" fmla="*/ 252230 w 802084"/>
                  <a:gd name="connsiteY2" fmla="*/ 560986 h 560986"/>
                  <a:gd name="connsiteX3" fmla="*/ 211493 w 802084"/>
                  <a:gd name="connsiteY3" fmla="*/ 553531 h 560986"/>
                  <a:gd name="connsiteX4" fmla="*/ 14958 w 802084"/>
                  <a:gd name="connsiteY4" fmla="*/ 472124 h 560986"/>
                  <a:gd name="connsiteX5" fmla="*/ 0 w 802084"/>
                  <a:gd name="connsiteY5" fmla="*/ 453995 h 560986"/>
                  <a:gd name="connsiteX6" fmla="*/ 562688 w 802084"/>
                  <a:gd name="connsiteY6" fmla="*/ 0 h 560986"/>
                  <a:gd name="connsiteX7" fmla="*/ 802084 w 802084"/>
                  <a:gd name="connsiteY7" fmla="*/ 455797 h 560986"/>
                  <a:gd name="connsiteX8" fmla="*/ 629616 w 802084"/>
                  <a:gd name="connsiteY8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272833 w 863424"/>
                  <a:gd name="connsiteY3" fmla="*/ 553531 h 560986"/>
                  <a:gd name="connsiteX4" fmla="*/ 76298 w 863424"/>
                  <a:gd name="connsiteY4" fmla="*/ 472124 h 560986"/>
                  <a:gd name="connsiteX5" fmla="*/ 0 w 863424"/>
                  <a:gd name="connsiteY5" fmla="*/ 491275 h 560986"/>
                  <a:gd name="connsiteX6" fmla="*/ 624028 w 863424"/>
                  <a:gd name="connsiteY6" fmla="*/ 0 h 560986"/>
                  <a:gd name="connsiteX7" fmla="*/ 863424 w 863424"/>
                  <a:gd name="connsiteY7" fmla="*/ 455797 h 560986"/>
                  <a:gd name="connsiteX8" fmla="*/ 690956 w 863424"/>
                  <a:gd name="connsiteY8" fmla="*/ 553531 h 560986"/>
                  <a:gd name="connsiteX0" fmla="*/ 698979 w 871447"/>
                  <a:gd name="connsiteY0" fmla="*/ 553531 h 560986"/>
                  <a:gd name="connsiteX1" fmla="*/ 622510 w 871447"/>
                  <a:gd name="connsiteY1" fmla="*/ 33894 h 560986"/>
                  <a:gd name="connsiteX2" fmla="*/ 321593 w 871447"/>
                  <a:gd name="connsiteY2" fmla="*/ 560986 h 560986"/>
                  <a:gd name="connsiteX3" fmla="*/ 280856 w 871447"/>
                  <a:gd name="connsiteY3" fmla="*/ 553531 h 560986"/>
                  <a:gd name="connsiteX4" fmla="*/ 8023 w 871447"/>
                  <a:gd name="connsiteY4" fmla="*/ 491275 h 560986"/>
                  <a:gd name="connsiteX5" fmla="*/ 632051 w 871447"/>
                  <a:gd name="connsiteY5" fmla="*/ 0 h 560986"/>
                  <a:gd name="connsiteX6" fmla="*/ 871447 w 871447"/>
                  <a:gd name="connsiteY6" fmla="*/ 455797 h 560986"/>
                  <a:gd name="connsiteX7" fmla="*/ 698979 w 871447"/>
                  <a:gd name="connsiteY7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3424" h="560986">
                    <a:moveTo>
                      <a:pt x="690956" y="553531"/>
                    </a:moveTo>
                    <a:lnTo>
                      <a:pt x="614487" y="33894"/>
                    </a:lnTo>
                    <a:lnTo>
                      <a:pt x="313570" y="560986"/>
                    </a:lnTo>
                    <a:cubicBezTo>
                      <a:pt x="222381" y="560117"/>
                      <a:pt x="123192" y="564218"/>
                      <a:pt x="0" y="491275"/>
                    </a:cubicBezTo>
                    <a:lnTo>
                      <a:pt x="624028" y="0"/>
                    </a:lnTo>
                    <a:lnTo>
                      <a:pt x="863424" y="455797"/>
                    </a:lnTo>
                    <a:cubicBezTo>
                      <a:pt x="813936" y="503287"/>
                      <a:pt x="769780" y="533379"/>
                      <a:pt x="690956" y="55353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554A93C-4D86-4B20-BE50-94D7EFCAA5B9}"/>
                  </a:ext>
                </a:extLst>
              </p:cNvPr>
              <p:cNvSpPr/>
              <p:nvPr/>
            </p:nvSpPr>
            <p:spPr>
              <a:xfrm rot="10800000">
                <a:off x="3527816" y="2487007"/>
                <a:ext cx="191139" cy="435841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  <a:gd name="connsiteX0" fmla="*/ 181924 w 199493"/>
                  <a:gd name="connsiteY0" fmla="*/ 454890 h 454890"/>
                  <a:gd name="connsiteX1" fmla="*/ 0 w 199493"/>
                  <a:gd name="connsiteY1" fmla="*/ 0 h 454890"/>
                  <a:gd name="connsiteX2" fmla="*/ 199493 w 199493"/>
                  <a:gd name="connsiteY2" fmla="*/ 440668 h 454890"/>
                  <a:gd name="connsiteX3" fmla="*/ 182892 w 199493"/>
                  <a:gd name="connsiteY3" fmla="*/ 454364 h 454890"/>
                  <a:gd name="connsiteX4" fmla="*/ 181924 w 199493"/>
                  <a:gd name="connsiteY4" fmla="*/ 454890 h 454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493" h="454890">
                    <a:moveTo>
                      <a:pt x="181924" y="454890"/>
                    </a:moveTo>
                    <a:lnTo>
                      <a:pt x="0" y="0"/>
                    </a:lnTo>
                    <a:lnTo>
                      <a:pt x="199493" y="440668"/>
                    </a:lnTo>
                    <a:lnTo>
                      <a:pt x="182892" y="454364"/>
                    </a:lnTo>
                    <a:lnTo>
                      <a:pt x="181924" y="45489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5C25325-CF5C-4BD6-B598-B7A3B7295AC8}"/>
                  </a:ext>
                </a:extLst>
              </p:cNvPr>
              <p:cNvSpPr/>
              <p:nvPr/>
            </p:nvSpPr>
            <p:spPr>
              <a:xfrm rot="10800000">
                <a:off x="3720866" y="2457134"/>
                <a:ext cx="515170" cy="485208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  <a:gd name="connsiteX0" fmla="*/ 164207 w 530230"/>
                  <a:gd name="connsiteY0" fmla="*/ 521327 h 521327"/>
                  <a:gd name="connsiteX1" fmla="*/ 0 w 530230"/>
                  <a:gd name="connsiteY1" fmla="*/ 496887 h 521327"/>
                  <a:gd name="connsiteX2" fmla="*/ 528437 w 530230"/>
                  <a:gd name="connsiteY2" fmla="*/ 1980 h 521327"/>
                  <a:gd name="connsiteX3" fmla="*/ 530135 w 530230"/>
                  <a:gd name="connsiteY3" fmla="*/ 0 h 521327"/>
                  <a:gd name="connsiteX4" fmla="*/ 530230 w 530230"/>
                  <a:gd name="connsiteY4" fmla="*/ 125 h 521327"/>
                  <a:gd name="connsiteX5" fmla="*/ 164207 w 530230"/>
                  <a:gd name="connsiteY5" fmla="*/ 521327 h 521327"/>
                  <a:gd name="connsiteX0" fmla="*/ 32485 w 530230"/>
                  <a:gd name="connsiteY0" fmla="*/ 506415 h 506415"/>
                  <a:gd name="connsiteX1" fmla="*/ 0 w 530230"/>
                  <a:gd name="connsiteY1" fmla="*/ 496887 h 506415"/>
                  <a:gd name="connsiteX2" fmla="*/ 528437 w 530230"/>
                  <a:gd name="connsiteY2" fmla="*/ 1980 h 506415"/>
                  <a:gd name="connsiteX3" fmla="*/ 530135 w 530230"/>
                  <a:gd name="connsiteY3" fmla="*/ 0 h 506415"/>
                  <a:gd name="connsiteX4" fmla="*/ 530230 w 530230"/>
                  <a:gd name="connsiteY4" fmla="*/ 125 h 506415"/>
                  <a:gd name="connsiteX5" fmla="*/ 32485 w 530230"/>
                  <a:gd name="connsiteY5" fmla="*/ 506415 h 506415"/>
                  <a:gd name="connsiteX0" fmla="*/ 39940 w 537685"/>
                  <a:gd name="connsiteY0" fmla="*/ 506415 h 506415"/>
                  <a:gd name="connsiteX1" fmla="*/ 0 w 537685"/>
                  <a:gd name="connsiteY1" fmla="*/ 494402 h 506415"/>
                  <a:gd name="connsiteX2" fmla="*/ 535892 w 537685"/>
                  <a:gd name="connsiteY2" fmla="*/ 1980 h 506415"/>
                  <a:gd name="connsiteX3" fmla="*/ 537590 w 537685"/>
                  <a:gd name="connsiteY3" fmla="*/ 0 h 506415"/>
                  <a:gd name="connsiteX4" fmla="*/ 537685 w 537685"/>
                  <a:gd name="connsiteY4" fmla="*/ 125 h 506415"/>
                  <a:gd name="connsiteX5" fmla="*/ 39940 w 537685"/>
                  <a:gd name="connsiteY5" fmla="*/ 506415 h 506415"/>
                  <a:gd name="connsiteX0" fmla="*/ 20058 w 537685"/>
                  <a:gd name="connsiteY0" fmla="*/ 506415 h 506415"/>
                  <a:gd name="connsiteX1" fmla="*/ 0 w 537685"/>
                  <a:gd name="connsiteY1" fmla="*/ 494402 h 506415"/>
                  <a:gd name="connsiteX2" fmla="*/ 535892 w 537685"/>
                  <a:gd name="connsiteY2" fmla="*/ 1980 h 506415"/>
                  <a:gd name="connsiteX3" fmla="*/ 537590 w 537685"/>
                  <a:gd name="connsiteY3" fmla="*/ 0 h 506415"/>
                  <a:gd name="connsiteX4" fmla="*/ 537685 w 537685"/>
                  <a:gd name="connsiteY4" fmla="*/ 125 h 506415"/>
                  <a:gd name="connsiteX5" fmla="*/ 20058 w 537685"/>
                  <a:gd name="connsiteY5" fmla="*/ 506415 h 50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7685" h="506415">
                    <a:moveTo>
                      <a:pt x="20058" y="506415"/>
                    </a:moveTo>
                    <a:lnTo>
                      <a:pt x="0" y="494402"/>
                    </a:lnTo>
                    <a:lnTo>
                      <a:pt x="535892" y="1980"/>
                    </a:lnTo>
                    <a:lnTo>
                      <a:pt x="537590" y="0"/>
                    </a:lnTo>
                    <a:lnTo>
                      <a:pt x="537685" y="125"/>
                    </a:lnTo>
                    <a:lnTo>
                      <a:pt x="20058" y="506415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4B39EBF7-7565-46C9-9444-41EE23CFBE23}"/>
                  </a:ext>
                </a:extLst>
              </p:cNvPr>
              <p:cNvSpPr/>
              <p:nvPr/>
            </p:nvSpPr>
            <p:spPr>
              <a:xfrm rot="18900000" flipH="1">
                <a:off x="3816574" y="961960"/>
                <a:ext cx="433280" cy="886995"/>
              </a:xfrm>
              <a:prstGeom prst="moon">
                <a:avLst>
                  <a:gd name="adj" fmla="val 4631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円/楕円 368">
                <a:extLst>
                  <a:ext uri="{FF2B5EF4-FFF2-40B4-BE49-F238E27FC236}">
                    <a16:creationId xmlns:a16="http://schemas.microsoft.com/office/drawing/2014/main" id="{7AD78A71-5596-43DC-9841-A49A2C1DFC82}"/>
                  </a:ext>
                </a:extLst>
              </p:cNvPr>
              <p:cNvSpPr/>
              <p:nvPr/>
            </p:nvSpPr>
            <p:spPr>
              <a:xfrm rot="900000" flipH="1">
                <a:off x="4150553" y="1666819"/>
                <a:ext cx="224316" cy="37122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円/楕円 369">
                <a:extLst>
                  <a:ext uri="{FF2B5EF4-FFF2-40B4-BE49-F238E27FC236}">
                    <a16:creationId xmlns:a16="http://schemas.microsoft.com/office/drawing/2014/main" id="{6DD629F1-5E81-48C4-B8BF-1F5CC5F23C52}"/>
                  </a:ext>
                </a:extLst>
              </p:cNvPr>
              <p:cNvSpPr/>
              <p:nvPr/>
            </p:nvSpPr>
            <p:spPr>
              <a:xfrm rot="900000" flipH="1">
                <a:off x="4198950" y="1731261"/>
                <a:ext cx="132797" cy="24333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514E21B7-DF90-4AF4-A7BD-5A62FFDCD6DA}"/>
                  </a:ext>
                </a:extLst>
              </p:cNvPr>
              <p:cNvSpPr/>
              <p:nvPr/>
            </p:nvSpPr>
            <p:spPr>
              <a:xfrm>
                <a:off x="3651542" y="2904475"/>
                <a:ext cx="11704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CF00D789-66DC-435D-A20A-105C941E8AB3}"/>
                </a:ext>
              </a:extLst>
            </p:cNvPr>
            <p:cNvGrpSpPr/>
            <p:nvPr/>
          </p:nvGrpSpPr>
          <p:grpSpPr>
            <a:xfrm>
              <a:off x="3744146" y="1647200"/>
              <a:ext cx="233023" cy="330206"/>
              <a:chOff x="3912274" y="1647200"/>
              <a:chExt cx="233023" cy="330206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D55CD28-C9C3-4DE6-909A-461829541CF8}"/>
                  </a:ext>
                </a:extLst>
              </p:cNvPr>
              <p:cNvGrpSpPr/>
              <p:nvPr/>
            </p:nvGrpSpPr>
            <p:grpSpPr>
              <a:xfrm>
                <a:off x="3933771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58" name="二等辺三角形 57">
                  <a:extLst>
                    <a:ext uri="{FF2B5EF4-FFF2-40B4-BE49-F238E27FC236}">
                      <a16:creationId xmlns:a16="http://schemas.microsoft.com/office/drawing/2014/main" id="{A939C9A2-B50F-4C77-AC12-9396AC147FEA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A5A5E548-986D-4AFE-8AA8-A86A9DB66B66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60" name="円/楕円 333">
                    <a:extLst>
                      <a:ext uri="{FF2B5EF4-FFF2-40B4-BE49-F238E27FC236}">
                        <a16:creationId xmlns:a16="http://schemas.microsoft.com/office/drawing/2014/main" id="{50FD90B2-70D4-4F34-A87B-7979016964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円/楕円 334">
                    <a:extLst>
                      <a:ext uri="{FF2B5EF4-FFF2-40B4-BE49-F238E27FC236}">
                        <a16:creationId xmlns:a16="http://schemas.microsoft.com/office/drawing/2014/main" id="{6AA78AB8-D360-4C94-9A74-964A38CDB45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円/楕円 335">
                    <a:extLst>
                      <a:ext uri="{FF2B5EF4-FFF2-40B4-BE49-F238E27FC236}">
                        <a16:creationId xmlns:a16="http://schemas.microsoft.com/office/drawing/2014/main" id="{AB7F0A6A-BD44-43CB-8544-54AAC6332911}"/>
                      </a:ext>
                    </a:extLst>
                  </p:cNvPr>
                  <p:cNvSpPr/>
                  <p:nvPr/>
                </p:nvSpPr>
                <p:spPr>
                  <a:xfrm>
                    <a:off x="2907412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円/楕円 336">
                    <a:extLst>
                      <a:ext uri="{FF2B5EF4-FFF2-40B4-BE49-F238E27FC236}">
                        <a16:creationId xmlns:a16="http://schemas.microsoft.com/office/drawing/2014/main" id="{8A3116BF-668E-40CA-8663-4130A29F079B}"/>
                      </a:ext>
                    </a:extLst>
                  </p:cNvPr>
                  <p:cNvSpPr/>
                  <p:nvPr/>
                </p:nvSpPr>
                <p:spPr>
                  <a:xfrm>
                    <a:off x="292906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" name="円/楕円 27">
                <a:extLst>
                  <a:ext uri="{FF2B5EF4-FFF2-40B4-BE49-F238E27FC236}">
                    <a16:creationId xmlns:a16="http://schemas.microsoft.com/office/drawing/2014/main" id="{BA33ED41-9232-400D-871B-7F20AA96B0B0}"/>
                  </a:ext>
                </a:extLst>
              </p:cNvPr>
              <p:cNvSpPr/>
              <p:nvPr/>
            </p:nvSpPr>
            <p:spPr>
              <a:xfrm rot="10800000">
                <a:off x="3912274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5C631B33-07A5-4C0F-ADA6-D4F3E69A63BD}"/>
                </a:ext>
              </a:extLst>
            </p:cNvPr>
            <p:cNvGrpSpPr/>
            <p:nvPr/>
          </p:nvGrpSpPr>
          <p:grpSpPr>
            <a:xfrm>
              <a:off x="3390478" y="1647200"/>
              <a:ext cx="165569" cy="330216"/>
              <a:chOff x="3912274" y="1647200"/>
              <a:chExt cx="233023" cy="330216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CBE45A3A-242C-46CD-863E-72988E0ABEA8}"/>
                  </a:ext>
                </a:extLst>
              </p:cNvPr>
              <p:cNvGrpSpPr/>
              <p:nvPr/>
            </p:nvGrpSpPr>
            <p:grpSpPr>
              <a:xfrm>
                <a:off x="3930854" y="1746115"/>
                <a:ext cx="190293" cy="231301"/>
                <a:chOff x="2163485" y="5697472"/>
                <a:chExt cx="128071" cy="158072"/>
              </a:xfrm>
            </p:grpSpPr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C3A9DDFA-A503-4B28-8AB0-571C0F3E7443}"/>
                    </a:ext>
                  </a:extLst>
                </p:cNvPr>
                <p:cNvSpPr/>
                <p:nvPr/>
              </p:nvSpPr>
              <p:spPr>
                <a:xfrm rot="18900000">
                  <a:off x="2163485" y="5706262"/>
                  <a:ext cx="43306" cy="7983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1E89315C-494B-4A62-B88C-6DC5DB801379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2" name="円/楕円 333">
                    <a:extLst>
                      <a:ext uri="{FF2B5EF4-FFF2-40B4-BE49-F238E27FC236}">
                        <a16:creationId xmlns:a16="http://schemas.microsoft.com/office/drawing/2014/main" id="{80FB871E-8038-477A-A818-B8DCF55C684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円/楕円 334">
                    <a:extLst>
                      <a:ext uri="{FF2B5EF4-FFF2-40B4-BE49-F238E27FC236}">
                        <a16:creationId xmlns:a16="http://schemas.microsoft.com/office/drawing/2014/main" id="{FF2461C7-9E82-42E1-BCC2-B6F8DE48A25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円/楕円 335">
                    <a:extLst>
                      <a:ext uri="{FF2B5EF4-FFF2-40B4-BE49-F238E27FC236}">
                        <a16:creationId xmlns:a16="http://schemas.microsoft.com/office/drawing/2014/main" id="{988C36CB-C4A2-48CE-904A-CCFA8F08094C}"/>
                      </a:ext>
                    </a:extLst>
                  </p:cNvPr>
                  <p:cNvSpPr/>
                  <p:nvPr/>
                </p:nvSpPr>
                <p:spPr>
                  <a:xfrm>
                    <a:off x="2916599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円/楕円 336">
                    <a:extLst>
                      <a:ext uri="{FF2B5EF4-FFF2-40B4-BE49-F238E27FC236}">
                        <a16:creationId xmlns:a16="http://schemas.microsoft.com/office/drawing/2014/main" id="{D30CAA3E-DEBE-4BBC-8A9C-568F0407D422}"/>
                      </a:ext>
                    </a:extLst>
                  </p:cNvPr>
                  <p:cNvSpPr/>
                  <p:nvPr/>
                </p:nvSpPr>
                <p:spPr>
                  <a:xfrm>
                    <a:off x="2938254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9" name="円/楕円 27">
                <a:extLst>
                  <a:ext uri="{FF2B5EF4-FFF2-40B4-BE49-F238E27FC236}">
                    <a16:creationId xmlns:a16="http://schemas.microsoft.com/office/drawing/2014/main" id="{5DDA09AA-0698-4B95-A2FC-2BB4664139A8}"/>
                  </a:ext>
                </a:extLst>
              </p:cNvPr>
              <p:cNvSpPr/>
              <p:nvPr/>
            </p:nvSpPr>
            <p:spPr>
              <a:xfrm rot="10800000">
                <a:off x="3912274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1987B2E-4FE2-4657-BF61-E02BC9284F1D}"/>
              </a:ext>
            </a:extLst>
          </p:cNvPr>
          <p:cNvGrpSpPr/>
          <p:nvPr/>
        </p:nvGrpSpPr>
        <p:grpSpPr>
          <a:xfrm>
            <a:off x="7296707" y="1080237"/>
            <a:ext cx="1220576" cy="2477430"/>
            <a:chOff x="5010150" y="1080237"/>
            <a:chExt cx="1220576" cy="2477430"/>
          </a:xfrm>
        </p:grpSpPr>
        <p:sp>
          <p:nvSpPr>
            <p:cNvPr id="95" name="円/楕円 373">
              <a:extLst>
                <a:ext uri="{FF2B5EF4-FFF2-40B4-BE49-F238E27FC236}">
                  <a16:creationId xmlns:a16="http://schemas.microsoft.com/office/drawing/2014/main" id="{D847DF4E-B978-4B21-86C9-BF75E85FF171}"/>
                </a:ext>
              </a:extLst>
            </p:cNvPr>
            <p:cNvSpPr/>
            <p:nvPr/>
          </p:nvSpPr>
          <p:spPr>
            <a:xfrm>
              <a:off x="5062538" y="1181101"/>
              <a:ext cx="924212" cy="11001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月 95">
              <a:extLst>
                <a:ext uri="{FF2B5EF4-FFF2-40B4-BE49-F238E27FC236}">
                  <a16:creationId xmlns:a16="http://schemas.microsoft.com/office/drawing/2014/main" id="{09518060-BB8A-4BF5-B07E-40BDD5F78605}"/>
                </a:ext>
              </a:extLst>
            </p:cNvPr>
            <p:cNvSpPr/>
            <p:nvPr/>
          </p:nvSpPr>
          <p:spPr>
            <a:xfrm flipH="1">
              <a:off x="5208071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円/楕円 373">
              <a:extLst>
                <a:ext uri="{FF2B5EF4-FFF2-40B4-BE49-F238E27FC236}">
                  <a16:creationId xmlns:a16="http://schemas.microsoft.com/office/drawing/2014/main" id="{CFBD46B3-DCFB-4FC3-A2BA-BA752E40631E}"/>
                </a:ext>
              </a:extLst>
            </p:cNvPr>
            <p:cNvSpPr/>
            <p:nvPr/>
          </p:nvSpPr>
          <p:spPr>
            <a:xfrm>
              <a:off x="5272088" y="1181101"/>
              <a:ext cx="924212" cy="11001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CDCE65C3-E106-4486-B3D4-77FBC6D30785}"/>
                </a:ext>
              </a:extLst>
            </p:cNvPr>
            <p:cNvSpPr/>
            <p:nvPr/>
          </p:nvSpPr>
          <p:spPr>
            <a:xfrm>
              <a:off x="5119651" y="1301163"/>
              <a:ext cx="942303" cy="154065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68D650B7-64B8-455C-9DF9-90DAD88855A6}"/>
                </a:ext>
              </a:extLst>
            </p:cNvPr>
            <p:cNvSpPr/>
            <p:nvPr/>
          </p:nvSpPr>
          <p:spPr>
            <a:xfrm>
              <a:off x="5490443" y="2355770"/>
              <a:ext cx="189293" cy="97014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09E676FF-51C3-492E-B665-98B6404734D7}"/>
                </a:ext>
              </a:extLst>
            </p:cNvPr>
            <p:cNvSpPr/>
            <p:nvPr/>
          </p:nvSpPr>
          <p:spPr>
            <a:xfrm>
              <a:off x="5171015" y="2476188"/>
              <a:ext cx="1005424" cy="1081479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39492 w 1005564"/>
                <a:gd name="connsiteY0" fmla="*/ 0 h 1020925"/>
                <a:gd name="connsiteX1" fmla="*/ 700147 w 1005564"/>
                <a:gd name="connsiteY1" fmla="*/ 0 h 1020925"/>
                <a:gd name="connsiteX2" fmla="*/ 1005564 w 1005564"/>
                <a:gd name="connsiteY2" fmla="*/ 320391 h 1020925"/>
                <a:gd name="connsiteX3" fmla="*/ 1005564 w 1005564"/>
                <a:gd name="connsiteY3" fmla="*/ 1020925 h 1020925"/>
                <a:gd name="connsiteX4" fmla="*/ 77076 w 1005564"/>
                <a:gd name="connsiteY4" fmla="*/ 1020925 h 1020925"/>
                <a:gd name="connsiteX5" fmla="*/ 24902 w 1005564"/>
                <a:gd name="connsiteY5" fmla="*/ 395886 h 1020925"/>
                <a:gd name="connsiteX6" fmla="*/ 126856 w 1005564"/>
                <a:gd name="connsiteY6" fmla="*/ 138877 h 1020925"/>
                <a:gd name="connsiteX7" fmla="*/ 308807 w 1005564"/>
                <a:gd name="connsiteY7" fmla="*/ 10385 h 1020925"/>
                <a:gd name="connsiteX8" fmla="*/ 328012 w 1005564"/>
                <a:gd name="connsiteY8" fmla="*/ 7678 h 1020925"/>
                <a:gd name="connsiteX9" fmla="*/ 294076 w 1005564"/>
                <a:gd name="connsiteY9" fmla="*/ 72107 h 1020925"/>
                <a:gd name="connsiteX10" fmla="*/ 300036 w 1005564"/>
                <a:gd name="connsiteY10" fmla="*/ 186423 h 1020925"/>
                <a:gd name="connsiteX11" fmla="*/ 570060 w 1005564"/>
                <a:gd name="connsiteY11" fmla="*/ 86497 h 1020925"/>
                <a:gd name="connsiteX12" fmla="*/ 635377 w 1005564"/>
                <a:gd name="connsiteY12" fmla="*/ 7813 h 1020925"/>
                <a:gd name="connsiteX13" fmla="*/ 639492 w 1005564"/>
                <a:gd name="connsiteY13" fmla="*/ 0 h 1020925"/>
                <a:gd name="connsiteX0" fmla="*/ 614816 w 980888"/>
                <a:gd name="connsiteY0" fmla="*/ 0 h 1020925"/>
                <a:gd name="connsiteX1" fmla="*/ 675471 w 980888"/>
                <a:gd name="connsiteY1" fmla="*/ 0 h 1020925"/>
                <a:gd name="connsiteX2" fmla="*/ 980888 w 980888"/>
                <a:gd name="connsiteY2" fmla="*/ 320391 h 1020925"/>
                <a:gd name="connsiteX3" fmla="*/ 980888 w 980888"/>
                <a:gd name="connsiteY3" fmla="*/ 1020925 h 1020925"/>
                <a:gd name="connsiteX4" fmla="*/ 78365 w 980888"/>
                <a:gd name="connsiteY4" fmla="*/ 1020925 h 1020925"/>
                <a:gd name="connsiteX5" fmla="*/ 226 w 980888"/>
                <a:gd name="connsiteY5" fmla="*/ 395886 h 1020925"/>
                <a:gd name="connsiteX6" fmla="*/ 102180 w 980888"/>
                <a:gd name="connsiteY6" fmla="*/ 138877 h 1020925"/>
                <a:gd name="connsiteX7" fmla="*/ 284131 w 980888"/>
                <a:gd name="connsiteY7" fmla="*/ 10385 h 1020925"/>
                <a:gd name="connsiteX8" fmla="*/ 303336 w 980888"/>
                <a:gd name="connsiteY8" fmla="*/ 7678 h 1020925"/>
                <a:gd name="connsiteX9" fmla="*/ 269400 w 980888"/>
                <a:gd name="connsiteY9" fmla="*/ 72107 h 1020925"/>
                <a:gd name="connsiteX10" fmla="*/ 275360 w 980888"/>
                <a:gd name="connsiteY10" fmla="*/ 186423 h 1020925"/>
                <a:gd name="connsiteX11" fmla="*/ 545384 w 980888"/>
                <a:gd name="connsiteY11" fmla="*/ 86497 h 1020925"/>
                <a:gd name="connsiteX12" fmla="*/ 610701 w 980888"/>
                <a:gd name="connsiteY12" fmla="*/ 7813 h 1020925"/>
                <a:gd name="connsiteX13" fmla="*/ 614816 w 980888"/>
                <a:gd name="connsiteY13" fmla="*/ 0 h 1020925"/>
                <a:gd name="connsiteX0" fmla="*/ 628859 w 994931"/>
                <a:gd name="connsiteY0" fmla="*/ 0 h 1020925"/>
                <a:gd name="connsiteX1" fmla="*/ 689514 w 994931"/>
                <a:gd name="connsiteY1" fmla="*/ 0 h 1020925"/>
                <a:gd name="connsiteX2" fmla="*/ 994931 w 994931"/>
                <a:gd name="connsiteY2" fmla="*/ 320391 h 1020925"/>
                <a:gd name="connsiteX3" fmla="*/ 994931 w 994931"/>
                <a:gd name="connsiteY3" fmla="*/ 1020925 h 1020925"/>
                <a:gd name="connsiteX4" fmla="*/ 92408 w 994931"/>
                <a:gd name="connsiteY4" fmla="*/ 1020925 h 1020925"/>
                <a:gd name="connsiteX5" fmla="*/ 14269 w 994931"/>
                <a:gd name="connsiteY5" fmla="*/ 395886 h 1020925"/>
                <a:gd name="connsiteX6" fmla="*/ 116223 w 994931"/>
                <a:gd name="connsiteY6" fmla="*/ 138877 h 1020925"/>
                <a:gd name="connsiteX7" fmla="*/ 298174 w 994931"/>
                <a:gd name="connsiteY7" fmla="*/ 10385 h 1020925"/>
                <a:gd name="connsiteX8" fmla="*/ 317379 w 994931"/>
                <a:gd name="connsiteY8" fmla="*/ 7678 h 1020925"/>
                <a:gd name="connsiteX9" fmla="*/ 283443 w 994931"/>
                <a:gd name="connsiteY9" fmla="*/ 72107 h 1020925"/>
                <a:gd name="connsiteX10" fmla="*/ 289403 w 994931"/>
                <a:gd name="connsiteY10" fmla="*/ 186423 h 1020925"/>
                <a:gd name="connsiteX11" fmla="*/ 559427 w 994931"/>
                <a:gd name="connsiteY11" fmla="*/ 86497 h 1020925"/>
                <a:gd name="connsiteX12" fmla="*/ 624744 w 994931"/>
                <a:gd name="connsiteY12" fmla="*/ 7813 h 1020925"/>
                <a:gd name="connsiteX13" fmla="*/ 628859 w 994931"/>
                <a:gd name="connsiteY13" fmla="*/ 0 h 1020925"/>
                <a:gd name="connsiteX0" fmla="*/ 628859 w 994931"/>
                <a:gd name="connsiteY0" fmla="*/ 0 h 1020925"/>
                <a:gd name="connsiteX1" fmla="*/ 689514 w 994931"/>
                <a:gd name="connsiteY1" fmla="*/ 0 h 1020925"/>
                <a:gd name="connsiteX2" fmla="*/ 994931 w 994931"/>
                <a:gd name="connsiteY2" fmla="*/ 320391 h 1020925"/>
                <a:gd name="connsiteX3" fmla="*/ 994931 w 994931"/>
                <a:gd name="connsiteY3" fmla="*/ 1020925 h 1020925"/>
                <a:gd name="connsiteX4" fmla="*/ 92408 w 994931"/>
                <a:gd name="connsiteY4" fmla="*/ 1020925 h 1020925"/>
                <a:gd name="connsiteX5" fmla="*/ 14269 w 994931"/>
                <a:gd name="connsiteY5" fmla="*/ 395886 h 1020925"/>
                <a:gd name="connsiteX6" fmla="*/ 116223 w 994931"/>
                <a:gd name="connsiteY6" fmla="*/ 138877 h 1020925"/>
                <a:gd name="connsiteX7" fmla="*/ 298174 w 994931"/>
                <a:gd name="connsiteY7" fmla="*/ 10385 h 1020925"/>
                <a:gd name="connsiteX8" fmla="*/ 317379 w 994931"/>
                <a:gd name="connsiteY8" fmla="*/ 7678 h 1020925"/>
                <a:gd name="connsiteX9" fmla="*/ 283443 w 994931"/>
                <a:gd name="connsiteY9" fmla="*/ 72107 h 1020925"/>
                <a:gd name="connsiteX10" fmla="*/ 289403 w 994931"/>
                <a:gd name="connsiteY10" fmla="*/ 186423 h 1020925"/>
                <a:gd name="connsiteX11" fmla="*/ 559427 w 994931"/>
                <a:gd name="connsiteY11" fmla="*/ 86497 h 1020925"/>
                <a:gd name="connsiteX12" fmla="*/ 624744 w 994931"/>
                <a:gd name="connsiteY12" fmla="*/ 7813 h 1020925"/>
                <a:gd name="connsiteX13" fmla="*/ 628859 w 994931"/>
                <a:gd name="connsiteY13" fmla="*/ 0 h 1020925"/>
                <a:gd name="connsiteX0" fmla="*/ 614898 w 980970"/>
                <a:gd name="connsiteY0" fmla="*/ 0 h 1020925"/>
                <a:gd name="connsiteX1" fmla="*/ 675553 w 980970"/>
                <a:gd name="connsiteY1" fmla="*/ 0 h 1020925"/>
                <a:gd name="connsiteX2" fmla="*/ 980970 w 980970"/>
                <a:gd name="connsiteY2" fmla="*/ 320391 h 1020925"/>
                <a:gd name="connsiteX3" fmla="*/ 980970 w 980970"/>
                <a:gd name="connsiteY3" fmla="*/ 1020925 h 1020925"/>
                <a:gd name="connsiteX4" fmla="*/ 78447 w 980970"/>
                <a:gd name="connsiteY4" fmla="*/ 1020925 h 1020925"/>
                <a:gd name="connsiteX5" fmla="*/ 308 w 980970"/>
                <a:gd name="connsiteY5" fmla="*/ 395886 h 1020925"/>
                <a:gd name="connsiteX6" fmla="*/ 106590 w 980970"/>
                <a:gd name="connsiteY6" fmla="*/ 173496 h 1020925"/>
                <a:gd name="connsiteX7" fmla="*/ 284213 w 980970"/>
                <a:gd name="connsiteY7" fmla="*/ 10385 h 1020925"/>
                <a:gd name="connsiteX8" fmla="*/ 303418 w 980970"/>
                <a:gd name="connsiteY8" fmla="*/ 7678 h 1020925"/>
                <a:gd name="connsiteX9" fmla="*/ 269482 w 980970"/>
                <a:gd name="connsiteY9" fmla="*/ 72107 h 1020925"/>
                <a:gd name="connsiteX10" fmla="*/ 275442 w 980970"/>
                <a:gd name="connsiteY10" fmla="*/ 186423 h 1020925"/>
                <a:gd name="connsiteX11" fmla="*/ 545466 w 980970"/>
                <a:gd name="connsiteY11" fmla="*/ 86497 h 1020925"/>
                <a:gd name="connsiteX12" fmla="*/ 610783 w 980970"/>
                <a:gd name="connsiteY12" fmla="*/ 7813 h 1020925"/>
                <a:gd name="connsiteX13" fmla="*/ 614898 w 980970"/>
                <a:gd name="connsiteY13" fmla="*/ 0 h 1020925"/>
                <a:gd name="connsiteX0" fmla="*/ 621355 w 987427"/>
                <a:gd name="connsiteY0" fmla="*/ 0 h 1020925"/>
                <a:gd name="connsiteX1" fmla="*/ 682010 w 987427"/>
                <a:gd name="connsiteY1" fmla="*/ 0 h 1020925"/>
                <a:gd name="connsiteX2" fmla="*/ 987427 w 987427"/>
                <a:gd name="connsiteY2" fmla="*/ 320391 h 1020925"/>
                <a:gd name="connsiteX3" fmla="*/ 987427 w 987427"/>
                <a:gd name="connsiteY3" fmla="*/ 1020925 h 1020925"/>
                <a:gd name="connsiteX4" fmla="*/ 84904 w 987427"/>
                <a:gd name="connsiteY4" fmla="*/ 1020925 h 1020925"/>
                <a:gd name="connsiteX5" fmla="*/ 274 w 987427"/>
                <a:gd name="connsiteY5" fmla="*/ 465124 h 1020925"/>
                <a:gd name="connsiteX6" fmla="*/ 113047 w 987427"/>
                <a:gd name="connsiteY6" fmla="*/ 173496 h 1020925"/>
                <a:gd name="connsiteX7" fmla="*/ 290670 w 987427"/>
                <a:gd name="connsiteY7" fmla="*/ 10385 h 1020925"/>
                <a:gd name="connsiteX8" fmla="*/ 309875 w 987427"/>
                <a:gd name="connsiteY8" fmla="*/ 7678 h 1020925"/>
                <a:gd name="connsiteX9" fmla="*/ 275939 w 987427"/>
                <a:gd name="connsiteY9" fmla="*/ 72107 h 1020925"/>
                <a:gd name="connsiteX10" fmla="*/ 281899 w 987427"/>
                <a:gd name="connsiteY10" fmla="*/ 186423 h 1020925"/>
                <a:gd name="connsiteX11" fmla="*/ 551923 w 987427"/>
                <a:gd name="connsiteY11" fmla="*/ 86497 h 1020925"/>
                <a:gd name="connsiteX12" fmla="*/ 617240 w 987427"/>
                <a:gd name="connsiteY12" fmla="*/ 7813 h 1020925"/>
                <a:gd name="connsiteX13" fmla="*/ 621355 w 987427"/>
                <a:gd name="connsiteY13" fmla="*/ 0 h 1020925"/>
                <a:gd name="connsiteX0" fmla="*/ 621741 w 987813"/>
                <a:gd name="connsiteY0" fmla="*/ 0 h 1020925"/>
                <a:gd name="connsiteX1" fmla="*/ 682396 w 987813"/>
                <a:gd name="connsiteY1" fmla="*/ 0 h 1020925"/>
                <a:gd name="connsiteX2" fmla="*/ 987813 w 987813"/>
                <a:gd name="connsiteY2" fmla="*/ 320391 h 1020925"/>
                <a:gd name="connsiteX3" fmla="*/ 987813 w 987813"/>
                <a:gd name="connsiteY3" fmla="*/ 1020925 h 1020925"/>
                <a:gd name="connsiteX4" fmla="*/ 85290 w 987813"/>
                <a:gd name="connsiteY4" fmla="*/ 1020925 h 1020925"/>
                <a:gd name="connsiteX5" fmla="*/ 660 w 987813"/>
                <a:gd name="connsiteY5" fmla="*/ 465124 h 1020925"/>
                <a:gd name="connsiteX6" fmla="*/ 130742 w 987813"/>
                <a:gd name="connsiteY6" fmla="*/ 177824 h 1020925"/>
                <a:gd name="connsiteX7" fmla="*/ 291056 w 987813"/>
                <a:gd name="connsiteY7" fmla="*/ 10385 h 1020925"/>
                <a:gd name="connsiteX8" fmla="*/ 310261 w 987813"/>
                <a:gd name="connsiteY8" fmla="*/ 7678 h 1020925"/>
                <a:gd name="connsiteX9" fmla="*/ 276325 w 987813"/>
                <a:gd name="connsiteY9" fmla="*/ 72107 h 1020925"/>
                <a:gd name="connsiteX10" fmla="*/ 282285 w 987813"/>
                <a:gd name="connsiteY10" fmla="*/ 186423 h 1020925"/>
                <a:gd name="connsiteX11" fmla="*/ 552309 w 987813"/>
                <a:gd name="connsiteY11" fmla="*/ 86497 h 1020925"/>
                <a:gd name="connsiteX12" fmla="*/ 617626 w 987813"/>
                <a:gd name="connsiteY12" fmla="*/ 7813 h 1020925"/>
                <a:gd name="connsiteX13" fmla="*/ 621741 w 987813"/>
                <a:gd name="connsiteY13" fmla="*/ 0 h 1020925"/>
                <a:gd name="connsiteX0" fmla="*/ 592002 w 958074"/>
                <a:gd name="connsiteY0" fmla="*/ 0 h 1020925"/>
                <a:gd name="connsiteX1" fmla="*/ 652657 w 958074"/>
                <a:gd name="connsiteY1" fmla="*/ 0 h 1020925"/>
                <a:gd name="connsiteX2" fmla="*/ 958074 w 958074"/>
                <a:gd name="connsiteY2" fmla="*/ 320391 h 1020925"/>
                <a:gd name="connsiteX3" fmla="*/ 958074 w 958074"/>
                <a:gd name="connsiteY3" fmla="*/ 1020925 h 1020925"/>
                <a:gd name="connsiteX4" fmla="*/ 55551 w 958074"/>
                <a:gd name="connsiteY4" fmla="*/ 1020925 h 1020925"/>
                <a:gd name="connsiteX5" fmla="*/ 1212 w 958074"/>
                <a:gd name="connsiteY5" fmla="*/ 465124 h 1020925"/>
                <a:gd name="connsiteX6" fmla="*/ 101003 w 958074"/>
                <a:gd name="connsiteY6" fmla="*/ 177824 h 1020925"/>
                <a:gd name="connsiteX7" fmla="*/ 261317 w 958074"/>
                <a:gd name="connsiteY7" fmla="*/ 10385 h 1020925"/>
                <a:gd name="connsiteX8" fmla="*/ 280522 w 958074"/>
                <a:gd name="connsiteY8" fmla="*/ 7678 h 1020925"/>
                <a:gd name="connsiteX9" fmla="*/ 246586 w 958074"/>
                <a:gd name="connsiteY9" fmla="*/ 72107 h 1020925"/>
                <a:gd name="connsiteX10" fmla="*/ 252546 w 958074"/>
                <a:gd name="connsiteY10" fmla="*/ 186423 h 1020925"/>
                <a:gd name="connsiteX11" fmla="*/ 522570 w 958074"/>
                <a:gd name="connsiteY11" fmla="*/ 86497 h 1020925"/>
                <a:gd name="connsiteX12" fmla="*/ 587887 w 958074"/>
                <a:gd name="connsiteY12" fmla="*/ 7813 h 1020925"/>
                <a:gd name="connsiteX13" fmla="*/ 592002 w 958074"/>
                <a:gd name="connsiteY13" fmla="*/ 0 h 1020925"/>
                <a:gd name="connsiteX0" fmla="*/ 590805 w 956877"/>
                <a:gd name="connsiteY0" fmla="*/ 0 h 1029580"/>
                <a:gd name="connsiteX1" fmla="*/ 651460 w 956877"/>
                <a:gd name="connsiteY1" fmla="*/ 0 h 1029580"/>
                <a:gd name="connsiteX2" fmla="*/ 956877 w 956877"/>
                <a:gd name="connsiteY2" fmla="*/ 320391 h 1029580"/>
                <a:gd name="connsiteX3" fmla="*/ 956877 w 956877"/>
                <a:gd name="connsiteY3" fmla="*/ 1020925 h 1029580"/>
                <a:gd name="connsiteX4" fmla="*/ 93300 w 956877"/>
                <a:gd name="connsiteY4" fmla="*/ 1029580 h 1029580"/>
                <a:gd name="connsiteX5" fmla="*/ 15 w 956877"/>
                <a:gd name="connsiteY5" fmla="*/ 465124 h 1029580"/>
                <a:gd name="connsiteX6" fmla="*/ 99806 w 956877"/>
                <a:gd name="connsiteY6" fmla="*/ 177824 h 1029580"/>
                <a:gd name="connsiteX7" fmla="*/ 260120 w 956877"/>
                <a:gd name="connsiteY7" fmla="*/ 10385 h 1029580"/>
                <a:gd name="connsiteX8" fmla="*/ 279325 w 956877"/>
                <a:gd name="connsiteY8" fmla="*/ 7678 h 1029580"/>
                <a:gd name="connsiteX9" fmla="*/ 245389 w 956877"/>
                <a:gd name="connsiteY9" fmla="*/ 72107 h 1029580"/>
                <a:gd name="connsiteX10" fmla="*/ 251349 w 956877"/>
                <a:gd name="connsiteY10" fmla="*/ 186423 h 1029580"/>
                <a:gd name="connsiteX11" fmla="*/ 521373 w 956877"/>
                <a:gd name="connsiteY11" fmla="*/ 86497 h 1029580"/>
                <a:gd name="connsiteX12" fmla="*/ 586690 w 956877"/>
                <a:gd name="connsiteY12" fmla="*/ 7813 h 1029580"/>
                <a:gd name="connsiteX13" fmla="*/ 590805 w 956877"/>
                <a:gd name="connsiteY13" fmla="*/ 0 h 1029580"/>
                <a:gd name="connsiteX0" fmla="*/ 591103 w 957175"/>
                <a:gd name="connsiteY0" fmla="*/ 0 h 1029580"/>
                <a:gd name="connsiteX1" fmla="*/ 651758 w 957175"/>
                <a:gd name="connsiteY1" fmla="*/ 0 h 1029580"/>
                <a:gd name="connsiteX2" fmla="*/ 957175 w 957175"/>
                <a:gd name="connsiteY2" fmla="*/ 320391 h 1029580"/>
                <a:gd name="connsiteX3" fmla="*/ 957175 w 957175"/>
                <a:gd name="connsiteY3" fmla="*/ 1020925 h 1029580"/>
                <a:gd name="connsiteX4" fmla="*/ 93598 w 957175"/>
                <a:gd name="connsiteY4" fmla="*/ 1029580 h 1029580"/>
                <a:gd name="connsiteX5" fmla="*/ 313 w 957175"/>
                <a:gd name="connsiteY5" fmla="*/ 465124 h 1029580"/>
                <a:gd name="connsiteX6" fmla="*/ 100104 w 957175"/>
                <a:gd name="connsiteY6" fmla="*/ 177824 h 1029580"/>
                <a:gd name="connsiteX7" fmla="*/ 260418 w 957175"/>
                <a:gd name="connsiteY7" fmla="*/ 10385 h 1029580"/>
                <a:gd name="connsiteX8" fmla="*/ 279623 w 957175"/>
                <a:gd name="connsiteY8" fmla="*/ 7678 h 1029580"/>
                <a:gd name="connsiteX9" fmla="*/ 245687 w 957175"/>
                <a:gd name="connsiteY9" fmla="*/ 72107 h 1029580"/>
                <a:gd name="connsiteX10" fmla="*/ 251647 w 957175"/>
                <a:gd name="connsiteY10" fmla="*/ 186423 h 1029580"/>
                <a:gd name="connsiteX11" fmla="*/ 521671 w 957175"/>
                <a:gd name="connsiteY11" fmla="*/ 86497 h 1029580"/>
                <a:gd name="connsiteX12" fmla="*/ 586988 w 957175"/>
                <a:gd name="connsiteY12" fmla="*/ 7813 h 1029580"/>
                <a:gd name="connsiteX13" fmla="*/ 591103 w 957175"/>
                <a:gd name="connsiteY13" fmla="*/ 0 h 102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7175" h="1029580">
                  <a:moveTo>
                    <a:pt x="591103" y="0"/>
                  </a:moveTo>
                  <a:lnTo>
                    <a:pt x="651758" y="0"/>
                  </a:lnTo>
                  <a:cubicBezTo>
                    <a:pt x="820435" y="0"/>
                    <a:pt x="957175" y="143444"/>
                    <a:pt x="957175" y="320391"/>
                  </a:cubicBezTo>
                  <a:lnTo>
                    <a:pt x="957175" y="1020925"/>
                  </a:lnTo>
                  <a:lnTo>
                    <a:pt x="93598" y="1029580"/>
                  </a:lnTo>
                  <a:cubicBezTo>
                    <a:pt x="60820" y="833735"/>
                    <a:pt x="-5099" y="587610"/>
                    <a:pt x="313" y="465124"/>
                  </a:cubicBezTo>
                  <a:cubicBezTo>
                    <a:pt x="5725" y="342638"/>
                    <a:pt x="56753" y="253614"/>
                    <a:pt x="100104" y="177824"/>
                  </a:cubicBezTo>
                  <a:cubicBezTo>
                    <a:pt x="143455" y="102034"/>
                    <a:pt x="191581" y="30585"/>
                    <a:pt x="260418" y="10385"/>
                  </a:cubicBezTo>
                  <a:lnTo>
                    <a:pt x="279623" y="7678"/>
                  </a:lnTo>
                  <a:lnTo>
                    <a:pt x="245687" y="72107"/>
                  </a:lnTo>
                  <a:cubicBezTo>
                    <a:pt x="227604" y="120971"/>
                    <a:pt x="228162" y="162938"/>
                    <a:pt x="251647" y="186423"/>
                  </a:cubicBezTo>
                  <a:cubicBezTo>
                    <a:pt x="298618" y="233394"/>
                    <a:pt x="419512" y="188655"/>
                    <a:pt x="521671" y="86497"/>
                  </a:cubicBezTo>
                  <a:cubicBezTo>
                    <a:pt x="547210" y="60957"/>
                    <a:pt x="569161" y="34247"/>
                    <a:pt x="586988" y="7813"/>
                  </a:cubicBezTo>
                  <a:lnTo>
                    <a:pt x="59110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7162BD26-5FB1-4AC6-95BD-0FF767E34F2A}"/>
                </a:ext>
              </a:extLst>
            </p:cNvPr>
            <p:cNvSpPr/>
            <p:nvPr/>
          </p:nvSpPr>
          <p:spPr>
            <a:xfrm>
              <a:off x="5889677" y="2676286"/>
              <a:ext cx="341049" cy="8737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BAA207BE-B410-4EF0-AE1D-1FC73760F1C5}"/>
                </a:ext>
              </a:extLst>
            </p:cNvPr>
            <p:cNvSpPr/>
            <p:nvPr/>
          </p:nvSpPr>
          <p:spPr>
            <a:xfrm rot="19800000">
              <a:off x="5271607" y="2047580"/>
              <a:ext cx="48023" cy="97551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円/楕円 27">
              <a:extLst>
                <a:ext uri="{FF2B5EF4-FFF2-40B4-BE49-F238E27FC236}">
                  <a16:creationId xmlns:a16="http://schemas.microsoft.com/office/drawing/2014/main" id="{7DEDC584-1A39-4272-94D6-D1BDAE281022}"/>
                </a:ext>
              </a:extLst>
            </p:cNvPr>
            <p:cNvSpPr/>
            <p:nvPr/>
          </p:nvSpPr>
          <p:spPr>
            <a:xfrm>
              <a:off x="5348153" y="2228189"/>
              <a:ext cx="191836" cy="5468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二等辺三角形 103">
              <a:extLst>
                <a:ext uri="{FF2B5EF4-FFF2-40B4-BE49-F238E27FC236}">
                  <a16:creationId xmlns:a16="http://schemas.microsoft.com/office/drawing/2014/main" id="{C7F06DA5-41C8-4809-9291-AC4522B3AA5A}"/>
                </a:ext>
              </a:extLst>
            </p:cNvPr>
            <p:cNvSpPr/>
            <p:nvPr/>
          </p:nvSpPr>
          <p:spPr>
            <a:xfrm rot="10800000">
              <a:off x="5427923" y="2567413"/>
              <a:ext cx="374732" cy="396540"/>
            </a:xfrm>
            <a:prstGeom prst="triangle">
              <a:avLst>
                <a:gd name="adj" fmla="val 78506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55D5D68E-E9E5-4E08-A782-B627951881AD}"/>
                </a:ext>
              </a:extLst>
            </p:cNvPr>
            <p:cNvSpPr/>
            <p:nvPr/>
          </p:nvSpPr>
          <p:spPr>
            <a:xfrm rot="10800000">
              <a:off x="5302132" y="2461294"/>
              <a:ext cx="735807" cy="513003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  <a:gd name="connsiteX0" fmla="*/ 629616 w 831419"/>
                <a:gd name="connsiteY0" fmla="*/ 580870 h 580870"/>
                <a:gd name="connsiteX1" fmla="*/ 574036 w 831419"/>
                <a:gd name="connsiteY1" fmla="*/ 580870 h 580870"/>
                <a:gd name="connsiteX2" fmla="*/ 409133 w 831419"/>
                <a:gd name="connsiteY2" fmla="*/ 58748 h 580870"/>
                <a:gd name="connsiteX3" fmla="*/ 244230 w 831419"/>
                <a:gd name="connsiteY3" fmla="*/ 580870 h 580870"/>
                <a:gd name="connsiteX4" fmla="*/ 211493 w 831419"/>
                <a:gd name="connsiteY4" fmla="*/ 580870 h 580870"/>
                <a:gd name="connsiteX5" fmla="*/ 14958 w 831419"/>
                <a:gd name="connsiteY5" fmla="*/ 499463 h 580870"/>
                <a:gd name="connsiteX6" fmla="*/ 0 w 831419"/>
                <a:gd name="connsiteY6" fmla="*/ 481334 h 580870"/>
                <a:gd name="connsiteX7" fmla="*/ 498682 w 831419"/>
                <a:gd name="connsiteY7" fmla="*/ 0 h 580870"/>
                <a:gd name="connsiteX8" fmla="*/ 831419 w 831419"/>
                <a:gd name="connsiteY8" fmla="*/ 493078 h 580870"/>
                <a:gd name="connsiteX9" fmla="*/ 826152 w 831419"/>
                <a:gd name="connsiteY9" fmla="*/ 499463 h 580870"/>
                <a:gd name="connsiteX10" fmla="*/ 629616 w 831419"/>
                <a:gd name="connsiteY10" fmla="*/ 580870 h 580870"/>
                <a:gd name="connsiteX0" fmla="*/ 629616 w 831419"/>
                <a:gd name="connsiteY0" fmla="*/ 580870 h 580870"/>
                <a:gd name="connsiteX1" fmla="*/ 574036 w 831419"/>
                <a:gd name="connsiteY1" fmla="*/ 580870 h 580870"/>
                <a:gd name="connsiteX2" fmla="*/ 553147 w 831419"/>
                <a:gd name="connsiteY2" fmla="*/ 61233 h 580870"/>
                <a:gd name="connsiteX3" fmla="*/ 244230 w 831419"/>
                <a:gd name="connsiteY3" fmla="*/ 580870 h 580870"/>
                <a:gd name="connsiteX4" fmla="*/ 211493 w 831419"/>
                <a:gd name="connsiteY4" fmla="*/ 580870 h 580870"/>
                <a:gd name="connsiteX5" fmla="*/ 14958 w 831419"/>
                <a:gd name="connsiteY5" fmla="*/ 499463 h 580870"/>
                <a:gd name="connsiteX6" fmla="*/ 0 w 831419"/>
                <a:gd name="connsiteY6" fmla="*/ 481334 h 580870"/>
                <a:gd name="connsiteX7" fmla="*/ 498682 w 831419"/>
                <a:gd name="connsiteY7" fmla="*/ 0 h 580870"/>
                <a:gd name="connsiteX8" fmla="*/ 831419 w 831419"/>
                <a:gd name="connsiteY8" fmla="*/ 493078 h 580870"/>
                <a:gd name="connsiteX9" fmla="*/ 826152 w 831419"/>
                <a:gd name="connsiteY9" fmla="*/ 499463 h 580870"/>
                <a:gd name="connsiteX10" fmla="*/ 629616 w 831419"/>
                <a:gd name="connsiteY10" fmla="*/ 580870 h 580870"/>
                <a:gd name="connsiteX0" fmla="*/ 629616 w 831419"/>
                <a:gd name="connsiteY0" fmla="*/ 553531 h 553531"/>
                <a:gd name="connsiteX1" fmla="*/ 574036 w 831419"/>
                <a:gd name="connsiteY1" fmla="*/ 553531 h 553531"/>
                <a:gd name="connsiteX2" fmla="*/ 553147 w 831419"/>
                <a:gd name="connsiteY2" fmla="*/ 33894 h 553531"/>
                <a:gd name="connsiteX3" fmla="*/ 244230 w 831419"/>
                <a:gd name="connsiteY3" fmla="*/ 553531 h 553531"/>
                <a:gd name="connsiteX4" fmla="*/ 211493 w 831419"/>
                <a:gd name="connsiteY4" fmla="*/ 553531 h 553531"/>
                <a:gd name="connsiteX5" fmla="*/ 14958 w 831419"/>
                <a:gd name="connsiteY5" fmla="*/ 472124 h 553531"/>
                <a:gd name="connsiteX6" fmla="*/ 0 w 831419"/>
                <a:gd name="connsiteY6" fmla="*/ 453995 h 553531"/>
                <a:gd name="connsiteX7" fmla="*/ 562688 w 831419"/>
                <a:gd name="connsiteY7" fmla="*/ 0 h 553531"/>
                <a:gd name="connsiteX8" fmla="*/ 831419 w 831419"/>
                <a:gd name="connsiteY8" fmla="*/ 465739 h 553531"/>
                <a:gd name="connsiteX9" fmla="*/ 826152 w 831419"/>
                <a:gd name="connsiteY9" fmla="*/ 472124 h 553531"/>
                <a:gd name="connsiteX10" fmla="*/ 629616 w 831419"/>
                <a:gd name="connsiteY10" fmla="*/ 553531 h 553531"/>
                <a:gd name="connsiteX0" fmla="*/ 629616 w 831419"/>
                <a:gd name="connsiteY0" fmla="*/ 553531 h 553531"/>
                <a:gd name="connsiteX1" fmla="*/ 574036 w 831419"/>
                <a:gd name="connsiteY1" fmla="*/ 553531 h 553531"/>
                <a:gd name="connsiteX2" fmla="*/ 553147 w 831419"/>
                <a:gd name="connsiteY2" fmla="*/ 33894 h 553531"/>
                <a:gd name="connsiteX3" fmla="*/ 244230 w 831419"/>
                <a:gd name="connsiteY3" fmla="*/ 553531 h 553531"/>
                <a:gd name="connsiteX4" fmla="*/ 211493 w 831419"/>
                <a:gd name="connsiteY4" fmla="*/ 553531 h 553531"/>
                <a:gd name="connsiteX5" fmla="*/ 14958 w 831419"/>
                <a:gd name="connsiteY5" fmla="*/ 472124 h 553531"/>
                <a:gd name="connsiteX6" fmla="*/ 0 w 831419"/>
                <a:gd name="connsiteY6" fmla="*/ 453995 h 553531"/>
                <a:gd name="connsiteX7" fmla="*/ 562688 w 831419"/>
                <a:gd name="connsiteY7" fmla="*/ 0 h 553531"/>
                <a:gd name="connsiteX8" fmla="*/ 831419 w 831419"/>
                <a:gd name="connsiteY8" fmla="*/ 465739 h 553531"/>
                <a:gd name="connsiteX9" fmla="*/ 826152 w 831419"/>
                <a:gd name="connsiteY9" fmla="*/ 472124 h 553531"/>
                <a:gd name="connsiteX10" fmla="*/ 629616 w 831419"/>
                <a:gd name="connsiteY10" fmla="*/ 553531 h 553531"/>
                <a:gd name="connsiteX0" fmla="*/ 629616 w 831419"/>
                <a:gd name="connsiteY0" fmla="*/ 553531 h 553531"/>
                <a:gd name="connsiteX1" fmla="*/ 553147 w 831419"/>
                <a:gd name="connsiteY1" fmla="*/ 33894 h 553531"/>
                <a:gd name="connsiteX2" fmla="*/ 244230 w 831419"/>
                <a:gd name="connsiteY2" fmla="*/ 553531 h 553531"/>
                <a:gd name="connsiteX3" fmla="*/ 211493 w 831419"/>
                <a:gd name="connsiteY3" fmla="*/ 553531 h 553531"/>
                <a:gd name="connsiteX4" fmla="*/ 14958 w 831419"/>
                <a:gd name="connsiteY4" fmla="*/ 472124 h 553531"/>
                <a:gd name="connsiteX5" fmla="*/ 0 w 831419"/>
                <a:gd name="connsiteY5" fmla="*/ 453995 h 553531"/>
                <a:gd name="connsiteX6" fmla="*/ 562688 w 831419"/>
                <a:gd name="connsiteY6" fmla="*/ 0 h 553531"/>
                <a:gd name="connsiteX7" fmla="*/ 831419 w 831419"/>
                <a:gd name="connsiteY7" fmla="*/ 465739 h 553531"/>
                <a:gd name="connsiteX8" fmla="*/ 826152 w 831419"/>
                <a:gd name="connsiteY8" fmla="*/ 472124 h 553531"/>
                <a:gd name="connsiteX9" fmla="*/ 629616 w 831419"/>
                <a:gd name="connsiteY9" fmla="*/ 553531 h 553531"/>
                <a:gd name="connsiteX0" fmla="*/ 629616 w 831419"/>
                <a:gd name="connsiteY0" fmla="*/ 553531 h 553531"/>
                <a:gd name="connsiteX1" fmla="*/ 553147 w 831419"/>
                <a:gd name="connsiteY1" fmla="*/ 33894 h 553531"/>
                <a:gd name="connsiteX2" fmla="*/ 244230 w 831419"/>
                <a:gd name="connsiteY2" fmla="*/ 553531 h 553531"/>
                <a:gd name="connsiteX3" fmla="*/ 211493 w 831419"/>
                <a:gd name="connsiteY3" fmla="*/ 553531 h 553531"/>
                <a:gd name="connsiteX4" fmla="*/ 14958 w 831419"/>
                <a:gd name="connsiteY4" fmla="*/ 472124 h 553531"/>
                <a:gd name="connsiteX5" fmla="*/ 0 w 831419"/>
                <a:gd name="connsiteY5" fmla="*/ 453995 h 553531"/>
                <a:gd name="connsiteX6" fmla="*/ 562688 w 831419"/>
                <a:gd name="connsiteY6" fmla="*/ 0 h 553531"/>
                <a:gd name="connsiteX7" fmla="*/ 831419 w 831419"/>
                <a:gd name="connsiteY7" fmla="*/ 465739 h 553531"/>
                <a:gd name="connsiteX8" fmla="*/ 629616 w 831419"/>
                <a:gd name="connsiteY8" fmla="*/ 553531 h 553531"/>
                <a:gd name="connsiteX0" fmla="*/ 629616 w 802084"/>
                <a:gd name="connsiteY0" fmla="*/ 553531 h 553531"/>
                <a:gd name="connsiteX1" fmla="*/ 553147 w 802084"/>
                <a:gd name="connsiteY1" fmla="*/ 33894 h 553531"/>
                <a:gd name="connsiteX2" fmla="*/ 244230 w 802084"/>
                <a:gd name="connsiteY2" fmla="*/ 553531 h 553531"/>
                <a:gd name="connsiteX3" fmla="*/ 211493 w 802084"/>
                <a:gd name="connsiteY3" fmla="*/ 553531 h 553531"/>
                <a:gd name="connsiteX4" fmla="*/ 14958 w 802084"/>
                <a:gd name="connsiteY4" fmla="*/ 472124 h 553531"/>
                <a:gd name="connsiteX5" fmla="*/ 0 w 802084"/>
                <a:gd name="connsiteY5" fmla="*/ 453995 h 553531"/>
                <a:gd name="connsiteX6" fmla="*/ 562688 w 802084"/>
                <a:gd name="connsiteY6" fmla="*/ 0 h 553531"/>
                <a:gd name="connsiteX7" fmla="*/ 802084 w 802084"/>
                <a:gd name="connsiteY7" fmla="*/ 455797 h 553531"/>
                <a:gd name="connsiteX8" fmla="*/ 629616 w 802084"/>
                <a:gd name="connsiteY8" fmla="*/ 553531 h 553531"/>
                <a:gd name="connsiteX0" fmla="*/ 629616 w 802084"/>
                <a:gd name="connsiteY0" fmla="*/ 553531 h 553531"/>
                <a:gd name="connsiteX1" fmla="*/ 553147 w 802084"/>
                <a:gd name="connsiteY1" fmla="*/ 33894 h 553531"/>
                <a:gd name="connsiteX2" fmla="*/ 244230 w 802084"/>
                <a:gd name="connsiteY2" fmla="*/ 553531 h 553531"/>
                <a:gd name="connsiteX3" fmla="*/ 211493 w 802084"/>
                <a:gd name="connsiteY3" fmla="*/ 553531 h 553531"/>
                <a:gd name="connsiteX4" fmla="*/ 14958 w 802084"/>
                <a:gd name="connsiteY4" fmla="*/ 472124 h 553531"/>
                <a:gd name="connsiteX5" fmla="*/ 0 w 802084"/>
                <a:gd name="connsiteY5" fmla="*/ 453995 h 553531"/>
                <a:gd name="connsiteX6" fmla="*/ 562688 w 802084"/>
                <a:gd name="connsiteY6" fmla="*/ 0 h 553531"/>
                <a:gd name="connsiteX7" fmla="*/ 802084 w 802084"/>
                <a:gd name="connsiteY7" fmla="*/ 455797 h 553531"/>
                <a:gd name="connsiteX8" fmla="*/ 629616 w 802084"/>
                <a:gd name="connsiteY8" fmla="*/ 553531 h 553531"/>
                <a:gd name="connsiteX0" fmla="*/ 629616 w 802084"/>
                <a:gd name="connsiteY0" fmla="*/ 553531 h 553531"/>
                <a:gd name="connsiteX1" fmla="*/ 553147 w 802084"/>
                <a:gd name="connsiteY1" fmla="*/ 33894 h 553531"/>
                <a:gd name="connsiteX2" fmla="*/ 244230 w 802084"/>
                <a:gd name="connsiteY2" fmla="*/ 553531 h 553531"/>
                <a:gd name="connsiteX3" fmla="*/ 211493 w 802084"/>
                <a:gd name="connsiteY3" fmla="*/ 553531 h 553531"/>
                <a:gd name="connsiteX4" fmla="*/ 14958 w 802084"/>
                <a:gd name="connsiteY4" fmla="*/ 472124 h 553531"/>
                <a:gd name="connsiteX5" fmla="*/ 0 w 802084"/>
                <a:gd name="connsiteY5" fmla="*/ 453995 h 553531"/>
                <a:gd name="connsiteX6" fmla="*/ 562688 w 802084"/>
                <a:gd name="connsiteY6" fmla="*/ 0 h 553531"/>
                <a:gd name="connsiteX7" fmla="*/ 802084 w 802084"/>
                <a:gd name="connsiteY7" fmla="*/ 455797 h 553531"/>
                <a:gd name="connsiteX8" fmla="*/ 629616 w 802084"/>
                <a:gd name="connsiteY8" fmla="*/ 553531 h 553531"/>
                <a:gd name="connsiteX0" fmla="*/ 629616 w 802084"/>
                <a:gd name="connsiteY0" fmla="*/ 553531 h 560986"/>
                <a:gd name="connsiteX1" fmla="*/ 553147 w 802084"/>
                <a:gd name="connsiteY1" fmla="*/ 33894 h 560986"/>
                <a:gd name="connsiteX2" fmla="*/ 252230 w 802084"/>
                <a:gd name="connsiteY2" fmla="*/ 560986 h 560986"/>
                <a:gd name="connsiteX3" fmla="*/ 211493 w 802084"/>
                <a:gd name="connsiteY3" fmla="*/ 553531 h 560986"/>
                <a:gd name="connsiteX4" fmla="*/ 14958 w 802084"/>
                <a:gd name="connsiteY4" fmla="*/ 472124 h 560986"/>
                <a:gd name="connsiteX5" fmla="*/ 0 w 802084"/>
                <a:gd name="connsiteY5" fmla="*/ 453995 h 560986"/>
                <a:gd name="connsiteX6" fmla="*/ 562688 w 802084"/>
                <a:gd name="connsiteY6" fmla="*/ 0 h 560986"/>
                <a:gd name="connsiteX7" fmla="*/ 802084 w 802084"/>
                <a:gd name="connsiteY7" fmla="*/ 455797 h 560986"/>
                <a:gd name="connsiteX8" fmla="*/ 629616 w 802084"/>
                <a:gd name="connsiteY8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272833 w 863424"/>
                <a:gd name="connsiteY3" fmla="*/ 553531 h 560986"/>
                <a:gd name="connsiteX4" fmla="*/ 76298 w 863424"/>
                <a:gd name="connsiteY4" fmla="*/ 472124 h 560986"/>
                <a:gd name="connsiteX5" fmla="*/ 0 w 863424"/>
                <a:gd name="connsiteY5" fmla="*/ 491275 h 560986"/>
                <a:gd name="connsiteX6" fmla="*/ 624028 w 863424"/>
                <a:gd name="connsiteY6" fmla="*/ 0 h 560986"/>
                <a:gd name="connsiteX7" fmla="*/ 863424 w 863424"/>
                <a:gd name="connsiteY7" fmla="*/ 455797 h 560986"/>
                <a:gd name="connsiteX8" fmla="*/ 690956 w 863424"/>
                <a:gd name="connsiteY8" fmla="*/ 553531 h 560986"/>
                <a:gd name="connsiteX0" fmla="*/ 698979 w 871447"/>
                <a:gd name="connsiteY0" fmla="*/ 553531 h 560986"/>
                <a:gd name="connsiteX1" fmla="*/ 622510 w 871447"/>
                <a:gd name="connsiteY1" fmla="*/ 33894 h 560986"/>
                <a:gd name="connsiteX2" fmla="*/ 321593 w 871447"/>
                <a:gd name="connsiteY2" fmla="*/ 560986 h 560986"/>
                <a:gd name="connsiteX3" fmla="*/ 280856 w 871447"/>
                <a:gd name="connsiteY3" fmla="*/ 553531 h 560986"/>
                <a:gd name="connsiteX4" fmla="*/ 8023 w 871447"/>
                <a:gd name="connsiteY4" fmla="*/ 491275 h 560986"/>
                <a:gd name="connsiteX5" fmla="*/ 632051 w 871447"/>
                <a:gd name="connsiteY5" fmla="*/ 0 h 560986"/>
                <a:gd name="connsiteX6" fmla="*/ 871447 w 871447"/>
                <a:gd name="connsiteY6" fmla="*/ 455797 h 560986"/>
                <a:gd name="connsiteX7" fmla="*/ 698979 w 871447"/>
                <a:gd name="connsiteY7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0 w 863424"/>
                <a:gd name="connsiteY3" fmla="*/ 491275 h 560986"/>
                <a:gd name="connsiteX4" fmla="*/ 624028 w 863424"/>
                <a:gd name="connsiteY4" fmla="*/ 0 h 560986"/>
                <a:gd name="connsiteX5" fmla="*/ 863424 w 863424"/>
                <a:gd name="connsiteY5" fmla="*/ 455797 h 560986"/>
                <a:gd name="connsiteX6" fmla="*/ 690956 w 863424"/>
                <a:gd name="connsiteY6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0 w 863424"/>
                <a:gd name="connsiteY3" fmla="*/ 491275 h 560986"/>
                <a:gd name="connsiteX4" fmla="*/ 624028 w 863424"/>
                <a:gd name="connsiteY4" fmla="*/ 0 h 560986"/>
                <a:gd name="connsiteX5" fmla="*/ 863424 w 863424"/>
                <a:gd name="connsiteY5" fmla="*/ 455797 h 560986"/>
                <a:gd name="connsiteX6" fmla="*/ 690956 w 863424"/>
                <a:gd name="connsiteY6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0 w 863424"/>
                <a:gd name="connsiteY3" fmla="*/ 491275 h 560986"/>
                <a:gd name="connsiteX4" fmla="*/ 624028 w 863424"/>
                <a:gd name="connsiteY4" fmla="*/ 0 h 560986"/>
                <a:gd name="connsiteX5" fmla="*/ 863424 w 863424"/>
                <a:gd name="connsiteY5" fmla="*/ 455797 h 560986"/>
                <a:gd name="connsiteX6" fmla="*/ 690956 w 863424"/>
                <a:gd name="connsiteY6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0 w 863424"/>
                <a:gd name="connsiteY3" fmla="*/ 491275 h 560986"/>
                <a:gd name="connsiteX4" fmla="*/ 624028 w 863424"/>
                <a:gd name="connsiteY4" fmla="*/ 0 h 560986"/>
                <a:gd name="connsiteX5" fmla="*/ 863424 w 863424"/>
                <a:gd name="connsiteY5" fmla="*/ 455797 h 560986"/>
                <a:gd name="connsiteX6" fmla="*/ 690956 w 863424"/>
                <a:gd name="connsiteY6" fmla="*/ 553531 h 56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3424" h="560986">
                  <a:moveTo>
                    <a:pt x="690956" y="553531"/>
                  </a:moveTo>
                  <a:lnTo>
                    <a:pt x="614487" y="33894"/>
                  </a:lnTo>
                  <a:lnTo>
                    <a:pt x="313570" y="560986"/>
                  </a:lnTo>
                  <a:cubicBezTo>
                    <a:pt x="222381" y="560117"/>
                    <a:pt x="123192" y="564218"/>
                    <a:pt x="0" y="491275"/>
                  </a:cubicBezTo>
                  <a:lnTo>
                    <a:pt x="624028" y="0"/>
                  </a:lnTo>
                  <a:lnTo>
                    <a:pt x="863424" y="455797"/>
                  </a:lnTo>
                  <a:cubicBezTo>
                    <a:pt x="813936" y="503287"/>
                    <a:pt x="769780" y="533379"/>
                    <a:pt x="690956" y="553531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A49D7909-E3BA-4FCA-ADB8-1EB348E9070B}"/>
                </a:ext>
              </a:extLst>
            </p:cNvPr>
            <p:cNvSpPr/>
            <p:nvPr/>
          </p:nvSpPr>
          <p:spPr>
            <a:xfrm rot="10800000">
              <a:off x="5323718" y="2535793"/>
              <a:ext cx="182430" cy="415981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  <a:gd name="connsiteX0" fmla="*/ 181924 w 199493"/>
                <a:gd name="connsiteY0" fmla="*/ 454890 h 454890"/>
                <a:gd name="connsiteX1" fmla="*/ 0 w 199493"/>
                <a:gd name="connsiteY1" fmla="*/ 0 h 454890"/>
                <a:gd name="connsiteX2" fmla="*/ 199493 w 199493"/>
                <a:gd name="connsiteY2" fmla="*/ 440668 h 454890"/>
                <a:gd name="connsiteX3" fmla="*/ 182892 w 199493"/>
                <a:gd name="connsiteY3" fmla="*/ 454364 h 454890"/>
                <a:gd name="connsiteX4" fmla="*/ 181924 w 199493"/>
                <a:gd name="connsiteY4" fmla="*/ 454890 h 4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493" h="454890">
                  <a:moveTo>
                    <a:pt x="181924" y="454890"/>
                  </a:moveTo>
                  <a:lnTo>
                    <a:pt x="0" y="0"/>
                  </a:lnTo>
                  <a:lnTo>
                    <a:pt x="199493" y="440668"/>
                  </a:lnTo>
                  <a:lnTo>
                    <a:pt x="182892" y="454364"/>
                  </a:lnTo>
                  <a:lnTo>
                    <a:pt x="181924" y="45489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C4FFA7B6-8317-4CCB-AB2C-F5A23A72E545}"/>
                </a:ext>
              </a:extLst>
            </p:cNvPr>
            <p:cNvSpPr/>
            <p:nvPr/>
          </p:nvSpPr>
          <p:spPr>
            <a:xfrm rot="10800000">
              <a:off x="5507971" y="2507281"/>
              <a:ext cx="491696" cy="463099"/>
            </a:xfrm>
            <a:custGeom>
              <a:avLst/>
              <a:gdLst>
                <a:gd name="connsiteX0" fmla="*/ 17573 w 383596"/>
                <a:gd name="connsiteY0" fmla="*/ 521327 h 521327"/>
                <a:gd name="connsiteX1" fmla="*/ 0 w 383596"/>
                <a:gd name="connsiteY1" fmla="*/ 506828 h 521327"/>
                <a:gd name="connsiteX2" fmla="*/ 381803 w 383596"/>
                <a:gd name="connsiteY2" fmla="*/ 1980 h 521327"/>
                <a:gd name="connsiteX3" fmla="*/ 383501 w 383596"/>
                <a:gd name="connsiteY3" fmla="*/ 0 h 521327"/>
                <a:gd name="connsiteX4" fmla="*/ 383596 w 383596"/>
                <a:gd name="connsiteY4" fmla="*/ 125 h 521327"/>
                <a:gd name="connsiteX5" fmla="*/ 17573 w 383596"/>
                <a:gd name="connsiteY5" fmla="*/ 521327 h 521327"/>
                <a:gd name="connsiteX0" fmla="*/ 164207 w 530230"/>
                <a:gd name="connsiteY0" fmla="*/ 521327 h 521327"/>
                <a:gd name="connsiteX1" fmla="*/ 0 w 530230"/>
                <a:gd name="connsiteY1" fmla="*/ 496887 h 521327"/>
                <a:gd name="connsiteX2" fmla="*/ 528437 w 530230"/>
                <a:gd name="connsiteY2" fmla="*/ 1980 h 521327"/>
                <a:gd name="connsiteX3" fmla="*/ 530135 w 530230"/>
                <a:gd name="connsiteY3" fmla="*/ 0 h 521327"/>
                <a:gd name="connsiteX4" fmla="*/ 530230 w 530230"/>
                <a:gd name="connsiteY4" fmla="*/ 125 h 521327"/>
                <a:gd name="connsiteX5" fmla="*/ 164207 w 530230"/>
                <a:gd name="connsiteY5" fmla="*/ 521327 h 521327"/>
                <a:gd name="connsiteX0" fmla="*/ 32485 w 530230"/>
                <a:gd name="connsiteY0" fmla="*/ 506415 h 506415"/>
                <a:gd name="connsiteX1" fmla="*/ 0 w 530230"/>
                <a:gd name="connsiteY1" fmla="*/ 496887 h 506415"/>
                <a:gd name="connsiteX2" fmla="*/ 528437 w 530230"/>
                <a:gd name="connsiteY2" fmla="*/ 1980 h 506415"/>
                <a:gd name="connsiteX3" fmla="*/ 530135 w 530230"/>
                <a:gd name="connsiteY3" fmla="*/ 0 h 506415"/>
                <a:gd name="connsiteX4" fmla="*/ 530230 w 530230"/>
                <a:gd name="connsiteY4" fmla="*/ 125 h 506415"/>
                <a:gd name="connsiteX5" fmla="*/ 32485 w 530230"/>
                <a:gd name="connsiteY5" fmla="*/ 506415 h 506415"/>
                <a:gd name="connsiteX0" fmla="*/ 39940 w 537685"/>
                <a:gd name="connsiteY0" fmla="*/ 506415 h 506415"/>
                <a:gd name="connsiteX1" fmla="*/ 0 w 537685"/>
                <a:gd name="connsiteY1" fmla="*/ 494402 h 506415"/>
                <a:gd name="connsiteX2" fmla="*/ 535892 w 537685"/>
                <a:gd name="connsiteY2" fmla="*/ 1980 h 506415"/>
                <a:gd name="connsiteX3" fmla="*/ 537590 w 537685"/>
                <a:gd name="connsiteY3" fmla="*/ 0 h 506415"/>
                <a:gd name="connsiteX4" fmla="*/ 537685 w 537685"/>
                <a:gd name="connsiteY4" fmla="*/ 125 h 506415"/>
                <a:gd name="connsiteX5" fmla="*/ 39940 w 537685"/>
                <a:gd name="connsiteY5" fmla="*/ 506415 h 506415"/>
                <a:gd name="connsiteX0" fmla="*/ 20058 w 537685"/>
                <a:gd name="connsiteY0" fmla="*/ 506415 h 506415"/>
                <a:gd name="connsiteX1" fmla="*/ 0 w 537685"/>
                <a:gd name="connsiteY1" fmla="*/ 494402 h 506415"/>
                <a:gd name="connsiteX2" fmla="*/ 535892 w 537685"/>
                <a:gd name="connsiteY2" fmla="*/ 1980 h 506415"/>
                <a:gd name="connsiteX3" fmla="*/ 537590 w 537685"/>
                <a:gd name="connsiteY3" fmla="*/ 0 h 506415"/>
                <a:gd name="connsiteX4" fmla="*/ 537685 w 537685"/>
                <a:gd name="connsiteY4" fmla="*/ 125 h 506415"/>
                <a:gd name="connsiteX5" fmla="*/ 20058 w 537685"/>
                <a:gd name="connsiteY5" fmla="*/ 506415 h 506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7685" h="506415">
                  <a:moveTo>
                    <a:pt x="20058" y="506415"/>
                  </a:moveTo>
                  <a:lnTo>
                    <a:pt x="0" y="494402"/>
                  </a:lnTo>
                  <a:lnTo>
                    <a:pt x="535892" y="1980"/>
                  </a:lnTo>
                  <a:lnTo>
                    <a:pt x="537590" y="0"/>
                  </a:lnTo>
                  <a:lnTo>
                    <a:pt x="537685" y="125"/>
                  </a:lnTo>
                  <a:lnTo>
                    <a:pt x="20058" y="50641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143741EA-21BE-4B43-97D8-FB9791FAA3A3}"/>
                </a:ext>
              </a:extLst>
            </p:cNvPr>
            <p:cNvSpPr/>
            <p:nvPr/>
          </p:nvSpPr>
          <p:spPr>
            <a:xfrm rot="18900000" flipH="1">
              <a:off x="5599318" y="1080237"/>
              <a:ext cx="413537" cy="846578"/>
            </a:xfrm>
            <a:prstGeom prst="moon">
              <a:avLst>
                <a:gd name="adj" fmla="val 4631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円/楕円 368">
              <a:extLst>
                <a:ext uri="{FF2B5EF4-FFF2-40B4-BE49-F238E27FC236}">
                  <a16:creationId xmlns:a16="http://schemas.microsoft.com/office/drawing/2014/main" id="{5E3870DE-0AEE-49DA-98D0-B5CE0BFA1D9A}"/>
                </a:ext>
              </a:extLst>
            </p:cNvPr>
            <p:cNvSpPr/>
            <p:nvPr/>
          </p:nvSpPr>
          <p:spPr>
            <a:xfrm rot="900000" flipH="1">
              <a:off x="5918079" y="1752978"/>
              <a:ext cx="214095" cy="354312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円/楕円 369">
              <a:extLst>
                <a:ext uri="{FF2B5EF4-FFF2-40B4-BE49-F238E27FC236}">
                  <a16:creationId xmlns:a16="http://schemas.microsoft.com/office/drawing/2014/main" id="{3092F56C-E005-4AFB-B4DE-08C6E9AE9D61}"/>
                </a:ext>
              </a:extLst>
            </p:cNvPr>
            <p:cNvSpPr/>
            <p:nvPr/>
          </p:nvSpPr>
          <p:spPr>
            <a:xfrm rot="900000" flipH="1">
              <a:off x="5964271" y="1814484"/>
              <a:ext cx="126746" cy="232242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B0851557-D055-4DE3-A822-904163B8FF37}"/>
                </a:ext>
              </a:extLst>
            </p:cNvPr>
            <p:cNvSpPr/>
            <p:nvPr/>
          </p:nvSpPr>
          <p:spPr>
            <a:xfrm>
              <a:off x="5010150" y="1263650"/>
              <a:ext cx="955189" cy="346348"/>
            </a:xfrm>
            <a:custGeom>
              <a:avLst/>
              <a:gdLst>
                <a:gd name="connsiteX0" fmla="*/ 425823 w 851646"/>
                <a:gd name="connsiteY0" fmla="*/ 0 h 312616"/>
                <a:gd name="connsiteX1" fmla="*/ 827162 w 851646"/>
                <a:gd name="connsiteY1" fmla="*/ 241124 h 312616"/>
                <a:gd name="connsiteX2" fmla="*/ 851646 w 851646"/>
                <a:gd name="connsiteY2" fmla="*/ 312616 h 312616"/>
                <a:gd name="connsiteX3" fmla="*/ 846055 w 851646"/>
                <a:gd name="connsiteY3" fmla="*/ 310192 h 312616"/>
                <a:gd name="connsiteX4" fmla="*/ 425823 w 851646"/>
                <a:gd name="connsiteY4" fmla="*/ 242767 h 312616"/>
                <a:gd name="connsiteX5" fmla="*/ 5592 w 851646"/>
                <a:gd name="connsiteY5" fmla="*/ 310192 h 312616"/>
                <a:gd name="connsiteX6" fmla="*/ 0 w 851646"/>
                <a:gd name="connsiteY6" fmla="*/ 312616 h 312616"/>
                <a:gd name="connsiteX7" fmla="*/ 24484 w 851646"/>
                <a:gd name="connsiteY7" fmla="*/ 241124 h 312616"/>
                <a:gd name="connsiteX8" fmla="*/ 425823 w 851646"/>
                <a:gd name="connsiteY8" fmla="*/ 0 h 31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46" h="312616">
                  <a:moveTo>
                    <a:pt x="425823" y="0"/>
                  </a:moveTo>
                  <a:cubicBezTo>
                    <a:pt x="606242" y="0"/>
                    <a:pt x="761040" y="99426"/>
                    <a:pt x="827162" y="241124"/>
                  </a:cubicBezTo>
                  <a:lnTo>
                    <a:pt x="851646" y="312616"/>
                  </a:lnTo>
                  <a:lnTo>
                    <a:pt x="846055" y="310192"/>
                  </a:lnTo>
                  <a:cubicBezTo>
                    <a:pt x="726097" y="267624"/>
                    <a:pt x="581486" y="242767"/>
                    <a:pt x="425823" y="242767"/>
                  </a:cubicBezTo>
                  <a:cubicBezTo>
                    <a:pt x="270160" y="242767"/>
                    <a:pt x="125549" y="267624"/>
                    <a:pt x="5592" y="310192"/>
                  </a:cubicBezTo>
                  <a:lnTo>
                    <a:pt x="0" y="312616"/>
                  </a:lnTo>
                  <a:lnTo>
                    <a:pt x="24484" y="241124"/>
                  </a:lnTo>
                  <a:cubicBezTo>
                    <a:pt x="90607" y="99426"/>
                    <a:pt x="245405" y="0"/>
                    <a:pt x="42582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4B8AAA47-09ED-403D-BB53-F3868E496A02}"/>
                </a:ext>
              </a:extLst>
            </p:cNvPr>
            <p:cNvSpPr/>
            <p:nvPr/>
          </p:nvSpPr>
          <p:spPr>
            <a:xfrm flipH="1">
              <a:off x="5879337" y="1483070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190F0313-14DA-42E1-86D7-B2E13B0B96B1}"/>
                </a:ext>
              </a:extLst>
            </p:cNvPr>
            <p:cNvGrpSpPr/>
            <p:nvPr/>
          </p:nvGrpSpPr>
          <p:grpSpPr>
            <a:xfrm>
              <a:off x="5490891" y="1651003"/>
              <a:ext cx="237635" cy="369308"/>
              <a:chOff x="5490891" y="1651003"/>
              <a:chExt cx="237635" cy="369308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6E375580-FEB6-4750-8144-FC29FAE6EEEC}"/>
                  </a:ext>
                </a:extLst>
              </p:cNvPr>
              <p:cNvGrpSpPr/>
              <p:nvPr/>
            </p:nvGrpSpPr>
            <p:grpSpPr>
              <a:xfrm>
                <a:off x="5490891" y="1752844"/>
                <a:ext cx="204959" cy="267467"/>
                <a:chOff x="2896919" y="3691681"/>
                <a:chExt cx="138000" cy="203092"/>
              </a:xfrm>
            </p:grpSpPr>
            <p:sp>
              <p:nvSpPr>
                <p:cNvPr id="123" name="円/楕円 333">
                  <a:extLst>
                    <a:ext uri="{FF2B5EF4-FFF2-40B4-BE49-F238E27FC236}">
                      <a16:creationId xmlns:a16="http://schemas.microsoft.com/office/drawing/2014/main" id="{2A0F133B-8C22-471E-87ED-8CC0FADB30EC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円/楕円 334">
                  <a:extLst>
                    <a:ext uri="{FF2B5EF4-FFF2-40B4-BE49-F238E27FC236}">
                      <a16:creationId xmlns:a16="http://schemas.microsoft.com/office/drawing/2014/main" id="{F42BE596-F6E3-4A8D-A66B-59A62E9C5C92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35">
                  <a:extLst>
                    <a:ext uri="{FF2B5EF4-FFF2-40B4-BE49-F238E27FC236}">
                      <a16:creationId xmlns:a16="http://schemas.microsoft.com/office/drawing/2014/main" id="{92A6B9A5-624C-41FB-8EEC-64A73918A8C4}"/>
                    </a:ext>
                  </a:extLst>
                </p:cNvPr>
                <p:cNvSpPr/>
                <p:nvPr/>
              </p:nvSpPr>
              <p:spPr>
                <a:xfrm>
                  <a:off x="2911661" y="3743002"/>
                  <a:ext cx="80235" cy="11048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35">
                  <a:extLst>
                    <a:ext uri="{FF2B5EF4-FFF2-40B4-BE49-F238E27FC236}">
                      <a16:creationId xmlns:a16="http://schemas.microsoft.com/office/drawing/2014/main" id="{252B1CB7-64E3-4780-9AE1-EB8977C51DC3}"/>
                    </a:ext>
                  </a:extLst>
                </p:cNvPr>
                <p:cNvSpPr/>
                <p:nvPr/>
              </p:nvSpPr>
              <p:spPr>
                <a:xfrm>
                  <a:off x="2936387" y="3755422"/>
                  <a:ext cx="30784" cy="46321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2" name="円/楕円 27">
                <a:extLst>
                  <a:ext uri="{FF2B5EF4-FFF2-40B4-BE49-F238E27FC236}">
                    <a16:creationId xmlns:a16="http://schemas.microsoft.com/office/drawing/2014/main" id="{F300AFA0-A1F6-4E49-A5CC-005827712782}"/>
                  </a:ext>
                </a:extLst>
              </p:cNvPr>
              <p:cNvSpPr/>
              <p:nvPr/>
            </p:nvSpPr>
            <p:spPr>
              <a:xfrm rot="10800000">
                <a:off x="5504762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21468AAF-0A38-4FD0-BE2E-734AB763C53F}"/>
                </a:ext>
              </a:extLst>
            </p:cNvPr>
            <p:cNvGrpSpPr/>
            <p:nvPr/>
          </p:nvGrpSpPr>
          <p:grpSpPr>
            <a:xfrm flipH="1">
              <a:off x="5138151" y="1651003"/>
              <a:ext cx="143462" cy="369308"/>
              <a:chOff x="5490891" y="1651003"/>
              <a:chExt cx="237635" cy="369308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EEFEB616-1FC8-4E97-B71D-9032DCB26473}"/>
                  </a:ext>
                </a:extLst>
              </p:cNvPr>
              <p:cNvGrpSpPr/>
              <p:nvPr/>
            </p:nvGrpSpPr>
            <p:grpSpPr>
              <a:xfrm>
                <a:off x="5490891" y="1752844"/>
                <a:ext cx="204959" cy="267467"/>
                <a:chOff x="2896919" y="3691681"/>
                <a:chExt cx="138000" cy="203092"/>
              </a:xfrm>
            </p:grpSpPr>
            <p:sp>
              <p:nvSpPr>
                <p:cNvPr id="117" name="円/楕円 333">
                  <a:extLst>
                    <a:ext uri="{FF2B5EF4-FFF2-40B4-BE49-F238E27FC236}">
                      <a16:creationId xmlns:a16="http://schemas.microsoft.com/office/drawing/2014/main" id="{5AD4C187-9B0B-434F-9840-E7820501919A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円/楕円 334">
                  <a:extLst>
                    <a:ext uri="{FF2B5EF4-FFF2-40B4-BE49-F238E27FC236}">
                      <a16:creationId xmlns:a16="http://schemas.microsoft.com/office/drawing/2014/main" id="{07ED36D9-5066-4EF1-ABFD-136D320064D8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335">
                  <a:extLst>
                    <a:ext uri="{FF2B5EF4-FFF2-40B4-BE49-F238E27FC236}">
                      <a16:creationId xmlns:a16="http://schemas.microsoft.com/office/drawing/2014/main" id="{A323A93F-92E2-4C53-8964-EB535EA8C24C}"/>
                    </a:ext>
                  </a:extLst>
                </p:cNvPr>
                <p:cNvSpPr/>
                <p:nvPr/>
              </p:nvSpPr>
              <p:spPr>
                <a:xfrm>
                  <a:off x="2926993" y="3743002"/>
                  <a:ext cx="80235" cy="11048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335">
                  <a:extLst>
                    <a:ext uri="{FF2B5EF4-FFF2-40B4-BE49-F238E27FC236}">
                      <a16:creationId xmlns:a16="http://schemas.microsoft.com/office/drawing/2014/main" id="{BEDD79D3-845D-4E6C-9820-2E099DC18450}"/>
                    </a:ext>
                  </a:extLst>
                </p:cNvPr>
                <p:cNvSpPr/>
                <p:nvPr/>
              </p:nvSpPr>
              <p:spPr>
                <a:xfrm>
                  <a:off x="2951719" y="3755422"/>
                  <a:ext cx="30784" cy="46321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" name="円/楕円 27">
                <a:extLst>
                  <a:ext uri="{FF2B5EF4-FFF2-40B4-BE49-F238E27FC236}">
                    <a16:creationId xmlns:a16="http://schemas.microsoft.com/office/drawing/2014/main" id="{A6A98682-10A4-4018-B408-4A58B0B99866}"/>
                  </a:ext>
                </a:extLst>
              </p:cNvPr>
              <p:cNvSpPr/>
              <p:nvPr/>
            </p:nvSpPr>
            <p:spPr>
              <a:xfrm rot="10800000">
                <a:off x="5504762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F51192D2-3F13-41AC-801B-9C2BC7A39ED9}"/>
              </a:ext>
            </a:extLst>
          </p:cNvPr>
          <p:cNvGrpSpPr/>
          <p:nvPr/>
        </p:nvGrpSpPr>
        <p:grpSpPr>
          <a:xfrm>
            <a:off x="1342566" y="4206213"/>
            <a:ext cx="1082947" cy="2195164"/>
            <a:chOff x="738572" y="4206213"/>
            <a:chExt cx="1082947" cy="2195164"/>
          </a:xfrm>
        </p:grpSpPr>
        <p:sp>
          <p:nvSpPr>
            <p:cNvPr id="128" name="円/楕円 217">
              <a:extLst>
                <a:ext uri="{FF2B5EF4-FFF2-40B4-BE49-F238E27FC236}">
                  <a16:creationId xmlns:a16="http://schemas.microsoft.com/office/drawing/2014/main" id="{2C827487-B685-4CA2-B1C2-7C4122CE3566}"/>
                </a:ext>
              </a:extLst>
            </p:cNvPr>
            <p:cNvSpPr/>
            <p:nvPr/>
          </p:nvSpPr>
          <p:spPr>
            <a:xfrm>
              <a:off x="738572" y="4206213"/>
              <a:ext cx="858429" cy="95839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円/楕円 637">
              <a:extLst>
                <a:ext uri="{FF2B5EF4-FFF2-40B4-BE49-F238E27FC236}">
                  <a16:creationId xmlns:a16="http://schemas.microsoft.com/office/drawing/2014/main" id="{DCDDDC98-9458-4970-813D-FB92CB5C195E}"/>
                </a:ext>
              </a:extLst>
            </p:cNvPr>
            <p:cNvSpPr/>
            <p:nvPr/>
          </p:nvSpPr>
          <p:spPr>
            <a:xfrm>
              <a:off x="965646" y="505761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" name="円/楕円 217">
              <a:extLst>
                <a:ext uri="{FF2B5EF4-FFF2-40B4-BE49-F238E27FC236}">
                  <a16:creationId xmlns:a16="http://schemas.microsoft.com/office/drawing/2014/main" id="{0A93D33D-2008-4F5E-B062-F1684B6F4A4E}"/>
                </a:ext>
              </a:extLst>
            </p:cNvPr>
            <p:cNvSpPr/>
            <p:nvPr/>
          </p:nvSpPr>
          <p:spPr>
            <a:xfrm>
              <a:off x="783924" y="4206213"/>
              <a:ext cx="978332" cy="98959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円/楕円 637">
              <a:extLst>
                <a:ext uri="{FF2B5EF4-FFF2-40B4-BE49-F238E27FC236}">
                  <a16:creationId xmlns:a16="http://schemas.microsoft.com/office/drawing/2014/main" id="{DB25E2B2-6025-4D7F-BE12-B22E30FC51A7}"/>
                </a:ext>
              </a:extLst>
            </p:cNvPr>
            <p:cNvSpPr/>
            <p:nvPr/>
          </p:nvSpPr>
          <p:spPr>
            <a:xfrm>
              <a:off x="1526773" y="505761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0CD6B99D-753D-42F1-866D-5FAF303599F9}"/>
                </a:ext>
              </a:extLst>
            </p:cNvPr>
            <p:cNvSpPr/>
            <p:nvPr/>
          </p:nvSpPr>
          <p:spPr>
            <a:xfrm>
              <a:off x="770066" y="426044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FEDC4A3F-135A-433C-BEEA-35C6C5F44BFB}"/>
                </a:ext>
              </a:extLst>
            </p:cNvPr>
            <p:cNvSpPr/>
            <p:nvPr/>
          </p:nvSpPr>
          <p:spPr>
            <a:xfrm>
              <a:off x="1123064" y="5264444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4" name="円/楕円 27">
              <a:extLst>
                <a:ext uri="{FF2B5EF4-FFF2-40B4-BE49-F238E27FC236}">
                  <a16:creationId xmlns:a16="http://schemas.microsoft.com/office/drawing/2014/main" id="{49A9E135-BB21-4639-B9A9-E74859B4AB69}"/>
                </a:ext>
              </a:extLst>
            </p:cNvPr>
            <p:cNvSpPr/>
            <p:nvPr/>
          </p:nvSpPr>
          <p:spPr>
            <a:xfrm>
              <a:off x="1004494" y="5156941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E448498E-542D-45CF-A350-1DFFB861AD74}"/>
                </a:ext>
              </a:extLst>
            </p:cNvPr>
            <p:cNvSpPr/>
            <p:nvPr/>
          </p:nvSpPr>
          <p:spPr>
            <a:xfrm>
              <a:off x="846631" y="5379083"/>
              <a:ext cx="907754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48917" y="208583"/>
                    <a:pt x="89224" y="143639"/>
                  </a:cubicBezTo>
                  <a:cubicBezTo>
                    <a:pt x="129531" y="78695"/>
                    <a:pt x="183175" y="28204"/>
                    <a:pt x="252012" y="8004"/>
                  </a:cubicBezTo>
                  <a:lnTo>
                    <a:pt x="283694" y="2915"/>
                  </a:lnTo>
                  <a:cubicBezTo>
                    <a:pt x="272382" y="24391"/>
                    <a:pt x="241106" y="24438"/>
                    <a:pt x="239776" y="72107"/>
                  </a:cubicBezTo>
                  <a:cubicBezTo>
                    <a:pt x="250173" y="206687"/>
                    <a:pt x="463866" y="125788"/>
                    <a:pt x="515760" y="86497"/>
                  </a:cubicBezTo>
                  <a:cubicBezTo>
                    <a:pt x="567654" y="47206"/>
                    <a:pt x="563250" y="3424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B553B963-A9A4-42DA-BA7E-F5C162032296}"/>
                </a:ext>
              </a:extLst>
            </p:cNvPr>
            <p:cNvSpPr/>
            <p:nvPr/>
          </p:nvSpPr>
          <p:spPr>
            <a:xfrm>
              <a:off x="1011785" y="5379083"/>
              <a:ext cx="398966" cy="220725"/>
            </a:xfrm>
            <a:custGeom>
              <a:avLst/>
              <a:gdLst>
                <a:gd name="connsiteX0" fmla="*/ 392829 w 398966"/>
                <a:gd name="connsiteY0" fmla="*/ 0 h 220725"/>
                <a:gd name="connsiteX1" fmla="*/ 393004 w 398966"/>
                <a:gd name="connsiteY1" fmla="*/ 0 h 220725"/>
                <a:gd name="connsiteX2" fmla="*/ 398564 w 398966"/>
                <a:gd name="connsiteY2" fmla="*/ 19429 h 220725"/>
                <a:gd name="connsiteX3" fmla="*/ 368656 w 398966"/>
                <a:gd name="connsiteY3" fmla="*/ 129700 h 220725"/>
                <a:gd name="connsiteX4" fmla="*/ 189871 w 398966"/>
                <a:gd name="connsiteY4" fmla="*/ 210544 h 220725"/>
                <a:gd name="connsiteX5" fmla="*/ 158770 w 398966"/>
                <a:gd name="connsiteY5" fmla="*/ 179347 h 220725"/>
                <a:gd name="connsiteX6" fmla="*/ 152462 w 398966"/>
                <a:gd name="connsiteY6" fmla="*/ 157307 h 220725"/>
                <a:gd name="connsiteX7" fmla="*/ 134582 w 398966"/>
                <a:gd name="connsiteY7" fmla="*/ 179061 h 220725"/>
                <a:gd name="connsiteX8" fmla="*/ 32214 w 398966"/>
                <a:gd name="connsiteY8" fmla="*/ 204110 h 220725"/>
                <a:gd name="connsiteX9" fmla="*/ 22824 w 398966"/>
                <a:gd name="connsiteY9" fmla="*/ 65704 h 220725"/>
                <a:gd name="connsiteX10" fmla="*/ 52177 w 398966"/>
                <a:gd name="connsiteY10" fmla="*/ 29992 h 220725"/>
                <a:gd name="connsiteX11" fmla="*/ 82324 w 398966"/>
                <a:gd name="connsiteY11" fmla="*/ 9639 h 220725"/>
                <a:gd name="connsiteX12" fmla="*/ 95596 w 398966"/>
                <a:gd name="connsiteY12" fmla="*/ 7678 h 220725"/>
                <a:gd name="connsiteX13" fmla="*/ 63212 w 398966"/>
                <a:gd name="connsiteY13" fmla="*/ 72107 h 220725"/>
                <a:gd name="connsiteX14" fmla="*/ 326573 w 398966"/>
                <a:gd name="connsiteY14" fmla="*/ 86497 h 220725"/>
                <a:gd name="connsiteX15" fmla="*/ 388902 w 398966"/>
                <a:gd name="connsiteY15" fmla="*/ 7813 h 220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8966" h="220725">
                  <a:moveTo>
                    <a:pt x="392829" y="0"/>
                  </a:moveTo>
                  <a:lnTo>
                    <a:pt x="393004" y="0"/>
                  </a:lnTo>
                  <a:lnTo>
                    <a:pt x="398564" y="19429"/>
                  </a:lnTo>
                  <a:cubicBezTo>
                    <a:pt x="401141" y="53279"/>
                    <a:pt x="391376" y="92711"/>
                    <a:pt x="368656" y="129700"/>
                  </a:cubicBezTo>
                  <a:cubicBezTo>
                    <a:pt x="323218" y="203678"/>
                    <a:pt x="243173" y="239873"/>
                    <a:pt x="189871" y="210544"/>
                  </a:cubicBezTo>
                  <a:cubicBezTo>
                    <a:pt x="176546" y="203212"/>
                    <a:pt x="166153" y="192479"/>
                    <a:pt x="158770" y="179347"/>
                  </a:cubicBezTo>
                  <a:lnTo>
                    <a:pt x="152462" y="157307"/>
                  </a:lnTo>
                  <a:lnTo>
                    <a:pt x="134582" y="179061"/>
                  </a:lnTo>
                  <a:cubicBezTo>
                    <a:pt x="101918" y="208909"/>
                    <a:pt x="61439" y="220191"/>
                    <a:pt x="32214" y="204110"/>
                  </a:cubicBezTo>
                  <a:cubicBezTo>
                    <a:pt x="-6753" y="182669"/>
                    <a:pt x="-10958" y="120702"/>
                    <a:pt x="22824" y="65704"/>
                  </a:cubicBezTo>
                  <a:cubicBezTo>
                    <a:pt x="31269" y="51954"/>
                    <a:pt x="41289" y="39942"/>
                    <a:pt x="52177" y="29992"/>
                  </a:cubicBezTo>
                  <a:lnTo>
                    <a:pt x="82324" y="9639"/>
                  </a:lnTo>
                  <a:lnTo>
                    <a:pt x="95596" y="7678"/>
                  </a:lnTo>
                  <a:cubicBezTo>
                    <a:pt x="84801" y="29154"/>
                    <a:pt x="64481" y="24438"/>
                    <a:pt x="63212" y="72107"/>
                  </a:cubicBezTo>
                  <a:cubicBezTo>
                    <a:pt x="73133" y="206687"/>
                    <a:pt x="277052" y="125788"/>
                    <a:pt x="326573" y="86497"/>
                  </a:cubicBezTo>
                  <a:cubicBezTo>
                    <a:pt x="376093" y="47206"/>
                    <a:pt x="371891" y="34247"/>
                    <a:pt x="388902" y="7813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ハート 63">
              <a:extLst>
                <a:ext uri="{FF2B5EF4-FFF2-40B4-BE49-F238E27FC236}">
                  <a16:creationId xmlns:a16="http://schemas.microsoft.com/office/drawing/2014/main" id="{EFF0AF98-0B74-47EF-91E3-701BE9F292CA}"/>
                </a:ext>
              </a:extLst>
            </p:cNvPr>
            <p:cNvSpPr/>
            <p:nvPr/>
          </p:nvSpPr>
          <p:spPr>
            <a:xfrm>
              <a:off x="863067" y="5934460"/>
              <a:ext cx="684529" cy="133875"/>
            </a:xfrm>
            <a:custGeom>
              <a:avLst/>
              <a:gdLst/>
              <a:ahLst/>
              <a:cxnLst/>
              <a:rect l="l" t="t" r="r" b="b"/>
              <a:pathLst>
                <a:path w="660619" h="118355">
                  <a:moveTo>
                    <a:pt x="520020" y="389"/>
                  </a:moveTo>
                  <a:cubicBezTo>
                    <a:pt x="530240" y="-1395"/>
                    <a:pt x="540424" y="3052"/>
                    <a:pt x="546274" y="12353"/>
                  </a:cubicBezTo>
                  <a:cubicBezTo>
                    <a:pt x="558635" y="-6458"/>
                    <a:pt x="588076" y="-5650"/>
                    <a:pt x="600264" y="28476"/>
                  </a:cubicBezTo>
                  <a:cubicBezTo>
                    <a:pt x="625230" y="-41430"/>
                    <a:pt x="722599" y="28476"/>
                    <a:pt x="600264" y="118355"/>
                  </a:cubicBezTo>
                  <a:cubicBezTo>
                    <a:pt x="570734" y="96660"/>
                    <a:pt x="554006" y="76128"/>
                    <a:pt x="546274" y="58308"/>
                  </a:cubicBezTo>
                  <a:cubicBezTo>
                    <a:pt x="538542" y="76128"/>
                    <a:pt x="521814" y="96660"/>
                    <a:pt x="492284" y="118355"/>
                  </a:cubicBezTo>
                  <a:cubicBezTo>
                    <a:pt x="462753" y="96659"/>
                    <a:pt x="446025" y="76127"/>
                    <a:pt x="438293" y="58306"/>
                  </a:cubicBezTo>
                  <a:cubicBezTo>
                    <a:pt x="430561" y="76127"/>
                    <a:pt x="413833" y="96659"/>
                    <a:pt x="384302" y="118355"/>
                  </a:cubicBezTo>
                  <a:cubicBezTo>
                    <a:pt x="354771" y="96659"/>
                    <a:pt x="338043" y="76127"/>
                    <a:pt x="330311" y="58306"/>
                  </a:cubicBezTo>
                  <a:cubicBezTo>
                    <a:pt x="322579" y="76127"/>
                    <a:pt x="305851" y="96659"/>
                    <a:pt x="276320" y="118355"/>
                  </a:cubicBezTo>
                  <a:cubicBezTo>
                    <a:pt x="246789" y="96659"/>
                    <a:pt x="230061" y="76127"/>
                    <a:pt x="222329" y="58306"/>
                  </a:cubicBezTo>
                  <a:cubicBezTo>
                    <a:pt x="214597" y="76127"/>
                    <a:pt x="197869" y="96659"/>
                    <a:pt x="168338" y="118355"/>
                  </a:cubicBezTo>
                  <a:cubicBezTo>
                    <a:pt x="138807" y="96659"/>
                    <a:pt x="122079" y="76127"/>
                    <a:pt x="114347" y="58306"/>
                  </a:cubicBezTo>
                  <a:cubicBezTo>
                    <a:pt x="106615" y="76127"/>
                    <a:pt x="89887" y="96659"/>
                    <a:pt x="60356" y="118355"/>
                  </a:cubicBezTo>
                  <a:cubicBezTo>
                    <a:pt x="-31396" y="50946"/>
                    <a:pt x="436" y="-5229"/>
                    <a:pt x="32620" y="389"/>
                  </a:cubicBezTo>
                  <a:cubicBezTo>
                    <a:pt x="43348" y="2261"/>
                    <a:pt x="54114" y="11000"/>
                    <a:pt x="60356" y="28476"/>
                  </a:cubicBezTo>
                  <a:cubicBezTo>
                    <a:pt x="72544" y="-5650"/>
                    <a:pt x="101986" y="-6458"/>
                    <a:pt x="114347" y="12354"/>
                  </a:cubicBezTo>
                  <a:cubicBezTo>
                    <a:pt x="126708" y="-6458"/>
                    <a:pt x="156150" y="-5650"/>
                    <a:pt x="168338" y="28476"/>
                  </a:cubicBezTo>
                  <a:cubicBezTo>
                    <a:pt x="174580" y="11000"/>
                    <a:pt x="185346" y="2261"/>
                    <a:pt x="196074" y="389"/>
                  </a:cubicBezTo>
                  <a:cubicBezTo>
                    <a:pt x="206294" y="-1395"/>
                    <a:pt x="216479" y="3053"/>
                    <a:pt x="222329" y="12354"/>
                  </a:cubicBezTo>
                  <a:cubicBezTo>
                    <a:pt x="234690" y="-6458"/>
                    <a:pt x="264132" y="-5650"/>
                    <a:pt x="276320" y="28476"/>
                  </a:cubicBezTo>
                  <a:cubicBezTo>
                    <a:pt x="282562" y="11000"/>
                    <a:pt x="293328" y="2261"/>
                    <a:pt x="304056" y="389"/>
                  </a:cubicBezTo>
                  <a:cubicBezTo>
                    <a:pt x="314276" y="-1395"/>
                    <a:pt x="324461" y="3053"/>
                    <a:pt x="330311" y="12354"/>
                  </a:cubicBezTo>
                  <a:cubicBezTo>
                    <a:pt x="342672" y="-6458"/>
                    <a:pt x="372114" y="-5650"/>
                    <a:pt x="384302" y="28476"/>
                  </a:cubicBezTo>
                  <a:cubicBezTo>
                    <a:pt x="390544" y="11000"/>
                    <a:pt x="401310" y="2261"/>
                    <a:pt x="412038" y="389"/>
                  </a:cubicBezTo>
                  <a:cubicBezTo>
                    <a:pt x="422258" y="-1395"/>
                    <a:pt x="432443" y="3053"/>
                    <a:pt x="438293" y="12354"/>
                  </a:cubicBezTo>
                  <a:cubicBezTo>
                    <a:pt x="450654" y="-6458"/>
                    <a:pt x="480096" y="-5650"/>
                    <a:pt x="492284" y="28476"/>
                  </a:cubicBezTo>
                  <a:cubicBezTo>
                    <a:pt x="498526" y="11000"/>
                    <a:pt x="509292" y="2261"/>
                    <a:pt x="520020" y="389"/>
                  </a:cubicBez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ハート 63">
              <a:extLst>
                <a:ext uri="{FF2B5EF4-FFF2-40B4-BE49-F238E27FC236}">
                  <a16:creationId xmlns:a16="http://schemas.microsoft.com/office/drawing/2014/main" id="{D15569C4-7749-49B6-91FD-1584AB4F4A74}"/>
                </a:ext>
              </a:extLst>
            </p:cNvPr>
            <p:cNvSpPr/>
            <p:nvPr/>
          </p:nvSpPr>
          <p:spPr>
            <a:xfrm>
              <a:off x="863067" y="5715385"/>
              <a:ext cx="684529" cy="133875"/>
            </a:xfrm>
            <a:custGeom>
              <a:avLst/>
              <a:gdLst/>
              <a:ahLst/>
              <a:cxnLst/>
              <a:rect l="l" t="t" r="r" b="b"/>
              <a:pathLst>
                <a:path w="660619" h="118355">
                  <a:moveTo>
                    <a:pt x="520020" y="389"/>
                  </a:moveTo>
                  <a:cubicBezTo>
                    <a:pt x="530240" y="-1395"/>
                    <a:pt x="540424" y="3052"/>
                    <a:pt x="546274" y="12353"/>
                  </a:cubicBezTo>
                  <a:cubicBezTo>
                    <a:pt x="558635" y="-6458"/>
                    <a:pt x="588076" y="-5650"/>
                    <a:pt x="600264" y="28476"/>
                  </a:cubicBezTo>
                  <a:cubicBezTo>
                    <a:pt x="625230" y="-41430"/>
                    <a:pt x="722599" y="28476"/>
                    <a:pt x="600264" y="118355"/>
                  </a:cubicBezTo>
                  <a:cubicBezTo>
                    <a:pt x="570734" y="96660"/>
                    <a:pt x="554006" y="76128"/>
                    <a:pt x="546274" y="58308"/>
                  </a:cubicBezTo>
                  <a:cubicBezTo>
                    <a:pt x="538542" y="76128"/>
                    <a:pt x="521814" y="96660"/>
                    <a:pt x="492284" y="118355"/>
                  </a:cubicBezTo>
                  <a:cubicBezTo>
                    <a:pt x="462753" y="96659"/>
                    <a:pt x="446025" y="76127"/>
                    <a:pt x="438293" y="58306"/>
                  </a:cubicBezTo>
                  <a:cubicBezTo>
                    <a:pt x="430561" y="76127"/>
                    <a:pt x="413833" y="96659"/>
                    <a:pt x="384302" y="118355"/>
                  </a:cubicBezTo>
                  <a:cubicBezTo>
                    <a:pt x="354771" y="96659"/>
                    <a:pt x="338043" y="76127"/>
                    <a:pt x="330311" y="58306"/>
                  </a:cubicBezTo>
                  <a:cubicBezTo>
                    <a:pt x="322579" y="76127"/>
                    <a:pt x="305851" y="96659"/>
                    <a:pt x="276320" y="118355"/>
                  </a:cubicBezTo>
                  <a:cubicBezTo>
                    <a:pt x="246789" y="96659"/>
                    <a:pt x="230061" y="76127"/>
                    <a:pt x="222329" y="58306"/>
                  </a:cubicBezTo>
                  <a:cubicBezTo>
                    <a:pt x="214597" y="76127"/>
                    <a:pt x="197869" y="96659"/>
                    <a:pt x="168338" y="118355"/>
                  </a:cubicBezTo>
                  <a:cubicBezTo>
                    <a:pt x="138807" y="96659"/>
                    <a:pt x="122079" y="76127"/>
                    <a:pt x="114347" y="58306"/>
                  </a:cubicBezTo>
                  <a:cubicBezTo>
                    <a:pt x="106615" y="76127"/>
                    <a:pt x="89887" y="96659"/>
                    <a:pt x="60356" y="118355"/>
                  </a:cubicBezTo>
                  <a:cubicBezTo>
                    <a:pt x="-31396" y="50946"/>
                    <a:pt x="436" y="-5229"/>
                    <a:pt x="32620" y="389"/>
                  </a:cubicBezTo>
                  <a:cubicBezTo>
                    <a:pt x="43348" y="2261"/>
                    <a:pt x="54114" y="11000"/>
                    <a:pt x="60356" y="28476"/>
                  </a:cubicBezTo>
                  <a:cubicBezTo>
                    <a:pt x="72544" y="-5650"/>
                    <a:pt x="101986" y="-6458"/>
                    <a:pt x="114347" y="12354"/>
                  </a:cubicBezTo>
                  <a:cubicBezTo>
                    <a:pt x="126708" y="-6458"/>
                    <a:pt x="156150" y="-5650"/>
                    <a:pt x="168338" y="28476"/>
                  </a:cubicBezTo>
                  <a:cubicBezTo>
                    <a:pt x="174580" y="11000"/>
                    <a:pt x="185346" y="2261"/>
                    <a:pt x="196074" y="389"/>
                  </a:cubicBezTo>
                  <a:cubicBezTo>
                    <a:pt x="206294" y="-1395"/>
                    <a:pt x="216479" y="3053"/>
                    <a:pt x="222329" y="12354"/>
                  </a:cubicBezTo>
                  <a:cubicBezTo>
                    <a:pt x="234690" y="-6458"/>
                    <a:pt x="264132" y="-5650"/>
                    <a:pt x="276320" y="28476"/>
                  </a:cubicBezTo>
                  <a:cubicBezTo>
                    <a:pt x="282562" y="11000"/>
                    <a:pt x="293328" y="2261"/>
                    <a:pt x="304056" y="389"/>
                  </a:cubicBezTo>
                  <a:cubicBezTo>
                    <a:pt x="314276" y="-1395"/>
                    <a:pt x="324461" y="3053"/>
                    <a:pt x="330311" y="12354"/>
                  </a:cubicBezTo>
                  <a:cubicBezTo>
                    <a:pt x="342672" y="-6458"/>
                    <a:pt x="372114" y="-5650"/>
                    <a:pt x="384302" y="28476"/>
                  </a:cubicBezTo>
                  <a:cubicBezTo>
                    <a:pt x="390544" y="11000"/>
                    <a:pt x="401310" y="2261"/>
                    <a:pt x="412038" y="389"/>
                  </a:cubicBezTo>
                  <a:cubicBezTo>
                    <a:pt x="422258" y="-1395"/>
                    <a:pt x="432443" y="3053"/>
                    <a:pt x="438293" y="12354"/>
                  </a:cubicBezTo>
                  <a:cubicBezTo>
                    <a:pt x="450654" y="-6458"/>
                    <a:pt x="480096" y="-5650"/>
                    <a:pt x="492284" y="28476"/>
                  </a:cubicBezTo>
                  <a:cubicBezTo>
                    <a:pt x="498526" y="11000"/>
                    <a:pt x="509292" y="2261"/>
                    <a:pt x="520020" y="389"/>
                  </a:cubicBez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4D5E6087-07DF-42FB-AB21-6CAE043BBF33}"/>
                </a:ext>
              </a:extLst>
            </p:cNvPr>
            <p:cNvSpPr/>
            <p:nvPr/>
          </p:nvSpPr>
          <p:spPr>
            <a:xfrm>
              <a:off x="1498377" y="5569578"/>
              <a:ext cx="287451" cy="8317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4A3865C9-23A0-4024-8499-09E431A144C4}"/>
                </a:ext>
              </a:extLst>
            </p:cNvPr>
            <p:cNvSpPr/>
            <p:nvPr/>
          </p:nvSpPr>
          <p:spPr>
            <a:xfrm rot="19800000">
              <a:off x="959397" y="5029234"/>
              <a:ext cx="45719" cy="92870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ABD2D2F-D436-4D0F-B52B-52837D05BC9E}"/>
                </a:ext>
              </a:extLst>
            </p:cNvPr>
            <p:cNvGrpSpPr/>
            <p:nvPr/>
          </p:nvGrpSpPr>
          <p:grpSpPr>
            <a:xfrm>
              <a:off x="1163346" y="4615114"/>
              <a:ext cx="205056" cy="286473"/>
              <a:chOff x="1163346" y="4615114"/>
              <a:chExt cx="205056" cy="286473"/>
            </a:xfrm>
          </p:grpSpPr>
          <p:sp>
            <p:nvSpPr>
              <p:cNvPr id="151" name="円/楕円 27">
                <a:extLst>
                  <a:ext uri="{FF2B5EF4-FFF2-40B4-BE49-F238E27FC236}">
                    <a16:creationId xmlns:a16="http://schemas.microsoft.com/office/drawing/2014/main" id="{205622A1-5A0A-4C7E-B8CE-C4EDFC42DB20}"/>
                  </a:ext>
                </a:extLst>
              </p:cNvPr>
              <p:cNvSpPr/>
              <p:nvPr/>
            </p:nvSpPr>
            <p:spPr>
              <a:xfrm rot="10800000">
                <a:off x="1163346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円/楕円 127">
                <a:extLst>
                  <a:ext uri="{FF2B5EF4-FFF2-40B4-BE49-F238E27FC236}">
                    <a16:creationId xmlns:a16="http://schemas.microsoft.com/office/drawing/2014/main" id="{6D2EA524-D798-42DD-8987-67F4A0637EF0}"/>
                  </a:ext>
                </a:extLst>
              </p:cNvPr>
              <p:cNvSpPr/>
              <p:nvPr/>
            </p:nvSpPr>
            <p:spPr>
              <a:xfrm>
                <a:off x="1239003" y="4722542"/>
                <a:ext cx="104778" cy="179045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円/楕円 388">
                <a:extLst>
                  <a:ext uri="{FF2B5EF4-FFF2-40B4-BE49-F238E27FC236}">
                    <a16:creationId xmlns:a16="http://schemas.microsoft.com/office/drawing/2014/main" id="{6A97E4D4-2CA4-44CE-9E77-782E269CB273}"/>
                  </a:ext>
                </a:extLst>
              </p:cNvPr>
              <p:cNvSpPr/>
              <p:nvPr/>
            </p:nvSpPr>
            <p:spPr>
              <a:xfrm>
                <a:off x="1267031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A5FCB52-259E-47BB-9470-EBC8BBD12085}"/>
                </a:ext>
              </a:extLst>
            </p:cNvPr>
            <p:cNvGrpSpPr/>
            <p:nvPr/>
          </p:nvGrpSpPr>
          <p:grpSpPr>
            <a:xfrm>
              <a:off x="791639" y="4615114"/>
              <a:ext cx="154254" cy="286473"/>
              <a:chOff x="1163346" y="4615114"/>
              <a:chExt cx="205056" cy="286473"/>
            </a:xfrm>
          </p:grpSpPr>
          <p:sp>
            <p:nvSpPr>
              <p:cNvPr id="148" name="円/楕円 27">
                <a:extLst>
                  <a:ext uri="{FF2B5EF4-FFF2-40B4-BE49-F238E27FC236}">
                    <a16:creationId xmlns:a16="http://schemas.microsoft.com/office/drawing/2014/main" id="{52AACE15-B61C-4949-A9F8-1E6FF6E9C039}"/>
                  </a:ext>
                </a:extLst>
              </p:cNvPr>
              <p:cNvSpPr/>
              <p:nvPr/>
            </p:nvSpPr>
            <p:spPr>
              <a:xfrm rot="10800000">
                <a:off x="1163346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円/楕円 127">
                <a:extLst>
                  <a:ext uri="{FF2B5EF4-FFF2-40B4-BE49-F238E27FC236}">
                    <a16:creationId xmlns:a16="http://schemas.microsoft.com/office/drawing/2014/main" id="{3583C660-BCCC-454B-A472-A73EA87139BB}"/>
                  </a:ext>
                </a:extLst>
              </p:cNvPr>
              <p:cNvSpPr/>
              <p:nvPr/>
            </p:nvSpPr>
            <p:spPr>
              <a:xfrm>
                <a:off x="1239003" y="4722542"/>
                <a:ext cx="104778" cy="179045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円/楕円 388">
                <a:extLst>
                  <a:ext uri="{FF2B5EF4-FFF2-40B4-BE49-F238E27FC236}">
                    <a16:creationId xmlns:a16="http://schemas.microsoft.com/office/drawing/2014/main" id="{FE664028-497E-4397-9C8D-6E154ED5D9C2}"/>
                  </a:ext>
                </a:extLst>
              </p:cNvPr>
              <p:cNvSpPr/>
              <p:nvPr/>
            </p:nvSpPr>
            <p:spPr>
              <a:xfrm>
                <a:off x="1267031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71532666-9AAE-4255-AF92-7D40C7E8419C}"/>
                </a:ext>
              </a:extLst>
            </p:cNvPr>
            <p:cNvSpPr/>
            <p:nvPr/>
          </p:nvSpPr>
          <p:spPr>
            <a:xfrm rot="18455923" flipH="1">
              <a:off x="1175015" y="4041451"/>
              <a:ext cx="424332" cy="868677"/>
            </a:xfrm>
            <a:prstGeom prst="moon">
              <a:avLst>
                <a:gd name="adj" fmla="val 5101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円/楕円 368">
              <a:extLst>
                <a:ext uri="{FF2B5EF4-FFF2-40B4-BE49-F238E27FC236}">
                  <a16:creationId xmlns:a16="http://schemas.microsoft.com/office/drawing/2014/main" id="{AC33BF5C-D1F7-44AC-9A1D-D4DB9AFCE548}"/>
                </a:ext>
              </a:extLst>
            </p:cNvPr>
            <p:cNvSpPr/>
            <p:nvPr/>
          </p:nvSpPr>
          <p:spPr>
            <a:xfrm rot="900000" flipH="1">
              <a:off x="1530178" y="4690580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5" name="円/楕円 369">
              <a:extLst>
                <a:ext uri="{FF2B5EF4-FFF2-40B4-BE49-F238E27FC236}">
                  <a16:creationId xmlns:a16="http://schemas.microsoft.com/office/drawing/2014/main" id="{A0246103-08E8-4E05-8D29-F89FB638B40E}"/>
                </a:ext>
              </a:extLst>
            </p:cNvPr>
            <p:cNvSpPr/>
            <p:nvPr/>
          </p:nvSpPr>
          <p:spPr>
            <a:xfrm rot="900000" flipH="1">
              <a:off x="1574153" y="4749134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円/楕円 226">
              <a:extLst>
                <a:ext uri="{FF2B5EF4-FFF2-40B4-BE49-F238E27FC236}">
                  <a16:creationId xmlns:a16="http://schemas.microsoft.com/office/drawing/2014/main" id="{877AE951-D8CF-4CEF-94FA-4DEF762E708B}"/>
                </a:ext>
              </a:extLst>
            </p:cNvPr>
            <p:cNvSpPr/>
            <p:nvPr/>
          </p:nvSpPr>
          <p:spPr>
            <a:xfrm>
              <a:off x="1352036" y="4963789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" name="円/楕円 226">
              <a:extLst>
                <a:ext uri="{FF2B5EF4-FFF2-40B4-BE49-F238E27FC236}">
                  <a16:creationId xmlns:a16="http://schemas.microsoft.com/office/drawing/2014/main" id="{FA46BBCC-8CB3-4BAD-AAA0-158743780120}"/>
                </a:ext>
              </a:extLst>
            </p:cNvPr>
            <p:cNvSpPr/>
            <p:nvPr/>
          </p:nvSpPr>
          <p:spPr>
            <a:xfrm>
              <a:off x="818636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CD8144A-0252-46ED-B6A9-F9D925CEA957}"/>
              </a:ext>
            </a:extLst>
          </p:cNvPr>
          <p:cNvGrpSpPr/>
          <p:nvPr/>
        </p:nvGrpSpPr>
        <p:grpSpPr>
          <a:xfrm>
            <a:off x="4386907" y="4205288"/>
            <a:ext cx="1086834" cy="2253534"/>
            <a:chOff x="3866505" y="4205288"/>
            <a:chExt cx="1086834" cy="2253534"/>
          </a:xfrm>
        </p:grpSpPr>
        <p:sp>
          <p:nvSpPr>
            <p:cNvPr id="155" name="片側の 2 つの角を丸めた四角形 181">
              <a:extLst>
                <a:ext uri="{FF2B5EF4-FFF2-40B4-BE49-F238E27FC236}">
                  <a16:creationId xmlns:a16="http://schemas.microsoft.com/office/drawing/2014/main" id="{797E4A09-3BDA-4F84-9D63-4C1D6C618D62}"/>
                </a:ext>
              </a:extLst>
            </p:cNvPr>
            <p:cNvSpPr/>
            <p:nvPr/>
          </p:nvSpPr>
          <p:spPr>
            <a:xfrm>
              <a:off x="3886199" y="4205288"/>
              <a:ext cx="1028701" cy="1035163"/>
            </a:xfrm>
            <a:prstGeom prst="round2SameRect">
              <a:avLst>
                <a:gd name="adj1" fmla="val 49036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円/楕円 217">
              <a:extLst>
                <a:ext uri="{FF2B5EF4-FFF2-40B4-BE49-F238E27FC236}">
                  <a16:creationId xmlns:a16="http://schemas.microsoft.com/office/drawing/2014/main" id="{450004C9-154B-4403-A381-E318ED763F25}"/>
                </a:ext>
              </a:extLst>
            </p:cNvPr>
            <p:cNvSpPr/>
            <p:nvPr/>
          </p:nvSpPr>
          <p:spPr>
            <a:xfrm>
              <a:off x="3870392" y="4206213"/>
              <a:ext cx="858429" cy="95839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E3FB7659-857F-47D0-BF6F-4F999DAF5410}"/>
                </a:ext>
              </a:extLst>
            </p:cNvPr>
            <p:cNvSpPr/>
            <p:nvPr/>
          </p:nvSpPr>
          <p:spPr>
            <a:xfrm>
              <a:off x="3901886" y="426044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79B55585-6414-41B5-830B-E65A34BB7B05}"/>
                </a:ext>
              </a:extLst>
            </p:cNvPr>
            <p:cNvSpPr/>
            <p:nvPr/>
          </p:nvSpPr>
          <p:spPr>
            <a:xfrm>
              <a:off x="4254884" y="5264444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" name="円/楕円 27">
              <a:extLst>
                <a:ext uri="{FF2B5EF4-FFF2-40B4-BE49-F238E27FC236}">
                  <a16:creationId xmlns:a16="http://schemas.microsoft.com/office/drawing/2014/main" id="{F0A003CA-FA66-419D-93D2-B83F120D7048}"/>
                </a:ext>
              </a:extLst>
            </p:cNvPr>
            <p:cNvSpPr/>
            <p:nvPr/>
          </p:nvSpPr>
          <p:spPr>
            <a:xfrm>
              <a:off x="4136314" y="5156941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79BB3833-053A-4DA2-ACE5-5865CE6F41B0}"/>
                </a:ext>
              </a:extLst>
            </p:cNvPr>
            <p:cNvSpPr/>
            <p:nvPr/>
          </p:nvSpPr>
          <p:spPr>
            <a:xfrm>
              <a:off x="3978451" y="5379083"/>
              <a:ext cx="907754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48917" y="208583"/>
                    <a:pt x="89224" y="143639"/>
                  </a:cubicBezTo>
                  <a:cubicBezTo>
                    <a:pt x="129531" y="78695"/>
                    <a:pt x="183175" y="28204"/>
                    <a:pt x="252012" y="8004"/>
                  </a:cubicBezTo>
                  <a:lnTo>
                    <a:pt x="283694" y="2915"/>
                  </a:lnTo>
                  <a:cubicBezTo>
                    <a:pt x="272382" y="24391"/>
                    <a:pt x="241106" y="24438"/>
                    <a:pt x="239776" y="72107"/>
                  </a:cubicBezTo>
                  <a:cubicBezTo>
                    <a:pt x="250173" y="206687"/>
                    <a:pt x="463866" y="125788"/>
                    <a:pt x="515760" y="86497"/>
                  </a:cubicBezTo>
                  <a:cubicBezTo>
                    <a:pt x="567654" y="47206"/>
                    <a:pt x="563250" y="3424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69C08220-BBC8-49A0-82AD-CCEDCDE007D2}"/>
                </a:ext>
              </a:extLst>
            </p:cNvPr>
            <p:cNvSpPr/>
            <p:nvPr/>
          </p:nvSpPr>
          <p:spPr>
            <a:xfrm rot="19800000">
              <a:off x="4091217" y="5029234"/>
              <a:ext cx="45719" cy="92870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" name="月 161">
              <a:extLst>
                <a:ext uri="{FF2B5EF4-FFF2-40B4-BE49-F238E27FC236}">
                  <a16:creationId xmlns:a16="http://schemas.microsoft.com/office/drawing/2014/main" id="{78805A42-6B3C-431D-A143-DF1AD6A1985A}"/>
                </a:ext>
              </a:extLst>
            </p:cNvPr>
            <p:cNvSpPr/>
            <p:nvPr/>
          </p:nvSpPr>
          <p:spPr>
            <a:xfrm rot="18455923" flipH="1">
              <a:off x="4306835" y="4041451"/>
              <a:ext cx="424332" cy="868677"/>
            </a:xfrm>
            <a:prstGeom prst="moon">
              <a:avLst>
                <a:gd name="adj" fmla="val 5101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" name="円/楕円 226">
              <a:extLst>
                <a:ext uri="{FF2B5EF4-FFF2-40B4-BE49-F238E27FC236}">
                  <a16:creationId xmlns:a16="http://schemas.microsoft.com/office/drawing/2014/main" id="{6F8D9AB1-3D16-4D0D-9F80-D8E780210558}"/>
                </a:ext>
              </a:extLst>
            </p:cNvPr>
            <p:cNvSpPr/>
            <p:nvPr/>
          </p:nvSpPr>
          <p:spPr>
            <a:xfrm>
              <a:off x="4483856" y="4963789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4" name="円/楕円 226">
              <a:extLst>
                <a:ext uri="{FF2B5EF4-FFF2-40B4-BE49-F238E27FC236}">
                  <a16:creationId xmlns:a16="http://schemas.microsoft.com/office/drawing/2014/main" id="{983D189E-9D5F-4F02-9891-E5C56565B7C6}"/>
                </a:ext>
              </a:extLst>
            </p:cNvPr>
            <p:cNvSpPr/>
            <p:nvPr/>
          </p:nvSpPr>
          <p:spPr>
            <a:xfrm>
              <a:off x="3950456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0FCC6233-8ADE-43E7-AD18-89096BC3B5A2}"/>
                </a:ext>
              </a:extLst>
            </p:cNvPr>
            <p:cNvSpPr/>
            <p:nvPr/>
          </p:nvSpPr>
          <p:spPr>
            <a:xfrm rot="20154290">
              <a:off x="4369773" y="5330015"/>
              <a:ext cx="46291" cy="10610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DB4AD823-92DB-4A57-8721-FF9FED70207F}"/>
                </a:ext>
              </a:extLst>
            </p:cNvPr>
            <p:cNvSpPr/>
            <p:nvPr/>
          </p:nvSpPr>
          <p:spPr>
            <a:xfrm>
              <a:off x="4630197" y="5569578"/>
              <a:ext cx="287451" cy="831799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E5502D24-FF41-4C68-A374-4FEB2EA0EB1A}"/>
                </a:ext>
              </a:extLst>
            </p:cNvPr>
            <p:cNvGrpSpPr/>
            <p:nvPr/>
          </p:nvGrpSpPr>
          <p:grpSpPr>
            <a:xfrm>
              <a:off x="4407237" y="6134214"/>
              <a:ext cx="276189" cy="324608"/>
              <a:chOff x="4444679" y="6134214"/>
              <a:chExt cx="276189" cy="324608"/>
            </a:xfrm>
          </p:grpSpPr>
          <p:sp>
            <p:nvSpPr>
              <p:cNvPr id="190" name="フローチャート: 論理積ゲート 189">
                <a:extLst>
                  <a:ext uri="{FF2B5EF4-FFF2-40B4-BE49-F238E27FC236}">
                    <a16:creationId xmlns:a16="http://schemas.microsoft.com/office/drawing/2014/main" id="{50D5DCC9-EBC4-4A8C-833E-B47B52EFD70D}"/>
                  </a:ext>
                </a:extLst>
              </p:cNvPr>
              <p:cNvSpPr/>
              <p:nvPr/>
            </p:nvSpPr>
            <p:spPr>
              <a:xfrm rot="5400000">
                <a:off x="4404053" y="6175026"/>
                <a:ext cx="314754" cy="233501"/>
              </a:xfrm>
              <a:prstGeom prst="flowChartDelay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C7A6FCBF-E885-430B-B143-52F069785B4E}"/>
                  </a:ext>
                </a:extLst>
              </p:cNvPr>
              <p:cNvGrpSpPr/>
              <p:nvPr/>
            </p:nvGrpSpPr>
            <p:grpSpPr>
              <a:xfrm>
                <a:off x="4487367" y="6134214"/>
                <a:ext cx="233501" cy="324608"/>
                <a:chOff x="4487367" y="6134214"/>
                <a:chExt cx="314754" cy="324608"/>
              </a:xfrm>
            </p:grpSpPr>
            <p:sp>
              <p:nvSpPr>
                <p:cNvPr id="192" name="フローチャート: 論理積ゲート 191">
                  <a:extLst>
                    <a:ext uri="{FF2B5EF4-FFF2-40B4-BE49-F238E27FC236}">
                      <a16:creationId xmlns:a16="http://schemas.microsoft.com/office/drawing/2014/main" id="{A38A6B54-477C-4CE3-905D-E3CD0FF15C61}"/>
                    </a:ext>
                  </a:extLst>
                </p:cNvPr>
                <p:cNvSpPr/>
                <p:nvPr/>
              </p:nvSpPr>
              <p:spPr>
                <a:xfrm rot="5400000">
                  <a:off x="4487367" y="6144068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フローチャート: 論理積ゲート 192">
                  <a:extLst>
                    <a:ext uri="{FF2B5EF4-FFF2-40B4-BE49-F238E27FC236}">
                      <a16:creationId xmlns:a16="http://schemas.microsoft.com/office/drawing/2014/main" id="{2908288E-B845-42F7-B323-1597274DA4D8}"/>
                    </a:ext>
                  </a:extLst>
                </p:cNvPr>
                <p:cNvSpPr/>
                <p:nvPr/>
              </p:nvSpPr>
              <p:spPr>
                <a:xfrm rot="5400000">
                  <a:off x="4512414" y="6109167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4FE52233-5A55-43F3-9964-4B76539277A4}"/>
                    </a:ext>
                  </a:extLst>
                </p:cNvPr>
                <p:cNvSpPr/>
                <p:nvPr/>
              </p:nvSpPr>
              <p:spPr>
                <a:xfrm>
                  <a:off x="4620124" y="6298587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949C842E-8DC5-47E9-8161-7B7EEF1B6067}"/>
                </a:ext>
              </a:extLst>
            </p:cNvPr>
            <p:cNvSpPr/>
            <p:nvPr/>
          </p:nvSpPr>
          <p:spPr>
            <a:xfrm flipV="1">
              <a:off x="3866505" y="4584887"/>
              <a:ext cx="973022" cy="355594"/>
            </a:xfrm>
            <a:custGeom>
              <a:avLst/>
              <a:gdLst>
                <a:gd name="connsiteX0" fmla="*/ 98300 w 973022"/>
                <a:gd name="connsiteY0" fmla="*/ 308679 h 355594"/>
                <a:gd name="connsiteX1" fmla="*/ 30679 w 973022"/>
                <a:gd name="connsiteY1" fmla="*/ 177797 h 355594"/>
                <a:gd name="connsiteX2" fmla="*/ 98300 w 973022"/>
                <a:gd name="connsiteY2" fmla="*/ 46915 h 355594"/>
                <a:gd name="connsiteX3" fmla="*/ 165921 w 973022"/>
                <a:gd name="connsiteY3" fmla="*/ 177797 h 355594"/>
                <a:gd name="connsiteX4" fmla="*/ 98300 w 973022"/>
                <a:gd name="connsiteY4" fmla="*/ 308679 h 355594"/>
                <a:gd name="connsiteX5" fmla="*/ 413885 w 973022"/>
                <a:gd name="connsiteY5" fmla="*/ 324369 h 355594"/>
                <a:gd name="connsiteX6" fmla="*/ 281613 w 973022"/>
                <a:gd name="connsiteY6" fmla="*/ 177797 h 355594"/>
                <a:gd name="connsiteX7" fmla="*/ 413885 w 973022"/>
                <a:gd name="connsiteY7" fmla="*/ 31225 h 355594"/>
                <a:gd name="connsiteX8" fmla="*/ 546157 w 973022"/>
                <a:gd name="connsiteY8" fmla="*/ 177797 h 355594"/>
                <a:gd name="connsiteX9" fmla="*/ 413885 w 973022"/>
                <a:gd name="connsiteY9" fmla="*/ 324369 h 355594"/>
                <a:gd name="connsiteX10" fmla="*/ 413885 w 973022"/>
                <a:gd name="connsiteY10" fmla="*/ 355594 h 355594"/>
                <a:gd name="connsiteX11" fmla="*/ 564534 w 973022"/>
                <a:gd name="connsiteY11" fmla="*/ 247004 h 355594"/>
                <a:gd name="connsiteX12" fmla="*/ 572113 w 973022"/>
                <a:gd name="connsiteY12" fmla="*/ 206177 h 355594"/>
                <a:gd name="connsiteX13" fmla="*/ 958272 w 973022"/>
                <a:gd name="connsiteY13" fmla="*/ 206178 h 355594"/>
                <a:gd name="connsiteX14" fmla="*/ 973021 w 973022"/>
                <a:gd name="connsiteY14" fmla="*/ 191429 h 355594"/>
                <a:gd name="connsiteX15" fmla="*/ 973022 w 973022"/>
                <a:gd name="connsiteY15" fmla="*/ 191429 h 355594"/>
                <a:gd name="connsiteX16" fmla="*/ 958273 w 973022"/>
                <a:gd name="connsiteY16" fmla="*/ 176680 h 355594"/>
                <a:gd name="connsiteX17" fmla="*/ 577175 w 973022"/>
                <a:gd name="connsiteY17" fmla="*/ 176680 h 355594"/>
                <a:gd name="connsiteX18" fmla="*/ 564534 w 973022"/>
                <a:gd name="connsiteY18" fmla="*/ 108590 h 355594"/>
                <a:gd name="connsiteX19" fmla="*/ 413885 w 973022"/>
                <a:gd name="connsiteY19" fmla="*/ 0 h 355594"/>
                <a:gd name="connsiteX20" fmla="*/ 250388 w 973022"/>
                <a:gd name="connsiteY20" fmla="*/ 177797 h 355594"/>
                <a:gd name="connsiteX21" fmla="*/ 263236 w 973022"/>
                <a:gd name="connsiteY21" fmla="*/ 247004 h 355594"/>
                <a:gd name="connsiteX22" fmla="*/ 273396 w 973022"/>
                <a:gd name="connsiteY22" fmla="*/ 263391 h 355594"/>
                <a:gd name="connsiteX23" fmla="*/ 259070 w 973022"/>
                <a:gd name="connsiteY23" fmla="*/ 272487 h 355594"/>
                <a:gd name="connsiteX24" fmla="*/ 230705 w 973022"/>
                <a:gd name="connsiteY24" fmla="*/ 277128 h 355594"/>
                <a:gd name="connsiteX25" fmla="*/ 202795 w 973022"/>
                <a:gd name="connsiteY25" fmla="*/ 270260 h 355594"/>
                <a:gd name="connsiteX26" fmla="*/ 182885 w 973022"/>
                <a:gd name="connsiteY26" fmla="*/ 255286 h 355594"/>
                <a:gd name="connsiteX27" fmla="*/ 188875 w 973022"/>
                <a:gd name="connsiteY27" fmla="*/ 240684 h 355594"/>
                <a:gd name="connsiteX28" fmla="*/ 196600 w 973022"/>
                <a:gd name="connsiteY28" fmla="*/ 177797 h 355594"/>
                <a:gd name="connsiteX29" fmla="*/ 98300 w 973022"/>
                <a:gd name="connsiteY29" fmla="*/ 16236 h 355594"/>
                <a:gd name="connsiteX30" fmla="*/ 0 w 973022"/>
                <a:gd name="connsiteY30" fmla="*/ 177797 h 355594"/>
                <a:gd name="connsiteX31" fmla="*/ 98300 w 973022"/>
                <a:gd name="connsiteY31" fmla="*/ 339358 h 355594"/>
                <a:gd name="connsiteX32" fmla="*/ 167809 w 973022"/>
                <a:gd name="connsiteY32" fmla="*/ 292038 h 355594"/>
                <a:gd name="connsiteX33" fmla="*/ 169973 w 973022"/>
                <a:gd name="connsiteY33" fmla="*/ 286763 h 355594"/>
                <a:gd name="connsiteX34" fmla="*/ 188390 w 973022"/>
                <a:gd name="connsiteY34" fmla="*/ 300615 h 355594"/>
                <a:gd name="connsiteX35" fmla="*/ 229376 w 973022"/>
                <a:gd name="connsiteY35" fmla="*/ 310702 h 355594"/>
                <a:gd name="connsiteX36" fmla="*/ 271031 w 973022"/>
                <a:gd name="connsiteY36" fmla="*/ 303886 h 355594"/>
                <a:gd name="connsiteX37" fmla="*/ 290743 w 973022"/>
                <a:gd name="connsiteY37" fmla="*/ 291370 h 355594"/>
                <a:gd name="connsiteX38" fmla="*/ 298275 w 973022"/>
                <a:gd name="connsiteY38" fmla="*/ 303519 h 355594"/>
                <a:gd name="connsiteX39" fmla="*/ 413885 w 973022"/>
                <a:gd name="connsiteY39" fmla="*/ 355594 h 35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73022" h="355594">
                  <a:moveTo>
                    <a:pt x="98300" y="308679"/>
                  </a:moveTo>
                  <a:cubicBezTo>
                    <a:pt x="60954" y="308679"/>
                    <a:pt x="30679" y="250081"/>
                    <a:pt x="30679" y="177797"/>
                  </a:cubicBezTo>
                  <a:cubicBezTo>
                    <a:pt x="30679" y="105513"/>
                    <a:pt x="60954" y="46915"/>
                    <a:pt x="98300" y="46915"/>
                  </a:cubicBezTo>
                  <a:cubicBezTo>
                    <a:pt x="135646" y="46915"/>
                    <a:pt x="165921" y="105513"/>
                    <a:pt x="165921" y="177797"/>
                  </a:cubicBezTo>
                  <a:cubicBezTo>
                    <a:pt x="165921" y="250081"/>
                    <a:pt x="135646" y="308679"/>
                    <a:pt x="98300" y="308679"/>
                  </a:cubicBezTo>
                  <a:close/>
                  <a:moveTo>
                    <a:pt x="413885" y="324369"/>
                  </a:moveTo>
                  <a:cubicBezTo>
                    <a:pt x="340833" y="324369"/>
                    <a:pt x="281613" y="258746"/>
                    <a:pt x="281613" y="177797"/>
                  </a:cubicBezTo>
                  <a:cubicBezTo>
                    <a:pt x="281613" y="96848"/>
                    <a:pt x="340833" y="31225"/>
                    <a:pt x="413885" y="31225"/>
                  </a:cubicBezTo>
                  <a:cubicBezTo>
                    <a:pt x="486937" y="31225"/>
                    <a:pt x="546157" y="96848"/>
                    <a:pt x="546157" y="177797"/>
                  </a:cubicBezTo>
                  <a:cubicBezTo>
                    <a:pt x="546157" y="258746"/>
                    <a:pt x="486937" y="324369"/>
                    <a:pt x="413885" y="324369"/>
                  </a:cubicBezTo>
                  <a:close/>
                  <a:moveTo>
                    <a:pt x="413885" y="355594"/>
                  </a:moveTo>
                  <a:cubicBezTo>
                    <a:pt x="481608" y="355594"/>
                    <a:pt x="539713" y="310818"/>
                    <a:pt x="564534" y="247004"/>
                  </a:cubicBezTo>
                  <a:lnTo>
                    <a:pt x="572113" y="206177"/>
                  </a:lnTo>
                  <a:lnTo>
                    <a:pt x="958272" y="206178"/>
                  </a:lnTo>
                  <a:cubicBezTo>
                    <a:pt x="966418" y="206178"/>
                    <a:pt x="973021" y="199575"/>
                    <a:pt x="973021" y="191429"/>
                  </a:cubicBezTo>
                  <a:lnTo>
                    <a:pt x="973022" y="191429"/>
                  </a:lnTo>
                  <a:cubicBezTo>
                    <a:pt x="973022" y="183283"/>
                    <a:pt x="966419" y="176680"/>
                    <a:pt x="958273" y="176680"/>
                  </a:cubicBezTo>
                  <a:lnTo>
                    <a:pt x="577175" y="176680"/>
                  </a:lnTo>
                  <a:lnTo>
                    <a:pt x="564534" y="108590"/>
                  </a:lnTo>
                  <a:cubicBezTo>
                    <a:pt x="539713" y="44776"/>
                    <a:pt x="481608" y="0"/>
                    <a:pt x="413885" y="0"/>
                  </a:cubicBezTo>
                  <a:cubicBezTo>
                    <a:pt x="323588" y="0"/>
                    <a:pt x="250388" y="79602"/>
                    <a:pt x="250388" y="177797"/>
                  </a:cubicBezTo>
                  <a:cubicBezTo>
                    <a:pt x="250388" y="202346"/>
                    <a:pt x="254963" y="225733"/>
                    <a:pt x="263236" y="247004"/>
                  </a:cubicBezTo>
                  <a:lnTo>
                    <a:pt x="273396" y="263391"/>
                  </a:lnTo>
                  <a:lnTo>
                    <a:pt x="259070" y="272487"/>
                  </a:lnTo>
                  <a:cubicBezTo>
                    <a:pt x="250115" y="275898"/>
                    <a:pt x="240476" y="277515"/>
                    <a:pt x="230705" y="277128"/>
                  </a:cubicBezTo>
                  <a:cubicBezTo>
                    <a:pt x="220933" y="276742"/>
                    <a:pt x="211453" y="274368"/>
                    <a:pt x="202795" y="270260"/>
                  </a:cubicBezTo>
                  <a:lnTo>
                    <a:pt x="182885" y="255286"/>
                  </a:lnTo>
                  <a:lnTo>
                    <a:pt x="188875" y="240684"/>
                  </a:lnTo>
                  <a:cubicBezTo>
                    <a:pt x="193849" y="221355"/>
                    <a:pt x="196600" y="200104"/>
                    <a:pt x="196600" y="177797"/>
                  </a:cubicBezTo>
                  <a:cubicBezTo>
                    <a:pt x="196600" y="88569"/>
                    <a:pt x="152590" y="16236"/>
                    <a:pt x="98300" y="16236"/>
                  </a:cubicBezTo>
                  <a:cubicBezTo>
                    <a:pt x="44010" y="16236"/>
                    <a:pt x="0" y="88569"/>
                    <a:pt x="0" y="177797"/>
                  </a:cubicBezTo>
                  <a:cubicBezTo>
                    <a:pt x="0" y="267025"/>
                    <a:pt x="44010" y="339358"/>
                    <a:pt x="98300" y="339358"/>
                  </a:cubicBezTo>
                  <a:cubicBezTo>
                    <a:pt x="125445" y="339358"/>
                    <a:pt x="150020" y="321275"/>
                    <a:pt x="167809" y="292038"/>
                  </a:cubicBezTo>
                  <a:lnTo>
                    <a:pt x="169973" y="286763"/>
                  </a:lnTo>
                  <a:lnTo>
                    <a:pt x="188390" y="300615"/>
                  </a:lnTo>
                  <a:cubicBezTo>
                    <a:pt x="201104" y="306648"/>
                    <a:pt x="215026" y="310134"/>
                    <a:pt x="229376" y="310702"/>
                  </a:cubicBezTo>
                  <a:cubicBezTo>
                    <a:pt x="243725" y="311270"/>
                    <a:pt x="257880" y="308895"/>
                    <a:pt x="271031" y="303886"/>
                  </a:cubicBezTo>
                  <a:lnTo>
                    <a:pt x="290743" y="291370"/>
                  </a:lnTo>
                  <a:lnTo>
                    <a:pt x="298275" y="303519"/>
                  </a:lnTo>
                  <a:cubicBezTo>
                    <a:pt x="327862" y="335694"/>
                    <a:pt x="368736" y="355594"/>
                    <a:pt x="413885" y="3555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9" name="円/楕円 368">
              <a:extLst>
                <a:ext uri="{FF2B5EF4-FFF2-40B4-BE49-F238E27FC236}">
                  <a16:creationId xmlns:a16="http://schemas.microsoft.com/office/drawing/2014/main" id="{81136BE5-E288-4252-BD0E-F992FD26F07F}"/>
                </a:ext>
              </a:extLst>
            </p:cNvPr>
            <p:cNvSpPr/>
            <p:nvPr/>
          </p:nvSpPr>
          <p:spPr>
            <a:xfrm rot="900000" flipH="1">
              <a:off x="4661998" y="4690580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円/楕円 369">
              <a:extLst>
                <a:ext uri="{FF2B5EF4-FFF2-40B4-BE49-F238E27FC236}">
                  <a16:creationId xmlns:a16="http://schemas.microsoft.com/office/drawing/2014/main" id="{94E5D29E-B265-4475-A15C-D2E891B0C3C5}"/>
                </a:ext>
              </a:extLst>
            </p:cNvPr>
            <p:cNvSpPr/>
            <p:nvPr/>
          </p:nvSpPr>
          <p:spPr>
            <a:xfrm rot="900000" flipH="1">
              <a:off x="4705973" y="4749134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F2043651-592E-4D4D-A014-B5B435087D8A}"/>
                </a:ext>
              </a:extLst>
            </p:cNvPr>
            <p:cNvGrpSpPr/>
            <p:nvPr/>
          </p:nvGrpSpPr>
          <p:grpSpPr>
            <a:xfrm>
              <a:off x="4167453" y="4550394"/>
              <a:ext cx="224956" cy="270031"/>
              <a:chOff x="4168741" y="4544110"/>
              <a:chExt cx="224956" cy="270031"/>
            </a:xfrm>
          </p:grpSpPr>
          <p:sp>
            <p:nvSpPr>
              <p:cNvPr id="182" name="円/楕円 27">
                <a:extLst>
                  <a:ext uri="{FF2B5EF4-FFF2-40B4-BE49-F238E27FC236}">
                    <a16:creationId xmlns:a16="http://schemas.microsoft.com/office/drawing/2014/main" id="{31071B4B-2CA8-4832-84AA-677594A9962E}"/>
                  </a:ext>
                </a:extLst>
              </p:cNvPr>
              <p:cNvSpPr/>
              <p:nvPr/>
            </p:nvSpPr>
            <p:spPr>
              <a:xfrm rot="10800000">
                <a:off x="4168741" y="4544110"/>
                <a:ext cx="22495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FF4E3FB8-DDEA-4F80-A454-3A480CA0D3B0}"/>
                  </a:ext>
                </a:extLst>
              </p:cNvPr>
              <p:cNvGrpSpPr/>
              <p:nvPr/>
            </p:nvGrpSpPr>
            <p:grpSpPr>
              <a:xfrm>
                <a:off x="4209834" y="4676223"/>
                <a:ext cx="142392" cy="137918"/>
                <a:chOff x="2595588" y="3926381"/>
                <a:chExt cx="164281" cy="206841"/>
              </a:xfrm>
            </p:grpSpPr>
            <p:sp>
              <p:nvSpPr>
                <p:cNvPr id="184" name="二等辺三角形 183">
                  <a:extLst>
                    <a:ext uri="{FF2B5EF4-FFF2-40B4-BE49-F238E27FC236}">
                      <a16:creationId xmlns:a16="http://schemas.microsoft.com/office/drawing/2014/main" id="{458316B3-9204-49C2-A1FB-D5E024D31CCE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8B0E05D9-50C0-4532-9A38-1D94F703299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86" name="円/楕円 195">
                    <a:extLst>
                      <a:ext uri="{FF2B5EF4-FFF2-40B4-BE49-F238E27FC236}">
                        <a16:creationId xmlns:a16="http://schemas.microsoft.com/office/drawing/2014/main" id="{41786033-DBEB-41DA-AE57-35C30B55D29B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円/楕円 196">
                    <a:extLst>
                      <a:ext uri="{FF2B5EF4-FFF2-40B4-BE49-F238E27FC236}">
                        <a16:creationId xmlns:a16="http://schemas.microsoft.com/office/drawing/2014/main" id="{FEFE9C6A-D2B4-4BE3-A7E2-9255A2957F2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" name="円/楕円 197">
                    <a:extLst>
                      <a:ext uri="{FF2B5EF4-FFF2-40B4-BE49-F238E27FC236}">
                        <a16:creationId xmlns:a16="http://schemas.microsoft.com/office/drawing/2014/main" id="{4361CC41-56C5-46C6-A64B-12ACD751E105}"/>
                      </a:ext>
                    </a:extLst>
                  </p:cNvPr>
                  <p:cNvSpPr/>
                  <p:nvPr/>
                </p:nvSpPr>
                <p:spPr>
                  <a:xfrm>
                    <a:off x="291069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9" name="円/楕円 198">
                    <a:extLst>
                      <a:ext uri="{FF2B5EF4-FFF2-40B4-BE49-F238E27FC236}">
                        <a16:creationId xmlns:a16="http://schemas.microsoft.com/office/drawing/2014/main" id="{68739536-E100-49D9-807B-05FB5F754963}"/>
                      </a:ext>
                    </a:extLst>
                  </p:cNvPr>
                  <p:cNvSpPr/>
                  <p:nvPr/>
                </p:nvSpPr>
                <p:spPr>
                  <a:xfrm>
                    <a:off x="2932349" y="3745686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F079521C-2D19-4965-95B4-E45D3D246D38}"/>
                </a:ext>
              </a:extLst>
            </p:cNvPr>
            <p:cNvGrpSpPr/>
            <p:nvPr/>
          </p:nvGrpSpPr>
          <p:grpSpPr>
            <a:xfrm>
              <a:off x="3903464" y="4553199"/>
              <a:ext cx="145500" cy="270031"/>
              <a:chOff x="4168741" y="4544110"/>
              <a:chExt cx="224956" cy="270031"/>
            </a:xfrm>
          </p:grpSpPr>
          <p:sp>
            <p:nvSpPr>
              <p:cNvPr id="174" name="円/楕円 27">
                <a:extLst>
                  <a:ext uri="{FF2B5EF4-FFF2-40B4-BE49-F238E27FC236}">
                    <a16:creationId xmlns:a16="http://schemas.microsoft.com/office/drawing/2014/main" id="{6522A150-06D2-4B09-B289-5CC468BB4C9D}"/>
                  </a:ext>
                </a:extLst>
              </p:cNvPr>
              <p:cNvSpPr/>
              <p:nvPr/>
            </p:nvSpPr>
            <p:spPr>
              <a:xfrm rot="10800000">
                <a:off x="4168741" y="4544110"/>
                <a:ext cx="22495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BEE6F8DC-0864-46FF-A4D5-1D7CED082B00}"/>
                  </a:ext>
                </a:extLst>
              </p:cNvPr>
              <p:cNvGrpSpPr/>
              <p:nvPr/>
            </p:nvGrpSpPr>
            <p:grpSpPr>
              <a:xfrm>
                <a:off x="4209834" y="4676223"/>
                <a:ext cx="142392" cy="137918"/>
                <a:chOff x="2595588" y="3926381"/>
                <a:chExt cx="164281" cy="206841"/>
              </a:xfrm>
            </p:grpSpPr>
            <p:sp>
              <p:nvSpPr>
                <p:cNvPr id="176" name="二等辺三角形 175">
                  <a:extLst>
                    <a:ext uri="{FF2B5EF4-FFF2-40B4-BE49-F238E27FC236}">
                      <a16:creationId xmlns:a16="http://schemas.microsoft.com/office/drawing/2014/main" id="{432218C9-F0A3-4ECE-8C14-83A02FFCB49B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F8133461-2BFF-44AA-8DCB-2A7913140D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78" name="円/楕円 195">
                    <a:extLst>
                      <a:ext uri="{FF2B5EF4-FFF2-40B4-BE49-F238E27FC236}">
                        <a16:creationId xmlns:a16="http://schemas.microsoft.com/office/drawing/2014/main" id="{910AD8C1-8021-4103-82DC-A9A497FC1332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円/楕円 196">
                    <a:extLst>
                      <a:ext uri="{FF2B5EF4-FFF2-40B4-BE49-F238E27FC236}">
                        <a16:creationId xmlns:a16="http://schemas.microsoft.com/office/drawing/2014/main" id="{17659DA3-DB68-4438-B6C7-3DCFEB7B643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円/楕円 197">
                    <a:extLst>
                      <a:ext uri="{FF2B5EF4-FFF2-40B4-BE49-F238E27FC236}">
                        <a16:creationId xmlns:a16="http://schemas.microsoft.com/office/drawing/2014/main" id="{41DD32F0-0DFE-400F-A1C1-E685999DB4ED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" name="円/楕円 198">
                    <a:extLst>
                      <a:ext uri="{FF2B5EF4-FFF2-40B4-BE49-F238E27FC236}">
                        <a16:creationId xmlns:a16="http://schemas.microsoft.com/office/drawing/2014/main" id="{E3E3B48F-08B8-4529-991B-ABEBBA6E0F7D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73" name="四角形: 角を丸くする 172">
              <a:extLst>
                <a:ext uri="{FF2B5EF4-FFF2-40B4-BE49-F238E27FC236}">
                  <a16:creationId xmlns:a16="http://schemas.microsoft.com/office/drawing/2014/main" id="{A8518764-2D34-422A-9B0D-F1E6DAE00A66}"/>
                </a:ext>
              </a:extLst>
            </p:cNvPr>
            <p:cNvSpPr/>
            <p:nvPr/>
          </p:nvSpPr>
          <p:spPr>
            <a:xfrm rot="19800000">
              <a:off x="4632187" y="4579102"/>
              <a:ext cx="220823" cy="723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31BD15DA-489B-4331-98CF-48BA049DC5BE}"/>
              </a:ext>
            </a:extLst>
          </p:cNvPr>
          <p:cNvGrpSpPr/>
          <p:nvPr/>
        </p:nvGrpSpPr>
        <p:grpSpPr>
          <a:xfrm>
            <a:off x="7227797" y="4206213"/>
            <a:ext cx="1216538" cy="2194696"/>
            <a:chOff x="7114028" y="4206213"/>
            <a:chExt cx="1216538" cy="2194696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35B44B51-8A3E-48A5-AD4B-A7F5229BCCDC}"/>
                </a:ext>
              </a:extLst>
            </p:cNvPr>
            <p:cNvSpPr/>
            <p:nvPr/>
          </p:nvSpPr>
          <p:spPr>
            <a:xfrm rot="21357577">
              <a:off x="7250158" y="4226349"/>
              <a:ext cx="1042814" cy="1794567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272BD866-5AAE-40AC-920D-E0E60667175F}"/>
                </a:ext>
              </a:extLst>
            </p:cNvPr>
            <p:cNvSpPr/>
            <p:nvPr/>
          </p:nvSpPr>
          <p:spPr>
            <a:xfrm>
              <a:off x="7289568" y="5450035"/>
              <a:ext cx="372097" cy="37209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8" name="円/楕円 217">
              <a:extLst>
                <a:ext uri="{FF2B5EF4-FFF2-40B4-BE49-F238E27FC236}">
                  <a16:creationId xmlns:a16="http://schemas.microsoft.com/office/drawing/2014/main" id="{6E64D0B8-6686-48F5-A3DA-2879E7FC78A9}"/>
                </a:ext>
              </a:extLst>
            </p:cNvPr>
            <p:cNvSpPr/>
            <p:nvPr/>
          </p:nvSpPr>
          <p:spPr>
            <a:xfrm>
              <a:off x="7209695" y="4206213"/>
              <a:ext cx="858429" cy="95839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C2E29AAA-FC78-4724-8241-CFE9560002AC}"/>
                </a:ext>
              </a:extLst>
            </p:cNvPr>
            <p:cNvSpPr/>
            <p:nvPr/>
          </p:nvSpPr>
          <p:spPr>
            <a:xfrm>
              <a:off x="7241189" y="426044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37B45635-3B6E-4DB7-A04E-31D25A965BBE}"/>
                </a:ext>
              </a:extLst>
            </p:cNvPr>
            <p:cNvSpPr/>
            <p:nvPr/>
          </p:nvSpPr>
          <p:spPr>
            <a:xfrm>
              <a:off x="7594187" y="5264444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円/楕円 27">
              <a:extLst>
                <a:ext uri="{FF2B5EF4-FFF2-40B4-BE49-F238E27FC236}">
                  <a16:creationId xmlns:a16="http://schemas.microsoft.com/office/drawing/2014/main" id="{9048C6C8-395F-4477-9B06-3997649AB0E9}"/>
                </a:ext>
              </a:extLst>
            </p:cNvPr>
            <p:cNvSpPr/>
            <p:nvPr/>
          </p:nvSpPr>
          <p:spPr>
            <a:xfrm>
              <a:off x="7475617" y="5156941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0A0EEE3D-40CB-4CD7-AF1E-94DCB8F402B3}"/>
                </a:ext>
              </a:extLst>
            </p:cNvPr>
            <p:cNvSpPr/>
            <p:nvPr/>
          </p:nvSpPr>
          <p:spPr>
            <a:xfrm>
              <a:off x="7317754" y="5379083"/>
              <a:ext cx="907754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24804 w 951264"/>
                <a:gd name="connsiteY9" fmla="*/ 126876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24804 w 951264"/>
                <a:gd name="connsiteY9" fmla="*/ 12687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24804 w 951264"/>
                <a:gd name="connsiteY9" fmla="*/ 12687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24804 w 951264"/>
                <a:gd name="connsiteY9" fmla="*/ 12687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78582 w 951264"/>
                <a:gd name="connsiteY11" fmla="*/ 17338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10769 w 951264"/>
                <a:gd name="connsiteY10" fmla="*/ 146028 h 1020925"/>
                <a:gd name="connsiteX11" fmla="*/ 585192 w 951264"/>
                <a:gd name="connsiteY11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48917" y="208583"/>
                    <a:pt x="89224" y="143639"/>
                  </a:cubicBezTo>
                  <a:cubicBezTo>
                    <a:pt x="129531" y="78695"/>
                    <a:pt x="183175" y="28204"/>
                    <a:pt x="252012" y="8004"/>
                  </a:cubicBezTo>
                  <a:lnTo>
                    <a:pt x="283694" y="2915"/>
                  </a:lnTo>
                  <a:cubicBezTo>
                    <a:pt x="272382" y="24391"/>
                    <a:pt x="233621" y="60157"/>
                    <a:pt x="232291" y="107826"/>
                  </a:cubicBezTo>
                  <a:cubicBezTo>
                    <a:pt x="232707" y="185256"/>
                    <a:pt x="453054" y="161109"/>
                    <a:pt x="510769" y="146028"/>
                  </a:cubicBezTo>
                  <a:cubicBezTo>
                    <a:pt x="569586" y="128057"/>
                    <a:pt x="588048" y="54897"/>
                    <a:pt x="585192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DB34C187-C5D5-49E0-8743-83E6B7202DBA}"/>
                </a:ext>
              </a:extLst>
            </p:cNvPr>
            <p:cNvSpPr/>
            <p:nvPr/>
          </p:nvSpPr>
          <p:spPr>
            <a:xfrm rot="19800000">
              <a:off x="7430520" y="5029234"/>
              <a:ext cx="45719" cy="92870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4" name="円/楕円 226">
              <a:extLst>
                <a:ext uri="{FF2B5EF4-FFF2-40B4-BE49-F238E27FC236}">
                  <a16:creationId xmlns:a16="http://schemas.microsoft.com/office/drawing/2014/main" id="{D0C6311F-BB29-4C71-89DC-32C30976BFEB}"/>
                </a:ext>
              </a:extLst>
            </p:cNvPr>
            <p:cNvSpPr/>
            <p:nvPr/>
          </p:nvSpPr>
          <p:spPr>
            <a:xfrm>
              <a:off x="7823159" y="4963789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円/楕円 226">
              <a:extLst>
                <a:ext uri="{FF2B5EF4-FFF2-40B4-BE49-F238E27FC236}">
                  <a16:creationId xmlns:a16="http://schemas.microsoft.com/office/drawing/2014/main" id="{BDD78EB4-7CFA-4BED-B0EC-A9D0CEE7CB00}"/>
                </a:ext>
              </a:extLst>
            </p:cNvPr>
            <p:cNvSpPr/>
            <p:nvPr/>
          </p:nvSpPr>
          <p:spPr>
            <a:xfrm>
              <a:off x="7289759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A664E6B3-98DB-4535-9303-BDC8AAE1DBF9}"/>
                </a:ext>
              </a:extLst>
            </p:cNvPr>
            <p:cNvSpPr/>
            <p:nvPr/>
          </p:nvSpPr>
          <p:spPr>
            <a:xfrm>
              <a:off x="8052585" y="5605315"/>
              <a:ext cx="177015" cy="795594"/>
            </a:xfrm>
            <a:prstGeom prst="round2SameRect">
              <a:avLst>
                <a:gd name="adj1" fmla="val 40353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D0EBFF34-EA5C-4DFE-9ACF-66B6237900C9}"/>
                </a:ext>
              </a:extLst>
            </p:cNvPr>
            <p:cNvGrpSpPr/>
            <p:nvPr/>
          </p:nvGrpSpPr>
          <p:grpSpPr>
            <a:xfrm rot="20700000">
              <a:off x="8005953" y="5765240"/>
              <a:ext cx="256111" cy="194293"/>
              <a:chOff x="8409398" y="5736265"/>
              <a:chExt cx="256111" cy="194293"/>
            </a:xfrm>
          </p:grpSpPr>
          <p:sp>
            <p:nvSpPr>
              <p:cNvPr id="239" name="台形 238">
                <a:extLst>
                  <a:ext uri="{FF2B5EF4-FFF2-40B4-BE49-F238E27FC236}">
                    <a16:creationId xmlns:a16="http://schemas.microsoft.com/office/drawing/2014/main" id="{1B9F085E-BA3A-4B31-B356-8DD084DDBBE9}"/>
                  </a:ext>
                </a:extLst>
              </p:cNvPr>
              <p:cNvSpPr/>
              <p:nvPr/>
            </p:nvSpPr>
            <p:spPr>
              <a:xfrm rot="900000">
                <a:off x="8409398" y="5736265"/>
                <a:ext cx="256111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台形 239">
                <a:extLst>
                  <a:ext uri="{FF2B5EF4-FFF2-40B4-BE49-F238E27FC236}">
                    <a16:creationId xmlns:a16="http://schemas.microsoft.com/office/drawing/2014/main" id="{7186C537-89F8-4631-B7FE-2E342C8FC923}"/>
                  </a:ext>
                </a:extLst>
              </p:cNvPr>
              <p:cNvSpPr/>
              <p:nvPr/>
            </p:nvSpPr>
            <p:spPr>
              <a:xfrm rot="900000">
                <a:off x="8443623" y="5763030"/>
                <a:ext cx="187662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台形 240">
                <a:extLst>
                  <a:ext uri="{FF2B5EF4-FFF2-40B4-BE49-F238E27FC236}">
                    <a16:creationId xmlns:a16="http://schemas.microsoft.com/office/drawing/2014/main" id="{CA7BA1D8-71D8-41EF-BFBE-E42EED0735CD}"/>
                  </a:ext>
                </a:extLst>
              </p:cNvPr>
              <p:cNvSpPr/>
              <p:nvPr/>
            </p:nvSpPr>
            <p:spPr>
              <a:xfrm rot="900000">
                <a:off x="8496646" y="5776231"/>
                <a:ext cx="79700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F868A794-7E05-4886-AAFD-F078DC1AEAF9}"/>
                </a:ext>
              </a:extLst>
            </p:cNvPr>
            <p:cNvSpPr/>
            <p:nvPr/>
          </p:nvSpPr>
          <p:spPr>
            <a:xfrm>
              <a:off x="7925876" y="5439668"/>
              <a:ext cx="404690" cy="404690"/>
            </a:xfrm>
            <a:custGeom>
              <a:avLst/>
              <a:gdLst>
                <a:gd name="connsiteX0" fmla="*/ 202345 w 404690"/>
                <a:gd name="connsiteY0" fmla="*/ 0 h 404690"/>
                <a:gd name="connsiteX1" fmla="*/ 404690 w 404690"/>
                <a:gd name="connsiteY1" fmla="*/ 202345 h 404690"/>
                <a:gd name="connsiteX2" fmla="*/ 202345 w 404690"/>
                <a:gd name="connsiteY2" fmla="*/ 404690 h 404690"/>
                <a:gd name="connsiteX3" fmla="*/ 0 w 404690"/>
                <a:gd name="connsiteY3" fmla="*/ 202345 h 404690"/>
                <a:gd name="connsiteX4" fmla="*/ 15902 w 404690"/>
                <a:gd name="connsiteY4" fmla="*/ 123583 h 404690"/>
                <a:gd name="connsiteX5" fmla="*/ 38851 w 404690"/>
                <a:gd name="connsiteY5" fmla="*/ 89544 h 404690"/>
                <a:gd name="connsiteX6" fmla="*/ 89206 w 404690"/>
                <a:gd name="connsiteY6" fmla="*/ 89544 h 404690"/>
                <a:gd name="connsiteX7" fmla="*/ 89206 w 404690"/>
                <a:gd name="connsiteY7" fmla="*/ 39079 h 404690"/>
                <a:gd name="connsiteX8" fmla="*/ 123583 w 404690"/>
                <a:gd name="connsiteY8" fmla="*/ 15902 h 404690"/>
                <a:gd name="connsiteX9" fmla="*/ 202345 w 404690"/>
                <a:gd name="connsiteY9" fmla="*/ 0 h 404690"/>
                <a:gd name="connsiteX0" fmla="*/ 202345 w 404690"/>
                <a:gd name="connsiteY0" fmla="*/ 0 h 404690"/>
                <a:gd name="connsiteX1" fmla="*/ 404690 w 404690"/>
                <a:gd name="connsiteY1" fmla="*/ 202345 h 404690"/>
                <a:gd name="connsiteX2" fmla="*/ 202345 w 404690"/>
                <a:gd name="connsiteY2" fmla="*/ 404690 h 404690"/>
                <a:gd name="connsiteX3" fmla="*/ 0 w 404690"/>
                <a:gd name="connsiteY3" fmla="*/ 202345 h 404690"/>
                <a:gd name="connsiteX4" fmla="*/ 15902 w 404690"/>
                <a:gd name="connsiteY4" fmla="*/ 123583 h 404690"/>
                <a:gd name="connsiteX5" fmla="*/ 38851 w 404690"/>
                <a:gd name="connsiteY5" fmla="*/ 89544 h 404690"/>
                <a:gd name="connsiteX6" fmla="*/ 89206 w 404690"/>
                <a:gd name="connsiteY6" fmla="*/ 39079 h 404690"/>
                <a:gd name="connsiteX7" fmla="*/ 123583 w 404690"/>
                <a:gd name="connsiteY7" fmla="*/ 15902 h 404690"/>
                <a:gd name="connsiteX8" fmla="*/ 202345 w 404690"/>
                <a:gd name="connsiteY8" fmla="*/ 0 h 404690"/>
                <a:gd name="connsiteX0" fmla="*/ 38851 w 404690"/>
                <a:gd name="connsiteY0" fmla="*/ 89544 h 404690"/>
                <a:gd name="connsiteX1" fmla="*/ 89206 w 404690"/>
                <a:gd name="connsiteY1" fmla="*/ 39079 h 404690"/>
                <a:gd name="connsiteX2" fmla="*/ 123583 w 404690"/>
                <a:gd name="connsiteY2" fmla="*/ 15902 h 404690"/>
                <a:gd name="connsiteX3" fmla="*/ 202345 w 404690"/>
                <a:gd name="connsiteY3" fmla="*/ 0 h 404690"/>
                <a:gd name="connsiteX4" fmla="*/ 404690 w 404690"/>
                <a:gd name="connsiteY4" fmla="*/ 202345 h 404690"/>
                <a:gd name="connsiteX5" fmla="*/ 202345 w 404690"/>
                <a:gd name="connsiteY5" fmla="*/ 404690 h 404690"/>
                <a:gd name="connsiteX6" fmla="*/ 0 w 404690"/>
                <a:gd name="connsiteY6" fmla="*/ 202345 h 404690"/>
                <a:gd name="connsiteX7" fmla="*/ 15902 w 404690"/>
                <a:gd name="connsiteY7" fmla="*/ 123583 h 404690"/>
                <a:gd name="connsiteX8" fmla="*/ 130291 w 404690"/>
                <a:gd name="connsiteY8" fmla="*/ 180984 h 404690"/>
                <a:gd name="connsiteX0" fmla="*/ 38851 w 404690"/>
                <a:gd name="connsiteY0" fmla="*/ 89544 h 404690"/>
                <a:gd name="connsiteX1" fmla="*/ 89206 w 404690"/>
                <a:gd name="connsiteY1" fmla="*/ 39079 h 404690"/>
                <a:gd name="connsiteX2" fmla="*/ 123583 w 404690"/>
                <a:gd name="connsiteY2" fmla="*/ 15902 h 404690"/>
                <a:gd name="connsiteX3" fmla="*/ 202345 w 404690"/>
                <a:gd name="connsiteY3" fmla="*/ 0 h 404690"/>
                <a:gd name="connsiteX4" fmla="*/ 404690 w 404690"/>
                <a:gd name="connsiteY4" fmla="*/ 202345 h 404690"/>
                <a:gd name="connsiteX5" fmla="*/ 202345 w 404690"/>
                <a:gd name="connsiteY5" fmla="*/ 404690 h 404690"/>
                <a:gd name="connsiteX6" fmla="*/ 0 w 404690"/>
                <a:gd name="connsiteY6" fmla="*/ 202345 h 404690"/>
                <a:gd name="connsiteX7" fmla="*/ 15902 w 404690"/>
                <a:gd name="connsiteY7" fmla="*/ 123583 h 404690"/>
                <a:gd name="connsiteX0" fmla="*/ 89206 w 404690"/>
                <a:gd name="connsiteY0" fmla="*/ 39079 h 404690"/>
                <a:gd name="connsiteX1" fmla="*/ 123583 w 404690"/>
                <a:gd name="connsiteY1" fmla="*/ 15902 h 404690"/>
                <a:gd name="connsiteX2" fmla="*/ 202345 w 404690"/>
                <a:gd name="connsiteY2" fmla="*/ 0 h 404690"/>
                <a:gd name="connsiteX3" fmla="*/ 404690 w 404690"/>
                <a:gd name="connsiteY3" fmla="*/ 202345 h 404690"/>
                <a:gd name="connsiteX4" fmla="*/ 202345 w 404690"/>
                <a:gd name="connsiteY4" fmla="*/ 404690 h 404690"/>
                <a:gd name="connsiteX5" fmla="*/ 0 w 404690"/>
                <a:gd name="connsiteY5" fmla="*/ 202345 h 404690"/>
                <a:gd name="connsiteX6" fmla="*/ 15902 w 404690"/>
                <a:gd name="connsiteY6" fmla="*/ 123583 h 404690"/>
                <a:gd name="connsiteX0" fmla="*/ 123583 w 404690"/>
                <a:gd name="connsiteY0" fmla="*/ 15902 h 404690"/>
                <a:gd name="connsiteX1" fmla="*/ 202345 w 404690"/>
                <a:gd name="connsiteY1" fmla="*/ 0 h 404690"/>
                <a:gd name="connsiteX2" fmla="*/ 404690 w 404690"/>
                <a:gd name="connsiteY2" fmla="*/ 202345 h 404690"/>
                <a:gd name="connsiteX3" fmla="*/ 202345 w 404690"/>
                <a:gd name="connsiteY3" fmla="*/ 404690 h 404690"/>
                <a:gd name="connsiteX4" fmla="*/ 0 w 404690"/>
                <a:gd name="connsiteY4" fmla="*/ 202345 h 404690"/>
                <a:gd name="connsiteX5" fmla="*/ 15902 w 404690"/>
                <a:gd name="connsiteY5" fmla="*/ 123583 h 404690"/>
                <a:gd name="connsiteX0" fmla="*/ 123583 w 404690"/>
                <a:gd name="connsiteY0" fmla="*/ 15902 h 404690"/>
                <a:gd name="connsiteX1" fmla="*/ 202345 w 404690"/>
                <a:gd name="connsiteY1" fmla="*/ 0 h 404690"/>
                <a:gd name="connsiteX2" fmla="*/ 404690 w 404690"/>
                <a:gd name="connsiteY2" fmla="*/ 202345 h 404690"/>
                <a:gd name="connsiteX3" fmla="*/ 202345 w 404690"/>
                <a:gd name="connsiteY3" fmla="*/ 404690 h 404690"/>
                <a:gd name="connsiteX4" fmla="*/ 0 w 404690"/>
                <a:gd name="connsiteY4" fmla="*/ 202345 h 40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690" h="404690">
                  <a:moveTo>
                    <a:pt x="123583" y="15902"/>
                  </a:moveTo>
                  <a:cubicBezTo>
                    <a:pt x="147792" y="5662"/>
                    <a:pt x="174407" y="0"/>
                    <a:pt x="202345" y="0"/>
                  </a:cubicBezTo>
                  <a:cubicBezTo>
                    <a:pt x="314097" y="0"/>
                    <a:pt x="404690" y="90593"/>
                    <a:pt x="404690" y="202345"/>
                  </a:cubicBezTo>
                  <a:cubicBezTo>
                    <a:pt x="404690" y="314097"/>
                    <a:pt x="314097" y="404690"/>
                    <a:pt x="202345" y="404690"/>
                  </a:cubicBezTo>
                  <a:cubicBezTo>
                    <a:pt x="90593" y="404690"/>
                    <a:pt x="0" y="314097"/>
                    <a:pt x="0" y="202345"/>
                  </a:cubicBezTo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FC4F89E3-E522-47C8-9EE5-9D2F565EB4AF}"/>
                </a:ext>
              </a:extLst>
            </p:cNvPr>
            <p:cNvSpPr/>
            <p:nvPr/>
          </p:nvSpPr>
          <p:spPr>
            <a:xfrm>
              <a:off x="7497928" y="5450034"/>
              <a:ext cx="372041" cy="734864"/>
            </a:xfrm>
            <a:custGeom>
              <a:avLst/>
              <a:gdLst>
                <a:gd name="connsiteX0" fmla="*/ 1 w 336964"/>
                <a:gd name="connsiteY0" fmla="*/ 0 h 734864"/>
                <a:gd name="connsiteX1" fmla="*/ 10793 w 336964"/>
                <a:gd name="connsiteY1" fmla="*/ 0 h 734864"/>
                <a:gd name="connsiteX2" fmla="*/ 9111 w 336964"/>
                <a:gd name="connsiteY2" fmla="*/ 3393 h 734864"/>
                <a:gd name="connsiteX3" fmla="*/ 2429 w 336964"/>
                <a:gd name="connsiteY3" fmla="*/ 36875 h 734864"/>
                <a:gd name="connsiteX4" fmla="*/ 268170 w 336964"/>
                <a:gd name="connsiteY4" fmla="*/ 75077 h 734864"/>
                <a:gd name="connsiteX5" fmla="*/ 325749 w 336964"/>
                <a:gd name="connsiteY5" fmla="*/ 15911 h 734864"/>
                <a:gd name="connsiteX6" fmla="*/ 329922 w 336964"/>
                <a:gd name="connsiteY6" fmla="*/ 0 h 734864"/>
                <a:gd name="connsiteX7" fmla="*/ 336964 w 336964"/>
                <a:gd name="connsiteY7" fmla="*/ 0 h 734864"/>
                <a:gd name="connsiteX8" fmla="*/ 336964 w 336964"/>
                <a:gd name="connsiteY8" fmla="*/ 566382 h 734864"/>
                <a:gd name="connsiteX9" fmla="*/ 168482 w 336964"/>
                <a:gd name="connsiteY9" fmla="*/ 734864 h 734864"/>
                <a:gd name="connsiteX10" fmla="*/ 0 w 336964"/>
                <a:gd name="connsiteY10" fmla="*/ 566382 h 734864"/>
                <a:gd name="connsiteX11" fmla="*/ 1 w 336964"/>
                <a:gd name="connsiteY11" fmla="*/ 0 h 734864"/>
                <a:gd name="connsiteX0" fmla="*/ 9651 w 346615"/>
                <a:gd name="connsiteY0" fmla="*/ 566382 h 734864"/>
                <a:gd name="connsiteX1" fmla="*/ 20444 w 346615"/>
                <a:gd name="connsiteY1" fmla="*/ 0 h 734864"/>
                <a:gd name="connsiteX2" fmla="*/ 18762 w 346615"/>
                <a:gd name="connsiteY2" fmla="*/ 3393 h 734864"/>
                <a:gd name="connsiteX3" fmla="*/ 12080 w 346615"/>
                <a:gd name="connsiteY3" fmla="*/ 36875 h 734864"/>
                <a:gd name="connsiteX4" fmla="*/ 277821 w 346615"/>
                <a:gd name="connsiteY4" fmla="*/ 75077 h 734864"/>
                <a:gd name="connsiteX5" fmla="*/ 335400 w 346615"/>
                <a:gd name="connsiteY5" fmla="*/ 15911 h 734864"/>
                <a:gd name="connsiteX6" fmla="*/ 339573 w 346615"/>
                <a:gd name="connsiteY6" fmla="*/ 0 h 734864"/>
                <a:gd name="connsiteX7" fmla="*/ 346615 w 346615"/>
                <a:gd name="connsiteY7" fmla="*/ 0 h 734864"/>
                <a:gd name="connsiteX8" fmla="*/ 346615 w 346615"/>
                <a:gd name="connsiteY8" fmla="*/ 566382 h 734864"/>
                <a:gd name="connsiteX9" fmla="*/ 178133 w 346615"/>
                <a:gd name="connsiteY9" fmla="*/ 734864 h 734864"/>
                <a:gd name="connsiteX10" fmla="*/ 9651 w 346615"/>
                <a:gd name="connsiteY10" fmla="*/ 566382 h 734864"/>
                <a:gd name="connsiteX0" fmla="*/ 7820 w 357484"/>
                <a:gd name="connsiteY0" fmla="*/ 566382 h 734864"/>
                <a:gd name="connsiteX1" fmla="*/ 31313 w 357484"/>
                <a:gd name="connsiteY1" fmla="*/ 0 h 734864"/>
                <a:gd name="connsiteX2" fmla="*/ 29631 w 357484"/>
                <a:gd name="connsiteY2" fmla="*/ 3393 h 734864"/>
                <a:gd name="connsiteX3" fmla="*/ 22949 w 357484"/>
                <a:gd name="connsiteY3" fmla="*/ 36875 h 734864"/>
                <a:gd name="connsiteX4" fmla="*/ 288690 w 357484"/>
                <a:gd name="connsiteY4" fmla="*/ 75077 h 734864"/>
                <a:gd name="connsiteX5" fmla="*/ 346269 w 357484"/>
                <a:gd name="connsiteY5" fmla="*/ 15911 h 734864"/>
                <a:gd name="connsiteX6" fmla="*/ 350442 w 357484"/>
                <a:gd name="connsiteY6" fmla="*/ 0 h 734864"/>
                <a:gd name="connsiteX7" fmla="*/ 357484 w 357484"/>
                <a:gd name="connsiteY7" fmla="*/ 0 h 734864"/>
                <a:gd name="connsiteX8" fmla="*/ 357484 w 357484"/>
                <a:gd name="connsiteY8" fmla="*/ 566382 h 734864"/>
                <a:gd name="connsiteX9" fmla="*/ 189002 w 357484"/>
                <a:gd name="connsiteY9" fmla="*/ 734864 h 734864"/>
                <a:gd name="connsiteX10" fmla="*/ 7820 w 357484"/>
                <a:gd name="connsiteY10" fmla="*/ 566382 h 734864"/>
                <a:gd name="connsiteX0" fmla="*/ 14329 w 363993"/>
                <a:gd name="connsiteY0" fmla="*/ 566382 h 734864"/>
                <a:gd name="connsiteX1" fmla="*/ 37822 w 363993"/>
                <a:gd name="connsiteY1" fmla="*/ 0 h 734864"/>
                <a:gd name="connsiteX2" fmla="*/ 36140 w 363993"/>
                <a:gd name="connsiteY2" fmla="*/ 3393 h 734864"/>
                <a:gd name="connsiteX3" fmla="*/ 29458 w 363993"/>
                <a:gd name="connsiteY3" fmla="*/ 36875 h 734864"/>
                <a:gd name="connsiteX4" fmla="*/ 295199 w 363993"/>
                <a:gd name="connsiteY4" fmla="*/ 75077 h 734864"/>
                <a:gd name="connsiteX5" fmla="*/ 352778 w 363993"/>
                <a:gd name="connsiteY5" fmla="*/ 15911 h 734864"/>
                <a:gd name="connsiteX6" fmla="*/ 356951 w 363993"/>
                <a:gd name="connsiteY6" fmla="*/ 0 h 734864"/>
                <a:gd name="connsiteX7" fmla="*/ 363993 w 363993"/>
                <a:gd name="connsiteY7" fmla="*/ 0 h 734864"/>
                <a:gd name="connsiteX8" fmla="*/ 363993 w 363993"/>
                <a:gd name="connsiteY8" fmla="*/ 566382 h 734864"/>
                <a:gd name="connsiteX9" fmla="*/ 195511 w 363993"/>
                <a:gd name="connsiteY9" fmla="*/ 734864 h 734864"/>
                <a:gd name="connsiteX10" fmla="*/ 14329 w 363993"/>
                <a:gd name="connsiteY10" fmla="*/ 566382 h 734864"/>
                <a:gd name="connsiteX0" fmla="*/ 14329 w 363993"/>
                <a:gd name="connsiteY0" fmla="*/ 566382 h 734864"/>
                <a:gd name="connsiteX1" fmla="*/ 37822 w 363993"/>
                <a:gd name="connsiteY1" fmla="*/ 0 h 734864"/>
                <a:gd name="connsiteX2" fmla="*/ 36140 w 363993"/>
                <a:gd name="connsiteY2" fmla="*/ 3393 h 734864"/>
                <a:gd name="connsiteX3" fmla="*/ 29458 w 363993"/>
                <a:gd name="connsiteY3" fmla="*/ 36875 h 734864"/>
                <a:gd name="connsiteX4" fmla="*/ 295199 w 363993"/>
                <a:gd name="connsiteY4" fmla="*/ 75077 h 734864"/>
                <a:gd name="connsiteX5" fmla="*/ 352778 w 363993"/>
                <a:gd name="connsiteY5" fmla="*/ 15911 h 734864"/>
                <a:gd name="connsiteX6" fmla="*/ 356951 w 363993"/>
                <a:gd name="connsiteY6" fmla="*/ 0 h 734864"/>
                <a:gd name="connsiteX7" fmla="*/ 363993 w 363993"/>
                <a:gd name="connsiteY7" fmla="*/ 0 h 734864"/>
                <a:gd name="connsiteX8" fmla="*/ 363993 w 363993"/>
                <a:gd name="connsiteY8" fmla="*/ 566382 h 734864"/>
                <a:gd name="connsiteX9" fmla="*/ 195511 w 363993"/>
                <a:gd name="connsiteY9" fmla="*/ 734864 h 734864"/>
                <a:gd name="connsiteX10" fmla="*/ 14329 w 363993"/>
                <a:gd name="connsiteY10" fmla="*/ 566382 h 734864"/>
                <a:gd name="connsiteX0" fmla="*/ 14329 w 363993"/>
                <a:gd name="connsiteY0" fmla="*/ 566382 h 734864"/>
                <a:gd name="connsiteX1" fmla="*/ 37822 w 363993"/>
                <a:gd name="connsiteY1" fmla="*/ 0 h 734864"/>
                <a:gd name="connsiteX2" fmla="*/ 29458 w 363993"/>
                <a:gd name="connsiteY2" fmla="*/ 36875 h 734864"/>
                <a:gd name="connsiteX3" fmla="*/ 295199 w 363993"/>
                <a:gd name="connsiteY3" fmla="*/ 75077 h 734864"/>
                <a:gd name="connsiteX4" fmla="*/ 352778 w 363993"/>
                <a:gd name="connsiteY4" fmla="*/ 15911 h 734864"/>
                <a:gd name="connsiteX5" fmla="*/ 356951 w 363993"/>
                <a:gd name="connsiteY5" fmla="*/ 0 h 734864"/>
                <a:gd name="connsiteX6" fmla="*/ 363993 w 363993"/>
                <a:gd name="connsiteY6" fmla="*/ 0 h 734864"/>
                <a:gd name="connsiteX7" fmla="*/ 363993 w 363993"/>
                <a:gd name="connsiteY7" fmla="*/ 566382 h 734864"/>
                <a:gd name="connsiteX8" fmla="*/ 195511 w 363993"/>
                <a:gd name="connsiteY8" fmla="*/ 734864 h 734864"/>
                <a:gd name="connsiteX9" fmla="*/ 14329 w 363993"/>
                <a:gd name="connsiteY9" fmla="*/ 566382 h 734864"/>
                <a:gd name="connsiteX0" fmla="*/ 14329 w 363993"/>
                <a:gd name="connsiteY0" fmla="*/ 566382 h 734864"/>
                <a:gd name="connsiteX1" fmla="*/ 37822 w 363993"/>
                <a:gd name="connsiteY1" fmla="*/ 0 h 734864"/>
                <a:gd name="connsiteX2" fmla="*/ 42158 w 363993"/>
                <a:gd name="connsiteY2" fmla="*/ 40050 h 734864"/>
                <a:gd name="connsiteX3" fmla="*/ 295199 w 363993"/>
                <a:gd name="connsiteY3" fmla="*/ 75077 h 734864"/>
                <a:gd name="connsiteX4" fmla="*/ 352778 w 363993"/>
                <a:gd name="connsiteY4" fmla="*/ 15911 h 734864"/>
                <a:gd name="connsiteX5" fmla="*/ 356951 w 363993"/>
                <a:gd name="connsiteY5" fmla="*/ 0 h 734864"/>
                <a:gd name="connsiteX6" fmla="*/ 363993 w 363993"/>
                <a:gd name="connsiteY6" fmla="*/ 0 h 734864"/>
                <a:gd name="connsiteX7" fmla="*/ 363993 w 363993"/>
                <a:gd name="connsiteY7" fmla="*/ 566382 h 734864"/>
                <a:gd name="connsiteX8" fmla="*/ 195511 w 363993"/>
                <a:gd name="connsiteY8" fmla="*/ 734864 h 734864"/>
                <a:gd name="connsiteX9" fmla="*/ 14329 w 363993"/>
                <a:gd name="connsiteY9" fmla="*/ 566382 h 734864"/>
                <a:gd name="connsiteX0" fmla="*/ 20044 w 369708"/>
                <a:gd name="connsiteY0" fmla="*/ 566382 h 734864"/>
                <a:gd name="connsiteX1" fmla="*/ 43537 w 369708"/>
                <a:gd name="connsiteY1" fmla="*/ 0 h 734864"/>
                <a:gd name="connsiteX2" fmla="*/ 47873 w 369708"/>
                <a:gd name="connsiteY2" fmla="*/ 40050 h 734864"/>
                <a:gd name="connsiteX3" fmla="*/ 300914 w 369708"/>
                <a:gd name="connsiteY3" fmla="*/ 75077 h 734864"/>
                <a:gd name="connsiteX4" fmla="*/ 358493 w 369708"/>
                <a:gd name="connsiteY4" fmla="*/ 15911 h 734864"/>
                <a:gd name="connsiteX5" fmla="*/ 362666 w 369708"/>
                <a:gd name="connsiteY5" fmla="*/ 0 h 734864"/>
                <a:gd name="connsiteX6" fmla="*/ 369708 w 369708"/>
                <a:gd name="connsiteY6" fmla="*/ 0 h 734864"/>
                <a:gd name="connsiteX7" fmla="*/ 369708 w 369708"/>
                <a:gd name="connsiteY7" fmla="*/ 566382 h 734864"/>
                <a:gd name="connsiteX8" fmla="*/ 201226 w 369708"/>
                <a:gd name="connsiteY8" fmla="*/ 734864 h 734864"/>
                <a:gd name="connsiteX9" fmla="*/ 20044 w 369708"/>
                <a:gd name="connsiteY9" fmla="*/ 566382 h 734864"/>
                <a:gd name="connsiteX0" fmla="*/ 22377 w 372041"/>
                <a:gd name="connsiteY0" fmla="*/ 566382 h 734864"/>
                <a:gd name="connsiteX1" fmla="*/ 45870 w 372041"/>
                <a:gd name="connsiteY1" fmla="*/ 0 h 734864"/>
                <a:gd name="connsiteX2" fmla="*/ 50206 w 372041"/>
                <a:gd name="connsiteY2" fmla="*/ 40050 h 734864"/>
                <a:gd name="connsiteX3" fmla="*/ 303247 w 372041"/>
                <a:gd name="connsiteY3" fmla="*/ 75077 h 734864"/>
                <a:gd name="connsiteX4" fmla="*/ 360826 w 372041"/>
                <a:gd name="connsiteY4" fmla="*/ 15911 h 734864"/>
                <a:gd name="connsiteX5" fmla="*/ 364999 w 372041"/>
                <a:gd name="connsiteY5" fmla="*/ 0 h 734864"/>
                <a:gd name="connsiteX6" fmla="*/ 372041 w 372041"/>
                <a:gd name="connsiteY6" fmla="*/ 0 h 734864"/>
                <a:gd name="connsiteX7" fmla="*/ 372041 w 372041"/>
                <a:gd name="connsiteY7" fmla="*/ 566382 h 734864"/>
                <a:gd name="connsiteX8" fmla="*/ 203559 w 372041"/>
                <a:gd name="connsiteY8" fmla="*/ 734864 h 734864"/>
                <a:gd name="connsiteX9" fmla="*/ 22377 w 372041"/>
                <a:gd name="connsiteY9" fmla="*/ 566382 h 73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2041" h="734864">
                  <a:moveTo>
                    <a:pt x="22377" y="566382"/>
                  </a:moveTo>
                  <a:cubicBezTo>
                    <a:pt x="-19780" y="415330"/>
                    <a:pt x="3077" y="116056"/>
                    <a:pt x="45870" y="0"/>
                  </a:cubicBezTo>
                  <a:lnTo>
                    <a:pt x="50206" y="40050"/>
                  </a:lnTo>
                  <a:cubicBezTo>
                    <a:pt x="50603" y="117480"/>
                    <a:pt x="248172" y="90158"/>
                    <a:pt x="303247" y="75077"/>
                  </a:cubicBezTo>
                  <a:cubicBezTo>
                    <a:pt x="331310" y="66092"/>
                    <a:pt x="349746" y="43309"/>
                    <a:pt x="360826" y="15911"/>
                  </a:cubicBezTo>
                  <a:lnTo>
                    <a:pt x="364999" y="0"/>
                  </a:lnTo>
                  <a:lnTo>
                    <a:pt x="372041" y="0"/>
                  </a:lnTo>
                  <a:cubicBezTo>
                    <a:pt x="372041" y="188794"/>
                    <a:pt x="352991" y="361713"/>
                    <a:pt x="372041" y="566382"/>
                  </a:cubicBezTo>
                  <a:cubicBezTo>
                    <a:pt x="372041" y="659432"/>
                    <a:pt x="296609" y="734864"/>
                    <a:pt x="203559" y="734864"/>
                  </a:cubicBezTo>
                  <a:cubicBezTo>
                    <a:pt x="110509" y="734864"/>
                    <a:pt x="22377" y="659432"/>
                    <a:pt x="22377" y="566382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円/楕円 91">
              <a:extLst>
                <a:ext uri="{FF2B5EF4-FFF2-40B4-BE49-F238E27FC236}">
                  <a16:creationId xmlns:a16="http://schemas.microsoft.com/office/drawing/2014/main" id="{14A3047F-43A5-4A7F-9752-92212740279C}"/>
                </a:ext>
              </a:extLst>
            </p:cNvPr>
            <p:cNvSpPr/>
            <p:nvPr/>
          </p:nvSpPr>
          <p:spPr>
            <a:xfrm>
              <a:off x="7613299" y="5605278"/>
              <a:ext cx="54326" cy="72666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92">
              <a:extLst>
                <a:ext uri="{FF2B5EF4-FFF2-40B4-BE49-F238E27FC236}">
                  <a16:creationId xmlns:a16="http://schemas.microsoft.com/office/drawing/2014/main" id="{DE326965-563C-4929-8D3A-DF78965F7CE4}"/>
                </a:ext>
              </a:extLst>
            </p:cNvPr>
            <p:cNvSpPr/>
            <p:nvPr/>
          </p:nvSpPr>
          <p:spPr>
            <a:xfrm>
              <a:off x="7613299" y="5739694"/>
              <a:ext cx="54326" cy="72666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93">
              <a:extLst>
                <a:ext uri="{FF2B5EF4-FFF2-40B4-BE49-F238E27FC236}">
                  <a16:creationId xmlns:a16="http://schemas.microsoft.com/office/drawing/2014/main" id="{A246648F-37DE-4861-A614-5E866A1AF8CB}"/>
                </a:ext>
              </a:extLst>
            </p:cNvPr>
            <p:cNvSpPr/>
            <p:nvPr/>
          </p:nvSpPr>
          <p:spPr>
            <a:xfrm>
              <a:off x="7613299" y="5874109"/>
              <a:ext cx="54326" cy="72666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90D596D0-C641-4AB2-9D42-825CE0635FF6}"/>
                </a:ext>
              </a:extLst>
            </p:cNvPr>
            <p:cNvSpPr/>
            <p:nvPr/>
          </p:nvSpPr>
          <p:spPr>
            <a:xfrm rot="2441424">
              <a:off x="7513349" y="4242165"/>
              <a:ext cx="724501" cy="438632"/>
            </a:xfrm>
            <a:custGeom>
              <a:avLst/>
              <a:gdLst>
                <a:gd name="connsiteX0" fmla="*/ 589110 w 1178221"/>
                <a:gd name="connsiteY0" fmla="*/ 0 h 706886"/>
                <a:gd name="connsiteX1" fmla="*/ 1144085 w 1178221"/>
                <a:gd name="connsiteY1" fmla="*/ 272102 h 706886"/>
                <a:gd name="connsiteX2" fmla="*/ 1178221 w 1178221"/>
                <a:gd name="connsiteY2" fmla="*/ 353443 h 706886"/>
                <a:gd name="connsiteX3" fmla="*/ 1144085 w 1178221"/>
                <a:gd name="connsiteY3" fmla="*/ 434784 h 706886"/>
                <a:gd name="connsiteX4" fmla="*/ 589110 w 1178221"/>
                <a:gd name="connsiteY4" fmla="*/ 706886 h 706886"/>
                <a:gd name="connsiteX5" fmla="*/ 34136 w 1178221"/>
                <a:gd name="connsiteY5" fmla="*/ 434784 h 706886"/>
                <a:gd name="connsiteX6" fmla="*/ 0 w 1178221"/>
                <a:gd name="connsiteY6" fmla="*/ 353443 h 706886"/>
                <a:gd name="connsiteX7" fmla="*/ 34136 w 1178221"/>
                <a:gd name="connsiteY7" fmla="*/ 272102 h 706886"/>
                <a:gd name="connsiteX8" fmla="*/ 589110 w 1178221"/>
                <a:gd name="connsiteY8" fmla="*/ 0 h 706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8221" h="706886">
                  <a:moveTo>
                    <a:pt x="589110" y="0"/>
                  </a:moveTo>
                  <a:cubicBezTo>
                    <a:pt x="838594" y="0"/>
                    <a:pt x="1052650" y="112199"/>
                    <a:pt x="1144085" y="272102"/>
                  </a:cubicBezTo>
                  <a:lnTo>
                    <a:pt x="1178221" y="353443"/>
                  </a:lnTo>
                  <a:lnTo>
                    <a:pt x="1144085" y="434784"/>
                  </a:lnTo>
                  <a:cubicBezTo>
                    <a:pt x="1052650" y="594687"/>
                    <a:pt x="838594" y="706886"/>
                    <a:pt x="589110" y="706886"/>
                  </a:cubicBezTo>
                  <a:cubicBezTo>
                    <a:pt x="339627" y="706886"/>
                    <a:pt x="125571" y="594687"/>
                    <a:pt x="34136" y="434784"/>
                  </a:cubicBezTo>
                  <a:lnTo>
                    <a:pt x="0" y="353443"/>
                  </a:lnTo>
                  <a:lnTo>
                    <a:pt x="34136" y="272102"/>
                  </a:lnTo>
                  <a:cubicBezTo>
                    <a:pt x="125571" y="112199"/>
                    <a:pt x="339627" y="0"/>
                    <a:pt x="589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65193660-CAC3-4FEC-AFC1-BD4631D9EB38}"/>
                </a:ext>
              </a:extLst>
            </p:cNvPr>
            <p:cNvSpPr/>
            <p:nvPr/>
          </p:nvSpPr>
          <p:spPr>
            <a:xfrm rot="18900000">
              <a:off x="7114028" y="4296888"/>
              <a:ext cx="565795" cy="284996"/>
            </a:xfrm>
            <a:custGeom>
              <a:avLst/>
              <a:gdLst>
                <a:gd name="connsiteX0" fmla="*/ 589110 w 1178221"/>
                <a:gd name="connsiteY0" fmla="*/ 0 h 706886"/>
                <a:gd name="connsiteX1" fmla="*/ 1144085 w 1178221"/>
                <a:gd name="connsiteY1" fmla="*/ 272102 h 706886"/>
                <a:gd name="connsiteX2" fmla="*/ 1178221 w 1178221"/>
                <a:gd name="connsiteY2" fmla="*/ 353443 h 706886"/>
                <a:gd name="connsiteX3" fmla="*/ 1144085 w 1178221"/>
                <a:gd name="connsiteY3" fmla="*/ 434784 h 706886"/>
                <a:gd name="connsiteX4" fmla="*/ 589110 w 1178221"/>
                <a:gd name="connsiteY4" fmla="*/ 706886 h 706886"/>
                <a:gd name="connsiteX5" fmla="*/ 34136 w 1178221"/>
                <a:gd name="connsiteY5" fmla="*/ 434784 h 706886"/>
                <a:gd name="connsiteX6" fmla="*/ 0 w 1178221"/>
                <a:gd name="connsiteY6" fmla="*/ 353443 h 706886"/>
                <a:gd name="connsiteX7" fmla="*/ 34136 w 1178221"/>
                <a:gd name="connsiteY7" fmla="*/ 272102 h 706886"/>
                <a:gd name="connsiteX8" fmla="*/ 589110 w 1178221"/>
                <a:gd name="connsiteY8" fmla="*/ 0 h 706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8221" h="706886">
                  <a:moveTo>
                    <a:pt x="589110" y="0"/>
                  </a:moveTo>
                  <a:cubicBezTo>
                    <a:pt x="838594" y="0"/>
                    <a:pt x="1052650" y="112199"/>
                    <a:pt x="1144085" y="272102"/>
                  </a:cubicBezTo>
                  <a:lnTo>
                    <a:pt x="1178221" y="353443"/>
                  </a:lnTo>
                  <a:lnTo>
                    <a:pt x="1144085" y="434784"/>
                  </a:lnTo>
                  <a:cubicBezTo>
                    <a:pt x="1052650" y="594687"/>
                    <a:pt x="838594" y="706886"/>
                    <a:pt x="589110" y="706886"/>
                  </a:cubicBezTo>
                  <a:cubicBezTo>
                    <a:pt x="339627" y="706886"/>
                    <a:pt x="125571" y="594687"/>
                    <a:pt x="34136" y="434784"/>
                  </a:cubicBezTo>
                  <a:lnTo>
                    <a:pt x="0" y="353443"/>
                  </a:lnTo>
                  <a:lnTo>
                    <a:pt x="34136" y="272102"/>
                  </a:lnTo>
                  <a:cubicBezTo>
                    <a:pt x="125571" y="112199"/>
                    <a:pt x="339627" y="0"/>
                    <a:pt x="589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円/楕円 368">
              <a:extLst>
                <a:ext uri="{FF2B5EF4-FFF2-40B4-BE49-F238E27FC236}">
                  <a16:creationId xmlns:a16="http://schemas.microsoft.com/office/drawing/2014/main" id="{B25CD785-6D3C-4D62-AFE1-DA7BC3A4778C}"/>
                </a:ext>
              </a:extLst>
            </p:cNvPr>
            <p:cNvSpPr/>
            <p:nvPr/>
          </p:nvSpPr>
          <p:spPr>
            <a:xfrm rot="900000" flipH="1">
              <a:off x="8001301" y="4690580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円/楕円 369">
              <a:extLst>
                <a:ext uri="{FF2B5EF4-FFF2-40B4-BE49-F238E27FC236}">
                  <a16:creationId xmlns:a16="http://schemas.microsoft.com/office/drawing/2014/main" id="{9887491F-0A65-4E05-9684-F46FDB8D8C32}"/>
                </a:ext>
              </a:extLst>
            </p:cNvPr>
            <p:cNvSpPr/>
            <p:nvPr/>
          </p:nvSpPr>
          <p:spPr>
            <a:xfrm rot="900000" flipH="1">
              <a:off x="8045276" y="4749134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07B37D14-4B8E-4E72-AC87-97AAA4E7159F}"/>
                </a:ext>
              </a:extLst>
            </p:cNvPr>
            <p:cNvGrpSpPr/>
            <p:nvPr/>
          </p:nvGrpSpPr>
          <p:grpSpPr>
            <a:xfrm rot="2700000">
              <a:off x="7935913" y="4368017"/>
              <a:ext cx="324369" cy="197711"/>
              <a:chOff x="5774806" y="3688995"/>
              <a:chExt cx="746934" cy="451547"/>
            </a:xfrm>
          </p:grpSpPr>
          <p:sp>
            <p:nvSpPr>
              <p:cNvPr id="236" name="台形 235">
                <a:extLst>
                  <a:ext uri="{FF2B5EF4-FFF2-40B4-BE49-F238E27FC236}">
                    <a16:creationId xmlns:a16="http://schemas.microsoft.com/office/drawing/2014/main" id="{F08ACCA6-2A2F-452E-8158-92A8F2E605F4}"/>
                  </a:ext>
                </a:extLst>
              </p:cNvPr>
              <p:cNvSpPr/>
              <p:nvPr/>
            </p:nvSpPr>
            <p:spPr>
              <a:xfrm rot="5400000">
                <a:off x="5714392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台形 236">
                <a:extLst>
                  <a:ext uri="{FF2B5EF4-FFF2-40B4-BE49-F238E27FC236}">
                    <a16:creationId xmlns:a16="http://schemas.microsoft.com/office/drawing/2014/main" id="{3C927AA8-8798-414F-B625-556D30066D1D}"/>
                  </a:ext>
                </a:extLst>
              </p:cNvPr>
              <p:cNvSpPr/>
              <p:nvPr/>
            </p:nvSpPr>
            <p:spPr>
              <a:xfrm rot="16200000" flipH="1">
                <a:off x="6130607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D079316A-5945-43B3-9C42-705D5EB0CD16}"/>
                  </a:ext>
                </a:extLst>
              </p:cNvPr>
              <p:cNvSpPr/>
              <p:nvPr/>
            </p:nvSpPr>
            <p:spPr>
              <a:xfrm>
                <a:off x="6032271" y="3775075"/>
                <a:ext cx="232004" cy="27938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2343718C-E0D5-4D43-8059-9095DF188BC0}"/>
                </a:ext>
              </a:extLst>
            </p:cNvPr>
            <p:cNvGrpSpPr/>
            <p:nvPr/>
          </p:nvGrpSpPr>
          <p:grpSpPr>
            <a:xfrm>
              <a:off x="7598045" y="4620438"/>
              <a:ext cx="215486" cy="286536"/>
              <a:chOff x="9804938" y="4620438"/>
              <a:chExt cx="215486" cy="286536"/>
            </a:xfrm>
          </p:grpSpPr>
          <p:sp>
            <p:nvSpPr>
              <p:cNvPr id="228" name="円/楕円 27">
                <a:extLst>
                  <a:ext uri="{FF2B5EF4-FFF2-40B4-BE49-F238E27FC236}">
                    <a16:creationId xmlns:a16="http://schemas.microsoft.com/office/drawing/2014/main" id="{5FDC3B5A-0344-45B9-AF81-C7A54A649222}"/>
                  </a:ext>
                </a:extLst>
              </p:cNvPr>
              <p:cNvSpPr/>
              <p:nvPr/>
            </p:nvSpPr>
            <p:spPr>
              <a:xfrm rot="10800000">
                <a:off x="980493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6B354CBD-57AA-497D-AF2D-1AD4B6FA217E}"/>
                  </a:ext>
                </a:extLst>
              </p:cNvPr>
              <p:cNvGrpSpPr/>
              <p:nvPr/>
            </p:nvGrpSpPr>
            <p:grpSpPr>
              <a:xfrm>
                <a:off x="9832089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230" name="二等辺三角形 229">
                  <a:extLst>
                    <a:ext uri="{FF2B5EF4-FFF2-40B4-BE49-F238E27FC236}">
                      <a16:creationId xmlns:a16="http://schemas.microsoft.com/office/drawing/2014/main" id="{243EC8B1-6901-4993-9E6E-0D9F8B580849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0FB948E7-43D3-4DC3-B4DD-4AC6F540AFEC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32" name="円/楕円 195">
                    <a:extLst>
                      <a:ext uri="{FF2B5EF4-FFF2-40B4-BE49-F238E27FC236}">
                        <a16:creationId xmlns:a16="http://schemas.microsoft.com/office/drawing/2014/main" id="{7F6D267A-7212-454A-8AEC-807AC8755194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3" name="円/楕円 196">
                    <a:extLst>
                      <a:ext uri="{FF2B5EF4-FFF2-40B4-BE49-F238E27FC236}">
                        <a16:creationId xmlns:a16="http://schemas.microsoft.com/office/drawing/2014/main" id="{D50E9528-6CA2-4D66-A0FD-EBEC0957577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円/楕円 197">
                    <a:extLst>
                      <a:ext uri="{FF2B5EF4-FFF2-40B4-BE49-F238E27FC236}">
                        <a16:creationId xmlns:a16="http://schemas.microsoft.com/office/drawing/2014/main" id="{EAE32FD0-E955-4A2B-A121-74769A062C9C}"/>
                      </a:ext>
                    </a:extLst>
                  </p:cNvPr>
                  <p:cNvSpPr/>
                  <p:nvPr/>
                </p:nvSpPr>
                <p:spPr>
                  <a:xfrm>
                    <a:off x="290861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円/楕円 198">
                    <a:extLst>
                      <a:ext uri="{FF2B5EF4-FFF2-40B4-BE49-F238E27FC236}">
                        <a16:creationId xmlns:a16="http://schemas.microsoft.com/office/drawing/2014/main" id="{325DAB6F-59DB-4073-A1F5-7A0FD472E1F0}"/>
                      </a:ext>
                    </a:extLst>
                  </p:cNvPr>
                  <p:cNvSpPr/>
                  <p:nvPr/>
                </p:nvSpPr>
                <p:spPr>
                  <a:xfrm>
                    <a:off x="293026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91AA790C-6E19-4B69-99A4-A1037229CA9B}"/>
                </a:ext>
              </a:extLst>
            </p:cNvPr>
            <p:cNvGrpSpPr/>
            <p:nvPr/>
          </p:nvGrpSpPr>
          <p:grpSpPr>
            <a:xfrm>
              <a:off x="7267845" y="4620438"/>
              <a:ext cx="160790" cy="286536"/>
              <a:chOff x="9804938" y="4620438"/>
              <a:chExt cx="215486" cy="286536"/>
            </a:xfrm>
          </p:grpSpPr>
          <p:sp>
            <p:nvSpPr>
              <p:cNvPr id="220" name="円/楕円 27">
                <a:extLst>
                  <a:ext uri="{FF2B5EF4-FFF2-40B4-BE49-F238E27FC236}">
                    <a16:creationId xmlns:a16="http://schemas.microsoft.com/office/drawing/2014/main" id="{10A8DCB3-175C-4FEE-AE4B-BE49C3F921CD}"/>
                  </a:ext>
                </a:extLst>
              </p:cNvPr>
              <p:cNvSpPr/>
              <p:nvPr/>
            </p:nvSpPr>
            <p:spPr>
              <a:xfrm rot="10800000">
                <a:off x="980493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4291D0B4-2500-460B-962C-ED84D9833E4D}"/>
                  </a:ext>
                </a:extLst>
              </p:cNvPr>
              <p:cNvGrpSpPr/>
              <p:nvPr/>
            </p:nvGrpSpPr>
            <p:grpSpPr>
              <a:xfrm>
                <a:off x="9832089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222" name="二等辺三角形 221">
                  <a:extLst>
                    <a:ext uri="{FF2B5EF4-FFF2-40B4-BE49-F238E27FC236}">
                      <a16:creationId xmlns:a16="http://schemas.microsoft.com/office/drawing/2014/main" id="{2716AD2B-74EE-4BD4-8917-0B8BEA896799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CE506E50-4A00-4FE1-AE8B-B6551F1DF6B8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24" name="円/楕円 195">
                    <a:extLst>
                      <a:ext uri="{FF2B5EF4-FFF2-40B4-BE49-F238E27FC236}">
                        <a16:creationId xmlns:a16="http://schemas.microsoft.com/office/drawing/2014/main" id="{F346CECB-7C10-471F-AC26-3D00937DDE0D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5" name="円/楕円 196">
                    <a:extLst>
                      <a:ext uri="{FF2B5EF4-FFF2-40B4-BE49-F238E27FC236}">
                        <a16:creationId xmlns:a16="http://schemas.microsoft.com/office/drawing/2014/main" id="{2337399A-11D2-4C1C-9BED-2A39C62F645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6" name="円/楕円 197">
                    <a:extLst>
                      <a:ext uri="{FF2B5EF4-FFF2-40B4-BE49-F238E27FC236}">
                        <a16:creationId xmlns:a16="http://schemas.microsoft.com/office/drawing/2014/main" id="{14E90BD4-B2F8-4BA3-BE9D-71D91B0497D7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7" name="円/楕円 198">
                    <a:extLst>
                      <a:ext uri="{FF2B5EF4-FFF2-40B4-BE49-F238E27FC236}">
                        <a16:creationId xmlns:a16="http://schemas.microsoft.com/office/drawing/2014/main" id="{92E1A11D-880E-4AF1-932C-C50BC158F650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52A41A3-4D96-4A47-9021-5F4FEC6F2D7B}"/>
              </a:ext>
            </a:extLst>
          </p:cNvPr>
          <p:cNvGrpSpPr/>
          <p:nvPr/>
        </p:nvGrpSpPr>
        <p:grpSpPr>
          <a:xfrm>
            <a:off x="1051184" y="961960"/>
            <a:ext cx="1377471" cy="2587689"/>
            <a:chOff x="1051184" y="961960"/>
            <a:chExt cx="1377471" cy="2587689"/>
          </a:xfrm>
        </p:grpSpPr>
        <p:sp>
          <p:nvSpPr>
            <p:cNvPr id="3" name="円/楕円 373">
              <a:extLst>
                <a:ext uri="{FF2B5EF4-FFF2-40B4-BE49-F238E27FC236}">
                  <a16:creationId xmlns:a16="http://schemas.microsoft.com/office/drawing/2014/main" id="{2A7E1A94-54C0-4510-A904-F7DCC03B47EE}"/>
                </a:ext>
              </a:extLst>
            </p:cNvPr>
            <p:cNvSpPr/>
            <p:nvPr/>
          </p:nvSpPr>
          <p:spPr>
            <a:xfrm>
              <a:off x="1107382" y="1080237"/>
              <a:ext cx="896276" cy="85107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月 823">
              <a:extLst>
                <a:ext uri="{FF2B5EF4-FFF2-40B4-BE49-F238E27FC236}">
                  <a16:creationId xmlns:a16="http://schemas.microsoft.com/office/drawing/2014/main" id="{9B53A4AC-7223-4C2C-9FDE-9808979DD06F}"/>
                </a:ext>
              </a:extLst>
            </p:cNvPr>
            <p:cNvSpPr/>
            <p:nvPr/>
          </p:nvSpPr>
          <p:spPr>
            <a:xfrm flipH="1">
              <a:off x="1201628" y="1614056"/>
              <a:ext cx="486306" cy="867067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月 823">
              <a:extLst>
                <a:ext uri="{FF2B5EF4-FFF2-40B4-BE49-F238E27FC236}">
                  <a16:creationId xmlns:a16="http://schemas.microsoft.com/office/drawing/2014/main" id="{6859E76C-E047-4169-A606-CBA7617BACC3}"/>
                </a:ext>
              </a:extLst>
            </p:cNvPr>
            <p:cNvSpPr/>
            <p:nvPr/>
          </p:nvSpPr>
          <p:spPr>
            <a:xfrm>
              <a:off x="1784298" y="1614056"/>
              <a:ext cx="644357" cy="867067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3917F4FE-C10B-4940-BA06-7D7C6F9869D2}"/>
                </a:ext>
              </a:extLst>
            </p:cNvPr>
            <p:cNvSpPr/>
            <p:nvPr/>
          </p:nvSpPr>
          <p:spPr>
            <a:xfrm rot="900000">
              <a:off x="1117465" y="1251070"/>
              <a:ext cx="220452" cy="633470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円/楕円 373">
              <a:extLst>
                <a:ext uri="{FF2B5EF4-FFF2-40B4-BE49-F238E27FC236}">
                  <a16:creationId xmlns:a16="http://schemas.microsoft.com/office/drawing/2014/main" id="{6E1551A4-9074-4730-90CE-C5A9BF54F0B0}"/>
                </a:ext>
              </a:extLst>
            </p:cNvPr>
            <p:cNvSpPr/>
            <p:nvPr/>
          </p:nvSpPr>
          <p:spPr>
            <a:xfrm>
              <a:off x="1138364" y="1080237"/>
              <a:ext cx="1146281" cy="120670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1637DA6-5E87-45B8-A01C-D1F984C211CC}"/>
                </a:ext>
              </a:extLst>
            </p:cNvPr>
            <p:cNvSpPr/>
            <p:nvPr/>
          </p:nvSpPr>
          <p:spPr>
            <a:xfrm>
              <a:off x="1156594" y="1193433"/>
              <a:ext cx="987290" cy="1614209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8DDFEF1-4D74-4D9D-8CD9-DB9245441585}"/>
                </a:ext>
              </a:extLst>
            </p:cNvPr>
            <p:cNvSpPr/>
            <p:nvPr/>
          </p:nvSpPr>
          <p:spPr>
            <a:xfrm>
              <a:off x="1545089" y="2298389"/>
              <a:ext cx="198330" cy="101646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円/楕円 368">
              <a:extLst>
                <a:ext uri="{FF2B5EF4-FFF2-40B4-BE49-F238E27FC236}">
                  <a16:creationId xmlns:a16="http://schemas.microsoft.com/office/drawing/2014/main" id="{EF3927B7-FA85-4B5E-9A93-7CF90B3AD8D1}"/>
                </a:ext>
              </a:extLst>
            </p:cNvPr>
            <p:cNvSpPr/>
            <p:nvPr/>
          </p:nvSpPr>
          <p:spPr>
            <a:xfrm rot="900000" flipH="1">
              <a:off x="1993141" y="1666819"/>
              <a:ext cx="224316" cy="37122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円/楕円 369">
              <a:extLst>
                <a:ext uri="{FF2B5EF4-FFF2-40B4-BE49-F238E27FC236}">
                  <a16:creationId xmlns:a16="http://schemas.microsoft.com/office/drawing/2014/main" id="{3D46789C-5812-4C37-ACAF-F2B3B2235DCB}"/>
                </a:ext>
              </a:extLst>
            </p:cNvPr>
            <p:cNvSpPr/>
            <p:nvPr/>
          </p:nvSpPr>
          <p:spPr>
            <a:xfrm rot="900000" flipH="1">
              <a:off x="2041538" y="1731261"/>
              <a:ext cx="132797" cy="24333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496CC12-965A-4C0E-B795-17B5203537DD}"/>
                </a:ext>
              </a:extLst>
            </p:cNvPr>
            <p:cNvSpPr/>
            <p:nvPr/>
          </p:nvSpPr>
          <p:spPr>
            <a:xfrm>
              <a:off x="1177118" y="2424556"/>
              <a:ext cx="1086718" cy="112358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39492 w 1005564"/>
                <a:gd name="connsiteY0" fmla="*/ 0 h 1020925"/>
                <a:gd name="connsiteX1" fmla="*/ 700147 w 1005564"/>
                <a:gd name="connsiteY1" fmla="*/ 0 h 1020925"/>
                <a:gd name="connsiteX2" fmla="*/ 1005564 w 1005564"/>
                <a:gd name="connsiteY2" fmla="*/ 320391 h 1020925"/>
                <a:gd name="connsiteX3" fmla="*/ 1005564 w 1005564"/>
                <a:gd name="connsiteY3" fmla="*/ 1020925 h 1020925"/>
                <a:gd name="connsiteX4" fmla="*/ 77076 w 1005564"/>
                <a:gd name="connsiteY4" fmla="*/ 1020925 h 1020925"/>
                <a:gd name="connsiteX5" fmla="*/ 24902 w 1005564"/>
                <a:gd name="connsiteY5" fmla="*/ 395886 h 1020925"/>
                <a:gd name="connsiteX6" fmla="*/ 126856 w 1005564"/>
                <a:gd name="connsiteY6" fmla="*/ 138877 h 1020925"/>
                <a:gd name="connsiteX7" fmla="*/ 308807 w 1005564"/>
                <a:gd name="connsiteY7" fmla="*/ 10385 h 1020925"/>
                <a:gd name="connsiteX8" fmla="*/ 328012 w 1005564"/>
                <a:gd name="connsiteY8" fmla="*/ 7678 h 1020925"/>
                <a:gd name="connsiteX9" fmla="*/ 294076 w 1005564"/>
                <a:gd name="connsiteY9" fmla="*/ 72107 h 1020925"/>
                <a:gd name="connsiteX10" fmla="*/ 300036 w 1005564"/>
                <a:gd name="connsiteY10" fmla="*/ 186423 h 1020925"/>
                <a:gd name="connsiteX11" fmla="*/ 570060 w 1005564"/>
                <a:gd name="connsiteY11" fmla="*/ 86497 h 1020925"/>
                <a:gd name="connsiteX12" fmla="*/ 635377 w 1005564"/>
                <a:gd name="connsiteY12" fmla="*/ 7813 h 1020925"/>
                <a:gd name="connsiteX13" fmla="*/ 639492 w 1005564"/>
                <a:gd name="connsiteY13" fmla="*/ 0 h 1020925"/>
                <a:gd name="connsiteX0" fmla="*/ 614816 w 980888"/>
                <a:gd name="connsiteY0" fmla="*/ 0 h 1020925"/>
                <a:gd name="connsiteX1" fmla="*/ 675471 w 980888"/>
                <a:gd name="connsiteY1" fmla="*/ 0 h 1020925"/>
                <a:gd name="connsiteX2" fmla="*/ 980888 w 980888"/>
                <a:gd name="connsiteY2" fmla="*/ 320391 h 1020925"/>
                <a:gd name="connsiteX3" fmla="*/ 980888 w 980888"/>
                <a:gd name="connsiteY3" fmla="*/ 1020925 h 1020925"/>
                <a:gd name="connsiteX4" fmla="*/ 78365 w 980888"/>
                <a:gd name="connsiteY4" fmla="*/ 1020925 h 1020925"/>
                <a:gd name="connsiteX5" fmla="*/ 226 w 980888"/>
                <a:gd name="connsiteY5" fmla="*/ 395886 h 1020925"/>
                <a:gd name="connsiteX6" fmla="*/ 102180 w 980888"/>
                <a:gd name="connsiteY6" fmla="*/ 138877 h 1020925"/>
                <a:gd name="connsiteX7" fmla="*/ 284131 w 980888"/>
                <a:gd name="connsiteY7" fmla="*/ 10385 h 1020925"/>
                <a:gd name="connsiteX8" fmla="*/ 303336 w 980888"/>
                <a:gd name="connsiteY8" fmla="*/ 7678 h 1020925"/>
                <a:gd name="connsiteX9" fmla="*/ 269400 w 980888"/>
                <a:gd name="connsiteY9" fmla="*/ 72107 h 1020925"/>
                <a:gd name="connsiteX10" fmla="*/ 275360 w 980888"/>
                <a:gd name="connsiteY10" fmla="*/ 186423 h 1020925"/>
                <a:gd name="connsiteX11" fmla="*/ 545384 w 980888"/>
                <a:gd name="connsiteY11" fmla="*/ 86497 h 1020925"/>
                <a:gd name="connsiteX12" fmla="*/ 610701 w 980888"/>
                <a:gd name="connsiteY12" fmla="*/ 7813 h 1020925"/>
                <a:gd name="connsiteX13" fmla="*/ 614816 w 980888"/>
                <a:gd name="connsiteY13" fmla="*/ 0 h 1020925"/>
                <a:gd name="connsiteX0" fmla="*/ 628859 w 994931"/>
                <a:gd name="connsiteY0" fmla="*/ 0 h 1020925"/>
                <a:gd name="connsiteX1" fmla="*/ 689514 w 994931"/>
                <a:gd name="connsiteY1" fmla="*/ 0 h 1020925"/>
                <a:gd name="connsiteX2" fmla="*/ 994931 w 994931"/>
                <a:gd name="connsiteY2" fmla="*/ 320391 h 1020925"/>
                <a:gd name="connsiteX3" fmla="*/ 994931 w 994931"/>
                <a:gd name="connsiteY3" fmla="*/ 1020925 h 1020925"/>
                <a:gd name="connsiteX4" fmla="*/ 92408 w 994931"/>
                <a:gd name="connsiteY4" fmla="*/ 1020925 h 1020925"/>
                <a:gd name="connsiteX5" fmla="*/ 14269 w 994931"/>
                <a:gd name="connsiteY5" fmla="*/ 395886 h 1020925"/>
                <a:gd name="connsiteX6" fmla="*/ 116223 w 994931"/>
                <a:gd name="connsiteY6" fmla="*/ 138877 h 1020925"/>
                <a:gd name="connsiteX7" fmla="*/ 298174 w 994931"/>
                <a:gd name="connsiteY7" fmla="*/ 10385 h 1020925"/>
                <a:gd name="connsiteX8" fmla="*/ 317379 w 994931"/>
                <a:gd name="connsiteY8" fmla="*/ 7678 h 1020925"/>
                <a:gd name="connsiteX9" fmla="*/ 283443 w 994931"/>
                <a:gd name="connsiteY9" fmla="*/ 72107 h 1020925"/>
                <a:gd name="connsiteX10" fmla="*/ 289403 w 994931"/>
                <a:gd name="connsiteY10" fmla="*/ 186423 h 1020925"/>
                <a:gd name="connsiteX11" fmla="*/ 559427 w 994931"/>
                <a:gd name="connsiteY11" fmla="*/ 86497 h 1020925"/>
                <a:gd name="connsiteX12" fmla="*/ 624744 w 994931"/>
                <a:gd name="connsiteY12" fmla="*/ 7813 h 1020925"/>
                <a:gd name="connsiteX13" fmla="*/ 628859 w 994931"/>
                <a:gd name="connsiteY13" fmla="*/ 0 h 1020925"/>
                <a:gd name="connsiteX0" fmla="*/ 628859 w 994931"/>
                <a:gd name="connsiteY0" fmla="*/ 0 h 1020925"/>
                <a:gd name="connsiteX1" fmla="*/ 689514 w 994931"/>
                <a:gd name="connsiteY1" fmla="*/ 0 h 1020925"/>
                <a:gd name="connsiteX2" fmla="*/ 994931 w 994931"/>
                <a:gd name="connsiteY2" fmla="*/ 320391 h 1020925"/>
                <a:gd name="connsiteX3" fmla="*/ 994931 w 994931"/>
                <a:gd name="connsiteY3" fmla="*/ 1020925 h 1020925"/>
                <a:gd name="connsiteX4" fmla="*/ 92408 w 994931"/>
                <a:gd name="connsiteY4" fmla="*/ 1020925 h 1020925"/>
                <a:gd name="connsiteX5" fmla="*/ 14269 w 994931"/>
                <a:gd name="connsiteY5" fmla="*/ 395886 h 1020925"/>
                <a:gd name="connsiteX6" fmla="*/ 116223 w 994931"/>
                <a:gd name="connsiteY6" fmla="*/ 138877 h 1020925"/>
                <a:gd name="connsiteX7" fmla="*/ 298174 w 994931"/>
                <a:gd name="connsiteY7" fmla="*/ 10385 h 1020925"/>
                <a:gd name="connsiteX8" fmla="*/ 317379 w 994931"/>
                <a:gd name="connsiteY8" fmla="*/ 7678 h 1020925"/>
                <a:gd name="connsiteX9" fmla="*/ 283443 w 994931"/>
                <a:gd name="connsiteY9" fmla="*/ 72107 h 1020925"/>
                <a:gd name="connsiteX10" fmla="*/ 289403 w 994931"/>
                <a:gd name="connsiteY10" fmla="*/ 186423 h 1020925"/>
                <a:gd name="connsiteX11" fmla="*/ 559427 w 994931"/>
                <a:gd name="connsiteY11" fmla="*/ 86497 h 1020925"/>
                <a:gd name="connsiteX12" fmla="*/ 624744 w 994931"/>
                <a:gd name="connsiteY12" fmla="*/ 7813 h 1020925"/>
                <a:gd name="connsiteX13" fmla="*/ 628859 w 994931"/>
                <a:gd name="connsiteY13" fmla="*/ 0 h 1020925"/>
                <a:gd name="connsiteX0" fmla="*/ 614898 w 980970"/>
                <a:gd name="connsiteY0" fmla="*/ 0 h 1020925"/>
                <a:gd name="connsiteX1" fmla="*/ 675553 w 980970"/>
                <a:gd name="connsiteY1" fmla="*/ 0 h 1020925"/>
                <a:gd name="connsiteX2" fmla="*/ 980970 w 980970"/>
                <a:gd name="connsiteY2" fmla="*/ 320391 h 1020925"/>
                <a:gd name="connsiteX3" fmla="*/ 980970 w 980970"/>
                <a:gd name="connsiteY3" fmla="*/ 1020925 h 1020925"/>
                <a:gd name="connsiteX4" fmla="*/ 78447 w 980970"/>
                <a:gd name="connsiteY4" fmla="*/ 1020925 h 1020925"/>
                <a:gd name="connsiteX5" fmla="*/ 308 w 980970"/>
                <a:gd name="connsiteY5" fmla="*/ 395886 h 1020925"/>
                <a:gd name="connsiteX6" fmla="*/ 106590 w 980970"/>
                <a:gd name="connsiteY6" fmla="*/ 173496 h 1020925"/>
                <a:gd name="connsiteX7" fmla="*/ 284213 w 980970"/>
                <a:gd name="connsiteY7" fmla="*/ 10385 h 1020925"/>
                <a:gd name="connsiteX8" fmla="*/ 303418 w 980970"/>
                <a:gd name="connsiteY8" fmla="*/ 7678 h 1020925"/>
                <a:gd name="connsiteX9" fmla="*/ 269482 w 980970"/>
                <a:gd name="connsiteY9" fmla="*/ 72107 h 1020925"/>
                <a:gd name="connsiteX10" fmla="*/ 275442 w 980970"/>
                <a:gd name="connsiteY10" fmla="*/ 186423 h 1020925"/>
                <a:gd name="connsiteX11" fmla="*/ 545466 w 980970"/>
                <a:gd name="connsiteY11" fmla="*/ 86497 h 1020925"/>
                <a:gd name="connsiteX12" fmla="*/ 610783 w 980970"/>
                <a:gd name="connsiteY12" fmla="*/ 7813 h 1020925"/>
                <a:gd name="connsiteX13" fmla="*/ 614898 w 980970"/>
                <a:gd name="connsiteY13" fmla="*/ 0 h 1020925"/>
                <a:gd name="connsiteX0" fmla="*/ 621355 w 987427"/>
                <a:gd name="connsiteY0" fmla="*/ 0 h 1020925"/>
                <a:gd name="connsiteX1" fmla="*/ 682010 w 987427"/>
                <a:gd name="connsiteY1" fmla="*/ 0 h 1020925"/>
                <a:gd name="connsiteX2" fmla="*/ 987427 w 987427"/>
                <a:gd name="connsiteY2" fmla="*/ 320391 h 1020925"/>
                <a:gd name="connsiteX3" fmla="*/ 987427 w 987427"/>
                <a:gd name="connsiteY3" fmla="*/ 1020925 h 1020925"/>
                <a:gd name="connsiteX4" fmla="*/ 84904 w 987427"/>
                <a:gd name="connsiteY4" fmla="*/ 1020925 h 1020925"/>
                <a:gd name="connsiteX5" fmla="*/ 274 w 987427"/>
                <a:gd name="connsiteY5" fmla="*/ 465124 h 1020925"/>
                <a:gd name="connsiteX6" fmla="*/ 113047 w 987427"/>
                <a:gd name="connsiteY6" fmla="*/ 173496 h 1020925"/>
                <a:gd name="connsiteX7" fmla="*/ 290670 w 987427"/>
                <a:gd name="connsiteY7" fmla="*/ 10385 h 1020925"/>
                <a:gd name="connsiteX8" fmla="*/ 309875 w 987427"/>
                <a:gd name="connsiteY8" fmla="*/ 7678 h 1020925"/>
                <a:gd name="connsiteX9" fmla="*/ 275939 w 987427"/>
                <a:gd name="connsiteY9" fmla="*/ 72107 h 1020925"/>
                <a:gd name="connsiteX10" fmla="*/ 281899 w 987427"/>
                <a:gd name="connsiteY10" fmla="*/ 186423 h 1020925"/>
                <a:gd name="connsiteX11" fmla="*/ 551923 w 987427"/>
                <a:gd name="connsiteY11" fmla="*/ 86497 h 1020925"/>
                <a:gd name="connsiteX12" fmla="*/ 617240 w 987427"/>
                <a:gd name="connsiteY12" fmla="*/ 7813 h 1020925"/>
                <a:gd name="connsiteX13" fmla="*/ 621355 w 987427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7427" h="1020925">
                  <a:moveTo>
                    <a:pt x="621355" y="0"/>
                  </a:moveTo>
                  <a:lnTo>
                    <a:pt x="682010" y="0"/>
                  </a:lnTo>
                  <a:cubicBezTo>
                    <a:pt x="850687" y="0"/>
                    <a:pt x="987427" y="143444"/>
                    <a:pt x="987427" y="320391"/>
                  </a:cubicBezTo>
                  <a:lnTo>
                    <a:pt x="987427" y="1020925"/>
                  </a:lnTo>
                  <a:lnTo>
                    <a:pt x="84904" y="1020925"/>
                  </a:lnTo>
                  <a:cubicBezTo>
                    <a:pt x="52126" y="825080"/>
                    <a:pt x="-4416" y="606362"/>
                    <a:pt x="274" y="465124"/>
                  </a:cubicBezTo>
                  <a:cubicBezTo>
                    <a:pt x="4964" y="323886"/>
                    <a:pt x="64648" y="249286"/>
                    <a:pt x="113047" y="173496"/>
                  </a:cubicBezTo>
                  <a:cubicBezTo>
                    <a:pt x="161446" y="97706"/>
                    <a:pt x="221833" y="30585"/>
                    <a:pt x="290670" y="10385"/>
                  </a:cubicBezTo>
                  <a:lnTo>
                    <a:pt x="309875" y="7678"/>
                  </a:lnTo>
                  <a:lnTo>
                    <a:pt x="275939" y="72107"/>
                  </a:lnTo>
                  <a:cubicBezTo>
                    <a:pt x="257856" y="120971"/>
                    <a:pt x="258414" y="162938"/>
                    <a:pt x="281899" y="186423"/>
                  </a:cubicBezTo>
                  <a:cubicBezTo>
                    <a:pt x="328870" y="233394"/>
                    <a:pt x="449764" y="188655"/>
                    <a:pt x="551923" y="86497"/>
                  </a:cubicBezTo>
                  <a:cubicBezTo>
                    <a:pt x="577462" y="60957"/>
                    <a:pt x="599413" y="34247"/>
                    <a:pt x="617240" y="7813"/>
                  </a:cubicBezTo>
                  <a:lnTo>
                    <a:pt x="62135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A92D27EA-6FE5-4170-B4B7-219E47B5196B}"/>
                </a:ext>
              </a:extLst>
            </p:cNvPr>
            <p:cNvSpPr/>
            <p:nvPr/>
          </p:nvSpPr>
          <p:spPr>
            <a:xfrm>
              <a:off x="1963383" y="2634207"/>
              <a:ext cx="357331" cy="91544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694427A-6AAA-4D36-83C5-A8C57B34DDA2}"/>
                </a:ext>
              </a:extLst>
            </p:cNvPr>
            <p:cNvSpPr/>
            <p:nvPr/>
          </p:nvSpPr>
          <p:spPr>
            <a:xfrm rot="19800000">
              <a:off x="1315805" y="1975486"/>
              <a:ext cx="50316" cy="102208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円/楕円 27">
              <a:extLst>
                <a:ext uri="{FF2B5EF4-FFF2-40B4-BE49-F238E27FC236}">
                  <a16:creationId xmlns:a16="http://schemas.microsoft.com/office/drawing/2014/main" id="{97AD9ABC-9768-49D8-B121-B492FDCEE9CA}"/>
                </a:ext>
              </a:extLst>
            </p:cNvPr>
            <p:cNvSpPr/>
            <p:nvPr/>
          </p:nvSpPr>
          <p:spPr>
            <a:xfrm>
              <a:off x="1396006" y="2164717"/>
              <a:ext cx="200995" cy="5729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二等辺三角形 12">
              <a:extLst>
                <a:ext uri="{FF2B5EF4-FFF2-40B4-BE49-F238E27FC236}">
                  <a16:creationId xmlns:a16="http://schemas.microsoft.com/office/drawing/2014/main" id="{865E09A8-2B7E-4686-84FA-612F3888BD32}"/>
                </a:ext>
              </a:extLst>
            </p:cNvPr>
            <p:cNvSpPr/>
            <p:nvPr/>
          </p:nvSpPr>
          <p:spPr>
            <a:xfrm rot="11700000">
              <a:off x="1389797" y="2399918"/>
              <a:ext cx="333135" cy="848448"/>
            </a:xfrm>
            <a:custGeom>
              <a:avLst/>
              <a:gdLst>
                <a:gd name="connsiteX0" fmla="*/ 0 w 327168"/>
                <a:gd name="connsiteY0" fmla="*/ 595714 h 595714"/>
                <a:gd name="connsiteX1" fmla="*/ 163584 w 327168"/>
                <a:gd name="connsiteY1" fmla="*/ 0 h 595714"/>
                <a:gd name="connsiteX2" fmla="*/ 327168 w 327168"/>
                <a:gd name="connsiteY2" fmla="*/ 595714 h 595714"/>
                <a:gd name="connsiteX3" fmla="*/ 0 w 327168"/>
                <a:gd name="connsiteY3" fmla="*/ 595714 h 595714"/>
                <a:gd name="connsiteX0" fmla="*/ 0 w 329515"/>
                <a:gd name="connsiteY0" fmla="*/ 685092 h 685092"/>
                <a:gd name="connsiteX1" fmla="*/ 165931 w 329515"/>
                <a:gd name="connsiteY1" fmla="*/ 0 h 685092"/>
                <a:gd name="connsiteX2" fmla="*/ 329515 w 329515"/>
                <a:gd name="connsiteY2" fmla="*/ 595714 h 685092"/>
                <a:gd name="connsiteX3" fmla="*/ 0 w 329515"/>
                <a:gd name="connsiteY3" fmla="*/ 685092 h 685092"/>
                <a:gd name="connsiteX0" fmla="*/ 0 w 329515"/>
                <a:gd name="connsiteY0" fmla="*/ 660176 h 660176"/>
                <a:gd name="connsiteX1" fmla="*/ 195616 w 329515"/>
                <a:gd name="connsiteY1" fmla="*/ 0 h 660176"/>
                <a:gd name="connsiteX2" fmla="*/ 329515 w 329515"/>
                <a:gd name="connsiteY2" fmla="*/ 570798 h 660176"/>
                <a:gd name="connsiteX3" fmla="*/ 0 w 329515"/>
                <a:gd name="connsiteY3" fmla="*/ 660176 h 660176"/>
                <a:gd name="connsiteX0" fmla="*/ 0 w 272794"/>
                <a:gd name="connsiteY0" fmla="*/ 660176 h 660176"/>
                <a:gd name="connsiteX1" fmla="*/ 195616 w 272794"/>
                <a:gd name="connsiteY1" fmla="*/ 0 h 660176"/>
                <a:gd name="connsiteX2" fmla="*/ 272794 w 272794"/>
                <a:gd name="connsiteY2" fmla="*/ 598323 h 660176"/>
                <a:gd name="connsiteX3" fmla="*/ 0 w 272794"/>
                <a:gd name="connsiteY3" fmla="*/ 660176 h 660176"/>
                <a:gd name="connsiteX0" fmla="*/ 0 w 273245"/>
                <a:gd name="connsiteY0" fmla="*/ 660176 h 660176"/>
                <a:gd name="connsiteX1" fmla="*/ 195616 w 273245"/>
                <a:gd name="connsiteY1" fmla="*/ 0 h 660176"/>
                <a:gd name="connsiteX2" fmla="*/ 273245 w 273245"/>
                <a:gd name="connsiteY2" fmla="*/ 590808 h 660176"/>
                <a:gd name="connsiteX3" fmla="*/ 0 w 273245"/>
                <a:gd name="connsiteY3" fmla="*/ 660176 h 660176"/>
                <a:gd name="connsiteX0" fmla="*/ 0 w 277230"/>
                <a:gd name="connsiteY0" fmla="*/ 660176 h 660176"/>
                <a:gd name="connsiteX1" fmla="*/ 195616 w 277230"/>
                <a:gd name="connsiteY1" fmla="*/ 0 h 660176"/>
                <a:gd name="connsiteX2" fmla="*/ 277230 w 277230"/>
                <a:gd name="connsiteY2" fmla="*/ 587274 h 660176"/>
                <a:gd name="connsiteX3" fmla="*/ 0 w 277230"/>
                <a:gd name="connsiteY3" fmla="*/ 660176 h 660176"/>
                <a:gd name="connsiteX0" fmla="*/ 0 w 277230"/>
                <a:gd name="connsiteY0" fmla="*/ 693159 h 693159"/>
                <a:gd name="connsiteX1" fmla="*/ 199104 w 277230"/>
                <a:gd name="connsiteY1" fmla="*/ 0 h 693159"/>
                <a:gd name="connsiteX2" fmla="*/ 277230 w 277230"/>
                <a:gd name="connsiteY2" fmla="*/ 620257 h 693159"/>
                <a:gd name="connsiteX3" fmla="*/ 0 w 277230"/>
                <a:gd name="connsiteY3" fmla="*/ 693159 h 693159"/>
                <a:gd name="connsiteX0" fmla="*/ 0 w 302697"/>
                <a:gd name="connsiteY0" fmla="*/ 690122 h 690122"/>
                <a:gd name="connsiteX1" fmla="*/ 224571 w 302697"/>
                <a:gd name="connsiteY1" fmla="*/ 0 h 690122"/>
                <a:gd name="connsiteX2" fmla="*/ 302697 w 302697"/>
                <a:gd name="connsiteY2" fmla="*/ 620257 h 690122"/>
                <a:gd name="connsiteX3" fmla="*/ 0 w 302697"/>
                <a:gd name="connsiteY3" fmla="*/ 690122 h 690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97" h="690122">
                  <a:moveTo>
                    <a:pt x="0" y="690122"/>
                  </a:moveTo>
                  <a:lnTo>
                    <a:pt x="224571" y="0"/>
                  </a:lnTo>
                  <a:lnTo>
                    <a:pt x="302697" y="620257"/>
                  </a:lnTo>
                  <a:lnTo>
                    <a:pt x="0" y="690122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ACE6A1D-23CE-40D9-A48C-A7E23EFFEDAF}"/>
                </a:ext>
              </a:extLst>
            </p:cNvPr>
            <p:cNvSpPr/>
            <p:nvPr/>
          </p:nvSpPr>
          <p:spPr>
            <a:xfrm>
              <a:off x="1461732" y="2424555"/>
              <a:ext cx="409954" cy="181945"/>
            </a:xfrm>
            <a:custGeom>
              <a:avLst/>
              <a:gdLst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151917 w 641144"/>
                <a:gd name="connsiteY6" fmla="*/ 124824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319796 w 641144"/>
                <a:gd name="connsiteY5" fmla="*/ 13583 h 124824"/>
                <a:gd name="connsiteX6" fmla="*/ 32744 w 641144"/>
                <a:gd name="connsiteY6" fmla="*/ 116436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  <a:gd name="connsiteX0" fmla="*/ 112458 w 641144"/>
                <a:gd name="connsiteY0" fmla="*/ 0 h 124824"/>
                <a:gd name="connsiteX1" fmla="*/ 530581 w 641144"/>
                <a:gd name="connsiteY1" fmla="*/ 0 h 124824"/>
                <a:gd name="connsiteX2" fmla="*/ 638769 w 641144"/>
                <a:gd name="connsiteY2" fmla="*/ 21842 h 124824"/>
                <a:gd name="connsiteX3" fmla="*/ 641144 w 641144"/>
                <a:gd name="connsiteY3" fmla="*/ 23131 h 124824"/>
                <a:gd name="connsiteX4" fmla="*/ 487674 w 641144"/>
                <a:gd name="connsiteY4" fmla="*/ 124824 h 124824"/>
                <a:gd name="connsiteX5" fmla="*/ 241590 w 641144"/>
                <a:gd name="connsiteY5" fmla="*/ 21972 h 124824"/>
                <a:gd name="connsiteX6" fmla="*/ 32744 w 641144"/>
                <a:gd name="connsiteY6" fmla="*/ 116436 h 124824"/>
                <a:gd name="connsiteX7" fmla="*/ 0 w 641144"/>
                <a:gd name="connsiteY7" fmla="*/ 24160 h 124824"/>
                <a:gd name="connsiteX8" fmla="*/ 4270 w 641144"/>
                <a:gd name="connsiteY8" fmla="*/ 21842 h 124824"/>
                <a:gd name="connsiteX9" fmla="*/ 112458 w 641144"/>
                <a:gd name="connsiteY9" fmla="*/ 0 h 124824"/>
                <a:gd name="connsiteX0" fmla="*/ 112458 w 641144"/>
                <a:gd name="connsiteY0" fmla="*/ 0 h 128179"/>
                <a:gd name="connsiteX1" fmla="*/ 530581 w 641144"/>
                <a:gd name="connsiteY1" fmla="*/ 0 h 128179"/>
                <a:gd name="connsiteX2" fmla="*/ 638769 w 641144"/>
                <a:gd name="connsiteY2" fmla="*/ 21842 h 128179"/>
                <a:gd name="connsiteX3" fmla="*/ 641144 w 641144"/>
                <a:gd name="connsiteY3" fmla="*/ 23131 h 128179"/>
                <a:gd name="connsiteX4" fmla="*/ 420641 w 641144"/>
                <a:gd name="connsiteY4" fmla="*/ 128179 h 128179"/>
                <a:gd name="connsiteX5" fmla="*/ 241590 w 641144"/>
                <a:gd name="connsiteY5" fmla="*/ 21972 h 128179"/>
                <a:gd name="connsiteX6" fmla="*/ 32744 w 641144"/>
                <a:gd name="connsiteY6" fmla="*/ 116436 h 128179"/>
                <a:gd name="connsiteX7" fmla="*/ 0 w 641144"/>
                <a:gd name="connsiteY7" fmla="*/ 24160 h 128179"/>
                <a:gd name="connsiteX8" fmla="*/ 4270 w 641144"/>
                <a:gd name="connsiteY8" fmla="*/ 21842 h 128179"/>
                <a:gd name="connsiteX9" fmla="*/ 112458 w 641144"/>
                <a:gd name="connsiteY9" fmla="*/ 0 h 128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144" h="128179">
                  <a:moveTo>
                    <a:pt x="112458" y="0"/>
                  </a:moveTo>
                  <a:lnTo>
                    <a:pt x="530581" y="0"/>
                  </a:lnTo>
                  <a:cubicBezTo>
                    <a:pt x="568957" y="0"/>
                    <a:pt x="605517" y="7778"/>
                    <a:pt x="638769" y="21842"/>
                  </a:cubicBezTo>
                  <a:lnTo>
                    <a:pt x="641144" y="23131"/>
                  </a:lnTo>
                  <a:lnTo>
                    <a:pt x="420641" y="128179"/>
                  </a:lnTo>
                  <a:lnTo>
                    <a:pt x="241590" y="21972"/>
                  </a:lnTo>
                  <a:lnTo>
                    <a:pt x="32744" y="116436"/>
                  </a:lnTo>
                  <a:lnTo>
                    <a:pt x="0" y="24160"/>
                  </a:lnTo>
                  <a:lnTo>
                    <a:pt x="4270" y="21842"/>
                  </a:lnTo>
                  <a:cubicBezTo>
                    <a:pt x="37523" y="7778"/>
                    <a:pt x="74082" y="0"/>
                    <a:pt x="11245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6B76967-0609-4326-B92B-2CFA75EF26DD}"/>
                </a:ext>
              </a:extLst>
            </p:cNvPr>
            <p:cNvSpPr/>
            <p:nvPr/>
          </p:nvSpPr>
          <p:spPr>
            <a:xfrm>
              <a:off x="1280756" y="2417419"/>
              <a:ext cx="829036" cy="811778"/>
            </a:xfrm>
            <a:custGeom>
              <a:avLst/>
              <a:gdLst>
                <a:gd name="connsiteX0" fmla="*/ 521871 w 781868"/>
                <a:gd name="connsiteY0" fmla="*/ 0 h 723977"/>
                <a:gd name="connsiteX1" fmla="*/ 582526 w 781868"/>
                <a:gd name="connsiteY1" fmla="*/ 0 h 723977"/>
                <a:gd name="connsiteX2" fmla="*/ 753287 w 781868"/>
                <a:gd name="connsiteY2" fmla="*/ 54718 h 723977"/>
                <a:gd name="connsiteX3" fmla="*/ 781868 w 781868"/>
                <a:gd name="connsiteY3" fmla="*/ 79455 h 723977"/>
                <a:gd name="connsiteX4" fmla="*/ 509108 w 781868"/>
                <a:gd name="connsiteY4" fmla="*/ 214514 h 723977"/>
                <a:gd name="connsiteX5" fmla="*/ 614835 w 781868"/>
                <a:gd name="connsiteY5" fmla="*/ 303979 h 723977"/>
                <a:gd name="connsiteX6" fmla="*/ 64672 w 781868"/>
                <a:gd name="connsiteY6" fmla="*/ 723977 h 723977"/>
                <a:gd name="connsiteX7" fmla="*/ 28855 w 781868"/>
                <a:gd name="connsiteY7" fmla="*/ 281380 h 723977"/>
                <a:gd name="connsiteX8" fmla="*/ 102892 w 781868"/>
                <a:gd name="connsiteY8" fmla="*/ 224039 h 723977"/>
                <a:gd name="connsiteX9" fmla="*/ 0 w 781868"/>
                <a:gd name="connsiteY9" fmla="*/ 148784 h 723977"/>
                <a:gd name="connsiteX10" fmla="*/ 9235 w 781868"/>
                <a:gd name="connsiteY10" fmla="*/ 138877 h 723977"/>
                <a:gd name="connsiteX11" fmla="*/ 191186 w 781868"/>
                <a:gd name="connsiteY11" fmla="*/ 10385 h 723977"/>
                <a:gd name="connsiteX12" fmla="*/ 210391 w 781868"/>
                <a:gd name="connsiteY12" fmla="*/ 7678 h 723977"/>
                <a:gd name="connsiteX13" fmla="*/ 217980 w 781868"/>
                <a:gd name="connsiteY13" fmla="*/ 7681 h 723977"/>
                <a:gd name="connsiteX14" fmla="*/ 83722 w 781868"/>
                <a:gd name="connsiteY14" fmla="*/ 683495 h 723977"/>
                <a:gd name="connsiteX15" fmla="*/ 490349 w 781868"/>
                <a:gd name="connsiteY15" fmla="*/ 7801 h 723977"/>
                <a:gd name="connsiteX16" fmla="*/ 517756 w 781868"/>
                <a:gd name="connsiteY16" fmla="*/ 7813 h 723977"/>
                <a:gd name="connsiteX17" fmla="*/ 521871 w 781868"/>
                <a:gd name="connsiteY17" fmla="*/ 0 h 723977"/>
                <a:gd name="connsiteX0" fmla="*/ 521871 w 781868"/>
                <a:gd name="connsiteY0" fmla="*/ 6486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16" fmla="*/ 517756 w 781868"/>
                <a:gd name="connsiteY16" fmla="*/ 14299 h 730463"/>
                <a:gd name="connsiteX17" fmla="*/ 521871 w 781868"/>
                <a:gd name="connsiteY17" fmla="*/ 6486 h 730463"/>
                <a:gd name="connsiteX0" fmla="*/ 517756 w 781868"/>
                <a:gd name="connsiteY0" fmla="*/ 14299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16" fmla="*/ 517756 w 781868"/>
                <a:gd name="connsiteY16" fmla="*/ 14299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66246 w 781868"/>
                <a:gd name="connsiteY4" fmla="*/ 209093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66246 w 781868"/>
                <a:gd name="connsiteY4" fmla="*/ 209093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18621 w 781868"/>
                <a:gd name="connsiteY4" fmla="*/ 213855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30527 w 781868"/>
                <a:gd name="connsiteY4" fmla="*/ 209093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89981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93247 w 781868"/>
                <a:gd name="connsiteY14" fmla="*/ 701888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3287" h="737606">
                  <a:moveTo>
                    <a:pt x="490349" y="0"/>
                  </a:moveTo>
                  <a:lnTo>
                    <a:pt x="582526" y="6486"/>
                  </a:lnTo>
                  <a:cubicBezTo>
                    <a:pt x="645780" y="6486"/>
                    <a:pt x="704543" y="26658"/>
                    <a:pt x="753287" y="61204"/>
                  </a:cubicBezTo>
                  <a:cubicBezTo>
                    <a:pt x="609981" y="100975"/>
                    <a:pt x="530970" y="135985"/>
                    <a:pt x="430527" y="209093"/>
                  </a:cubicBezTo>
                  <a:lnTo>
                    <a:pt x="533873" y="281890"/>
                  </a:lnTo>
                  <a:lnTo>
                    <a:pt x="74197" y="737606"/>
                  </a:lnTo>
                  <a:lnTo>
                    <a:pt x="28855" y="287866"/>
                  </a:lnTo>
                  <a:lnTo>
                    <a:pt x="102892" y="230525"/>
                  </a:lnTo>
                  <a:lnTo>
                    <a:pt x="0" y="155270"/>
                  </a:lnTo>
                  <a:lnTo>
                    <a:pt x="9235" y="145363"/>
                  </a:lnTo>
                  <a:cubicBezTo>
                    <a:pt x="66473" y="85016"/>
                    <a:pt x="122349" y="37071"/>
                    <a:pt x="191186" y="16871"/>
                  </a:cubicBezTo>
                  <a:lnTo>
                    <a:pt x="210391" y="14164"/>
                  </a:lnTo>
                  <a:lnTo>
                    <a:pt x="217980" y="14167"/>
                  </a:lnTo>
                  <a:lnTo>
                    <a:pt x="83722" y="692363"/>
                  </a:lnTo>
                  <a:lnTo>
                    <a:pt x="490349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CE29BD49-5572-41F5-9A64-63F5F3B70F70}"/>
                </a:ext>
              </a:extLst>
            </p:cNvPr>
            <p:cNvGrpSpPr/>
            <p:nvPr/>
          </p:nvGrpSpPr>
          <p:grpSpPr>
            <a:xfrm rot="410168">
              <a:off x="1421633" y="2444278"/>
              <a:ext cx="324239" cy="294609"/>
              <a:chOff x="1588457" y="2990850"/>
              <a:chExt cx="371730" cy="337763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DAE72C4B-9DDF-4427-BDE6-0159D50CDD2B}"/>
                  </a:ext>
                </a:extLst>
              </p:cNvPr>
              <p:cNvGrpSpPr/>
              <p:nvPr/>
            </p:nvGrpSpPr>
            <p:grpSpPr>
              <a:xfrm rot="17534486">
                <a:off x="1556331" y="3121789"/>
                <a:ext cx="279419" cy="134229"/>
                <a:chOff x="2147803" y="3159643"/>
                <a:chExt cx="1443125" cy="702748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63BB6C66-7156-4431-923D-B225007D40CF}"/>
                    </a:ext>
                  </a:extLst>
                </p:cNvPr>
                <p:cNvSpPr/>
                <p:nvPr/>
              </p:nvSpPr>
              <p:spPr>
                <a:xfrm>
                  <a:off x="2147803" y="3159643"/>
                  <a:ext cx="1443125" cy="702748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2FD908E4-FF86-4D9B-A76D-DD40DDFA0A9D}"/>
                    </a:ext>
                  </a:extLst>
                </p:cNvPr>
                <p:cNvSpPr/>
                <p:nvPr/>
              </p:nvSpPr>
              <p:spPr>
                <a:xfrm>
                  <a:off x="2412294" y="3289782"/>
                  <a:ext cx="973711" cy="405923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7BAE38DF-1AEF-4AF4-A054-FE8E7E99435F}"/>
                  </a:ext>
                </a:extLst>
              </p:cNvPr>
              <p:cNvGrpSpPr/>
              <p:nvPr/>
            </p:nvGrpSpPr>
            <p:grpSpPr>
              <a:xfrm rot="4125484" flipH="1">
                <a:off x="1689491" y="3098494"/>
                <a:ext cx="279420" cy="168288"/>
                <a:chOff x="2147780" y="2981332"/>
                <a:chExt cx="1443132" cy="881064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ADAEE82-FE6C-43FD-8BF4-2354D8D34963}"/>
                    </a:ext>
                  </a:extLst>
                </p:cNvPr>
                <p:cNvSpPr/>
                <p:nvPr/>
              </p:nvSpPr>
              <p:spPr>
                <a:xfrm>
                  <a:off x="2147780" y="2981332"/>
                  <a:ext cx="1443132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C555BDF2-3188-4E54-8867-2E3DB5ADE294}"/>
                    </a:ext>
                  </a:extLst>
                </p:cNvPr>
                <p:cNvSpPr/>
                <p:nvPr/>
              </p:nvSpPr>
              <p:spPr>
                <a:xfrm>
                  <a:off x="2412319" y="3148018"/>
                  <a:ext cx="1095549" cy="54769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C4F11D84-8868-46C5-8C2B-3982A04F77DF}"/>
                  </a:ext>
                </a:extLst>
              </p:cNvPr>
              <p:cNvGrpSpPr/>
              <p:nvPr/>
            </p:nvGrpSpPr>
            <p:grpSpPr>
              <a:xfrm>
                <a:off x="1588457" y="3004227"/>
                <a:ext cx="151156" cy="144461"/>
                <a:chOff x="2708289" y="3050160"/>
                <a:chExt cx="882622" cy="743388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D3086B7-BE72-4931-9415-3EAF0D44AF88}"/>
                    </a:ext>
                  </a:extLst>
                </p:cNvPr>
                <p:cNvSpPr/>
                <p:nvPr/>
              </p:nvSpPr>
              <p:spPr>
                <a:xfrm>
                  <a:off x="2708289" y="3050160"/>
                  <a:ext cx="882622" cy="743388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A97082C-E0E6-49F4-824C-7C6EF70064F6}"/>
                    </a:ext>
                  </a:extLst>
                </p:cNvPr>
                <p:cNvSpPr/>
                <p:nvPr/>
              </p:nvSpPr>
              <p:spPr>
                <a:xfrm>
                  <a:off x="2833020" y="3190805"/>
                  <a:ext cx="674868" cy="462101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95A55F69-0149-4586-8290-A3CB40E5239F}"/>
                  </a:ext>
                </a:extLst>
              </p:cNvPr>
              <p:cNvGrpSpPr/>
              <p:nvPr/>
            </p:nvGrpSpPr>
            <p:grpSpPr>
              <a:xfrm flipH="1">
                <a:off x="1760821" y="2990850"/>
                <a:ext cx="199366" cy="171215"/>
                <a:chOff x="2426796" y="2981326"/>
                <a:chExt cx="1164128" cy="881064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3E41C5E2-99B0-428A-BDC1-2860A3D62546}"/>
                    </a:ext>
                  </a:extLst>
                </p:cNvPr>
                <p:cNvSpPr/>
                <p:nvPr/>
              </p:nvSpPr>
              <p:spPr>
                <a:xfrm>
                  <a:off x="2426796" y="2981326"/>
                  <a:ext cx="1164128" cy="881064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1CFB4262-1897-4D7E-9C63-D6A4D75685B5}"/>
                    </a:ext>
                  </a:extLst>
                </p:cNvPr>
                <p:cNvSpPr/>
                <p:nvPr/>
              </p:nvSpPr>
              <p:spPr>
                <a:xfrm>
                  <a:off x="2554745" y="3148013"/>
                  <a:ext cx="953138" cy="54769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5C96DFF1-E2D4-497D-9BAC-186F234BF69B}"/>
                  </a:ext>
                </a:extLst>
              </p:cNvPr>
              <p:cNvSpPr/>
              <p:nvPr/>
            </p:nvSpPr>
            <p:spPr>
              <a:xfrm>
                <a:off x="1702400" y="3020606"/>
                <a:ext cx="111458" cy="10939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614CB43D-4BC2-4179-9205-13B1797A2FC6}"/>
                </a:ext>
              </a:extLst>
            </p:cNvPr>
            <p:cNvSpPr/>
            <p:nvPr/>
          </p:nvSpPr>
          <p:spPr>
            <a:xfrm>
              <a:off x="1326902" y="3348038"/>
              <a:ext cx="68511" cy="92027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33FAAD6-AD0C-4400-9232-3F42A76BE4EC}"/>
                </a:ext>
              </a:extLst>
            </p:cNvPr>
            <p:cNvSpPr/>
            <p:nvPr/>
          </p:nvSpPr>
          <p:spPr>
            <a:xfrm rot="900000">
              <a:off x="1051184" y="1215094"/>
              <a:ext cx="232534" cy="546310"/>
            </a:xfrm>
            <a:custGeom>
              <a:avLst/>
              <a:gdLst>
                <a:gd name="connsiteX0" fmla="*/ 140985 w 334342"/>
                <a:gd name="connsiteY0" fmla="*/ 110256 h 546310"/>
                <a:gd name="connsiteX1" fmla="*/ 72873 w 334342"/>
                <a:gd name="connsiteY1" fmla="*/ 328283 h 546310"/>
                <a:gd name="connsiteX2" fmla="*/ 140985 w 334342"/>
                <a:gd name="connsiteY2" fmla="*/ 546310 h 546310"/>
                <a:gd name="connsiteX3" fmla="*/ 0 w 334342"/>
                <a:gd name="connsiteY3" fmla="*/ 328283 h 546310"/>
                <a:gd name="connsiteX4" fmla="*/ 140985 w 334342"/>
                <a:gd name="connsiteY4" fmla="*/ 110256 h 546310"/>
                <a:gd name="connsiteX5" fmla="*/ 236780 w 334342"/>
                <a:gd name="connsiteY5" fmla="*/ 69891 h 546310"/>
                <a:gd name="connsiteX6" fmla="*/ 185337 w 334342"/>
                <a:gd name="connsiteY6" fmla="*/ 287917 h 546310"/>
                <a:gd name="connsiteX7" fmla="*/ 236780 w 334342"/>
                <a:gd name="connsiteY7" fmla="*/ 505943 h 546310"/>
                <a:gd name="connsiteX8" fmla="*/ 236780 w 334342"/>
                <a:gd name="connsiteY8" fmla="*/ 505945 h 546310"/>
                <a:gd name="connsiteX9" fmla="*/ 95795 w 334342"/>
                <a:gd name="connsiteY9" fmla="*/ 287918 h 546310"/>
                <a:gd name="connsiteX10" fmla="*/ 236780 w 334342"/>
                <a:gd name="connsiteY10" fmla="*/ 69891 h 546310"/>
                <a:gd name="connsiteX11" fmla="*/ 334342 w 334342"/>
                <a:gd name="connsiteY11" fmla="*/ 0 h 546310"/>
                <a:gd name="connsiteX12" fmla="*/ 261441 w 334342"/>
                <a:gd name="connsiteY12" fmla="*/ 210555 h 546310"/>
                <a:gd name="connsiteX13" fmla="*/ 334342 w 334342"/>
                <a:gd name="connsiteY13" fmla="*/ 421110 h 546310"/>
                <a:gd name="connsiteX14" fmla="*/ 334342 w 334342"/>
                <a:gd name="connsiteY14" fmla="*/ 421112 h 546310"/>
                <a:gd name="connsiteX15" fmla="*/ 205897 w 334342"/>
                <a:gd name="connsiteY15" fmla="*/ 210556 h 546310"/>
                <a:gd name="connsiteX16" fmla="*/ 334342 w 334342"/>
                <a:gd name="connsiteY16" fmla="*/ 0 h 546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4342" h="546310">
                  <a:moveTo>
                    <a:pt x="140985" y="110256"/>
                  </a:moveTo>
                  <a:cubicBezTo>
                    <a:pt x="97956" y="163050"/>
                    <a:pt x="72873" y="243341"/>
                    <a:pt x="72873" y="328283"/>
                  </a:cubicBezTo>
                  <a:cubicBezTo>
                    <a:pt x="72873" y="413224"/>
                    <a:pt x="97956" y="493515"/>
                    <a:pt x="140985" y="546310"/>
                  </a:cubicBezTo>
                  <a:cubicBezTo>
                    <a:pt x="63121" y="546310"/>
                    <a:pt x="0" y="448696"/>
                    <a:pt x="0" y="328283"/>
                  </a:cubicBezTo>
                  <a:cubicBezTo>
                    <a:pt x="0" y="207870"/>
                    <a:pt x="63121" y="110256"/>
                    <a:pt x="140985" y="110256"/>
                  </a:cubicBezTo>
                  <a:close/>
                  <a:moveTo>
                    <a:pt x="236780" y="69891"/>
                  </a:moveTo>
                  <a:cubicBezTo>
                    <a:pt x="203556" y="130923"/>
                    <a:pt x="185337" y="208139"/>
                    <a:pt x="185337" y="287917"/>
                  </a:cubicBezTo>
                  <a:cubicBezTo>
                    <a:pt x="185337" y="367696"/>
                    <a:pt x="203556" y="444912"/>
                    <a:pt x="236780" y="505943"/>
                  </a:cubicBezTo>
                  <a:lnTo>
                    <a:pt x="236780" y="505945"/>
                  </a:lnTo>
                  <a:cubicBezTo>
                    <a:pt x="158916" y="505945"/>
                    <a:pt x="95795" y="408331"/>
                    <a:pt x="95795" y="287918"/>
                  </a:cubicBezTo>
                  <a:cubicBezTo>
                    <a:pt x="95795" y="167505"/>
                    <a:pt x="158916" y="69891"/>
                    <a:pt x="236780" y="69891"/>
                  </a:cubicBezTo>
                  <a:close/>
                  <a:moveTo>
                    <a:pt x="334342" y="0"/>
                  </a:moveTo>
                  <a:cubicBezTo>
                    <a:pt x="289129" y="44261"/>
                    <a:pt x="261441" y="124229"/>
                    <a:pt x="261441" y="210555"/>
                  </a:cubicBezTo>
                  <a:cubicBezTo>
                    <a:pt x="261441" y="296881"/>
                    <a:pt x="289129" y="376850"/>
                    <a:pt x="334342" y="421110"/>
                  </a:cubicBezTo>
                  <a:lnTo>
                    <a:pt x="334342" y="421112"/>
                  </a:lnTo>
                  <a:cubicBezTo>
                    <a:pt x="263404" y="421112"/>
                    <a:pt x="205897" y="326843"/>
                    <a:pt x="205897" y="210556"/>
                  </a:cubicBezTo>
                  <a:cubicBezTo>
                    <a:pt x="205897" y="94269"/>
                    <a:pt x="263404" y="0"/>
                    <a:pt x="33434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8E5D765-58ED-443D-AD9D-D1E0F644B911}"/>
                </a:ext>
              </a:extLst>
            </p:cNvPr>
            <p:cNvGrpSpPr/>
            <p:nvPr/>
          </p:nvGrpSpPr>
          <p:grpSpPr>
            <a:xfrm>
              <a:off x="1568253" y="1582155"/>
              <a:ext cx="313118" cy="316738"/>
              <a:chOff x="3392235" y="1601078"/>
              <a:chExt cx="313118" cy="316738"/>
            </a:xfrm>
          </p:grpSpPr>
          <p:sp>
            <p:nvSpPr>
              <p:cNvPr id="28" name="円/楕円 27">
                <a:extLst>
                  <a:ext uri="{FF2B5EF4-FFF2-40B4-BE49-F238E27FC236}">
                    <a16:creationId xmlns:a16="http://schemas.microsoft.com/office/drawing/2014/main" id="{E532F670-B7AB-44E0-B937-A3C99AD27A00}"/>
                  </a:ext>
                </a:extLst>
              </p:cNvPr>
              <p:cNvSpPr/>
              <p:nvPr/>
            </p:nvSpPr>
            <p:spPr>
              <a:xfrm rot="10800000">
                <a:off x="3392235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389">
                <a:extLst>
                  <a:ext uri="{FF2B5EF4-FFF2-40B4-BE49-F238E27FC236}">
                    <a16:creationId xmlns:a16="http://schemas.microsoft.com/office/drawing/2014/main" id="{E36B52D7-9E31-4C11-BA97-5214B56DA2D2}"/>
                  </a:ext>
                </a:extLst>
              </p:cNvPr>
              <p:cNvSpPr/>
              <p:nvPr/>
            </p:nvSpPr>
            <p:spPr>
              <a:xfrm>
                <a:off x="3500878" y="1738683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389">
                <a:extLst>
                  <a:ext uri="{FF2B5EF4-FFF2-40B4-BE49-F238E27FC236}">
                    <a16:creationId xmlns:a16="http://schemas.microsoft.com/office/drawing/2014/main" id="{D450E5D6-6EF2-42D5-B821-AB73FCB96877}"/>
                  </a:ext>
                </a:extLst>
              </p:cNvPr>
              <p:cNvSpPr/>
              <p:nvPr/>
            </p:nvSpPr>
            <p:spPr>
              <a:xfrm>
                <a:off x="3518727" y="1755959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B97D901-FF1F-48FB-A45B-ED2B5901FDD3}"/>
                </a:ext>
              </a:extLst>
            </p:cNvPr>
            <p:cNvGrpSpPr/>
            <p:nvPr/>
          </p:nvGrpSpPr>
          <p:grpSpPr>
            <a:xfrm>
              <a:off x="1187162" y="1582155"/>
              <a:ext cx="185017" cy="316738"/>
              <a:chOff x="3392235" y="1601078"/>
              <a:chExt cx="313118" cy="316738"/>
            </a:xfrm>
          </p:grpSpPr>
          <p:sp>
            <p:nvSpPr>
              <p:cNvPr id="25" name="円/楕円 27">
                <a:extLst>
                  <a:ext uri="{FF2B5EF4-FFF2-40B4-BE49-F238E27FC236}">
                    <a16:creationId xmlns:a16="http://schemas.microsoft.com/office/drawing/2014/main" id="{E35833D8-BE97-4748-9AFC-AE6D2AC6A695}"/>
                  </a:ext>
                </a:extLst>
              </p:cNvPr>
              <p:cNvSpPr/>
              <p:nvPr/>
            </p:nvSpPr>
            <p:spPr>
              <a:xfrm rot="10800000">
                <a:off x="3392235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389">
                <a:extLst>
                  <a:ext uri="{FF2B5EF4-FFF2-40B4-BE49-F238E27FC236}">
                    <a16:creationId xmlns:a16="http://schemas.microsoft.com/office/drawing/2014/main" id="{B41D6B4C-B8AE-4434-97E8-2A8F921E346D}"/>
                  </a:ext>
                </a:extLst>
              </p:cNvPr>
              <p:cNvSpPr/>
              <p:nvPr/>
            </p:nvSpPr>
            <p:spPr>
              <a:xfrm>
                <a:off x="3500878" y="1738683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円/楕円 389">
                <a:extLst>
                  <a:ext uri="{FF2B5EF4-FFF2-40B4-BE49-F238E27FC236}">
                    <a16:creationId xmlns:a16="http://schemas.microsoft.com/office/drawing/2014/main" id="{1A87BC16-B302-402B-B1FD-A69A1D19D163}"/>
                  </a:ext>
                </a:extLst>
              </p:cNvPr>
              <p:cNvSpPr/>
              <p:nvPr/>
            </p:nvSpPr>
            <p:spPr>
              <a:xfrm>
                <a:off x="3518727" y="1755959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EFBDC1D7-A576-45C9-8C4E-5A6ED26AEC7B}"/>
                </a:ext>
              </a:extLst>
            </p:cNvPr>
            <p:cNvSpPr/>
            <p:nvPr/>
          </p:nvSpPr>
          <p:spPr>
            <a:xfrm rot="18900000" flipH="1">
              <a:off x="1647255" y="961960"/>
              <a:ext cx="433280" cy="886995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7197A376-2513-41C6-AF51-8C4125E54E43}"/>
              </a:ext>
            </a:extLst>
          </p:cNvPr>
          <p:cNvGrpSpPr/>
          <p:nvPr/>
        </p:nvGrpSpPr>
        <p:grpSpPr>
          <a:xfrm>
            <a:off x="4317165" y="1080237"/>
            <a:ext cx="1135697" cy="2477430"/>
            <a:chOff x="3342429" y="1080237"/>
            <a:chExt cx="1135697" cy="247743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AFFBBA8-8141-415E-91F1-D5A2DCBB6E97}"/>
                </a:ext>
              </a:extLst>
            </p:cNvPr>
            <p:cNvGrpSpPr/>
            <p:nvPr/>
          </p:nvGrpSpPr>
          <p:grpSpPr>
            <a:xfrm>
              <a:off x="3342429" y="1080237"/>
              <a:ext cx="1135697" cy="2477430"/>
              <a:chOff x="3288209" y="961960"/>
              <a:chExt cx="1189917" cy="2595707"/>
            </a:xfrm>
          </p:grpSpPr>
          <p:sp>
            <p:nvSpPr>
              <p:cNvPr id="64" name="円/楕円 637">
                <a:extLst>
                  <a:ext uri="{FF2B5EF4-FFF2-40B4-BE49-F238E27FC236}">
                    <a16:creationId xmlns:a16="http://schemas.microsoft.com/office/drawing/2014/main" id="{A65BCCAC-E876-45C4-A32F-716C9F5FB23E}"/>
                  </a:ext>
                </a:extLst>
              </p:cNvPr>
              <p:cNvSpPr/>
              <p:nvPr/>
            </p:nvSpPr>
            <p:spPr>
              <a:xfrm>
                <a:off x="3491211" y="2101850"/>
                <a:ext cx="121939" cy="483622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637">
                <a:extLst>
                  <a:ext uri="{FF2B5EF4-FFF2-40B4-BE49-F238E27FC236}">
                    <a16:creationId xmlns:a16="http://schemas.microsoft.com/office/drawing/2014/main" id="{CF35F459-F2E3-4F1F-AE72-8F5C6600AE07}"/>
                  </a:ext>
                </a:extLst>
              </p:cNvPr>
              <p:cNvSpPr/>
              <p:nvPr/>
            </p:nvSpPr>
            <p:spPr>
              <a:xfrm>
                <a:off x="4177011" y="2070307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7668A0B5-D63B-4767-9611-A1C65A07E893}"/>
                  </a:ext>
                </a:extLst>
              </p:cNvPr>
              <p:cNvSpPr/>
              <p:nvPr/>
            </p:nvSpPr>
            <p:spPr>
              <a:xfrm rot="900000">
                <a:off x="3288209" y="1149803"/>
                <a:ext cx="258026" cy="741439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円/楕円 373">
                <a:extLst>
                  <a:ext uri="{FF2B5EF4-FFF2-40B4-BE49-F238E27FC236}">
                    <a16:creationId xmlns:a16="http://schemas.microsoft.com/office/drawing/2014/main" id="{444B8D55-D42E-41E1-97CB-08E344582D83}"/>
                  </a:ext>
                </a:extLst>
              </p:cNvPr>
              <p:cNvSpPr/>
              <p:nvPr/>
            </p:nvSpPr>
            <p:spPr>
              <a:xfrm>
                <a:off x="3295776" y="1080237"/>
                <a:ext cx="1146281" cy="120670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840CF4E2-FE76-4C3A-912E-9254821FE758}"/>
                  </a:ext>
                </a:extLst>
              </p:cNvPr>
              <p:cNvSpPr/>
              <p:nvPr/>
            </p:nvSpPr>
            <p:spPr>
              <a:xfrm>
                <a:off x="3314006" y="1193433"/>
                <a:ext cx="987290" cy="1614209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2AABA3C-7E01-4754-8626-164534F3CF04}"/>
                  </a:ext>
                </a:extLst>
              </p:cNvPr>
              <p:cNvSpPr/>
              <p:nvPr/>
            </p:nvSpPr>
            <p:spPr>
              <a:xfrm>
                <a:off x="3702501" y="2298389"/>
                <a:ext cx="198330" cy="101646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D261C8C-229E-4430-AAD1-8703F764876B}"/>
                  </a:ext>
                </a:extLst>
              </p:cNvPr>
              <p:cNvSpPr/>
              <p:nvPr/>
            </p:nvSpPr>
            <p:spPr>
              <a:xfrm>
                <a:off x="3367823" y="2424556"/>
                <a:ext cx="1053425" cy="1133111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39492 w 1005564"/>
                  <a:gd name="connsiteY0" fmla="*/ 0 h 1020925"/>
                  <a:gd name="connsiteX1" fmla="*/ 700147 w 1005564"/>
                  <a:gd name="connsiteY1" fmla="*/ 0 h 1020925"/>
                  <a:gd name="connsiteX2" fmla="*/ 1005564 w 1005564"/>
                  <a:gd name="connsiteY2" fmla="*/ 320391 h 1020925"/>
                  <a:gd name="connsiteX3" fmla="*/ 1005564 w 1005564"/>
                  <a:gd name="connsiteY3" fmla="*/ 1020925 h 1020925"/>
                  <a:gd name="connsiteX4" fmla="*/ 77076 w 1005564"/>
                  <a:gd name="connsiteY4" fmla="*/ 1020925 h 1020925"/>
                  <a:gd name="connsiteX5" fmla="*/ 24902 w 1005564"/>
                  <a:gd name="connsiteY5" fmla="*/ 395886 h 1020925"/>
                  <a:gd name="connsiteX6" fmla="*/ 126856 w 1005564"/>
                  <a:gd name="connsiteY6" fmla="*/ 138877 h 1020925"/>
                  <a:gd name="connsiteX7" fmla="*/ 308807 w 1005564"/>
                  <a:gd name="connsiteY7" fmla="*/ 10385 h 1020925"/>
                  <a:gd name="connsiteX8" fmla="*/ 328012 w 1005564"/>
                  <a:gd name="connsiteY8" fmla="*/ 7678 h 1020925"/>
                  <a:gd name="connsiteX9" fmla="*/ 294076 w 1005564"/>
                  <a:gd name="connsiteY9" fmla="*/ 72107 h 1020925"/>
                  <a:gd name="connsiteX10" fmla="*/ 300036 w 1005564"/>
                  <a:gd name="connsiteY10" fmla="*/ 186423 h 1020925"/>
                  <a:gd name="connsiteX11" fmla="*/ 570060 w 1005564"/>
                  <a:gd name="connsiteY11" fmla="*/ 86497 h 1020925"/>
                  <a:gd name="connsiteX12" fmla="*/ 635377 w 1005564"/>
                  <a:gd name="connsiteY12" fmla="*/ 7813 h 1020925"/>
                  <a:gd name="connsiteX13" fmla="*/ 639492 w 1005564"/>
                  <a:gd name="connsiteY13" fmla="*/ 0 h 1020925"/>
                  <a:gd name="connsiteX0" fmla="*/ 614816 w 980888"/>
                  <a:gd name="connsiteY0" fmla="*/ 0 h 1020925"/>
                  <a:gd name="connsiteX1" fmla="*/ 675471 w 980888"/>
                  <a:gd name="connsiteY1" fmla="*/ 0 h 1020925"/>
                  <a:gd name="connsiteX2" fmla="*/ 980888 w 980888"/>
                  <a:gd name="connsiteY2" fmla="*/ 320391 h 1020925"/>
                  <a:gd name="connsiteX3" fmla="*/ 980888 w 980888"/>
                  <a:gd name="connsiteY3" fmla="*/ 1020925 h 1020925"/>
                  <a:gd name="connsiteX4" fmla="*/ 78365 w 980888"/>
                  <a:gd name="connsiteY4" fmla="*/ 1020925 h 1020925"/>
                  <a:gd name="connsiteX5" fmla="*/ 226 w 980888"/>
                  <a:gd name="connsiteY5" fmla="*/ 395886 h 1020925"/>
                  <a:gd name="connsiteX6" fmla="*/ 102180 w 980888"/>
                  <a:gd name="connsiteY6" fmla="*/ 138877 h 1020925"/>
                  <a:gd name="connsiteX7" fmla="*/ 284131 w 980888"/>
                  <a:gd name="connsiteY7" fmla="*/ 10385 h 1020925"/>
                  <a:gd name="connsiteX8" fmla="*/ 303336 w 980888"/>
                  <a:gd name="connsiteY8" fmla="*/ 7678 h 1020925"/>
                  <a:gd name="connsiteX9" fmla="*/ 269400 w 980888"/>
                  <a:gd name="connsiteY9" fmla="*/ 72107 h 1020925"/>
                  <a:gd name="connsiteX10" fmla="*/ 275360 w 980888"/>
                  <a:gd name="connsiteY10" fmla="*/ 186423 h 1020925"/>
                  <a:gd name="connsiteX11" fmla="*/ 545384 w 980888"/>
                  <a:gd name="connsiteY11" fmla="*/ 86497 h 1020925"/>
                  <a:gd name="connsiteX12" fmla="*/ 610701 w 980888"/>
                  <a:gd name="connsiteY12" fmla="*/ 7813 h 1020925"/>
                  <a:gd name="connsiteX13" fmla="*/ 614816 w 980888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14898 w 980970"/>
                  <a:gd name="connsiteY0" fmla="*/ 0 h 1020925"/>
                  <a:gd name="connsiteX1" fmla="*/ 675553 w 980970"/>
                  <a:gd name="connsiteY1" fmla="*/ 0 h 1020925"/>
                  <a:gd name="connsiteX2" fmla="*/ 980970 w 980970"/>
                  <a:gd name="connsiteY2" fmla="*/ 320391 h 1020925"/>
                  <a:gd name="connsiteX3" fmla="*/ 980970 w 980970"/>
                  <a:gd name="connsiteY3" fmla="*/ 1020925 h 1020925"/>
                  <a:gd name="connsiteX4" fmla="*/ 78447 w 980970"/>
                  <a:gd name="connsiteY4" fmla="*/ 1020925 h 1020925"/>
                  <a:gd name="connsiteX5" fmla="*/ 308 w 980970"/>
                  <a:gd name="connsiteY5" fmla="*/ 395886 h 1020925"/>
                  <a:gd name="connsiteX6" fmla="*/ 106590 w 980970"/>
                  <a:gd name="connsiteY6" fmla="*/ 173496 h 1020925"/>
                  <a:gd name="connsiteX7" fmla="*/ 284213 w 980970"/>
                  <a:gd name="connsiteY7" fmla="*/ 10385 h 1020925"/>
                  <a:gd name="connsiteX8" fmla="*/ 303418 w 980970"/>
                  <a:gd name="connsiteY8" fmla="*/ 7678 h 1020925"/>
                  <a:gd name="connsiteX9" fmla="*/ 269482 w 980970"/>
                  <a:gd name="connsiteY9" fmla="*/ 72107 h 1020925"/>
                  <a:gd name="connsiteX10" fmla="*/ 275442 w 980970"/>
                  <a:gd name="connsiteY10" fmla="*/ 186423 h 1020925"/>
                  <a:gd name="connsiteX11" fmla="*/ 545466 w 980970"/>
                  <a:gd name="connsiteY11" fmla="*/ 86497 h 1020925"/>
                  <a:gd name="connsiteX12" fmla="*/ 610783 w 980970"/>
                  <a:gd name="connsiteY12" fmla="*/ 7813 h 1020925"/>
                  <a:gd name="connsiteX13" fmla="*/ 614898 w 980970"/>
                  <a:gd name="connsiteY13" fmla="*/ 0 h 1020925"/>
                  <a:gd name="connsiteX0" fmla="*/ 621355 w 987427"/>
                  <a:gd name="connsiteY0" fmla="*/ 0 h 1020925"/>
                  <a:gd name="connsiteX1" fmla="*/ 682010 w 987427"/>
                  <a:gd name="connsiteY1" fmla="*/ 0 h 1020925"/>
                  <a:gd name="connsiteX2" fmla="*/ 987427 w 987427"/>
                  <a:gd name="connsiteY2" fmla="*/ 320391 h 1020925"/>
                  <a:gd name="connsiteX3" fmla="*/ 987427 w 987427"/>
                  <a:gd name="connsiteY3" fmla="*/ 1020925 h 1020925"/>
                  <a:gd name="connsiteX4" fmla="*/ 84904 w 987427"/>
                  <a:gd name="connsiteY4" fmla="*/ 1020925 h 1020925"/>
                  <a:gd name="connsiteX5" fmla="*/ 274 w 987427"/>
                  <a:gd name="connsiteY5" fmla="*/ 465124 h 1020925"/>
                  <a:gd name="connsiteX6" fmla="*/ 113047 w 987427"/>
                  <a:gd name="connsiteY6" fmla="*/ 173496 h 1020925"/>
                  <a:gd name="connsiteX7" fmla="*/ 290670 w 987427"/>
                  <a:gd name="connsiteY7" fmla="*/ 10385 h 1020925"/>
                  <a:gd name="connsiteX8" fmla="*/ 309875 w 987427"/>
                  <a:gd name="connsiteY8" fmla="*/ 7678 h 1020925"/>
                  <a:gd name="connsiteX9" fmla="*/ 275939 w 987427"/>
                  <a:gd name="connsiteY9" fmla="*/ 72107 h 1020925"/>
                  <a:gd name="connsiteX10" fmla="*/ 281899 w 987427"/>
                  <a:gd name="connsiteY10" fmla="*/ 186423 h 1020925"/>
                  <a:gd name="connsiteX11" fmla="*/ 551923 w 987427"/>
                  <a:gd name="connsiteY11" fmla="*/ 86497 h 1020925"/>
                  <a:gd name="connsiteX12" fmla="*/ 617240 w 987427"/>
                  <a:gd name="connsiteY12" fmla="*/ 7813 h 1020925"/>
                  <a:gd name="connsiteX13" fmla="*/ 621355 w 987427"/>
                  <a:gd name="connsiteY13" fmla="*/ 0 h 1020925"/>
                  <a:gd name="connsiteX0" fmla="*/ 621741 w 987813"/>
                  <a:gd name="connsiteY0" fmla="*/ 0 h 1020925"/>
                  <a:gd name="connsiteX1" fmla="*/ 682396 w 987813"/>
                  <a:gd name="connsiteY1" fmla="*/ 0 h 1020925"/>
                  <a:gd name="connsiteX2" fmla="*/ 987813 w 987813"/>
                  <a:gd name="connsiteY2" fmla="*/ 320391 h 1020925"/>
                  <a:gd name="connsiteX3" fmla="*/ 987813 w 987813"/>
                  <a:gd name="connsiteY3" fmla="*/ 1020925 h 1020925"/>
                  <a:gd name="connsiteX4" fmla="*/ 85290 w 987813"/>
                  <a:gd name="connsiteY4" fmla="*/ 1020925 h 1020925"/>
                  <a:gd name="connsiteX5" fmla="*/ 660 w 987813"/>
                  <a:gd name="connsiteY5" fmla="*/ 465124 h 1020925"/>
                  <a:gd name="connsiteX6" fmla="*/ 130742 w 987813"/>
                  <a:gd name="connsiteY6" fmla="*/ 177824 h 1020925"/>
                  <a:gd name="connsiteX7" fmla="*/ 291056 w 987813"/>
                  <a:gd name="connsiteY7" fmla="*/ 10385 h 1020925"/>
                  <a:gd name="connsiteX8" fmla="*/ 310261 w 987813"/>
                  <a:gd name="connsiteY8" fmla="*/ 7678 h 1020925"/>
                  <a:gd name="connsiteX9" fmla="*/ 276325 w 987813"/>
                  <a:gd name="connsiteY9" fmla="*/ 72107 h 1020925"/>
                  <a:gd name="connsiteX10" fmla="*/ 282285 w 987813"/>
                  <a:gd name="connsiteY10" fmla="*/ 186423 h 1020925"/>
                  <a:gd name="connsiteX11" fmla="*/ 552309 w 987813"/>
                  <a:gd name="connsiteY11" fmla="*/ 86497 h 1020925"/>
                  <a:gd name="connsiteX12" fmla="*/ 617626 w 987813"/>
                  <a:gd name="connsiteY12" fmla="*/ 7813 h 1020925"/>
                  <a:gd name="connsiteX13" fmla="*/ 621741 w 987813"/>
                  <a:gd name="connsiteY13" fmla="*/ 0 h 1020925"/>
                  <a:gd name="connsiteX0" fmla="*/ 592002 w 958074"/>
                  <a:gd name="connsiteY0" fmla="*/ 0 h 1020925"/>
                  <a:gd name="connsiteX1" fmla="*/ 652657 w 958074"/>
                  <a:gd name="connsiteY1" fmla="*/ 0 h 1020925"/>
                  <a:gd name="connsiteX2" fmla="*/ 958074 w 958074"/>
                  <a:gd name="connsiteY2" fmla="*/ 320391 h 1020925"/>
                  <a:gd name="connsiteX3" fmla="*/ 958074 w 958074"/>
                  <a:gd name="connsiteY3" fmla="*/ 1020925 h 1020925"/>
                  <a:gd name="connsiteX4" fmla="*/ 55551 w 958074"/>
                  <a:gd name="connsiteY4" fmla="*/ 1020925 h 1020925"/>
                  <a:gd name="connsiteX5" fmla="*/ 1212 w 958074"/>
                  <a:gd name="connsiteY5" fmla="*/ 465124 h 1020925"/>
                  <a:gd name="connsiteX6" fmla="*/ 101003 w 958074"/>
                  <a:gd name="connsiteY6" fmla="*/ 177824 h 1020925"/>
                  <a:gd name="connsiteX7" fmla="*/ 261317 w 958074"/>
                  <a:gd name="connsiteY7" fmla="*/ 10385 h 1020925"/>
                  <a:gd name="connsiteX8" fmla="*/ 280522 w 958074"/>
                  <a:gd name="connsiteY8" fmla="*/ 7678 h 1020925"/>
                  <a:gd name="connsiteX9" fmla="*/ 246586 w 958074"/>
                  <a:gd name="connsiteY9" fmla="*/ 72107 h 1020925"/>
                  <a:gd name="connsiteX10" fmla="*/ 252546 w 958074"/>
                  <a:gd name="connsiteY10" fmla="*/ 186423 h 1020925"/>
                  <a:gd name="connsiteX11" fmla="*/ 522570 w 958074"/>
                  <a:gd name="connsiteY11" fmla="*/ 86497 h 1020925"/>
                  <a:gd name="connsiteX12" fmla="*/ 587887 w 958074"/>
                  <a:gd name="connsiteY12" fmla="*/ 7813 h 1020925"/>
                  <a:gd name="connsiteX13" fmla="*/ 592002 w 958074"/>
                  <a:gd name="connsiteY13" fmla="*/ 0 h 1020925"/>
                  <a:gd name="connsiteX0" fmla="*/ 590805 w 956877"/>
                  <a:gd name="connsiteY0" fmla="*/ 0 h 1029580"/>
                  <a:gd name="connsiteX1" fmla="*/ 651460 w 956877"/>
                  <a:gd name="connsiteY1" fmla="*/ 0 h 1029580"/>
                  <a:gd name="connsiteX2" fmla="*/ 956877 w 956877"/>
                  <a:gd name="connsiteY2" fmla="*/ 320391 h 1029580"/>
                  <a:gd name="connsiteX3" fmla="*/ 956877 w 956877"/>
                  <a:gd name="connsiteY3" fmla="*/ 1020925 h 1029580"/>
                  <a:gd name="connsiteX4" fmla="*/ 93300 w 956877"/>
                  <a:gd name="connsiteY4" fmla="*/ 1029580 h 1029580"/>
                  <a:gd name="connsiteX5" fmla="*/ 15 w 956877"/>
                  <a:gd name="connsiteY5" fmla="*/ 465124 h 1029580"/>
                  <a:gd name="connsiteX6" fmla="*/ 99806 w 956877"/>
                  <a:gd name="connsiteY6" fmla="*/ 177824 h 1029580"/>
                  <a:gd name="connsiteX7" fmla="*/ 260120 w 956877"/>
                  <a:gd name="connsiteY7" fmla="*/ 10385 h 1029580"/>
                  <a:gd name="connsiteX8" fmla="*/ 279325 w 956877"/>
                  <a:gd name="connsiteY8" fmla="*/ 7678 h 1029580"/>
                  <a:gd name="connsiteX9" fmla="*/ 245389 w 956877"/>
                  <a:gd name="connsiteY9" fmla="*/ 72107 h 1029580"/>
                  <a:gd name="connsiteX10" fmla="*/ 251349 w 956877"/>
                  <a:gd name="connsiteY10" fmla="*/ 186423 h 1029580"/>
                  <a:gd name="connsiteX11" fmla="*/ 521373 w 956877"/>
                  <a:gd name="connsiteY11" fmla="*/ 86497 h 1029580"/>
                  <a:gd name="connsiteX12" fmla="*/ 586690 w 956877"/>
                  <a:gd name="connsiteY12" fmla="*/ 7813 h 1029580"/>
                  <a:gd name="connsiteX13" fmla="*/ 590805 w 956877"/>
                  <a:gd name="connsiteY13" fmla="*/ 0 h 1029580"/>
                  <a:gd name="connsiteX0" fmla="*/ 591103 w 957175"/>
                  <a:gd name="connsiteY0" fmla="*/ 0 h 1029580"/>
                  <a:gd name="connsiteX1" fmla="*/ 651758 w 957175"/>
                  <a:gd name="connsiteY1" fmla="*/ 0 h 1029580"/>
                  <a:gd name="connsiteX2" fmla="*/ 957175 w 957175"/>
                  <a:gd name="connsiteY2" fmla="*/ 320391 h 1029580"/>
                  <a:gd name="connsiteX3" fmla="*/ 957175 w 957175"/>
                  <a:gd name="connsiteY3" fmla="*/ 1020925 h 1029580"/>
                  <a:gd name="connsiteX4" fmla="*/ 93598 w 957175"/>
                  <a:gd name="connsiteY4" fmla="*/ 1029580 h 1029580"/>
                  <a:gd name="connsiteX5" fmla="*/ 313 w 957175"/>
                  <a:gd name="connsiteY5" fmla="*/ 465124 h 1029580"/>
                  <a:gd name="connsiteX6" fmla="*/ 100104 w 957175"/>
                  <a:gd name="connsiteY6" fmla="*/ 177824 h 1029580"/>
                  <a:gd name="connsiteX7" fmla="*/ 260418 w 957175"/>
                  <a:gd name="connsiteY7" fmla="*/ 10385 h 1029580"/>
                  <a:gd name="connsiteX8" fmla="*/ 279623 w 957175"/>
                  <a:gd name="connsiteY8" fmla="*/ 7678 h 1029580"/>
                  <a:gd name="connsiteX9" fmla="*/ 245687 w 957175"/>
                  <a:gd name="connsiteY9" fmla="*/ 72107 h 1029580"/>
                  <a:gd name="connsiteX10" fmla="*/ 251647 w 957175"/>
                  <a:gd name="connsiteY10" fmla="*/ 186423 h 1029580"/>
                  <a:gd name="connsiteX11" fmla="*/ 521671 w 957175"/>
                  <a:gd name="connsiteY11" fmla="*/ 86497 h 1029580"/>
                  <a:gd name="connsiteX12" fmla="*/ 586988 w 957175"/>
                  <a:gd name="connsiteY12" fmla="*/ 7813 h 1029580"/>
                  <a:gd name="connsiteX13" fmla="*/ 591103 w 957175"/>
                  <a:gd name="connsiteY13" fmla="*/ 0 h 102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7175" h="1029580">
                    <a:moveTo>
                      <a:pt x="591103" y="0"/>
                    </a:moveTo>
                    <a:lnTo>
                      <a:pt x="651758" y="0"/>
                    </a:lnTo>
                    <a:cubicBezTo>
                      <a:pt x="820435" y="0"/>
                      <a:pt x="957175" y="143444"/>
                      <a:pt x="957175" y="320391"/>
                    </a:cubicBezTo>
                    <a:lnTo>
                      <a:pt x="957175" y="1020925"/>
                    </a:lnTo>
                    <a:lnTo>
                      <a:pt x="93598" y="1029580"/>
                    </a:lnTo>
                    <a:cubicBezTo>
                      <a:pt x="60820" y="833735"/>
                      <a:pt x="-5099" y="587610"/>
                      <a:pt x="313" y="465124"/>
                    </a:cubicBezTo>
                    <a:cubicBezTo>
                      <a:pt x="5725" y="342638"/>
                      <a:pt x="56753" y="253614"/>
                      <a:pt x="100104" y="177824"/>
                    </a:cubicBezTo>
                    <a:cubicBezTo>
                      <a:pt x="143455" y="102034"/>
                      <a:pt x="191581" y="30585"/>
                      <a:pt x="260418" y="10385"/>
                    </a:cubicBezTo>
                    <a:lnTo>
                      <a:pt x="279623" y="7678"/>
                    </a:lnTo>
                    <a:lnTo>
                      <a:pt x="245687" y="72107"/>
                    </a:lnTo>
                    <a:cubicBezTo>
                      <a:pt x="227604" y="120971"/>
                      <a:pt x="228162" y="162938"/>
                      <a:pt x="251647" y="186423"/>
                    </a:cubicBezTo>
                    <a:cubicBezTo>
                      <a:pt x="298618" y="233394"/>
                      <a:pt x="419512" y="188655"/>
                      <a:pt x="521671" y="86497"/>
                    </a:cubicBezTo>
                    <a:cubicBezTo>
                      <a:pt x="547210" y="60957"/>
                      <a:pt x="569161" y="34247"/>
                      <a:pt x="586988" y="7813"/>
                    </a:cubicBezTo>
                    <a:lnTo>
                      <a:pt x="59110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D5B28984-A9FD-4C5C-AD0C-80D3CA0DB89D}"/>
                  </a:ext>
                </a:extLst>
              </p:cNvPr>
              <p:cNvSpPr/>
              <p:nvPr/>
            </p:nvSpPr>
            <p:spPr>
              <a:xfrm>
                <a:off x="4120795" y="2634207"/>
                <a:ext cx="357331" cy="91544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CAE84E7E-1F91-4BB7-BCEB-A8FE82E151BC}"/>
                  </a:ext>
                </a:extLst>
              </p:cNvPr>
              <p:cNvSpPr/>
              <p:nvPr/>
            </p:nvSpPr>
            <p:spPr>
              <a:xfrm rot="19800000">
                <a:off x="3473217" y="1975486"/>
                <a:ext cx="50316" cy="102208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円/楕円 27">
                <a:extLst>
                  <a:ext uri="{FF2B5EF4-FFF2-40B4-BE49-F238E27FC236}">
                    <a16:creationId xmlns:a16="http://schemas.microsoft.com/office/drawing/2014/main" id="{35C053C0-445D-4EAD-A5DA-1FC1A6E9BC66}"/>
                  </a:ext>
                </a:extLst>
              </p:cNvPr>
              <p:cNvSpPr/>
              <p:nvPr/>
            </p:nvSpPr>
            <p:spPr>
              <a:xfrm>
                <a:off x="3553418" y="2164717"/>
                <a:ext cx="200995" cy="572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二等辺三角形 73">
                <a:extLst>
                  <a:ext uri="{FF2B5EF4-FFF2-40B4-BE49-F238E27FC236}">
                    <a16:creationId xmlns:a16="http://schemas.microsoft.com/office/drawing/2014/main" id="{ABA36050-13BF-4D93-8399-D7CF53458A75}"/>
                  </a:ext>
                </a:extLst>
              </p:cNvPr>
              <p:cNvSpPr/>
              <p:nvPr/>
            </p:nvSpPr>
            <p:spPr>
              <a:xfrm rot="10800000">
                <a:off x="3636996" y="2520136"/>
                <a:ext cx="392622" cy="415472"/>
              </a:xfrm>
              <a:prstGeom prst="triangle">
                <a:avLst>
                  <a:gd name="adj" fmla="val 78506"/>
                </a:avLst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2E4AB4BE-3307-435B-9E1A-02DF9869ED13}"/>
                  </a:ext>
                </a:extLst>
              </p:cNvPr>
              <p:cNvGrpSpPr/>
              <p:nvPr/>
            </p:nvGrpSpPr>
            <p:grpSpPr>
              <a:xfrm rot="1800000">
                <a:off x="3544570" y="2945447"/>
                <a:ext cx="147907" cy="274378"/>
                <a:chOff x="1450541" y="5088848"/>
                <a:chExt cx="240910" cy="39755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B4C386D-2676-482F-94A8-A26E1B678D29}"/>
                    </a:ext>
                  </a:extLst>
                </p:cNvPr>
                <p:cNvSpPr/>
                <p:nvPr/>
              </p:nvSpPr>
              <p:spPr>
                <a:xfrm>
                  <a:off x="1450541" y="5088848"/>
                  <a:ext cx="240910" cy="397551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6A4956B-32B6-4190-BC10-0B80ADD4BC02}"/>
                    </a:ext>
                  </a:extLst>
                </p:cNvPr>
                <p:cNvSpPr/>
                <p:nvPr/>
              </p:nvSpPr>
              <p:spPr>
                <a:xfrm>
                  <a:off x="1503692" y="5115029"/>
                  <a:ext cx="134608" cy="266000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A80ED9E-DD5C-490F-B613-BE0E769231F5}"/>
                  </a:ext>
                </a:extLst>
              </p:cNvPr>
              <p:cNvGrpSpPr/>
              <p:nvPr/>
            </p:nvGrpSpPr>
            <p:grpSpPr>
              <a:xfrm rot="19800000" flipH="1">
                <a:off x="3732096" y="2931308"/>
                <a:ext cx="191239" cy="323675"/>
                <a:chOff x="1450541" y="5088848"/>
                <a:chExt cx="240910" cy="397551"/>
              </a:xfrm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CEA74AED-0FA2-4DAF-BE6B-B4A9D86FB9CA}"/>
                    </a:ext>
                  </a:extLst>
                </p:cNvPr>
                <p:cNvSpPr/>
                <p:nvPr/>
              </p:nvSpPr>
              <p:spPr>
                <a:xfrm>
                  <a:off x="1450541" y="5088848"/>
                  <a:ext cx="240910" cy="397551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87A7FFFA-8D1F-443A-91B0-6525446811D3}"/>
                    </a:ext>
                  </a:extLst>
                </p:cNvPr>
                <p:cNvSpPr/>
                <p:nvPr/>
              </p:nvSpPr>
              <p:spPr>
                <a:xfrm>
                  <a:off x="1503692" y="5115029"/>
                  <a:ext cx="134608" cy="266000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6A112B88-6B5D-4633-98F8-5CD58CA5B605}"/>
                  </a:ext>
                </a:extLst>
              </p:cNvPr>
              <p:cNvGrpSpPr/>
              <p:nvPr/>
            </p:nvGrpSpPr>
            <p:grpSpPr>
              <a:xfrm rot="799208">
                <a:off x="3570799" y="2540917"/>
                <a:ext cx="113077" cy="485686"/>
                <a:chOff x="2713358" y="2466078"/>
                <a:chExt cx="123167" cy="590776"/>
              </a:xfrm>
            </p:grpSpPr>
            <p:sp>
              <p:nvSpPr>
                <p:cNvPr id="88" name="楕円 20">
                  <a:extLst>
                    <a:ext uri="{FF2B5EF4-FFF2-40B4-BE49-F238E27FC236}">
                      <a16:creationId xmlns:a16="http://schemas.microsoft.com/office/drawing/2014/main" id="{B1572BA6-B480-4310-BBBA-C9E7AA9383A4}"/>
                    </a:ext>
                  </a:extLst>
                </p:cNvPr>
                <p:cNvSpPr/>
                <p:nvPr/>
              </p:nvSpPr>
              <p:spPr>
                <a:xfrm rot="19251567">
                  <a:off x="2713358" y="246607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20">
                  <a:extLst>
                    <a:ext uri="{FF2B5EF4-FFF2-40B4-BE49-F238E27FC236}">
                      <a16:creationId xmlns:a16="http://schemas.microsoft.com/office/drawing/2014/main" id="{5CA7A483-2F2A-4838-8282-A3DDF32AB127}"/>
                    </a:ext>
                  </a:extLst>
                </p:cNvPr>
                <p:cNvSpPr/>
                <p:nvPr/>
              </p:nvSpPr>
              <p:spPr>
                <a:xfrm rot="19251567">
                  <a:off x="2757213" y="2525905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0EA1743B-72E9-4668-9533-133DEB414F34}"/>
                  </a:ext>
                </a:extLst>
              </p:cNvPr>
              <p:cNvGrpSpPr/>
              <p:nvPr/>
            </p:nvGrpSpPr>
            <p:grpSpPr>
              <a:xfrm rot="324546">
                <a:off x="3873624" y="2461762"/>
                <a:ext cx="177042" cy="590776"/>
                <a:chOff x="3111205" y="2466078"/>
                <a:chExt cx="123887" cy="590776"/>
              </a:xfrm>
            </p:grpSpPr>
            <p:sp>
              <p:nvSpPr>
                <p:cNvPr id="86" name="楕円 20">
                  <a:extLst>
                    <a:ext uri="{FF2B5EF4-FFF2-40B4-BE49-F238E27FC236}">
                      <a16:creationId xmlns:a16="http://schemas.microsoft.com/office/drawing/2014/main" id="{3BF5EA06-5148-4C1F-A523-BB45E4B64D62}"/>
                    </a:ext>
                  </a:extLst>
                </p:cNvPr>
                <p:cNvSpPr/>
                <p:nvPr/>
              </p:nvSpPr>
              <p:spPr>
                <a:xfrm rot="2348433" flipH="1">
                  <a:off x="3135639" y="246607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20">
                  <a:extLst>
                    <a:ext uri="{FF2B5EF4-FFF2-40B4-BE49-F238E27FC236}">
                      <a16:creationId xmlns:a16="http://schemas.microsoft.com/office/drawing/2014/main" id="{D23CF5B3-317A-4764-AFAB-6111D5173EFA}"/>
                    </a:ext>
                  </a:extLst>
                </p:cNvPr>
                <p:cNvSpPr/>
                <p:nvPr/>
              </p:nvSpPr>
              <p:spPr>
                <a:xfrm rot="2348433" flipH="1">
                  <a:off x="3111205" y="2525904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BF3F48F3-41C1-4DAD-885D-55BB5B7297DD}"/>
                  </a:ext>
                </a:extLst>
              </p:cNvPr>
              <p:cNvSpPr/>
              <p:nvPr/>
            </p:nvSpPr>
            <p:spPr>
              <a:xfrm rot="10800000">
                <a:off x="3505199" y="2408951"/>
                <a:ext cx="770936" cy="53749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  <a:gd name="connsiteX0" fmla="*/ 629616 w 831419"/>
                  <a:gd name="connsiteY0" fmla="*/ 580870 h 580870"/>
                  <a:gd name="connsiteX1" fmla="*/ 574036 w 831419"/>
                  <a:gd name="connsiteY1" fmla="*/ 580870 h 580870"/>
                  <a:gd name="connsiteX2" fmla="*/ 409133 w 831419"/>
                  <a:gd name="connsiteY2" fmla="*/ 58748 h 580870"/>
                  <a:gd name="connsiteX3" fmla="*/ 244230 w 831419"/>
                  <a:gd name="connsiteY3" fmla="*/ 580870 h 580870"/>
                  <a:gd name="connsiteX4" fmla="*/ 211493 w 831419"/>
                  <a:gd name="connsiteY4" fmla="*/ 580870 h 580870"/>
                  <a:gd name="connsiteX5" fmla="*/ 14958 w 831419"/>
                  <a:gd name="connsiteY5" fmla="*/ 499463 h 580870"/>
                  <a:gd name="connsiteX6" fmla="*/ 0 w 831419"/>
                  <a:gd name="connsiteY6" fmla="*/ 481334 h 580870"/>
                  <a:gd name="connsiteX7" fmla="*/ 498682 w 831419"/>
                  <a:gd name="connsiteY7" fmla="*/ 0 h 580870"/>
                  <a:gd name="connsiteX8" fmla="*/ 831419 w 831419"/>
                  <a:gd name="connsiteY8" fmla="*/ 493078 h 580870"/>
                  <a:gd name="connsiteX9" fmla="*/ 826152 w 831419"/>
                  <a:gd name="connsiteY9" fmla="*/ 499463 h 580870"/>
                  <a:gd name="connsiteX10" fmla="*/ 629616 w 831419"/>
                  <a:gd name="connsiteY10" fmla="*/ 580870 h 580870"/>
                  <a:gd name="connsiteX0" fmla="*/ 629616 w 831419"/>
                  <a:gd name="connsiteY0" fmla="*/ 580870 h 580870"/>
                  <a:gd name="connsiteX1" fmla="*/ 574036 w 831419"/>
                  <a:gd name="connsiteY1" fmla="*/ 580870 h 580870"/>
                  <a:gd name="connsiteX2" fmla="*/ 553147 w 831419"/>
                  <a:gd name="connsiteY2" fmla="*/ 61233 h 580870"/>
                  <a:gd name="connsiteX3" fmla="*/ 244230 w 831419"/>
                  <a:gd name="connsiteY3" fmla="*/ 580870 h 580870"/>
                  <a:gd name="connsiteX4" fmla="*/ 211493 w 831419"/>
                  <a:gd name="connsiteY4" fmla="*/ 580870 h 580870"/>
                  <a:gd name="connsiteX5" fmla="*/ 14958 w 831419"/>
                  <a:gd name="connsiteY5" fmla="*/ 499463 h 580870"/>
                  <a:gd name="connsiteX6" fmla="*/ 0 w 831419"/>
                  <a:gd name="connsiteY6" fmla="*/ 481334 h 580870"/>
                  <a:gd name="connsiteX7" fmla="*/ 498682 w 831419"/>
                  <a:gd name="connsiteY7" fmla="*/ 0 h 580870"/>
                  <a:gd name="connsiteX8" fmla="*/ 831419 w 831419"/>
                  <a:gd name="connsiteY8" fmla="*/ 493078 h 580870"/>
                  <a:gd name="connsiteX9" fmla="*/ 826152 w 831419"/>
                  <a:gd name="connsiteY9" fmla="*/ 499463 h 580870"/>
                  <a:gd name="connsiteX10" fmla="*/ 629616 w 831419"/>
                  <a:gd name="connsiteY10" fmla="*/ 580870 h 580870"/>
                  <a:gd name="connsiteX0" fmla="*/ 629616 w 831419"/>
                  <a:gd name="connsiteY0" fmla="*/ 553531 h 553531"/>
                  <a:gd name="connsiteX1" fmla="*/ 574036 w 831419"/>
                  <a:gd name="connsiteY1" fmla="*/ 553531 h 553531"/>
                  <a:gd name="connsiteX2" fmla="*/ 553147 w 831419"/>
                  <a:gd name="connsiteY2" fmla="*/ 33894 h 553531"/>
                  <a:gd name="connsiteX3" fmla="*/ 244230 w 831419"/>
                  <a:gd name="connsiteY3" fmla="*/ 553531 h 553531"/>
                  <a:gd name="connsiteX4" fmla="*/ 211493 w 831419"/>
                  <a:gd name="connsiteY4" fmla="*/ 553531 h 553531"/>
                  <a:gd name="connsiteX5" fmla="*/ 14958 w 831419"/>
                  <a:gd name="connsiteY5" fmla="*/ 472124 h 553531"/>
                  <a:gd name="connsiteX6" fmla="*/ 0 w 831419"/>
                  <a:gd name="connsiteY6" fmla="*/ 453995 h 553531"/>
                  <a:gd name="connsiteX7" fmla="*/ 562688 w 831419"/>
                  <a:gd name="connsiteY7" fmla="*/ 0 h 553531"/>
                  <a:gd name="connsiteX8" fmla="*/ 831419 w 831419"/>
                  <a:gd name="connsiteY8" fmla="*/ 465739 h 553531"/>
                  <a:gd name="connsiteX9" fmla="*/ 826152 w 831419"/>
                  <a:gd name="connsiteY9" fmla="*/ 472124 h 553531"/>
                  <a:gd name="connsiteX10" fmla="*/ 629616 w 831419"/>
                  <a:gd name="connsiteY10" fmla="*/ 553531 h 553531"/>
                  <a:gd name="connsiteX0" fmla="*/ 629616 w 831419"/>
                  <a:gd name="connsiteY0" fmla="*/ 553531 h 553531"/>
                  <a:gd name="connsiteX1" fmla="*/ 574036 w 831419"/>
                  <a:gd name="connsiteY1" fmla="*/ 553531 h 553531"/>
                  <a:gd name="connsiteX2" fmla="*/ 553147 w 831419"/>
                  <a:gd name="connsiteY2" fmla="*/ 33894 h 553531"/>
                  <a:gd name="connsiteX3" fmla="*/ 244230 w 831419"/>
                  <a:gd name="connsiteY3" fmla="*/ 553531 h 553531"/>
                  <a:gd name="connsiteX4" fmla="*/ 211493 w 831419"/>
                  <a:gd name="connsiteY4" fmla="*/ 553531 h 553531"/>
                  <a:gd name="connsiteX5" fmla="*/ 14958 w 831419"/>
                  <a:gd name="connsiteY5" fmla="*/ 472124 h 553531"/>
                  <a:gd name="connsiteX6" fmla="*/ 0 w 831419"/>
                  <a:gd name="connsiteY6" fmla="*/ 453995 h 553531"/>
                  <a:gd name="connsiteX7" fmla="*/ 562688 w 831419"/>
                  <a:gd name="connsiteY7" fmla="*/ 0 h 553531"/>
                  <a:gd name="connsiteX8" fmla="*/ 831419 w 831419"/>
                  <a:gd name="connsiteY8" fmla="*/ 465739 h 553531"/>
                  <a:gd name="connsiteX9" fmla="*/ 826152 w 831419"/>
                  <a:gd name="connsiteY9" fmla="*/ 472124 h 553531"/>
                  <a:gd name="connsiteX10" fmla="*/ 629616 w 831419"/>
                  <a:gd name="connsiteY10" fmla="*/ 553531 h 553531"/>
                  <a:gd name="connsiteX0" fmla="*/ 629616 w 831419"/>
                  <a:gd name="connsiteY0" fmla="*/ 553531 h 553531"/>
                  <a:gd name="connsiteX1" fmla="*/ 553147 w 831419"/>
                  <a:gd name="connsiteY1" fmla="*/ 33894 h 553531"/>
                  <a:gd name="connsiteX2" fmla="*/ 244230 w 831419"/>
                  <a:gd name="connsiteY2" fmla="*/ 553531 h 553531"/>
                  <a:gd name="connsiteX3" fmla="*/ 211493 w 831419"/>
                  <a:gd name="connsiteY3" fmla="*/ 553531 h 553531"/>
                  <a:gd name="connsiteX4" fmla="*/ 14958 w 831419"/>
                  <a:gd name="connsiteY4" fmla="*/ 472124 h 553531"/>
                  <a:gd name="connsiteX5" fmla="*/ 0 w 831419"/>
                  <a:gd name="connsiteY5" fmla="*/ 453995 h 553531"/>
                  <a:gd name="connsiteX6" fmla="*/ 562688 w 831419"/>
                  <a:gd name="connsiteY6" fmla="*/ 0 h 553531"/>
                  <a:gd name="connsiteX7" fmla="*/ 831419 w 831419"/>
                  <a:gd name="connsiteY7" fmla="*/ 465739 h 553531"/>
                  <a:gd name="connsiteX8" fmla="*/ 826152 w 831419"/>
                  <a:gd name="connsiteY8" fmla="*/ 472124 h 553531"/>
                  <a:gd name="connsiteX9" fmla="*/ 629616 w 831419"/>
                  <a:gd name="connsiteY9" fmla="*/ 553531 h 553531"/>
                  <a:gd name="connsiteX0" fmla="*/ 629616 w 831419"/>
                  <a:gd name="connsiteY0" fmla="*/ 553531 h 553531"/>
                  <a:gd name="connsiteX1" fmla="*/ 553147 w 831419"/>
                  <a:gd name="connsiteY1" fmla="*/ 33894 h 553531"/>
                  <a:gd name="connsiteX2" fmla="*/ 244230 w 831419"/>
                  <a:gd name="connsiteY2" fmla="*/ 553531 h 553531"/>
                  <a:gd name="connsiteX3" fmla="*/ 211493 w 831419"/>
                  <a:gd name="connsiteY3" fmla="*/ 553531 h 553531"/>
                  <a:gd name="connsiteX4" fmla="*/ 14958 w 831419"/>
                  <a:gd name="connsiteY4" fmla="*/ 472124 h 553531"/>
                  <a:gd name="connsiteX5" fmla="*/ 0 w 831419"/>
                  <a:gd name="connsiteY5" fmla="*/ 453995 h 553531"/>
                  <a:gd name="connsiteX6" fmla="*/ 562688 w 831419"/>
                  <a:gd name="connsiteY6" fmla="*/ 0 h 553531"/>
                  <a:gd name="connsiteX7" fmla="*/ 831419 w 831419"/>
                  <a:gd name="connsiteY7" fmla="*/ 465739 h 553531"/>
                  <a:gd name="connsiteX8" fmla="*/ 629616 w 831419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60986"/>
                  <a:gd name="connsiteX1" fmla="*/ 553147 w 802084"/>
                  <a:gd name="connsiteY1" fmla="*/ 33894 h 560986"/>
                  <a:gd name="connsiteX2" fmla="*/ 252230 w 802084"/>
                  <a:gd name="connsiteY2" fmla="*/ 560986 h 560986"/>
                  <a:gd name="connsiteX3" fmla="*/ 211493 w 802084"/>
                  <a:gd name="connsiteY3" fmla="*/ 553531 h 560986"/>
                  <a:gd name="connsiteX4" fmla="*/ 14958 w 802084"/>
                  <a:gd name="connsiteY4" fmla="*/ 472124 h 560986"/>
                  <a:gd name="connsiteX5" fmla="*/ 0 w 802084"/>
                  <a:gd name="connsiteY5" fmla="*/ 453995 h 560986"/>
                  <a:gd name="connsiteX6" fmla="*/ 562688 w 802084"/>
                  <a:gd name="connsiteY6" fmla="*/ 0 h 560986"/>
                  <a:gd name="connsiteX7" fmla="*/ 802084 w 802084"/>
                  <a:gd name="connsiteY7" fmla="*/ 455797 h 560986"/>
                  <a:gd name="connsiteX8" fmla="*/ 629616 w 802084"/>
                  <a:gd name="connsiteY8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272833 w 863424"/>
                  <a:gd name="connsiteY3" fmla="*/ 553531 h 560986"/>
                  <a:gd name="connsiteX4" fmla="*/ 76298 w 863424"/>
                  <a:gd name="connsiteY4" fmla="*/ 472124 h 560986"/>
                  <a:gd name="connsiteX5" fmla="*/ 0 w 863424"/>
                  <a:gd name="connsiteY5" fmla="*/ 491275 h 560986"/>
                  <a:gd name="connsiteX6" fmla="*/ 624028 w 863424"/>
                  <a:gd name="connsiteY6" fmla="*/ 0 h 560986"/>
                  <a:gd name="connsiteX7" fmla="*/ 863424 w 863424"/>
                  <a:gd name="connsiteY7" fmla="*/ 455797 h 560986"/>
                  <a:gd name="connsiteX8" fmla="*/ 690956 w 863424"/>
                  <a:gd name="connsiteY8" fmla="*/ 553531 h 560986"/>
                  <a:gd name="connsiteX0" fmla="*/ 698979 w 871447"/>
                  <a:gd name="connsiteY0" fmla="*/ 553531 h 560986"/>
                  <a:gd name="connsiteX1" fmla="*/ 622510 w 871447"/>
                  <a:gd name="connsiteY1" fmla="*/ 33894 h 560986"/>
                  <a:gd name="connsiteX2" fmla="*/ 321593 w 871447"/>
                  <a:gd name="connsiteY2" fmla="*/ 560986 h 560986"/>
                  <a:gd name="connsiteX3" fmla="*/ 280856 w 871447"/>
                  <a:gd name="connsiteY3" fmla="*/ 553531 h 560986"/>
                  <a:gd name="connsiteX4" fmla="*/ 8023 w 871447"/>
                  <a:gd name="connsiteY4" fmla="*/ 491275 h 560986"/>
                  <a:gd name="connsiteX5" fmla="*/ 632051 w 871447"/>
                  <a:gd name="connsiteY5" fmla="*/ 0 h 560986"/>
                  <a:gd name="connsiteX6" fmla="*/ 871447 w 871447"/>
                  <a:gd name="connsiteY6" fmla="*/ 455797 h 560986"/>
                  <a:gd name="connsiteX7" fmla="*/ 698979 w 871447"/>
                  <a:gd name="connsiteY7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3424" h="560986">
                    <a:moveTo>
                      <a:pt x="690956" y="553531"/>
                    </a:moveTo>
                    <a:lnTo>
                      <a:pt x="614487" y="33894"/>
                    </a:lnTo>
                    <a:lnTo>
                      <a:pt x="313570" y="560986"/>
                    </a:lnTo>
                    <a:cubicBezTo>
                      <a:pt x="222381" y="560117"/>
                      <a:pt x="123192" y="564218"/>
                      <a:pt x="0" y="491275"/>
                    </a:cubicBezTo>
                    <a:lnTo>
                      <a:pt x="624028" y="0"/>
                    </a:lnTo>
                    <a:lnTo>
                      <a:pt x="863424" y="455797"/>
                    </a:lnTo>
                    <a:cubicBezTo>
                      <a:pt x="813936" y="503287"/>
                      <a:pt x="769780" y="533379"/>
                      <a:pt x="690956" y="55353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EE9CCB40-78F2-4DE6-9287-44E7F6392FF4}"/>
                  </a:ext>
                </a:extLst>
              </p:cNvPr>
              <p:cNvSpPr/>
              <p:nvPr/>
            </p:nvSpPr>
            <p:spPr>
              <a:xfrm rot="10800000">
                <a:off x="3527816" y="2487007"/>
                <a:ext cx="191139" cy="435841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  <a:gd name="connsiteX0" fmla="*/ 181924 w 199493"/>
                  <a:gd name="connsiteY0" fmla="*/ 454890 h 454890"/>
                  <a:gd name="connsiteX1" fmla="*/ 0 w 199493"/>
                  <a:gd name="connsiteY1" fmla="*/ 0 h 454890"/>
                  <a:gd name="connsiteX2" fmla="*/ 199493 w 199493"/>
                  <a:gd name="connsiteY2" fmla="*/ 440668 h 454890"/>
                  <a:gd name="connsiteX3" fmla="*/ 182892 w 199493"/>
                  <a:gd name="connsiteY3" fmla="*/ 454364 h 454890"/>
                  <a:gd name="connsiteX4" fmla="*/ 181924 w 199493"/>
                  <a:gd name="connsiteY4" fmla="*/ 454890 h 454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493" h="454890">
                    <a:moveTo>
                      <a:pt x="181924" y="454890"/>
                    </a:moveTo>
                    <a:lnTo>
                      <a:pt x="0" y="0"/>
                    </a:lnTo>
                    <a:lnTo>
                      <a:pt x="199493" y="440668"/>
                    </a:lnTo>
                    <a:lnTo>
                      <a:pt x="182892" y="454364"/>
                    </a:lnTo>
                    <a:lnTo>
                      <a:pt x="181924" y="45489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4F66FEB-41CE-493E-A5C7-7F526EFD0DDF}"/>
                  </a:ext>
                </a:extLst>
              </p:cNvPr>
              <p:cNvSpPr/>
              <p:nvPr/>
            </p:nvSpPr>
            <p:spPr>
              <a:xfrm rot="10800000">
                <a:off x="3720866" y="2457134"/>
                <a:ext cx="515170" cy="485208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  <a:gd name="connsiteX0" fmla="*/ 164207 w 530230"/>
                  <a:gd name="connsiteY0" fmla="*/ 521327 h 521327"/>
                  <a:gd name="connsiteX1" fmla="*/ 0 w 530230"/>
                  <a:gd name="connsiteY1" fmla="*/ 496887 h 521327"/>
                  <a:gd name="connsiteX2" fmla="*/ 528437 w 530230"/>
                  <a:gd name="connsiteY2" fmla="*/ 1980 h 521327"/>
                  <a:gd name="connsiteX3" fmla="*/ 530135 w 530230"/>
                  <a:gd name="connsiteY3" fmla="*/ 0 h 521327"/>
                  <a:gd name="connsiteX4" fmla="*/ 530230 w 530230"/>
                  <a:gd name="connsiteY4" fmla="*/ 125 h 521327"/>
                  <a:gd name="connsiteX5" fmla="*/ 164207 w 530230"/>
                  <a:gd name="connsiteY5" fmla="*/ 521327 h 521327"/>
                  <a:gd name="connsiteX0" fmla="*/ 32485 w 530230"/>
                  <a:gd name="connsiteY0" fmla="*/ 506415 h 506415"/>
                  <a:gd name="connsiteX1" fmla="*/ 0 w 530230"/>
                  <a:gd name="connsiteY1" fmla="*/ 496887 h 506415"/>
                  <a:gd name="connsiteX2" fmla="*/ 528437 w 530230"/>
                  <a:gd name="connsiteY2" fmla="*/ 1980 h 506415"/>
                  <a:gd name="connsiteX3" fmla="*/ 530135 w 530230"/>
                  <a:gd name="connsiteY3" fmla="*/ 0 h 506415"/>
                  <a:gd name="connsiteX4" fmla="*/ 530230 w 530230"/>
                  <a:gd name="connsiteY4" fmla="*/ 125 h 506415"/>
                  <a:gd name="connsiteX5" fmla="*/ 32485 w 530230"/>
                  <a:gd name="connsiteY5" fmla="*/ 506415 h 506415"/>
                  <a:gd name="connsiteX0" fmla="*/ 39940 w 537685"/>
                  <a:gd name="connsiteY0" fmla="*/ 506415 h 506415"/>
                  <a:gd name="connsiteX1" fmla="*/ 0 w 537685"/>
                  <a:gd name="connsiteY1" fmla="*/ 494402 h 506415"/>
                  <a:gd name="connsiteX2" fmla="*/ 535892 w 537685"/>
                  <a:gd name="connsiteY2" fmla="*/ 1980 h 506415"/>
                  <a:gd name="connsiteX3" fmla="*/ 537590 w 537685"/>
                  <a:gd name="connsiteY3" fmla="*/ 0 h 506415"/>
                  <a:gd name="connsiteX4" fmla="*/ 537685 w 537685"/>
                  <a:gd name="connsiteY4" fmla="*/ 125 h 506415"/>
                  <a:gd name="connsiteX5" fmla="*/ 39940 w 537685"/>
                  <a:gd name="connsiteY5" fmla="*/ 506415 h 506415"/>
                  <a:gd name="connsiteX0" fmla="*/ 20058 w 537685"/>
                  <a:gd name="connsiteY0" fmla="*/ 506415 h 506415"/>
                  <a:gd name="connsiteX1" fmla="*/ 0 w 537685"/>
                  <a:gd name="connsiteY1" fmla="*/ 494402 h 506415"/>
                  <a:gd name="connsiteX2" fmla="*/ 535892 w 537685"/>
                  <a:gd name="connsiteY2" fmla="*/ 1980 h 506415"/>
                  <a:gd name="connsiteX3" fmla="*/ 537590 w 537685"/>
                  <a:gd name="connsiteY3" fmla="*/ 0 h 506415"/>
                  <a:gd name="connsiteX4" fmla="*/ 537685 w 537685"/>
                  <a:gd name="connsiteY4" fmla="*/ 125 h 506415"/>
                  <a:gd name="connsiteX5" fmla="*/ 20058 w 537685"/>
                  <a:gd name="connsiteY5" fmla="*/ 506415 h 50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7685" h="506415">
                    <a:moveTo>
                      <a:pt x="20058" y="506415"/>
                    </a:moveTo>
                    <a:lnTo>
                      <a:pt x="0" y="494402"/>
                    </a:lnTo>
                    <a:lnTo>
                      <a:pt x="535892" y="1980"/>
                    </a:lnTo>
                    <a:lnTo>
                      <a:pt x="537590" y="0"/>
                    </a:lnTo>
                    <a:lnTo>
                      <a:pt x="537685" y="125"/>
                    </a:lnTo>
                    <a:lnTo>
                      <a:pt x="20058" y="506415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37DB4A76-A717-4AED-865A-5574172242B8}"/>
                  </a:ext>
                </a:extLst>
              </p:cNvPr>
              <p:cNvSpPr/>
              <p:nvPr/>
            </p:nvSpPr>
            <p:spPr>
              <a:xfrm rot="18900000" flipH="1">
                <a:off x="3816574" y="961960"/>
                <a:ext cx="433280" cy="886995"/>
              </a:xfrm>
              <a:prstGeom prst="moon">
                <a:avLst>
                  <a:gd name="adj" fmla="val 4631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円/楕円 368">
                <a:extLst>
                  <a:ext uri="{FF2B5EF4-FFF2-40B4-BE49-F238E27FC236}">
                    <a16:creationId xmlns:a16="http://schemas.microsoft.com/office/drawing/2014/main" id="{1E88DCFE-6178-4F35-981A-09778B86DB6A}"/>
                  </a:ext>
                </a:extLst>
              </p:cNvPr>
              <p:cNvSpPr/>
              <p:nvPr/>
            </p:nvSpPr>
            <p:spPr>
              <a:xfrm rot="900000" flipH="1">
                <a:off x="4150553" y="1666819"/>
                <a:ext cx="224316" cy="37122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円/楕円 369">
                <a:extLst>
                  <a:ext uri="{FF2B5EF4-FFF2-40B4-BE49-F238E27FC236}">
                    <a16:creationId xmlns:a16="http://schemas.microsoft.com/office/drawing/2014/main" id="{6BE8004F-1CD1-4538-88A4-9419B4D16F0C}"/>
                  </a:ext>
                </a:extLst>
              </p:cNvPr>
              <p:cNvSpPr/>
              <p:nvPr/>
            </p:nvSpPr>
            <p:spPr>
              <a:xfrm rot="900000" flipH="1">
                <a:off x="4198950" y="1731261"/>
                <a:ext cx="132797" cy="24333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7646D818-F65D-4DB0-B791-80CAECF2E39F}"/>
                  </a:ext>
                </a:extLst>
              </p:cNvPr>
              <p:cNvSpPr/>
              <p:nvPr/>
            </p:nvSpPr>
            <p:spPr>
              <a:xfrm>
                <a:off x="3651542" y="2904475"/>
                <a:ext cx="11704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EE96833-9142-4B82-BB75-A130309CC5F6}"/>
                </a:ext>
              </a:extLst>
            </p:cNvPr>
            <p:cNvGrpSpPr/>
            <p:nvPr/>
          </p:nvGrpSpPr>
          <p:grpSpPr>
            <a:xfrm>
              <a:off x="3744146" y="1647200"/>
              <a:ext cx="233023" cy="330206"/>
              <a:chOff x="3912274" y="1647200"/>
              <a:chExt cx="233023" cy="330206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6070B37-BB2A-4372-9C90-F52C9A39D413}"/>
                  </a:ext>
                </a:extLst>
              </p:cNvPr>
              <p:cNvGrpSpPr/>
              <p:nvPr/>
            </p:nvGrpSpPr>
            <p:grpSpPr>
              <a:xfrm>
                <a:off x="3933771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58" name="二等辺三角形 57">
                  <a:extLst>
                    <a:ext uri="{FF2B5EF4-FFF2-40B4-BE49-F238E27FC236}">
                      <a16:creationId xmlns:a16="http://schemas.microsoft.com/office/drawing/2014/main" id="{9E20F187-D729-4781-A389-2A2656A0B1DE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081A3D7E-1373-49B2-B38F-B69F97484E3C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60" name="円/楕円 333">
                    <a:extLst>
                      <a:ext uri="{FF2B5EF4-FFF2-40B4-BE49-F238E27FC236}">
                        <a16:creationId xmlns:a16="http://schemas.microsoft.com/office/drawing/2014/main" id="{204E053F-A759-442B-A7F3-D12CB00A9CE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円/楕円 334">
                    <a:extLst>
                      <a:ext uri="{FF2B5EF4-FFF2-40B4-BE49-F238E27FC236}">
                        <a16:creationId xmlns:a16="http://schemas.microsoft.com/office/drawing/2014/main" id="{7DF68A3F-B7AE-4BEE-84BE-5B52E22FBAA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円/楕円 335">
                    <a:extLst>
                      <a:ext uri="{FF2B5EF4-FFF2-40B4-BE49-F238E27FC236}">
                        <a16:creationId xmlns:a16="http://schemas.microsoft.com/office/drawing/2014/main" id="{8BE50B74-5933-4938-8040-8837E7366414}"/>
                      </a:ext>
                    </a:extLst>
                  </p:cNvPr>
                  <p:cNvSpPr/>
                  <p:nvPr/>
                </p:nvSpPr>
                <p:spPr>
                  <a:xfrm>
                    <a:off x="2907412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円/楕円 336">
                    <a:extLst>
                      <a:ext uri="{FF2B5EF4-FFF2-40B4-BE49-F238E27FC236}">
                        <a16:creationId xmlns:a16="http://schemas.microsoft.com/office/drawing/2014/main" id="{B6F056F6-EC54-4D04-9733-B33182CED145}"/>
                      </a:ext>
                    </a:extLst>
                  </p:cNvPr>
                  <p:cNvSpPr/>
                  <p:nvPr/>
                </p:nvSpPr>
                <p:spPr>
                  <a:xfrm>
                    <a:off x="292906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" name="円/楕円 27">
                <a:extLst>
                  <a:ext uri="{FF2B5EF4-FFF2-40B4-BE49-F238E27FC236}">
                    <a16:creationId xmlns:a16="http://schemas.microsoft.com/office/drawing/2014/main" id="{D5C8726B-D495-4E08-BA2D-E59C92D2EAF0}"/>
                  </a:ext>
                </a:extLst>
              </p:cNvPr>
              <p:cNvSpPr/>
              <p:nvPr/>
            </p:nvSpPr>
            <p:spPr>
              <a:xfrm rot="10800000">
                <a:off x="3912274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FD8A736-4425-45F5-9039-4A49510C9F8A}"/>
                </a:ext>
              </a:extLst>
            </p:cNvPr>
            <p:cNvGrpSpPr/>
            <p:nvPr/>
          </p:nvGrpSpPr>
          <p:grpSpPr>
            <a:xfrm>
              <a:off x="3390478" y="1647200"/>
              <a:ext cx="165569" cy="330216"/>
              <a:chOff x="3912274" y="1647200"/>
              <a:chExt cx="233023" cy="330216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1A618DFA-B7AB-4E5E-A34C-9C74AE8E5963}"/>
                  </a:ext>
                </a:extLst>
              </p:cNvPr>
              <p:cNvGrpSpPr/>
              <p:nvPr/>
            </p:nvGrpSpPr>
            <p:grpSpPr>
              <a:xfrm>
                <a:off x="3930854" y="1746115"/>
                <a:ext cx="190293" cy="231301"/>
                <a:chOff x="2163485" y="5697472"/>
                <a:chExt cx="128071" cy="158072"/>
              </a:xfrm>
            </p:grpSpPr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04705B7C-B460-4490-BD99-FE0FF77ED591}"/>
                    </a:ext>
                  </a:extLst>
                </p:cNvPr>
                <p:cNvSpPr/>
                <p:nvPr/>
              </p:nvSpPr>
              <p:spPr>
                <a:xfrm rot="18900000">
                  <a:off x="2163485" y="5706262"/>
                  <a:ext cx="43306" cy="7983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25AE1468-8ADD-4507-9661-57CF38AE160C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2" name="円/楕円 333">
                    <a:extLst>
                      <a:ext uri="{FF2B5EF4-FFF2-40B4-BE49-F238E27FC236}">
                        <a16:creationId xmlns:a16="http://schemas.microsoft.com/office/drawing/2014/main" id="{F90DCDF6-5B98-498E-8BF1-D6347EB91BD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円/楕円 334">
                    <a:extLst>
                      <a:ext uri="{FF2B5EF4-FFF2-40B4-BE49-F238E27FC236}">
                        <a16:creationId xmlns:a16="http://schemas.microsoft.com/office/drawing/2014/main" id="{424E309C-CE8A-416F-BD21-5D3E0F54844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円/楕円 335">
                    <a:extLst>
                      <a:ext uri="{FF2B5EF4-FFF2-40B4-BE49-F238E27FC236}">
                        <a16:creationId xmlns:a16="http://schemas.microsoft.com/office/drawing/2014/main" id="{D5EA6218-A16D-43CE-9F4E-B10FE83F79F3}"/>
                      </a:ext>
                    </a:extLst>
                  </p:cNvPr>
                  <p:cNvSpPr/>
                  <p:nvPr/>
                </p:nvSpPr>
                <p:spPr>
                  <a:xfrm>
                    <a:off x="2916599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円/楕円 336">
                    <a:extLst>
                      <a:ext uri="{FF2B5EF4-FFF2-40B4-BE49-F238E27FC236}">
                        <a16:creationId xmlns:a16="http://schemas.microsoft.com/office/drawing/2014/main" id="{06CB051A-251C-4D78-914D-7110CC185F1E}"/>
                      </a:ext>
                    </a:extLst>
                  </p:cNvPr>
                  <p:cNvSpPr/>
                  <p:nvPr/>
                </p:nvSpPr>
                <p:spPr>
                  <a:xfrm>
                    <a:off x="2938254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9" name="円/楕円 27">
                <a:extLst>
                  <a:ext uri="{FF2B5EF4-FFF2-40B4-BE49-F238E27FC236}">
                    <a16:creationId xmlns:a16="http://schemas.microsoft.com/office/drawing/2014/main" id="{4ACA9AF7-B7B5-4363-81FC-FCA1CD49AAC5}"/>
                  </a:ext>
                </a:extLst>
              </p:cNvPr>
              <p:cNvSpPr/>
              <p:nvPr/>
            </p:nvSpPr>
            <p:spPr>
              <a:xfrm rot="10800000">
                <a:off x="3912274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EC38E5A0-F709-490A-9C48-2C98D9B11331}"/>
              </a:ext>
            </a:extLst>
          </p:cNvPr>
          <p:cNvGrpSpPr/>
          <p:nvPr/>
        </p:nvGrpSpPr>
        <p:grpSpPr>
          <a:xfrm>
            <a:off x="7296707" y="1080237"/>
            <a:ext cx="1220576" cy="2477430"/>
            <a:chOff x="5010150" y="1080237"/>
            <a:chExt cx="1220576" cy="2477430"/>
          </a:xfrm>
        </p:grpSpPr>
        <p:sp>
          <p:nvSpPr>
            <p:cNvPr id="95" name="円/楕円 373">
              <a:extLst>
                <a:ext uri="{FF2B5EF4-FFF2-40B4-BE49-F238E27FC236}">
                  <a16:creationId xmlns:a16="http://schemas.microsoft.com/office/drawing/2014/main" id="{1995752D-DEC1-4A9D-AC7B-781D501A9C3C}"/>
                </a:ext>
              </a:extLst>
            </p:cNvPr>
            <p:cNvSpPr/>
            <p:nvPr/>
          </p:nvSpPr>
          <p:spPr>
            <a:xfrm>
              <a:off x="5062538" y="1181101"/>
              <a:ext cx="924212" cy="11001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月 95">
              <a:extLst>
                <a:ext uri="{FF2B5EF4-FFF2-40B4-BE49-F238E27FC236}">
                  <a16:creationId xmlns:a16="http://schemas.microsoft.com/office/drawing/2014/main" id="{064A9320-5CAC-4163-989F-95338642D998}"/>
                </a:ext>
              </a:extLst>
            </p:cNvPr>
            <p:cNvSpPr/>
            <p:nvPr/>
          </p:nvSpPr>
          <p:spPr>
            <a:xfrm flipH="1">
              <a:off x="5208071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円/楕円 373">
              <a:extLst>
                <a:ext uri="{FF2B5EF4-FFF2-40B4-BE49-F238E27FC236}">
                  <a16:creationId xmlns:a16="http://schemas.microsoft.com/office/drawing/2014/main" id="{A4BFF17C-EA4C-45B6-A81C-9EC8D6D0893D}"/>
                </a:ext>
              </a:extLst>
            </p:cNvPr>
            <p:cNvSpPr/>
            <p:nvPr/>
          </p:nvSpPr>
          <p:spPr>
            <a:xfrm>
              <a:off x="5272088" y="1181101"/>
              <a:ext cx="924212" cy="11001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B1EA859-2DE3-487B-9188-8585A58F5F51}"/>
                </a:ext>
              </a:extLst>
            </p:cNvPr>
            <p:cNvSpPr/>
            <p:nvPr/>
          </p:nvSpPr>
          <p:spPr>
            <a:xfrm>
              <a:off x="5119651" y="1301163"/>
              <a:ext cx="942303" cy="154065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C042E739-6113-4685-B19F-F26A3C4FA1DD}"/>
                </a:ext>
              </a:extLst>
            </p:cNvPr>
            <p:cNvSpPr/>
            <p:nvPr/>
          </p:nvSpPr>
          <p:spPr>
            <a:xfrm>
              <a:off x="5490443" y="2355770"/>
              <a:ext cx="189293" cy="97014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492C10D9-85B5-48AD-B815-C195815907A7}"/>
                </a:ext>
              </a:extLst>
            </p:cNvPr>
            <p:cNvSpPr/>
            <p:nvPr/>
          </p:nvSpPr>
          <p:spPr>
            <a:xfrm>
              <a:off x="5171015" y="2476188"/>
              <a:ext cx="1005424" cy="1081479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39492 w 1005564"/>
                <a:gd name="connsiteY0" fmla="*/ 0 h 1020925"/>
                <a:gd name="connsiteX1" fmla="*/ 700147 w 1005564"/>
                <a:gd name="connsiteY1" fmla="*/ 0 h 1020925"/>
                <a:gd name="connsiteX2" fmla="*/ 1005564 w 1005564"/>
                <a:gd name="connsiteY2" fmla="*/ 320391 h 1020925"/>
                <a:gd name="connsiteX3" fmla="*/ 1005564 w 1005564"/>
                <a:gd name="connsiteY3" fmla="*/ 1020925 h 1020925"/>
                <a:gd name="connsiteX4" fmla="*/ 77076 w 1005564"/>
                <a:gd name="connsiteY4" fmla="*/ 1020925 h 1020925"/>
                <a:gd name="connsiteX5" fmla="*/ 24902 w 1005564"/>
                <a:gd name="connsiteY5" fmla="*/ 395886 h 1020925"/>
                <a:gd name="connsiteX6" fmla="*/ 126856 w 1005564"/>
                <a:gd name="connsiteY6" fmla="*/ 138877 h 1020925"/>
                <a:gd name="connsiteX7" fmla="*/ 308807 w 1005564"/>
                <a:gd name="connsiteY7" fmla="*/ 10385 h 1020925"/>
                <a:gd name="connsiteX8" fmla="*/ 328012 w 1005564"/>
                <a:gd name="connsiteY8" fmla="*/ 7678 h 1020925"/>
                <a:gd name="connsiteX9" fmla="*/ 294076 w 1005564"/>
                <a:gd name="connsiteY9" fmla="*/ 72107 h 1020925"/>
                <a:gd name="connsiteX10" fmla="*/ 300036 w 1005564"/>
                <a:gd name="connsiteY10" fmla="*/ 186423 h 1020925"/>
                <a:gd name="connsiteX11" fmla="*/ 570060 w 1005564"/>
                <a:gd name="connsiteY11" fmla="*/ 86497 h 1020925"/>
                <a:gd name="connsiteX12" fmla="*/ 635377 w 1005564"/>
                <a:gd name="connsiteY12" fmla="*/ 7813 h 1020925"/>
                <a:gd name="connsiteX13" fmla="*/ 639492 w 1005564"/>
                <a:gd name="connsiteY13" fmla="*/ 0 h 1020925"/>
                <a:gd name="connsiteX0" fmla="*/ 614816 w 980888"/>
                <a:gd name="connsiteY0" fmla="*/ 0 h 1020925"/>
                <a:gd name="connsiteX1" fmla="*/ 675471 w 980888"/>
                <a:gd name="connsiteY1" fmla="*/ 0 h 1020925"/>
                <a:gd name="connsiteX2" fmla="*/ 980888 w 980888"/>
                <a:gd name="connsiteY2" fmla="*/ 320391 h 1020925"/>
                <a:gd name="connsiteX3" fmla="*/ 980888 w 980888"/>
                <a:gd name="connsiteY3" fmla="*/ 1020925 h 1020925"/>
                <a:gd name="connsiteX4" fmla="*/ 78365 w 980888"/>
                <a:gd name="connsiteY4" fmla="*/ 1020925 h 1020925"/>
                <a:gd name="connsiteX5" fmla="*/ 226 w 980888"/>
                <a:gd name="connsiteY5" fmla="*/ 395886 h 1020925"/>
                <a:gd name="connsiteX6" fmla="*/ 102180 w 980888"/>
                <a:gd name="connsiteY6" fmla="*/ 138877 h 1020925"/>
                <a:gd name="connsiteX7" fmla="*/ 284131 w 980888"/>
                <a:gd name="connsiteY7" fmla="*/ 10385 h 1020925"/>
                <a:gd name="connsiteX8" fmla="*/ 303336 w 980888"/>
                <a:gd name="connsiteY8" fmla="*/ 7678 h 1020925"/>
                <a:gd name="connsiteX9" fmla="*/ 269400 w 980888"/>
                <a:gd name="connsiteY9" fmla="*/ 72107 h 1020925"/>
                <a:gd name="connsiteX10" fmla="*/ 275360 w 980888"/>
                <a:gd name="connsiteY10" fmla="*/ 186423 h 1020925"/>
                <a:gd name="connsiteX11" fmla="*/ 545384 w 980888"/>
                <a:gd name="connsiteY11" fmla="*/ 86497 h 1020925"/>
                <a:gd name="connsiteX12" fmla="*/ 610701 w 980888"/>
                <a:gd name="connsiteY12" fmla="*/ 7813 h 1020925"/>
                <a:gd name="connsiteX13" fmla="*/ 614816 w 980888"/>
                <a:gd name="connsiteY13" fmla="*/ 0 h 1020925"/>
                <a:gd name="connsiteX0" fmla="*/ 628859 w 994931"/>
                <a:gd name="connsiteY0" fmla="*/ 0 h 1020925"/>
                <a:gd name="connsiteX1" fmla="*/ 689514 w 994931"/>
                <a:gd name="connsiteY1" fmla="*/ 0 h 1020925"/>
                <a:gd name="connsiteX2" fmla="*/ 994931 w 994931"/>
                <a:gd name="connsiteY2" fmla="*/ 320391 h 1020925"/>
                <a:gd name="connsiteX3" fmla="*/ 994931 w 994931"/>
                <a:gd name="connsiteY3" fmla="*/ 1020925 h 1020925"/>
                <a:gd name="connsiteX4" fmla="*/ 92408 w 994931"/>
                <a:gd name="connsiteY4" fmla="*/ 1020925 h 1020925"/>
                <a:gd name="connsiteX5" fmla="*/ 14269 w 994931"/>
                <a:gd name="connsiteY5" fmla="*/ 395886 h 1020925"/>
                <a:gd name="connsiteX6" fmla="*/ 116223 w 994931"/>
                <a:gd name="connsiteY6" fmla="*/ 138877 h 1020925"/>
                <a:gd name="connsiteX7" fmla="*/ 298174 w 994931"/>
                <a:gd name="connsiteY7" fmla="*/ 10385 h 1020925"/>
                <a:gd name="connsiteX8" fmla="*/ 317379 w 994931"/>
                <a:gd name="connsiteY8" fmla="*/ 7678 h 1020925"/>
                <a:gd name="connsiteX9" fmla="*/ 283443 w 994931"/>
                <a:gd name="connsiteY9" fmla="*/ 72107 h 1020925"/>
                <a:gd name="connsiteX10" fmla="*/ 289403 w 994931"/>
                <a:gd name="connsiteY10" fmla="*/ 186423 h 1020925"/>
                <a:gd name="connsiteX11" fmla="*/ 559427 w 994931"/>
                <a:gd name="connsiteY11" fmla="*/ 86497 h 1020925"/>
                <a:gd name="connsiteX12" fmla="*/ 624744 w 994931"/>
                <a:gd name="connsiteY12" fmla="*/ 7813 h 1020925"/>
                <a:gd name="connsiteX13" fmla="*/ 628859 w 994931"/>
                <a:gd name="connsiteY13" fmla="*/ 0 h 1020925"/>
                <a:gd name="connsiteX0" fmla="*/ 628859 w 994931"/>
                <a:gd name="connsiteY0" fmla="*/ 0 h 1020925"/>
                <a:gd name="connsiteX1" fmla="*/ 689514 w 994931"/>
                <a:gd name="connsiteY1" fmla="*/ 0 h 1020925"/>
                <a:gd name="connsiteX2" fmla="*/ 994931 w 994931"/>
                <a:gd name="connsiteY2" fmla="*/ 320391 h 1020925"/>
                <a:gd name="connsiteX3" fmla="*/ 994931 w 994931"/>
                <a:gd name="connsiteY3" fmla="*/ 1020925 h 1020925"/>
                <a:gd name="connsiteX4" fmla="*/ 92408 w 994931"/>
                <a:gd name="connsiteY4" fmla="*/ 1020925 h 1020925"/>
                <a:gd name="connsiteX5" fmla="*/ 14269 w 994931"/>
                <a:gd name="connsiteY5" fmla="*/ 395886 h 1020925"/>
                <a:gd name="connsiteX6" fmla="*/ 116223 w 994931"/>
                <a:gd name="connsiteY6" fmla="*/ 138877 h 1020925"/>
                <a:gd name="connsiteX7" fmla="*/ 298174 w 994931"/>
                <a:gd name="connsiteY7" fmla="*/ 10385 h 1020925"/>
                <a:gd name="connsiteX8" fmla="*/ 317379 w 994931"/>
                <a:gd name="connsiteY8" fmla="*/ 7678 h 1020925"/>
                <a:gd name="connsiteX9" fmla="*/ 283443 w 994931"/>
                <a:gd name="connsiteY9" fmla="*/ 72107 h 1020925"/>
                <a:gd name="connsiteX10" fmla="*/ 289403 w 994931"/>
                <a:gd name="connsiteY10" fmla="*/ 186423 h 1020925"/>
                <a:gd name="connsiteX11" fmla="*/ 559427 w 994931"/>
                <a:gd name="connsiteY11" fmla="*/ 86497 h 1020925"/>
                <a:gd name="connsiteX12" fmla="*/ 624744 w 994931"/>
                <a:gd name="connsiteY12" fmla="*/ 7813 h 1020925"/>
                <a:gd name="connsiteX13" fmla="*/ 628859 w 994931"/>
                <a:gd name="connsiteY13" fmla="*/ 0 h 1020925"/>
                <a:gd name="connsiteX0" fmla="*/ 614898 w 980970"/>
                <a:gd name="connsiteY0" fmla="*/ 0 h 1020925"/>
                <a:gd name="connsiteX1" fmla="*/ 675553 w 980970"/>
                <a:gd name="connsiteY1" fmla="*/ 0 h 1020925"/>
                <a:gd name="connsiteX2" fmla="*/ 980970 w 980970"/>
                <a:gd name="connsiteY2" fmla="*/ 320391 h 1020925"/>
                <a:gd name="connsiteX3" fmla="*/ 980970 w 980970"/>
                <a:gd name="connsiteY3" fmla="*/ 1020925 h 1020925"/>
                <a:gd name="connsiteX4" fmla="*/ 78447 w 980970"/>
                <a:gd name="connsiteY4" fmla="*/ 1020925 h 1020925"/>
                <a:gd name="connsiteX5" fmla="*/ 308 w 980970"/>
                <a:gd name="connsiteY5" fmla="*/ 395886 h 1020925"/>
                <a:gd name="connsiteX6" fmla="*/ 106590 w 980970"/>
                <a:gd name="connsiteY6" fmla="*/ 173496 h 1020925"/>
                <a:gd name="connsiteX7" fmla="*/ 284213 w 980970"/>
                <a:gd name="connsiteY7" fmla="*/ 10385 h 1020925"/>
                <a:gd name="connsiteX8" fmla="*/ 303418 w 980970"/>
                <a:gd name="connsiteY8" fmla="*/ 7678 h 1020925"/>
                <a:gd name="connsiteX9" fmla="*/ 269482 w 980970"/>
                <a:gd name="connsiteY9" fmla="*/ 72107 h 1020925"/>
                <a:gd name="connsiteX10" fmla="*/ 275442 w 980970"/>
                <a:gd name="connsiteY10" fmla="*/ 186423 h 1020925"/>
                <a:gd name="connsiteX11" fmla="*/ 545466 w 980970"/>
                <a:gd name="connsiteY11" fmla="*/ 86497 h 1020925"/>
                <a:gd name="connsiteX12" fmla="*/ 610783 w 980970"/>
                <a:gd name="connsiteY12" fmla="*/ 7813 h 1020925"/>
                <a:gd name="connsiteX13" fmla="*/ 614898 w 980970"/>
                <a:gd name="connsiteY13" fmla="*/ 0 h 1020925"/>
                <a:gd name="connsiteX0" fmla="*/ 621355 w 987427"/>
                <a:gd name="connsiteY0" fmla="*/ 0 h 1020925"/>
                <a:gd name="connsiteX1" fmla="*/ 682010 w 987427"/>
                <a:gd name="connsiteY1" fmla="*/ 0 h 1020925"/>
                <a:gd name="connsiteX2" fmla="*/ 987427 w 987427"/>
                <a:gd name="connsiteY2" fmla="*/ 320391 h 1020925"/>
                <a:gd name="connsiteX3" fmla="*/ 987427 w 987427"/>
                <a:gd name="connsiteY3" fmla="*/ 1020925 h 1020925"/>
                <a:gd name="connsiteX4" fmla="*/ 84904 w 987427"/>
                <a:gd name="connsiteY4" fmla="*/ 1020925 h 1020925"/>
                <a:gd name="connsiteX5" fmla="*/ 274 w 987427"/>
                <a:gd name="connsiteY5" fmla="*/ 465124 h 1020925"/>
                <a:gd name="connsiteX6" fmla="*/ 113047 w 987427"/>
                <a:gd name="connsiteY6" fmla="*/ 173496 h 1020925"/>
                <a:gd name="connsiteX7" fmla="*/ 290670 w 987427"/>
                <a:gd name="connsiteY7" fmla="*/ 10385 h 1020925"/>
                <a:gd name="connsiteX8" fmla="*/ 309875 w 987427"/>
                <a:gd name="connsiteY8" fmla="*/ 7678 h 1020925"/>
                <a:gd name="connsiteX9" fmla="*/ 275939 w 987427"/>
                <a:gd name="connsiteY9" fmla="*/ 72107 h 1020925"/>
                <a:gd name="connsiteX10" fmla="*/ 281899 w 987427"/>
                <a:gd name="connsiteY10" fmla="*/ 186423 h 1020925"/>
                <a:gd name="connsiteX11" fmla="*/ 551923 w 987427"/>
                <a:gd name="connsiteY11" fmla="*/ 86497 h 1020925"/>
                <a:gd name="connsiteX12" fmla="*/ 617240 w 987427"/>
                <a:gd name="connsiteY12" fmla="*/ 7813 h 1020925"/>
                <a:gd name="connsiteX13" fmla="*/ 621355 w 987427"/>
                <a:gd name="connsiteY13" fmla="*/ 0 h 1020925"/>
                <a:gd name="connsiteX0" fmla="*/ 621741 w 987813"/>
                <a:gd name="connsiteY0" fmla="*/ 0 h 1020925"/>
                <a:gd name="connsiteX1" fmla="*/ 682396 w 987813"/>
                <a:gd name="connsiteY1" fmla="*/ 0 h 1020925"/>
                <a:gd name="connsiteX2" fmla="*/ 987813 w 987813"/>
                <a:gd name="connsiteY2" fmla="*/ 320391 h 1020925"/>
                <a:gd name="connsiteX3" fmla="*/ 987813 w 987813"/>
                <a:gd name="connsiteY3" fmla="*/ 1020925 h 1020925"/>
                <a:gd name="connsiteX4" fmla="*/ 85290 w 987813"/>
                <a:gd name="connsiteY4" fmla="*/ 1020925 h 1020925"/>
                <a:gd name="connsiteX5" fmla="*/ 660 w 987813"/>
                <a:gd name="connsiteY5" fmla="*/ 465124 h 1020925"/>
                <a:gd name="connsiteX6" fmla="*/ 130742 w 987813"/>
                <a:gd name="connsiteY6" fmla="*/ 177824 h 1020925"/>
                <a:gd name="connsiteX7" fmla="*/ 291056 w 987813"/>
                <a:gd name="connsiteY7" fmla="*/ 10385 h 1020925"/>
                <a:gd name="connsiteX8" fmla="*/ 310261 w 987813"/>
                <a:gd name="connsiteY8" fmla="*/ 7678 h 1020925"/>
                <a:gd name="connsiteX9" fmla="*/ 276325 w 987813"/>
                <a:gd name="connsiteY9" fmla="*/ 72107 h 1020925"/>
                <a:gd name="connsiteX10" fmla="*/ 282285 w 987813"/>
                <a:gd name="connsiteY10" fmla="*/ 186423 h 1020925"/>
                <a:gd name="connsiteX11" fmla="*/ 552309 w 987813"/>
                <a:gd name="connsiteY11" fmla="*/ 86497 h 1020925"/>
                <a:gd name="connsiteX12" fmla="*/ 617626 w 987813"/>
                <a:gd name="connsiteY12" fmla="*/ 7813 h 1020925"/>
                <a:gd name="connsiteX13" fmla="*/ 621741 w 987813"/>
                <a:gd name="connsiteY13" fmla="*/ 0 h 1020925"/>
                <a:gd name="connsiteX0" fmla="*/ 592002 w 958074"/>
                <a:gd name="connsiteY0" fmla="*/ 0 h 1020925"/>
                <a:gd name="connsiteX1" fmla="*/ 652657 w 958074"/>
                <a:gd name="connsiteY1" fmla="*/ 0 h 1020925"/>
                <a:gd name="connsiteX2" fmla="*/ 958074 w 958074"/>
                <a:gd name="connsiteY2" fmla="*/ 320391 h 1020925"/>
                <a:gd name="connsiteX3" fmla="*/ 958074 w 958074"/>
                <a:gd name="connsiteY3" fmla="*/ 1020925 h 1020925"/>
                <a:gd name="connsiteX4" fmla="*/ 55551 w 958074"/>
                <a:gd name="connsiteY4" fmla="*/ 1020925 h 1020925"/>
                <a:gd name="connsiteX5" fmla="*/ 1212 w 958074"/>
                <a:gd name="connsiteY5" fmla="*/ 465124 h 1020925"/>
                <a:gd name="connsiteX6" fmla="*/ 101003 w 958074"/>
                <a:gd name="connsiteY6" fmla="*/ 177824 h 1020925"/>
                <a:gd name="connsiteX7" fmla="*/ 261317 w 958074"/>
                <a:gd name="connsiteY7" fmla="*/ 10385 h 1020925"/>
                <a:gd name="connsiteX8" fmla="*/ 280522 w 958074"/>
                <a:gd name="connsiteY8" fmla="*/ 7678 h 1020925"/>
                <a:gd name="connsiteX9" fmla="*/ 246586 w 958074"/>
                <a:gd name="connsiteY9" fmla="*/ 72107 h 1020925"/>
                <a:gd name="connsiteX10" fmla="*/ 252546 w 958074"/>
                <a:gd name="connsiteY10" fmla="*/ 186423 h 1020925"/>
                <a:gd name="connsiteX11" fmla="*/ 522570 w 958074"/>
                <a:gd name="connsiteY11" fmla="*/ 86497 h 1020925"/>
                <a:gd name="connsiteX12" fmla="*/ 587887 w 958074"/>
                <a:gd name="connsiteY12" fmla="*/ 7813 h 1020925"/>
                <a:gd name="connsiteX13" fmla="*/ 592002 w 958074"/>
                <a:gd name="connsiteY13" fmla="*/ 0 h 1020925"/>
                <a:gd name="connsiteX0" fmla="*/ 590805 w 956877"/>
                <a:gd name="connsiteY0" fmla="*/ 0 h 1029580"/>
                <a:gd name="connsiteX1" fmla="*/ 651460 w 956877"/>
                <a:gd name="connsiteY1" fmla="*/ 0 h 1029580"/>
                <a:gd name="connsiteX2" fmla="*/ 956877 w 956877"/>
                <a:gd name="connsiteY2" fmla="*/ 320391 h 1029580"/>
                <a:gd name="connsiteX3" fmla="*/ 956877 w 956877"/>
                <a:gd name="connsiteY3" fmla="*/ 1020925 h 1029580"/>
                <a:gd name="connsiteX4" fmla="*/ 93300 w 956877"/>
                <a:gd name="connsiteY4" fmla="*/ 1029580 h 1029580"/>
                <a:gd name="connsiteX5" fmla="*/ 15 w 956877"/>
                <a:gd name="connsiteY5" fmla="*/ 465124 h 1029580"/>
                <a:gd name="connsiteX6" fmla="*/ 99806 w 956877"/>
                <a:gd name="connsiteY6" fmla="*/ 177824 h 1029580"/>
                <a:gd name="connsiteX7" fmla="*/ 260120 w 956877"/>
                <a:gd name="connsiteY7" fmla="*/ 10385 h 1029580"/>
                <a:gd name="connsiteX8" fmla="*/ 279325 w 956877"/>
                <a:gd name="connsiteY8" fmla="*/ 7678 h 1029580"/>
                <a:gd name="connsiteX9" fmla="*/ 245389 w 956877"/>
                <a:gd name="connsiteY9" fmla="*/ 72107 h 1029580"/>
                <a:gd name="connsiteX10" fmla="*/ 251349 w 956877"/>
                <a:gd name="connsiteY10" fmla="*/ 186423 h 1029580"/>
                <a:gd name="connsiteX11" fmla="*/ 521373 w 956877"/>
                <a:gd name="connsiteY11" fmla="*/ 86497 h 1029580"/>
                <a:gd name="connsiteX12" fmla="*/ 586690 w 956877"/>
                <a:gd name="connsiteY12" fmla="*/ 7813 h 1029580"/>
                <a:gd name="connsiteX13" fmla="*/ 590805 w 956877"/>
                <a:gd name="connsiteY13" fmla="*/ 0 h 1029580"/>
                <a:gd name="connsiteX0" fmla="*/ 591103 w 957175"/>
                <a:gd name="connsiteY0" fmla="*/ 0 h 1029580"/>
                <a:gd name="connsiteX1" fmla="*/ 651758 w 957175"/>
                <a:gd name="connsiteY1" fmla="*/ 0 h 1029580"/>
                <a:gd name="connsiteX2" fmla="*/ 957175 w 957175"/>
                <a:gd name="connsiteY2" fmla="*/ 320391 h 1029580"/>
                <a:gd name="connsiteX3" fmla="*/ 957175 w 957175"/>
                <a:gd name="connsiteY3" fmla="*/ 1020925 h 1029580"/>
                <a:gd name="connsiteX4" fmla="*/ 93598 w 957175"/>
                <a:gd name="connsiteY4" fmla="*/ 1029580 h 1029580"/>
                <a:gd name="connsiteX5" fmla="*/ 313 w 957175"/>
                <a:gd name="connsiteY5" fmla="*/ 465124 h 1029580"/>
                <a:gd name="connsiteX6" fmla="*/ 100104 w 957175"/>
                <a:gd name="connsiteY6" fmla="*/ 177824 h 1029580"/>
                <a:gd name="connsiteX7" fmla="*/ 260418 w 957175"/>
                <a:gd name="connsiteY7" fmla="*/ 10385 h 1029580"/>
                <a:gd name="connsiteX8" fmla="*/ 279623 w 957175"/>
                <a:gd name="connsiteY8" fmla="*/ 7678 h 1029580"/>
                <a:gd name="connsiteX9" fmla="*/ 245687 w 957175"/>
                <a:gd name="connsiteY9" fmla="*/ 72107 h 1029580"/>
                <a:gd name="connsiteX10" fmla="*/ 251647 w 957175"/>
                <a:gd name="connsiteY10" fmla="*/ 186423 h 1029580"/>
                <a:gd name="connsiteX11" fmla="*/ 521671 w 957175"/>
                <a:gd name="connsiteY11" fmla="*/ 86497 h 1029580"/>
                <a:gd name="connsiteX12" fmla="*/ 586988 w 957175"/>
                <a:gd name="connsiteY12" fmla="*/ 7813 h 1029580"/>
                <a:gd name="connsiteX13" fmla="*/ 591103 w 957175"/>
                <a:gd name="connsiteY13" fmla="*/ 0 h 102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7175" h="1029580">
                  <a:moveTo>
                    <a:pt x="591103" y="0"/>
                  </a:moveTo>
                  <a:lnTo>
                    <a:pt x="651758" y="0"/>
                  </a:lnTo>
                  <a:cubicBezTo>
                    <a:pt x="820435" y="0"/>
                    <a:pt x="957175" y="143444"/>
                    <a:pt x="957175" y="320391"/>
                  </a:cubicBezTo>
                  <a:lnTo>
                    <a:pt x="957175" y="1020925"/>
                  </a:lnTo>
                  <a:lnTo>
                    <a:pt x="93598" y="1029580"/>
                  </a:lnTo>
                  <a:cubicBezTo>
                    <a:pt x="60820" y="833735"/>
                    <a:pt x="-5099" y="587610"/>
                    <a:pt x="313" y="465124"/>
                  </a:cubicBezTo>
                  <a:cubicBezTo>
                    <a:pt x="5725" y="342638"/>
                    <a:pt x="56753" y="253614"/>
                    <a:pt x="100104" y="177824"/>
                  </a:cubicBezTo>
                  <a:cubicBezTo>
                    <a:pt x="143455" y="102034"/>
                    <a:pt x="191581" y="30585"/>
                    <a:pt x="260418" y="10385"/>
                  </a:cubicBezTo>
                  <a:lnTo>
                    <a:pt x="279623" y="7678"/>
                  </a:lnTo>
                  <a:lnTo>
                    <a:pt x="245687" y="72107"/>
                  </a:lnTo>
                  <a:cubicBezTo>
                    <a:pt x="227604" y="120971"/>
                    <a:pt x="228162" y="162938"/>
                    <a:pt x="251647" y="186423"/>
                  </a:cubicBezTo>
                  <a:cubicBezTo>
                    <a:pt x="298618" y="233394"/>
                    <a:pt x="419512" y="188655"/>
                    <a:pt x="521671" y="86497"/>
                  </a:cubicBezTo>
                  <a:cubicBezTo>
                    <a:pt x="547210" y="60957"/>
                    <a:pt x="569161" y="34247"/>
                    <a:pt x="586988" y="7813"/>
                  </a:cubicBezTo>
                  <a:lnTo>
                    <a:pt x="59110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F6A95B8E-20AB-4328-AFFE-DF65120E81C8}"/>
                </a:ext>
              </a:extLst>
            </p:cNvPr>
            <p:cNvSpPr/>
            <p:nvPr/>
          </p:nvSpPr>
          <p:spPr>
            <a:xfrm>
              <a:off x="5889677" y="2676286"/>
              <a:ext cx="341049" cy="8737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75E176C8-38DC-4412-86A1-1A81D5D308FD}"/>
                </a:ext>
              </a:extLst>
            </p:cNvPr>
            <p:cNvSpPr/>
            <p:nvPr/>
          </p:nvSpPr>
          <p:spPr>
            <a:xfrm rot="19800000">
              <a:off x="5271607" y="2047580"/>
              <a:ext cx="48023" cy="97551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円/楕円 27">
              <a:extLst>
                <a:ext uri="{FF2B5EF4-FFF2-40B4-BE49-F238E27FC236}">
                  <a16:creationId xmlns:a16="http://schemas.microsoft.com/office/drawing/2014/main" id="{DF2B399C-809D-42FB-ADC7-208F89D27417}"/>
                </a:ext>
              </a:extLst>
            </p:cNvPr>
            <p:cNvSpPr/>
            <p:nvPr/>
          </p:nvSpPr>
          <p:spPr>
            <a:xfrm>
              <a:off x="5348153" y="2228189"/>
              <a:ext cx="191836" cy="5468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二等辺三角形 103">
              <a:extLst>
                <a:ext uri="{FF2B5EF4-FFF2-40B4-BE49-F238E27FC236}">
                  <a16:creationId xmlns:a16="http://schemas.microsoft.com/office/drawing/2014/main" id="{59CBF83D-1A17-4740-951D-E7918AF151B3}"/>
                </a:ext>
              </a:extLst>
            </p:cNvPr>
            <p:cNvSpPr/>
            <p:nvPr/>
          </p:nvSpPr>
          <p:spPr>
            <a:xfrm rot="10800000">
              <a:off x="5427923" y="2567413"/>
              <a:ext cx="374732" cy="396540"/>
            </a:xfrm>
            <a:prstGeom prst="triangle">
              <a:avLst>
                <a:gd name="adj" fmla="val 78506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FFCECCFF-2E0F-4FA9-9C8E-E98E2F127DE8}"/>
                </a:ext>
              </a:extLst>
            </p:cNvPr>
            <p:cNvSpPr/>
            <p:nvPr/>
          </p:nvSpPr>
          <p:spPr>
            <a:xfrm rot="10800000">
              <a:off x="5302132" y="2461294"/>
              <a:ext cx="735807" cy="513003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  <a:gd name="connsiteX0" fmla="*/ 629616 w 831419"/>
                <a:gd name="connsiteY0" fmla="*/ 580870 h 580870"/>
                <a:gd name="connsiteX1" fmla="*/ 574036 w 831419"/>
                <a:gd name="connsiteY1" fmla="*/ 580870 h 580870"/>
                <a:gd name="connsiteX2" fmla="*/ 409133 w 831419"/>
                <a:gd name="connsiteY2" fmla="*/ 58748 h 580870"/>
                <a:gd name="connsiteX3" fmla="*/ 244230 w 831419"/>
                <a:gd name="connsiteY3" fmla="*/ 580870 h 580870"/>
                <a:gd name="connsiteX4" fmla="*/ 211493 w 831419"/>
                <a:gd name="connsiteY4" fmla="*/ 580870 h 580870"/>
                <a:gd name="connsiteX5" fmla="*/ 14958 w 831419"/>
                <a:gd name="connsiteY5" fmla="*/ 499463 h 580870"/>
                <a:gd name="connsiteX6" fmla="*/ 0 w 831419"/>
                <a:gd name="connsiteY6" fmla="*/ 481334 h 580870"/>
                <a:gd name="connsiteX7" fmla="*/ 498682 w 831419"/>
                <a:gd name="connsiteY7" fmla="*/ 0 h 580870"/>
                <a:gd name="connsiteX8" fmla="*/ 831419 w 831419"/>
                <a:gd name="connsiteY8" fmla="*/ 493078 h 580870"/>
                <a:gd name="connsiteX9" fmla="*/ 826152 w 831419"/>
                <a:gd name="connsiteY9" fmla="*/ 499463 h 580870"/>
                <a:gd name="connsiteX10" fmla="*/ 629616 w 831419"/>
                <a:gd name="connsiteY10" fmla="*/ 580870 h 580870"/>
                <a:gd name="connsiteX0" fmla="*/ 629616 w 831419"/>
                <a:gd name="connsiteY0" fmla="*/ 580870 h 580870"/>
                <a:gd name="connsiteX1" fmla="*/ 574036 w 831419"/>
                <a:gd name="connsiteY1" fmla="*/ 580870 h 580870"/>
                <a:gd name="connsiteX2" fmla="*/ 553147 w 831419"/>
                <a:gd name="connsiteY2" fmla="*/ 61233 h 580870"/>
                <a:gd name="connsiteX3" fmla="*/ 244230 w 831419"/>
                <a:gd name="connsiteY3" fmla="*/ 580870 h 580870"/>
                <a:gd name="connsiteX4" fmla="*/ 211493 w 831419"/>
                <a:gd name="connsiteY4" fmla="*/ 580870 h 580870"/>
                <a:gd name="connsiteX5" fmla="*/ 14958 w 831419"/>
                <a:gd name="connsiteY5" fmla="*/ 499463 h 580870"/>
                <a:gd name="connsiteX6" fmla="*/ 0 w 831419"/>
                <a:gd name="connsiteY6" fmla="*/ 481334 h 580870"/>
                <a:gd name="connsiteX7" fmla="*/ 498682 w 831419"/>
                <a:gd name="connsiteY7" fmla="*/ 0 h 580870"/>
                <a:gd name="connsiteX8" fmla="*/ 831419 w 831419"/>
                <a:gd name="connsiteY8" fmla="*/ 493078 h 580870"/>
                <a:gd name="connsiteX9" fmla="*/ 826152 w 831419"/>
                <a:gd name="connsiteY9" fmla="*/ 499463 h 580870"/>
                <a:gd name="connsiteX10" fmla="*/ 629616 w 831419"/>
                <a:gd name="connsiteY10" fmla="*/ 580870 h 580870"/>
                <a:gd name="connsiteX0" fmla="*/ 629616 w 831419"/>
                <a:gd name="connsiteY0" fmla="*/ 553531 h 553531"/>
                <a:gd name="connsiteX1" fmla="*/ 574036 w 831419"/>
                <a:gd name="connsiteY1" fmla="*/ 553531 h 553531"/>
                <a:gd name="connsiteX2" fmla="*/ 553147 w 831419"/>
                <a:gd name="connsiteY2" fmla="*/ 33894 h 553531"/>
                <a:gd name="connsiteX3" fmla="*/ 244230 w 831419"/>
                <a:gd name="connsiteY3" fmla="*/ 553531 h 553531"/>
                <a:gd name="connsiteX4" fmla="*/ 211493 w 831419"/>
                <a:gd name="connsiteY4" fmla="*/ 553531 h 553531"/>
                <a:gd name="connsiteX5" fmla="*/ 14958 w 831419"/>
                <a:gd name="connsiteY5" fmla="*/ 472124 h 553531"/>
                <a:gd name="connsiteX6" fmla="*/ 0 w 831419"/>
                <a:gd name="connsiteY6" fmla="*/ 453995 h 553531"/>
                <a:gd name="connsiteX7" fmla="*/ 562688 w 831419"/>
                <a:gd name="connsiteY7" fmla="*/ 0 h 553531"/>
                <a:gd name="connsiteX8" fmla="*/ 831419 w 831419"/>
                <a:gd name="connsiteY8" fmla="*/ 465739 h 553531"/>
                <a:gd name="connsiteX9" fmla="*/ 826152 w 831419"/>
                <a:gd name="connsiteY9" fmla="*/ 472124 h 553531"/>
                <a:gd name="connsiteX10" fmla="*/ 629616 w 831419"/>
                <a:gd name="connsiteY10" fmla="*/ 553531 h 553531"/>
                <a:gd name="connsiteX0" fmla="*/ 629616 w 831419"/>
                <a:gd name="connsiteY0" fmla="*/ 553531 h 553531"/>
                <a:gd name="connsiteX1" fmla="*/ 574036 w 831419"/>
                <a:gd name="connsiteY1" fmla="*/ 553531 h 553531"/>
                <a:gd name="connsiteX2" fmla="*/ 553147 w 831419"/>
                <a:gd name="connsiteY2" fmla="*/ 33894 h 553531"/>
                <a:gd name="connsiteX3" fmla="*/ 244230 w 831419"/>
                <a:gd name="connsiteY3" fmla="*/ 553531 h 553531"/>
                <a:gd name="connsiteX4" fmla="*/ 211493 w 831419"/>
                <a:gd name="connsiteY4" fmla="*/ 553531 h 553531"/>
                <a:gd name="connsiteX5" fmla="*/ 14958 w 831419"/>
                <a:gd name="connsiteY5" fmla="*/ 472124 h 553531"/>
                <a:gd name="connsiteX6" fmla="*/ 0 w 831419"/>
                <a:gd name="connsiteY6" fmla="*/ 453995 h 553531"/>
                <a:gd name="connsiteX7" fmla="*/ 562688 w 831419"/>
                <a:gd name="connsiteY7" fmla="*/ 0 h 553531"/>
                <a:gd name="connsiteX8" fmla="*/ 831419 w 831419"/>
                <a:gd name="connsiteY8" fmla="*/ 465739 h 553531"/>
                <a:gd name="connsiteX9" fmla="*/ 826152 w 831419"/>
                <a:gd name="connsiteY9" fmla="*/ 472124 h 553531"/>
                <a:gd name="connsiteX10" fmla="*/ 629616 w 831419"/>
                <a:gd name="connsiteY10" fmla="*/ 553531 h 553531"/>
                <a:gd name="connsiteX0" fmla="*/ 629616 w 831419"/>
                <a:gd name="connsiteY0" fmla="*/ 553531 h 553531"/>
                <a:gd name="connsiteX1" fmla="*/ 553147 w 831419"/>
                <a:gd name="connsiteY1" fmla="*/ 33894 h 553531"/>
                <a:gd name="connsiteX2" fmla="*/ 244230 w 831419"/>
                <a:gd name="connsiteY2" fmla="*/ 553531 h 553531"/>
                <a:gd name="connsiteX3" fmla="*/ 211493 w 831419"/>
                <a:gd name="connsiteY3" fmla="*/ 553531 h 553531"/>
                <a:gd name="connsiteX4" fmla="*/ 14958 w 831419"/>
                <a:gd name="connsiteY4" fmla="*/ 472124 h 553531"/>
                <a:gd name="connsiteX5" fmla="*/ 0 w 831419"/>
                <a:gd name="connsiteY5" fmla="*/ 453995 h 553531"/>
                <a:gd name="connsiteX6" fmla="*/ 562688 w 831419"/>
                <a:gd name="connsiteY6" fmla="*/ 0 h 553531"/>
                <a:gd name="connsiteX7" fmla="*/ 831419 w 831419"/>
                <a:gd name="connsiteY7" fmla="*/ 465739 h 553531"/>
                <a:gd name="connsiteX8" fmla="*/ 826152 w 831419"/>
                <a:gd name="connsiteY8" fmla="*/ 472124 h 553531"/>
                <a:gd name="connsiteX9" fmla="*/ 629616 w 831419"/>
                <a:gd name="connsiteY9" fmla="*/ 553531 h 553531"/>
                <a:gd name="connsiteX0" fmla="*/ 629616 w 831419"/>
                <a:gd name="connsiteY0" fmla="*/ 553531 h 553531"/>
                <a:gd name="connsiteX1" fmla="*/ 553147 w 831419"/>
                <a:gd name="connsiteY1" fmla="*/ 33894 h 553531"/>
                <a:gd name="connsiteX2" fmla="*/ 244230 w 831419"/>
                <a:gd name="connsiteY2" fmla="*/ 553531 h 553531"/>
                <a:gd name="connsiteX3" fmla="*/ 211493 w 831419"/>
                <a:gd name="connsiteY3" fmla="*/ 553531 h 553531"/>
                <a:gd name="connsiteX4" fmla="*/ 14958 w 831419"/>
                <a:gd name="connsiteY4" fmla="*/ 472124 h 553531"/>
                <a:gd name="connsiteX5" fmla="*/ 0 w 831419"/>
                <a:gd name="connsiteY5" fmla="*/ 453995 h 553531"/>
                <a:gd name="connsiteX6" fmla="*/ 562688 w 831419"/>
                <a:gd name="connsiteY6" fmla="*/ 0 h 553531"/>
                <a:gd name="connsiteX7" fmla="*/ 831419 w 831419"/>
                <a:gd name="connsiteY7" fmla="*/ 465739 h 553531"/>
                <a:gd name="connsiteX8" fmla="*/ 629616 w 831419"/>
                <a:gd name="connsiteY8" fmla="*/ 553531 h 553531"/>
                <a:gd name="connsiteX0" fmla="*/ 629616 w 802084"/>
                <a:gd name="connsiteY0" fmla="*/ 553531 h 553531"/>
                <a:gd name="connsiteX1" fmla="*/ 553147 w 802084"/>
                <a:gd name="connsiteY1" fmla="*/ 33894 h 553531"/>
                <a:gd name="connsiteX2" fmla="*/ 244230 w 802084"/>
                <a:gd name="connsiteY2" fmla="*/ 553531 h 553531"/>
                <a:gd name="connsiteX3" fmla="*/ 211493 w 802084"/>
                <a:gd name="connsiteY3" fmla="*/ 553531 h 553531"/>
                <a:gd name="connsiteX4" fmla="*/ 14958 w 802084"/>
                <a:gd name="connsiteY4" fmla="*/ 472124 h 553531"/>
                <a:gd name="connsiteX5" fmla="*/ 0 w 802084"/>
                <a:gd name="connsiteY5" fmla="*/ 453995 h 553531"/>
                <a:gd name="connsiteX6" fmla="*/ 562688 w 802084"/>
                <a:gd name="connsiteY6" fmla="*/ 0 h 553531"/>
                <a:gd name="connsiteX7" fmla="*/ 802084 w 802084"/>
                <a:gd name="connsiteY7" fmla="*/ 455797 h 553531"/>
                <a:gd name="connsiteX8" fmla="*/ 629616 w 802084"/>
                <a:gd name="connsiteY8" fmla="*/ 553531 h 553531"/>
                <a:gd name="connsiteX0" fmla="*/ 629616 w 802084"/>
                <a:gd name="connsiteY0" fmla="*/ 553531 h 553531"/>
                <a:gd name="connsiteX1" fmla="*/ 553147 w 802084"/>
                <a:gd name="connsiteY1" fmla="*/ 33894 h 553531"/>
                <a:gd name="connsiteX2" fmla="*/ 244230 w 802084"/>
                <a:gd name="connsiteY2" fmla="*/ 553531 h 553531"/>
                <a:gd name="connsiteX3" fmla="*/ 211493 w 802084"/>
                <a:gd name="connsiteY3" fmla="*/ 553531 h 553531"/>
                <a:gd name="connsiteX4" fmla="*/ 14958 w 802084"/>
                <a:gd name="connsiteY4" fmla="*/ 472124 h 553531"/>
                <a:gd name="connsiteX5" fmla="*/ 0 w 802084"/>
                <a:gd name="connsiteY5" fmla="*/ 453995 h 553531"/>
                <a:gd name="connsiteX6" fmla="*/ 562688 w 802084"/>
                <a:gd name="connsiteY6" fmla="*/ 0 h 553531"/>
                <a:gd name="connsiteX7" fmla="*/ 802084 w 802084"/>
                <a:gd name="connsiteY7" fmla="*/ 455797 h 553531"/>
                <a:gd name="connsiteX8" fmla="*/ 629616 w 802084"/>
                <a:gd name="connsiteY8" fmla="*/ 553531 h 553531"/>
                <a:gd name="connsiteX0" fmla="*/ 629616 w 802084"/>
                <a:gd name="connsiteY0" fmla="*/ 553531 h 553531"/>
                <a:gd name="connsiteX1" fmla="*/ 553147 w 802084"/>
                <a:gd name="connsiteY1" fmla="*/ 33894 h 553531"/>
                <a:gd name="connsiteX2" fmla="*/ 244230 w 802084"/>
                <a:gd name="connsiteY2" fmla="*/ 553531 h 553531"/>
                <a:gd name="connsiteX3" fmla="*/ 211493 w 802084"/>
                <a:gd name="connsiteY3" fmla="*/ 553531 h 553531"/>
                <a:gd name="connsiteX4" fmla="*/ 14958 w 802084"/>
                <a:gd name="connsiteY4" fmla="*/ 472124 h 553531"/>
                <a:gd name="connsiteX5" fmla="*/ 0 w 802084"/>
                <a:gd name="connsiteY5" fmla="*/ 453995 h 553531"/>
                <a:gd name="connsiteX6" fmla="*/ 562688 w 802084"/>
                <a:gd name="connsiteY6" fmla="*/ 0 h 553531"/>
                <a:gd name="connsiteX7" fmla="*/ 802084 w 802084"/>
                <a:gd name="connsiteY7" fmla="*/ 455797 h 553531"/>
                <a:gd name="connsiteX8" fmla="*/ 629616 w 802084"/>
                <a:gd name="connsiteY8" fmla="*/ 553531 h 553531"/>
                <a:gd name="connsiteX0" fmla="*/ 629616 w 802084"/>
                <a:gd name="connsiteY0" fmla="*/ 553531 h 560986"/>
                <a:gd name="connsiteX1" fmla="*/ 553147 w 802084"/>
                <a:gd name="connsiteY1" fmla="*/ 33894 h 560986"/>
                <a:gd name="connsiteX2" fmla="*/ 252230 w 802084"/>
                <a:gd name="connsiteY2" fmla="*/ 560986 h 560986"/>
                <a:gd name="connsiteX3" fmla="*/ 211493 w 802084"/>
                <a:gd name="connsiteY3" fmla="*/ 553531 h 560986"/>
                <a:gd name="connsiteX4" fmla="*/ 14958 w 802084"/>
                <a:gd name="connsiteY4" fmla="*/ 472124 h 560986"/>
                <a:gd name="connsiteX5" fmla="*/ 0 w 802084"/>
                <a:gd name="connsiteY5" fmla="*/ 453995 h 560986"/>
                <a:gd name="connsiteX6" fmla="*/ 562688 w 802084"/>
                <a:gd name="connsiteY6" fmla="*/ 0 h 560986"/>
                <a:gd name="connsiteX7" fmla="*/ 802084 w 802084"/>
                <a:gd name="connsiteY7" fmla="*/ 455797 h 560986"/>
                <a:gd name="connsiteX8" fmla="*/ 629616 w 802084"/>
                <a:gd name="connsiteY8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272833 w 863424"/>
                <a:gd name="connsiteY3" fmla="*/ 553531 h 560986"/>
                <a:gd name="connsiteX4" fmla="*/ 76298 w 863424"/>
                <a:gd name="connsiteY4" fmla="*/ 472124 h 560986"/>
                <a:gd name="connsiteX5" fmla="*/ 0 w 863424"/>
                <a:gd name="connsiteY5" fmla="*/ 491275 h 560986"/>
                <a:gd name="connsiteX6" fmla="*/ 624028 w 863424"/>
                <a:gd name="connsiteY6" fmla="*/ 0 h 560986"/>
                <a:gd name="connsiteX7" fmla="*/ 863424 w 863424"/>
                <a:gd name="connsiteY7" fmla="*/ 455797 h 560986"/>
                <a:gd name="connsiteX8" fmla="*/ 690956 w 863424"/>
                <a:gd name="connsiteY8" fmla="*/ 553531 h 560986"/>
                <a:gd name="connsiteX0" fmla="*/ 698979 w 871447"/>
                <a:gd name="connsiteY0" fmla="*/ 553531 h 560986"/>
                <a:gd name="connsiteX1" fmla="*/ 622510 w 871447"/>
                <a:gd name="connsiteY1" fmla="*/ 33894 h 560986"/>
                <a:gd name="connsiteX2" fmla="*/ 321593 w 871447"/>
                <a:gd name="connsiteY2" fmla="*/ 560986 h 560986"/>
                <a:gd name="connsiteX3" fmla="*/ 280856 w 871447"/>
                <a:gd name="connsiteY3" fmla="*/ 553531 h 560986"/>
                <a:gd name="connsiteX4" fmla="*/ 8023 w 871447"/>
                <a:gd name="connsiteY4" fmla="*/ 491275 h 560986"/>
                <a:gd name="connsiteX5" fmla="*/ 632051 w 871447"/>
                <a:gd name="connsiteY5" fmla="*/ 0 h 560986"/>
                <a:gd name="connsiteX6" fmla="*/ 871447 w 871447"/>
                <a:gd name="connsiteY6" fmla="*/ 455797 h 560986"/>
                <a:gd name="connsiteX7" fmla="*/ 698979 w 871447"/>
                <a:gd name="connsiteY7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0 w 863424"/>
                <a:gd name="connsiteY3" fmla="*/ 491275 h 560986"/>
                <a:gd name="connsiteX4" fmla="*/ 624028 w 863424"/>
                <a:gd name="connsiteY4" fmla="*/ 0 h 560986"/>
                <a:gd name="connsiteX5" fmla="*/ 863424 w 863424"/>
                <a:gd name="connsiteY5" fmla="*/ 455797 h 560986"/>
                <a:gd name="connsiteX6" fmla="*/ 690956 w 863424"/>
                <a:gd name="connsiteY6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0 w 863424"/>
                <a:gd name="connsiteY3" fmla="*/ 491275 h 560986"/>
                <a:gd name="connsiteX4" fmla="*/ 624028 w 863424"/>
                <a:gd name="connsiteY4" fmla="*/ 0 h 560986"/>
                <a:gd name="connsiteX5" fmla="*/ 863424 w 863424"/>
                <a:gd name="connsiteY5" fmla="*/ 455797 h 560986"/>
                <a:gd name="connsiteX6" fmla="*/ 690956 w 863424"/>
                <a:gd name="connsiteY6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0 w 863424"/>
                <a:gd name="connsiteY3" fmla="*/ 491275 h 560986"/>
                <a:gd name="connsiteX4" fmla="*/ 624028 w 863424"/>
                <a:gd name="connsiteY4" fmla="*/ 0 h 560986"/>
                <a:gd name="connsiteX5" fmla="*/ 863424 w 863424"/>
                <a:gd name="connsiteY5" fmla="*/ 455797 h 560986"/>
                <a:gd name="connsiteX6" fmla="*/ 690956 w 863424"/>
                <a:gd name="connsiteY6" fmla="*/ 553531 h 560986"/>
                <a:gd name="connsiteX0" fmla="*/ 690956 w 863424"/>
                <a:gd name="connsiteY0" fmla="*/ 553531 h 560986"/>
                <a:gd name="connsiteX1" fmla="*/ 614487 w 863424"/>
                <a:gd name="connsiteY1" fmla="*/ 33894 h 560986"/>
                <a:gd name="connsiteX2" fmla="*/ 313570 w 863424"/>
                <a:gd name="connsiteY2" fmla="*/ 560986 h 560986"/>
                <a:gd name="connsiteX3" fmla="*/ 0 w 863424"/>
                <a:gd name="connsiteY3" fmla="*/ 491275 h 560986"/>
                <a:gd name="connsiteX4" fmla="*/ 624028 w 863424"/>
                <a:gd name="connsiteY4" fmla="*/ 0 h 560986"/>
                <a:gd name="connsiteX5" fmla="*/ 863424 w 863424"/>
                <a:gd name="connsiteY5" fmla="*/ 455797 h 560986"/>
                <a:gd name="connsiteX6" fmla="*/ 690956 w 863424"/>
                <a:gd name="connsiteY6" fmla="*/ 553531 h 56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3424" h="560986">
                  <a:moveTo>
                    <a:pt x="690956" y="553531"/>
                  </a:moveTo>
                  <a:lnTo>
                    <a:pt x="614487" y="33894"/>
                  </a:lnTo>
                  <a:lnTo>
                    <a:pt x="313570" y="560986"/>
                  </a:lnTo>
                  <a:cubicBezTo>
                    <a:pt x="222381" y="560117"/>
                    <a:pt x="123192" y="564218"/>
                    <a:pt x="0" y="491275"/>
                  </a:cubicBezTo>
                  <a:lnTo>
                    <a:pt x="624028" y="0"/>
                  </a:lnTo>
                  <a:lnTo>
                    <a:pt x="863424" y="455797"/>
                  </a:lnTo>
                  <a:cubicBezTo>
                    <a:pt x="813936" y="503287"/>
                    <a:pt x="769780" y="533379"/>
                    <a:pt x="690956" y="553531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1F5BDE5-1247-444C-A8BC-B5EFF74D85AB}"/>
                </a:ext>
              </a:extLst>
            </p:cNvPr>
            <p:cNvSpPr/>
            <p:nvPr/>
          </p:nvSpPr>
          <p:spPr>
            <a:xfrm rot="10800000">
              <a:off x="5323718" y="2535793"/>
              <a:ext cx="182430" cy="415981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  <a:gd name="connsiteX0" fmla="*/ 181924 w 199493"/>
                <a:gd name="connsiteY0" fmla="*/ 454890 h 454890"/>
                <a:gd name="connsiteX1" fmla="*/ 0 w 199493"/>
                <a:gd name="connsiteY1" fmla="*/ 0 h 454890"/>
                <a:gd name="connsiteX2" fmla="*/ 199493 w 199493"/>
                <a:gd name="connsiteY2" fmla="*/ 440668 h 454890"/>
                <a:gd name="connsiteX3" fmla="*/ 182892 w 199493"/>
                <a:gd name="connsiteY3" fmla="*/ 454364 h 454890"/>
                <a:gd name="connsiteX4" fmla="*/ 181924 w 199493"/>
                <a:gd name="connsiteY4" fmla="*/ 454890 h 4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493" h="454890">
                  <a:moveTo>
                    <a:pt x="181924" y="454890"/>
                  </a:moveTo>
                  <a:lnTo>
                    <a:pt x="0" y="0"/>
                  </a:lnTo>
                  <a:lnTo>
                    <a:pt x="199493" y="440668"/>
                  </a:lnTo>
                  <a:lnTo>
                    <a:pt x="182892" y="454364"/>
                  </a:lnTo>
                  <a:lnTo>
                    <a:pt x="181924" y="45489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4D3EB903-9192-44FA-9982-F204CDBF23B4}"/>
                </a:ext>
              </a:extLst>
            </p:cNvPr>
            <p:cNvSpPr/>
            <p:nvPr/>
          </p:nvSpPr>
          <p:spPr>
            <a:xfrm rot="10800000">
              <a:off x="5507971" y="2507281"/>
              <a:ext cx="491696" cy="463099"/>
            </a:xfrm>
            <a:custGeom>
              <a:avLst/>
              <a:gdLst>
                <a:gd name="connsiteX0" fmla="*/ 17573 w 383596"/>
                <a:gd name="connsiteY0" fmla="*/ 521327 h 521327"/>
                <a:gd name="connsiteX1" fmla="*/ 0 w 383596"/>
                <a:gd name="connsiteY1" fmla="*/ 506828 h 521327"/>
                <a:gd name="connsiteX2" fmla="*/ 381803 w 383596"/>
                <a:gd name="connsiteY2" fmla="*/ 1980 h 521327"/>
                <a:gd name="connsiteX3" fmla="*/ 383501 w 383596"/>
                <a:gd name="connsiteY3" fmla="*/ 0 h 521327"/>
                <a:gd name="connsiteX4" fmla="*/ 383596 w 383596"/>
                <a:gd name="connsiteY4" fmla="*/ 125 h 521327"/>
                <a:gd name="connsiteX5" fmla="*/ 17573 w 383596"/>
                <a:gd name="connsiteY5" fmla="*/ 521327 h 521327"/>
                <a:gd name="connsiteX0" fmla="*/ 164207 w 530230"/>
                <a:gd name="connsiteY0" fmla="*/ 521327 h 521327"/>
                <a:gd name="connsiteX1" fmla="*/ 0 w 530230"/>
                <a:gd name="connsiteY1" fmla="*/ 496887 h 521327"/>
                <a:gd name="connsiteX2" fmla="*/ 528437 w 530230"/>
                <a:gd name="connsiteY2" fmla="*/ 1980 h 521327"/>
                <a:gd name="connsiteX3" fmla="*/ 530135 w 530230"/>
                <a:gd name="connsiteY3" fmla="*/ 0 h 521327"/>
                <a:gd name="connsiteX4" fmla="*/ 530230 w 530230"/>
                <a:gd name="connsiteY4" fmla="*/ 125 h 521327"/>
                <a:gd name="connsiteX5" fmla="*/ 164207 w 530230"/>
                <a:gd name="connsiteY5" fmla="*/ 521327 h 521327"/>
                <a:gd name="connsiteX0" fmla="*/ 32485 w 530230"/>
                <a:gd name="connsiteY0" fmla="*/ 506415 h 506415"/>
                <a:gd name="connsiteX1" fmla="*/ 0 w 530230"/>
                <a:gd name="connsiteY1" fmla="*/ 496887 h 506415"/>
                <a:gd name="connsiteX2" fmla="*/ 528437 w 530230"/>
                <a:gd name="connsiteY2" fmla="*/ 1980 h 506415"/>
                <a:gd name="connsiteX3" fmla="*/ 530135 w 530230"/>
                <a:gd name="connsiteY3" fmla="*/ 0 h 506415"/>
                <a:gd name="connsiteX4" fmla="*/ 530230 w 530230"/>
                <a:gd name="connsiteY4" fmla="*/ 125 h 506415"/>
                <a:gd name="connsiteX5" fmla="*/ 32485 w 530230"/>
                <a:gd name="connsiteY5" fmla="*/ 506415 h 506415"/>
                <a:gd name="connsiteX0" fmla="*/ 39940 w 537685"/>
                <a:gd name="connsiteY0" fmla="*/ 506415 h 506415"/>
                <a:gd name="connsiteX1" fmla="*/ 0 w 537685"/>
                <a:gd name="connsiteY1" fmla="*/ 494402 h 506415"/>
                <a:gd name="connsiteX2" fmla="*/ 535892 w 537685"/>
                <a:gd name="connsiteY2" fmla="*/ 1980 h 506415"/>
                <a:gd name="connsiteX3" fmla="*/ 537590 w 537685"/>
                <a:gd name="connsiteY3" fmla="*/ 0 h 506415"/>
                <a:gd name="connsiteX4" fmla="*/ 537685 w 537685"/>
                <a:gd name="connsiteY4" fmla="*/ 125 h 506415"/>
                <a:gd name="connsiteX5" fmla="*/ 39940 w 537685"/>
                <a:gd name="connsiteY5" fmla="*/ 506415 h 506415"/>
                <a:gd name="connsiteX0" fmla="*/ 20058 w 537685"/>
                <a:gd name="connsiteY0" fmla="*/ 506415 h 506415"/>
                <a:gd name="connsiteX1" fmla="*/ 0 w 537685"/>
                <a:gd name="connsiteY1" fmla="*/ 494402 h 506415"/>
                <a:gd name="connsiteX2" fmla="*/ 535892 w 537685"/>
                <a:gd name="connsiteY2" fmla="*/ 1980 h 506415"/>
                <a:gd name="connsiteX3" fmla="*/ 537590 w 537685"/>
                <a:gd name="connsiteY3" fmla="*/ 0 h 506415"/>
                <a:gd name="connsiteX4" fmla="*/ 537685 w 537685"/>
                <a:gd name="connsiteY4" fmla="*/ 125 h 506415"/>
                <a:gd name="connsiteX5" fmla="*/ 20058 w 537685"/>
                <a:gd name="connsiteY5" fmla="*/ 506415 h 506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7685" h="506415">
                  <a:moveTo>
                    <a:pt x="20058" y="506415"/>
                  </a:moveTo>
                  <a:lnTo>
                    <a:pt x="0" y="494402"/>
                  </a:lnTo>
                  <a:lnTo>
                    <a:pt x="535892" y="1980"/>
                  </a:lnTo>
                  <a:lnTo>
                    <a:pt x="537590" y="0"/>
                  </a:lnTo>
                  <a:lnTo>
                    <a:pt x="537685" y="125"/>
                  </a:lnTo>
                  <a:lnTo>
                    <a:pt x="20058" y="50641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207FEA85-56ED-4E74-B60C-B184C8F58B5E}"/>
                </a:ext>
              </a:extLst>
            </p:cNvPr>
            <p:cNvSpPr/>
            <p:nvPr/>
          </p:nvSpPr>
          <p:spPr>
            <a:xfrm rot="18900000" flipH="1">
              <a:off x="5599318" y="1080237"/>
              <a:ext cx="413537" cy="846578"/>
            </a:xfrm>
            <a:prstGeom prst="moon">
              <a:avLst>
                <a:gd name="adj" fmla="val 4631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円/楕円 368">
              <a:extLst>
                <a:ext uri="{FF2B5EF4-FFF2-40B4-BE49-F238E27FC236}">
                  <a16:creationId xmlns:a16="http://schemas.microsoft.com/office/drawing/2014/main" id="{26AAB039-7507-409B-BDB5-EAEF72CA51E0}"/>
                </a:ext>
              </a:extLst>
            </p:cNvPr>
            <p:cNvSpPr/>
            <p:nvPr/>
          </p:nvSpPr>
          <p:spPr>
            <a:xfrm rot="900000" flipH="1">
              <a:off x="5918079" y="1752978"/>
              <a:ext cx="214095" cy="354312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円/楕円 369">
              <a:extLst>
                <a:ext uri="{FF2B5EF4-FFF2-40B4-BE49-F238E27FC236}">
                  <a16:creationId xmlns:a16="http://schemas.microsoft.com/office/drawing/2014/main" id="{09024298-BC17-4071-9AC6-EE85B3CEDFA6}"/>
                </a:ext>
              </a:extLst>
            </p:cNvPr>
            <p:cNvSpPr/>
            <p:nvPr/>
          </p:nvSpPr>
          <p:spPr>
            <a:xfrm rot="900000" flipH="1">
              <a:off x="5964271" y="1814484"/>
              <a:ext cx="126746" cy="232242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1DD72E7-F38E-4765-8B10-8E7C405A8700}"/>
                </a:ext>
              </a:extLst>
            </p:cNvPr>
            <p:cNvSpPr/>
            <p:nvPr/>
          </p:nvSpPr>
          <p:spPr>
            <a:xfrm>
              <a:off x="5010150" y="1263650"/>
              <a:ext cx="955189" cy="346348"/>
            </a:xfrm>
            <a:custGeom>
              <a:avLst/>
              <a:gdLst>
                <a:gd name="connsiteX0" fmla="*/ 425823 w 851646"/>
                <a:gd name="connsiteY0" fmla="*/ 0 h 312616"/>
                <a:gd name="connsiteX1" fmla="*/ 827162 w 851646"/>
                <a:gd name="connsiteY1" fmla="*/ 241124 h 312616"/>
                <a:gd name="connsiteX2" fmla="*/ 851646 w 851646"/>
                <a:gd name="connsiteY2" fmla="*/ 312616 h 312616"/>
                <a:gd name="connsiteX3" fmla="*/ 846055 w 851646"/>
                <a:gd name="connsiteY3" fmla="*/ 310192 h 312616"/>
                <a:gd name="connsiteX4" fmla="*/ 425823 w 851646"/>
                <a:gd name="connsiteY4" fmla="*/ 242767 h 312616"/>
                <a:gd name="connsiteX5" fmla="*/ 5592 w 851646"/>
                <a:gd name="connsiteY5" fmla="*/ 310192 h 312616"/>
                <a:gd name="connsiteX6" fmla="*/ 0 w 851646"/>
                <a:gd name="connsiteY6" fmla="*/ 312616 h 312616"/>
                <a:gd name="connsiteX7" fmla="*/ 24484 w 851646"/>
                <a:gd name="connsiteY7" fmla="*/ 241124 h 312616"/>
                <a:gd name="connsiteX8" fmla="*/ 425823 w 851646"/>
                <a:gd name="connsiteY8" fmla="*/ 0 h 31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46" h="312616">
                  <a:moveTo>
                    <a:pt x="425823" y="0"/>
                  </a:moveTo>
                  <a:cubicBezTo>
                    <a:pt x="606242" y="0"/>
                    <a:pt x="761040" y="99426"/>
                    <a:pt x="827162" y="241124"/>
                  </a:cubicBezTo>
                  <a:lnTo>
                    <a:pt x="851646" y="312616"/>
                  </a:lnTo>
                  <a:lnTo>
                    <a:pt x="846055" y="310192"/>
                  </a:lnTo>
                  <a:cubicBezTo>
                    <a:pt x="726097" y="267624"/>
                    <a:pt x="581486" y="242767"/>
                    <a:pt x="425823" y="242767"/>
                  </a:cubicBezTo>
                  <a:cubicBezTo>
                    <a:pt x="270160" y="242767"/>
                    <a:pt x="125549" y="267624"/>
                    <a:pt x="5592" y="310192"/>
                  </a:cubicBezTo>
                  <a:lnTo>
                    <a:pt x="0" y="312616"/>
                  </a:lnTo>
                  <a:lnTo>
                    <a:pt x="24484" y="241124"/>
                  </a:lnTo>
                  <a:cubicBezTo>
                    <a:pt x="90607" y="99426"/>
                    <a:pt x="245405" y="0"/>
                    <a:pt x="42582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996FD380-6DE3-4F4C-8F84-8EAC233E80F8}"/>
                </a:ext>
              </a:extLst>
            </p:cNvPr>
            <p:cNvSpPr/>
            <p:nvPr/>
          </p:nvSpPr>
          <p:spPr>
            <a:xfrm flipH="1">
              <a:off x="5879337" y="1483070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3EBE997E-533A-4D24-B935-C08F1DFF55EC}"/>
                </a:ext>
              </a:extLst>
            </p:cNvPr>
            <p:cNvGrpSpPr/>
            <p:nvPr/>
          </p:nvGrpSpPr>
          <p:grpSpPr>
            <a:xfrm>
              <a:off x="5490891" y="1651003"/>
              <a:ext cx="237635" cy="369308"/>
              <a:chOff x="5490891" y="1651003"/>
              <a:chExt cx="237635" cy="369308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FBA3E7DC-B1EC-4E4A-A253-893EF2059279}"/>
                  </a:ext>
                </a:extLst>
              </p:cNvPr>
              <p:cNvGrpSpPr/>
              <p:nvPr/>
            </p:nvGrpSpPr>
            <p:grpSpPr>
              <a:xfrm>
                <a:off x="5490891" y="1752844"/>
                <a:ext cx="204959" cy="267467"/>
                <a:chOff x="2896919" y="3691681"/>
                <a:chExt cx="138000" cy="203092"/>
              </a:xfrm>
            </p:grpSpPr>
            <p:sp>
              <p:nvSpPr>
                <p:cNvPr id="123" name="円/楕円 333">
                  <a:extLst>
                    <a:ext uri="{FF2B5EF4-FFF2-40B4-BE49-F238E27FC236}">
                      <a16:creationId xmlns:a16="http://schemas.microsoft.com/office/drawing/2014/main" id="{87CC828C-06FE-4784-8F7F-30FFBC0982EC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円/楕円 334">
                  <a:extLst>
                    <a:ext uri="{FF2B5EF4-FFF2-40B4-BE49-F238E27FC236}">
                      <a16:creationId xmlns:a16="http://schemas.microsoft.com/office/drawing/2014/main" id="{1FB0579F-9565-4CAA-AFD7-395C4CB96494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35">
                  <a:extLst>
                    <a:ext uri="{FF2B5EF4-FFF2-40B4-BE49-F238E27FC236}">
                      <a16:creationId xmlns:a16="http://schemas.microsoft.com/office/drawing/2014/main" id="{780D9BC5-0D15-4D41-B557-EFE5AC6F23B5}"/>
                    </a:ext>
                  </a:extLst>
                </p:cNvPr>
                <p:cNvSpPr/>
                <p:nvPr/>
              </p:nvSpPr>
              <p:spPr>
                <a:xfrm>
                  <a:off x="2911661" y="3743002"/>
                  <a:ext cx="80235" cy="11048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35">
                  <a:extLst>
                    <a:ext uri="{FF2B5EF4-FFF2-40B4-BE49-F238E27FC236}">
                      <a16:creationId xmlns:a16="http://schemas.microsoft.com/office/drawing/2014/main" id="{71068B58-B9C1-469A-9D88-F44F078AB43D}"/>
                    </a:ext>
                  </a:extLst>
                </p:cNvPr>
                <p:cNvSpPr/>
                <p:nvPr/>
              </p:nvSpPr>
              <p:spPr>
                <a:xfrm>
                  <a:off x="2936387" y="3755422"/>
                  <a:ext cx="30784" cy="46321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2" name="円/楕円 27">
                <a:extLst>
                  <a:ext uri="{FF2B5EF4-FFF2-40B4-BE49-F238E27FC236}">
                    <a16:creationId xmlns:a16="http://schemas.microsoft.com/office/drawing/2014/main" id="{7D3DEBF4-51C0-4755-AD5A-39CDBA8FEA01}"/>
                  </a:ext>
                </a:extLst>
              </p:cNvPr>
              <p:cNvSpPr/>
              <p:nvPr/>
            </p:nvSpPr>
            <p:spPr>
              <a:xfrm rot="10800000">
                <a:off x="5504762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4B82367-104C-48DC-BED1-C9093F902D61}"/>
                </a:ext>
              </a:extLst>
            </p:cNvPr>
            <p:cNvGrpSpPr/>
            <p:nvPr/>
          </p:nvGrpSpPr>
          <p:grpSpPr>
            <a:xfrm flipH="1">
              <a:off x="5138151" y="1651003"/>
              <a:ext cx="143462" cy="369308"/>
              <a:chOff x="5490891" y="1651003"/>
              <a:chExt cx="237635" cy="369308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E5D5E79E-31D9-4AF2-B7F6-FDC138AF06B3}"/>
                  </a:ext>
                </a:extLst>
              </p:cNvPr>
              <p:cNvGrpSpPr/>
              <p:nvPr/>
            </p:nvGrpSpPr>
            <p:grpSpPr>
              <a:xfrm>
                <a:off x="5490891" y="1752844"/>
                <a:ext cx="204959" cy="267467"/>
                <a:chOff x="2896919" y="3691681"/>
                <a:chExt cx="138000" cy="203092"/>
              </a:xfrm>
            </p:grpSpPr>
            <p:sp>
              <p:nvSpPr>
                <p:cNvPr id="117" name="円/楕円 333">
                  <a:extLst>
                    <a:ext uri="{FF2B5EF4-FFF2-40B4-BE49-F238E27FC236}">
                      <a16:creationId xmlns:a16="http://schemas.microsoft.com/office/drawing/2014/main" id="{84AB62AA-4CE9-424F-BED5-24322A2F0F4E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円/楕円 334">
                  <a:extLst>
                    <a:ext uri="{FF2B5EF4-FFF2-40B4-BE49-F238E27FC236}">
                      <a16:creationId xmlns:a16="http://schemas.microsoft.com/office/drawing/2014/main" id="{829AED2D-BBD3-4225-9587-959F191075D8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335">
                  <a:extLst>
                    <a:ext uri="{FF2B5EF4-FFF2-40B4-BE49-F238E27FC236}">
                      <a16:creationId xmlns:a16="http://schemas.microsoft.com/office/drawing/2014/main" id="{3222D27C-35DD-45DB-8C11-A8D62F82BA09}"/>
                    </a:ext>
                  </a:extLst>
                </p:cNvPr>
                <p:cNvSpPr/>
                <p:nvPr/>
              </p:nvSpPr>
              <p:spPr>
                <a:xfrm>
                  <a:off x="2926993" y="3743002"/>
                  <a:ext cx="80235" cy="11048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335">
                  <a:extLst>
                    <a:ext uri="{FF2B5EF4-FFF2-40B4-BE49-F238E27FC236}">
                      <a16:creationId xmlns:a16="http://schemas.microsoft.com/office/drawing/2014/main" id="{3C22DB37-567F-444F-A69B-5F03356374F0}"/>
                    </a:ext>
                  </a:extLst>
                </p:cNvPr>
                <p:cNvSpPr/>
                <p:nvPr/>
              </p:nvSpPr>
              <p:spPr>
                <a:xfrm>
                  <a:off x="2951719" y="3755422"/>
                  <a:ext cx="30784" cy="46321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" name="円/楕円 27">
                <a:extLst>
                  <a:ext uri="{FF2B5EF4-FFF2-40B4-BE49-F238E27FC236}">
                    <a16:creationId xmlns:a16="http://schemas.microsoft.com/office/drawing/2014/main" id="{F6D5FECE-B25B-4FD9-9507-1881BDA64649}"/>
                  </a:ext>
                </a:extLst>
              </p:cNvPr>
              <p:cNvSpPr/>
              <p:nvPr/>
            </p:nvSpPr>
            <p:spPr>
              <a:xfrm rot="10800000">
                <a:off x="5504762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DD25E90B-14DD-431E-A24E-B0E72A2C697D}"/>
              </a:ext>
            </a:extLst>
          </p:cNvPr>
          <p:cNvGrpSpPr/>
          <p:nvPr/>
        </p:nvGrpSpPr>
        <p:grpSpPr>
          <a:xfrm>
            <a:off x="1342566" y="4206213"/>
            <a:ext cx="1082947" cy="2195164"/>
            <a:chOff x="738572" y="4206213"/>
            <a:chExt cx="1082947" cy="2195164"/>
          </a:xfrm>
        </p:grpSpPr>
        <p:sp>
          <p:nvSpPr>
            <p:cNvPr id="128" name="円/楕円 217">
              <a:extLst>
                <a:ext uri="{FF2B5EF4-FFF2-40B4-BE49-F238E27FC236}">
                  <a16:creationId xmlns:a16="http://schemas.microsoft.com/office/drawing/2014/main" id="{308530CD-2386-4424-988C-4D6CD003D272}"/>
                </a:ext>
              </a:extLst>
            </p:cNvPr>
            <p:cNvSpPr/>
            <p:nvPr/>
          </p:nvSpPr>
          <p:spPr>
            <a:xfrm>
              <a:off x="738572" y="4206213"/>
              <a:ext cx="858429" cy="95839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円/楕円 637">
              <a:extLst>
                <a:ext uri="{FF2B5EF4-FFF2-40B4-BE49-F238E27FC236}">
                  <a16:creationId xmlns:a16="http://schemas.microsoft.com/office/drawing/2014/main" id="{71F3BCEF-9265-4E2A-B6F9-E008E48991CA}"/>
                </a:ext>
              </a:extLst>
            </p:cNvPr>
            <p:cNvSpPr/>
            <p:nvPr/>
          </p:nvSpPr>
          <p:spPr>
            <a:xfrm>
              <a:off x="965646" y="505761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" name="円/楕円 217">
              <a:extLst>
                <a:ext uri="{FF2B5EF4-FFF2-40B4-BE49-F238E27FC236}">
                  <a16:creationId xmlns:a16="http://schemas.microsoft.com/office/drawing/2014/main" id="{1783C374-BEA7-4D5C-BC93-37767663956E}"/>
                </a:ext>
              </a:extLst>
            </p:cNvPr>
            <p:cNvSpPr/>
            <p:nvPr/>
          </p:nvSpPr>
          <p:spPr>
            <a:xfrm>
              <a:off x="783924" y="4206213"/>
              <a:ext cx="978332" cy="98959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円/楕円 637">
              <a:extLst>
                <a:ext uri="{FF2B5EF4-FFF2-40B4-BE49-F238E27FC236}">
                  <a16:creationId xmlns:a16="http://schemas.microsoft.com/office/drawing/2014/main" id="{1F632576-043D-4AF2-8DB1-EF3709FB744D}"/>
                </a:ext>
              </a:extLst>
            </p:cNvPr>
            <p:cNvSpPr/>
            <p:nvPr/>
          </p:nvSpPr>
          <p:spPr>
            <a:xfrm>
              <a:off x="1526773" y="505761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1887522C-14F6-470E-AAF3-53D2F5B84286}"/>
                </a:ext>
              </a:extLst>
            </p:cNvPr>
            <p:cNvSpPr/>
            <p:nvPr/>
          </p:nvSpPr>
          <p:spPr>
            <a:xfrm>
              <a:off x="770066" y="426044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BBBEB0D6-1C84-4609-A3C3-46463519A410}"/>
                </a:ext>
              </a:extLst>
            </p:cNvPr>
            <p:cNvSpPr/>
            <p:nvPr/>
          </p:nvSpPr>
          <p:spPr>
            <a:xfrm>
              <a:off x="1123064" y="5264444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4" name="円/楕円 27">
              <a:extLst>
                <a:ext uri="{FF2B5EF4-FFF2-40B4-BE49-F238E27FC236}">
                  <a16:creationId xmlns:a16="http://schemas.microsoft.com/office/drawing/2014/main" id="{BB4E7415-4062-4F4F-A4F5-C327AFF74E1B}"/>
                </a:ext>
              </a:extLst>
            </p:cNvPr>
            <p:cNvSpPr/>
            <p:nvPr/>
          </p:nvSpPr>
          <p:spPr>
            <a:xfrm>
              <a:off x="1004494" y="5156941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281DDBE6-868E-4F4B-AE94-7BAC6CB4FD2F}"/>
                </a:ext>
              </a:extLst>
            </p:cNvPr>
            <p:cNvSpPr/>
            <p:nvPr/>
          </p:nvSpPr>
          <p:spPr>
            <a:xfrm>
              <a:off x="846631" y="5379083"/>
              <a:ext cx="907754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48917" y="208583"/>
                    <a:pt x="89224" y="143639"/>
                  </a:cubicBezTo>
                  <a:cubicBezTo>
                    <a:pt x="129531" y="78695"/>
                    <a:pt x="183175" y="28204"/>
                    <a:pt x="252012" y="8004"/>
                  </a:cubicBezTo>
                  <a:lnTo>
                    <a:pt x="283694" y="2915"/>
                  </a:lnTo>
                  <a:cubicBezTo>
                    <a:pt x="272382" y="24391"/>
                    <a:pt x="241106" y="24438"/>
                    <a:pt x="239776" y="72107"/>
                  </a:cubicBezTo>
                  <a:cubicBezTo>
                    <a:pt x="250173" y="206687"/>
                    <a:pt x="463866" y="125788"/>
                    <a:pt x="515760" y="86497"/>
                  </a:cubicBezTo>
                  <a:cubicBezTo>
                    <a:pt x="567654" y="47206"/>
                    <a:pt x="563250" y="3424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86278F84-5557-4672-B545-AFDDA486672F}"/>
                </a:ext>
              </a:extLst>
            </p:cNvPr>
            <p:cNvSpPr/>
            <p:nvPr/>
          </p:nvSpPr>
          <p:spPr>
            <a:xfrm>
              <a:off x="1011785" y="5379083"/>
              <a:ext cx="398966" cy="220725"/>
            </a:xfrm>
            <a:custGeom>
              <a:avLst/>
              <a:gdLst>
                <a:gd name="connsiteX0" fmla="*/ 392829 w 398966"/>
                <a:gd name="connsiteY0" fmla="*/ 0 h 220725"/>
                <a:gd name="connsiteX1" fmla="*/ 393004 w 398966"/>
                <a:gd name="connsiteY1" fmla="*/ 0 h 220725"/>
                <a:gd name="connsiteX2" fmla="*/ 398564 w 398966"/>
                <a:gd name="connsiteY2" fmla="*/ 19429 h 220725"/>
                <a:gd name="connsiteX3" fmla="*/ 368656 w 398966"/>
                <a:gd name="connsiteY3" fmla="*/ 129700 h 220725"/>
                <a:gd name="connsiteX4" fmla="*/ 189871 w 398966"/>
                <a:gd name="connsiteY4" fmla="*/ 210544 h 220725"/>
                <a:gd name="connsiteX5" fmla="*/ 158770 w 398966"/>
                <a:gd name="connsiteY5" fmla="*/ 179347 h 220725"/>
                <a:gd name="connsiteX6" fmla="*/ 152462 w 398966"/>
                <a:gd name="connsiteY6" fmla="*/ 157307 h 220725"/>
                <a:gd name="connsiteX7" fmla="*/ 134582 w 398966"/>
                <a:gd name="connsiteY7" fmla="*/ 179061 h 220725"/>
                <a:gd name="connsiteX8" fmla="*/ 32214 w 398966"/>
                <a:gd name="connsiteY8" fmla="*/ 204110 h 220725"/>
                <a:gd name="connsiteX9" fmla="*/ 22824 w 398966"/>
                <a:gd name="connsiteY9" fmla="*/ 65704 h 220725"/>
                <a:gd name="connsiteX10" fmla="*/ 52177 w 398966"/>
                <a:gd name="connsiteY10" fmla="*/ 29992 h 220725"/>
                <a:gd name="connsiteX11" fmla="*/ 82324 w 398966"/>
                <a:gd name="connsiteY11" fmla="*/ 9639 h 220725"/>
                <a:gd name="connsiteX12" fmla="*/ 95596 w 398966"/>
                <a:gd name="connsiteY12" fmla="*/ 7678 h 220725"/>
                <a:gd name="connsiteX13" fmla="*/ 63212 w 398966"/>
                <a:gd name="connsiteY13" fmla="*/ 72107 h 220725"/>
                <a:gd name="connsiteX14" fmla="*/ 326573 w 398966"/>
                <a:gd name="connsiteY14" fmla="*/ 86497 h 220725"/>
                <a:gd name="connsiteX15" fmla="*/ 388902 w 398966"/>
                <a:gd name="connsiteY15" fmla="*/ 7813 h 220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8966" h="220725">
                  <a:moveTo>
                    <a:pt x="392829" y="0"/>
                  </a:moveTo>
                  <a:lnTo>
                    <a:pt x="393004" y="0"/>
                  </a:lnTo>
                  <a:lnTo>
                    <a:pt x="398564" y="19429"/>
                  </a:lnTo>
                  <a:cubicBezTo>
                    <a:pt x="401141" y="53279"/>
                    <a:pt x="391376" y="92711"/>
                    <a:pt x="368656" y="129700"/>
                  </a:cubicBezTo>
                  <a:cubicBezTo>
                    <a:pt x="323218" y="203678"/>
                    <a:pt x="243173" y="239873"/>
                    <a:pt x="189871" y="210544"/>
                  </a:cubicBezTo>
                  <a:cubicBezTo>
                    <a:pt x="176546" y="203212"/>
                    <a:pt x="166153" y="192479"/>
                    <a:pt x="158770" y="179347"/>
                  </a:cubicBezTo>
                  <a:lnTo>
                    <a:pt x="152462" y="157307"/>
                  </a:lnTo>
                  <a:lnTo>
                    <a:pt x="134582" y="179061"/>
                  </a:lnTo>
                  <a:cubicBezTo>
                    <a:pt x="101918" y="208909"/>
                    <a:pt x="61439" y="220191"/>
                    <a:pt x="32214" y="204110"/>
                  </a:cubicBezTo>
                  <a:cubicBezTo>
                    <a:pt x="-6753" y="182669"/>
                    <a:pt x="-10958" y="120702"/>
                    <a:pt x="22824" y="65704"/>
                  </a:cubicBezTo>
                  <a:cubicBezTo>
                    <a:pt x="31269" y="51954"/>
                    <a:pt x="41289" y="39942"/>
                    <a:pt x="52177" y="29992"/>
                  </a:cubicBezTo>
                  <a:lnTo>
                    <a:pt x="82324" y="9639"/>
                  </a:lnTo>
                  <a:lnTo>
                    <a:pt x="95596" y="7678"/>
                  </a:lnTo>
                  <a:cubicBezTo>
                    <a:pt x="84801" y="29154"/>
                    <a:pt x="64481" y="24438"/>
                    <a:pt x="63212" y="72107"/>
                  </a:cubicBezTo>
                  <a:cubicBezTo>
                    <a:pt x="73133" y="206687"/>
                    <a:pt x="277052" y="125788"/>
                    <a:pt x="326573" y="86497"/>
                  </a:cubicBezTo>
                  <a:cubicBezTo>
                    <a:pt x="376093" y="47206"/>
                    <a:pt x="371891" y="34247"/>
                    <a:pt x="388902" y="7813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ハート 63">
              <a:extLst>
                <a:ext uri="{FF2B5EF4-FFF2-40B4-BE49-F238E27FC236}">
                  <a16:creationId xmlns:a16="http://schemas.microsoft.com/office/drawing/2014/main" id="{A4F3C5EE-3F09-4873-9520-DE076B0C7BE1}"/>
                </a:ext>
              </a:extLst>
            </p:cNvPr>
            <p:cNvSpPr/>
            <p:nvPr/>
          </p:nvSpPr>
          <p:spPr>
            <a:xfrm>
              <a:off x="863067" y="5934460"/>
              <a:ext cx="684529" cy="133875"/>
            </a:xfrm>
            <a:custGeom>
              <a:avLst/>
              <a:gdLst/>
              <a:ahLst/>
              <a:cxnLst/>
              <a:rect l="l" t="t" r="r" b="b"/>
              <a:pathLst>
                <a:path w="660619" h="118355">
                  <a:moveTo>
                    <a:pt x="520020" y="389"/>
                  </a:moveTo>
                  <a:cubicBezTo>
                    <a:pt x="530240" y="-1395"/>
                    <a:pt x="540424" y="3052"/>
                    <a:pt x="546274" y="12353"/>
                  </a:cubicBezTo>
                  <a:cubicBezTo>
                    <a:pt x="558635" y="-6458"/>
                    <a:pt x="588076" y="-5650"/>
                    <a:pt x="600264" y="28476"/>
                  </a:cubicBezTo>
                  <a:cubicBezTo>
                    <a:pt x="625230" y="-41430"/>
                    <a:pt x="722599" y="28476"/>
                    <a:pt x="600264" y="118355"/>
                  </a:cubicBezTo>
                  <a:cubicBezTo>
                    <a:pt x="570734" y="96660"/>
                    <a:pt x="554006" y="76128"/>
                    <a:pt x="546274" y="58308"/>
                  </a:cubicBezTo>
                  <a:cubicBezTo>
                    <a:pt x="538542" y="76128"/>
                    <a:pt x="521814" y="96660"/>
                    <a:pt x="492284" y="118355"/>
                  </a:cubicBezTo>
                  <a:cubicBezTo>
                    <a:pt x="462753" y="96659"/>
                    <a:pt x="446025" y="76127"/>
                    <a:pt x="438293" y="58306"/>
                  </a:cubicBezTo>
                  <a:cubicBezTo>
                    <a:pt x="430561" y="76127"/>
                    <a:pt x="413833" y="96659"/>
                    <a:pt x="384302" y="118355"/>
                  </a:cubicBezTo>
                  <a:cubicBezTo>
                    <a:pt x="354771" y="96659"/>
                    <a:pt x="338043" y="76127"/>
                    <a:pt x="330311" y="58306"/>
                  </a:cubicBezTo>
                  <a:cubicBezTo>
                    <a:pt x="322579" y="76127"/>
                    <a:pt x="305851" y="96659"/>
                    <a:pt x="276320" y="118355"/>
                  </a:cubicBezTo>
                  <a:cubicBezTo>
                    <a:pt x="246789" y="96659"/>
                    <a:pt x="230061" y="76127"/>
                    <a:pt x="222329" y="58306"/>
                  </a:cubicBezTo>
                  <a:cubicBezTo>
                    <a:pt x="214597" y="76127"/>
                    <a:pt x="197869" y="96659"/>
                    <a:pt x="168338" y="118355"/>
                  </a:cubicBezTo>
                  <a:cubicBezTo>
                    <a:pt x="138807" y="96659"/>
                    <a:pt x="122079" y="76127"/>
                    <a:pt x="114347" y="58306"/>
                  </a:cubicBezTo>
                  <a:cubicBezTo>
                    <a:pt x="106615" y="76127"/>
                    <a:pt x="89887" y="96659"/>
                    <a:pt x="60356" y="118355"/>
                  </a:cubicBezTo>
                  <a:cubicBezTo>
                    <a:pt x="-31396" y="50946"/>
                    <a:pt x="436" y="-5229"/>
                    <a:pt x="32620" y="389"/>
                  </a:cubicBezTo>
                  <a:cubicBezTo>
                    <a:pt x="43348" y="2261"/>
                    <a:pt x="54114" y="11000"/>
                    <a:pt x="60356" y="28476"/>
                  </a:cubicBezTo>
                  <a:cubicBezTo>
                    <a:pt x="72544" y="-5650"/>
                    <a:pt x="101986" y="-6458"/>
                    <a:pt x="114347" y="12354"/>
                  </a:cubicBezTo>
                  <a:cubicBezTo>
                    <a:pt x="126708" y="-6458"/>
                    <a:pt x="156150" y="-5650"/>
                    <a:pt x="168338" y="28476"/>
                  </a:cubicBezTo>
                  <a:cubicBezTo>
                    <a:pt x="174580" y="11000"/>
                    <a:pt x="185346" y="2261"/>
                    <a:pt x="196074" y="389"/>
                  </a:cubicBezTo>
                  <a:cubicBezTo>
                    <a:pt x="206294" y="-1395"/>
                    <a:pt x="216479" y="3053"/>
                    <a:pt x="222329" y="12354"/>
                  </a:cubicBezTo>
                  <a:cubicBezTo>
                    <a:pt x="234690" y="-6458"/>
                    <a:pt x="264132" y="-5650"/>
                    <a:pt x="276320" y="28476"/>
                  </a:cubicBezTo>
                  <a:cubicBezTo>
                    <a:pt x="282562" y="11000"/>
                    <a:pt x="293328" y="2261"/>
                    <a:pt x="304056" y="389"/>
                  </a:cubicBezTo>
                  <a:cubicBezTo>
                    <a:pt x="314276" y="-1395"/>
                    <a:pt x="324461" y="3053"/>
                    <a:pt x="330311" y="12354"/>
                  </a:cubicBezTo>
                  <a:cubicBezTo>
                    <a:pt x="342672" y="-6458"/>
                    <a:pt x="372114" y="-5650"/>
                    <a:pt x="384302" y="28476"/>
                  </a:cubicBezTo>
                  <a:cubicBezTo>
                    <a:pt x="390544" y="11000"/>
                    <a:pt x="401310" y="2261"/>
                    <a:pt x="412038" y="389"/>
                  </a:cubicBezTo>
                  <a:cubicBezTo>
                    <a:pt x="422258" y="-1395"/>
                    <a:pt x="432443" y="3053"/>
                    <a:pt x="438293" y="12354"/>
                  </a:cubicBezTo>
                  <a:cubicBezTo>
                    <a:pt x="450654" y="-6458"/>
                    <a:pt x="480096" y="-5650"/>
                    <a:pt x="492284" y="28476"/>
                  </a:cubicBezTo>
                  <a:cubicBezTo>
                    <a:pt x="498526" y="11000"/>
                    <a:pt x="509292" y="2261"/>
                    <a:pt x="520020" y="389"/>
                  </a:cubicBez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ハート 63">
              <a:extLst>
                <a:ext uri="{FF2B5EF4-FFF2-40B4-BE49-F238E27FC236}">
                  <a16:creationId xmlns:a16="http://schemas.microsoft.com/office/drawing/2014/main" id="{8C4F3886-7BDA-4594-875D-6AB01E16A26C}"/>
                </a:ext>
              </a:extLst>
            </p:cNvPr>
            <p:cNvSpPr/>
            <p:nvPr/>
          </p:nvSpPr>
          <p:spPr>
            <a:xfrm>
              <a:off x="863067" y="5715385"/>
              <a:ext cx="684529" cy="133875"/>
            </a:xfrm>
            <a:custGeom>
              <a:avLst/>
              <a:gdLst/>
              <a:ahLst/>
              <a:cxnLst/>
              <a:rect l="l" t="t" r="r" b="b"/>
              <a:pathLst>
                <a:path w="660619" h="118355">
                  <a:moveTo>
                    <a:pt x="520020" y="389"/>
                  </a:moveTo>
                  <a:cubicBezTo>
                    <a:pt x="530240" y="-1395"/>
                    <a:pt x="540424" y="3052"/>
                    <a:pt x="546274" y="12353"/>
                  </a:cubicBezTo>
                  <a:cubicBezTo>
                    <a:pt x="558635" y="-6458"/>
                    <a:pt x="588076" y="-5650"/>
                    <a:pt x="600264" y="28476"/>
                  </a:cubicBezTo>
                  <a:cubicBezTo>
                    <a:pt x="625230" y="-41430"/>
                    <a:pt x="722599" y="28476"/>
                    <a:pt x="600264" y="118355"/>
                  </a:cubicBezTo>
                  <a:cubicBezTo>
                    <a:pt x="570734" y="96660"/>
                    <a:pt x="554006" y="76128"/>
                    <a:pt x="546274" y="58308"/>
                  </a:cubicBezTo>
                  <a:cubicBezTo>
                    <a:pt x="538542" y="76128"/>
                    <a:pt x="521814" y="96660"/>
                    <a:pt x="492284" y="118355"/>
                  </a:cubicBezTo>
                  <a:cubicBezTo>
                    <a:pt x="462753" y="96659"/>
                    <a:pt x="446025" y="76127"/>
                    <a:pt x="438293" y="58306"/>
                  </a:cubicBezTo>
                  <a:cubicBezTo>
                    <a:pt x="430561" y="76127"/>
                    <a:pt x="413833" y="96659"/>
                    <a:pt x="384302" y="118355"/>
                  </a:cubicBezTo>
                  <a:cubicBezTo>
                    <a:pt x="354771" y="96659"/>
                    <a:pt x="338043" y="76127"/>
                    <a:pt x="330311" y="58306"/>
                  </a:cubicBezTo>
                  <a:cubicBezTo>
                    <a:pt x="322579" y="76127"/>
                    <a:pt x="305851" y="96659"/>
                    <a:pt x="276320" y="118355"/>
                  </a:cubicBezTo>
                  <a:cubicBezTo>
                    <a:pt x="246789" y="96659"/>
                    <a:pt x="230061" y="76127"/>
                    <a:pt x="222329" y="58306"/>
                  </a:cubicBezTo>
                  <a:cubicBezTo>
                    <a:pt x="214597" y="76127"/>
                    <a:pt x="197869" y="96659"/>
                    <a:pt x="168338" y="118355"/>
                  </a:cubicBezTo>
                  <a:cubicBezTo>
                    <a:pt x="138807" y="96659"/>
                    <a:pt x="122079" y="76127"/>
                    <a:pt x="114347" y="58306"/>
                  </a:cubicBezTo>
                  <a:cubicBezTo>
                    <a:pt x="106615" y="76127"/>
                    <a:pt x="89887" y="96659"/>
                    <a:pt x="60356" y="118355"/>
                  </a:cubicBezTo>
                  <a:cubicBezTo>
                    <a:pt x="-31396" y="50946"/>
                    <a:pt x="436" y="-5229"/>
                    <a:pt x="32620" y="389"/>
                  </a:cubicBezTo>
                  <a:cubicBezTo>
                    <a:pt x="43348" y="2261"/>
                    <a:pt x="54114" y="11000"/>
                    <a:pt x="60356" y="28476"/>
                  </a:cubicBezTo>
                  <a:cubicBezTo>
                    <a:pt x="72544" y="-5650"/>
                    <a:pt x="101986" y="-6458"/>
                    <a:pt x="114347" y="12354"/>
                  </a:cubicBezTo>
                  <a:cubicBezTo>
                    <a:pt x="126708" y="-6458"/>
                    <a:pt x="156150" y="-5650"/>
                    <a:pt x="168338" y="28476"/>
                  </a:cubicBezTo>
                  <a:cubicBezTo>
                    <a:pt x="174580" y="11000"/>
                    <a:pt x="185346" y="2261"/>
                    <a:pt x="196074" y="389"/>
                  </a:cubicBezTo>
                  <a:cubicBezTo>
                    <a:pt x="206294" y="-1395"/>
                    <a:pt x="216479" y="3053"/>
                    <a:pt x="222329" y="12354"/>
                  </a:cubicBezTo>
                  <a:cubicBezTo>
                    <a:pt x="234690" y="-6458"/>
                    <a:pt x="264132" y="-5650"/>
                    <a:pt x="276320" y="28476"/>
                  </a:cubicBezTo>
                  <a:cubicBezTo>
                    <a:pt x="282562" y="11000"/>
                    <a:pt x="293328" y="2261"/>
                    <a:pt x="304056" y="389"/>
                  </a:cubicBezTo>
                  <a:cubicBezTo>
                    <a:pt x="314276" y="-1395"/>
                    <a:pt x="324461" y="3053"/>
                    <a:pt x="330311" y="12354"/>
                  </a:cubicBezTo>
                  <a:cubicBezTo>
                    <a:pt x="342672" y="-6458"/>
                    <a:pt x="372114" y="-5650"/>
                    <a:pt x="384302" y="28476"/>
                  </a:cubicBezTo>
                  <a:cubicBezTo>
                    <a:pt x="390544" y="11000"/>
                    <a:pt x="401310" y="2261"/>
                    <a:pt x="412038" y="389"/>
                  </a:cubicBezTo>
                  <a:cubicBezTo>
                    <a:pt x="422258" y="-1395"/>
                    <a:pt x="432443" y="3053"/>
                    <a:pt x="438293" y="12354"/>
                  </a:cubicBezTo>
                  <a:cubicBezTo>
                    <a:pt x="450654" y="-6458"/>
                    <a:pt x="480096" y="-5650"/>
                    <a:pt x="492284" y="28476"/>
                  </a:cubicBezTo>
                  <a:cubicBezTo>
                    <a:pt x="498526" y="11000"/>
                    <a:pt x="509292" y="2261"/>
                    <a:pt x="520020" y="389"/>
                  </a:cubicBez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DEB98317-D6D2-4E2D-9D2C-8D7ADA061FCD}"/>
                </a:ext>
              </a:extLst>
            </p:cNvPr>
            <p:cNvSpPr/>
            <p:nvPr/>
          </p:nvSpPr>
          <p:spPr>
            <a:xfrm>
              <a:off x="1498377" y="5569578"/>
              <a:ext cx="287451" cy="8317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F6D57AE7-4097-487D-82BD-700D2C1FE725}"/>
                </a:ext>
              </a:extLst>
            </p:cNvPr>
            <p:cNvSpPr/>
            <p:nvPr/>
          </p:nvSpPr>
          <p:spPr>
            <a:xfrm rot="19800000">
              <a:off x="959397" y="5029234"/>
              <a:ext cx="45719" cy="92870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AA9CC7EB-3D20-4CB5-B338-578CE9148DCD}"/>
                </a:ext>
              </a:extLst>
            </p:cNvPr>
            <p:cNvGrpSpPr/>
            <p:nvPr/>
          </p:nvGrpSpPr>
          <p:grpSpPr>
            <a:xfrm>
              <a:off x="1163346" y="4615114"/>
              <a:ext cx="205056" cy="286473"/>
              <a:chOff x="1163346" y="4615114"/>
              <a:chExt cx="205056" cy="286473"/>
            </a:xfrm>
          </p:grpSpPr>
          <p:sp>
            <p:nvSpPr>
              <p:cNvPr id="151" name="円/楕円 27">
                <a:extLst>
                  <a:ext uri="{FF2B5EF4-FFF2-40B4-BE49-F238E27FC236}">
                    <a16:creationId xmlns:a16="http://schemas.microsoft.com/office/drawing/2014/main" id="{71068D3B-9790-4B3A-A57A-26BA2A9AF96E}"/>
                  </a:ext>
                </a:extLst>
              </p:cNvPr>
              <p:cNvSpPr/>
              <p:nvPr/>
            </p:nvSpPr>
            <p:spPr>
              <a:xfrm rot="10800000">
                <a:off x="1163346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円/楕円 127">
                <a:extLst>
                  <a:ext uri="{FF2B5EF4-FFF2-40B4-BE49-F238E27FC236}">
                    <a16:creationId xmlns:a16="http://schemas.microsoft.com/office/drawing/2014/main" id="{CBA0A52A-F25C-4BEF-864A-962370BD8BFC}"/>
                  </a:ext>
                </a:extLst>
              </p:cNvPr>
              <p:cNvSpPr/>
              <p:nvPr/>
            </p:nvSpPr>
            <p:spPr>
              <a:xfrm>
                <a:off x="1239003" y="4722542"/>
                <a:ext cx="104778" cy="179045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円/楕円 388">
                <a:extLst>
                  <a:ext uri="{FF2B5EF4-FFF2-40B4-BE49-F238E27FC236}">
                    <a16:creationId xmlns:a16="http://schemas.microsoft.com/office/drawing/2014/main" id="{14E3B875-851F-41AD-BD58-343008F55418}"/>
                  </a:ext>
                </a:extLst>
              </p:cNvPr>
              <p:cNvSpPr/>
              <p:nvPr/>
            </p:nvSpPr>
            <p:spPr>
              <a:xfrm>
                <a:off x="1267031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FDBF3E7D-F92B-44E6-9999-6B215CE8C8A8}"/>
                </a:ext>
              </a:extLst>
            </p:cNvPr>
            <p:cNvGrpSpPr/>
            <p:nvPr/>
          </p:nvGrpSpPr>
          <p:grpSpPr>
            <a:xfrm>
              <a:off x="791639" y="4615114"/>
              <a:ext cx="154254" cy="286473"/>
              <a:chOff x="1163346" y="4615114"/>
              <a:chExt cx="205056" cy="286473"/>
            </a:xfrm>
          </p:grpSpPr>
          <p:sp>
            <p:nvSpPr>
              <p:cNvPr id="148" name="円/楕円 27">
                <a:extLst>
                  <a:ext uri="{FF2B5EF4-FFF2-40B4-BE49-F238E27FC236}">
                    <a16:creationId xmlns:a16="http://schemas.microsoft.com/office/drawing/2014/main" id="{0AA45598-585D-4161-AA4B-C7D6AD17CC3F}"/>
                  </a:ext>
                </a:extLst>
              </p:cNvPr>
              <p:cNvSpPr/>
              <p:nvPr/>
            </p:nvSpPr>
            <p:spPr>
              <a:xfrm rot="10800000">
                <a:off x="1163346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円/楕円 127">
                <a:extLst>
                  <a:ext uri="{FF2B5EF4-FFF2-40B4-BE49-F238E27FC236}">
                    <a16:creationId xmlns:a16="http://schemas.microsoft.com/office/drawing/2014/main" id="{17A6A503-3982-4761-8597-CBAF70BDC0BC}"/>
                  </a:ext>
                </a:extLst>
              </p:cNvPr>
              <p:cNvSpPr/>
              <p:nvPr/>
            </p:nvSpPr>
            <p:spPr>
              <a:xfrm>
                <a:off x="1239003" y="4722542"/>
                <a:ext cx="104778" cy="179045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円/楕円 388">
                <a:extLst>
                  <a:ext uri="{FF2B5EF4-FFF2-40B4-BE49-F238E27FC236}">
                    <a16:creationId xmlns:a16="http://schemas.microsoft.com/office/drawing/2014/main" id="{D20B0766-8746-4945-91C7-C006239F815D}"/>
                  </a:ext>
                </a:extLst>
              </p:cNvPr>
              <p:cNvSpPr/>
              <p:nvPr/>
            </p:nvSpPr>
            <p:spPr>
              <a:xfrm>
                <a:off x="1267031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879E1975-112D-42A0-BF57-B2FE58052901}"/>
                </a:ext>
              </a:extLst>
            </p:cNvPr>
            <p:cNvSpPr/>
            <p:nvPr/>
          </p:nvSpPr>
          <p:spPr>
            <a:xfrm rot="18455923" flipH="1">
              <a:off x="1175015" y="4041451"/>
              <a:ext cx="424332" cy="868677"/>
            </a:xfrm>
            <a:prstGeom prst="moon">
              <a:avLst>
                <a:gd name="adj" fmla="val 5101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円/楕円 368">
              <a:extLst>
                <a:ext uri="{FF2B5EF4-FFF2-40B4-BE49-F238E27FC236}">
                  <a16:creationId xmlns:a16="http://schemas.microsoft.com/office/drawing/2014/main" id="{E36C49C4-0349-4B3D-9C4E-DCDA2BA4F9A5}"/>
                </a:ext>
              </a:extLst>
            </p:cNvPr>
            <p:cNvSpPr/>
            <p:nvPr/>
          </p:nvSpPr>
          <p:spPr>
            <a:xfrm rot="900000" flipH="1">
              <a:off x="1530178" y="4690580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5" name="円/楕円 369">
              <a:extLst>
                <a:ext uri="{FF2B5EF4-FFF2-40B4-BE49-F238E27FC236}">
                  <a16:creationId xmlns:a16="http://schemas.microsoft.com/office/drawing/2014/main" id="{0DB70887-1A3B-4610-843B-F61483462EAD}"/>
                </a:ext>
              </a:extLst>
            </p:cNvPr>
            <p:cNvSpPr/>
            <p:nvPr/>
          </p:nvSpPr>
          <p:spPr>
            <a:xfrm rot="900000" flipH="1">
              <a:off x="1574153" y="4749134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円/楕円 226">
              <a:extLst>
                <a:ext uri="{FF2B5EF4-FFF2-40B4-BE49-F238E27FC236}">
                  <a16:creationId xmlns:a16="http://schemas.microsoft.com/office/drawing/2014/main" id="{666E6C27-4F99-45B0-A777-CB890E519935}"/>
                </a:ext>
              </a:extLst>
            </p:cNvPr>
            <p:cNvSpPr/>
            <p:nvPr/>
          </p:nvSpPr>
          <p:spPr>
            <a:xfrm>
              <a:off x="1352036" y="4963789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" name="円/楕円 226">
              <a:extLst>
                <a:ext uri="{FF2B5EF4-FFF2-40B4-BE49-F238E27FC236}">
                  <a16:creationId xmlns:a16="http://schemas.microsoft.com/office/drawing/2014/main" id="{8DB7D526-F7BA-413C-9FB9-53DF19F8C92D}"/>
                </a:ext>
              </a:extLst>
            </p:cNvPr>
            <p:cNvSpPr/>
            <p:nvPr/>
          </p:nvSpPr>
          <p:spPr>
            <a:xfrm>
              <a:off x="818636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BD5584C-DFDC-4DC3-90BF-57570E19096B}"/>
              </a:ext>
            </a:extLst>
          </p:cNvPr>
          <p:cNvGrpSpPr/>
          <p:nvPr/>
        </p:nvGrpSpPr>
        <p:grpSpPr>
          <a:xfrm>
            <a:off x="4386907" y="4205288"/>
            <a:ext cx="1086834" cy="2253534"/>
            <a:chOff x="3866505" y="4205288"/>
            <a:chExt cx="1086834" cy="2253534"/>
          </a:xfrm>
        </p:grpSpPr>
        <p:sp>
          <p:nvSpPr>
            <p:cNvPr id="155" name="片側の 2 つの角を丸めた四角形 181">
              <a:extLst>
                <a:ext uri="{FF2B5EF4-FFF2-40B4-BE49-F238E27FC236}">
                  <a16:creationId xmlns:a16="http://schemas.microsoft.com/office/drawing/2014/main" id="{0A68D5E4-C89F-4804-8366-11F4E1358B10}"/>
                </a:ext>
              </a:extLst>
            </p:cNvPr>
            <p:cNvSpPr/>
            <p:nvPr/>
          </p:nvSpPr>
          <p:spPr>
            <a:xfrm>
              <a:off x="3886199" y="4205288"/>
              <a:ext cx="1028701" cy="1035163"/>
            </a:xfrm>
            <a:prstGeom prst="round2SameRect">
              <a:avLst>
                <a:gd name="adj1" fmla="val 49036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円/楕円 217">
              <a:extLst>
                <a:ext uri="{FF2B5EF4-FFF2-40B4-BE49-F238E27FC236}">
                  <a16:creationId xmlns:a16="http://schemas.microsoft.com/office/drawing/2014/main" id="{74D9ADEA-2628-492A-8097-A984190B56EE}"/>
                </a:ext>
              </a:extLst>
            </p:cNvPr>
            <p:cNvSpPr/>
            <p:nvPr/>
          </p:nvSpPr>
          <p:spPr>
            <a:xfrm>
              <a:off x="3870392" y="4206213"/>
              <a:ext cx="858429" cy="95839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872E517A-4061-4302-9F14-2564D7156F72}"/>
                </a:ext>
              </a:extLst>
            </p:cNvPr>
            <p:cNvSpPr/>
            <p:nvPr/>
          </p:nvSpPr>
          <p:spPr>
            <a:xfrm>
              <a:off x="3901886" y="426044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B2126942-A7E5-46D5-AB76-6B140B90FB82}"/>
                </a:ext>
              </a:extLst>
            </p:cNvPr>
            <p:cNvSpPr/>
            <p:nvPr/>
          </p:nvSpPr>
          <p:spPr>
            <a:xfrm>
              <a:off x="4254884" y="5264444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" name="円/楕円 27">
              <a:extLst>
                <a:ext uri="{FF2B5EF4-FFF2-40B4-BE49-F238E27FC236}">
                  <a16:creationId xmlns:a16="http://schemas.microsoft.com/office/drawing/2014/main" id="{05062F73-2EE4-4B5D-9F2E-5C383F271BAE}"/>
                </a:ext>
              </a:extLst>
            </p:cNvPr>
            <p:cNvSpPr/>
            <p:nvPr/>
          </p:nvSpPr>
          <p:spPr>
            <a:xfrm>
              <a:off x="4136314" y="5156941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2208DE04-F12D-4EB1-8BF1-4140CF7F72D5}"/>
                </a:ext>
              </a:extLst>
            </p:cNvPr>
            <p:cNvSpPr/>
            <p:nvPr/>
          </p:nvSpPr>
          <p:spPr>
            <a:xfrm>
              <a:off x="3978451" y="5379083"/>
              <a:ext cx="907754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48917" y="208583"/>
                    <a:pt x="89224" y="143639"/>
                  </a:cubicBezTo>
                  <a:cubicBezTo>
                    <a:pt x="129531" y="78695"/>
                    <a:pt x="183175" y="28204"/>
                    <a:pt x="252012" y="8004"/>
                  </a:cubicBezTo>
                  <a:lnTo>
                    <a:pt x="283694" y="2915"/>
                  </a:lnTo>
                  <a:cubicBezTo>
                    <a:pt x="272382" y="24391"/>
                    <a:pt x="241106" y="24438"/>
                    <a:pt x="239776" y="72107"/>
                  </a:cubicBezTo>
                  <a:cubicBezTo>
                    <a:pt x="250173" y="206687"/>
                    <a:pt x="463866" y="125788"/>
                    <a:pt x="515760" y="86497"/>
                  </a:cubicBezTo>
                  <a:cubicBezTo>
                    <a:pt x="567654" y="47206"/>
                    <a:pt x="563250" y="3424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B31326FD-52D2-497D-877C-A0367CC60C4C}"/>
                </a:ext>
              </a:extLst>
            </p:cNvPr>
            <p:cNvSpPr/>
            <p:nvPr/>
          </p:nvSpPr>
          <p:spPr>
            <a:xfrm rot="19800000">
              <a:off x="4091217" y="5029234"/>
              <a:ext cx="45719" cy="92870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" name="月 161">
              <a:extLst>
                <a:ext uri="{FF2B5EF4-FFF2-40B4-BE49-F238E27FC236}">
                  <a16:creationId xmlns:a16="http://schemas.microsoft.com/office/drawing/2014/main" id="{1E1A1BAE-0951-4CD3-B05B-2886AEF68B67}"/>
                </a:ext>
              </a:extLst>
            </p:cNvPr>
            <p:cNvSpPr/>
            <p:nvPr/>
          </p:nvSpPr>
          <p:spPr>
            <a:xfrm rot="18455923" flipH="1">
              <a:off x="4306835" y="4041451"/>
              <a:ext cx="424332" cy="868677"/>
            </a:xfrm>
            <a:prstGeom prst="moon">
              <a:avLst>
                <a:gd name="adj" fmla="val 5101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" name="円/楕円 226">
              <a:extLst>
                <a:ext uri="{FF2B5EF4-FFF2-40B4-BE49-F238E27FC236}">
                  <a16:creationId xmlns:a16="http://schemas.microsoft.com/office/drawing/2014/main" id="{1836C5F2-FC6A-404A-A067-1790AF589F34}"/>
                </a:ext>
              </a:extLst>
            </p:cNvPr>
            <p:cNvSpPr/>
            <p:nvPr/>
          </p:nvSpPr>
          <p:spPr>
            <a:xfrm>
              <a:off x="4483856" y="4963789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4" name="円/楕円 226">
              <a:extLst>
                <a:ext uri="{FF2B5EF4-FFF2-40B4-BE49-F238E27FC236}">
                  <a16:creationId xmlns:a16="http://schemas.microsoft.com/office/drawing/2014/main" id="{3E167824-482A-477C-975F-B86409CF6706}"/>
                </a:ext>
              </a:extLst>
            </p:cNvPr>
            <p:cNvSpPr/>
            <p:nvPr/>
          </p:nvSpPr>
          <p:spPr>
            <a:xfrm>
              <a:off x="3950456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20BE1E26-C7F9-416A-BEF9-57C5044560AE}"/>
                </a:ext>
              </a:extLst>
            </p:cNvPr>
            <p:cNvSpPr/>
            <p:nvPr/>
          </p:nvSpPr>
          <p:spPr>
            <a:xfrm rot="20154290">
              <a:off x="4369773" y="5330015"/>
              <a:ext cx="46291" cy="10610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74A83538-21C5-45C2-9AB2-8B980418CEAE}"/>
                </a:ext>
              </a:extLst>
            </p:cNvPr>
            <p:cNvSpPr/>
            <p:nvPr/>
          </p:nvSpPr>
          <p:spPr>
            <a:xfrm>
              <a:off x="4630197" y="5569578"/>
              <a:ext cx="287451" cy="831799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8B330306-7FA7-4761-81E0-486A70103236}"/>
                </a:ext>
              </a:extLst>
            </p:cNvPr>
            <p:cNvGrpSpPr/>
            <p:nvPr/>
          </p:nvGrpSpPr>
          <p:grpSpPr>
            <a:xfrm>
              <a:off x="4407237" y="6134214"/>
              <a:ext cx="276189" cy="324608"/>
              <a:chOff x="4444679" y="6134214"/>
              <a:chExt cx="276189" cy="324608"/>
            </a:xfrm>
          </p:grpSpPr>
          <p:sp>
            <p:nvSpPr>
              <p:cNvPr id="190" name="フローチャート: 論理積ゲート 189">
                <a:extLst>
                  <a:ext uri="{FF2B5EF4-FFF2-40B4-BE49-F238E27FC236}">
                    <a16:creationId xmlns:a16="http://schemas.microsoft.com/office/drawing/2014/main" id="{C31365E6-806E-4E5A-85D2-739AEF2B1C04}"/>
                  </a:ext>
                </a:extLst>
              </p:cNvPr>
              <p:cNvSpPr/>
              <p:nvPr/>
            </p:nvSpPr>
            <p:spPr>
              <a:xfrm rot="5400000">
                <a:off x="4404053" y="6175026"/>
                <a:ext cx="314754" cy="233501"/>
              </a:xfrm>
              <a:prstGeom prst="flowChartDelay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29B85882-C4E8-4187-9464-2A290C979803}"/>
                  </a:ext>
                </a:extLst>
              </p:cNvPr>
              <p:cNvGrpSpPr/>
              <p:nvPr/>
            </p:nvGrpSpPr>
            <p:grpSpPr>
              <a:xfrm>
                <a:off x="4487367" y="6134214"/>
                <a:ext cx="233501" cy="324608"/>
                <a:chOff x="4487367" y="6134214"/>
                <a:chExt cx="314754" cy="324608"/>
              </a:xfrm>
            </p:grpSpPr>
            <p:sp>
              <p:nvSpPr>
                <p:cNvPr id="192" name="フローチャート: 論理積ゲート 191">
                  <a:extLst>
                    <a:ext uri="{FF2B5EF4-FFF2-40B4-BE49-F238E27FC236}">
                      <a16:creationId xmlns:a16="http://schemas.microsoft.com/office/drawing/2014/main" id="{846CE59B-3BAA-47CC-9260-BE8548341300}"/>
                    </a:ext>
                  </a:extLst>
                </p:cNvPr>
                <p:cNvSpPr/>
                <p:nvPr/>
              </p:nvSpPr>
              <p:spPr>
                <a:xfrm rot="5400000">
                  <a:off x="4487367" y="6144068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フローチャート: 論理積ゲート 192">
                  <a:extLst>
                    <a:ext uri="{FF2B5EF4-FFF2-40B4-BE49-F238E27FC236}">
                      <a16:creationId xmlns:a16="http://schemas.microsoft.com/office/drawing/2014/main" id="{B914DF6C-62A7-4E19-87BB-69EFF1D71E7E}"/>
                    </a:ext>
                  </a:extLst>
                </p:cNvPr>
                <p:cNvSpPr/>
                <p:nvPr/>
              </p:nvSpPr>
              <p:spPr>
                <a:xfrm rot="5400000">
                  <a:off x="4512414" y="6109167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8771F733-E0CF-4E85-81E6-73C80CA53D49}"/>
                    </a:ext>
                  </a:extLst>
                </p:cNvPr>
                <p:cNvSpPr/>
                <p:nvPr/>
              </p:nvSpPr>
              <p:spPr>
                <a:xfrm>
                  <a:off x="4620124" y="6298587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2374FA51-F73D-4D47-8C40-E663E2D12ADD}"/>
                </a:ext>
              </a:extLst>
            </p:cNvPr>
            <p:cNvSpPr/>
            <p:nvPr/>
          </p:nvSpPr>
          <p:spPr>
            <a:xfrm flipV="1">
              <a:off x="3866505" y="4584887"/>
              <a:ext cx="973022" cy="355594"/>
            </a:xfrm>
            <a:custGeom>
              <a:avLst/>
              <a:gdLst>
                <a:gd name="connsiteX0" fmla="*/ 98300 w 973022"/>
                <a:gd name="connsiteY0" fmla="*/ 308679 h 355594"/>
                <a:gd name="connsiteX1" fmla="*/ 30679 w 973022"/>
                <a:gd name="connsiteY1" fmla="*/ 177797 h 355594"/>
                <a:gd name="connsiteX2" fmla="*/ 98300 w 973022"/>
                <a:gd name="connsiteY2" fmla="*/ 46915 h 355594"/>
                <a:gd name="connsiteX3" fmla="*/ 165921 w 973022"/>
                <a:gd name="connsiteY3" fmla="*/ 177797 h 355594"/>
                <a:gd name="connsiteX4" fmla="*/ 98300 w 973022"/>
                <a:gd name="connsiteY4" fmla="*/ 308679 h 355594"/>
                <a:gd name="connsiteX5" fmla="*/ 413885 w 973022"/>
                <a:gd name="connsiteY5" fmla="*/ 324369 h 355594"/>
                <a:gd name="connsiteX6" fmla="*/ 281613 w 973022"/>
                <a:gd name="connsiteY6" fmla="*/ 177797 h 355594"/>
                <a:gd name="connsiteX7" fmla="*/ 413885 w 973022"/>
                <a:gd name="connsiteY7" fmla="*/ 31225 h 355594"/>
                <a:gd name="connsiteX8" fmla="*/ 546157 w 973022"/>
                <a:gd name="connsiteY8" fmla="*/ 177797 h 355594"/>
                <a:gd name="connsiteX9" fmla="*/ 413885 w 973022"/>
                <a:gd name="connsiteY9" fmla="*/ 324369 h 355594"/>
                <a:gd name="connsiteX10" fmla="*/ 413885 w 973022"/>
                <a:gd name="connsiteY10" fmla="*/ 355594 h 355594"/>
                <a:gd name="connsiteX11" fmla="*/ 564534 w 973022"/>
                <a:gd name="connsiteY11" fmla="*/ 247004 h 355594"/>
                <a:gd name="connsiteX12" fmla="*/ 572113 w 973022"/>
                <a:gd name="connsiteY12" fmla="*/ 206177 h 355594"/>
                <a:gd name="connsiteX13" fmla="*/ 958272 w 973022"/>
                <a:gd name="connsiteY13" fmla="*/ 206178 h 355594"/>
                <a:gd name="connsiteX14" fmla="*/ 973021 w 973022"/>
                <a:gd name="connsiteY14" fmla="*/ 191429 h 355594"/>
                <a:gd name="connsiteX15" fmla="*/ 973022 w 973022"/>
                <a:gd name="connsiteY15" fmla="*/ 191429 h 355594"/>
                <a:gd name="connsiteX16" fmla="*/ 958273 w 973022"/>
                <a:gd name="connsiteY16" fmla="*/ 176680 h 355594"/>
                <a:gd name="connsiteX17" fmla="*/ 577175 w 973022"/>
                <a:gd name="connsiteY17" fmla="*/ 176680 h 355594"/>
                <a:gd name="connsiteX18" fmla="*/ 564534 w 973022"/>
                <a:gd name="connsiteY18" fmla="*/ 108590 h 355594"/>
                <a:gd name="connsiteX19" fmla="*/ 413885 w 973022"/>
                <a:gd name="connsiteY19" fmla="*/ 0 h 355594"/>
                <a:gd name="connsiteX20" fmla="*/ 250388 w 973022"/>
                <a:gd name="connsiteY20" fmla="*/ 177797 h 355594"/>
                <a:gd name="connsiteX21" fmla="*/ 263236 w 973022"/>
                <a:gd name="connsiteY21" fmla="*/ 247004 h 355594"/>
                <a:gd name="connsiteX22" fmla="*/ 273396 w 973022"/>
                <a:gd name="connsiteY22" fmla="*/ 263391 h 355594"/>
                <a:gd name="connsiteX23" fmla="*/ 259070 w 973022"/>
                <a:gd name="connsiteY23" fmla="*/ 272487 h 355594"/>
                <a:gd name="connsiteX24" fmla="*/ 230705 w 973022"/>
                <a:gd name="connsiteY24" fmla="*/ 277128 h 355594"/>
                <a:gd name="connsiteX25" fmla="*/ 202795 w 973022"/>
                <a:gd name="connsiteY25" fmla="*/ 270260 h 355594"/>
                <a:gd name="connsiteX26" fmla="*/ 182885 w 973022"/>
                <a:gd name="connsiteY26" fmla="*/ 255286 h 355594"/>
                <a:gd name="connsiteX27" fmla="*/ 188875 w 973022"/>
                <a:gd name="connsiteY27" fmla="*/ 240684 h 355594"/>
                <a:gd name="connsiteX28" fmla="*/ 196600 w 973022"/>
                <a:gd name="connsiteY28" fmla="*/ 177797 h 355594"/>
                <a:gd name="connsiteX29" fmla="*/ 98300 w 973022"/>
                <a:gd name="connsiteY29" fmla="*/ 16236 h 355594"/>
                <a:gd name="connsiteX30" fmla="*/ 0 w 973022"/>
                <a:gd name="connsiteY30" fmla="*/ 177797 h 355594"/>
                <a:gd name="connsiteX31" fmla="*/ 98300 w 973022"/>
                <a:gd name="connsiteY31" fmla="*/ 339358 h 355594"/>
                <a:gd name="connsiteX32" fmla="*/ 167809 w 973022"/>
                <a:gd name="connsiteY32" fmla="*/ 292038 h 355594"/>
                <a:gd name="connsiteX33" fmla="*/ 169973 w 973022"/>
                <a:gd name="connsiteY33" fmla="*/ 286763 h 355594"/>
                <a:gd name="connsiteX34" fmla="*/ 188390 w 973022"/>
                <a:gd name="connsiteY34" fmla="*/ 300615 h 355594"/>
                <a:gd name="connsiteX35" fmla="*/ 229376 w 973022"/>
                <a:gd name="connsiteY35" fmla="*/ 310702 h 355594"/>
                <a:gd name="connsiteX36" fmla="*/ 271031 w 973022"/>
                <a:gd name="connsiteY36" fmla="*/ 303886 h 355594"/>
                <a:gd name="connsiteX37" fmla="*/ 290743 w 973022"/>
                <a:gd name="connsiteY37" fmla="*/ 291370 h 355594"/>
                <a:gd name="connsiteX38" fmla="*/ 298275 w 973022"/>
                <a:gd name="connsiteY38" fmla="*/ 303519 h 355594"/>
                <a:gd name="connsiteX39" fmla="*/ 413885 w 973022"/>
                <a:gd name="connsiteY39" fmla="*/ 355594 h 35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73022" h="355594">
                  <a:moveTo>
                    <a:pt x="98300" y="308679"/>
                  </a:moveTo>
                  <a:cubicBezTo>
                    <a:pt x="60954" y="308679"/>
                    <a:pt x="30679" y="250081"/>
                    <a:pt x="30679" y="177797"/>
                  </a:cubicBezTo>
                  <a:cubicBezTo>
                    <a:pt x="30679" y="105513"/>
                    <a:pt x="60954" y="46915"/>
                    <a:pt x="98300" y="46915"/>
                  </a:cubicBezTo>
                  <a:cubicBezTo>
                    <a:pt x="135646" y="46915"/>
                    <a:pt x="165921" y="105513"/>
                    <a:pt x="165921" y="177797"/>
                  </a:cubicBezTo>
                  <a:cubicBezTo>
                    <a:pt x="165921" y="250081"/>
                    <a:pt x="135646" y="308679"/>
                    <a:pt x="98300" y="308679"/>
                  </a:cubicBezTo>
                  <a:close/>
                  <a:moveTo>
                    <a:pt x="413885" y="324369"/>
                  </a:moveTo>
                  <a:cubicBezTo>
                    <a:pt x="340833" y="324369"/>
                    <a:pt x="281613" y="258746"/>
                    <a:pt x="281613" y="177797"/>
                  </a:cubicBezTo>
                  <a:cubicBezTo>
                    <a:pt x="281613" y="96848"/>
                    <a:pt x="340833" y="31225"/>
                    <a:pt x="413885" y="31225"/>
                  </a:cubicBezTo>
                  <a:cubicBezTo>
                    <a:pt x="486937" y="31225"/>
                    <a:pt x="546157" y="96848"/>
                    <a:pt x="546157" y="177797"/>
                  </a:cubicBezTo>
                  <a:cubicBezTo>
                    <a:pt x="546157" y="258746"/>
                    <a:pt x="486937" y="324369"/>
                    <a:pt x="413885" y="324369"/>
                  </a:cubicBezTo>
                  <a:close/>
                  <a:moveTo>
                    <a:pt x="413885" y="355594"/>
                  </a:moveTo>
                  <a:cubicBezTo>
                    <a:pt x="481608" y="355594"/>
                    <a:pt x="539713" y="310818"/>
                    <a:pt x="564534" y="247004"/>
                  </a:cubicBezTo>
                  <a:lnTo>
                    <a:pt x="572113" y="206177"/>
                  </a:lnTo>
                  <a:lnTo>
                    <a:pt x="958272" y="206178"/>
                  </a:lnTo>
                  <a:cubicBezTo>
                    <a:pt x="966418" y="206178"/>
                    <a:pt x="973021" y="199575"/>
                    <a:pt x="973021" y="191429"/>
                  </a:cubicBezTo>
                  <a:lnTo>
                    <a:pt x="973022" y="191429"/>
                  </a:lnTo>
                  <a:cubicBezTo>
                    <a:pt x="973022" y="183283"/>
                    <a:pt x="966419" y="176680"/>
                    <a:pt x="958273" y="176680"/>
                  </a:cubicBezTo>
                  <a:lnTo>
                    <a:pt x="577175" y="176680"/>
                  </a:lnTo>
                  <a:lnTo>
                    <a:pt x="564534" y="108590"/>
                  </a:lnTo>
                  <a:cubicBezTo>
                    <a:pt x="539713" y="44776"/>
                    <a:pt x="481608" y="0"/>
                    <a:pt x="413885" y="0"/>
                  </a:cubicBezTo>
                  <a:cubicBezTo>
                    <a:pt x="323588" y="0"/>
                    <a:pt x="250388" y="79602"/>
                    <a:pt x="250388" y="177797"/>
                  </a:cubicBezTo>
                  <a:cubicBezTo>
                    <a:pt x="250388" y="202346"/>
                    <a:pt x="254963" y="225733"/>
                    <a:pt x="263236" y="247004"/>
                  </a:cubicBezTo>
                  <a:lnTo>
                    <a:pt x="273396" y="263391"/>
                  </a:lnTo>
                  <a:lnTo>
                    <a:pt x="259070" y="272487"/>
                  </a:lnTo>
                  <a:cubicBezTo>
                    <a:pt x="250115" y="275898"/>
                    <a:pt x="240476" y="277515"/>
                    <a:pt x="230705" y="277128"/>
                  </a:cubicBezTo>
                  <a:cubicBezTo>
                    <a:pt x="220933" y="276742"/>
                    <a:pt x="211453" y="274368"/>
                    <a:pt x="202795" y="270260"/>
                  </a:cubicBezTo>
                  <a:lnTo>
                    <a:pt x="182885" y="255286"/>
                  </a:lnTo>
                  <a:lnTo>
                    <a:pt x="188875" y="240684"/>
                  </a:lnTo>
                  <a:cubicBezTo>
                    <a:pt x="193849" y="221355"/>
                    <a:pt x="196600" y="200104"/>
                    <a:pt x="196600" y="177797"/>
                  </a:cubicBezTo>
                  <a:cubicBezTo>
                    <a:pt x="196600" y="88569"/>
                    <a:pt x="152590" y="16236"/>
                    <a:pt x="98300" y="16236"/>
                  </a:cubicBezTo>
                  <a:cubicBezTo>
                    <a:pt x="44010" y="16236"/>
                    <a:pt x="0" y="88569"/>
                    <a:pt x="0" y="177797"/>
                  </a:cubicBezTo>
                  <a:cubicBezTo>
                    <a:pt x="0" y="267025"/>
                    <a:pt x="44010" y="339358"/>
                    <a:pt x="98300" y="339358"/>
                  </a:cubicBezTo>
                  <a:cubicBezTo>
                    <a:pt x="125445" y="339358"/>
                    <a:pt x="150020" y="321275"/>
                    <a:pt x="167809" y="292038"/>
                  </a:cubicBezTo>
                  <a:lnTo>
                    <a:pt x="169973" y="286763"/>
                  </a:lnTo>
                  <a:lnTo>
                    <a:pt x="188390" y="300615"/>
                  </a:lnTo>
                  <a:cubicBezTo>
                    <a:pt x="201104" y="306648"/>
                    <a:pt x="215026" y="310134"/>
                    <a:pt x="229376" y="310702"/>
                  </a:cubicBezTo>
                  <a:cubicBezTo>
                    <a:pt x="243725" y="311270"/>
                    <a:pt x="257880" y="308895"/>
                    <a:pt x="271031" y="303886"/>
                  </a:cubicBezTo>
                  <a:lnTo>
                    <a:pt x="290743" y="291370"/>
                  </a:lnTo>
                  <a:lnTo>
                    <a:pt x="298275" y="303519"/>
                  </a:lnTo>
                  <a:cubicBezTo>
                    <a:pt x="327862" y="335694"/>
                    <a:pt x="368736" y="355594"/>
                    <a:pt x="413885" y="3555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9" name="円/楕円 368">
              <a:extLst>
                <a:ext uri="{FF2B5EF4-FFF2-40B4-BE49-F238E27FC236}">
                  <a16:creationId xmlns:a16="http://schemas.microsoft.com/office/drawing/2014/main" id="{7E2FBFB1-585F-43EC-AA49-AF26E5E3E31C}"/>
                </a:ext>
              </a:extLst>
            </p:cNvPr>
            <p:cNvSpPr/>
            <p:nvPr/>
          </p:nvSpPr>
          <p:spPr>
            <a:xfrm rot="900000" flipH="1">
              <a:off x="4661998" y="4690580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円/楕円 369">
              <a:extLst>
                <a:ext uri="{FF2B5EF4-FFF2-40B4-BE49-F238E27FC236}">
                  <a16:creationId xmlns:a16="http://schemas.microsoft.com/office/drawing/2014/main" id="{B3A6B733-59FF-4AB6-B0BC-3B6505B4D490}"/>
                </a:ext>
              </a:extLst>
            </p:cNvPr>
            <p:cNvSpPr/>
            <p:nvPr/>
          </p:nvSpPr>
          <p:spPr>
            <a:xfrm rot="900000" flipH="1">
              <a:off x="4705973" y="4749134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06F1A9DF-1E79-4353-8D14-2EFBB35F628F}"/>
                </a:ext>
              </a:extLst>
            </p:cNvPr>
            <p:cNvGrpSpPr/>
            <p:nvPr/>
          </p:nvGrpSpPr>
          <p:grpSpPr>
            <a:xfrm>
              <a:off x="4167453" y="4550394"/>
              <a:ext cx="224956" cy="270031"/>
              <a:chOff x="4168741" y="4544110"/>
              <a:chExt cx="224956" cy="270031"/>
            </a:xfrm>
          </p:grpSpPr>
          <p:sp>
            <p:nvSpPr>
              <p:cNvPr id="182" name="円/楕円 27">
                <a:extLst>
                  <a:ext uri="{FF2B5EF4-FFF2-40B4-BE49-F238E27FC236}">
                    <a16:creationId xmlns:a16="http://schemas.microsoft.com/office/drawing/2014/main" id="{42DB96E5-8A2A-4360-AC1A-7D32BC6BE85D}"/>
                  </a:ext>
                </a:extLst>
              </p:cNvPr>
              <p:cNvSpPr/>
              <p:nvPr/>
            </p:nvSpPr>
            <p:spPr>
              <a:xfrm rot="10800000">
                <a:off x="4168741" y="4544110"/>
                <a:ext cx="22495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9FBED3C9-848B-49F7-B8C7-2163E7BD5899}"/>
                  </a:ext>
                </a:extLst>
              </p:cNvPr>
              <p:cNvGrpSpPr/>
              <p:nvPr/>
            </p:nvGrpSpPr>
            <p:grpSpPr>
              <a:xfrm>
                <a:off x="4209834" y="4676223"/>
                <a:ext cx="142392" cy="137918"/>
                <a:chOff x="2595588" y="3926381"/>
                <a:chExt cx="164281" cy="206841"/>
              </a:xfrm>
            </p:grpSpPr>
            <p:sp>
              <p:nvSpPr>
                <p:cNvPr id="184" name="二等辺三角形 183">
                  <a:extLst>
                    <a:ext uri="{FF2B5EF4-FFF2-40B4-BE49-F238E27FC236}">
                      <a16:creationId xmlns:a16="http://schemas.microsoft.com/office/drawing/2014/main" id="{1D4406EC-797A-443A-9DD4-3D3429025074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CC511411-EBBC-4C25-9E5C-FF2EB8CA60B3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86" name="円/楕円 195">
                    <a:extLst>
                      <a:ext uri="{FF2B5EF4-FFF2-40B4-BE49-F238E27FC236}">
                        <a16:creationId xmlns:a16="http://schemas.microsoft.com/office/drawing/2014/main" id="{7F818671-ABD8-478D-9CDB-2DDDFF5B8AD1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円/楕円 196">
                    <a:extLst>
                      <a:ext uri="{FF2B5EF4-FFF2-40B4-BE49-F238E27FC236}">
                        <a16:creationId xmlns:a16="http://schemas.microsoft.com/office/drawing/2014/main" id="{DE09689A-DFBB-4D49-8172-1A82E4817F4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" name="円/楕円 197">
                    <a:extLst>
                      <a:ext uri="{FF2B5EF4-FFF2-40B4-BE49-F238E27FC236}">
                        <a16:creationId xmlns:a16="http://schemas.microsoft.com/office/drawing/2014/main" id="{C93BB640-840A-4F33-BFA0-A476DB222182}"/>
                      </a:ext>
                    </a:extLst>
                  </p:cNvPr>
                  <p:cNvSpPr/>
                  <p:nvPr/>
                </p:nvSpPr>
                <p:spPr>
                  <a:xfrm>
                    <a:off x="291069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9" name="円/楕円 198">
                    <a:extLst>
                      <a:ext uri="{FF2B5EF4-FFF2-40B4-BE49-F238E27FC236}">
                        <a16:creationId xmlns:a16="http://schemas.microsoft.com/office/drawing/2014/main" id="{79CC0F2A-48AC-4BD7-95C8-3E134122C625}"/>
                      </a:ext>
                    </a:extLst>
                  </p:cNvPr>
                  <p:cNvSpPr/>
                  <p:nvPr/>
                </p:nvSpPr>
                <p:spPr>
                  <a:xfrm>
                    <a:off x="2932349" y="3745686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E7666018-FD5C-4AF1-9628-D6254C31A99C}"/>
                </a:ext>
              </a:extLst>
            </p:cNvPr>
            <p:cNvGrpSpPr/>
            <p:nvPr/>
          </p:nvGrpSpPr>
          <p:grpSpPr>
            <a:xfrm>
              <a:off x="3903464" y="4553199"/>
              <a:ext cx="145500" cy="270031"/>
              <a:chOff x="4168741" y="4544110"/>
              <a:chExt cx="224956" cy="270031"/>
            </a:xfrm>
          </p:grpSpPr>
          <p:sp>
            <p:nvSpPr>
              <p:cNvPr id="174" name="円/楕円 27">
                <a:extLst>
                  <a:ext uri="{FF2B5EF4-FFF2-40B4-BE49-F238E27FC236}">
                    <a16:creationId xmlns:a16="http://schemas.microsoft.com/office/drawing/2014/main" id="{00F0AD00-DBFF-4F46-97AB-72A1A42BB299}"/>
                  </a:ext>
                </a:extLst>
              </p:cNvPr>
              <p:cNvSpPr/>
              <p:nvPr/>
            </p:nvSpPr>
            <p:spPr>
              <a:xfrm rot="10800000">
                <a:off x="4168741" y="4544110"/>
                <a:ext cx="22495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9EFFD68C-4BD6-4D03-BFC1-B0B3C57FD0BB}"/>
                  </a:ext>
                </a:extLst>
              </p:cNvPr>
              <p:cNvGrpSpPr/>
              <p:nvPr/>
            </p:nvGrpSpPr>
            <p:grpSpPr>
              <a:xfrm>
                <a:off x="4209834" y="4676223"/>
                <a:ext cx="142392" cy="137918"/>
                <a:chOff x="2595588" y="3926381"/>
                <a:chExt cx="164281" cy="206841"/>
              </a:xfrm>
            </p:grpSpPr>
            <p:sp>
              <p:nvSpPr>
                <p:cNvPr id="176" name="二等辺三角形 175">
                  <a:extLst>
                    <a:ext uri="{FF2B5EF4-FFF2-40B4-BE49-F238E27FC236}">
                      <a16:creationId xmlns:a16="http://schemas.microsoft.com/office/drawing/2014/main" id="{50509CB7-07CB-4844-A163-C790096B8BA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FC4E4838-5870-4FB4-AB97-D34EC1AE6AA8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78" name="円/楕円 195">
                    <a:extLst>
                      <a:ext uri="{FF2B5EF4-FFF2-40B4-BE49-F238E27FC236}">
                        <a16:creationId xmlns:a16="http://schemas.microsoft.com/office/drawing/2014/main" id="{158DDC94-9BCA-454B-A7D4-87184F68CEC2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円/楕円 196">
                    <a:extLst>
                      <a:ext uri="{FF2B5EF4-FFF2-40B4-BE49-F238E27FC236}">
                        <a16:creationId xmlns:a16="http://schemas.microsoft.com/office/drawing/2014/main" id="{5E8F93CC-7D9F-4F41-9F64-A49F86D688D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円/楕円 197">
                    <a:extLst>
                      <a:ext uri="{FF2B5EF4-FFF2-40B4-BE49-F238E27FC236}">
                        <a16:creationId xmlns:a16="http://schemas.microsoft.com/office/drawing/2014/main" id="{40987839-11F4-4D02-B235-B404E0F815D2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" name="円/楕円 198">
                    <a:extLst>
                      <a:ext uri="{FF2B5EF4-FFF2-40B4-BE49-F238E27FC236}">
                        <a16:creationId xmlns:a16="http://schemas.microsoft.com/office/drawing/2014/main" id="{3C1B4EE9-A6DC-44A2-8FBD-0FCF9FB289F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73" name="四角形: 角を丸くする 172">
              <a:extLst>
                <a:ext uri="{FF2B5EF4-FFF2-40B4-BE49-F238E27FC236}">
                  <a16:creationId xmlns:a16="http://schemas.microsoft.com/office/drawing/2014/main" id="{E4ED7E3C-557D-4CD2-AEBB-2BDE5865C00F}"/>
                </a:ext>
              </a:extLst>
            </p:cNvPr>
            <p:cNvSpPr/>
            <p:nvPr/>
          </p:nvSpPr>
          <p:spPr>
            <a:xfrm rot="19800000">
              <a:off x="4632187" y="4579102"/>
              <a:ext cx="220823" cy="723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78C975D0-0F48-403F-95B2-B545FA28C581}"/>
              </a:ext>
            </a:extLst>
          </p:cNvPr>
          <p:cNvGrpSpPr/>
          <p:nvPr/>
        </p:nvGrpSpPr>
        <p:grpSpPr>
          <a:xfrm>
            <a:off x="7227797" y="4206213"/>
            <a:ext cx="1216538" cy="2194696"/>
            <a:chOff x="7114028" y="4206213"/>
            <a:chExt cx="1216538" cy="2194696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3123446D-393F-4415-931B-9BCEAF0A797F}"/>
                </a:ext>
              </a:extLst>
            </p:cNvPr>
            <p:cNvSpPr/>
            <p:nvPr/>
          </p:nvSpPr>
          <p:spPr>
            <a:xfrm rot="21357577">
              <a:off x="7250158" y="4226349"/>
              <a:ext cx="1042814" cy="1794567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4A8F2FDF-A75B-4AF6-BEF5-D367FB178529}"/>
                </a:ext>
              </a:extLst>
            </p:cNvPr>
            <p:cNvSpPr/>
            <p:nvPr/>
          </p:nvSpPr>
          <p:spPr>
            <a:xfrm>
              <a:off x="7289568" y="5450035"/>
              <a:ext cx="372097" cy="37209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8" name="円/楕円 217">
              <a:extLst>
                <a:ext uri="{FF2B5EF4-FFF2-40B4-BE49-F238E27FC236}">
                  <a16:creationId xmlns:a16="http://schemas.microsoft.com/office/drawing/2014/main" id="{A0D2E96A-5408-4516-8760-BBDB404FD6A1}"/>
                </a:ext>
              </a:extLst>
            </p:cNvPr>
            <p:cNvSpPr/>
            <p:nvPr/>
          </p:nvSpPr>
          <p:spPr>
            <a:xfrm>
              <a:off x="7209695" y="4206213"/>
              <a:ext cx="858429" cy="95839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B86FBF50-2BCF-454A-A583-940D8F7D41D2}"/>
                </a:ext>
              </a:extLst>
            </p:cNvPr>
            <p:cNvSpPr/>
            <p:nvPr/>
          </p:nvSpPr>
          <p:spPr>
            <a:xfrm>
              <a:off x="7241189" y="426044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7A22D99D-FF0C-47C7-82DF-58AC4E84C87F}"/>
                </a:ext>
              </a:extLst>
            </p:cNvPr>
            <p:cNvSpPr/>
            <p:nvPr/>
          </p:nvSpPr>
          <p:spPr>
            <a:xfrm>
              <a:off x="7594187" y="5264444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円/楕円 27">
              <a:extLst>
                <a:ext uri="{FF2B5EF4-FFF2-40B4-BE49-F238E27FC236}">
                  <a16:creationId xmlns:a16="http://schemas.microsoft.com/office/drawing/2014/main" id="{8C84DB0A-7800-423F-9B42-A71A6D7A3FD2}"/>
                </a:ext>
              </a:extLst>
            </p:cNvPr>
            <p:cNvSpPr/>
            <p:nvPr/>
          </p:nvSpPr>
          <p:spPr>
            <a:xfrm>
              <a:off x="7475617" y="5156941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691D8CC4-E764-4619-B17F-B7DC57AACC7F}"/>
                </a:ext>
              </a:extLst>
            </p:cNvPr>
            <p:cNvSpPr/>
            <p:nvPr/>
          </p:nvSpPr>
          <p:spPr>
            <a:xfrm>
              <a:off x="7317754" y="5379083"/>
              <a:ext cx="907754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9776 w 951264"/>
                <a:gd name="connsiteY9" fmla="*/ 72107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24804 w 951264"/>
                <a:gd name="connsiteY9" fmla="*/ 126876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24804 w 951264"/>
                <a:gd name="connsiteY9" fmla="*/ 12687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24804 w 951264"/>
                <a:gd name="connsiteY9" fmla="*/ 12687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24804 w 951264"/>
                <a:gd name="connsiteY9" fmla="*/ 12687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78582 w 951264"/>
                <a:gd name="connsiteY11" fmla="*/ 17338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28237 w 951264"/>
                <a:gd name="connsiteY10" fmla="*/ 157934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2012 w 951264"/>
                <a:gd name="connsiteY7" fmla="*/ 8004 h 1020925"/>
                <a:gd name="connsiteX8" fmla="*/ 283694 w 951264"/>
                <a:gd name="connsiteY8" fmla="*/ 2915 h 1020925"/>
                <a:gd name="connsiteX9" fmla="*/ 232291 w 951264"/>
                <a:gd name="connsiteY9" fmla="*/ 107826 h 1020925"/>
                <a:gd name="connsiteX10" fmla="*/ 510769 w 951264"/>
                <a:gd name="connsiteY10" fmla="*/ 146028 h 1020925"/>
                <a:gd name="connsiteX11" fmla="*/ 585192 w 951264"/>
                <a:gd name="connsiteY11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48917" y="208583"/>
                    <a:pt x="89224" y="143639"/>
                  </a:cubicBezTo>
                  <a:cubicBezTo>
                    <a:pt x="129531" y="78695"/>
                    <a:pt x="183175" y="28204"/>
                    <a:pt x="252012" y="8004"/>
                  </a:cubicBezTo>
                  <a:lnTo>
                    <a:pt x="283694" y="2915"/>
                  </a:lnTo>
                  <a:cubicBezTo>
                    <a:pt x="272382" y="24391"/>
                    <a:pt x="233621" y="60157"/>
                    <a:pt x="232291" y="107826"/>
                  </a:cubicBezTo>
                  <a:cubicBezTo>
                    <a:pt x="232707" y="185256"/>
                    <a:pt x="453054" y="161109"/>
                    <a:pt x="510769" y="146028"/>
                  </a:cubicBezTo>
                  <a:cubicBezTo>
                    <a:pt x="569586" y="128057"/>
                    <a:pt x="588048" y="54897"/>
                    <a:pt x="585192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79F5E1D8-261C-44BA-9F91-52F9DAA907B9}"/>
                </a:ext>
              </a:extLst>
            </p:cNvPr>
            <p:cNvSpPr/>
            <p:nvPr/>
          </p:nvSpPr>
          <p:spPr>
            <a:xfrm rot="19800000">
              <a:off x="7430520" y="5029234"/>
              <a:ext cx="45719" cy="92870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4" name="円/楕円 226">
              <a:extLst>
                <a:ext uri="{FF2B5EF4-FFF2-40B4-BE49-F238E27FC236}">
                  <a16:creationId xmlns:a16="http://schemas.microsoft.com/office/drawing/2014/main" id="{DE5FDC5A-9EF6-4D36-B48C-7AE66CB475DC}"/>
                </a:ext>
              </a:extLst>
            </p:cNvPr>
            <p:cNvSpPr/>
            <p:nvPr/>
          </p:nvSpPr>
          <p:spPr>
            <a:xfrm>
              <a:off x="7823159" y="4963789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円/楕円 226">
              <a:extLst>
                <a:ext uri="{FF2B5EF4-FFF2-40B4-BE49-F238E27FC236}">
                  <a16:creationId xmlns:a16="http://schemas.microsoft.com/office/drawing/2014/main" id="{092D0EDD-3EF0-4551-B58E-862319DAD920}"/>
                </a:ext>
              </a:extLst>
            </p:cNvPr>
            <p:cNvSpPr/>
            <p:nvPr/>
          </p:nvSpPr>
          <p:spPr>
            <a:xfrm>
              <a:off x="7289759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D64A37AB-5F66-47C0-99C3-B572EEC2A8E5}"/>
                </a:ext>
              </a:extLst>
            </p:cNvPr>
            <p:cNvSpPr/>
            <p:nvPr/>
          </p:nvSpPr>
          <p:spPr>
            <a:xfrm>
              <a:off x="8052585" y="5605315"/>
              <a:ext cx="177015" cy="795594"/>
            </a:xfrm>
            <a:prstGeom prst="round2SameRect">
              <a:avLst>
                <a:gd name="adj1" fmla="val 40353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3FF50B99-F33F-44BD-9DF5-17E0665D1D62}"/>
                </a:ext>
              </a:extLst>
            </p:cNvPr>
            <p:cNvGrpSpPr/>
            <p:nvPr/>
          </p:nvGrpSpPr>
          <p:grpSpPr>
            <a:xfrm rot="20700000">
              <a:off x="8005953" y="5765240"/>
              <a:ext cx="256111" cy="194293"/>
              <a:chOff x="8409398" y="5736265"/>
              <a:chExt cx="256111" cy="194293"/>
            </a:xfrm>
          </p:grpSpPr>
          <p:sp>
            <p:nvSpPr>
              <p:cNvPr id="239" name="台形 238">
                <a:extLst>
                  <a:ext uri="{FF2B5EF4-FFF2-40B4-BE49-F238E27FC236}">
                    <a16:creationId xmlns:a16="http://schemas.microsoft.com/office/drawing/2014/main" id="{AA98CBD1-3066-4513-B56F-C50B1513397B}"/>
                  </a:ext>
                </a:extLst>
              </p:cNvPr>
              <p:cNvSpPr/>
              <p:nvPr/>
            </p:nvSpPr>
            <p:spPr>
              <a:xfrm rot="900000">
                <a:off x="8409398" y="5736265"/>
                <a:ext cx="256111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台形 239">
                <a:extLst>
                  <a:ext uri="{FF2B5EF4-FFF2-40B4-BE49-F238E27FC236}">
                    <a16:creationId xmlns:a16="http://schemas.microsoft.com/office/drawing/2014/main" id="{FD5B8BA6-CB6C-408D-B1E4-2E09CC90A230}"/>
                  </a:ext>
                </a:extLst>
              </p:cNvPr>
              <p:cNvSpPr/>
              <p:nvPr/>
            </p:nvSpPr>
            <p:spPr>
              <a:xfrm rot="900000">
                <a:off x="8443623" y="5763030"/>
                <a:ext cx="187662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台形 240">
                <a:extLst>
                  <a:ext uri="{FF2B5EF4-FFF2-40B4-BE49-F238E27FC236}">
                    <a16:creationId xmlns:a16="http://schemas.microsoft.com/office/drawing/2014/main" id="{4709CCBA-0765-4A74-B2F8-B7F08F92BDD6}"/>
                  </a:ext>
                </a:extLst>
              </p:cNvPr>
              <p:cNvSpPr/>
              <p:nvPr/>
            </p:nvSpPr>
            <p:spPr>
              <a:xfrm rot="900000">
                <a:off x="8496646" y="5776231"/>
                <a:ext cx="79700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B26AD642-2AE3-4513-994F-C112612C7748}"/>
                </a:ext>
              </a:extLst>
            </p:cNvPr>
            <p:cNvSpPr/>
            <p:nvPr/>
          </p:nvSpPr>
          <p:spPr>
            <a:xfrm>
              <a:off x="7925876" y="5439668"/>
              <a:ext cx="404690" cy="404690"/>
            </a:xfrm>
            <a:custGeom>
              <a:avLst/>
              <a:gdLst>
                <a:gd name="connsiteX0" fmla="*/ 202345 w 404690"/>
                <a:gd name="connsiteY0" fmla="*/ 0 h 404690"/>
                <a:gd name="connsiteX1" fmla="*/ 404690 w 404690"/>
                <a:gd name="connsiteY1" fmla="*/ 202345 h 404690"/>
                <a:gd name="connsiteX2" fmla="*/ 202345 w 404690"/>
                <a:gd name="connsiteY2" fmla="*/ 404690 h 404690"/>
                <a:gd name="connsiteX3" fmla="*/ 0 w 404690"/>
                <a:gd name="connsiteY3" fmla="*/ 202345 h 404690"/>
                <a:gd name="connsiteX4" fmla="*/ 15902 w 404690"/>
                <a:gd name="connsiteY4" fmla="*/ 123583 h 404690"/>
                <a:gd name="connsiteX5" fmla="*/ 38851 w 404690"/>
                <a:gd name="connsiteY5" fmla="*/ 89544 h 404690"/>
                <a:gd name="connsiteX6" fmla="*/ 89206 w 404690"/>
                <a:gd name="connsiteY6" fmla="*/ 89544 h 404690"/>
                <a:gd name="connsiteX7" fmla="*/ 89206 w 404690"/>
                <a:gd name="connsiteY7" fmla="*/ 39079 h 404690"/>
                <a:gd name="connsiteX8" fmla="*/ 123583 w 404690"/>
                <a:gd name="connsiteY8" fmla="*/ 15902 h 404690"/>
                <a:gd name="connsiteX9" fmla="*/ 202345 w 404690"/>
                <a:gd name="connsiteY9" fmla="*/ 0 h 404690"/>
                <a:gd name="connsiteX0" fmla="*/ 202345 w 404690"/>
                <a:gd name="connsiteY0" fmla="*/ 0 h 404690"/>
                <a:gd name="connsiteX1" fmla="*/ 404690 w 404690"/>
                <a:gd name="connsiteY1" fmla="*/ 202345 h 404690"/>
                <a:gd name="connsiteX2" fmla="*/ 202345 w 404690"/>
                <a:gd name="connsiteY2" fmla="*/ 404690 h 404690"/>
                <a:gd name="connsiteX3" fmla="*/ 0 w 404690"/>
                <a:gd name="connsiteY3" fmla="*/ 202345 h 404690"/>
                <a:gd name="connsiteX4" fmla="*/ 15902 w 404690"/>
                <a:gd name="connsiteY4" fmla="*/ 123583 h 404690"/>
                <a:gd name="connsiteX5" fmla="*/ 38851 w 404690"/>
                <a:gd name="connsiteY5" fmla="*/ 89544 h 404690"/>
                <a:gd name="connsiteX6" fmla="*/ 89206 w 404690"/>
                <a:gd name="connsiteY6" fmla="*/ 39079 h 404690"/>
                <a:gd name="connsiteX7" fmla="*/ 123583 w 404690"/>
                <a:gd name="connsiteY7" fmla="*/ 15902 h 404690"/>
                <a:gd name="connsiteX8" fmla="*/ 202345 w 404690"/>
                <a:gd name="connsiteY8" fmla="*/ 0 h 404690"/>
                <a:gd name="connsiteX0" fmla="*/ 38851 w 404690"/>
                <a:gd name="connsiteY0" fmla="*/ 89544 h 404690"/>
                <a:gd name="connsiteX1" fmla="*/ 89206 w 404690"/>
                <a:gd name="connsiteY1" fmla="*/ 39079 h 404690"/>
                <a:gd name="connsiteX2" fmla="*/ 123583 w 404690"/>
                <a:gd name="connsiteY2" fmla="*/ 15902 h 404690"/>
                <a:gd name="connsiteX3" fmla="*/ 202345 w 404690"/>
                <a:gd name="connsiteY3" fmla="*/ 0 h 404690"/>
                <a:gd name="connsiteX4" fmla="*/ 404690 w 404690"/>
                <a:gd name="connsiteY4" fmla="*/ 202345 h 404690"/>
                <a:gd name="connsiteX5" fmla="*/ 202345 w 404690"/>
                <a:gd name="connsiteY5" fmla="*/ 404690 h 404690"/>
                <a:gd name="connsiteX6" fmla="*/ 0 w 404690"/>
                <a:gd name="connsiteY6" fmla="*/ 202345 h 404690"/>
                <a:gd name="connsiteX7" fmla="*/ 15902 w 404690"/>
                <a:gd name="connsiteY7" fmla="*/ 123583 h 404690"/>
                <a:gd name="connsiteX8" fmla="*/ 130291 w 404690"/>
                <a:gd name="connsiteY8" fmla="*/ 180984 h 404690"/>
                <a:gd name="connsiteX0" fmla="*/ 38851 w 404690"/>
                <a:gd name="connsiteY0" fmla="*/ 89544 h 404690"/>
                <a:gd name="connsiteX1" fmla="*/ 89206 w 404690"/>
                <a:gd name="connsiteY1" fmla="*/ 39079 h 404690"/>
                <a:gd name="connsiteX2" fmla="*/ 123583 w 404690"/>
                <a:gd name="connsiteY2" fmla="*/ 15902 h 404690"/>
                <a:gd name="connsiteX3" fmla="*/ 202345 w 404690"/>
                <a:gd name="connsiteY3" fmla="*/ 0 h 404690"/>
                <a:gd name="connsiteX4" fmla="*/ 404690 w 404690"/>
                <a:gd name="connsiteY4" fmla="*/ 202345 h 404690"/>
                <a:gd name="connsiteX5" fmla="*/ 202345 w 404690"/>
                <a:gd name="connsiteY5" fmla="*/ 404690 h 404690"/>
                <a:gd name="connsiteX6" fmla="*/ 0 w 404690"/>
                <a:gd name="connsiteY6" fmla="*/ 202345 h 404690"/>
                <a:gd name="connsiteX7" fmla="*/ 15902 w 404690"/>
                <a:gd name="connsiteY7" fmla="*/ 123583 h 404690"/>
                <a:gd name="connsiteX0" fmla="*/ 89206 w 404690"/>
                <a:gd name="connsiteY0" fmla="*/ 39079 h 404690"/>
                <a:gd name="connsiteX1" fmla="*/ 123583 w 404690"/>
                <a:gd name="connsiteY1" fmla="*/ 15902 h 404690"/>
                <a:gd name="connsiteX2" fmla="*/ 202345 w 404690"/>
                <a:gd name="connsiteY2" fmla="*/ 0 h 404690"/>
                <a:gd name="connsiteX3" fmla="*/ 404690 w 404690"/>
                <a:gd name="connsiteY3" fmla="*/ 202345 h 404690"/>
                <a:gd name="connsiteX4" fmla="*/ 202345 w 404690"/>
                <a:gd name="connsiteY4" fmla="*/ 404690 h 404690"/>
                <a:gd name="connsiteX5" fmla="*/ 0 w 404690"/>
                <a:gd name="connsiteY5" fmla="*/ 202345 h 404690"/>
                <a:gd name="connsiteX6" fmla="*/ 15902 w 404690"/>
                <a:gd name="connsiteY6" fmla="*/ 123583 h 404690"/>
                <a:gd name="connsiteX0" fmla="*/ 123583 w 404690"/>
                <a:gd name="connsiteY0" fmla="*/ 15902 h 404690"/>
                <a:gd name="connsiteX1" fmla="*/ 202345 w 404690"/>
                <a:gd name="connsiteY1" fmla="*/ 0 h 404690"/>
                <a:gd name="connsiteX2" fmla="*/ 404690 w 404690"/>
                <a:gd name="connsiteY2" fmla="*/ 202345 h 404690"/>
                <a:gd name="connsiteX3" fmla="*/ 202345 w 404690"/>
                <a:gd name="connsiteY3" fmla="*/ 404690 h 404690"/>
                <a:gd name="connsiteX4" fmla="*/ 0 w 404690"/>
                <a:gd name="connsiteY4" fmla="*/ 202345 h 404690"/>
                <a:gd name="connsiteX5" fmla="*/ 15902 w 404690"/>
                <a:gd name="connsiteY5" fmla="*/ 123583 h 404690"/>
                <a:gd name="connsiteX0" fmla="*/ 123583 w 404690"/>
                <a:gd name="connsiteY0" fmla="*/ 15902 h 404690"/>
                <a:gd name="connsiteX1" fmla="*/ 202345 w 404690"/>
                <a:gd name="connsiteY1" fmla="*/ 0 h 404690"/>
                <a:gd name="connsiteX2" fmla="*/ 404690 w 404690"/>
                <a:gd name="connsiteY2" fmla="*/ 202345 h 404690"/>
                <a:gd name="connsiteX3" fmla="*/ 202345 w 404690"/>
                <a:gd name="connsiteY3" fmla="*/ 404690 h 404690"/>
                <a:gd name="connsiteX4" fmla="*/ 0 w 404690"/>
                <a:gd name="connsiteY4" fmla="*/ 202345 h 40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690" h="404690">
                  <a:moveTo>
                    <a:pt x="123583" y="15902"/>
                  </a:moveTo>
                  <a:cubicBezTo>
                    <a:pt x="147792" y="5662"/>
                    <a:pt x="174407" y="0"/>
                    <a:pt x="202345" y="0"/>
                  </a:cubicBezTo>
                  <a:cubicBezTo>
                    <a:pt x="314097" y="0"/>
                    <a:pt x="404690" y="90593"/>
                    <a:pt x="404690" y="202345"/>
                  </a:cubicBezTo>
                  <a:cubicBezTo>
                    <a:pt x="404690" y="314097"/>
                    <a:pt x="314097" y="404690"/>
                    <a:pt x="202345" y="404690"/>
                  </a:cubicBezTo>
                  <a:cubicBezTo>
                    <a:pt x="90593" y="404690"/>
                    <a:pt x="0" y="314097"/>
                    <a:pt x="0" y="202345"/>
                  </a:cubicBezTo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913288FD-C677-45AC-950C-2D6BA0FC9D98}"/>
                </a:ext>
              </a:extLst>
            </p:cNvPr>
            <p:cNvSpPr/>
            <p:nvPr/>
          </p:nvSpPr>
          <p:spPr>
            <a:xfrm>
              <a:off x="7497928" y="5450034"/>
              <a:ext cx="372041" cy="734864"/>
            </a:xfrm>
            <a:custGeom>
              <a:avLst/>
              <a:gdLst>
                <a:gd name="connsiteX0" fmla="*/ 1 w 336964"/>
                <a:gd name="connsiteY0" fmla="*/ 0 h 734864"/>
                <a:gd name="connsiteX1" fmla="*/ 10793 w 336964"/>
                <a:gd name="connsiteY1" fmla="*/ 0 h 734864"/>
                <a:gd name="connsiteX2" fmla="*/ 9111 w 336964"/>
                <a:gd name="connsiteY2" fmla="*/ 3393 h 734864"/>
                <a:gd name="connsiteX3" fmla="*/ 2429 w 336964"/>
                <a:gd name="connsiteY3" fmla="*/ 36875 h 734864"/>
                <a:gd name="connsiteX4" fmla="*/ 268170 w 336964"/>
                <a:gd name="connsiteY4" fmla="*/ 75077 h 734864"/>
                <a:gd name="connsiteX5" fmla="*/ 325749 w 336964"/>
                <a:gd name="connsiteY5" fmla="*/ 15911 h 734864"/>
                <a:gd name="connsiteX6" fmla="*/ 329922 w 336964"/>
                <a:gd name="connsiteY6" fmla="*/ 0 h 734864"/>
                <a:gd name="connsiteX7" fmla="*/ 336964 w 336964"/>
                <a:gd name="connsiteY7" fmla="*/ 0 h 734864"/>
                <a:gd name="connsiteX8" fmla="*/ 336964 w 336964"/>
                <a:gd name="connsiteY8" fmla="*/ 566382 h 734864"/>
                <a:gd name="connsiteX9" fmla="*/ 168482 w 336964"/>
                <a:gd name="connsiteY9" fmla="*/ 734864 h 734864"/>
                <a:gd name="connsiteX10" fmla="*/ 0 w 336964"/>
                <a:gd name="connsiteY10" fmla="*/ 566382 h 734864"/>
                <a:gd name="connsiteX11" fmla="*/ 1 w 336964"/>
                <a:gd name="connsiteY11" fmla="*/ 0 h 734864"/>
                <a:gd name="connsiteX0" fmla="*/ 9651 w 346615"/>
                <a:gd name="connsiteY0" fmla="*/ 566382 h 734864"/>
                <a:gd name="connsiteX1" fmla="*/ 20444 w 346615"/>
                <a:gd name="connsiteY1" fmla="*/ 0 h 734864"/>
                <a:gd name="connsiteX2" fmla="*/ 18762 w 346615"/>
                <a:gd name="connsiteY2" fmla="*/ 3393 h 734864"/>
                <a:gd name="connsiteX3" fmla="*/ 12080 w 346615"/>
                <a:gd name="connsiteY3" fmla="*/ 36875 h 734864"/>
                <a:gd name="connsiteX4" fmla="*/ 277821 w 346615"/>
                <a:gd name="connsiteY4" fmla="*/ 75077 h 734864"/>
                <a:gd name="connsiteX5" fmla="*/ 335400 w 346615"/>
                <a:gd name="connsiteY5" fmla="*/ 15911 h 734864"/>
                <a:gd name="connsiteX6" fmla="*/ 339573 w 346615"/>
                <a:gd name="connsiteY6" fmla="*/ 0 h 734864"/>
                <a:gd name="connsiteX7" fmla="*/ 346615 w 346615"/>
                <a:gd name="connsiteY7" fmla="*/ 0 h 734864"/>
                <a:gd name="connsiteX8" fmla="*/ 346615 w 346615"/>
                <a:gd name="connsiteY8" fmla="*/ 566382 h 734864"/>
                <a:gd name="connsiteX9" fmla="*/ 178133 w 346615"/>
                <a:gd name="connsiteY9" fmla="*/ 734864 h 734864"/>
                <a:gd name="connsiteX10" fmla="*/ 9651 w 346615"/>
                <a:gd name="connsiteY10" fmla="*/ 566382 h 734864"/>
                <a:gd name="connsiteX0" fmla="*/ 7820 w 357484"/>
                <a:gd name="connsiteY0" fmla="*/ 566382 h 734864"/>
                <a:gd name="connsiteX1" fmla="*/ 31313 w 357484"/>
                <a:gd name="connsiteY1" fmla="*/ 0 h 734864"/>
                <a:gd name="connsiteX2" fmla="*/ 29631 w 357484"/>
                <a:gd name="connsiteY2" fmla="*/ 3393 h 734864"/>
                <a:gd name="connsiteX3" fmla="*/ 22949 w 357484"/>
                <a:gd name="connsiteY3" fmla="*/ 36875 h 734864"/>
                <a:gd name="connsiteX4" fmla="*/ 288690 w 357484"/>
                <a:gd name="connsiteY4" fmla="*/ 75077 h 734864"/>
                <a:gd name="connsiteX5" fmla="*/ 346269 w 357484"/>
                <a:gd name="connsiteY5" fmla="*/ 15911 h 734864"/>
                <a:gd name="connsiteX6" fmla="*/ 350442 w 357484"/>
                <a:gd name="connsiteY6" fmla="*/ 0 h 734864"/>
                <a:gd name="connsiteX7" fmla="*/ 357484 w 357484"/>
                <a:gd name="connsiteY7" fmla="*/ 0 h 734864"/>
                <a:gd name="connsiteX8" fmla="*/ 357484 w 357484"/>
                <a:gd name="connsiteY8" fmla="*/ 566382 h 734864"/>
                <a:gd name="connsiteX9" fmla="*/ 189002 w 357484"/>
                <a:gd name="connsiteY9" fmla="*/ 734864 h 734864"/>
                <a:gd name="connsiteX10" fmla="*/ 7820 w 357484"/>
                <a:gd name="connsiteY10" fmla="*/ 566382 h 734864"/>
                <a:gd name="connsiteX0" fmla="*/ 14329 w 363993"/>
                <a:gd name="connsiteY0" fmla="*/ 566382 h 734864"/>
                <a:gd name="connsiteX1" fmla="*/ 37822 w 363993"/>
                <a:gd name="connsiteY1" fmla="*/ 0 h 734864"/>
                <a:gd name="connsiteX2" fmla="*/ 36140 w 363993"/>
                <a:gd name="connsiteY2" fmla="*/ 3393 h 734864"/>
                <a:gd name="connsiteX3" fmla="*/ 29458 w 363993"/>
                <a:gd name="connsiteY3" fmla="*/ 36875 h 734864"/>
                <a:gd name="connsiteX4" fmla="*/ 295199 w 363993"/>
                <a:gd name="connsiteY4" fmla="*/ 75077 h 734864"/>
                <a:gd name="connsiteX5" fmla="*/ 352778 w 363993"/>
                <a:gd name="connsiteY5" fmla="*/ 15911 h 734864"/>
                <a:gd name="connsiteX6" fmla="*/ 356951 w 363993"/>
                <a:gd name="connsiteY6" fmla="*/ 0 h 734864"/>
                <a:gd name="connsiteX7" fmla="*/ 363993 w 363993"/>
                <a:gd name="connsiteY7" fmla="*/ 0 h 734864"/>
                <a:gd name="connsiteX8" fmla="*/ 363993 w 363993"/>
                <a:gd name="connsiteY8" fmla="*/ 566382 h 734864"/>
                <a:gd name="connsiteX9" fmla="*/ 195511 w 363993"/>
                <a:gd name="connsiteY9" fmla="*/ 734864 h 734864"/>
                <a:gd name="connsiteX10" fmla="*/ 14329 w 363993"/>
                <a:gd name="connsiteY10" fmla="*/ 566382 h 734864"/>
                <a:gd name="connsiteX0" fmla="*/ 14329 w 363993"/>
                <a:gd name="connsiteY0" fmla="*/ 566382 h 734864"/>
                <a:gd name="connsiteX1" fmla="*/ 37822 w 363993"/>
                <a:gd name="connsiteY1" fmla="*/ 0 h 734864"/>
                <a:gd name="connsiteX2" fmla="*/ 36140 w 363993"/>
                <a:gd name="connsiteY2" fmla="*/ 3393 h 734864"/>
                <a:gd name="connsiteX3" fmla="*/ 29458 w 363993"/>
                <a:gd name="connsiteY3" fmla="*/ 36875 h 734864"/>
                <a:gd name="connsiteX4" fmla="*/ 295199 w 363993"/>
                <a:gd name="connsiteY4" fmla="*/ 75077 h 734864"/>
                <a:gd name="connsiteX5" fmla="*/ 352778 w 363993"/>
                <a:gd name="connsiteY5" fmla="*/ 15911 h 734864"/>
                <a:gd name="connsiteX6" fmla="*/ 356951 w 363993"/>
                <a:gd name="connsiteY6" fmla="*/ 0 h 734864"/>
                <a:gd name="connsiteX7" fmla="*/ 363993 w 363993"/>
                <a:gd name="connsiteY7" fmla="*/ 0 h 734864"/>
                <a:gd name="connsiteX8" fmla="*/ 363993 w 363993"/>
                <a:gd name="connsiteY8" fmla="*/ 566382 h 734864"/>
                <a:gd name="connsiteX9" fmla="*/ 195511 w 363993"/>
                <a:gd name="connsiteY9" fmla="*/ 734864 h 734864"/>
                <a:gd name="connsiteX10" fmla="*/ 14329 w 363993"/>
                <a:gd name="connsiteY10" fmla="*/ 566382 h 734864"/>
                <a:gd name="connsiteX0" fmla="*/ 14329 w 363993"/>
                <a:gd name="connsiteY0" fmla="*/ 566382 h 734864"/>
                <a:gd name="connsiteX1" fmla="*/ 37822 w 363993"/>
                <a:gd name="connsiteY1" fmla="*/ 0 h 734864"/>
                <a:gd name="connsiteX2" fmla="*/ 29458 w 363993"/>
                <a:gd name="connsiteY2" fmla="*/ 36875 h 734864"/>
                <a:gd name="connsiteX3" fmla="*/ 295199 w 363993"/>
                <a:gd name="connsiteY3" fmla="*/ 75077 h 734864"/>
                <a:gd name="connsiteX4" fmla="*/ 352778 w 363993"/>
                <a:gd name="connsiteY4" fmla="*/ 15911 h 734864"/>
                <a:gd name="connsiteX5" fmla="*/ 356951 w 363993"/>
                <a:gd name="connsiteY5" fmla="*/ 0 h 734864"/>
                <a:gd name="connsiteX6" fmla="*/ 363993 w 363993"/>
                <a:gd name="connsiteY6" fmla="*/ 0 h 734864"/>
                <a:gd name="connsiteX7" fmla="*/ 363993 w 363993"/>
                <a:gd name="connsiteY7" fmla="*/ 566382 h 734864"/>
                <a:gd name="connsiteX8" fmla="*/ 195511 w 363993"/>
                <a:gd name="connsiteY8" fmla="*/ 734864 h 734864"/>
                <a:gd name="connsiteX9" fmla="*/ 14329 w 363993"/>
                <a:gd name="connsiteY9" fmla="*/ 566382 h 734864"/>
                <a:gd name="connsiteX0" fmla="*/ 14329 w 363993"/>
                <a:gd name="connsiteY0" fmla="*/ 566382 h 734864"/>
                <a:gd name="connsiteX1" fmla="*/ 37822 w 363993"/>
                <a:gd name="connsiteY1" fmla="*/ 0 h 734864"/>
                <a:gd name="connsiteX2" fmla="*/ 42158 w 363993"/>
                <a:gd name="connsiteY2" fmla="*/ 40050 h 734864"/>
                <a:gd name="connsiteX3" fmla="*/ 295199 w 363993"/>
                <a:gd name="connsiteY3" fmla="*/ 75077 h 734864"/>
                <a:gd name="connsiteX4" fmla="*/ 352778 w 363993"/>
                <a:gd name="connsiteY4" fmla="*/ 15911 h 734864"/>
                <a:gd name="connsiteX5" fmla="*/ 356951 w 363993"/>
                <a:gd name="connsiteY5" fmla="*/ 0 h 734864"/>
                <a:gd name="connsiteX6" fmla="*/ 363993 w 363993"/>
                <a:gd name="connsiteY6" fmla="*/ 0 h 734864"/>
                <a:gd name="connsiteX7" fmla="*/ 363993 w 363993"/>
                <a:gd name="connsiteY7" fmla="*/ 566382 h 734864"/>
                <a:gd name="connsiteX8" fmla="*/ 195511 w 363993"/>
                <a:gd name="connsiteY8" fmla="*/ 734864 h 734864"/>
                <a:gd name="connsiteX9" fmla="*/ 14329 w 363993"/>
                <a:gd name="connsiteY9" fmla="*/ 566382 h 734864"/>
                <a:gd name="connsiteX0" fmla="*/ 20044 w 369708"/>
                <a:gd name="connsiteY0" fmla="*/ 566382 h 734864"/>
                <a:gd name="connsiteX1" fmla="*/ 43537 w 369708"/>
                <a:gd name="connsiteY1" fmla="*/ 0 h 734864"/>
                <a:gd name="connsiteX2" fmla="*/ 47873 w 369708"/>
                <a:gd name="connsiteY2" fmla="*/ 40050 h 734864"/>
                <a:gd name="connsiteX3" fmla="*/ 300914 w 369708"/>
                <a:gd name="connsiteY3" fmla="*/ 75077 h 734864"/>
                <a:gd name="connsiteX4" fmla="*/ 358493 w 369708"/>
                <a:gd name="connsiteY4" fmla="*/ 15911 h 734864"/>
                <a:gd name="connsiteX5" fmla="*/ 362666 w 369708"/>
                <a:gd name="connsiteY5" fmla="*/ 0 h 734864"/>
                <a:gd name="connsiteX6" fmla="*/ 369708 w 369708"/>
                <a:gd name="connsiteY6" fmla="*/ 0 h 734864"/>
                <a:gd name="connsiteX7" fmla="*/ 369708 w 369708"/>
                <a:gd name="connsiteY7" fmla="*/ 566382 h 734864"/>
                <a:gd name="connsiteX8" fmla="*/ 201226 w 369708"/>
                <a:gd name="connsiteY8" fmla="*/ 734864 h 734864"/>
                <a:gd name="connsiteX9" fmla="*/ 20044 w 369708"/>
                <a:gd name="connsiteY9" fmla="*/ 566382 h 734864"/>
                <a:gd name="connsiteX0" fmla="*/ 22377 w 372041"/>
                <a:gd name="connsiteY0" fmla="*/ 566382 h 734864"/>
                <a:gd name="connsiteX1" fmla="*/ 45870 w 372041"/>
                <a:gd name="connsiteY1" fmla="*/ 0 h 734864"/>
                <a:gd name="connsiteX2" fmla="*/ 50206 w 372041"/>
                <a:gd name="connsiteY2" fmla="*/ 40050 h 734864"/>
                <a:gd name="connsiteX3" fmla="*/ 303247 w 372041"/>
                <a:gd name="connsiteY3" fmla="*/ 75077 h 734864"/>
                <a:gd name="connsiteX4" fmla="*/ 360826 w 372041"/>
                <a:gd name="connsiteY4" fmla="*/ 15911 h 734864"/>
                <a:gd name="connsiteX5" fmla="*/ 364999 w 372041"/>
                <a:gd name="connsiteY5" fmla="*/ 0 h 734864"/>
                <a:gd name="connsiteX6" fmla="*/ 372041 w 372041"/>
                <a:gd name="connsiteY6" fmla="*/ 0 h 734864"/>
                <a:gd name="connsiteX7" fmla="*/ 372041 w 372041"/>
                <a:gd name="connsiteY7" fmla="*/ 566382 h 734864"/>
                <a:gd name="connsiteX8" fmla="*/ 203559 w 372041"/>
                <a:gd name="connsiteY8" fmla="*/ 734864 h 734864"/>
                <a:gd name="connsiteX9" fmla="*/ 22377 w 372041"/>
                <a:gd name="connsiteY9" fmla="*/ 566382 h 73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2041" h="734864">
                  <a:moveTo>
                    <a:pt x="22377" y="566382"/>
                  </a:moveTo>
                  <a:cubicBezTo>
                    <a:pt x="-19780" y="415330"/>
                    <a:pt x="3077" y="116056"/>
                    <a:pt x="45870" y="0"/>
                  </a:cubicBezTo>
                  <a:lnTo>
                    <a:pt x="50206" y="40050"/>
                  </a:lnTo>
                  <a:cubicBezTo>
                    <a:pt x="50603" y="117480"/>
                    <a:pt x="248172" y="90158"/>
                    <a:pt x="303247" y="75077"/>
                  </a:cubicBezTo>
                  <a:cubicBezTo>
                    <a:pt x="331310" y="66092"/>
                    <a:pt x="349746" y="43309"/>
                    <a:pt x="360826" y="15911"/>
                  </a:cubicBezTo>
                  <a:lnTo>
                    <a:pt x="364999" y="0"/>
                  </a:lnTo>
                  <a:lnTo>
                    <a:pt x="372041" y="0"/>
                  </a:lnTo>
                  <a:cubicBezTo>
                    <a:pt x="372041" y="188794"/>
                    <a:pt x="352991" y="361713"/>
                    <a:pt x="372041" y="566382"/>
                  </a:cubicBezTo>
                  <a:cubicBezTo>
                    <a:pt x="372041" y="659432"/>
                    <a:pt x="296609" y="734864"/>
                    <a:pt x="203559" y="734864"/>
                  </a:cubicBezTo>
                  <a:cubicBezTo>
                    <a:pt x="110509" y="734864"/>
                    <a:pt x="22377" y="659432"/>
                    <a:pt x="22377" y="566382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円/楕円 91">
              <a:extLst>
                <a:ext uri="{FF2B5EF4-FFF2-40B4-BE49-F238E27FC236}">
                  <a16:creationId xmlns:a16="http://schemas.microsoft.com/office/drawing/2014/main" id="{D0129FE6-9242-4A64-846E-644F64AE05F8}"/>
                </a:ext>
              </a:extLst>
            </p:cNvPr>
            <p:cNvSpPr/>
            <p:nvPr/>
          </p:nvSpPr>
          <p:spPr>
            <a:xfrm>
              <a:off x="7613299" y="5605278"/>
              <a:ext cx="54326" cy="72666"/>
            </a:xfrm>
            <a:prstGeom prst="ellipse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92">
              <a:extLst>
                <a:ext uri="{FF2B5EF4-FFF2-40B4-BE49-F238E27FC236}">
                  <a16:creationId xmlns:a16="http://schemas.microsoft.com/office/drawing/2014/main" id="{4D6A6F11-6E97-40B0-A417-91CAE62092DD}"/>
                </a:ext>
              </a:extLst>
            </p:cNvPr>
            <p:cNvSpPr/>
            <p:nvPr/>
          </p:nvSpPr>
          <p:spPr>
            <a:xfrm>
              <a:off x="7613299" y="5739694"/>
              <a:ext cx="54326" cy="72666"/>
            </a:xfrm>
            <a:prstGeom prst="ellipse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93">
              <a:extLst>
                <a:ext uri="{FF2B5EF4-FFF2-40B4-BE49-F238E27FC236}">
                  <a16:creationId xmlns:a16="http://schemas.microsoft.com/office/drawing/2014/main" id="{3B09A56A-A917-4148-8339-E3EBDC96F67E}"/>
                </a:ext>
              </a:extLst>
            </p:cNvPr>
            <p:cNvSpPr/>
            <p:nvPr/>
          </p:nvSpPr>
          <p:spPr>
            <a:xfrm>
              <a:off x="7613299" y="5874109"/>
              <a:ext cx="54326" cy="72666"/>
            </a:xfrm>
            <a:prstGeom prst="ellipse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4048EA9-0240-4DD6-9FD5-39D82F3967FE}"/>
                </a:ext>
              </a:extLst>
            </p:cNvPr>
            <p:cNvSpPr/>
            <p:nvPr/>
          </p:nvSpPr>
          <p:spPr>
            <a:xfrm rot="2441424">
              <a:off x="7513349" y="4242165"/>
              <a:ext cx="724501" cy="438632"/>
            </a:xfrm>
            <a:custGeom>
              <a:avLst/>
              <a:gdLst>
                <a:gd name="connsiteX0" fmla="*/ 589110 w 1178221"/>
                <a:gd name="connsiteY0" fmla="*/ 0 h 706886"/>
                <a:gd name="connsiteX1" fmla="*/ 1144085 w 1178221"/>
                <a:gd name="connsiteY1" fmla="*/ 272102 h 706886"/>
                <a:gd name="connsiteX2" fmla="*/ 1178221 w 1178221"/>
                <a:gd name="connsiteY2" fmla="*/ 353443 h 706886"/>
                <a:gd name="connsiteX3" fmla="*/ 1144085 w 1178221"/>
                <a:gd name="connsiteY3" fmla="*/ 434784 h 706886"/>
                <a:gd name="connsiteX4" fmla="*/ 589110 w 1178221"/>
                <a:gd name="connsiteY4" fmla="*/ 706886 h 706886"/>
                <a:gd name="connsiteX5" fmla="*/ 34136 w 1178221"/>
                <a:gd name="connsiteY5" fmla="*/ 434784 h 706886"/>
                <a:gd name="connsiteX6" fmla="*/ 0 w 1178221"/>
                <a:gd name="connsiteY6" fmla="*/ 353443 h 706886"/>
                <a:gd name="connsiteX7" fmla="*/ 34136 w 1178221"/>
                <a:gd name="connsiteY7" fmla="*/ 272102 h 706886"/>
                <a:gd name="connsiteX8" fmla="*/ 589110 w 1178221"/>
                <a:gd name="connsiteY8" fmla="*/ 0 h 706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8221" h="706886">
                  <a:moveTo>
                    <a:pt x="589110" y="0"/>
                  </a:moveTo>
                  <a:cubicBezTo>
                    <a:pt x="838594" y="0"/>
                    <a:pt x="1052650" y="112199"/>
                    <a:pt x="1144085" y="272102"/>
                  </a:cubicBezTo>
                  <a:lnTo>
                    <a:pt x="1178221" y="353443"/>
                  </a:lnTo>
                  <a:lnTo>
                    <a:pt x="1144085" y="434784"/>
                  </a:lnTo>
                  <a:cubicBezTo>
                    <a:pt x="1052650" y="594687"/>
                    <a:pt x="838594" y="706886"/>
                    <a:pt x="589110" y="706886"/>
                  </a:cubicBezTo>
                  <a:cubicBezTo>
                    <a:pt x="339627" y="706886"/>
                    <a:pt x="125571" y="594687"/>
                    <a:pt x="34136" y="434784"/>
                  </a:cubicBezTo>
                  <a:lnTo>
                    <a:pt x="0" y="353443"/>
                  </a:lnTo>
                  <a:lnTo>
                    <a:pt x="34136" y="272102"/>
                  </a:lnTo>
                  <a:cubicBezTo>
                    <a:pt x="125571" y="112199"/>
                    <a:pt x="339627" y="0"/>
                    <a:pt x="589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ED9FAFA6-DDFC-48F3-9DA5-F417947CA004}"/>
                </a:ext>
              </a:extLst>
            </p:cNvPr>
            <p:cNvSpPr/>
            <p:nvPr/>
          </p:nvSpPr>
          <p:spPr>
            <a:xfrm rot="18900000">
              <a:off x="7114028" y="4296888"/>
              <a:ext cx="565795" cy="284996"/>
            </a:xfrm>
            <a:custGeom>
              <a:avLst/>
              <a:gdLst>
                <a:gd name="connsiteX0" fmla="*/ 589110 w 1178221"/>
                <a:gd name="connsiteY0" fmla="*/ 0 h 706886"/>
                <a:gd name="connsiteX1" fmla="*/ 1144085 w 1178221"/>
                <a:gd name="connsiteY1" fmla="*/ 272102 h 706886"/>
                <a:gd name="connsiteX2" fmla="*/ 1178221 w 1178221"/>
                <a:gd name="connsiteY2" fmla="*/ 353443 h 706886"/>
                <a:gd name="connsiteX3" fmla="*/ 1144085 w 1178221"/>
                <a:gd name="connsiteY3" fmla="*/ 434784 h 706886"/>
                <a:gd name="connsiteX4" fmla="*/ 589110 w 1178221"/>
                <a:gd name="connsiteY4" fmla="*/ 706886 h 706886"/>
                <a:gd name="connsiteX5" fmla="*/ 34136 w 1178221"/>
                <a:gd name="connsiteY5" fmla="*/ 434784 h 706886"/>
                <a:gd name="connsiteX6" fmla="*/ 0 w 1178221"/>
                <a:gd name="connsiteY6" fmla="*/ 353443 h 706886"/>
                <a:gd name="connsiteX7" fmla="*/ 34136 w 1178221"/>
                <a:gd name="connsiteY7" fmla="*/ 272102 h 706886"/>
                <a:gd name="connsiteX8" fmla="*/ 589110 w 1178221"/>
                <a:gd name="connsiteY8" fmla="*/ 0 h 706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8221" h="706886">
                  <a:moveTo>
                    <a:pt x="589110" y="0"/>
                  </a:moveTo>
                  <a:cubicBezTo>
                    <a:pt x="838594" y="0"/>
                    <a:pt x="1052650" y="112199"/>
                    <a:pt x="1144085" y="272102"/>
                  </a:cubicBezTo>
                  <a:lnTo>
                    <a:pt x="1178221" y="353443"/>
                  </a:lnTo>
                  <a:lnTo>
                    <a:pt x="1144085" y="434784"/>
                  </a:lnTo>
                  <a:cubicBezTo>
                    <a:pt x="1052650" y="594687"/>
                    <a:pt x="838594" y="706886"/>
                    <a:pt x="589110" y="706886"/>
                  </a:cubicBezTo>
                  <a:cubicBezTo>
                    <a:pt x="339627" y="706886"/>
                    <a:pt x="125571" y="594687"/>
                    <a:pt x="34136" y="434784"/>
                  </a:cubicBezTo>
                  <a:lnTo>
                    <a:pt x="0" y="353443"/>
                  </a:lnTo>
                  <a:lnTo>
                    <a:pt x="34136" y="272102"/>
                  </a:lnTo>
                  <a:cubicBezTo>
                    <a:pt x="125571" y="112199"/>
                    <a:pt x="339627" y="0"/>
                    <a:pt x="589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円/楕円 368">
              <a:extLst>
                <a:ext uri="{FF2B5EF4-FFF2-40B4-BE49-F238E27FC236}">
                  <a16:creationId xmlns:a16="http://schemas.microsoft.com/office/drawing/2014/main" id="{F392BC39-388B-497D-97FB-8482249D2218}"/>
                </a:ext>
              </a:extLst>
            </p:cNvPr>
            <p:cNvSpPr/>
            <p:nvPr/>
          </p:nvSpPr>
          <p:spPr>
            <a:xfrm rot="900000" flipH="1">
              <a:off x="8001301" y="4690580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円/楕円 369">
              <a:extLst>
                <a:ext uri="{FF2B5EF4-FFF2-40B4-BE49-F238E27FC236}">
                  <a16:creationId xmlns:a16="http://schemas.microsoft.com/office/drawing/2014/main" id="{140077F6-D1BA-456B-805E-BB7201F9D6FA}"/>
                </a:ext>
              </a:extLst>
            </p:cNvPr>
            <p:cNvSpPr/>
            <p:nvPr/>
          </p:nvSpPr>
          <p:spPr>
            <a:xfrm rot="900000" flipH="1">
              <a:off x="8045276" y="4749134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A871620C-5F27-4364-849F-2FB27E8CC541}"/>
                </a:ext>
              </a:extLst>
            </p:cNvPr>
            <p:cNvGrpSpPr/>
            <p:nvPr/>
          </p:nvGrpSpPr>
          <p:grpSpPr>
            <a:xfrm rot="2700000">
              <a:off x="7935913" y="4368017"/>
              <a:ext cx="324369" cy="197711"/>
              <a:chOff x="5774806" y="3688995"/>
              <a:chExt cx="746934" cy="451547"/>
            </a:xfrm>
          </p:grpSpPr>
          <p:sp>
            <p:nvSpPr>
              <p:cNvPr id="236" name="台形 235">
                <a:extLst>
                  <a:ext uri="{FF2B5EF4-FFF2-40B4-BE49-F238E27FC236}">
                    <a16:creationId xmlns:a16="http://schemas.microsoft.com/office/drawing/2014/main" id="{550C81BB-8A35-4F93-A460-2B92EE3AF8DC}"/>
                  </a:ext>
                </a:extLst>
              </p:cNvPr>
              <p:cNvSpPr/>
              <p:nvPr/>
            </p:nvSpPr>
            <p:spPr>
              <a:xfrm rot="5400000">
                <a:off x="5714392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台形 236">
                <a:extLst>
                  <a:ext uri="{FF2B5EF4-FFF2-40B4-BE49-F238E27FC236}">
                    <a16:creationId xmlns:a16="http://schemas.microsoft.com/office/drawing/2014/main" id="{0E96005F-316E-482F-AF7C-6E347746EC11}"/>
                  </a:ext>
                </a:extLst>
              </p:cNvPr>
              <p:cNvSpPr/>
              <p:nvPr/>
            </p:nvSpPr>
            <p:spPr>
              <a:xfrm rot="16200000" flipH="1">
                <a:off x="6130607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57DFB313-C7D1-425F-9D93-FC6A4866E794}"/>
                  </a:ext>
                </a:extLst>
              </p:cNvPr>
              <p:cNvSpPr/>
              <p:nvPr/>
            </p:nvSpPr>
            <p:spPr>
              <a:xfrm>
                <a:off x="6032271" y="3775075"/>
                <a:ext cx="232004" cy="27938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AEFCED2C-9058-49AD-A4BC-28FABD4578DE}"/>
                </a:ext>
              </a:extLst>
            </p:cNvPr>
            <p:cNvGrpSpPr/>
            <p:nvPr/>
          </p:nvGrpSpPr>
          <p:grpSpPr>
            <a:xfrm>
              <a:off x="7598045" y="4620438"/>
              <a:ext cx="215486" cy="286536"/>
              <a:chOff x="9804938" y="4620438"/>
              <a:chExt cx="215486" cy="286536"/>
            </a:xfrm>
          </p:grpSpPr>
          <p:sp>
            <p:nvSpPr>
              <p:cNvPr id="228" name="円/楕円 27">
                <a:extLst>
                  <a:ext uri="{FF2B5EF4-FFF2-40B4-BE49-F238E27FC236}">
                    <a16:creationId xmlns:a16="http://schemas.microsoft.com/office/drawing/2014/main" id="{C31F5B88-F14C-43D5-B9FF-C8583DA4A7FA}"/>
                  </a:ext>
                </a:extLst>
              </p:cNvPr>
              <p:cNvSpPr/>
              <p:nvPr/>
            </p:nvSpPr>
            <p:spPr>
              <a:xfrm rot="10800000">
                <a:off x="980493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A04FEAEB-905E-42B9-A2DF-1FFE1FABA13D}"/>
                  </a:ext>
                </a:extLst>
              </p:cNvPr>
              <p:cNvGrpSpPr/>
              <p:nvPr/>
            </p:nvGrpSpPr>
            <p:grpSpPr>
              <a:xfrm>
                <a:off x="9832089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230" name="二等辺三角形 229">
                  <a:extLst>
                    <a:ext uri="{FF2B5EF4-FFF2-40B4-BE49-F238E27FC236}">
                      <a16:creationId xmlns:a16="http://schemas.microsoft.com/office/drawing/2014/main" id="{7E99B445-1ECC-4ECD-9EA2-27C0CC8F89CC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87456112-F8BB-4EED-8F9F-223E75C00E37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32" name="円/楕円 195">
                    <a:extLst>
                      <a:ext uri="{FF2B5EF4-FFF2-40B4-BE49-F238E27FC236}">
                        <a16:creationId xmlns:a16="http://schemas.microsoft.com/office/drawing/2014/main" id="{7AE73AE5-EC69-40A9-B5FC-5F0E4703FBA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3" name="円/楕円 196">
                    <a:extLst>
                      <a:ext uri="{FF2B5EF4-FFF2-40B4-BE49-F238E27FC236}">
                        <a16:creationId xmlns:a16="http://schemas.microsoft.com/office/drawing/2014/main" id="{EC2585E8-EB92-485C-BA65-FB268A38A1C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円/楕円 197">
                    <a:extLst>
                      <a:ext uri="{FF2B5EF4-FFF2-40B4-BE49-F238E27FC236}">
                        <a16:creationId xmlns:a16="http://schemas.microsoft.com/office/drawing/2014/main" id="{FDC2B460-3237-40AA-86A9-ADB6DDE3A987}"/>
                      </a:ext>
                    </a:extLst>
                  </p:cNvPr>
                  <p:cNvSpPr/>
                  <p:nvPr/>
                </p:nvSpPr>
                <p:spPr>
                  <a:xfrm>
                    <a:off x="290861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円/楕円 198">
                    <a:extLst>
                      <a:ext uri="{FF2B5EF4-FFF2-40B4-BE49-F238E27FC236}">
                        <a16:creationId xmlns:a16="http://schemas.microsoft.com/office/drawing/2014/main" id="{E118976C-C064-4343-96F5-2EC843D018A9}"/>
                      </a:ext>
                    </a:extLst>
                  </p:cNvPr>
                  <p:cNvSpPr/>
                  <p:nvPr/>
                </p:nvSpPr>
                <p:spPr>
                  <a:xfrm>
                    <a:off x="293026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5FEBD536-568A-4CF8-A5DB-B83F19585BFC}"/>
                </a:ext>
              </a:extLst>
            </p:cNvPr>
            <p:cNvGrpSpPr/>
            <p:nvPr/>
          </p:nvGrpSpPr>
          <p:grpSpPr>
            <a:xfrm>
              <a:off x="7267845" y="4620438"/>
              <a:ext cx="160790" cy="286536"/>
              <a:chOff x="9804938" y="4620438"/>
              <a:chExt cx="215486" cy="286536"/>
            </a:xfrm>
          </p:grpSpPr>
          <p:sp>
            <p:nvSpPr>
              <p:cNvPr id="220" name="円/楕円 27">
                <a:extLst>
                  <a:ext uri="{FF2B5EF4-FFF2-40B4-BE49-F238E27FC236}">
                    <a16:creationId xmlns:a16="http://schemas.microsoft.com/office/drawing/2014/main" id="{64C0666C-1A66-477D-8115-1F065EAE2677}"/>
                  </a:ext>
                </a:extLst>
              </p:cNvPr>
              <p:cNvSpPr/>
              <p:nvPr/>
            </p:nvSpPr>
            <p:spPr>
              <a:xfrm rot="10800000">
                <a:off x="980493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FB86B2E3-B873-42F5-B347-AAE13BB1AB43}"/>
                  </a:ext>
                </a:extLst>
              </p:cNvPr>
              <p:cNvGrpSpPr/>
              <p:nvPr/>
            </p:nvGrpSpPr>
            <p:grpSpPr>
              <a:xfrm>
                <a:off x="9832089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222" name="二等辺三角形 221">
                  <a:extLst>
                    <a:ext uri="{FF2B5EF4-FFF2-40B4-BE49-F238E27FC236}">
                      <a16:creationId xmlns:a16="http://schemas.microsoft.com/office/drawing/2014/main" id="{46A1328D-23C5-4F86-A77B-572266C90CCC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DBD038C8-94C3-4CA0-98E0-671107199F4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24" name="円/楕円 195">
                    <a:extLst>
                      <a:ext uri="{FF2B5EF4-FFF2-40B4-BE49-F238E27FC236}">
                        <a16:creationId xmlns:a16="http://schemas.microsoft.com/office/drawing/2014/main" id="{2D596DF3-7E5F-416F-A711-6D56EDCC815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5" name="円/楕円 196">
                    <a:extLst>
                      <a:ext uri="{FF2B5EF4-FFF2-40B4-BE49-F238E27FC236}">
                        <a16:creationId xmlns:a16="http://schemas.microsoft.com/office/drawing/2014/main" id="{B0C30832-D74B-4367-84B7-612CA88C157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6" name="円/楕円 197">
                    <a:extLst>
                      <a:ext uri="{FF2B5EF4-FFF2-40B4-BE49-F238E27FC236}">
                        <a16:creationId xmlns:a16="http://schemas.microsoft.com/office/drawing/2014/main" id="{59CE2693-6ABC-4BB1-B8D0-26A4AE517B3A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7" name="円/楕円 198">
                    <a:extLst>
                      <a:ext uri="{FF2B5EF4-FFF2-40B4-BE49-F238E27FC236}">
                        <a16:creationId xmlns:a16="http://schemas.microsoft.com/office/drawing/2014/main" id="{B43085D5-D199-4FCE-8A35-E14F9194D651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pptxd10_斜め前アングルの子供、女の子のイラスト</dc:title>
  <dc:subject>pptxd10_斜め前アングルの子供、女の子のイラスト</dc:subject>
  <dc:creator>でじけろお</dc:creator>
  <cp:revision>1</cp:revision>
  <dcterms:created xsi:type="dcterms:W3CDTF">2018-05-20T00:31:01Z</dcterms:created>
  <dcterms:modified xsi:type="dcterms:W3CDTF">2020-02-17T13:40:42Z</dcterms:modified>
  <cp:version>1</cp:version>
</cp:coreProperties>
</file>