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5" d="100"/>
          <a:sy n="75" d="100"/>
        </p:scale>
        <p:origin x="6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1C07C62-0F64-4F7A-9873-477AD1EB1FEC}"/>
              </a:ext>
            </a:extLst>
          </p:cNvPr>
          <p:cNvGrpSpPr/>
          <p:nvPr/>
        </p:nvGrpSpPr>
        <p:grpSpPr>
          <a:xfrm>
            <a:off x="7280820" y="1162347"/>
            <a:ext cx="1176687" cy="2386556"/>
            <a:chOff x="7280820" y="1162347"/>
            <a:chExt cx="1176687" cy="2386556"/>
          </a:xfrm>
        </p:grpSpPr>
        <p:sp>
          <p:nvSpPr>
            <p:cNvPr id="3" name="円/楕円 351">
              <a:extLst>
                <a:ext uri="{FF2B5EF4-FFF2-40B4-BE49-F238E27FC236}">
                  <a16:creationId xmlns:a16="http://schemas.microsoft.com/office/drawing/2014/main" id="{6623CC19-221D-41F7-A04A-CF677FCBD4DC}"/>
                </a:ext>
              </a:extLst>
            </p:cNvPr>
            <p:cNvSpPr/>
            <p:nvPr/>
          </p:nvSpPr>
          <p:spPr>
            <a:xfrm>
              <a:off x="7540247" y="1459792"/>
              <a:ext cx="917260" cy="139233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" name="円/楕円 351">
              <a:extLst>
                <a:ext uri="{FF2B5EF4-FFF2-40B4-BE49-F238E27FC236}">
                  <a16:creationId xmlns:a16="http://schemas.microsoft.com/office/drawing/2014/main" id="{1BED251C-DB4B-45EC-8B73-DFA17476728E}"/>
                </a:ext>
              </a:extLst>
            </p:cNvPr>
            <p:cNvSpPr/>
            <p:nvPr/>
          </p:nvSpPr>
          <p:spPr>
            <a:xfrm>
              <a:off x="7359048" y="1272121"/>
              <a:ext cx="1095644" cy="11635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5F8582E-3E5E-41D3-82ED-768335DEAB76}"/>
                </a:ext>
              </a:extLst>
            </p:cNvPr>
            <p:cNvSpPr/>
            <p:nvPr/>
          </p:nvSpPr>
          <p:spPr>
            <a:xfrm>
              <a:off x="7396937" y="1408719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44AB473-64E2-423F-8E9A-02D23B650FB4}"/>
                </a:ext>
              </a:extLst>
            </p:cNvPr>
            <p:cNvSpPr/>
            <p:nvPr/>
          </p:nvSpPr>
          <p:spPr>
            <a:xfrm>
              <a:off x="7749935" y="2412716"/>
              <a:ext cx="180209" cy="9235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円/楕円 355">
              <a:extLst>
                <a:ext uri="{FF2B5EF4-FFF2-40B4-BE49-F238E27FC236}">
                  <a16:creationId xmlns:a16="http://schemas.microsoft.com/office/drawing/2014/main" id="{333F84C6-94D3-475B-B980-C1C21069B0C9}"/>
                </a:ext>
              </a:extLst>
            </p:cNvPr>
            <p:cNvSpPr/>
            <p:nvPr/>
          </p:nvSpPr>
          <p:spPr>
            <a:xfrm>
              <a:off x="7473660" y="1819989"/>
              <a:ext cx="63831" cy="17527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" name="月 7">
              <a:extLst>
                <a:ext uri="{FF2B5EF4-FFF2-40B4-BE49-F238E27FC236}">
                  <a16:creationId xmlns:a16="http://schemas.microsoft.com/office/drawing/2014/main" id="{2572CB7F-4063-450F-BCFA-EFE024D08BB5}"/>
                </a:ext>
              </a:extLst>
            </p:cNvPr>
            <p:cNvSpPr/>
            <p:nvPr/>
          </p:nvSpPr>
          <p:spPr>
            <a:xfrm rot="5400000">
              <a:off x="7480158" y="1673712"/>
              <a:ext cx="60540" cy="12188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" name="円/楕円 355">
              <a:extLst>
                <a:ext uri="{FF2B5EF4-FFF2-40B4-BE49-F238E27FC236}">
                  <a16:creationId xmlns:a16="http://schemas.microsoft.com/office/drawing/2014/main" id="{F0368268-06F7-4105-BAD3-504624DE6002}"/>
                </a:ext>
              </a:extLst>
            </p:cNvPr>
            <p:cNvSpPr/>
            <p:nvPr/>
          </p:nvSpPr>
          <p:spPr>
            <a:xfrm>
              <a:off x="7804963" y="1819989"/>
              <a:ext cx="107799" cy="17527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" name="月 9">
              <a:extLst>
                <a:ext uri="{FF2B5EF4-FFF2-40B4-BE49-F238E27FC236}">
                  <a16:creationId xmlns:a16="http://schemas.microsoft.com/office/drawing/2014/main" id="{C4FFB99B-7D82-4D58-A675-4153A423FCF9}"/>
                </a:ext>
              </a:extLst>
            </p:cNvPr>
            <p:cNvSpPr/>
            <p:nvPr/>
          </p:nvSpPr>
          <p:spPr>
            <a:xfrm rot="5400000">
              <a:off x="7832103" y="1651451"/>
              <a:ext cx="60540" cy="16640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" name="円/楕円 355">
              <a:extLst>
                <a:ext uri="{FF2B5EF4-FFF2-40B4-BE49-F238E27FC236}">
                  <a16:creationId xmlns:a16="http://schemas.microsoft.com/office/drawing/2014/main" id="{00EF00C8-961B-49ED-A4D2-AE053B6DD8B3}"/>
                </a:ext>
              </a:extLst>
            </p:cNvPr>
            <p:cNvSpPr/>
            <p:nvPr/>
          </p:nvSpPr>
          <p:spPr>
            <a:xfrm>
              <a:off x="7481998" y="1850527"/>
              <a:ext cx="45719" cy="48829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" name="円/楕円 355">
              <a:extLst>
                <a:ext uri="{FF2B5EF4-FFF2-40B4-BE49-F238E27FC236}">
                  <a16:creationId xmlns:a16="http://schemas.microsoft.com/office/drawing/2014/main" id="{73916B2E-23B7-4FEE-BBB5-E0D8D5E5D572}"/>
                </a:ext>
              </a:extLst>
            </p:cNvPr>
            <p:cNvSpPr/>
            <p:nvPr/>
          </p:nvSpPr>
          <p:spPr>
            <a:xfrm>
              <a:off x="7839318" y="1850527"/>
              <a:ext cx="48829" cy="48829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円/楕円 368">
              <a:extLst>
                <a:ext uri="{FF2B5EF4-FFF2-40B4-BE49-F238E27FC236}">
                  <a16:creationId xmlns:a16="http://schemas.microsoft.com/office/drawing/2014/main" id="{091E9A28-0419-455D-B32D-5F07E2BF9C38}"/>
                </a:ext>
              </a:extLst>
            </p:cNvPr>
            <p:cNvSpPr/>
            <p:nvPr/>
          </p:nvSpPr>
          <p:spPr>
            <a:xfrm rot="900000" flipH="1">
              <a:off x="8157049" y="1838852"/>
              <a:ext cx="203820" cy="337309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円/楕円 369">
              <a:extLst>
                <a:ext uri="{FF2B5EF4-FFF2-40B4-BE49-F238E27FC236}">
                  <a16:creationId xmlns:a16="http://schemas.microsoft.com/office/drawing/2014/main" id="{A7ED66BF-AD68-4519-AB70-DB61BDD294DA}"/>
                </a:ext>
              </a:extLst>
            </p:cNvPr>
            <p:cNvSpPr/>
            <p:nvPr/>
          </p:nvSpPr>
          <p:spPr>
            <a:xfrm rot="900000" flipH="1">
              <a:off x="8201024" y="1897406"/>
              <a:ext cx="120663" cy="221097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DC6B3F1-9483-4BA1-BFEB-E3E6207AC715}"/>
                </a:ext>
              </a:extLst>
            </p:cNvPr>
            <p:cNvSpPr/>
            <p:nvPr/>
          </p:nvSpPr>
          <p:spPr>
            <a:xfrm>
              <a:off x="7334535" y="2527355"/>
              <a:ext cx="1068476" cy="1020925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8476" h="1020925">
                  <a:moveTo>
                    <a:pt x="702404" y="0"/>
                  </a:moveTo>
                  <a:lnTo>
                    <a:pt x="763059" y="0"/>
                  </a:lnTo>
                  <a:cubicBezTo>
                    <a:pt x="931736" y="0"/>
                    <a:pt x="1068476" y="143444"/>
                    <a:pt x="1068476" y="320391"/>
                  </a:cubicBezTo>
                  <a:lnTo>
                    <a:pt x="1068476" y="1020925"/>
                  </a:lnTo>
                  <a:lnTo>
                    <a:pt x="139988" y="1020925"/>
                  </a:lnTo>
                  <a:cubicBezTo>
                    <a:pt x="111972" y="916187"/>
                    <a:pt x="83408" y="813429"/>
                    <a:pt x="55941" y="706710"/>
                  </a:cubicBezTo>
                  <a:cubicBezTo>
                    <a:pt x="28473" y="599991"/>
                    <a:pt x="-54871" y="401997"/>
                    <a:pt x="55941" y="285753"/>
                  </a:cubicBezTo>
                  <a:cubicBezTo>
                    <a:pt x="101344" y="237588"/>
                    <a:pt x="113452" y="219340"/>
                    <a:pt x="189768" y="138877"/>
                  </a:cubicBezTo>
                  <a:cubicBezTo>
                    <a:pt x="247006" y="78530"/>
                    <a:pt x="302882" y="30585"/>
                    <a:pt x="371719" y="10385"/>
                  </a:cubicBezTo>
                  <a:lnTo>
                    <a:pt x="390924" y="7678"/>
                  </a:lnTo>
                  <a:lnTo>
                    <a:pt x="356988" y="72107"/>
                  </a:lnTo>
                  <a:cubicBezTo>
                    <a:pt x="338905" y="120971"/>
                    <a:pt x="339463" y="162938"/>
                    <a:pt x="362948" y="186423"/>
                  </a:cubicBezTo>
                  <a:cubicBezTo>
                    <a:pt x="409919" y="233394"/>
                    <a:pt x="530813" y="188655"/>
                    <a:pt x="632972" y="86497"/>
                  </a:cubicBezTo>
                  <a:cubicBezTo>
                    <a:pt x="658511" y="60957"/>
                    <a:pt x="680462" y="34247"/>
                    <a:pt x="698289" y="7813"/>
                  </a:cubicBezTo>
                  <a:close/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" name="四角形: 上の 2 つの角を丸める 15">
              <a:extLst>
                <a:ext uri="{FF2B5EF4-FFF2-40B4-BE49-F238E27FC236}">
                  <a16:creationId xmlns:a16="http://schemas.microsoft.com/office/drawing/2014/main" id="{9FC12F0B-F109-425A-96F0-3BF7DFF833E1}"/>
                </a:ext>
              </a:extLst>
            </p:cNvPr>
            <p:cNvSpPr/>
            <p:nvPr/>
          </p:nvSpPr>
          <p:spPr>
            <a:xfrm>
              <a:off x="8122920" y="2725083"/>
              <a:ext cx="331772" cy="823820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" name="月 16">
              <a:extLst>
                <a:ext uri="{FF2B5EF4-FFF2-40B4-BE49-F238E27FC236}">
                  <a16:creationId xmlns:a16="http://schemas.microsoft.com/office/drawing/2014/main" id="{73A6076B-379E-437C-973B-275BD9064F43}"/>
                </a:ext>
              </a:extLst>
            </p:cNvPr>
            <p:cNvSpPr/>
            <p:nvPr/>
          </p:nvSpPr>
          <p:spPr>
            <a:xfrm rot="18900000" flipH="1">
              <a:off x="7859872" y="1162347"/>
              <a:ext cx="394009" cy="801721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9A11071F-82F2-4C03-9153-EFB7B9FCE951}"/>
                </a:ext>
              </a:extLst>
            </p:cNvPr>
            <p:cNvSpPr/>
            <p:nvPr/>
          </p:nvSpPr>
          <p:spPr>
            <a:xfrm rot="19800000">
              <a:off x="7541601" y="2119316"/>
              <a:ext cx="45719" cy="92869"/>
            </a:xfrm>
            <a:prstGeom prst="ellipse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円/楕円 27">
              <a:extLst>
                <a:ext uri="{FF2B5EF4-FFF2-40B4-BE49-F238E27FC236}">
                  <a16:creationId xmlns:a16="http://schemas.microsoft.com/office/drawing/2014/main" id="{3B298645-4315-49DA-AC1F-1DC65C7DBB1F}"/>
                </a:ext>
              </a:extLst>
            </p:cNvPr>
            <p:cNvSpPr/>
            <p:nvPr/>
          </p:nvSpPr>
          <p:spPr>
            <a:xfrm>
              <a:off x="7614474" y="2291257"/>
              <a:ext cx="182630" cy="5205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6B77797F-42EF-4092-AE31-21F8B62E55AB}"/>
                </a:ext>
              </a:extLst>
            </p:cNvPr>
            <p:cNvSpPr/>
            <p:nvPr/>
          </p:nvSpPr>
          <p:spPr>
            <a:xfrm rot="2700000">
              <a:off x="7442545" y="1285377"/>
              <a:ext cx="181975" cy="505426"/>
            </a:xfrm>
            <a:prstGeom prst="moon">
              <a:avLst>
                <a:gd name="adj" fmla="val 59968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2356B2BF-6A5E-4C0E-9E78-16C14BED2E52}"/>
              </a:ext>
            </a:extLst>
          </p:cNvPr>
          <p:cNvGrpSpPr/>
          <p:nvPr/>
        </p:nvGrpSpPr>
        <p:grpSpPr>
          <a:xfrm>
            <a:off x="4398298" y="1317708"/>
            <a:ext cx="1098459" cy="2231941"/>
            <a:chOff x="4398298" y="1317708"/>
            <a:chExt cx="1098459" cy="2231941"/>
          </a:xfrm>
        </p:grpSpPr>
        <p:sp>
          <p:nvSpPr>
            <p:cNvPr id="22" name="片側の 2 つの角を丸めた四角形 128">
              <a:extLst>
                <a:ext uri="{FF2B5EF4-FFF2-40B4-BE49-F238E27FC236}">
                  <a16:creationId xmlns:a16="http://schemas.microsoft.com/office/drawing/2014/main" id="{768F25D8-C159-464E-B84F-6E5BFF5D6999}"/>
                </a:ext>
              </a:extLst>
            </p:cNvPr>
            <p:cNvSpPr/>
            <p:nvPr/>
          </p:nvSpPr>
          <p:spPr>
            <a:xfrm>
              <a:off x="4514159" y="1368295"/>
              <a:ext cx="944787" cy="11210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FA4CB779-4B44-4F8B-AAB5-B11FA19F70C1}"/>
                </a:ext>
              </a:extLst>
            </p:cNvPr>
            <p:cNvSpPr/>
            <p:nvPr/>
          </p:nvSpPr>
          <p:spPr>
            <a:xfrm flipH="1">
              <a:off x="4524742" y="1604625"/>
              <a:ext cx="104457" cy="846766"/>
            </a:xfrm>
            <a:prstGeom prst="moon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D2B359D0-C7C5-4C5B-9788-63217C78A1AB}"/>
                </a:ext>
              </a:extLst>
            </p:cNvPr>
            <p:cNvSpPr/>
            <p:nvPr/>
          </p:nvSpPr>
          <p:spPr>
            <a:xfrm>
              <a:off x="4439002" y="1408719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2AB6507F-AD4E-4C85-9F25-DEC016BDA00E}"/>
                </a:ext>
              </a:extLst>
            </p:cNvPr>
            <p:cNvSpPr/>
            <p:nvPr/>
          </p:nvSpPr>
          <p:spPr>
            <a:xfrm>
              <a:off x="4792000" y="2412716"/>
              <a:ext cx="180209" cy="9235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" name="円/楕円 368">
              <a:extLst>
                <a:ext uri="{FF2B5EF4-FFF2-40B4-BE49-F238E27FC236}">
                  <a16:creationId xmlns:a16="http://schemas.microsoft.com/office/drawing/2014/main" id="{3A27C03B-C490-410B-A6B1-643300174975}"/>
                </a:ext>
              </a:extLst>
            </p:cNvPr>
            <p:cNvSpPr/>
            <p:nvPr/>
          </p:nvSpPr>
          <p:spPr>
            <a:xfrm rot="900000" flipH="1">
              <a:off x="5199114" y="1838852"/>
              <a:ext cx="203820" cy="337309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" name="円/楕円 369">
              <a:extLst>
                <a:ext uri="{FF2B5EF4-FFF2-40B4-BE49-F238E27FC236}">
                  <a16:creationId xmlns:a16="http://schemas.microsoft.com/office/drawing/2014/main" id="{29B0221C-73E7-4A2E-BFF7-E46BAE1B74B2}"/>
                </a:ext>
              </a:extLst>
            </p:cNvPr>
            <p:cNvSpPr/>
            <p:nvPr/>
          </p:nvSpPr>
          <p:spPr>
            <a:xfrm rot="900000" flipH="1">
              <a:off x="5243089" y="1897406"/>
              <a:ext cx="120663" cy="221097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00CE44A-A1FD-4D94-8231-AB378994DE95}"/>
                </a:ext>
              </a:extLst>
            </p:cNvPr>
            <p:cNvSpPr/>
            <p:nvPr/>
          </p:nvSpPr>
          <p:spPr>
            <a:xfrm>
              <a:off x="4399514" y="2527355"/>
              <a:ext cx="1045562" cy="1020925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45562" h="1020925">
                  <a:moveTo>
                    <a:pt x="679490" y="0"/>
                  </a:moveTo>
                  <a:lnTo>
                    <a:pt x="740145" y="0"/>
                  </a:lnTo>
                  <a:cubicBezTo>
                    <a:pt x="908822" y="0"/>
                    <a:pt x="1045562" y="143444"/>
                    <a:pt x="1045562" y="320391"/>
                  </a:cubicBezTo>
                  <a:lnTo>
                    <a:pt x="1045562" y="1020925"/>
                  </a:lnTo>
                  <a:lnTo>
                    <a:pt x="117074" y="1020925"/>
                  </a:lnTo>
                  <a:cubicBezTo>
                    <a:pt x="84296" y="825080"/>
                    <a:pt x="-48493" y="586373"/>
                    <a:pt x="18741" y="433390"/>
                  </a:cubicBezTo>
                  <a:cubicBezTo>
                    <a:pt x="85975" y="280407"/>
                    <a:pt x="111843" y="209378"/>
                    <a:pt x="166854" y="138877"/>
                  </a:cubicBezTo>
                  <a:cubicBezTo>
                    <a:pt x="221865" y="68376"/>
                    <a:pt x="279968" y="30585"/>
                    <a:pt x="348805" y="10385"/>
                  </a:cubicBezTo>
                  <a:lnTo>
                    <a:pt x="368010" y="7678"/>
                  </a:lnTo>
                  <a:lnTo>
                    <a:pt x="334074" y="72107"/>
                  </a:lnTo>
                  <a:cubicBezTo>
                    <a:pt x="315991" y="120971"/>
                    <a:pt x="316549" y="162938"/>
                    <a:pt x="340034" y="186423"/>
                  </a:cubicBezTo>
                  <a:cubicBezTo>
                    <a:pt x="387005" y="233394"/>
                    <a:pt x="507899" y="188655"/>
                    <a:pt x="610058" y="86497"/>
                  </a:cubicBezTo>
                  <a:cubicBezTo>
                    <a:pt x="635597" y="60957"/>
                    <a:pt x="657548" y="34247"/>
                    <a:pt x="675375" y="7813"/>
                  </a:cubicBezTo>
                  <a:lnTo>
                    <a:pt x="67949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9FE3B88F-09C4-495C-B680-CDFE6ABA2674}"/>
                </a:ext>
              </a:extLst>
            </p:cNvPr>
            <p:cNvSpPr/>
            <p:nvPr/>
          </p:nvSpPr>
          <p:spPr>
            <a:xfrm>
              <a:off x="5172075" y="2717850"/>
              <a:ext cx="324682" cy="83179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BA927D3B-A1ED-440C-8A40-056F1986F0F5}"/>
                </a:ext>
              </a:extLst>
            </p:cNvPr>
            <p:cNvSpPr/>
            <p:nvPr/>
          </p:nvSpPr>
          <p:spPr>
            <a:xfrm rot="19800000">
              <a:off x="4583666" y="2119316"/>
              <a:ext cx="45719" cy="92869"/>
            </a:xfrm>
            <a:prstGeom prst="ellipse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" name="円/楕円 27">
              <a:extLst>
                <a:ext uri="{FF2B5EF4-FFF2-40B4-BE49-F238E27FC236}">
                  <a16:creationId xmlns:a16="http://schemas.microsoft.com/office/drawing/2014/main" id="{41B7A593-7DDA-4C33-8589-86E26975C239}"/>
                </a:ext>
              </a:extLst>
            </p:cNvPr>
            <p:cNvSpPr/>
            <p:nvPr/>
          </p:nvSpPr>
          <p:spPr>
            <a:xfrm>
              <a:off x="4656539" y="2291257"/>
              <a:ext cx="182630" cy="5205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88F6182E-2900-4831-8396-B39957868270}"/>
                </a:ext>
              </a:extLst>
            </p:cNvPr>
            <p:cNvGrpSpPr/>
            <p:nvPr/>
          </p:nvGrpSpPr>
          <p:grpSpPr>
            <a:xfrm>
              <a:off x="4791019" y="1756796"/>
              <a:ext cx="231737" cy="345786"/>
              <a:chOff x="4685714" y="1756796"/>
              <a:chExt cx="231737" cy="345786"/>
            </a:xfrm>
          </p:grpSpPr>
          <p:sp>
            <p:nvSpPr>
              <p:cNvPr id="47" name="月 46">
                <a:extLst>
                  <a:ext uri="{FF2B5EF4-FFF2-40B4-BE49-F238E27FC236}">
                    <a16:creationId xmlns:a16="http://schemas.microsoft.com/office/drawing/2014/main" id="{F2D385C8-72F3-4AFD-A272-CE18E9CD876A}"/>
                  </a:ext>
                </a:extLst>
              </p:cNvPr>
              <p:cNvSpPr/>
              <p:nvPr/>
            </p:nvSpPr>
            <p:spPr>
              <a:xfrm rot="5400000">
                <a:off x="4774905" y="1673759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56A1C2A6-A7B0-46E8-A0C5-D8CD581B0F32}"/>
                  </a:ext>
                </a:extLst>
              </p:cNvPr>
              <p:cNvGrpSpPr/>
              <p:nvPr/>
            </p:nvGrpSpPr>
            <p:grpSpPr>
              <a:xfrm>
                <a:off x="4685714" y="1822177"/>
                <a:ext cx="205719" cy="280405"/>
                <a:chOff x="2551722" y="1271341"/>
                <a:chExt cx="205719" cy="280405"/>
              </a:xfrm>
            </p:grpSpPr>
            <p:sp>
              <p:nvSpPr>
                <p:cNvPr id="49" name="二等辺三角形 48">
                  <a:extLst>
                    <a:ext uri="{FF2B5EF4-FFF2-40B4-BE49-F238E27FC236}">
                      <a16:creationId xmlns:a16="http://schemas.microsoft.com/office/drawing/2014/main" id="{A7B4C050-AAF2-4AD0-AAFF-2FB2084C14BD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6D8A4456-5D93-494B-A54D-E7C24122087E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749CD8E6-0E4B-453A-BC8E-FEE2728120C7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52" name="円/楕円 148">
                    <a:extLst>
                      <a:ext uri="{FF2B5EF4-FFF2-40B4-BE49-F238E27FC236}">
                        <a16:creationId xmlns:a16="http://schemas.microsoft.com/office/drawing/2014/main" id="{7109F529-086A-4D94-B3B6-F22ECC2BBDD7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" name="円/楕円 149">
                    <a:extLst>
                      <a:ext uri="{FF2B5EF4-FFF2-40B4-BE49-F238E27FC236}">
                        <a16:creationId xmlns:a16="http://schemas.microsoft.com/office/drawing/2014/main" id="{D2A6D26F-BFC6-4A78-81EF-68997906565D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" name="円/楕円 150">
                    <a:extLst>
                      <a:ext uri="{FF2B5EF4-FFF2-40B4-BE49-F238E27FC236}">
                        <a16:creationId xmlns:a16="http://schemas.microsoft.com/office/drawing/2014/main" id="{7959DD87-7ED7-4C76-8E78-DEE02D352C15}"/>
                      </a:ext>
                    </a:extLst>
                  </p:cNvPr>
                  <p:cNvSpPr/>
                  <p:nvPr/>
                </p:nvSpPr>
                <p:spPr>
                  <a:xfrm>
                    <a:off x="2902481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" name="円/楕円 151">
                    <a:extLst>
                      <a:ext uri="{FF2B5EF4-FFF2-40B4-BE49-F238E27FC236}">
                        <a16:creationId xmlns:a16="http://schemas.microsoft.com/office/drawing/2014/main" id="{18233B6F-1C17-4BA8-ADCD-14755DB362BC}"/>
                      </a:ext>
                    </a:extLst>
                  </p:cNvPr>
                  <p:cNvSpPr/>
                  <p:nvPr/>
                </p:nvSpPr>
                <p:spPr>
                  <a:xfrm>
                    <a:off x="2924137" y="3752653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A47A5BE4-05CB-4B57-A790-5A0DD0EB1F71}"/>
                </a:ext>
              </a:extLst>
            </p:cNvPr>
            <p:cNvGrpSpPr/>
            <p:nvPr/>
          </p:nvGrpSpPr>
          <p:grpSpPr>
            <a:xfrm>
              <a:off x="4463994" y="1756796"/>
              <a:ext cx="144381" cy="345786"/>
              <a:chOff x="4685714" y="1756796"/>
              <a:chExt cx="231737" cy="345786"/>
            </a:xfrm>
          </p:grpSpPr>
          <p:sp>
            <p:nvSpPr>
              <p:cNvPr id="38" name="月 37">
                <a:extLst>
                  <a:ext uri="{FF2B5EF4-FFF2-40B4-BE49-F238E27FC236}">
                    <a16:creationId xmlns:a16="http://schemas.microsoft.com/office/drawing/2014/main" id="{5416CBC7-8D24-4498-AD34-4CA6287B68C6}"/>
                  </a:ext>
                </a:extLst>
              </p:cNvPr>
              <p:cNvSpPr/>
              <p:nvPr/>
            </p:nvSpPr>
            <p:spPr>
              <a:xfrm rot="5400000">
                <a:off x="4774905" y="1673759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0AE291C1-8FE9-41B9-8FDC-8B8AC2BF9D78}"/>
                  </a:ext>
                </a:extLst>
              </p:cNvPr>
              <p:cNvGrpSpPr/>
              <p:nvPr/>
            </p:nvGrpSpPr>
            <p:grpSpPr>
              <a:xfrm>
                <a:off x="4685714" y="1822177"/>
                <a:ext cx="205719" cy="280405"/>
                <a:chOff x="2551722" y="1271341"/>
                <a:chExt cx="205719" cy="280405"/>
              </a:xfrm>
            </p:grpSpPr>
            <p:sp>
              <p:nvSpPr>
                <p:cNvPr id="40" name="二等辺三角形 39">
                  <a:extLst>
                    <a:ext uri="{FF2B5EF4-FFF2-40B4-BE49-F238E27FC236}">
                      <a16:creationId xmlns:a16="http://schemas.microsoft.com/office/drawing/2014/main" id="{CAC658A8-B0C5-4BE8-A6C3-DAA08947E1FE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二等辺三角形 40">
                  <a:extLst>
                    <a:ext uri="{FF2B5EF4-FFF2-40B4-BE49-F238E27FC236}">
                      <a16:creationId xmlns:a16="http://schemas.microsoft.com/office/drawing/2014/main" id="{74930499-616C-41B4-A4AE-6457AE5E428B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69671DEC-0E6C-4CAD-8D85-B628FA2A3490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43" name="円/楕円 148">
                    <a:extLst>
                      <a:ext uri="{FF2B5EF4-FFF2-40B4-BE49-F238E27FC236}">
                        <a16:creationId xmlns:a16="http://schemas.microsoft.com/office/drawing/2014/main" id="{E64D0C6E-3320-4BD5-AB7E-35C3A4AC353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" name="円/楕円 149">
                    <a:extLst>
                      <a:ext uri="{FF2B5EF4-FFF2-40B4-BE49-F238E27FC236}">
                        <a16:creationId xmlns:a16="http://schemas.microsoft.com/office/drawing/2014/main" id="{3C3204BE-8DB7-4EC7-AA83-5D8FA0B9E2C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円/楕円 150">
                    <a:extLst>
                      <a:ext uri="{FF2B5EF4-FFF2-40B4-BE49-F238E27FC236}">
                        <a16:creationId xmlns:a16="http://schemas.microsoft.com/office/drawing/2014/main" id="{F81134F2-6EC5-4FA1-B49F-5AD19664BBE5}"/>
                      </a:ext>
                    </a:extLst>
                  </p:cNvPr>
                  <p:cNvSpPr/>
                  <p:nvPr/>
                </p:nvSpPr>
                <p:spPr>
                  <a:xfrm>
                    <a:off x="2924808" y="3747251"/>
                    <a:ext cx="89029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" name="円/楕円 151">
                    <a:extLst>
                      <a:ext uri="{FF2B5EF4-FFF2-40B4-BE49-F238E27FC236}">
                        <a16:creationId xmlns:a16="http://schemas.microsoft.com/office/drawing/2014/main" id="{1AC9AD56-040B-4E70-92EF-CA738B7A3182}"/>
                      </a:ext>
                    </a:extLst>
                  </p:cNvPr>
                  <p:cNvSpPr/>
                  <p:nvPr/>
                </p:nvSpPr>
                <p:spPr>
                  <a:xfrm>
                    <a:off x="2946464" y="3754693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34" name="月 33">
              <a:extLst>
                <a:ext uri="{FF2B5EF4-FFF2-40B4-BE49-F238E27FC236}">
                  <a16:creationId xmlns:a16="http://schemas.microsoft.com/office/drawing/2014/main" id="{EE631447-AE8B-4E72-8AC4-12651C9EC075}"/>
                </a:ext>
              </a:extLst>
            </p:cNvPr>
            <p:cNvSpPr/>
            <p:nvPr/>
          </p:nvSpPr>
          <p:spPr>
            <a:xfrm flipH="1">
              <a:off x="5151081" y="1604625"/>
              <a:ext cx="143298" cy="846766"/>
            </a:xfrm>
            <a:prstGeom prst="moon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二等辺三角形 12">
              <a:extLst>
                <a:ext uri="{FF2B5EF4-FFF2-40B4-BE49-F238E27FC236}">
                  <a16:creationId xmlns:a16="http://schemas.microsoft.com/office/drawing/2014/main" id="{08678709-B9B4-4D6D-AFCF-1A880A233295}"/>
                </a:ext>
              </a:extLst>
            </p:cNvPr>
            <p:cNvSpPr/>
            <p:nvPr/>
          </p:nvSpPr>
          <p:spPr>
            <a:xfrm rot="11700000">
              <a:off x="4640442" y="2584395"/>
              <a:ext cx="302697" cy="690122"/>
            </a:xfrm>
            <a:custGeom>
              <a:avLst/>
              <a:gdLst>
                <a:gd name="connsiteX0" fmla="*/ 0 w 327168"/>
                <a:gd name="connsiteY0" fmla="*/ 595714 h 595714"/>
                <a:gd name="connsiteX1" fmla="*/ 163584 w 327168"/>
                <a:gd name="connsiteY1" fmla="*/ 0 h 595714"/>
                <a:gd name="connsiteX2" fmla="*/ 327168 w 327168"/>
                <a:gd name="connsiteY2" fmla="*/ 595714 h 595714"/>
                <a:gd name="connsiteX3" fmla="*/ 0 w 327168"/>
                <a:gd name="connsiteY3" fmla="*/ 595714 h 595714"/>
                <a:gd name="connsiteX0" fmla="*/ 0 w 329515"/>
                <a:gd name="connsiteY0" fmla="*/ 685092 h 685092"/>
                <a:gd name="connsiteX1" fmla="*/ 165931 w 329515"/>
                <a:gd name="connsiteY1" fmla="*/ 0 h 685092"/>
                <a:gd name="connsiteX2" fmla="*/ 329515 w 329515"/>
                <a:gd name="connsiteY2" fmla="*/ 595714 h 685092"/>
                <a:gd name="connsiteX3" fmla="*/ 0 w 329515"/>
                <a:gd name="connsiteY3" fmla="*/ 685092 h 685092"/>
                <a:gd name="connsiteX0" fmla="*/ 0 w 329515"/>
                <a:gd name="connsiteY0" fmla="*/ 660176 h 660176"/>
                <a:gd name="connsiteX1" fmla="*/ 195616 w 329515"/>
                <a:gd name="connsiteY1" fmla="*/ 0 h 660176"/>
                <a:gd name="connsiteX2" fmla="*/ 329515 w 329515"/>
                <a:gd name="connsiteY2" fmla="*/ 570798 h 660176"/>
                <a:gd name="connsiteX3" fmla="*/ 0 w 329515"/>
                <a:gd name="connsiteY3" fmla="*/ 660176 h 660176"/>
                <a:gd name="connsiteX0" fmla="*/ 0 w 272794"/>
                <a:gd name="connsiteY0" fmla="*/ 660176 h 660176"/>
                <a:gd name="connsiteX1" fmla="*/ 195616 w 272794"/>
                <a:gd name="connsiteY1" fmla="*/ 0 h 660176"/>
                <a:gd name="connsiteX2" fmla="*/ 272794 w 272794"/>
                <a:gd name="connsiteY2" fmla="*/ 598323 h 660176"/>
                <a:gd name="connsiteX3" fmla="*/ 0 w 272794"/>
                <a:gd name="connsiteY3" fmla="*/ 660176 h 660176"/>
                <a:gd name="connsiteX0" fmla="*/ 0 w 273245"/>
                <a:gd name="connsiteY0" fmla="*/ 660176 h 660176"/>
                <a:gd name="connsiteX1" fmla="*/ 195616 w 273245"/>
                <a:gd name="connsiteY1" fmla="*/ 0 h 660176"/>
                <a:gd name="connsiteX2" fmla="*/ 273245 w 273245"/>
                <a:gd name="connsiteY2" fmla="*/ 590808 h 660176"/>
                <a:gd name="connsiteX3" fmla="*/ 0 w 273245"/>
                <a:gd name="connsiteY3" fmla="*/ 660176 h 660176"/>
                <a:gd name="connsiteX0" fmla="*/ 0 w 277230"/>
                <a:gd name="connsiteY0" fmla="*/ 660176 h 660176"/>
                <a:gd name="connsiteX1" fmla="*/ 195616 w 277230"/>
                <a:gd name="connsiteY1" fmla="*/ 0 h 660176"/>
                <a:gd name="connsiteX2" fmla="*/ 277230 w 277230"/>
                <a:gd name="connsiteY2" fmla="*/ 587274 h 660176"/>
                <a:gd name="connsiteX3" fmla="*/ 0 w 277230"/>
                <a:gd name="connsiteY3" fmla="*/ 660176 h 660176"/>
                <a:gd name="connsiteX0" fmla="*/ 0 w 277230"/>
                <a:gd name="connsiteY0" fmla="*/ 693159 h 693159"/>
                <a:gd name="connsiteX1" fmla="*/ 199104 w 277230"/>
                <a:gd name="connsiteY1" fmla="*/ 0 h 693159"/>
                <a:gd name="connsiteX2" fmla="*/ 277230 w 277230"/>
                <a:gd name="connsiteY2" fmla="*/ 620257 h 693159"/>
                <a:gd name="connsiteX3" fmla="*/ 0 w 277230"/>
                <a:gd name="connsiteY3" fmla="*/ 693159 h 693159"/>
                <a:gd name="connsiteX0" fmla="*/ 0 w 302697"/>
                <a:gd name="connsiteY0" fmla="*/ 690122 h 690122"/>
                <a:gd name="connsiteX1" fmla="*/ 224571 w 302697"/>
                <a:gd name="connsiteY1" fmla="*/ 0 h 690122"/>
                <a:gd name="connsiteX2" fmla="*/ 302697 w 302697"/>
                <a:gd name="connsiteY2" fmla="*/ 620257 h 690122"/>
                <a:gd name="connsiteX3" fmla="*/ 0 w 302697"/>
                <a:gd name="connsiteY3" fmla="*/ 690122 h 690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2697" h="690122">
                  <a:moveTo>
                    <a:pt x="0" y="690122"/>
                  </a:moveTo>
                  <a:lnTo>
                    <a:pt x="224571" y="0"/>
                  </a:lnTo>
                  <a:lnTo>
                    <a:pt x="302697" y="620257"/>
                  </a:lnTo>
                  <a:lnTo>
                    <a:pt x="0" y="690122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02B94CCF-3C73-4584-B89B-E05A0EE1593C}"/>
                </a:ext>
              </a:extLst>
            </p:cNvPr>
            <p:cNvSpPr/>
            <p:nvPr/>
          </p:nvSpPr>
          <p:spPr>
            <a:xfrm>
              <a:off x="4398298" y="1317708"/>
              <a:ext cx="994713" cy="659761"/>
            </a:xfrm>
            <a:custGeom>
              <a:avLst/>
              <a:gdLst>
                <a:gd name="connsiteX0" fmla="*/ 511900 w 994713"/>
                <a:gd name="connsiteY0" fmla="*/ 613 h 659761"/>
                <a:gd name="connsiteX1" fmla="*/ 765890 w 994713"/>
                <a:gd name="connsiteY1" fmla="*/ 62269 h 659761"/>
                <a:gd name="connsiteX2" fmla="*/ 938873 w 994713"/>
                <a:gd name="connsiteY2" fmla="*/ 659761 h 659761"/>
                <a:gd name="connsiteX3" fmla="*/ 375247 w 994713"/>
                <a:gd name="connsiteY3" fmla="*/ 287701 h 659761"/>
                <a:gd name="connsiteX4" fmla="*/ 281528 w 994713"/>
                <a:gd name="connsiteY4" fmla="*/ 254090 h 659761"/>
                <a:gd name="connsiteX5" fmla="*/ 214168 w 994713"/>
                <a:gd name="connsiteY5" fmla="*/ 300408 h 659761"/>
                <a:gd name="connsiteX6" fmla="*/ 36460 w 994713"/>
                <a:gd name="connsiteY6" fmla="*/ 535705 h 659761"/>
                <a:gd name="connsiteX7" fmla="*/ 202673 w 994713"/>
                <a:gd name="connsiteY7" fmla="*/ 75351 h 659761"/>
                <a:gd name="connsiteX8" fmla="*/ 410771 w 994713"/>
                <a:gd name="connsiteY8" fmla="*/ 17438 h 659761"/>
                <a:gd name="connsiteX9" fmla="*/ 414532 w 994713"/>
                <a:gd name="connsiteY9" fmla="*/ 17756 h 659761"/>
                <a:gd name="connsiteX10" fmla="*/ 428097 w 994713"/>
                <a:gd name="connsiteY10" fmla="*/ 12994 h 659761"/>
                <a:gd name="connsiteX11" fmla="*/ 511900 w 994713"/>
                <a:gd name="connsiteY11" fmla="*/ 613 h 65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94713" h="659761">
                  <a:moveTo>
                    <a:pt x="511900" y="613"/>
                  </a:moveTo>
                  <a:cubicBezTo>
                    <a:pt x="597132" y="-3834"/>
                    <a:pt x="685438" y="15820"/>
                    <a:pt x="765890" y="62269"/>
                  </a:cubicBezTo>
                  <a:cubicBezTo>
                    <a:pt x="980430" y="186134"/>
                    <a:pt x="1057877" y="453640"/>
                    <a:pt x="938873" y="659761"/>
                  </a:cubicBezTo>
                  <a:cubicBezTo>
                    <a:pt x="774613" y="502723"/>
                    <a:pt x="583324" y="376732"/>
                    <a:pt x="375247" y="287701"/>
                  </a:cubicBezTo>
                  <a:lnTo>
                    <a:pt x="281528" y="254090"/>
                  </a:lnTo>
                  <a:lnTo>
                    <a:pt x="214168" y="300408"/>
                  </a:lnTo>
                  <a:cubicBezTo>
                    <a:pt x="134902" y="364713"/>
                    <a:pt x="73057" y="446064"/>
                    <a:pt x="36460" y="535705"/>
                  </a:cubicBezTo>
                  <a:cubicBezTo>
                    <a:pt x="-50683" y="384769"/>
                    <a:pt x="23734" y="178662"/>
                    <a:pt x="202673" y="75351"/>
                  </a:cubicBezTo>
                  <a:cubicBezTo>
                    <a:pt x="269775" y="36610"/>
                    <a:pt x="342047" y="17826"/>
                    <a:pt x="410771" y="17438"/>
                  </a:cubicBezTo>
                  <a:lnTo>
                    <a:pt x="414532" y="17756"/>
                  </a:lnTo>
                  <a:lnTo>
                    <a:pt x="428097" y="12994"/>
                  </a:lnTo>
                  <a:cubicBezTo>
                    <a:pt x="455419" y="6256"/>
                    <a:pt x="483489" y="2096"/>
                    <a:pt x="511900" y="613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86D98E3D-E953-49FA-AA60-D21E259AC94C}"/>
                </a:ext>
              </a:extLst>
            </p:cNvPr>
            <p:cNvSpPr/>
            <p:nvPr/>
          </p:nvSpPr>
          <p:spPr>
            <a:xfrm>
              <a:off x="4551819" y="2520870"/>
              <a:ext cx="753287" cy="737606"/>
            </a:xfrm>
            <a:custGeom>
              <a:avLst/>
              <a:gdLst>
                <a:gd name="connsiteX0" fmla="*/ 521871 w 781868"/>
                <a:gd name="connsiteY0" fmla="*/ 0 h 723977"/>
                <a:gd name="connsiteX1" fmla="*/ 582526 w 781868"/>
                <a:gd name="connsiteY1" fmla="*/ 0 h 723977"/>
                <a:gd name="connsiteX2" fmla="*/ 753287 w 781868"/>
                <a:gd name="connsiteY2" fmla="*/ 54718 h 723977"/>
                <a:gd name="connsiteX3" fmla="*/ 781868 w 781868"/>
                <a:gd name="connsiteY3" fmla="*/ 79455 h 723977"/>
                <a:gd name="connsiteX4" fmla="*/ 509108 w 781868"/>
                <a:gd name="connsiteY4" fmla="*/ 214514 h 723977"/>
                <a:gd name="connsiteX5" fmla="*/ 614835 w 781868"/>
                <a:gd name="connsiteY5" fmla="*/ 303979 h 723977"/>
                <a:gd name="connsiteX6" fmla="*/ 64672 w 781868"/>
                <a:gd name="connsiteY6" fmla="*/ 723977 h 723977"/>
                <a:gd name="connsiteX7" fmla="*/ 28855 w 781868"/>
                <a:gd name="connsiteY7" fmla="*/ 281380 h 723977"/>
                <a:gd name="connsiteX8" fmla="*/ 102892 w 781868"/>
                <a:gd name="connsiteY8" fmla="*/ 224039 h 723977"/>
                <a:gd name="connsiteX9" fmla="*/ 0 w 781868"/>
                <a:gd name="connsiteY9" fmla="*/ 148784 h 723977"/>
                <a:gd name="connsiteX10" fmla="*/ 9235 w 781868"/>
                <a:gd name="connsiteY10" fmla="*/ 138877 h 723977"/>
                <a:gd name="connsiteX11" fmla="*/ 191186 w 781868"/>
                <a:gd name="connsiteY11" fmla="*/ 10385 h 723977"/>
                <a:gd name="connsiteX12" fmla="*/ 210391 w 781868"/>
                <a:gd name="connsiteY12" fmla="*/ 7678 h 723977"/>
                <a:gd name="connsiteX13" fmla="*/ 217980 w 781868"/>
                <a:gd name="connsiteY13" fmla="*/ 7681 h 723977"/>
                <a:gd name="connsiteX14" fmla="*/ 83722 w 781868"/>
                <a:gd name="connsiteY14" fmla="*/ 683495 h 723977"/>
                <a:gd name="connsiteX15" fmla="*/ 490349 w 781868"/>
                <a:gd name="connsiteY15" fmla="*/ 7801 h 723977"/>
                <a:gd name="connsiteX16" fmla="*/ 517756 w 781868"/>
                <a:gd name="connsiteY16" fmla="*/ 7813 h 723977"/>
                <a:gd name="connsiteX17" fmla="*/ 521871 w 781868"/>
                <a:gd name="connsiteY17" fmla="*/ 0 h 723977"/>
                <a:gd name="connsiteX0" fmla="*/ 521871 w 781868"/>
                <a:gd name="connsiteY0" fmla="*/ 6486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509108 w 781868"/>
                <a:gd name="connsiteY4" fmla="*/ 221000 h 730463"/>
                <a:gd name="connsiteX5" fmla="*/ 614835 w 781868"/>
                <a:gd name="connsiteY5" fmla="*/ 310465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16" fmla="*/ 517756 w 781868"/>
                <a:gd name="connsiteY16" fmla="*/ 14299 h 730463"/>
                <a:gd name="connsiteX17" fmla="*/ 521871 w 781868"/>
                <a:gd name="connsiteY17" fmla="*/ 6486 h 730463"/>
                <a:gd name="connsiteX0" fmla="*/ 517756 w 781868"/>
                <a:gd name="connsiteY0" fmla="*/ 14299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509108 w 781868"/>
                <a:gd name="connsiteY4" fmla="*/ 221000 h 730463"/>
                <a:gd name="connsiteX5" fmla="*/ 614835 w 781868"/>
                <a:gd name="connsiteY5" fmla="*/ 310465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16" fmla="*/ 517756 w 781868"/>
                <a:gd name="connsiteY16" fmla="*/ 14299 h 730463"/>
                <a:gd name="connsiteX0" fmla="*/ 490349 w 781868"/>
                <a:gd name="connsiteY0" fmla="*/ 0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509108 w 781868"/>
                <a:gd name="connsiteY4" fmla="*/ 221000 h 730463"/>
                <a:gd name="connsiteX5" fmla="*/ 614835 w 781868"/>
                <a:gd name="connsiteY5" fmla="*/ 310465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0" fmla="*/ 490349 w 781868"/>
                <a:gd name="connsiteY0" fmla="*/ 0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466246 w 781868"/>
                <a:gd name="connsiteY4" fmla="*/ 209093 h 730463"/>
                <a:gd name="connsiteX5" fmla="*/ 614835 w 781868"/>
                <a:gd name="connsiteY5" fmla="*/ 310465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0" fmla="*/ 490349 w 781868"/>
                <a:gd name="connsiteY0" fmla="*/ 0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466246 w 781868"/>
                <a:gd name="connsiteY4" fmla="*/ 209093 h 730463"/>
                <a:gd name="connsiteX5" fmla="*/ 533873 w 781868"/>
                <a:gd name="connsiteY5" fmla="*/ 281890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0" fmla="*/ 490349 w 781868"/>
                <a:gd name="connsiteY0" fmla="*/ 0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418621 w 781868"/>
                <a:gd name="connsiteY4" fmla="*/ 213855 h 730463"/>
                <a:gd name="connsiteX5" fmla="*/ 533873 w 781868"/>
                <a:gd name="connsiteY5" fmla="*/ 281890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0" fmla="*/ 490349 w 781868"/>
                <a:gd name="connsiteY0" fmla="*/ 0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430527 w 781868"/>
                <a:gd name="connsiteY4" fmla="*/ 209093 h 730463"/>
                <a:gd name="connsiteX5" fmla="*/ 533873 w 781868"/>
                <a:gd name="connsiteY5" fmla="*/ 281890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0" fmla="*/ 490349 w 781868"/>
                <a:gd name="connsiteY0" fmla="*/ 0 h 737606"/>
                <a:gd name="connsiteX1" fmla="*/ 582526 w 781868"/>
                <a:gd name="connsiteY1" fmla="*/ 6486 h 737606"/>
                <a:gd name="connsiteX2" fmla="*/ 753287 w 781868"/>
                <a:gd name="connsiteY2" fmla="*/ 61204 h 737606"/>
                <a:gd name="connsiteX3" fmla="*/ 781868 w 781868"/>
                <a:gd name="connsiteY3" fmla="*/ 85941 h 737606"/>
                <a:gd name="connsiteX4" fmla="*/ 430527 w 781868"/>
                <a:gd name="connsiteY4" fmla="*/ 209093 h 737606"/>
                <a:gd name="connsiteX5" fmla="*/ 533873 w 781868"/>
                <a:gd name="connsiteY5" fmla="*/ 281890 h 737606"/>
                <a:gd name="connsiteX6" fmla="*/ 74197 w 781868"/>
                <a:gd name="connsiteY6" fmla="*/ 737606 h 737606"/>
                <a:gd name="connsiteX7" fmla="*/ 28855 w 781868"/>
                <a:gd name="connsiteY7" fmla="*/ 287866 h 737606"/>
                <a:gd name="connsiteX8" fmla="*/ 102892 w 781868"/>
                <a:gd name="connsiteY8" fmla="*/ 230525 h 737606"/>
                <a:gd name="connsiteX9" fmla="*/ 0 w 781868"/>
                <a:gd name="connsiteY9" fmla="*/ 155270 h 737606"/>
                <a:gd name="connsiteX10" fmla="*/ 9235 w 781868"/>
                <a:gd name="connsiteY10" fmla="*/ 145363 h 737606"/>
                <a:gd name="connsiteX11" fmla="*/ 191186 w 781868"/>
                <a:gd name="connsiteY11" fmla="*/ 16871 h 737606"/>
                <a:gd name="connsiteX12" fmla="*/ 210391 w 781868"/>
                <a:gd name="connsiteY12" fmla="*/ 14164 h 737606"/>
                <a:gd name="connsiteX13" fmla="*/ 217980 w 781868"/>
                <a:gd name="connsiteY13" fmla="*/ 14167 h 737606"/>
                <a:gd name="connsiteX14" fmla="*/ 83722 w 781868"/>
                <a:gd name="connsiteY14" fmla="*/ 689981 h 737606"/>
                <a:gd name="connsiteX15" fmla="*/ 490349 w 781868"/>
                <a:gd name="connsiteY15" fmla="*/ 0 h 737606"/>
                <a:gd name="connsiteX0" fmla="*/ 490349 w 781868"/>
                <a:gd name="connsiteY0" fmla="*/ 0 h 737606"/>
                <a:gd name="connsiteX1" fmla="*/ 582526 w 781868"/>
                <a:gd name="connsiteY1" fmla="*/ 6486 h 737606"/>
                <a:gd name="connsiteX2" fmla="*/ 753287 w 781868"/>
                <a:gd name="connsiteY2" fmla="*/ 61204 h 737606"/>
                <a:gd name="connsiteX3" fmla="*/ 781868 w 781868"/>
                <a:gd name="connsiteY3" fmla="*/ 85941 h 737606"/>
                <a:gd name="connsiteX4" fmla="*/ 430527 w 781868"/>
                <a:gd name="connsiteY4" fmla="*/ 209093 h 737606"/>
                <a:gd name="connsiteX5" fmla="*/ 533873 w 781868"/>
                <a:gd name="connsiteY5" fmla="*/ 281890 h 737606"/>
                <a:gd name="connsiteX6" fmla="*/ 74197 w 781868"/>
                <a:gd name="connsiteY6" fmla="*/ 737606 h 737606"/>
                <a:gd name="connsiteX7" fmla="*/ 28855 w 781868"/>
                <a:gd name="connsiteY7" fmla="*/ 287866 h 737606"/>
                <a:gd name="connsiteX8" fmla="*/ 102892 w 781868"/>
                <a:gd name="connsiteY8" fmla="*/ 230525 h 737606"/>
                <a:gd name="connsiteX9" fmla="*/ 0 w 781868"/>
                <a:gd name="connsiteY9" fmla="*/ 155270 h 737606"/>
                <a:gd name="connsiteX10" fmla="*/ 9235 w 781868"/>
                <a:gd name="connsiteY10" fmla="*/ 145363 h 737606"/>
                <a:gd name="connsiteX11" fmla="*/ 191186 w 781868"/>
                <a:gd name="connsiteY11" fmla="*/ 16871 h 737606"/>
                <a:gd name="connsiteX12" fmla="*/ 210391 w 781868"/>
                <a:gd name="connsiteY12" fmla="*/ 14164 h 737606"/>
                <a:gd name="connsiteX13" fmla="*/ 217980 w 781868"/>
                <a:gd name="connsiteY13" fmla="*/ 14167 h 737606"/>
                <a:gd name="connsiteX14" fmla="*/ 93247 w 781868"/>
                <a:gd name="connsiteY14" fmla="*/ 701888 h 737606"/>
                <a:gd name="connsiteX15" fmla="*/ 490349 w 781868"/>
                <a:gd name="connsiteY15" fmla="*/ 0 h 737606"/>
                <a:gd name="connsiteX0" fmla="*/ 490349 w 781868"/>
                <a:gd name="connsiteY0" fmla="*/ 0 h 737606"/>
                <a:gd name="connsiteX1" fmla="*/ 582526 w 781868"/>
                <a:gd name="connsiteY1" fmla="*/ 6486 h 737606"/>
                <a:gd name="connsiteX2" fmla="*/ 753287 w 781868"/>
                <a:gd name="connsiteY2" fmla="*/ 61204 h 737606"/>
                <a:gd name="connsiteX3" fmla="*/ 781868 w 781868"/>
                <a:gd name="connsiteY3" fmla="*/ 85941 h 737606"/>
                <a:gd name="connsiteX4" fmla="*/ 430527 w 781868"/>
                <a:gd name="connsiteY4" fmla="*/ 209093 h 737606"/>
                <a:gd name="connsiteX5" fmla="*/ 533873 w 781868"/>
                <a:gd name="connsiteY5" fmla="*/ 281890 h 737606"/>
                <a:gd name="connsiteX6" fmla="*/ 74197 w 781868"/>
                <a:gd name="connsiteY6" fmla="*/ 737606 h 737606"/>
                <a:gd name="connsiteX7" fmla="*/ 28855 w 781868"/>
                <a:gd name="connsiteY7" fmla="*/ 287866 h 737606"/>
                <a:gd name="connsiteX8" fmla="*/ 102892 w 781868"/>
                <a:gd name="connsiteY8" fmla="*/ 230525 h 737606"/>
                <a:gd name="connsiteX9" fmla="*/ 0 w 781868"/>
                <a:gd name="connsiteY9" fmla="*/ 155270 h 737606"/>
                <a:gd name="connsiteX10" fmla="*/ 9235 w 781868"/>
                <a:gd name="connsiteY10" fmla="*/ 145363 h 737606"/>
                <a:gd name="connsiteX11" fmla="*/ 191186 w 781868"/>
                <a:gd name="connsiteY11" fmla="*/ 16871 h 737606"/>
                <a:gd name="connsiteX12" fmla="*/ 210391 w 781868"/>
                <a:gd name="connsiteY12" fmla="*/ 14164 h 737606"/>
                <a:gd name="connsiteX13" fmla="*/ 217980 w 781868"/>
                <a:gd name="connsiteY13" fmla="*/ 14167 h 737606"/>
                <a:gd name="connsiteX14" fmla="*/ 83722 w 781868"/>
                <a:gd name="connsiteY14" fmla="*/ 692363 h 737606"/>
                <a:gd name="connsiteX15" fmla="*/ 490349 w 781868"/>
                <a:gd name="connsiteY15" fmla="*/ 0 h 737606"/>
                <a:gd name="connsiteX0" fmla="*/ 490349 w 781868"/>
                <a:gd name="connsiteY0" fmla="*/ 0 h 737606"/>
                <a:gd name="connsiteX1" fmla="*/ 582526 w 781868"/>
                <a:gd name="connsiteY1" fmla="*/ 6486 h 737606"/>
                <a:gd name="connsiteX2" fmla="*/ 753287 w 781868"/>
                <a:gd name="connsiteY2" fmla="*/ 61204 h 737606"/>
                <a:gd name="connsiteX3" fmla="*/ 781868 w 781868"/>
                <a:gd name="connsiteY3" fmla="*/ 85941 h 737606"/>
                <a:gd name="connsiteX4" fmla="*/ 430527 w 781868"/>
                <a:gd name="connsiteY4" fmla="*/ 209093 h 737606"/>
                <a:gd name="connsiteX5" fmla="*/ 533873 w 781868"/>
                <a:gd name="connsiteY5" fmla="*/ 281890 h 737606"/>
                <a:gd name="connsiteX6" fmla="*/ 74197 w 781868"/>
                <a:gd name="connsiteY6" fmla="*/ 737606 h 737606"/>
                <a:gd name="connsiteX7" fmla="*/ 28855 w 781868"/>
                <a:gd name="connsiteY7" fmla="*/ 287866 h 737606"/>
                <a:gd name="connsiteX8" fmla="*/ 102892 w 781868"/>
                <a:gd name="connsiteY8" fmla="*/ 230525 h 737606"/>
                <a:gd name="connsiteX9" fmla="*/ 0 w 781868"/>
                <a:gd name="connsiteY9" fmla="*/ 155270 h 737606"/>
                <a:gd name="connsiteX10" fmla="*/ 9235 w 781868"/>
                <a:gd name="connsiteY10" fmla="*/ 145363 h 737606"/>
                <a:gd name="connsiteX11" fmla="*/ 191186 w 781868"/>
                <a:gd name="connsiteY11" fmla="*/ 16871 h 737606"/>
                <a:gd name="connsiteX12" fmla="*/ 210391 w 781868"/>
                <a:gd name="connsiteY12" fmla="*/ 14164 h 737606"/>
                <a:gd name="connsiteX13" fmla="*/ 217980 w 781868"/>
                <a:gd name="connsiteY13" fmla="*/ 14167 h 737606"/>
                <a:gd name="connsiteX14" fmla="*/ 83722 w 781868"/>
                <a:gd name="connsiteY14" fmla="*/ 692363 h 737606"/>
                <a:gd name="connsiteX15" fmla="*/ 490349 w 781868"/>
                <a:gd name="connsiteY15" fmla="*/ 0 h 737606"/>
                <a:gd name="connsiteX0" fmla="*/ 490349 w 781868"/>
                <a:gd name="connsiteY0" fmla="*/ 0 h 737606"/>
                <a:gd name="connsiteX1" fmla="*/ 582526 w 781868"/>
                <a:gd name="connsiteY1" fmla="*/ 6486 h 737606"/>
                <a:gd name="connsiteX2" fmla="*/ 753287 w 781868"/>
                <a:gd name="connsiteY2" fmla="*/ 61204 h 737606"/>
                <a:gd name="connsiteX3" fmla="*/ 781868 w 781868"/>
                <a:gd name="connsiteY3" fmla="*/ 85941 h 737606"/>
                <a:gd name="connsiteX4" fmla="*/ 430527 w 781868"/>
                <a:gd name="connsiteY4" fmla="*/ 209093 h 737606"/>
                <a:gd name="connsiteX5" fmla="*/ 533873 w 781868"/>
                <a:gd name="connsiteY5" fmla="*/ 281890 h 737606"/>
                <a:gd name="connsiteX6" fmla="*/ 74197 w 781868"/>
                <a:gd name="connsiteY6" fmla="*/ 737606 h 737606"/>
                <a:gd name="connsiteX7" fmla="*/ 28855 w 781868"/>
                <a:gd name="connsiteY7" fmla="*/ 287866 h 737606"/>
                <a:gd name="connsiteX8" fmla="*/ 102892 w 781868"/>
                <a:gd name="connsiteY8" fmla="*/ 230525 h 737606"/>
                <a:gd name="connsiteX9" fmla="*/ 0 w 781868"/>
                <a:gd name="connsiteY9" fmla="*/ 155270 h 737606"/>
                <a:gd name="connsiteX10" fmla="*/ 9235 w 781868"/>
                <a:gd name="connsiteY10" fmla="*/ 145363 h 737606"/>
                <a:gd name="connsiteX11" fmla="*/ 191186 w 781868"/>
                <a:gd name="connsiteY11" fmla="*/ 16871 h 737606"/>
                <a:gd name="connsiteX12" fmla="*/ 210391 w 781868"/>
                <a:gd name="connsiteY12" fmla="*/ 14164 h 737606"/>
                <a:gd name="connsiteX13" fmla="*/ 217980 w 781868"/>
                <a:gd name="connsiteY13" fmla="*/ 14167 h 737606"/>
                <a:gd name="connsiteX14" fmla="*/ 83722 w 781868"/>
                <a:gd name="connsiteY14" fmla="*/ 692363 h 737606"/>
                <a:gd name="connsiteX15" fmla="*/ 490349 w 781868"/>
                <a:gd name="connsiteY15" fmla="*/ 0 h 737606"/>
                <a:gd name="connsiteX0" fmla="*/ 490349 w 753287"/>
                <a:gd name="connsiteY0" fmla="*/ 0 h 737606"/>
                <a:gd name="connsiteX1" fmla="*/ 582526 w 753287"/>
                <a:gd name="connsiteY1" fmla="*/ 6486 h 737606"/>
                <a:gd name="connsiteX2" fmla="*/ 753287 w 753287"/>
                <a:gd name="connsiteY2" fmla="*/ 61204 h 737606"/>
                <a:gd name="connsiteX3" fmla="*/ 430527 w 753287"/>
                <a:gd name="connsiteY3" fmla="*/ 209093 h 737606"/>
                <a:gd name="connsiteX4" fmla="*/ 533873 w 753287"/>
                <a:gd name="connsiteY4" fmla="*/ 281890 h 737606"/>
                <a:gd name="connsiteX5" fmla="*/ 74197 w 753287"/>
                <a:gd name="connsiteY5" fmla="*/ 737606 h 737606"/>
                <a:gd name="connsiteX6" fmla="*/ 28855 w 753287"/>
                <a:gd name="connsiteY6" fmla="*/ 287866 h 737606"/>
                <a:gd name="connsiteX7" fmla="*/ 102892 w 753287"/>
                <a:gd name="connsiteY7" fmla="*/ 230525 h 737606"/>
                <a:gd name="connsiteX8" fmla="*/ 0 w 753287"/>
                <a:gd name="connsiteY8" fmla="*/ 155270 h 737606"/>
                <a:gd name="connsiteX9" fmla="*/ 9235 w 753287"/>
                <a:gd name="connsiteY9" fmla="*/ 145363 h 737606"/>
                <a:gd name="connsiteX10" fmla="*/ 191186 w 753287"/>
                <a:gd name="connsiteY10" fmla="*/ 16871 h 737606"/>
                <a:gd name="connsiteX11" fmla="*/ 210391 w 753287"/>
                <a:gd name="connsiteY11" fmla="*/ 14164 h 737606"/>
                <a:gd name="connsiteX12" fmla="*/ 217980 w 753287"/>
                <a:gd name="connsiteY12" fmla="*/ 14167 h 737606"/>
                <a:gd name="connsiteX13" fmla="*/ 83722 w 753287"/>
                <a:gd name="connsiteY13" fmla="*/ 692363 h 737606"/>
                <a:gd name="connsiteX14" fmla="*/ 490349 w 753287"/>
                <a:gd name="connsiteY14" fmla="*/ 0 h 737606"/>
                <a:gd name="connsiteX0" fmla="*/ 490349 w 753287"/>
                <a:gd name="connsiteY0" fmla="*/ 0 h 737606"/>
                <a:gd name="connsiteX1" fmla="*/ 582526 w 753287"/>
                <a:gd name="connsiteY1" fmla="*/ 6486 h 737606"/>
                <a:gd name="connsiteX2" fmla="*/ 753287 w 753287"/>
                <a:gd name="connsiteY2" fmla="*/ 61204 h 737606"/>
                <a:gd name="connsiteX3" fmla="*/ 430527 w 753287"/>
                <a:gd name="connsiteY3" fmla="*/ 209093 h 737606"/>
                <a:gd name="connsiteX4" fmla="*/ 533873 w 753287"/>
                <a:gd name="connsiteY4" fmla="*/ 281890 h 737606"/>
                <a:gd name="connsiteX5" fmla="*/ 74197 w 753287"/>
                <a:gd name="connsiteY5" fmla="*/ 737606 h 737606"/>
                <a:gd name="connsiteX6" fmla="*/ 28855 w 753287"/>
                <a:gd name="connsiteY6" fmla="*/ 287866 h 737606"/>
                <a:gd name="connsiteX7" fmla="*/ 102892 w 753287"/>
                <a:gd name="connsiteY7" fmla="*/ 230525 h 737606"/>
                <a:gd name="connsiteX8" fmla="*/ 0 w 753287"/>
                <a:gd name="connsiteY8" fmla="*/ 155270 h 737606"/>
                <a:gd name="connsiteX9" fmla="*/ 9235 w 753287"/>
                <a:gd name="connsiteY9" fmla="*/ 145363 h 737606"/>
                <a:gd name="connsiteX10" fmla="*/ 191186 w 753287"/>
                <a:gd name="connsiteY10" fmla="*/ 16871 h 737606"/>
                <a:gd name="connsiteX11" fmla="*/ 210391 w 753287"/>
                <a:gd name="connsiteY11" fmla="*/ 14164 h 737606"/>
                <a:gd name="connsiteX12" fmla="*/ 217980 w 753287"/>
                <a:gd name="connsiteY12" fmla="*/ 14167 h 737606"/>
                <a:gd name="connsiteX13" fmla="*/ 83722 w 753287"/>
                <a:gd name="connsiteY13" fmla="*/ 692363 h 737606"/>
                <a:gd name="connsiteX14" fmla="*/ 490349 w 753287"/>
                <a:gd name="connsiteY14" fmla="*/ 0 h 737606"/>
                <a:gd name="connsiteX0" fmla="*/ 490349 w 753287"/>
                <a:gd name="connsiteY0" fmla="*/ 0 h 737606"/>
                <a:gd name="connsiteX1" fmla="*/ 582526 w 753287"/>
                <a:gd name="connsiteY1" fmla="*/ 6486 h 737606"/>
                <a:gd name="connsiteX2" fmla="*/ 753287 w 753287"/>
                <a:gd name="connsiteY2" fmla="*/ 61204 h 737606"/>
                <a:gd name="connsiteX3" fmla="*/ 430527 w 753287"/>
                <a:gd name="connsiteY3" fmla="*/ 209093 h 737606"/>
                <a:gd name="connsiteX4" fmla="*/ 533873 w 753287"/>
                <a:gd name="connsiteY4" fmla="*/ 281890 h 737606"/>
                <a:gd name="connsiteX5" fmla="*/ 74197 w 753287"/>
                <a:gd name="connsiteY5" fmla="*/ 737606 h 737606"/>
                <a:gd name="connsiteX6" fmla="*/ 28855 w 753287"/>
                <a:gd name="connsiteY6" fmla="*/ 287866 h 737606"/>
                <a:gd name="connsiteX7" fmla="*/ 102892 w 753287"/>
                <a:gd name="connsiteY7" fmla="*/ 230525 h 737606"/>
                <a:gd name="connsiteX8" fmla="*/ 0 w 753287"/>
                <a:gd name="connsiteY8" fmla="*/ 155270 h 737606"/>
                <a:gd name="connsiteX9" fmla="*/ 9235 w 753287"/>
                <a:gd name="connsiteY9" fmla="*/ 145363 h 737606"/>
                <a:gd name="connsiteX10" fmla="*/ 191186 w 753287"/>
                <a:gd name="connsiteY10" fmla="*/ 16871 h 737606"/>
                <a:gd name="connsiteX11" fmla="*/ 210391 w 753287"/>
                <a:gd name="connsiteY11" fmla="*/ 14164 h 737606"/>
                <a:gd name="connsiteX12" fmla="*/ 217980 w 753287"/>
                <a:gd name="connsiteY12" fmla="*/ 14167 h 737606"/>
                <a:gd name="connsiteX13" fmla="*/ 83722 w 753287"/>
                <a:gd name="connsiteY13" fmla="*/ 692363 h 737606"/>
                <a:gd name="connsiteX14" fmla="*/ 490349 w 753287"/>
                <a:gd name="connsiteY14" fmla="*/ 0 h 737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53287" h="737606">
                  <a:moveTo>
                    <a:pt x="490349" y="0"/>
                  </a:moveTo>
                  <a:lnTo>
                    <a:pt x="582526" y="6486"/>
                  </a:lnTo>
                  <a:cubicBezTo>
                    <a:pt x="645780" y="6486"/>
                    <a:pt x="704543" y="26658"/>
                    <a:pt x="753287" y="61204"/>
                  </a:cubicBezTo>
                  <a:cubicBezTo>
                    <a:pt x="609981" y="100975"/>
                    <a:pt x="530970" y="135985"/>
                    <a:pt x="430527" y="209093"/>
                  </a:cubicBezTo>
                  <a:lnTo>
                    <a:pt x="533873" y="281890"/>
                  </a:lnTo>
                  <a:lnTo>
                    <a:pt x="74197" y="737606"/>
                  </a:lnTo>
                  <a:lnTo>
                    <a:pt x="28855" y="287866"/>
                  </a:lnTo>
                  <a:lnTo>
                    <a:pt x="102892" y="230525"/>
                  </a:lnTo>
                  <a:lnTo>
                    <a:pt x="0" y="155270"/>
                  </a:lnTo>
                  <a:lnTo>
                    <a:pt x="9235" y="145363"/>
                  </a:lnTo>
                  <a:cubicBezTo>
                    <a:pt x="66473" y="85016"/>
                    <a:pt x="122349" y="37071"/>
                    <a:pt x="191186" y="16871"/>
                  </a:cubicBezTo>
                  <a:lnTo>
                    <a:pt x="210391" y="14164"/>
                  </a:lnTo>
                  <a:lnTo>
                    <a:pt x="217980" y="14167"/>
                  </a:lnTo>
                  <a:lnTo>
                    <a:pt x="83722" y="692363"/>
                  </a:lnTo>
                  <a:lnTo>
                    <a:pt x="490349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F30B19DF-BFEB-4543-A87B-732540245BA6}"/>
              </a:ext>
            </a:extLst>
          </p:cNvPr>
          <p:cNvGrpSpPr/>
          <p:nvPr/>
        </p:nvGrpSpPr>
        <p:grpSpPr>
          <a:xfrm>
            <a:off x="1475560" y="1157935"/>
            <a:ext cx="1125597" cy="2391714"/>
            <a:chOff x="1475560" y="1157935"/>
            <a:chExt cx="1125597" cy="2391714"/>
          </a:xfrm>
        </p:grpSpPr>
        <p:sp>
          <p:nvSpPr>
            <p:cNvPr id="57" name="月 56">
              <a:extLst>
                <a:ext uri="{FF2B5EF4-FFF2-40B4-BE49-F238E27FC236}">
                  <a16:creationId xmlns:a16="http://schemas.microsoft.com/office/drawing/2014/main" id="{01575715-488A-4604-B8D3-CCD95E5439EB}"/>
                </a:ext>
              </a:extLst>
            </p:cNvPr>
            <p:cNvSpPr/>
            <p:nvPr/>
          </p:nvSpPr>
          <p:spPr>
            <a:xfrm flipH="1">
              <a:off x="1629142" y="1604625"/>
              <a:ext cx="104457" cy="84676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" name="月 57">
              <a:extLst>
                <a:ext uri="{FF2B5EF4-FFF2-40B4-BE49-F238E27FC236}">
                  <a16:creationId xmlns:a16="http://schemas.microsoft.com/office/drawing/2014/main" id="{3C98F8A3-FF2F-469C-971B-F7D9401890B1}"/>
                </a:ext>
              </a:extLst>
            </p:cNvPr>
            <p:cNvSpPr/>
            <p:nvPr/>
          </p:nvSpPr>
          <p:spPr>
            <a:xfrm flipH="1">
              <a:off x="2255481" y="1604625"/>
              <a:ext cx="143298" cy="84676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CD3DFADC-67A4-4659-820E-00E19A322457}"/>
                </a:ext>
              </a:extLst>
            </p:cNvPr>
            <p:cNvSpPr/>
            <p:nvPr/>
          </p:nvSpPr>
          <p:spPr>
            <a:xfrm>
              <a:off x="1775673" y="1162395"/>
              <a:ext cx="802427" cy="657594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E077C6FC-2A48-4E6E-AB09-A476F7B80A3C}"/>
                </a:ext>
              </a:extLst>
            </p:cNvPr>
            <p:cNvSpPr/>
            <p:nvPr/>
          </p:nvSpPr>
          <p:spPr>
            <a:xfrm>
              <a:off x="1475560" y="1252700"/>
              <a:ext cx="1114604" cy="94484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BEC46353-6181-4B2C-A8CE-2313AB814302}"/>
                </a:ext>
              </a:extLst>
            </p:cNvPr>
            <p:cNvSpPr/>
            <p:nvPr/>
          </p:nvSpPr>
          <p:spPr>
            <a:xfrm>
              <a:off x="1543402" y="1408719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92CD8654-1641-4C8D-93B3-39A11361D9BB}"/>
                </a:ext>
              </a:extLst>
            </p:cNvPr>
            <p:cNvSpPr/>
            <p:nvPr/>
          </p:nvSpPr>
          <p:spPr>
            <a:xfrm>
              <a:off x="1896400" y="2412716"/>
              <a:ext cx="180209" cy="9235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5BE5089C-F857-40FF-AD25-EE8A4D8C6F3E}"/>
                </a:ext>
              </a:extLst>
            </p:cNvPr>
            <p:cNvSpPr/>
            <p:nvPr/>
          </p:nvSpPr>
          <p:spPr>
            <a:xfrm>
              <a:off x="1503914" y="2527355"/>
              <a:ext cx="1045562" cy="1020925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45562" h="1020925">
                  <a:moveTo>
                    <a:pt x="679490" y="0"/>
                  </a:moveTo>
                  <a:lnTo>
                    <a:pt x="740145" y="0"/>
                  </a:lnTo>
                  <a:cubicBezTo>
                    <a:pt x="908822" y="0"/>
                    <a:pt x="1045562" y="143444"/>
                    <a:pt x="1045562" y="320391"/>
                  </a:cubicBezTo>
                  <a:lnTo>
                    <a:pt x="1045562" y="1020925"/>
                  </a:lnTo>
                  <a:lnTo>
                    <a:pt x="117074" y="1020925"/>
                  </a:lnTo>
                  <a:cubicBezTo>
                    <a:pt x="84296" y="825080"/>
                    <a:pt x="-48493" y="586373"/>
                    <a:pt x="18741" y="433390"/>
                  </a:cubicBezTo>
                  <a:cubicBezTo>
                    <a:pt x="85975" y="280407"/>
                    <a:pt x="111843" y="209378"/>
                    <a:pt x="166854" y="138877"/>
                  </a:cubicBezTo>
                  <a:cubicBezTo>
                    <a:pt x="221865" y="68376"/>
                    <a:pt x="279968" y="30585"/>
                    <a:pt x="348805" y="10385"/>
                  </a:cubicBezTo>
                  <a:lnTo>
                    <a:pt x="368010" y="7678"/>
                  </a:lnTo>
                  <a:lnTo>
                    <a:pt x="334074" y="72107"/>
                  </a:lnTo>
                  <a:cubicBezTo>
                    <a:pt x="315991" y="120971"/>
                    <a:pt x="316549" y="162938"/>
                    <a:pt x="340034" y="186423"/>
                  </a:cubicBezTo>
                  <a:cubicBezTo>
                    <a:pt x="387005" y="233394"/>
                    <a:pt x="507899" y="188655"/>
                    <a:pt x="610058" y="86497"/>
                  </a:cubicBezTo>
                  <a:cubicBezTo>
                    <a:pt x="635597" y="60957"/>
                    <a:pt x="657548" y="34247"/>
                    <a:pt x="675375" y="7813"/>
                  </a:cubicBezTo>
                  <a:lnTo>
                    <a:pt x="679490" y="0"/>
                  </a:lnTo>
                  <a:close/>
                </a:path>
              </a:pathLst>
            </a:custGeom>
            <a:solidFill>
              <a:srgbClr val="002060"/>
            </a:solidFill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9F63665C-7226-45D7-A78C-5D94300AC52F}"/>
                </a:ext>
              </a:extLst>
            </p:cNvPr>
            <p:cNvSpPr/>
            <p:nvPr/>
          </p:nvSpPr>
          <p:spPr>
            <a:xfrm rot="19800000">
              <a:off x="1688066" y="2119316"/>
              <a:ext cx="45719" cy="92869"/>
            </a:xfrm>
            <a:prstGeom prst="ellipse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円/楕円 27">
              <a:extLst>
                <a:ext uri="{FF2B5EF4-FFF2-40B4-BE49-F238E27FC236}">
                  <a16:creationId xmlns:a16="http://schemas.microsoft.com/office/drawing/2014/main" id="{49F1C88B-4EF8-42ED-83B1-21E80B6456D0}"/>
                </a:ext>
              </a:extLst>
            </p:cNvPr>
            <p:cNvSpPr/>
            <p:nvPr/>
          </p:nvSpPr>
          <p:spPr>
            <a:xfrm>
              <a:off x="1760939" y="2291257"/>
              <a:ext cx="182630" cy="5205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8CA7E880-9FCC-4387-A51A-80A0A44C0ACB}"/>
                </a:ext>
              </a:extLst>
            </p:cNvPr>
            <p:cNvGrpSpPr/>
            <p:nvPr/>
          </p:nvGrpSpPr>
          <p:grpSpPr>
            <a:xfrm>
              <a:off x="1918535" y="1673402"/>
              <a:ext cx="224061" cy="313024"/>
              <a:chOff x="1905302" y="1626259"/>
              <a:chExt cx="224061" cy="313024"/>
            </a:xfrm>
          </p:grpSpPr>
          <p:sp>
            <p:nvSpPr>
              <p:cNvPr id="84" name="円/楕円 27">
                <a:extLst>
                  <a:ext uri="{FF2B5EF4-FFF2-40B4-BE49-F238E27FC236}">
                    <a16:creationId xmlns:a16="http://schemas.microsoft.com/office/drawing/2014/main" id="{3ABB9F7C-36CB-4B1A-9C51-BCA972A6C5A5}"/>
                  </a:ext>
                </a:extLst>
              </p:cNvPr>
              <p:cNvSpPr/>
              <p:nvPr/>
            </p:nvSpPr>
            <p:spPr>
              <a:xfrm rot="10800000">
                <a:off x="1905302" y="1626259"/>
                <a:ext cx="224061" cy="397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円/楕円 127">
                <a:extLst>
                  <a:ext uri="{FF2B5EF4-FFF2-40B4-BE49-F238E27FC236}">
                    <a16:creationId xmlns:a16="http://schemas.microsoft.com/office/drawing/2014/main" id="{15E9DCBA-C35F-478A-B74C-DECC93FF1B6F}"/>
                  </a:ext>
                </a:extLst>
              </p:cNvPr>
              <p:cNvSpPr/>
              <p:nvPr/>
            </p:nvSpPr>
            <p:spPr>
              <a:xfrm>
                <a:off x="1946366" y="1743644"/>
                <a:ext cx="114489" cy="195639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DE2F398B-1301-4746-87C9-844FD3978734}"/>
                  </a:ext>
                </a:extLst>
              </p:cNvPr>
              <p:cNvSpPr/>
              <p:nvPr/>
            </p:nvSpPr>
            <p:spPr>
              <a:xfrm>
                <a:off x="1984006" y="1800957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A70A9312-0B49-4B6C-9502-D0DEB73FEA2A}"/>
                </a:ext>
              </a:extLst>
            </p:cNvPr>
            <p:cNvGrpSpPr/>
            <p:nvPr/>
          </p:nvGrpSpPr>
          <p:grpSpPr>
            <a:xfrm>
              <a:off x="1563730" y="1673402"/>
              <a:ext cx="148565" cy="313024"/>
              <a:chOff x="1905302" y="1626259"/>
              <a:chExt cx="224061" cy="313024"/>
            </a:xfrm>
          </p:grpSpPr>
          <p:sp>
            <p:nvSpPr>
              <p:cNvPr id="81" name="円/楕円 27">
                <a:extLst>
                  <a:ext uri="{FF2B5EF4-FFF2-40B4-BE49-F238E27FC236}">
                    <a16:creationId xmlns:a16="http://schemas.microsoft.com/office/drawing/2014/main" id="{21376A36-E0D8-4477-B079-124907BDC3A1}"/>
                  </a:ext>
                </a:extLst>
              </p:cNvPr>
              <p:cNvSpPr/>
              <p:nvPr/>
            </p:nvSpPr>
            <p:spPr>
              <a:xfrm rot="10800000">
                <a:off x="1905302" y="1626259"/>
                <a:ext cx="224061" cy="397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" name="円/楕円 127">
                <a:extLst>
                  <a:ext uri="{FF2B5EF4-FFF2-40B4-BE49-F238E27FC236}">
                    <a16:creationId xmlns:a16="http://schemas.microsoft.com/office/drawing/2014/main" id="{468BDBA7-F264-479A-9981-188F5E3992EA}"/>
                  </a:ext>
                </a:extLst>
              </p:cNvPr>
              <p:cNvSpPr/>
              <p:nvPr/>
            </p:nvSpPr>
            <p:spPr>
              <a:xfrm>
                <a:off x="1946366" y="1743644"/>
                <a:ext cx="114489" cy="195639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8E43D8A0-1124-428B-B150-E3DF42F45BF5}"/>
                  </a:ext>
                </a:extLst>
              </p:cNvPr>
              <p:cNvSpPr/>
              <p:nvPr/>
            </p:nvSpPr>
            <p:spPr>
              <a:xfrm>
                <a:off x="1984006" y="1800957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8" name="月 67">
              <a:extLst>
                <a:ext uri="{FF2B5EF4-FFF2-40B4-BE49-F238E27FC236}">
                  <a16:creationId xmlns:a16="http://schemas.microsoft.com/office/drawing/2014/main" id="{AB05D225-2660-422F-A242-3BC854A022A5}"/>
                </a:ext>
              </a:extLst>
            </p:cNvPr>
            <p:cNvSpPr/>
            <p:nvPr/>
          </p:nvSpPr>
          <p:spPr>
            <a:xfrm rot="18900000" flipH="1">
              <a:off x="2014905" y="1157935"/>
              <a:ext cx="418634" cy="857012"/>
            </a:xfrm>
            <a:prstGeom prst="moon">
              <a:avLst>
                <a:gd name="adj" fmla="val 5668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円/楕円 368">
              <a:extLst>
                <a:ext uri="{FF2B5EF4-FFF2-40B4-BE49-F238E27FC236}">
                  <a16:creationId xmlns:a16="http://schemas.microsoft.com/office/drawing/2014/main" id="{41084601-3D0D-4C98-A2A3-2F87A31D79A9}"/>
                </a:ext>
              </a:extLst>
            </p:cNvPr>
            <p:cNvSpPr/>
            <p:nvPr/>
          </p:nvSpPr>
          <p:spPr>
            <a:xfrm rot="900000" flipH="1">
              <a:off x="2303514" y="1838852"/>
              <a:ext cx="203820" cy="337309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" name="円/楕円 369">
              <a:extLst>
                <a:ext uri="{FF2B5EF4-FFF2-40B4-BE49-F238E27FC236}">
                  <a16:creationId xmlns:a16="http://schemas.microsoft.com/office/drawing/2014/main" id="{D5BB54E7-D1C1-4171-ABDE-35F7A999880F}"/>
                </a:ext>
              </a:extLst>
            </p:cNvPr>
            <p:cNvSpPr/>
            <p:nvPr/>
          </p:nvSpPr>
          <p:spPr>
            <a:xfrm rot="900000" flipH="1">
              <a:off x="2347489" y="1897406"/>
              <a:ext cx="120663" cy="221097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" name="ホームベース 73">
              <a:extLst>
                <a:ext uri="{FF2B5EF4-FFF2-40B4-BE49-F238E27FC236}">
                  <a16:creationId xmlns:a16="http://schemas.microsoft.com/office/drawing/2014/main" id="{D6B3EB74-2D27-4F67-BEB6-58960491FDBD}"/>
                </a:ext>
              </a:extLst>
            </p:cNvPr>
            <p:cNvSpPr/>
            <p:nvPr/>
          </p:nvSpPr>
          <p:spPr>
            <a:xfrm rot="5400000">
              <a:off x="1707261" y="2512669"/>
              <a:ext cx="517518" cy="550566"/>
            </a:xfrm>
            <a:custGeom>
              <a:avLst/>
              <a:gdLst>
                <a:gd name="connsiteX0" fmla="*/ 0 w 434959"/>
                <a:gd name="connsiteY0" fmla="*/ 0 h 448966"/>
                <a:gd name="connsiteX1" fmla="*/ 171761 w 434959"/>
                <a:gd name="connsiteY1" fmla="*/ 0 h 448966"/>
                <a:gd name="connsiteX2" fmla="*/ 434959 w 434959"/>
                <a:gd name="connsiteY2" fmla="*/ 224483 h 448966"/>
                <a:gd name="connsiteX3" fmla="*/ 171761 w 434959"/>
                <a:gd name="connsiteY3" fmla="*/ 448966 h 448966"/>
                <a:gd name="connsiteX4" fmla="*/ 0 w 434959"/>
                <a:gd name="connsiteY4" fmla="*/ 448966 h 448966"/>
                <a:gd name="connsiteX5" fmla="*/ 0 w 434959"/>
                <a:gd name="connsiteY5" fmla="*/ 0 h 448966"/>
                <a:gd name="connsiteX0" fmla="*/ 0 w 396862"/>
                <a:gd name="connsiteY0" fmla="*/ 0 h 448966"/>
                <a:gd name="connsiteX1" fmla="*/ 171761 w 396862"/>
                <a:gd name="connsiteY1" fmla="*/ 0 h 448966"/>
                <a:gd name="connsiteX2" fmla="*/ 396862 w 396862"/>
                <a:gd name="connsiteY2" fmla="*/ 402283 h 448966"/>
                <a:gd name="connsiteX3" fmla="*/ 171761 w 396862"/>
                <a:gd name="connsiteY3" fmla="*/ 448966 h 448966"/>
                <a:gd name="connsiteX4" fmla="*/ 0 w 396862"/>
                <a:gd name="connsiteY4" fmla="*/ 448966 h 448966"/>
                <a:gd name="connsiteX5" fmla="*/ 0 w 396862"/>
                <a:gd name="connsiteY5" fmla="*/ 0 h 448966"/>
                <a:gd name="connsiteX0" fmla="*/ 0 w 396862"/>
                <a:gd name="connsiteY0" fmla="*/ 0 h 448966"/>
                <a:gd name="connsiteX1" fmla="*/ 133661 w 396862"/>
                <a:gd name="connsiteY1" fmla="*/ 73025 h 448966"/>
                <a:gd name="connsiteX2" fmla="*/ 396862 w 396862"/>
                <a:gd name="connsiteY2" fmla="*/ 402283 h 448966"/>
                <a:gd name="connsiteX3" fmla="*/ 171761 w 396862"/>
                <a:gd name="connsiteY3" fmla="*/ 448966 h 448966"/>
                <a:gd name="connsiteX4" fmla="*/ 0 w 396862"/>
                <a:gd name="connsiteY4" fmla="*/ 448966 h 448966"/>
                <a:gd name="connsiteX5" fmla="*/ 0 w 396862"/>
                <a:gd name="connsiteY5" fmla="*/ 0 h 448966"/>
                <a:gd name="connsiteX0" fmla="*/ 0 w 396862"/>
                <a:gd name="connsiteY0" fmla="*/ 0 h 474366"/>
                <a:gd name="connsiteX1" fmla="*/ 133661 w 396862"/>
                <a:gd name="connsiteY1" fmla="*/ 73025 h 474366"/>
                <a:gd name="connsiteX2" fmla="*/ 396862 w 396862"/>
                <a:gd name="connsiteY2" fmla="*/ 402283 h 474366"/>
                <a:gd name="connsiteX3" fmla="*/ 140011 w 396862"/>
                <a:gd name="connsiteY3" fmla="*/ 474366 h 474366"/>
                <a:gd name="connsiteX4" fmla="*/ 0 w 396862"/>
                <a:gd name="connsiteY4" fmla="*/ 448966 h 474366"/>
                <a:gd name="connsiteX5" fmla="*/ 0 w 396862"/>
                <a:gd name="connsiteY5" fmla="*/ 0 h 474366"/>
                <a:gd name="connsiteX0" fmla="*/ 0 w 396862"/>
                <a:gd name="connsiteY0" fmla="*/ 0 h 474366"/>
                <a:gd name="connsiteX1" fmla="*/ 133661 w 396862"/>
                <a:gd name="connsiteY1" fmla="*/ 73025 h 474366"/>
                <a:gd name="connsiteX2" fmla="*/ 396862 w 396862"/>
                <a:gd name="connsiteY2" fmla="*/ 402283 h 474366"/>
                <a:gd name="connsiteX3" fmla="*/ 140011 w 396862"/>
                <a:gd name="connsiteY3" fmla="*/ 474366 h 474366"/>
                <a:gd name="connsiteX4" fmla="*/ 3175 w 396862"/>
                <a:gd name="connsiteY4" fmla="*/ 385466 h 474366"/>
                <a:gd name="connsiteX5" fmla="*/ 0 w 396862"/>
                <a:gd name="connsiteY5" fmla="*/ 0 h 474366"/>
                <a:gd name="connsiteX0" fmla="*/ 0 w 396862"/>
                <a:gd name="connsiteY0" fmla="*/ 0 h 452141"/>
                <a:gd name="connsiteX1" fmla="*/ 133661 w 396862"/>
                <a:gd name="connsiteY1" fmla="*/ 73025 h 452141"/>
                <a:gd name="connsiteX2" fmla="*/ 396862 w 396862"/>
                <a:gd name="connsiteY2" fmla="*/ 402283 h 452141"/>
                <a:gd name="connsiteX3" fmla="*/ 117786 w 396862"/>
                <a:gd name="connsiteY3" fmla="*/ 452141 h 452141"/>
                <a:gd name="connsiteX4" fmla="*/ 3175 w 396862"/>
                <a:gd name="connsiteY4" fmla="*/ 385466 h 452141"/>
                <a:gd name="connsiteX5" fmla="*/ 0 w 396862"/>
                <a:gd name="connsiteY5" fmla="*/ 0 h 452141"/>
                <a:gd name="connsiteX0" fmla="*/ 0 w 533390"/>
                <a:gd name="connsiteY0" fmla="*/ 0 h 452141"/>
                <a:gd name="connsiteX1" fmla="*/ 133661 w 533390"/>
                <a:gd name="connsiteY1" fmla="*/ 73025 h 452141"/>
                <a:gd name="connsiteX2" fmla="*/ 533390 w 533390"/>
                <a:gd name="connsiteY2" fmla="*/ 427683 h 452141"/>
                <a:gd name="connsiteX3" fmla="*/ 117786 w 533390"/>
                <a:gd name="connsiteY3" fmla="*/ 452141 h 452141"/>
                <a:gd name="connsiteX4" fmla="*/ 3175 w 533390"/>
                <a:gd name="connsiteY4" fmla="*/ 385466 h 452141"/>
                <a:gd name="connsiteX5" fmla="*/ 0 w 533390"/>
                <a:gd name="connsiteY5" fmla="*/ 0 h 452141"/>
                <a:gd name="connsiteX0" fmla="*/ 0 w 533390"/>
                <a:gd name="connsiteY0" fmla="*/ 0 h 490241"/>
                <a:gd name="connsiteX1" fmla="*/ 133661 w 533390"/>
                <a:gd name="connsiteY1" fmla="*/ 73025 h 490241"/>
                <a:gd name="connsiteX2" fmla="*/ 533390 w 533390"/>
                <a:gd name="connsiteY2" fmla="*/ 427683 h 490241"/>
                <a:gd name="connsiteX3" fmla="*/ 254314 w 533390"/>
                <a:gd name="connsiteY3" fmla="*/ 490241 h 490241"/>
                <a:gd name="connsiteX4" fmla="*/ 3175 w 533390"/>
                <a:gd name="connsiteY4" fmla="*/ 385466 h 490241"/>
                <a:gd name="connsiteX5" fmla="*/ 0 w 533390"/>
                <a:gd name="connsiteY5" fmla="*/ 0 h 490241"/>
                <a:gd name="connsiteX0" fmla="*/ 0 w 533390"/>
                <a:gd name="connsiteY0" fmla="*/ 0 h 490241"/>
                <a:gd name="connsiteX1" fmla="*/ 263839 w 533390"/>
                <a:gd name="connsiteY1" fmla="*/ 28575 h 490241"/>
                <a:gd name="connsiteX2" fmla="*/ 533390 w 533390"/>
                <a:gd name="connsiteY2" fmla="*/ 427683 h 490241"/>
                <a:gd name="connsiteX3" fmla="*/ 254314 w 533390"/>
                <a:gd name="connsiteY3" fmla="*/ 490241 h 490241"/>
                <a:gd name="connsiteX4" fmla="*/ 3175 w 533390"/>
                <a:gd name="connsiteY4" fmla="*/ 385466 h 490241"/>
                <a:gd name="connsiteX5" fmla="*/ 0 w 533390"/>
                <a:gd name="connsiteY5" fmla="*/ 0 h 490241"/>
                <a:gd name="connsiteX0" fmla="*/ 0 w 533390"/>
                <a:gd name="connsiteY0" fmla="*/ 0 h 490241"/>
                <a:gd name="connsiteX1" fmla="*/ 263839 w 533390"/>
                <a:gd name="connsiteY1" fmla="*/ 28575 h 490241"/>
                <a:gd name="connsiteX2" fmla="*/ 533390 w 533390"/>
                <a:gd name="connsiteY2" fmla="*/ 427683 h 490241"/>
                <a:gd name="connsiteX3" fmla="*/ 254314 w 533390"/>
                <a:gd name="connsiteY3" fmla="*/ 490241 h 490241"/>
                <a:gd name="connsiteX4" fmla="*/ 90183 w 533390"/>
                <a:gd name="connsiteY4" fmla="*/ 425204 h 490241"/>
                <a:gd name="connsiteX5" fmla="*/ 3175 w 533390"/>
                <a:gd name="connsiteY5" fmla="*/ 385466 h 490241"/>
                <a:gd name="connsiteX6" fmla="*/ 0 w 533390"/>
                <a:gd name="connsiteY6" fmla="*/ 0 h 490241"/>
                <a:gd name="connsiteX0" fmla="*/ 0 w 533390"/>
                <a:gd name="connsiteY0" fmla="*/ 0 h 490241"/>
                <a:gd name="connsiteX1" fmla="*/ 263839 w 533390"/>
                <a:gd name="connsiteY1" fmla="*/ 28575 h 490241"/>
                <a:gd name="connsiteX2" fmla="*/ 533390 w 533390"/>
                <a:gd name="connsiteY2" fmla="*/ 427683 h 490241"/>
                <a:gd name="connsiteX3" fmla="*/ 254314 w 533390"/>
                <a:gd name="connsiteY3" fmla="*/ 490241 h 490241"/>
                <a:gd name="connsiteX4" fmla="*/ 71136 w 533390"/>
                <a:gd name="connsiteY4" fmla="*/ 485529 h 490241"/>
                <a:gd name="connsiteX5" fmla="*/ 3175 w 533390"/>
                <a:gd name="connsiteY5" fmla="*/ 385466 h 490241"/>
                <a:gd name="connsiteX6" fmla="*/ 0 w 533390"/>
                <a:gd name="connsiteY6" fmla="*/ 0 h 490241"/>
                <a:gd name="connsiteX0" fmla="*/ 0 w 517518"/>
                <a:gd name="connsiteY0" fmla="*/ 0 h 490241"/>
                <a:gd name="connsiteX1" fmla="*/ 263839 w 517518"/>
                <a:gd name="connsiteY1" fmla="*/ 28575 h 490241"/>
                <a:gd name="connsiteX2" fmla="*/ 517518 w 517518"/>
                <a:gd name="connsiteY2" fmla="*/ 411808 h 490241"/>
                <a:gd name="connsiteX3" fmla="*/ 254314 w 517518"/>
                <a:gd name="connsiteY3" fmla="*/ 490241 h 490241"/>
                <a:gd name="connsiteX4" fmla="*/ 71136 w 517518"/>
                <a:gd name="connsiteY4" fmla="*/ 485529 h 490241"/>
                <a:gd name="connsiteX5" fmla="*/ 3175 w 517518"/>
                <a:gd name="connsiteY5" fmla="*/ 385466 h 490241"/>
                <a:gd name="connsiteX6" fmla="*/ 0 w 517518"/>
                <a:gd name="connsiteY6" fmla="*/ 0 h 490241"/>
                <a:gd name="connsiteX0" fmla="*/ 0 w 517518"/>
                <a:gd name="connsiteY0" fmla="*/ 0 h 550566"/>
                <a:gd name="connsiteX1" fmla="*/ 263839 w 517518"/>
                <a:gd name="connsiteY1" fmla="*/ 28575 h 550566"/>
                <a:gd name="connsiteX2" fmla="*/ 517518 w 517518"/>
                <a:gd name="connsiteY2" fmla="*/ 411808 h 550566"/>
                <a:gd name="connsiteX3" fmla="*/ 203517 w 517518"/>
                <a:gd name="connsiteY3" fmla="*/ 550566 h 550566"/>
                <a:gd name="connsiteX4" fmla="*/ 71136 w 517518"/>
                <a:gd name="connsiteY4" fmla="*/ 485529 h 550566"/>
                <a:gd name="connsiteX5" fmla="*/ 3175 w 517518"/>
                <a:gd name="connsiteY5" fmla="*/ 385466 h 550566"/>
                <a:gd name="connsiteX6" fmla="*/ 0 w 517518"/>
                <a:gd name="connsiteY6" fmla="*/ 0 h 550566"/>
                <a:gd name="connsiteX0" fmla="*/ 0 w 517518"/>
                <a:gd name="connsiteY0" fmla="*/ 0 h 550566"/>
                <a:gd name="connsiteX1" fmla="*/ 263839 w 517518"/>
                <a:gd name="connsiteY1" fmla="*/ 28575 h 550566"/>
                <a:gd name="connsiteX2" fmla="*/ 517518 w 517518"/>
                <a:gd name="connsiteY2" fmla="*/ 411808 h 550566"/>
                <a:gd name="connsiteX3" fmla="*/ 203517 w 517518"/>
                <a:gd name="connsiteY3" fmla="*/ 550566 h 550566"/>
                <a:gd name="connsiteX4" fmla="*/ 74311 w 517518"/>
                <a:gd name="connsiteY4" fmla="*/ 495054 h 550566"/>
                <a:gd name="connsiteX5" fmla="*/ 3175 w 517518"/>
                <a:gd name="connsiteY5" fmla="*/ 385466 h 550566"/>
                <a:gd name="connsiteX6" fmla="*/ 0 w 517518"/>
                <a:gd name="connsiteY6" fmla="*/ 0 h 550566"/>
                <a:gd name="connsiteX0" fmla="*/ 0 w 517518"/>
                <a:gd name="connsiteY0" fmla="*/ 0 h 550566"/>
                <a:gd name="connsiteX1" fmla="*/ 244789 w 517518"/>
                <a:gd name="connsiteY1" fmla="*/ 12700 h 550566"/>
                <a:gd name="connsiteX2" fmla="*/ 517518 w 517518"/>
                <a:gd name="connsiteY2" fmla="*/ 411808 h 550566"/>
                <a:gd name="connsiteX3" fmla="*/ 203517 w 517518"/>
                <a:gd name="connsiteY3" fmla="*/ 550566 h 550566"/>
                <a:gd name="connsiteX4" fmla="*/ 74311 w 517518"/>
                <a:gd name="connsiteY4" fmla="*/ 495054 h 550566"/>
                <a:gd name="connsiteX5" fmla="*/ 3175 w 517518"/>
                <a:gd name="connsiteY5" fmla="*/ 385466 h 550566"/>
                <a:gd name="connsiteX6" fmla="*/ 0 w 517518"/>
                <a:gd name="connsiteY6" fmla="*/ 0 h 550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518" h="550566">
                  <a:moveTo>
                    <a:pt x="0" y="0"/>
                  </a:moveTo>
                  <a:lnTo>
                    <a:pt x="244789" y="12700"/>
                  </a:lnTo>
                  <a:lnTo>
                    <a:pt x="517518" y="411808"/>
                  </a:lnTo>
                  <a:lnTo>
                    <a:pt x="203517" y="550566"/>
                  </a:lnTo>
                  <a:lnTo>
                    <a:pt x="74311" y="495054"/>
                  </a:lnTo>
                  <a:lnTo>
                    <a:pt x="3175" y="385466"/>
                  </a:lnTo>
                  <a:cubicBezTo>
                    <a:pt x="2117" y="256977"/>
                    <a:pt x="1058" y="128489"/>
                    <a:pt x="0" y="0"/>
                  </a:cubicBezTo>
                  <a:close/>
                </a:path>
              </a:pathLst>
            </a:custGeom>
            <a:solidFill>
              <a:srgbClr val="FF99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A1B74914-A5CC-4E27-8BE7-1D0FB1599E43}"/>
                </a:ext>
              </a:extLst>
            </p:cNvPr>
            <p:cNvSpPr/>
            <p:nvPr/>
          </p:nvSpPr>
          <p:spPr>
            <a:xfrm>
              <a:off x="1493658" y="2575979"/>
              <a:ext cx="267783" cy="972301"/>
            </a:xfrm>
            <a:custGeom>
              <a:avLst/>
              <a:gdLst>
                <a:gd name="connsiteX0" fmla="*/ 267783 w 267783"/>
                <a:gd name="connsiteY0" fmla="*/ 0 h 972301"/>
                <a:gd name="connsiteX1" fmla="*/ 258371 w 267783"/>
                <a:gd name="connsiteY1" fmla="*/ 30320 h 972301"/>
                <a:gd name="connsiteX2" fmla="*/ 179731 w 267783"/>
                <a:gd name="connsiteY2" fmla="*/ 331547 h 972301"/>
                <a:gd name="connsiteX3" fmla="*/ 191393 w 267783"/>
                <a:gd name="connsiteY3" fmla="*/ 800992 h 972301"/>
                <a:gd name="connsiteX4" fmla="*/ 222404 w 267783"/>
                <a:gd name="connsiteY4" fmla="*/ 972301 h 972301"/>
                <a:gd name="connsiteX5" fmla="*/ 117074 w 267783"/>
                <a:gd name="connsiteY5" fmla="*/ 972301 h 972301"/>
                <a:gd name="connsiteX6" fmla="*/ 18741 w 267783"/>
                <a:gd name="connsiteY6" fmla="*/ 384766 h 972301"/>
                <a:gd name="connsiteX7" fmla="*/ 166854 w 267783"/>
                <a:gd name="connsiteY7" fmla="*/ 90253 h 972301"/>
                <a:gd name="connsiteX8" fmla="*/ 252645 w 267783"/>
                <a:gd name="connsiteY8" fmla="*/ 7144 h 972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7783" h="972301">
                  <a:moveTo>
                    <a:pt x="267783" y="0"/>
                  </a:moveTo>
                  <a:lnTo>
                    <a:pt x="258371" y="30320"/>
                  </a:lnTo>
                  <a:cubicBezTo>
                    <a:pt x="236624" y="107564"/>
                    <a:pt x="213348" y="202238"/>
                    <a:pt x="179731" y="331547"/>
                  </a:cubicBezTo>
                  <a:cubicBezTo>
                    <a:pt x="146114" y="460857"/>
                    <a:pt x="162503" y="626396"/>
                    <a:pt x="191393" y="800992"/>
                  </a:cubicBezTo>
                  <a:lnTo>
                    <a:pt x="222404" y="972301"/>
                  </a:lnTo>
                  <a:lnTo>
                    <a:pt x="117074" y="972301"/>
                  </a:lnTo>
                  <a:cubicBezTo>
                    <a:pt x="84296" y="776456"/>
                    <a:pt x="-48493" y="537749"/>
                    <a:pt x="18741" y="384766"/>
                  </a:cubicBezTo>
                  <a:cubicBezTo>
                    <a:pt x="85975" y="231783"/>
                    <a:pt x="111843" y="160754"/>
                    <a:pt x="166854" y="90253"/>
                  </a:cubicBezTo>
                  <a:cubicBezTo>
                    <a:pt x="194360" y="55003"/>
                    <a:pt x="222638" y="27930"/>
                    <a:pt x="252645" y="7144"/>
                  </a:cubicBez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3ECA759-B5BA-465A-A857-ADF5CB32439A}"/>
                </a:ext>
              </a:extLst>
            </p:cNvPr>
            <p:cNvSpPr/>
            <p:nvPr/>
          </p:nvSpPr>
          <p:spPr>
            <a:xfrm>
              <a:off x="2187960" y="2527355"/>
              <a:ext cx="368200" cy="1020925"/>
            </a:xfrm>
            <a:custGeom>
              <a:avLst/>
              <a:gdLst>
                <a:gd name="connsiteX0" fmla="*/ 2128 w 368200"/>
                <a:gd name="connsiteY0" fmla="*/ 0 h 1020925"/>
                <a:gd name="connsiteX1" fmla="*/ 62783 w 368200"/>
                <a:gd name="connsiteY1" fmla="*/ 0 h 1020925"/>
                <a:gd name="connsiteX2" fmla="*/ 368200 w 368200"/>
                <a:gd name="connsiteY2" fmla="*/ 320391 h 1020925"/>
                <a:gd name="connsiteX3" fmla="*/ 368200 w 368200"/>
                <a:gd name="connsiteY3" fmla="*/ 1020925 h 1020925"/>
                <a:gd name="connsiteX4" fmla="*/ 0 w 368200"/>
                <a:gd name="connsiteY4" fmla="*/ 1020925 h 1020925"/>
                <a:gd name="connsiteX5" fmla="*/ 0 w 368200"/>
                <a:gd name="connsiteY5" fmla="*/ 4041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8200" h="1020925">
                  <a:moveTo>
                    <a:pt x="2128" y="0"/>
                  </a:moveTo>
                  <a:lnTo>
                    <a:pt x="62783" y="0"/>
                  </a:lnTo>
                  <a:cubicBezTo>
                    <a:pt x="231460" y="0"/>
                    <a:pt x="368200" y="143444"/>
                    <a:pt x="368200" y="320391"/>
                  </a:cubicBezTo>
                  <a:lnTo>
                    <a:pt x="368200" y="1020925"/>
                  </a:lnTo>
                  <a:lnTo>
                    <a:pt x="0" y="1020925"/>
                  </a:lnTo>
                  <a:lnTo>
                    <a:pt x="0" y="4041"/>
                  </a:ln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B28C6793-FC59-47C4-8829-710095BAF77E}"/>
                </a:ext>
              </a:extLst>
            </p:cNvPr>
            <p:cNvSpPr/>
            <p:nvPr/>
          </p:nvSpPr>
          <p:spPr>
            <a:xfrm>
              <a:off x="2271713" y="2717850"/>
              <a:ext cx="329444" cy="831799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D4B213D6-B1E0-47A4-8C28-A1BEE4E13B74}"/>
                </a:ext>
              </a:extLst>
            </p:cNvPr>
            <p:cNvGrpSpPr/>
            <p:nvPr/>
          </p:nvGrpSpPr>
          <p:grpSpPr>
            <a:xfrm>
              <a:off x="1718929" y="2486340"/>
              <a:ext cx="598886" cy="473095"/>
              <a:chOff x="1718929" y="2486340"/>
              <a:chExt cx="598886" cy="473095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9BA915CB-B04A-4E25-BC5B-A7ADF6322D43}"/>
                  </a:ext>
                </a:extLst>
              </p:cNvPr>
              <p:cNvSpPr/>
              <p:nvPr/>
            </p:nvSpPr>
            <p:spPr>
              <a:xfrm>
                <a:off x="1718929" y="2486340"/>
                <a:ext cx="598886" cy="371440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  <a:gd name="connsiteX0" fmla="*/ 164617 w 643336"/>
                  <a:gd name="connsiteY0" fmla="*/ 1 h 368265"/>
                  <a:gd name="connsiteX1" fmla="*/ 320804 w 643336"/>
                  <a:gd name="connsiteY1" fmla="*/ 323816 h 368265"/>
                  <a:gd name="connsiteX2" fmla="*/ 0 w 643336"/>
                  <a:gd name="connsiteY2" fmla="*/ 165087 h 368265"/>
                  <a:gd name="connsiteX3" fmla="*/ 164617 w 643336"/>
                  <a:gd name="connsiteY3" fmla="*/ 1 h 368265"/>
                  <a:gd name="connsiteX4" fmla="*/ 478719 w 643336"/>
                  <a:gd name="connsiteY4" fmla="*/ 0 h 368265"/>
                  <a:gd name="connsiteX5" fmla="*/ 643336 w 643336"/>
                  <a:gd name="connsiteY5" fmla="*/ 165086 h 368265"/>
                  <a:gd name="connsiteX6" fmla="*/ 201882 w 643336"/>
                  <a:gd name="connsiteY6" fmla="*/ 368265 h 368265"/>
                  <a:gd name="connsiteX7" fmla="*/ 478719 w 643336"/>
                  <a:gd name="connsiteY7" fmla="*/ 0 h 368265"/>
                  <a:gd name="connsiteX0" fmla="*/ 164617 w 643336"/>
                  <a:gd name="connsiteY0" fmla="*/ 1 h 371441"/>
                  <a:gd name="connsiteX1" fmla="*/ 168404 w 643336"/>
                  <a:gd name="connsiteY1" fmla="*/ 371441 h 371441"/>
                  <a:gd name="connsiteX2" fmla="*/ 0 w 643336"/>
                  <a:gd name="connsiteY2" fmla="*/ 165087 h 371441"/>
                  <a:gd name="connsiteX3" fmla="*/ 164617 w 643336"/>
                  <a:gd name="connsiteY3" fmla="*/ 1 h 371441"/>
                  <a:gd name="connsiteX4" fmla="*/ 478719 w 643336"/>
                  <a:gd name="connsiteY4" fmla="*/ 0 h 371441"/>
                  <a:gd name="connsiteX5" fmla="*/ 643336 w 643336"/>
                  <a:gd name="connsiteY5" fmla="*/ 165086 h 371441"/>
                  <a:gd name="connsiteX6" fmla="*/ 201882 w 643336"/>
                  <a:gd name="connsiteY6" fmla="*/ 368265 h 371441"/>
                  <a:gd name="connsiteX7" fmla="*/ 478719 w 643336"/>
                  <a:gd name="connsiteY7" fmla="*/ 0 h 371441"/>
                  <a:gd name="connsiteX0" fmla="*/ 132867 w 611586"/>
                  <a:gd name="connsiteY0" fmla="*/ 1 h 371441"/>
                  <a:gd name="connsiteX1" fmla="*/ 136654 w 611586"/>
                  <a:gd name="connsiteY1" fmla="*/ 371441 h 371441"/>
                  <a:gd name="connsiteX2" fmla="*/ 0 w 611586"/>
                  <a:gd name="connsiteY2" fmla="*/ 98412 h 371441"/>
                  <a:gd name="connsiteX3" fmla="*/ 132867 w 611586"/>
                  <a:gd name="connsiteY3" fmla="*/ 1 h 371441"/>
                  <a:gd name="connsiteX4" fmla="*/ 446969 w 611586"/>
                  <a:gd name="connsiteY4" fmla="*/ 0 h 371441"/>
                  <a:gd name="connsiteX5" fmla="*/ 611586 w 611586"/>
                  <a:gd name="connsiteY5" fmla="*/ 165086 h 371441"/>
                  <a:gd name="connsiteX6" fmla="*/ 170132 w 611586"/>
                  <a:gd name="connsiteY6" fmla="*/ 368265 h 371441"/>
                  <a:gd name="connsiteX7" fmla="*/ 446969 w 611586"/>
                  <a:gd name="connsiteY7" fmla="*/ 0 h 371441"/>
                  <a:gd name="connsiteX0" fmla="*/ 132867 w 617936"/>
                  <a:gd name="connsiteY0" fmla="*/ 1 h 371441"/>
                  <a:gd name="connsiteX1" fmla="*/ 136654 w 617936"/>
                  <a:gd name="connsiteY1" fmla="*/ 371441 h 371441"/>
                  <a:gd name="connsiteX2" fmla="*/ 0 w 617936"/>
                  <a:gd name="connsiteY2" fmla="*/ 98412 h 371441"/>
                  <a:gd name="connsiteX3" fmla="*/ 132867 w 617936"/>
                  <a:gd name="connsiteY3" fmla="*/ 1 h 371441"/>
                  <a:gd name="connsiteX4" fmla="*/ 446969 w 617936"/>
                  <a:gd name="connsiteY4" fmla="*/ 0 h 371441"/>
                  <a:gd name="connsiteX5" fmla="*/ 617936 w 617936"/>
                  <a:gd name="connsiteY5" fmla="*/ 92061 h 371441"/>
                  <a:gd name="connsiteX6" fmla="*/ 170132 w 617936"/>
                  <a:gd name="connsiteY6" fmla="*/ 368265 h 371441"/>
                  <a:gd name="connsiteX7" fmla="*/ 446969 w 617936"/>
                  <a:gd name="connsiteY7" fmla="*/ 0 h 371441"/>
                  <a:gd name="connsiteX0" fmla="*/ 132867 w 617936"/>
                  <a:gd name="connsiteY0" fmla="*/ 22226 h 393666"/>
                  <a:gd name="connsiteX1" fmla="*/ 136654 w 617936"/>
                  <a:gd name="connsiteY1" fmla="*/ 393666 h 393666"/>
                  <a:gd name="connsiteX2" fmla="*/ 0 w 617936"/>
                  <a:gd name="connsiteY2" fmla="*/ 120637 h 393666"/>
                  <a:gd name="connsiteX3" fmla="*/ 132867 w 617936"/>
                  <a:gd name="connsiteY3" fmla="*/ 22226 h 393666"/>
                  <a:gd name="connsiteX4" fmla="*/ 443794 w 617936"/>
                  <a:gd name="connsiteY4" fmla="*/ 0 h 393666"/>
                  <a:gd name="connsiteX5" fmla="*/ 617936 w 617936"/>
                  <a:gd name="connsiteY5" fmla="*/ 114286 h 393666"/>
                  <a:gd name="connsiteX6" fmla="*/ 170132 w 617936"/>
                  <a:gd name="connsiteY6" fmla="*/ 390490 h 393666"/>
                  <a:gd name="connsiteX7" fmla="*/ 443794 w 617936"/>
                  <a:gd name="connsiteY7" fmla="*/ 0 h 393666"/>
                  <a:gd name="connsiteX0" fmla="*/ 164617 w 617936"/>
                  <a:gd name="connsiteY0" fmla="*/ 22226 h 393666"/>
                  <a:gd name="connsiteX1" fmla="*/ 136654 w 617936"/>
                  <a:gd name="connsiteY1" fmla="*/ 393666 h 393666"/>
                  <a:gd name="connsiteX2" fmla="*/ 0 w 617936"/>
                  <a:gd name="connsiteY2" fmla="*/ 120637 h 393666"/>
                  <a:gd name="connsiteX3" fmla="*/ 164617 w 617936"/>
                  <a:gd name="connsiteY3" fmla="*/ 22226 h 393666"/>
                  <a:gd name="connsiteX4" fmla="*/ 443794 w 617936"/>
                  <a:gd name="connsiteY4" fmla="*/ 0 h 393666"/>
                  <a:gd name="connsiteX5" fmla="*/ 617936 w 617936"/>
                  <a:gd name="connsiteY5" fmla="*/ 114286 h 393666"/>
                  <a:gd name="connsiteX6" fmla="*/ 170132 w 617936"/>
                  <a:gd name="connsiteY6" fmla="*/ 390490 h 393666"/>
                  <a:gd name="connsiteX7" fmla="*/ 443794 w 617936"/>
                  <a:gd name="connsiteY7" fmla="*/ 0 h 393666"/>
                  <a:gd name="connsiteX0" fmla="*/ 145567 w 598886"/>
                  <a:gd name="connsiteY0" fmla="*/ 22226 h 393666"/>
                  <a:gd name="connsiteX1" fmla="*/ 117604 w 598886"/>
                  <a:gd name="connsiteY1" fmla="*/ 393666 h 393666"/>
                  <a:gd name="connsiteX2" fmla="*/ 0 w 598886"/>
                  <a:gd name="connsiteY2" fmla="*/ 98412 h 393666"/>
                  <a:gd name="connsiteX3" fmla="*/ 145567 w 598886"/>
                  <a:gd name="connsiteY3" fmla="*/ 22226 h 393666"/>
                  <a:gd name="connsiteX4" fmla="*/ 424744 w 598886"/>
                  <a:gd name="connsiteY4" fmla="*/ 0 h 393666"/>
                  <a:gd name="connsiteX5" fmla="*/ 598886 w 598886"/>
                  <a:gd name="connsiteY5" fmla="*/ 114286 h 393666"/>
                  <a:gd name="connsiteX6" fmla="*/ 151082 w 598886"/>
                  <a:gd name="connsiteY6" fmla="*/ 390490 h 393666"/>
                  <a:gd name="connsiteX7" fmla="*/ 424744 w 598886"/>
                  <a:gd name="connsiteY7" fmla="*/ 0 h 393666"/>
                  <a:gd name="connsiteX0" fmla="*/ 145567 w 598886"/>
                  <a:gd name="connsiteY0" fmla="*/ 22226 h 450815"/>
                  <a:gd name="connsiteX1" fmla="*/ 117604 w 598886"/>
                  <a:gd name="connsiteY1" fmla="*/ 393666 h 450815"/>
                  <a:gd name="connsiteX2" fmla="*/ 0 w 598886"/>
                  <a:gd name="connsiteY2" fmla="*/ 98412 h 450815"/>
                  <a:gd name="connsiteX3" fmla="*/ 145567 w 598886"/>
                  <a:gd name="connsiteY3" fmla="*/ 22226 h 450815"/>
                  <a:gd name="connsiteX4" fmla="*/ 424744 w 598886"/>
                  <a:gd name="connsiteY4" fmla="*/ 0 h 450815"/>
                  <a:gd name="connsiteX5" fmla="*/ 598886 w 598886"/>
                  <a:gd name="connsiteY5" fmla="*/ 114286 h 450815"/>
                  <a:gd name="connsiteX6" fmla="*/ 125682 w 598886"/>
                  <a:gd name="connsiteY6" fmla="*/ 450815 h 450815"/>
                  <a:gd name="connsiteX7" fmla="*/ 424744 w 598886"/>
                  <a:gd name="connsiteY7" fmla="*/ 0 h 450815"/>
                  <a:gd name="connsiteX0" fmla="*/ 145567 w 598886"/>
                  <a:gd name="connsiteY0" fmla="*/ 22226 h 393666"/>
                  <a:gd name="connsiteX1" fmla="*/ 117604 w 598886"/>
                  <a:gd name="connsiteY1" fmla="*/ 393666 h 393666"/>
                  <a:gd name="connsiteX2" fmla="*/ 0 w 598886"/>
                  <a:gd name="connsiteY2" fmla="*/ 98412 h 393666"/>
                  <a:gd name="connsiteX3" fmla="*/ 145567 w 598886"/>
                  <a:gd name="connsiteY3" fmla="*/ 22226 h 393666"/>
                  <a:gd name="connsiteX4" fmla="*/ 424744 w 598886"/>
                  <a:gd name="connsiteY4" fmla="*/ 0 h 393666"/>
                  <a:gd name="connsiteX5" fmla="*/ 598886 w 598886"/>
                  <a:gd name="connsiteY5" fmla="*/ 114286 h 393666"/>
                  <a:gd name="connsiteX6" fmla="*/ 141557 w 598886"/>
                  <a:gd name="connsiteY6" fmla="*/ 368265 h 393666"/>
                  <a:gd name="connsiteX7" fmla="*/ 424744 w 598886"/>
                  <a:gd name="connsiteY7" fmla="*/ 0 h 393666"/>
                  <a:gd name="connsiteX0" fmla="*/ 145567 w 598886"/>
                  <a:gd name="connsiteY0" fmla="*/ 22226 h 368265"/>
                  <a:gd name="connsiteX1" fmla="*/ 89029 w 598886"/>
                  <a:gd name="connsiteY1" fmla="*/ 365091 h 368265"/>
                  <a:gd name="connsiteX2" fmla="*/ 0 w 598886"/>
                  <a:gd name="connsiteY2" fmla="*/ 98412 h 368265"/>
                  <a:gd name="connsiteX3" fmla="*/ 145567 w 598886"/>
                  <a:gd name="connsiteY3" fmla="*/ 22226 h 368265"/>
                  <a:gd name="connsiteX4" fmla="*/ 424744 w 598886"/>
                  <a:gd name="connsiteY4" fmla="*/ 0 h 368265"/>
                  <a:gd name="connsiteX5" fmla="*/ 598886 w 598886"/>
                  <a:gd name="connsiteY5" fmla="*/ 114286 h 368265"/>
                  <a:gd name="connsiteX6" fmla="*/ 141557 w 598886"/>
                  <a:gd name="connsiteY6" fmla="*/ 368265 h 368265"/>
                  <a:gd name="connsiteX7" fmla="*/ 424744 w 598886"/>
                  <a:gd name="connsiteY7" fmla="*/ 0 h 368265"/>
                  <a:gd name="connsiteX0" fmla="*/ 145567 w 598886"/>
                  <a:gd name="connsiteY0" fmla="*/ 22226 h 368265"/>
                  <a:gd name="connsiteX1" fmla="*/ 89029 w 598886"/>
                  <a:gd name="connsiteY1" fmla="*/ 365091 h 368265"/>
                  <a:gd name="connsiteX2" fmla="*/ 0 w 598886"/>
                  <a:gd name="connsiteY2" fmla="*/ 98412 h 368265"/>
                  <a:gd name="connsiteX3" fmla="*/ 145567 w 598886"/>
                  <a:gd name="connsiteY3" fmla="*/ 22226 h 368265"/>
                  <a:gd name="connsiteX4" fmla="*/ 424744 w 598886"/>
                  <a:gd name="connsiteY4" fmla="*/ 0 h 368265"/>
                  <a:gd name="connsiteX5" fmla="*/ 598886 w 598886"/>
                  <a:gd name="connsiteY5" fmla="*/ 114286 h 368265"/>
                  <a:gd name="connsiteX6" fmla="*/ 141557 w 598886"/>
                  <a:gd name="connsiteY6" fmla="*/ 368265 h 368265"/>
                  <a:gd name="connsiteX7" fmla="*/ 424744 w 598886"/>
                  <a:gd name="connsiteY7" fmla="*/ 0 h 368265"/>
                  <a:gd name="connsiteX0" fmla="*/ 145567 w 598886"/>
                  <a:gd name="connsiteY0" fmla="*/ 22226 h 368265"/>
                  <a:gd name="connsiteX1" fmla="*/ 89029 w 598886"/>
                  <a:gd name="connsiteY1" fmla="*/ 365091 h 368265"/>
                  <a:gd name="connsiteX2" fmla="*/ 0 w 598886"/>
                  <a:gd name="connsiteY2" fmla="*/ 98412 h 368265"/>
                  <a:gd name="connsiteX3" fmla="*/ 145567 w 598886"/>
                  <a:gd name="connsiteY3" fmla="*/ 22226 h 368265"/>
                  <a:gd name="connsiteX4" fmla="*/ 424744 w 598886"/>
                  <a:gd name="connsiteY4" fmla="*/ 0 h 368265"/>
                  <a:gd name="connsiteX5" fmla="*/ 598886 w 598886"/>
                  <a:gd name="connsiteY5" fmla="*/ 114286 h 368265"/>
                  <a:gd name="connsiteX6" fmla="*/ 141557 w 598886"/>
                  <a:gd name="connsiteY6" fmla="*/ 368265 h 368265"/>
                  <a:gd name="connsiteX7" fmla="*/ 424744 w 598886"/>
                  <a:gd name="connsiteY7" fmla="*/ 0 h 368265"/>
                  <a:gd name="connsiteX0" fmla="*/ 145567 w 598886"/>
                  <a:gd name="connsiteY0" fmla="*/ 22226 h 371440"/>
                  <a:gd name="connsiteX1" fmla="*/ 89029 w 598886"/>
                  <a:gd name="connsiteY1" fmla="*/ 365091 h 371440"/>
                  <a:gd name="connsiteX2" fmla="*/ 0 w 598886"/>
                  <a:gd name="connsiteY2" fmla="*/ 98412 h 371440"/>
                  <a:gd name="connsiteX3" fmla="*/ 145567 w 598886"/>
                  <a:gd name="connsiteY3" fmla="*/ 22226 h 371440"/>
                  <a:gd name="connsiteX4" fmla="*/ 424744 w 598886"/>
                  <a:gd name="connsiteY4" fmla="*/ 0 h 371440"/>
                  <a:gd name="connsiteX5" fmla="*/ 598886 w 598886"/>
                  <a:gd name="connsiteY5" fmla="*/ 114286 h 371440"/>
                  <a:gd name="connsiteX6" fmla="*/ 106632 w 598886"/>
                  <a:gd name="connsiteY6" fmla="*/ 371440 h 371440"/>
                  <a:gd name="connsiteX7" fmla="*/ 424744 w 598886"/>
                  <a:gd name="connsiteY7" fmla="*/ 0 h 37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8886" h="371440">
                    <a:moveTo>
                      <a:pt x="145567" y="22226"/>
                    </a:moveTo>
                    <a:lnTo>
                      <a:pt x="89029" y="365091"/>
                    </a:lnTo>
                    <a:lnTo>
                      <a:pt x="0" y="98412"/>
                    </a:lnTo>
                    <a:lnTo>
                      <a:pt x="145567" y="22226"/>
                    </a:lnTo>
                    <a:close/>
                    <a:moveTo>
                      <a:pt x="424744" y="0"/>
                    </a:moveTo>
                    <a:lnTo>
                      <a:pt x="598886" y="114286"/>
                    </a:lnTo>
                    <a:lnTo>
                      <a:pt x="106632" y="371440"/>
                    </a:lnTo>
                    <a:lnTo>
                      <a:pt x="424744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E176A398-80A1-4702-8126-DEA7DC9BA0B1}"/>
                  </a:ext>
                </a:extLst>
              </p:cNvPr>
              <p:cNvGrpSpPr/>
              <p:nvPr/>
            </p:nvGrpSpPr>
            <p:grpSpPr>
              <a:xfrm>
                <a:off x="1758918" y="2757629"/>
                <a:ext cx="146946" cy="201806"/>
                <a:chOff x="3456376" y="2657554"/>
                <a:chExt cx="146946" cy="201806"/>
              </a:xfrm>
            </p:grpSpPr>
            <p:sp>
              <p:nvSpPr>
                <p:cNvPr id="78" name="円/楕円 82">
                  <a:extLst>
                    <a:ext uri="{FF2B5EF4-FFF2-40B4-BE49-F238E27FC236}">
                      <a16:creationId xmlns:a16="http://schemas.microsoft.com/office/drawing/2014/main" id="{A942637F-F494-4851-AE55-CB6745046BAE}"/>
                    </a:ext>
                  </a:extLst>
                </p:cNvPr>
                <p:cNvSpPr/>
                <p:nvPr/>
              </p:nvSpPr>
              <p:spPr>
                <a:xfrm>
                  <a:off x="3456376" y="2657554"/>
                  <a:ext cx="146946" cy="20180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円/楕円 83">
                  <a:extLst>
                    <a:ext uri="{FF2B5EF4-FFF2-40B4-BE49-F238E27FC236}">
                      <a16:creationId xmlns:a16="http://schemas.microsoft.com/office/drawing/2014/main" id="{3768F88E-D386-48FA-91F9-F042001458F9}"/>
                    </a:ext>
                  </a:extLst>
                </p:cNvPr>
                <p:cNvSpPr/>
                <p:nvPr/>
              </p:nvSpPr>
              <p:spPr>
                <a:xfrm flipH="1">
                  <a:off x="3458901" y="2684534"/>
                  <a:ext cx="96333" cy="14784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円/楕円 83">
                  <a:extLst>
                    <a:ext uri="{FF2B5EF4-FFF2-40B4-BE49-F238E27FC236}">
                      <a16:creationId xmlns:a16="http://schemas.microsoft.com/office/drawing/2014/main" id="{A7C77D35-2889-4DCC-94E0-3670587B2D27}"/>
                    </a:ext>
                  </a:extLst>
                </p:cNvPr>
                <p:cNvSpPr/>
                <p:nvPr/>
              </p:nvSpPr>
              <p:spPr>
                <a:xfrm flipH="1">
                  <a:off x="3484207" y="2703932"/>
                  <a:ext cx="45719" cy="575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18925C78-49D8-49F4-8C1D-E5892EB3E680}"/>
              </a:ext>
            </a:extLst>
          </p:cNvPr>
          <p:cNvGrpSpPr/>
          <p:nvPr/>
        </p:nvGrpSpPr>
        <p:grpSpPr>
          <a:xfrm>
            <a:off x="7334534" y="4081667"/>
            <a:ext cx="1120158" cy="2362213"/>
            <a:chOff x="7334534" y="4081667"/>
            <a:chExt cx="1120158" cy="2362213"/>
          </a:xfrm>
        </p:grpSpPr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4F43273E-06F8-4BC6-ADFD-C578A9067CCC}"/>
                </a:ext>
              </a:extLst>
            </p:cNvPr>
            <p:cNvSpPr/>
            <p:nvPr/>
          </p:nvSpPr>
          <p:spPr>
            <a:xfrm>
              <a:off x="7334534" y="4081667"/>
              <a:ext cx="1120157" cy="1204369"/>
            </a:xfrm>
            <a:custGeom>
              <a:avLst/>
              <a:gdLst>
                <a:gd name="connsiteX0" fmla="*/ 497415 w 1182186"/>
                <a:gd name="connsiteY0" fmla="*/ 636 h 1242850"/>
                <a:gd name="connsiteX1" fmla="*/ 516977 w 1182186"/>
                <a:gd name="connsiteY1" fmla="*/ 2548 h 1242850"/>
                <a:gd name="connsiteX2" fmla="*/ 519536 w 1182186"/>
                <a:gd name="connsiteY2" fmla="*/ 1166 h 1242850"/>
                <a:gd name="connsiteX3" fmla="*/ 591094 w 1182186"/>
                <a:gd name="connsiteY3" fmla="*/ 35420 h 1242850"/>
                <a:gd name="connsiteX4" fmla="*/ 662651 w 1182186"/>
                <a:gd name="connsiteY4" fmla="*/ 1166 h 1242850"/>
                <a:gd name="connsiteX5" fmla="*/ 665209 w 1182186"/>
                <a:gd name="connsiteY5" fmla="*/ 2548 h 1242850"/>
                <a:gd name="connsiteX6" fmla="*/ 715256 w 1182186"/>
                <a:gd name="connsiteY6" fmla="*/ 10896 h 1242850"/>
                <a:gd name="connsiteX7" fmla="*/ 751035 w 1182186"/>
                <a:gd name="connsiteY7" fmla="*/ 47576 h 1242850"/>
                <a:gd name="connsiteX8" fmla="*/ 899272 w 1182186"/>
                <a:gd name="connsiteY8" fmla="*/ 100502 h 1242850"/>
                <a:gd name="connsiteX9" fmla="*/ 1068155 w 1182186"/>
                <a:gd name="connsiteY9" fmla="*/ 134361 h 1242850"/>
                <a:gd name="connsiteX10" fmla="*/ 1102871 w 1182186"/>
                <a:gd name="connsiteY10" fmla="*/ 282571 h 1242850"/>
                <a:gd name="connsiteX11" fmla="*/ 1103616 w 1182186"/>
                <a:gd name="connsiteY11" fmla="*/ 285290 h 1242850"/>
                <a:gd name="connsiteX12" fmla="*/ 1181550 w 1182186"/>
                <a:gd name="connsiteY12" fmla="*/ 388499 h 1242850"/>
                <a:gd name="connsiteX13" fmla="*/ 1138876 w 1182186"/>
                <a:gd name="connsiteY13" fmla="*/ 504616 h 1242850"/>
                <a:gd name="connsiteX14" fmla="*/ 1159084 w 1182186"/>
                <a:gd name="connsiteY14" fmla="*/ 617793 h 1242850"/>
                <a:gd name="connsiteX15" fmla="*/ 1157150 w 1182186"/>
                <a:gd name="connsiteY15" fmla="*/ 623002 h 1242850"/>
                <a:gd name="connsiteX16" fmla="*/ 1167969 w 1182186"/>
                <a:gd name="connsiteY16" fmla="*/ 639939 h 1242850"/>
                <a:gd name="connsiteX17" fmla="*/ 1176153 w 1182186"/>
                <a:gd name="connsiteY17" fmla="*/ 690014 h 1242850"/>
                <a:gd name="connsiteX18" fmla="*/ 1125816 w 1182186"/>
                <a:gd name="connsiteY18" fmla="*/ 837625 h 1242850"/>
                <a:gd name="connsiteX19" fmla="*/ 1124973 w 1182186"/>
                <a:gd name="connsiteY19" fmla="*/ 840381 h 1242850"/>
                <a:gd name="connsiteX20" fmla="*/ 1130437 w 1182186"/>
                <a:gd name="connsiteY20" fmla="*/ 966565 h 1242850"/>
                <a:gd name="connsiteX21" fmla="*/ 1038338 w 1182186"/>
                <a:gd name="connsiteY21" fmla="*/ 1051810 h 1242850"/>
                <a:gd name="connsiteX22" fmla="*/ 995149 w 1182186"/>
                <a:gd name="connsiteY22" fmla="*/ 1161788 h 1242850"/>
                <a:gd name="connsiteX23" fmla="*/ 880591 w 1182186"/>
                <a:gd name="connsiteY23" fmla="*/ 1195596 h 1242850"/>
                <a:gd name="connsiteX24" fmla="*/ 679581 w 1182186"/>
                <a:gd name="connsiteY24" fmla="*/ 1169359 h 1242850"/>
                <a:gd name="connsiteX25" fmla="*/ 531081 w 1182186"/>
                <a:gd name="connsiteY25" fmla="*/ 1174527 h 1242850"/>
                <a:gd name="connsiteX26" fmla="*/ 517980 w 1182186"/>
                <a:gd name="connsiteY26" fmla="*/ 1041715 h 1242850"/>
                <a:gd name="connsiteX27" fmla="*/ 505657 w 1182186"/>
                <a:gd name="connsiteY27" fmla="*/ 1021002 h 1242850"/>
                <a:gd name="connsiteX28" fmla="*/ 481556 w 1182186"/>
                <a:gd name="connsiteY28" fmla="*/ 1020686 h 1242850"/>
                <a:gd name="connsiteX29" fmla="*/ 359987 w 1182186"/>
                <a:gd name="connsiteY29" fmla="*/ 1075746 h 1242850"/>
                <a:gd name="connsiteX30" fmla="*/ 290214 w 1182186"/>
                <a:gd name="connsiteY30" fmla="*/ 944557 h 1242850"/>
                <a:gd name="connsiteX31" fmla="*/ 166986 w 1182186"/>
                <a:gd name="connsiteY31" fmla="*/ 783596 h 1242850"/>
                <a:gd name="connsiteX32" fmla="*/ 132377 w 1182186"/>
                <a:gd name="connsiteY32" fmla="*/ 741258 h 1242850"/>
                <a:gd name="connsiteX33" fmla="*/ 131161 w 1182186"/>
                <a:gd name="connsiteY33" fmla="*/ 722233 h 1242850"/>
                <a:gd name="connsiteX34" fmla="*/ 117678 w 1182186"/>
                <a:gd name="connsiteY34" fmla="*/ 701639 h 1242850"/>
                <a:gd name="connsiteX35" fmla="*/ 23102 w 1182186"/>
                <a:gd name="connsiteY35" fmla="*/ 617793 h 1242850"/>
                <a:gd name="connsiteX36" fmla="*/ 43311 w 1182186"/>
                <a:gd name="connsiteY36" fmla="*/ 504616 h 1242850"/>
                <a:gd name="connsiteX37" fmla="*/ 637 w 1182186"/>
                <a:gd name="connsiteY37" fmla="*/ 388499 h 1242850"/>
                <a:gd name="connsiteX38" fmla="*/ 78570 w 1182186"/>
                <a:gd name="connsiteY38" fmla="*/ 285290 h 1242850"/>
                <a:gd name="connsiteX39" fmla="*/ 79316 w 1182186"/>
                <a:gd name="connsiteY39" fmla="*/ 282571 h 1242850"/>
                <a:gd name="connsiteX40" fmla="*/ 114031 w 1182186"/>
                <a:gd name="connsiteY40" fmla="*/ 134361 h 1242850"/>
                <a:gd name="connsiteX41" fmla="*/ 282914 w 1182186"/>
                <a:gd name="connsiteY41" fmla="*/ 100502 h 1242850"/>
                <a:gd name="connsiteX42" fmla="*/ 431151 w 1182186"/>
                <a:gd name="connsiteY42" fmla="*/ 47576 h 1242850"/>
                <a:gd name="connsiteX43" fmla="*/ 466930 w 1182186"/>
                <a:gd name="connsiteY43" fmla="*/ 10896 h 1242850"/>
                <a:gd name="connsiteX44" fmla="*/ 497415 w 1182186"/>
                <a:gd name="connsiteY44" fmla="*/ 636 h 1242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82186" h="1242850">
                  <a:moveTo>
                    <a:pt x="497415" y="636"/>
                  </a:moveTo>
                  <a:cubicBezTo>
                    <a:pt x="504042" y="-117"/>
                    <a:pt x="510676" y="43"/>
                    <a:pt x="516977" y="2548"/>
                  </a:cubicBezTo>
                  <a:cubicBezTo>
                    <a:pt x="517698" y="1535"/>
                    <a:pt x="518616" y="1340"/>
                    <a:pt x="519536" y="1166"/>
                  </a:cubicBezTo>
                  <a:cubicBezTo>
                    <a:pt x="546819" y="-4027"/>
                    <a:pt x="574071" y="8257"/>
                    <a:pt x="591094" y="35420"/>
                  </a:cubicBezTo>
                  <a:cubicBezTo>
                    <a:pt x="608115" y="8257"/>
                    <a:pt x="635369" y="-4027"/>
                    <a:pt x="662651" y="1166"/>
                  </a:cubicBezTo>
                  <a:cubicBezTo>
                    <a:pt x="663572" y="1340"/>
                    <a:pt x="664489" y="1535"/>
                    <a:pt x="665209" y="2548"/>
                  </a:cubicBezTo>
                  <a:cubicBezTo>
                    <a:pt x="681691" y="-1574"/>
                    <a:pt x="699024" y="1518"/>
                    <a:pt x="715256" y="10896"/>
                  </a:cubicBezTo>
                  <a:lnTo>
                    <a:pt x="751035" y="47576"/>
                  </a:lnTo>
                  <a:cubicBezTo>
                    <a:pt x="799842" y="2796"/>
                    <a:pt x="869585" y="25415"/>
                    <a:pt x="899272" y="100502"/>
                  </a:cubicBezTo>
                  <a:cubicBezTo>
                    <a:pt x="954499" y="57109"/>
                    <a:pt x="1024797" y="71189"/>
                    <a:pt x="1068155" y="134361"/>
                  </a:cubicBezTo>
                  <a:cubicBezTo>
                    <a:pt x="1095597" y="174358"/>
                    <a:pt x="1108332" y="228692"/>
                    <a:pt x="1102871" y="282571"/>
                  </a:cubicBezTo>
                  <a:cubicBezTo>
                    <a:pt x="1103113" y="283484"/>
                    <a:pt x="1103374" y="284377"/>
                    <a:pt x="1103616" y="285290"/>
                  </a:cubicBezTo>
                  <a:cubicBezTo>
                    <a:pt x="1144276" y="290931"/>
                    <a:pt x="1176634" y="333787"/>
                    <a:pt x="1181550" y="388499"/>
                  </a:cubicBezTo>
                  <a:cubicBezTo>
                    <a:pt x="1185741" y="435228"/>
                    <a:pt x="1168978" y="480845"/>
                    <a:pt x="1138876" y="504616"/>
                  </a:cubicBezTo>
                  <a:cubicBezTo>
                    <a:pt x="1160092" y="534921"/>
                    <a:pt x="1167769" y="577936"/>
                    <a:pt x="1159084" y="617793"/>
                  </a:cubicBezTo>
                  <a:lnTo>
                    <a:pt x="1157150" y="623002"/>
                  </a:lnTo>
                  <a:lnTo>
                    <a:pt x="1167969" y="639939"/>
                  </a:lnTo>
                  <a:cubicBezTo>
                    <a:pt x="1173265" y="654352"/>
                    <a:pt x="1176135" y="671178"/>
                    <a:pt x="1176153" y="690014"/>
                  </a:cubicBezTo>
                  <a:cubicBezTo>
                    <a:pt x="1176191" y="737713"/>
                    <a:pt x="1157742" y="791832"/>
                    <a:pt x="1125816" y="837625"/>
                  </a:cubicBezTo>
                  <a:cubicBezTo>
                    <a:pt x="1125527" y="838547"/>
                    <a:pt x="1125263" y="839459"/>
                    <a:pt x="1124973" y="840381"/>
                  </a:cubicBezTo>
                  <a:cubicBezTo>
                    <a:pt x="1152707" y="863117"/>
                    <a:pt x="1154973" y="915511"/>
                    <a:pt x="1130437" y="966565"/>
                  </a:cubicBezTo>
                  <a:cubicBezTo>
                    <a:pt x="1109475" y="1010166"/>
                    <a:pt x="1073295" y="1043656"/>
                    <a:pt x="1038338" y="1051810"/>
                  </a:cubicBezTo>
                  <a:cubicBezTo>
                    <a:pt x="1038686" y="1088136"/>
                    <a:pt x="1022268" y="1129933"/>
                    <a:pt x="995149" y="1161788"/>
                  </a:cubicBezTo>
                  <a:cubicBezTo>
                    <a:pt x="957679" y="1205824"/>
                    <a:pt x="909239" y="1220113"/>
                    <a:pt x="880591" y="1195596"/>
                  </a:cubicBezTo>
                  <a:cubicBezTo>
                    <a:pt x="795357" y="1267758"/>
                    <a:pt x="704684" y="1255914"/>
                    <a:pt x="679581" y="1169359"/>
                  </a:cubicBezTo>
                  <a:cubicBezTo>
                    <a:pt x="622851" y="1212526"/>
                    <a:pt x="563595" y="1214582"/>
                    <a:pt x="531081" y="1174527"/>
                  </a:cubicBezTo>
                  <a:cubicBezTo>
                    <a:pt x="506677" y="1144461"/>
                    <a:pt x="500957" y="1094954"/>
                    <a:pt x="517980" y="1041715"/>
                  </a:cubicBezTo>
                  <a:cubicBezTo>
                    <a:pt x="512145" y="1036646"/>
                    <a:pt x="507676" y="1029835"/>
                    <a:pt x="505657" y="1021002"/>
                  </a:cubicBezTo>
                  <a:cubicBezTo>
                    <a:pt x="496996" y="1023669"/>
                    <a:pt x="488864" y="1023205"/>
                    <a:pt x="481556" y="1020686"/>
                  </a:cubicBezTo>
                  <a:cubicBezTo>
                    <a:pt x="443963" y="1062048"/>
                    <a:pt x="398228" y="1081848"/>
                    <a:pt x="359987" y="1075746"/>
                  </a:cubicBezTo>
                  <a:cubicBezTo>
                    <a:pt x="309042" y="1067616"/>
                    <a:pt x="281195" y="1015271"/>
                    <a:pt x="290214" y="944557"/>
                  </a:cubicBezTo>
                  <a:cubicBezTo>
                    <a:pt x="202702" y="966095"/>
                    <a:pt x="147110" y="893493"/>
                    <a:pt x="166986" y="783596"/>
                  </a:cubicBezTo>
                  <a:cubicBezTo>
                    <a:pt x="149208" y="777321"/>
                    <a:pt x="137358" y="761909"/>
                    <a:pt x="132377" y="741258"/>
                  </a:cubicBezTo>
                  <a:lnTo>
                    <a:pt x="131161" y="722233"/>
                  </a:lnTo>
                  <a:lnTo>
                    <a:pt x="117678" y="701639"/>
                  </a:lnTo>
                  <a:cubicBezTo>
                    <a:pt x="75085" y="708331"/>
                    <a:pt x="35091" y="672882"/>
                    <a:pt x="23102" y="617793"/>
                  </a:cubicBezTo>
                  <a:cubicBezTo>
                    <a:pt x="14419" y="577936"/>
                    <a:pt x="22095" y="534921"/>
                    <a:pt x="43311" y="504616"/>
                  </a:cubicBezTo>
                  <a:cubicBezTo>
                    <a:pt x="13210" y="480845"/>
                    <a:pt x="-3555" y="435228"/>
                    <a:pt x="637" y="388499"/>
                  </a:cubicBezTo>
                  <a:cubicBezTo>
                    <a:pt x="5554" y="333787"/>
                    <a:pt x="37911" y="290931"/>
                    <a:pt x="78570" y="285290"/>
                  </a:cubicBezTo>
                  <a:cubicBezTo>
                    <a:pt x="78812" y="284377"/>
                    <a:pt x="79074" y="283484"/>
                    <a:pt x="79316" y="282571"/>
                  </a:cubicBezTo>
                  <a:cubicBezTo>
                    <a:pt x="73856" y="228692"/>
                    <a:pt x="86589" y="174358"/>
                    <a:pt x="114031" y="134361"/>
                  </a:cubicBezTo>
                  <a:cubicBezTo>
                    <a:pt x="157391" y="71189"/>
                    <a:pt x="227688" y="57109"/>
                    <a:pt x="282914" y="100502"/>
                  </a:cubicBezTo>
                  <a:cubicBezTo>
                    <a:pt x="312602" y="25415"/>
                    <a:pt x="382346" y="2796"/>
                    <a:pt x="431151" y="47576"/>
                  </a:cubicBezTo>
                  <a:lnTo>
                    <a:pt x="466930" y="10896"/>
                  </a:lnTo>
                  <a:cubicBezTo>
                    <a:pt x="476814" y="5187"/>
                    <a:pt x="487104" y="1807"/>
                    <a:pt x="497415" y="636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78426E5-66B7-4EC4-A043-C18F1D7A116E}"/>
                </a:ext>
              </a:extLst>
            </p:cNvPr>
            <p:cNvSpPr/>
            <p:nvPr/>
          </p:nvSpPr>
          <p:spPr>
            <a:xfrm>
              <a:off x="7396937" y="4304319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4EC7E820-B9DE-4D83-9E8D-C91FE54EFE1D}"/>
                </a:ext>
              </a:extLst>
            </p:cNvPr>
            <p:cNvSpPr/>
            <p:nvPr/>
          </p:nvSpPr>
          <p:spPr>
            <a:xfrm>
              <a:off x="7749935" y="5308316"/>
              <a:ext cx="180209" cy="9235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EA4D7E18-A239-4BCD-BE9F-816B312ED22A}"/>
                </a:ext>
              </a:extLst>
            </p:cNvPr>
            <p:cNvSpPr/>
            <p:nvPr/>
          </p:nvSpPr>
          <p:spPr>
            <a:xfrm>
              <a:off x="7435968" y="5422955"/>
              <a:ext cx="977782" cy="1020925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47196 w 1013268"/>
                <a:gd name="connsiteY0" fmla="*/ 0 h 1020925"/>
                <a:gd name="connsiteX1" fmla="*/ 707851 w 1013268"/>
                <a:gd name="connsiteY1" fmla="*/ 0 h 1020925"/>
                <a:gd name="connsiteX2" fmla="*/ 1013268 w 1013268"/>
                <a:gd name="connsiteY2" fmla="*/ 320391 h 1020925"/>
                <a:gd name="connsiteX3" fmla="*/ 1013268 w 1013268"/>
                <a:gd name="connsiteY3" fmla="*/ 1020925 h 1020925"/>
                <a:gd name="connsiteX4" fmla="*/ 84780 w 1013268"/>
                <a:gd name="connsiteY4" fmla="*/ 1020925 h 1020925"/>
                <a:gd name="connsiteX5" fmla="*/ 733 w 1013268"/>
                <a:gd name="connsiteY5" fmla="*/ 706710 h 1020925"/>
                <a:gd name="connsiteX6" fmla="*/ 134560 w 1013268"/>
                <a:gd name="connsiteY6" fmla="*/ 138877 h 1020925"/>
                <a:gd name="connsiteX7" fmla="*/ 316511 w 1013268"/>
                <a:gd name="connsiteY7" fmla="*/ 10385 h 1020925"/>
                <a:gd name="connsiteX8" fmla="*/ 335716 w 1013268"/>
                <a:gd name="connsiteY8" fmla="*/ 7678 h 1020925"/>
                <a:gd name="connsiteX9" fmla="*/ 301780 w 1013268"/>
                <a:gd name="connsiteY9" fmla="*/ 72107 h 1020925"/>
                <a:gd name="connsiteX10" fmla="*/ 307740 w 1013268"/>
                <a:gd name="connsiteY10" fmla="*/ 186423 h 1020925"/>
                <a:gd name="connsiteX11" fmla="*/ 577764 w 1013268"/>
                <a:gd name="connsiteY11" fmla="*/ 86497 h 1020925"/>
                <a:gd name="connsiteX12" fmla="*/ 643081 w 1013268"/>
                <a:gd name="connsiteY12" fmla="*/ 7813 h 1020925"/>
                <a:gd name="connsiteX13" fmla="*/ 647196 w 1013268"/>
                <a:gd name="connsiteY13" fmla="*/ 0 h 1020925"/>
                <a:gd name="connsiteX0" fmla="*/ 647196 w 1013268"/>
                <a:gd name="connsiteY0" fmla="*/ 0 h 1020925"/>
                <a:gd name="connsiteX1" fmla="*/ 707851 w 1013268"/>
                <a:gd name="connsiteY1" fmla="*/ 0 h 1020925"/>
                <a:gd name="connsiteX2" fmla="*/ 1013268 w 1013268"/>
                <a:gd name="connsiteY2" fmla="*/ 320391 h 1020925"/>
                <a:gd name="connsiteX3" fmla="*/ 1013268 w 1013268"/>
                <a:gd name="connsiteY3" fmla="*/ 1020925 h 1020925"/>
                <a:gd name="connsiteX4" fmla="*/ 84780 w 1013268"/>
                <a:gd name="connsiteY4" fmla="*/ 1020925 h 1020925"/>
                <a:gd name="connsiteX5" fmla="*/ 733 w 1013268"/>
                <a:gd name="connsiteY5" fmla="*/ 706710 h 1020925"/>
                <a:gd name="connsiteX6" fmla="*/ 134560 w 1013268"/>
                <a:gd name="connsiteY6" fmla="*/ 189677 h 1020925"/>
                <a:gd name="connsiteX7" fmla="*/ 316511 w 1013268"/>
                <a:gd name="connsiteY7" fmla="*/ 10385 h 1020925"/>
                <a:gd name="connsiteX8" fmla="*/ 335716 w 1013268"/>
                <a:gd name="connsiteY8" fmla="*/ 7678 h 1020925"/>
                <a:gd name="connsiteX9" fmla="*/ 301780 w 1013268"/>
                <a:gd name="connsiteY9" fmla="*/ 72107 h 1020925"/>
                <a:gd name="connsiteX10" fmla="*/ 307740 w 1013268"/>
                <a:gd name="connsiteY10" fmla="*/ 186423 h 1020925"/>
                <a:gd name="connsiteX11" fmla="*/ 577764 w 1013268"/>
                <a:gd name="connsiteY11" fmla="*/ 86497 h 1020925"/>
                <a:gd name="connsiteX12" fmla="*/ 643081 w 1013268"/>
                <a:gd name="connsiteY12" fmla="*/ 7813 h 1020925"/>
                <a:gd name="connsiteX13" fmla="*/ 647196 w 1013268"/>
                <a:gd name="connsiteY13" fmla="*/ 0 h 1020925"/>
                <a:gd name="connsiteX0" fmla="*/ 600971 w 967043"/>
                <a:gd name="connsiteY0" fmla="*/ 0 h 1020925"/>
                <a:gd name="connsiteX1" fmla="*/ 661626 w 967043"/>
                <a:gd name="connsiteY1" fmla="*/ 0 h 1020925"/>
                <a:gd name="connsiteX2" fmla="*/ 967043 w 967043"/>
                <a:gd name="connsiteY2" fmla="*/ 320391 h 1020925"/>
                <a:gd name="connsiteX3" fmla="*/ 967043 w 967043"/>
                <a:gd name="connsiteY3" fmla="*/ 1020925 h 1020925"/>
                <a:gd name="connsiteX4" fmla="*/ 38555 w 967043"/>
                <a:gd name="connsiteY4" fmla="*/ 1020925 h 1020925"/>
                <a:gd name="connsiteX5" fmla="*/ 2133 w 967043"/>
                <a:gd name="connsiteY5" fmla="*/ 455885 h 1020925"/>
                <a:gd name="connsiteX6" fmla="*/ 88335 w 967043"/>
                <a:gd name="connsiteY6" fmla="*/ 189677 h 1020925"/>
                <a:gd name="connsiteX7" fmla="*/ 270286 w 967043"/>
                <a:gd name="connsiteY7" fmla="*/ 10385 h 1020925"/>
                <a:gd name="connsiteX8" fmla="*/ 289491 w 967043"/>
                <a:gd name="connsiteY8" fmla="*/ 7678 h 1020925"/>
                <a:gd name="connsiteX9" fmla="*/ 255555 w 967043"/>
                <a:gd name="connsiteY9" fmla="*/ 72107 h 1020925"/>
                <a:gd name="connsiteX10" fmla="*/ 261515 w 967043"/>
                <a:gd name="connsiteY10" fmla="*/ 186423 h 1020925"/>
                <a:gd name="connsiteX11" fmla="*/ 531539 w 967043"/>
                <a:gd name="connsiteY11" fmla="*/ 86497 h 1020925"/>
                <a:gd name="connsiteX12" fmla="*/ 596856 w 967043"/>
                <a:gd name="connsiteY12" fmla="*/ 7813 h 1020925"/>
                <a:gd name="connsiteX13" fmla="*/ 600971 w 967043"/>
                <a:gd name="connsiteY13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67043" h="1020925">
                  <a:moveTo>
                    <a:pt x="600971" y="0"/>
                  </a:moveTo>
                  <a:lnTo>
                    <a:pt x="661626" y="0"/>
                  </a:lnTo>
                  <a:cubicBezTo>
                    <a:pt x="830303" y="0"/>
                    <a:pt x="967043" y="143444"/>
                    <a:pt x="967043" y="320391"/>
                  </a:cubicBezTo>
                  <a:lnTo>
                    <a:pt x="967043" y="1020925"/>
                  </a:lnTo>
                  <a:lnTo>
                    <a:pt x="38555" y="1020925"/>
                  </a:lnTo>
                  <a:cubicBezTo>
                    <a:pt x="10539" y="916187"/>
                    <a:pt x="-6164" y="594426"/>
                    <a:pt x="2133" y="455885"/>
                  </a:cubicBezTo>
                  <a:cubicBezTo>
                    <a:pt x="10430" y="317344"/>
                    <a:pt x="43643" y="263927"/>
                    <a:pt x="88335" y="189677"/>
                  </a:cubicBezTo>
                  <a:cubicBezTo>
                    <a:pt x="133027" y="115427"/>
                    <a:pt x="201449" y="30585"/>
                    <a:pt x="270286" y="10385"/>
                  </a:cubicBezTo>
                  <a:lnTo>
                    <a:pt x="289491" y="7678"/>
                  </a:lnTo>
                  <a:lnTo>
                    <a:pt x="255555" y="72107"/>
                  </a:lnTo>
                  <a:cubicBezTo>
                    <a:pt x="237472" y="120971"/>
                    <a:pt x="238030" y="162938"/>
                    <a:pt x="261515" y="186423"/>
                  </a:cubicBezTo>
                  <a:cubicBezTo>
                    <a:pt x="308486" y="233394"/>
                    <a:pt x="429380" y="188655"/>
                    <a:pt x="531539" y="86497"/>
                  </a:cubicBezTo>
                  <a:cubicBezTo>
                    <a:pt x="557078" y="60957"/>
                    <a:pt x="579029" y="34247"/>
                    <a:pt x="596856" y="7813"/>
                  </a:cubicBezTo>
                  <a:lnTo>
                    <a:pt x="600971" y="0"/>
                  </a:lnTo>
                  <a:close/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34A56EC4-A3B1-4CD9-BCEE-678565F20D41}"/>
                </a:ext>
              </a:extLst>
            </p:cNvPr>
            <p:cNvSpPr/>
            <p:nvPr/>
          </p:nvSpPr>
          <p:spPr>
            <a:xfrm>
              <a:off x="8128000" y="5618214"/>
              <a:ext cx="326692" cy="823820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3" name="円/楕円 27">
              <a:extLst>
                <a:ext uri="{FF2B5EF4-FFF2-40B4-BE49-F238E27FC236}">
                  <a16:creationId xmlns:a16="http://schemas.microsoft.com/office/drawing/2014/main" id="{F68E49C6-F958-4067-B6B5-DA0B61B60271}"/>
                </a:ext>
              </a:extLst>
            </p:cNvPr>
            <p:cNvSpPr/>
            <p:nvPr/>
          </p:nvSpPr>
          <p:spPr>
            <a:xfrm>
              <a:off x="7614474" y="5193193"/>
              <a:ext cx="167451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" name="円/楕円 247">
              <a:extLst>
                <a:ext uri="{FF2B5EF4-FFF2-40B4-BE49-F238E27FC236}">
                  <a16:creationId xmlns:a16="http://schemas.microsoft.com/office/drawing/2014/main" id="{A6E057E3-BC1D-4F18-AB25-C92130C06E21}"/>
                </a:ext>
              </a:extLst>
            </p:cNvPr>
            <p:cNvSpPr/>
            <p:nvPr/>
          </p:nvSpPr>
          <p:spPr>
            <a:xfrm>
              <a:off x="7526948" y="4984121"/>
              <a:ext cx="163285" cy="95160"/>
            </a:xfrm>
            <a:prstGeom prst="ellipse">
              <a:avLst/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584198A3-6742-44BD-BB19-F84A4CC58057}"/>
                </a:ext>
              </a:extLst>
            </p:cNvPr>
            <p:cNvSpPr/>
            <p:nvPr/>
          </p:nvSpPr>
          <p:spPr>
            <a:xfrm>
              <a:off x="7537491" y="4933064"/>
              <a:ext cx="108376" cy="164125"/>
            </a:xfrm>
            <a:custGeom>
              <a:avLst/>
              <a:gdLst>
                <a:gd name="connsiteX0" fmla="*/ 14178 w 108376"/>
                <a:gd name="connsiteY0" fmla="*/ 0 h 164125"/>
                <a:gd name="connsiteX1" fmla="*/ 54189 w 108376"/>
                <a:gd name="connsiteY1" fmla="*/ 3841 h 164125"/>
                <a:gd name="connsiteX2" fmla="*/ 94198 w 108376"/>
                <a:gd name="connsiteY2" fmla="*/ 0 h 164125"/>
                <a:gd name="connsiteX3" fmla="*/ 104118 w 108376"/>
                <a:gd name="connsiteY3" fmla="*/ 26832 h 164125"/>
                <a:gd name="connsiteX4" fmla="*/ 108376 w 108376"/>
                <a:gd name="connsiteY4" fmla="*/ 65299 h 164125"/>
                <a:gd name="connsiteX5" fmla="*/ 54188 w 108376"/>
                <a:gd name="connsiteY5" fmla="*/ 164125 h 164125"/>
                <a:gd name="connsiteX6" fmla="*/ 0 w 108376"/>
                <a:gd name="connsiteY6" fmla="*/ 65299 h 164125"/>
                <a:gd name="connsiteX7" fmla="*/ 4259 w 108376"/>
                <a:gd name="connsiteY7" fmla="*/ 26832 h 164125"/>
                <a:gd name="connsiteX0" fmla="*/ 54189 w 145629"/>
                <a:gd name="connsiteY0" fmla="*/ 3841 h 164125"/>
                <a:gd name="connsiteX1" fmla="*/ 94198 w 145629"/>
                <a:gd name="connsiteY1" fmla="*/ 0 h 164125"/>
                <a:gd name="connsiteX2" fmla="*/ 104118 w 145629"/>
                <a:gd name="connsiteY2" fmla="*/ 26832 h 164125"/>
                <a:gd name="connsiteX3" fmla="*/ 108376 w 145629"/>
                <a:gd name="connsiteY3" fmla="*/ 65299 h 164125"/>
                <a:gd name="connsiteX4" fmla="*/ 54188 w 145629"/>
                <a:gd name="connsiteY4" fmla="*/ 164125 h 164125"/>
                <a:gd name="connsiteX5" fmla="*/ 0 w 145629"/>
                <a:gd name="connsiteY5" fmla="*/ 65299 h 164125"/>
                <a:gd name="connsiteX6" fmla="*/ 4259 w 145629"/>
                <a:gd name="connsiteY6" fmla="*/ 26832 h 164125"/>
                <a:gd name="connsiteX7" fmla="*/ 14178 w 145629"/>
                <a:gd name="connsiteY7" fmla="*/ 0 h 164125"/>
                <a:gd name="connsiteX8" fmla="*/ 145629 w 145629"/>
                <a:gd name="connsiteY8" fmla="*/ 95281 h 164125"/>
                <a:gd name="connsiteX0" fmla="*/ 54189 w 108376"/>
                <a:gd name="connsiteY0" fmla="*/ 3841 h 164125"/>
                <a:gd name="connsiteX1" fmla="*/ 94198 w 108376"/>
                <a:gd name="connsiteY1" fmla="*/ 0 h 164125"/>
                <a:gd name="connsiteX2" fmla="*/ 104118 w 108376"/>
                <a:gd name="connsiteY2" fmla="*/ 26832 h 164125"/>
                <a:gd name="connsiteX3" fmla="*/ 108376 w 108376"/>
                <a:gd name="connsiteY3" fmla="*/ 65299 h 164125"/>
                <a:gd name="connsiteX4" fmla="*/ 54188 w 108376"/>
                <a:gd name="connsiteY4" fmla="*/ 164125 h 164125"/>
                <a:gd name="connsiteX5" fmla="*/ 0 w 108376"/>
                <a:gd name="connsiteY5" fmla="*/ 65299 h 164125"/>
                <a:gd name="connsiteX6" fmla="*/ 4259 w 108376"/>
                <a:gd name="connsiteY6" fmla="*/ 26832 h 164125"/>
                <a:gd name="connsiteX7" fmla="*/ 14178 w 108376"/>
                <a:gd name="connsiteY7" fmla="*/ 0 h 164125"/>
                <a:gd name="connsiteX0" fmla="*/ 94198 w 108376"/>
                <a:gd name="connsiteY0" fmla="*/ 0 h 164125"/>
                <a:gd name="connsiteX1" fmla="*/ 104118 w 108376"/>
                <a:gd name="connsiteY1" fmla="*/ 26832 h 164125"/>
                <a:gd name="connsiteX2" fmla="*/ 108376 w 108376"/>
                <a:gd name="connsiteY2" fmla="*/ 65299 h 164125"/>
                <a:gd name="connsiteX3" fmla="*/ 54188 w 108376"/>
                <a:gd name="connsiteY3" fmla="*/ 164125 h 164125"/>
                <a:gd name="connsiteX4" fmla="*/ 0 w 108376"/>
                <a:gd name="connsiteY4" fmla="*/ 65299 h 164125"/>
                <a:gd name="connsiteX5" fmla="*/ 4259 w 108376"/>
                <a:gd name="connsiteY5" fmla="*/ 26832 h 164125"/>
                <a:gd name="connsiteX6" fmla="*/ 14178 w 108376"/>
                <a:gd name="connsiteY6" fmla="*/ 0 h 16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376" h="164125">
                  <a:moveTo>
                    <a:pt x="94198" y="0"/>
                  </a:moveTo>
                  <a:lnTo>
                    <a:pt x="104118" y="26832"/>
                  </a:lnTo>
                  <a:cubicBezTo>
                    <a:pt x="106860" y="38655"/>
                    <a:pt x="108376" y="51654"/>
                    <a:pt x="108376" y="65299"/>
                  </a:cubicBezTo>
                  <a:cubicBezTo>
                    <a:pt x="108376" y="119879"/>
                    <a:pt x="84115" y="164125"/>
                    <a:pt x="54188" y="164125"/>
                  </a:cubicBezTo>
                  <a:cubicBezTo>
                    <a:pt x="24261" y="164125"/>
                    <a:pt x="0" y="119879"/>
                    <a:pt x="0" y="65299"/>
                  </a:cubicBezTo>
                  <a:cubicBezTo>
                    <a:pt x="0" y="51654"/>
                    <a:pt x="1517" y="38655"/>
                    <a:pt x="4259" y="26832"/>
                  </a:cubicBezTo>
                  <a:lnTo>
                    <a:pt x="14178" y="0"/>
                  </a:lnTo>
                </a:path>
              </a:pathLst>
            </a:cu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A3E4C406-25E1-43EA-A519-CEED6FCBBDA8}"/>
                </a:ext>
              </a:extLst>
            </p:cNvPr>
            <p:cNvGrpSpPr/>
            <p:nvPr/>
          </p:nvGrpSpPr>
          <p:grpSpPr>
            <a:xfrm>
              <a:off x="7749640" y="4571106"/>
              <a:ext cx="225621" cy="315203"/>
              <a:chOff x="6452085" y="4571106"/>
              <a:chExt cx="225621" cy="315203"/>
            </a:xfrm>
          </p:grpSpPr>
          <p:sp>
            <p:nvSpPr>
              <p:cNvPr id="105" name="円/楕円 27">
                <a:extLst>
                  <a:ext uri="{FF2B5EF4-FFF2-40B4-BE49-F238E27FC236}">
                    <a16:creationId xmlns:a16="http://schemas.microsoft.com/office/drawing/2014/main" id="{AC86F72F-985A-4252-8EFA-EB45E9321289}"/>
                  </a:ext>
                </a:extLst>
              </p:cNvPr>
              <p:cNvSpPr/>
              <p:nvPr/>
            </p:nvSpPr>
            <p:spPr>
              <a:xfrm rot="10800000">
                <a:off x="6452085" y="4571106"/>
                <a:ext cx="225621" cy="3998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円/楕円 127">
                <a:extLst>
                  <a:ext uri="{FF2B5EF4-FFF2-40B4-BE49-F238E27FC236}">
                    <a16:creationId xmlns:a16="http://schemas.microsoft.com/office/drawing/2014/main" id="{89447189-3CC9-46B5-9FD0-A23ECC6200F4}"/>
                  </a:ext>
                </a:extLst>
              </p:cNvPr>
              <p:cNvSpPr/>
              <p:nvPr/>
            </p:nvSpPr>
            <p:spPr>
              <a:xfrm>
                <a:off x="6504589" y="4689308"/>
                <a:ext cx="115286" cy="197001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915ABA32-1773-4AEC-BD17-2E9B47DC85F6}"/>
                </a:ext>
              </a:extLst>
            </p:cNvPr>
            <p:cNvGrpSpPr/>
            <p:nvPr/>
          </p:nvGrpSpPr>
          <p:grpSpPr>
            <a:xfrm>
              <a:off x="7421630" y="4571106"/>
              <a:ext cx="123358" cy="315203"/>
              <a:chOff x="6452085" y="4571106"/>
              <a:chExt cx="225621" cy="315203"/>
            </a:xfrm>
          </p:grpSpPr>
          <p:sp>
            <p:nvSpPr>
              <p:cNvPr id="103" name="円/楕円 27">
                <a:extLst>
                  <a:ext uri="{FF2B5EF4-FFF2-40B4-BE49-F238E27FC236}">
                    <a16:creationId xmlns:a16="http://schemas.microsoft.com/office/drawing/2014/main" id="{0BC039FE-48D6-4413-9A81-ACB7803C3192}"/>
                  </a:ext>
                </a:extLst>
              </p:cNvPr>
              <p:cNvSpPr/>
              <p:nvPr/>
            </p:nvSpPr>
            <p:spPr>
              <a:xfrm rot="10800000">
                <a:off x="6452085" y="4571106"/>
                <a:ext cx="225621" cy="3998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円/楕円 127">
                <a:extLst>
                  <a:ext uri="{FF2B5EF4-FFF2-40B4-BE49-F238E27FC236}">
                    <a16:creationId xmlns:a16="http://schemas.microsoft.com/office/drawing/2014/main" id="{826CFE66-8E17-48C0-9E45-1D923EC619EE}"/>
                  </a:ext>
                </a:extLst>
              </p:cNvPr>
              <p:cNvSpPr/>
              <p:nvPr/>
            </p:nvSpPr>
            <p:spPr>
              <a:xfrm>
                <a:off x="6504589" y="4689308"/>
                <a:ext cx="115286" cy="197001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8" name="月 97">
              <a:extLst>
                <a:ext uri="{FF2B5EF4-FFF2-40B4-BE49-F238E27FC236}">
                  <a16:creationId xmlns:a16="http://schemas.microsoft.com/office/drawing/2014/main" id="{85942248-FE4E-44F1-BB33-B642A4D041F1}"/>
                </a:ext>
              </a:extLst>
            </p:cNvPr>
            <p:cNvSpPr/>
            <p:nvPr/>
          </p:nvSpPr>
          <p:spPr>
            <a:xfrm rot="19800000" flipH="1">
              <a:off x="7780377" y="5040772"/>
              <a:ext cx="62802" cy="176787"/>
            </a:xfrm>
            <a:prstGeom prst="moon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" name="月 98">
              <a:extLst>
                <a:ext uri="{FF2B5EF4-FFF2-40B4-BE49-F238E27FC236}">
                  <a16:creationId xmlns:a16="http://schemas.microsoft.com/office/drawing/2014/main" id="{0440EDCD-69D0-4612-BBE8-123090BBA084}"/>
                </a:ext>
              </a:extLst>
            </p:cNvPr>
            <p:cNvSpPr/>
            <p:nvPr/>
          </p:nvSpPr>
          <p:spPr>
            <a:xfrm rot="18900000" flipH="1">
              <a:off x="7876013" y="4092195"/>
              <a:ext cx="372142" cy="878190"/>
            </a:xfrm>
            <a:prstGeom prst="moon">
              <a:avLst>
                <a:gd name="adj" fmla="val 44883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0" name="月 653">
              <a:extLst>
                <a:ext uri="{FF2B5EF4-FFF2-40B4-BE49-F238E27FC236}">
                  <a16:creationId xmlns:a16="http://schemas.microsoft.com/office/drawing/2014/main" id="{A556257B-7DCD-4899-843F-8B41AADF9EE7}"/>
                </a:ext>
              </a:extLst>
            </p:cNvPr>
            <p:cNvSpPr/>
            <p:nvPr/>
          </p:nvSpPr>
          <p:spPr>
            <a:xfrm rot="18900000" flipH="1">
              <a:off x="7912682" y="4157977"/>
              <a:ext cx="191299" cy="865595"/>
            </a:xfrm>
            <a:custGeom>
              <a:avLst/>
              <a:gdLst>
                <a:gd name="connsiteX0" fmla="*/ 372142 w 372142"/>
                <a:gd name="connsiteY0" fmla="*/ 878190 h 878190"/>
                <a:gd name="connsiteX1" fmla="*/ 0 w 372142"/>
                <a:gd name="connsiteY1" fmla="*/ 439095 h 878190"/>
                <a:gd name="connsiteX2" fmla="*/ 372142 w 372142"/>
                <a:gd name="connsiteY2" fmla="*/ 0 h 878190"/>
                <a:gd name="connsiteX3" fmla="*/ 167028 w 372142"/>
                <a:gd name="connsiteY3" fmla="*/ 439095 h 878190"/>
                <a:gd name="connsiteX4" fmla="*/ 372142 w 372142"/>
                <a:gd name="connsiteY4" fmla="*/ 878190 h 878190"/>
                <a:gd name="connsiteX0" fmla="*/ 0 w 372142"/>
                <a:gd name="connsiteY0" fmla="*/ 439095 h 878190"/>
                <a:gd name="connsiteX1" fmla="*/ 372142 w 372142"/>
                <a:gd name="connsiteY1" fmla="*/ 0 h 878190"/>
                <a:gd name="connsiteX2" fmla="*/ 167028 w 372142"/>
                <a:gd name="connsiteY2" fmla="*/ 439095 h 878190"/>
                <a:gd name="connsiteX3" fmla="*/ 372142 w 372142"/>
                <a:gd name="connsiteY3" fmla="*/ 878190 h 878190"/>
                <a:gd name="connsiteX4" fmla="*/ 91440 w 372142"/>
                <a:gd name="connsiteY4" fmla="*/ 530535 h 878190"/>
                <a:gd name="connsiteX0" fmla="*/ 306385 w 306385"/>
                <a:gd name="connsiteY0" fmla="*/ 0 h 878190"/>
                <a:gd name="connsiteX1" fmla="*/ 101271 w 306385"/>
                <a:gd name="connsiteY1" fmla="*/ 439095 h 878190"/>
                <a:gd name="connsiteX2" fmla="*/ 306385 w 306385"/>
                <a:gd name="connsiteY2" fmla="*/ 878190 h 878190"/>
                <a:gd name="connsiteX3" fmla="*/ 25683 w 306385"/>
                <a:gd name="connsiteY3" fmla="*/ 530535 h 878190"/>
                <a:gd name="connsiteX0" fmla="*/ 205114 w 205114"/>
                <a:gd name="connsiteY0" fmla="*/ 0 h 878190"/>
                <a:gd name="connsiteX1" fmla="*/ 0 w 205114"/>
                <a:gd name="connsiteY1" fmla="*/ 439095 h 878190"/>
                <a:gd name="connsiteX2" fmla="*/ 205114 w 205114"/>
                <a:gd name="connsiteY2" fmla="*/ 878190 h 878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114" h="878190">
                  <a:moveTo>
                    <a:pt x="205114" y="0"/>
                  </a:moveTo>
                  <a:cubicBezTo>
                    <a:pt x="77427" y="95153"/>
                    <a:pt x="0" y="260903"/>
                    <a:pt x="0" y="439095"/>
                  </a:cubicBezTo>
                  <a:cubicBezTo>
                    <a:pt x="0" y="617287"/>
                    <a:pt x="77427" y="783037"/>
                    <a:pt x="205114" y="878190"/>
                  </a:cubicBez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1" name="円/楕円 368">
              <a:extLst>
                <a:ext uri="{FF2B5EF4-FFF2-40B4-BE49-F238E27FC236}">
                  <a16:creationId xmlns:a16="http://schemas.microsoft.com/office/drawing/2014/main" id="{5C1CDA8F-B4B5-4D80-9DBE-D3D5513FCD58}"/>
                </a:ext>
              </a:extLst>
            </p:cNvPr>
            <p:cNvSpPr/>
            <p:nvPr/>
          </p:nvSpPr>
          <p:spPr>
            <a:xfrm rot="900000" flipH="1">
              <a:off x="8157049" y="4734452"/>
              <a:ext cx="203820" cy="337309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" name="円/楕円 369">
              <a:extLst>
                <a:ext uri="{FF2B5EF4-FFF2-40B4-BE49-F238E27FC236}">
                  <a16:creationId xmlns:a16="http://schemas.microsoft.com/office/drawing/2014/main" id="{E211D1C0-E9F4-4447-8810-057CFCB8C71B}"/>
                </a:ext>
              </a:extLst>
            </p:cNvPr>
            <p:cNvSpPr/>
            <p:nvPr/>
          </p:nvSpPr>
          <p:spPr>
            <a:xfrm rot="900000" flipH="1">
              <a:off x="8201024" y="4793006"/>
              <a:ext cx="120663" cy="221097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4322DFEE-8B51-4D19-9D5B-C3351663C60B}"/>
              </a:ext>
            </a:extLst>
          </p:cNvPr>
          <p:cNvGrpSpPr/>
          <p:nvPr/>
        </p:nvGrpSpPr>
        <p:grpSpPr>
          <a:xfrm>
            <a:off x="4340683" y="3973182"/>
            <a:ext cx="1229834" cy="2470698"/>
            <a:chOff x="4340683" y="3973182"/>
            <a:chExt cx="1229834" cy="2470698"/>
          </a:xfrm>
        </p:grpSpPr>
        <p:sp>
          <p:nvSpPr>
            <p:cNvPr id="108" name="台形 107">
              <a:extLst>
                <a:ext uri="{FF2B5EF4-FFF2-40B4-BE49-F238E27FC236}">
                  <a16:creationId xmlns:a16="http://schemas.microsoft.com/office/drawing/2014/main" id="{3DAE390A-F378-48BC-994B-3E8CD9C6140F}"/>
                </a:ext>
              </a:extLst>
            </p:cNvPr>
            <p:cNvSpPr/>
            <p:nvPr/>
          </p:nvSpPr>
          <p:spPr>
            <a:xfrm rot="15300000">
              <a:off x="4912814" y="3855404"/>
              <a:ext cx="45719" cy="524254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64314FCF-F5C3-426A-AE1F-7A179DE1D059}"/>
                </a:ext>
              </a:extLst>
            </p:cNvPr>
            <p:cNvSpPr/>
            <p:nvPr/>
          </p:nvSpPr>
          <p:spPr>
            <a:xfrm rot="900000">
              <a:off x="4817198" y="3995972"/>
              <a:ext cx="492626" cy="466506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5011D169-78D7-44AC-B823-5CEA5CE0B4D8}"/>
                </a:ext>
              </a:extLst>
            </p:cNvPr>
            <p:cNvSpPr/>
            <p:nvPr/>
          </p:nvSpPr>
          <p:spPr>
            <a:xfrm rot="900000">
              <a:off x="4340683" y="4177741"/>
              <a:ext cx="1229834" cy="908430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6A9138AD-B425-49AD-9CE5-3B82EAEF26B3}"/>
                </a:ext>
              </a:extLst>
            </p:cNvPr>
            <p:cNvSpPr/>
            <p:nvPr/>
          </p:nvSpPr>
          <p:spPr>
            <a:xfrm rot="900000">
              <a:off x="5099581" y="3973182"/>
              <a:ext cx="172454" cy="17033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F143BD62-E460-4978-BD4C-B95B7293CBD3}"/>
                </a:ext>
              </a:extLst>
            </p:cNvPr>
            <p:cNvSpPr/>
            <p:nvPr/>
          </p:nvSpPr>
          <p:spPr>
            <a:xfrm>
              <a:off x="4418787" y="4304319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C4BBA39C-F390-4931-AF42-4CE0B13EAF4C}"/>
                </a:ext>
              </a:extLst>
            </p:cNvPr>
            <p:cNvSpPr/>
            <p:nvPr/>
          </p:nvSpPr>
          <p:spPr>
            <a:xfrm>
              <a:off x="4771785" y="5308316"/>
              <a:ext cx="180209" cy="9235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B310C4AE-766D-419D-B640-659FE485E104}"/>
                </a:ext>
              </a:extLst>
            </p:cNvPr>
            <p:cNvSpPr/>
            <p:nvPr/>
          </p:nvSpPr>
          <p:spPr>
            <a:xfrm>
              <a:off x="4457818" y="5422941"/>
              <a:ext cx="977782" cy="1020939"/>
            </a:xfrm>
            <a:custGeom>
              <a:avLst/>
              <a:gdLst>
                <a:gd name="connsiteX0" fmla="*/ 607645 w 977782"/>
                <a:gd name="connsiteY0" fmla="*/ 0 h 1020925"/>
                <a:gd name="connsiteX1" fmla="*/ 668974 w 977782"/>
                <a:gd name="connsiteY1" fmla="*/ 0 h 1020925"/>
                <a:gd name="connsiteX2" fmla="*/ 977782 w 977782"/>
                <a:gd name="connsiteY2" fmla="*/ 320391 h 1020925"/>
                <a:gd name="connsiteX3" fmla="*/ 977782 w 977782"/>
                <a:gd name="connsiteY3" fmla="*/ 1020925 h 1020925"/>
                <a:gd name="connsiteX4" fmla="*/ 38983 w 977782"/>
                <a:gd name="connsiteY4" fmla="*/ 1020925 h 1020925"/>
                <a:gd name="connsiteX5" fmla="*/ 2157 w 977782"/>
                <a:gd name="connsiteY5" fmla="*/ 455885 h 1020925"/>
                <a:gd name="connsiteX6" fmla="*/ 89316 w 977782"/>
                <a:gd name="connsiteY6" fmla="*/ 189677 h 1020925"/>
                <a:gd name="connsiteX7" fmla="*/ 273288 w 977782"/>
                <a:gd name="connsiteY7" fmla="*/ 10385 h 1020925"/>
                <a:gd name="connsiteX8" fmla="*/ 292706 w 977782"/>
                <a:gd name="connsiteY8" fmla="*/ 7678 h 1020925"/>
                <a:gd name="connsiteX9" fmla="*/ 294323 w 977782"/>
                <a:gd name="connsiteY9" fmla="*/ 7639 h 1020925"/>
                <a:gd name="connsiteX10" fmla="*/ 299127 w 977782"/>
                <a:gd name="connsiteY10" fmla="*/ 12425 h 1020925"/>
                <a:gd name="connsiteX11" fmla="*/ 416043 w 977782"/>
                <a:gd name="connsiteY11" fmla="*/ 57112 h 1020925"/>
                <a:gd name="connsiteX12" fmla="*/ 532958 w 977782"/>
                <a:gd name="connsiteY12" fmla="*/ 12425 h 1020925"/>
                <a:gd name="connsiteX13" fmla="*/ 539475 w 977782"/>
                <a:gd name="connsiteY13" fmla="*/ 1662 h 1020925"/>
                <a:gd name="connsiteX0" fmla="*/ 607645 w 977782"/>
                <a:gd name="connsiteY0" fmla="*/ 0 h 1020925"/>
                <a:gd name="connsiteX1" fmla="*/ 668974 w 977782"/>
                <a:gd name="connsiteY1" fmla="*/ 0 h 1020925"/>
                <a:gd name="connsiteX2" fmla="*/ 977782 w 977782"/>
                <a:gd name="connsiteY2" fmla="*/ 470410 h 1020925"/>
                <a:gd name="connsiteX3" fmla="*/ 977782 w 977782"/>
                <a:gd name="connsiteY3" fmla="*/ 1020925 h 1020925"/>
                <a:gd name="connsiteX4" fmla="*/ 38983 w 977782"/>
                <a:gd name="connsiteY4" fmla="*/ 1020925 h 1020925"/>
                <a:gd name="connsiteX5" fmla="*/ 2157 w 977782"/>
                <a:gd name="connsiteY5" fmla="*/ 455885 h 1020925"/>
                <a:gd name="connsiteX6" fmla="*/ 89316 w 977782"/>
                <a:gd name="connsiteY6" fmla="*/ 189677 h 1020925"/>
                <a:gd name="connsiteX7" fmla="*/ 273288 w 977782"/>
                <a:gd name="connsiteY7" fmla="*/ 10385 h 1020925"/>
                <a:gd name="connsiteX8" fmla="*/ 292706 w 977782"/>
                <a:gd name="connsiteY8" fmla="*/ 7678 h 1020925"/>
                <a:gd name="connsiteX9" fmla="*/ 294323 w 977782"/>
                <a:gd name="connsiteY9" fmla="*/ 7639 h 1020925"/>
                <a:gd name="connsiteX10" fmla="*/ 299127 w 977782"/>
                <a:gd name="connsiteY10" fmla="*/ 12425 h 1020925"/>
                <a:gd name="connsiteX11" fmla="*/ 416043 w 977782"/>
                <a:gd name="connsiteY11" fmla="*/ 57112 h 1020925"/>
                <a:gd name="connsiteX12" fmla="*/ 532958 w 977782"/>
                <a:gd name="connsiteY12" fmla="*/ 12425 h 1020925"/>
                <a:gd name="connsiteX13" fmla="*/ 539475 w 977782"/>
                <a:gd name="connsiteY13" fmla="*/ 1662 h 1020925"/>
                <a:gd name="connsiteX14" fmla="*/ 607645 w 977782"/>
                <a:gd name="connsiteY14" fmla="*/ 0 h 1020925"/>
                <a:gd name="connsiteX0" fmla="*/ 607645 w 977782"/>
                <a:gd name="connsiteY0" fmla="*/ 14 h 1020939"/>
                <a:gd name="connsiteX1" fmla="*/ 668974 w 977782"/>
                <a:gd name="connsiteY1" fmla="*/ 14 h 1020939"/>
                <a:gd name="connsiteX2" fmla="*/ 977782 w 977782"/>
                <a:gd name="connsiteY2" fmla="*/ 470424 h 1020939"/>
                <a:gd name="connsiteX3" fmla="*/ 977782 w 977782"/>
                <a:gd name="connsiteY3" fmla="*/ 1020939 h 1020939"/>
                <a:gd name="connsiteX4" fmla="*/ 38983 w 977782"/>
                <a:gd name="connsiteY4" fmla="*/ 1020939 h 1020939"/>
                <a:gd name="connsiteX5" fmla="*/ 2157 w 977782"/>
                <a:gd name="connsiteY5" fmla="*/ 455899 h 1020939"/>
                <a:gd name="connsiteX6" fmla="*/ 89316 w 977782"/>
                <a:gd name="connsiteY6" fmla="*/ 189691 h 1020939"/>
                <a:gd name="connsiteX7" fmla="*/ 273288 w 977782"/>
                <a:gd name="connsiteY7" fmla="*/ 10399 h 1020939"/>
                <a:gd name="connsiteX8" fmla="*/ 292706 w 977782"/>
                <a:gd name="connsiteY8" fmla="*/ 7692 h 1020939"/>
                <a:gd name="connsiteX9" fmla="*/ 294323 w 977782"/>
                <a:gd name="connsiteY9" fmla="*/ 7653 h 1020939"/>
                <a:gd name="connsiteX10" fmla="*/ 299127 w 977782"/>
                <a:gd name="connsiteY10" fmla="*/ 12439 h 1020939"/>
                <a:gd name="connsiteX11" fmla="*/ 416043 w 977782"/>
                <a:gd name="connsiteY11" fmla="*/ 57126 h 1020939"/>
                <a:gd name="connsiteX12" fmla="*/ 532958 w 977782"/>
                <a:gd name="connsiteY12" fmla="*/ 12439 h 1020939"/>
                <a:gd name="connsiteX13" fmla="*/ 539475 w 977782"/>
                <a:gd name="connsiteY13" fmla="*/ 1676 h 1020939"/>
                <a:gd name="connsiteX14" fmla="*/ 607645 w 977782"/>
                <a:gd name="connsiteY14" fmla="*/ 14 h 1020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77782" h="1020939">
                  <a:moveTo>
                    <a:pt x="607645" y="14"/>
                  </a:moveTo>
                  <a:lnTo>
                    <a:pt x="668974" y="14"/>
                  </a:lnTo>
                  <a:cubicBezTo>
                    <a:pt x="868099" y="-2367"/>
                    <a:pt x="977782" y="293477"/>
                    <a:pt x="977782" y="470424"/>
                  </a:cubicBezTo>
                  <a:lnTo>
                    <a:pt x="977782" y="1020939"/>
                  </a:lnTo>
                  <a:lnTo>
                    <a:pt x="38983" y="1020939"/>
                  </a:lnTo>
                  <a:cubicBezTo>
                    <a:pt x="10656" y="916201"/>
                    <a:pt x="-6233" y="594440"/>
                    <a:pt x="2157" y="455899"/>
                  </a:cubicBezTo>
                  <a:cubicBezTo>
                    <a:pt x="10546" y="317358"/>
                    <a:pt x="44128" y="263941"/>
                    <a:pt x="89316" y="189691"/>
                  </a:cubicBezTo>
                  <a:cubicBezTo>
                    <a:pt x="134505" y="115441"/>
                    <a:pt x="203686" y="30599"/>
                    <a:pt x="273288" y="10399"/>
                  </a:cubicBezTo>
                  <a:lnTo>
                    <a:pt x="292706" y="7692"/>
                  </a:lnTo>
                  <a:lnTo>
                    <a:pt x="294323" y="7653"/>
                  </a:lnTo>
                  <a:lnTo>
                    <a:pt x="299127" y="12439"/>
                  </a:lnTo>
                  <a:cubicBezTo>
                    <a:pt x="336060" y="41483"/>
                    <a:pt x="375329" y="57126"/>
                    <a:pt x="416043" y="57126"/>
                  </a:cubicBezTo>
                  <a:cubicBezTo>
                    <a:pt x="456757" y="57126"/>
                    <a:pt x="496025" y="41483"/>
                    <a:pt x="532958" y="12439"/>
                  </a:cubicBezTo>
                  <a:lnTo>
                    <a:pt x="539475" y="1676"/>
                  </a:lnTo>
                  <a:lnTo>
                    <a:pt x="607645" y="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60B6B6FD-5892-4BE6-B060-75A86F409093}"/>
                </a:ext>
              </a:extLst>
            </p:cNvPr>
            <p:cNvSpPr/>
            <p:nvPr/>
          </p:nvSpPr>
          <p:spPr>
            <a:xfrm>
              <a:off x="5143745" y="5618214"/>
              <a:ext cx="322006" cy="8238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" name="円/楕円 27">
              <a:extLst>
                <a:ext uri="{FF2B5EF4-FFF2-40B4-BE49-F238E27FC236}">
                  <a16:creationId xmlns:a16="http://schemas.microsoft.com/office/drawing/2014/main" id="{915523A7-E051-49EF-A37F-B6B3ADDB23A5}"/>
                </a:ext>
              </a:extLst>
            </p:cNvPr>
            <p:cNvSpPr/>
            <p:nvPr/>
          </p:nvSpPr>
          <p:spPr>
            <a:xfrm>
              <a:off x="4636324" y="5193193"/>
              <a:ext cx="167451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" name="円/楕円 27">
              <a:extLst>
                <a:ext uri="{FF2B5EF4-FFF2-40B4-BE49-F238E27FC236}">
                  <a16:creationId xmlns:a16="http://schemas.microsoft.com/office/drawing/2014/main" id="{14BA4877-AF2F-4A7B-BDF3-24722F5DA53E}"/>
                </a:ext>
              </a:extLst>
            </p:cNvPr>
            <p:cNvSpPr/>
            <p:nvPr/>
          </p:nvSpPr>
          <p:spPr>
            <a:xfrm rot="13500000" flipH="1">
              <a:off x="4777094" y="5122366"/>
              <a:ext cx="169589" cy="6312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" name="円/楕円 27">
              <a:extLst>
                <a:ext uri="{FF2B5EF4-FFF2-40B4-BE49-F238E27FC236}">
                  <a16:creationId xmlns:a16="http://schemas.microsoft.com/office/drawing/2014/main" id="{12F01AE9-38B7-4BCC-8330-709EFC1E3AB9}"/>
                </a:ext>
              </a:extLst>
            </p:cNvPr>
            <p:cNvSpPr/>
            <p:nvPr/>
          </p:nvSpPr>
          <p:spPr>
            <a:xfrm rot="10800000">
              <a:off x="4743478" y="4694729"/>
              <a:ext cx="263282" cy="547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" name="円/楕円 27">
              <a:extLst>
                <a:ext uri="{FF2B5EF4-FFF2-40B4-BE49-F238E27FC236}">
                  <a16:creationId xmlns:a16="http://schemas.microsoft.com/office/drawing/2014/main" id="{F7F4BCF7-D9DB-4FD2-A400-AFC36CE7A5C4}"/>
                </a:ext>
              </a:extLst>
            </p:cNvPr>
            <p:cNvSpPr/>
            <p:nvPr/>
          </p:nvSpPr>
          <p:spPr>
            <a:xfrm rot="297402" flipH="1">
              <a:off x="4971095" y="4896690"/>
              <a:ext cx="109475" cy="27471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" name="円/楕円 27">
              <a:extLst>
                <a:ext uri="{FF2B5EF4-FFF2-40B4-BE49-F238E27FC236}">
                  <a16:creationId xmlns:a16="http://schemas.microsoft.com/office/drawing/2014/main" id="{3DD7DA6A-EFA3-4F0C-8CA2-7196B5E96F80}"/>
                </a:ext>
              </a:extLst>
            </p:cNvPr>
            <p:cNvSpPr/>
            <p:nvPr/>
          </p:nvSpPr>
          <p:spPr>
            <a:xfrm rot="21076560" flipH="1">
              <a:off x="4971096" y="4836113"/>
              <a:ext cx="109475" cy="27471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DF9A2027-5E23-4124-8142-AFABCAD5763F}"/>
                </a:ext>
              </a:extLst>
            </p:cNvPr>
            <p:cNvGrpSpPr/>
            <p:nvPr/>
          </p:nvGrpSpPr>
          <p:grpSpPr>
            <a:xfrm>
              <a:off x="4808735" y="4818283"/>
              <a:ext cx="152578" cy="130288"/>
              <a:chOff x="2896919" y="3691681"/>
              <a:chExt cx="138000" cy="203095"/>
            </a:xfrm>
          </p:grpSpPr>
          <p:sp>
            <p:nvSpPr>
              <p:cNvPr id="139" name="円/楕円 333">
                <a:extLst>
                  <a:ext uri="{FF2B5EF4-FFF2-40B4-BE49-F238E27FC236}">
                    <a16:creationId xmlns:a16="http://schemas.microsoft.com/office/drawing/2014/main" id="{9185F5A6-AE76-4AB1-9A94-AC00EE776362}"/>
                  </a:ext>
                </a:extLst>
              </p:cNvPr>
              <p:cNvSpPr/>
              <p:nvPr/>
            </p:nvSpPr>
            <p:spPr>
              <a:xfrm>
                <a:off x="2896919" y="3691681"/>
                <a:ext cx="138000" cy="17934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334">
                <a:extLst>
                  <a:ext uri="{FF2B5EF4-FFF2-40B4-BE49-F238E27FC236}">
                    <a16:creationId xmlns:a16="http://schemas.microsoft.com/office/drawing/2014/main" id="{C6B3AAC1-72C6-4617-82C7-A26AF3E3F9D8}"/>
                  </a:ext>
                </a:extLst>
              </p:cNvPr>
              <p:cNvSpPr/>
              <p:nvPr/>
            </p:nvSpPr>
            <p:spPr>
              <a:xfrm>
                <a:off x="2896919" y="3729255"/>
                <a:ext cx="138000" cy="16552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円/楕円 335">
                <a:extLst>
                  <a:ext uri="{FF2B5EF4-FFF2-40B4-BE49-F238E27FC236}">
                    <a16:creationId xmlns:a16="http://schemas.microsoft.com/office/drawing/2014/main" id="{F7D7A15E-9EBA-455E-8CC6-38ECC9B6BE51}"/>
                  </a:ext>
                </a:extLst>
              </p:cNvPr>
              <p:cNvSpPr/>
              <p:nvPr/>
            </p:nvSpPr>
            <p:spPr>
              <a:xfrm>
                <a:off x="2910964" y="3718596"/>
                <a:ext cx="82597" cy="15242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BDE98697-425D-4767-A4CB-F411CA2A981D}"/>
                </a:ext>
              </a:extLst>
            </p:cNvPr>
            <p:cNvSpPr/>
            <p:nvPr/>
          </p:nvSpPr>
          <p:spPr>
            <a:xfrm>
              <a:off x="4633049" y="5422955"/>
              <a:ext cx="534602" cy="203442"/>
            </a:xfrm>
            <a:custGeom>
              <a:avLst/>
              <a:gdLst>
                <a:gd name="connsiteX0" fmla="*/ 432461 w 534602"/>
                <a:gd name="connsiteY0" fmla="*/ 0 h 203442"/>
                <a:gd name="connsiteX1" fmla="*/ 493790 w 534602"/>
                <a:gd name="connsiteY1" fmla="*/ 0 h 203442"/>
                <a:gd name="connsiteX2" fmla="*/ 534602 w 534602"/>
                <a:gd name="connsiteY2" fmla="*/ 4269 h 203442"/>
                <a:gd name="connsiteX3" fmla="*/ 484044 w 534602"/>
                <a:gd name="connsiteY3" fmla="*/ 76943 h 203442"/>
                <a:gd name="connsiteX4" fmla="*/ 285477 w 534602"/>
                <a:gd name="connsiteY4" fmla="*/ 203442 h 203442"/>
                <a:gd name="connsiteX5" fmla="*/ 198453 w 534602"/>
                <a:gd name="connsiteY5" fmla="*/ 203442 h 203442"/>
                <a:gd name="connsiteX6" fmla="*/ 37443 w 534602"/>
                <a:gd name="connsiteY6" fmla="*/ 128906 h 203442"/>
                <a:gd name="connsiteX7" fmla="*/ 0 w 534602"/>
                <a:gd name="connsiteY7" fmla="*/ 77101 h 203442"/>
                <a:gd name="connsiteX8" fmla="*/ 46350 w 534602"/>
                <a:gd name="connsiteY8" fmla="*/ 36480 h 203442"/>
                <a:gd name="connsiteX9" fmla="*/ 98104 w 534602"/>
                <a:gd name="connsiteY9" fmla="*/ 10385 h 203442"/>
                <a:gd name="connsiteX10" fmla="*/ 114006 w 534602"/>
                <a:gd name="connsiteY10" fmla="*/ 8168 h 203442"/>
                <a:gd name="connsiteX11" fmla="*/ 125049 w 534602"/>
                <a:gd name="connsiteY11" fmla="*/ 13382 h 203442"/>
                <a:gd name="connsiteX12" fmla="*/ 241965 w 534602"/>
                <a:gd name="connsiteY12" fmla="*/ 34561 h 203442"/>
                <a:gd name="connsiteX13" fmla="*/ 358880 w 534602"/>
                <a:gd name="connsiteY13" fmla="*/ 13382 h 203442"/>
                <a:gd name="connsiteX14" fmla="*/ 369296 w 534602"/>
                <a:gd name="connsiteY14" fmla="*/ 5229 h 203442"/>
                <a:gd name="connsiteX15" fmla="*/ 373087 w 534602"/>
                <a:gd name="connsiteY15" fmla="*/ 1448 h 203442"/>
                <a:gd name="connsiteX16" fmla="*/ 432461 w 534602"/>
                <a:gd name="connsiteY16" fmla="*/ 0 h 203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34602" h="203442">
                  <a:moveTo>
                    <a:pt x="432461" y="0"/>
                  </a:moveTo>
                  <a:lnTo>
                    <a:pt x="493790" y="0"/>
                  </a:lnTo>
                  <a:lnTo>
                    <a:pt x="534602" y="4269"/>
                  </a:lnTo>
                  <a:lnTo>
                    <a:pt x="484044" y="76943"/>
                  </a:lnTo>
                  <a:cubicBezTo>
                    <a:pt x="441010" y="153263"/>
                    <a:pt x="368135" y="203442"/>
                    <a:pt x="285477" y="203442"/>
                  </a:cubicBezTo>
                  <a:lnTo>
                    <a:pt x="198453" y="203442"/>
                  </a:lnTo>
                  <a:cubicBezTo>
                    <a:pt x="136460" y="203442"/>
                    <a:pt x="79969" y="175217"/>
                    <a:pt x="37443" y="128906"/>
                  </a:cubicBezTo>
                  <a:lnTo>
                    <a:pt x="0" y="77101"/>
                  </a:lnTo>
                  <a:lnTo>
                    <a:pt x="46350" y="36480"/>
                  </a:lnTo>
                  <a:cubicBezTo>
                    <a:pt x="63329" y="24525"/>
                    <a:pt x="80704" y="15435"/>
                    <a:pt x="98104" y="10385"/>
                  </a:cubicBezTo>
                  <a:lnTo>
                    <a:pt x="114006" y="8168"/>
                  </a:lnTo>
                  <a:lnTo>
                    <a:pt x="125049" y="13382"/>
                  </a:lnTo>
                  <a:cubicBezTo>
                    <a:pt x="161982" y="27147"/>
                    <a:pt x="201251" y="34561"/>
                    <a:pt x="241965" y="34561"/>
                  </a:cubicBezTo>
                  <a:cubicBezTo>
                    <a:pt x="282679" y="34561"/>
                    <a:pt x="321947" y="27147"/>
                    <a:pt x="358880" y="13382"/>
                  </a:cubicBezTo>
                  <a:cubicBezTo>
                    <a:pt x="361484" y="12153"/>
                    <a:pt x="365130" y="9138"/>
                    <a:pt x="369296" y="5229"/>
                  </a:cubicBezTo>
                  <a:lnTo>
                    <a:pt x="373087" y="1448"/>
                  </a:lnTo>
                  <a:lnTo>
                    <a:pt x="43246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F2C250D2-3A4C-469D-B34A-EFDA074A2E2F}"/>
                </a:ext>
              </a:extLst>
            </p:cNvPr>
            <p:cNvGrpSpPr/>
            <p:nvPr/>
          </p:nvGrpSpPr>
          <p:grpSpPr>
            <a:xfrm>
              <a:off x="4453634" y="4694729"/>
              <a:ext cx="162052" cy="253842"/>
              <a:chOff x="4453547" y="4694729"/>
              <a:chExt cx="263282" cy="253842"/>
            </a:xfrm>
          </p:grpSpPr>
          <p:sp>
            <p:nvSpPr>
              <p:cNvPr id="134" name="円/楕円 27">
                <a:extLst>
                  <a:ext uri="{FF2B5EF4-FFF2-40B4-BE49-F238E27FC236}">
                    <a16:creationId xmlns:a16="http://schemas.microsoft.com/office/drawing/2014/main" id="{808E8919-153D-4DAE-8CFF-7403F276C698}"/>
                  </a:ext>
                </a:extLst>
              </p:cNvPr>
              <p:cNvSpPr/>
              <p:nvPr/>
            </p:nvSpPr>
            <p:spPr>
              <a:xfrm rot="10800000">
                <a:off x="4453547" y="4694729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FC46F505-C7A1-4AAF-BC12-15227E51E9DE}"/>
                  </a:ext>
                </a:extLst>
              </p:cNvPr>
              <p:cNvGrpSpPr/>
              <p:nvPr/>
            </p:nvGrpSpPr>
            <p:grpSpPr>
              <a:xfrm>
                <a:off x="4518804" y="4818283"/>
                <a:ext cx="152578" cy="130288"/>
                <a:chOff x="2896919" y="3691681"/>
                <a:chExt cx="138000" cy="203095"/>
              </a:xfrm>
            </p:grpSpPr>
            <p:sp>
              <p:nvSpPr>
                <p:cNvPr id="136" name="円/楕円 333">
                  <a:extLst>
                    <a:ext uri="{FF2B5EF4-FFF2-40B4-BE49-F238E27FC236}">
                      <a16:creationId xmlns:a16="http://schemas.microsoft.com/office/drawing/2014/main" id="{575A19A3-31B0-47C6-BE45-3D5D358B7402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" name="円/楕円 334">
                  <a:extLst>
                    <a:ext uri="{FF2B5EF4-FFF2-40B4-BE49-F238E27FC236}">
                      <a16:creationId xmlns:a16="http://schemas.microsoft.com/office/drawing/2014/main" id="{946CEE95-FDE7-4183-8C4B-C9B2DF24BC1E}"/>
                    </a:ext>
                  </a:extLst>
                </p:cNvPr>
                <p:cNvSpPr/>
                <p:nvPr/>
              </p:nvSpPr>
              <p:spPr>
                <a:xfrm>
                  <a:off x="2896919" y="3729255"/>
                  <a:ext cx="138000" cy="1655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円/楕円 335">
                  <a:extLst>
                    <a:ext uri="{FF2B5EF4-FFF2-40B4-BE49-F238E27FC236}">
                      <a16:creationId xmlns:a16="http://schemas.microsoft.com/office/drawing/2014/main" id="{9324181B-8DF9-4925-A1EE-4A36FA67321F}"/>
                    </a:ext>
                  </a:extLst>
                </p:cNvPr>
                <p:cNvSpPr/>
                <p:nvPr/>
              </p:nvSpPr>
              <p:spPr>
                <a:xfrm>
                  <a:off x="2924622" y="3718595"/>
                  <a:ext cx="82597" cy="15242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24" name="月 123">
              <a:extLst>
                <a:ext uri="{FF2B5EF4-FFF2-40B4-BE49-F238E27FC236}">
                  <a16:creationId xmlns:a16="http://schemas.microsoft.com/office/drawing/2014/main" id="{E4C0F5DC-9F9E-4C21-8541-49F80222BDCA}"/>
                </a:ext>
              </a:extLst>
            </p:cNvPr>
            <p:cNvSpPr/>
            <p:nvPr/>
          </p:nvSpPr>
          <p:spPr>
            <a:xfrm rot="18900000" flipH="1">
              <a:off x="4875890" y="4109022"/>
              <a:ext cx="372142" cy="884554"/>
            </a:xfrm>
            <a:prstGeom prst="moon">
              <a:avLst>
                <a:gd name="adj" fmla="val 44883"/>
              </a:avLst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5" name="月 653">
              <a:extLst>
                <a:ext uri="{FF2B5EF4-FFF2-40B4-BE49-F238E27FC236}">
                  <a16:creationId xmlns:a16="http://schemas.microsoft.com/office/drawing/2014/main" id="{44BA3611-86D5-45E9-87FE-BC8AB3E52D51}"/>
                </a:ext>
              </a:extLst>
            </p:cNvPr>
            <p:cNvSpPr/>
            <p:nvPr/>
          </p:nvSpPr>
          <p:spPr>
            <a:xfrm rot="18900000" flipH="1">
              <a:off x="4913662" y="4177467"/>
              <a:ext cx="191299" cy="868840"/>
            </a:xfrm>
            <a:custGeom>
              <a:avLst/>
              <a:gdLst>
                <a:gd name="connsiteX0" fmla="*/ 372142 w 372142"/>
                <a:gd name="connsiteY0" fmla="*/ 878190 h 878190"/>
                <a:gd name="connsiteX1" fmla="*/ 0 w 372142"/>
                <a:gd name="connsiteY1" fmla="*/ 439095 h 878190"/>
                <a:gd name="connsiteX2" fmla="*/ 372142 w 372142"/>
                <a:gd name="connsiteY2" fmla="*/ 0 h 878190"/>
                <a:gd name="connsiteX3" fmla="*/ 167028 w 372142"/>
                <a:gd name="connsiteY3" fmla="*/ 439095 h 878190"/>
                <a:gd name="connsiteX4" fmla="*/ 372142 w 372142"/>
                <a:gd name="connsiteY4" fmla="*/ 878190 h 878190"/>
                <a:gd name="connsiteX0" fmla="*/ 0 w 372142"/>
                <a:gd name="connsiteY0" fmla="*/ 439095 h 878190"/>
                <a:gd name="connsiteX1" fmla="*/ 372142 w 372142"/>
                <a:gd name="connsiteY1" fmla="*/ 0 h 878190"/>
                <a:gd name="connsiteX2" fmla="*/ 167028 w 372142"/>
                <a:gd name="connsiteY2" fmla="*/ 439095 h 878190"/>
                <a:gd name="connsiteX3" fmla="*/ 372142 w 372142"/>
                <a:gd name="connsiteY3" fmla="*/ 878190 h 878190"/>
                <a:gd name="connsiteX4" fmla="*/ 91440 w 372142"/>
                <a:gd name="connsiteY4" fmla="*/ 530535 h 878190"/>
                <a:gd name="connsiteX0" fmla="*/ 306385 w 306385"/>
                <a:gd name="connsiteY0" fmla="*/ 0 h 878190"/>
                <a:gd name="connsiteX1" fmla="*/ 101271 w 306385"/>
                <a:gd name="connsiteY1" fmla="*/ 439095 h 878190"/>
                <a:gd name="connsiteX2" fmla="*/ 306385 w 306385"/>
                <a:gd name="connsiteY2" fmla="*/ 878190 h 878190"/>
                <a:gd name="connsiteX3" fmla="*/ 25683 w 306385"/>
                <a:gd name="connsiteY3" fmla="*/ 530535 h 878190"/>
                <a:gd name="connsiteX0" fmla="*/ 205114 w 205114"/>
                <a:gd name="connsiteY0" fmla="*/ 0 h 878190"/>
                <a:gd name="connsiteX1" fmla="*/ 0 w 205114"/>
                <a:gd name="connsiteY1" fmla="*/ 439095 h 878190"/>
                <a:gd name="connsiteX2" fmla="*/ 205114 w 205114"/>
                <a:gd name="connsiteY2" fmla="*/ 878190 h 878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114" h="878190">
                  <a:moveTo>
                    <a:pt x="205114" y="0"/>
                  </a:moveTo>
                  <a:cubicBezTo>
                    <a:pt x="77427" y="95153"/>
                    <a:pt x="0" y="260903"/>
                    <a:pt x="0" y="439095"/>
                  </a:cubicBezTo>
                  <a:cubicBezTo>
                    <a:pt x="0" y="617287"/>
                    <a:pt x="77427" y="783037"/>
                    <a:pt x="205114" y="878190"/>
                  </a:cubicBez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A1AA6518-E0FA-4184-81F0-AEA12DE285F4}"/>
                </a:ext>
              </a:extLst>
            </p:cNvPr>
            <p:cNvGrpSpPr/>
            <p:nvPr/>
          </p:nvGrpSpPr>
          <p:grpSpPr>
            <a:xfrm>
              <a:off x="5178899" y="4734452"/>
              <a:ext cx="203820" cy="337309"/>
              <a:chOff x="5178899" y="4734452"/>
              <a:chExt cx="203820" cy="337309"/>
            </a:xfrm>
          </p:grpSpPr>
          <p:sp>
            <p:nvSpPr>
              <p:cNvPr id="132" name="円/楕円 368">
                <a:extLst>
                  <a:ext uri="{FF2B5EF4-FFF2-40B4-BE49-F238E27FC236}">
                    <a16:creationId xmlns:a16="http://schemas.microsoft.com/office/drawing/2014/main" id="{68A4E9B2-707E-4901-B5B3-BF8A0851A618}"/>
                  </a:ext>
                </a:extLst>
              </p:cNvPr>
              <p:cNvSpPr/>
              <p:nvPr/>
            </p:nvSpPr>
            <p:spPr>
              <a:xfrm rot="900000" flipH="1">
                <a:off x="5178899" y="47344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" name="円/楕円 369">
                <a:extLst>
                  <a:ext uri="{FF2B5EF4-FFF2-40B4-BE49-F238E27FC236}">
                    <a16:creationId xmlns:a16="http://schemas.microsoft.com/office/drawing/2014/main" id="{13F5164E-0FD3-4F72-80CC-CFC4BBF22346}"/>
                  </a:ext>
                </a:extLst>
              </p:cNvPr>
              <p:cNvSpPr/>
              <p:nvPr/>
            </p:nvSpPr>
            <p:spPr>
              <a:xfrm rot="900000" flipH="1">
                <a:off x="5222874" y="47930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EE3EDF6E-3B15-418D-8F37-59A00FCC943A}"/>
                </a:ext>
              </a:extLst>
            </p:cNvPr>
            <p:cNvGrpSpPr/>
            <p:nvPr/>
          </p:nvGrpSpPr>
          <p:grpSpPr>
            <a:xfrm>
              <a:off x="4426743" y="4843463"/>
              <a:ext cx="52387" cy="80698"/>
              <a:chOff x="648553" y="1246468"/>
              <a:chExt cx="164249" cy="93298"/>
            </a:xfrm>
            <a:solidFill>
              <a:srgbClr val="FF7C80"/>
            </a:solidFill>
          </p:grpSpPr>
          <p:sp>
            <p:nvSpPr>
              <p:cNvPr id="130" name="円/楕円 27">
                <a:extLst>
                  <a:ext uri="{FF2B5EF4-FFF2-40B4-BE49-F238E27FC236}">
                    <a16:creationId xmlns:a16="http://schemas.microsoft.com/office/drawing/2014/main" id="{5DB3C994-6627-475C-BF06-63AD38089176}"/>
                  </a:ext>
                </a:extLst>
              </p:cNvPr>
              <p:cNvSpPr/>
              <p:nvPr/>
            </p:nvSpPr>
            <p:spPr>
              <a:xfrm rot="21302598">
                <a:off x="648554" y="131065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円/楕円 27">
                <a:extLst>
                  <a:ext uri="{FF2B5EF4-FFF2-40B4-BE49-F238E27FC236}">
                    <a16:creationId xmlns:a16="http://schemas.microsoft.com/office/drawing/2014/main" id="{75FF321A-7CA7-48A6-8F12-81F77DD3F40A}"/>
                  </a:ext>
                </a:extLst>
              </p:cNvPr>
              <p:cNvSpPr/>
              <p:nvPr/>
            </p:nvSpPr>
            <p:spPr>
              <a:xfrm rot="523440">
                <a:off x="648553" y="12464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8" name="円/楕円 27">
              <a:extLst>
                <a:ext uri="{FF2B5EF4-FFF2-40B4-BE49-F238E27FC236}">
                  <a16:creationId xmlns:a16="http://schemas.microsoft.com/office/drawing/2014/main" id="{EBCC9F95-C385-4DE4-A305-46EEC39EAE2A}"/>
                </a:ext>
              </a:extLst>
            </p:cNvPr>
            <p:cNvSpPr/>
            <p:nvPr/>
          </p:nvSpPr>
          <p:spPr>
            <a:xfrm rot="8100000">
              <a:off x="4535172" y="5124915"/>
              <a:ext cx="106082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" name="円/楕円 64">
              <a:extLst>
                <a:ext uri="{FF2B5EF4-FFF2-40B4-BE49-F238E27FC236}">
                  <a16:creationId xmlns:a16="http://schemas.microsoft.com/office/drawing/2014/main" id="{BA89F90F-9C85-4AC0-87DD-91BDED088377}"/>
                </a:ext>
              </a:extLst>
            </p:cNvPr>
            <p:cNvSpPr/>
            <p:nvPr/>
          </p:nvSpPr>
          <p:spPr>
            <a:xfrm>
              <a:off x="4577423" y="5050450"/>
              <a:ext cx="110478" cy="109714"/>
            </a:xfrm>
            <a:custGeom>
              <a:avLst/>
              <a:gdLst>
                <a:gd name="connsiteX0" fmla="*/ 24765 w 116205"/>
                <a:gd name="connsiteY0" fmla="*/ 4629 h 96069"/>
                <a:gd name="connsiteX1" fmla="*/ 76599 w 116205"/>
                <a:gd name="connsiteY1" fmla="*/ 0 h 96069"/>
                <a:gd name="connsiteX2" fmla="*/ 80010 w 116205"/>
                <a:gd name="connsiteY2" fmla="*/ 13564 h 96069"/>
                <a:gd name="connsiteX3" fmla="*/ 40005 w 116205"/>
                <a:gd name="connsiteY3" fmla="*/ 79457 h 96069"/>
                <a:gd name="connsiteX4" fmla="*/ 0 w 116205"/>
                <a:gd name="connsiteY4" fmla="*/ 13564 h 96069"/>
                <a:gd name="connsiteX5" fmla="*/ 2742 w 116205"/>
                <a:gd name="connsiteY5" fmla="*/ 2662 h 96069"/>
                <a:gd name="connsiteX6" fmla="*/ 116205 w 116205"/>
                <a:gd name="connsiteY6" fmla="*/ 96069 h 96069"/>
                <a:gd name="connsiteX0" fmla="*/ 24765 w 80010"/>
                <a:gd name="connsiteY0" fmla="*/ 4629 h 79457"/>
                <a:gd name="connsiteX1" fmla="*/ 76599 w 80010"/>
                <a:gd name="connsiteY1" fmla="*/ 0 h 79457"/>
                <a:gd name="connsiteX2" fmla="*/ 80010 w 80010"/>
                <a:gd name="connsiteY2" fmla="*/ 13564 h 79457"/>
                <a:gd name="connsiteX3" fmla="*/ 40005 w 80010"/>
                <a:gd name="connsiteY3" fmla="*/ 79457 h 79457"/>
                <a:gd name="connsiteX4" fmla="*/ 0 w 80010"/>
                <a:gd name="connsiteY4" fmla="*/ 13564 h 79457"/>
                <a:gd name="connsiteX5" fmla="*/ 2742 w 80010"/>
                <a:gd name="connsiteY5" fmla="*/ 2662 h 79457"/>
                <a:gd name="connsiteX0" fmla="*/ 76599 w 80010"/>
                <a:gd name="connsiteY0" fmla="*/ 0 h 79457"/>
                <a:gd name="connsiteX1" fmla="*/ 80010 w 80010"/>
                <a:gd name="connsiteY1" fmla="*/ 13564 h 79457"/>
                <a:gd name="connsiteX2" fmla="*/ 40005 w 80010"/>
                <a:gd name="connsiteY2" fmla="*/ 79457 h 79457"/>
                <a:gd name="connsiteX3" fmla="*/ 0 w 80010"/>
                <a:gd name="connsiteY3" fmla="*/ 13564 h 79457"/>
                <a:gd name="connsiteX4" fmla="*/ 2742 w 80010"/>
                <a:gd name="connsiteY4" fmla="*/ 2662 h 79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10" h="79457">
                  <a:moveTo>
                    <a:pt x="76599" y="0"/>
                  </a:moveTo>
                  <a:cubicBezTo>
                    <a:pt x="79703" y="4150"/>
                    <a:pt x="80010" y="8798"/>
                    <a:pt x="80010" y="13564"/>
                  </a:cubicBezTo>
                  <a:cubicBezTo>
                    <a:pt x="80010" y="49956"/>
                    <a:pt x="62099" y="79457"/>
                    <a:pt x="40005" y="79457"/>
                  </a:cubicBezTo>
                  <a:cubicBezTo>
                    <a:pt x="17911" y="79457"/>
                    <a:pt x="0" y="49956"/>
                    <a:pt x="0" y="13564"/>
                  </a:cubicBezTo>
                  <a:lnTo>
                    <a:pt x="2742" y="2662"/>
                  </a:lnTo>
                </a:path>
              </a:pathLst>
            </a:cu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42F466DA-B11C-480A-A9D6-360A7C4D98C9}"/>
              </a:ext>
            </a:extLst>
          </p:cNvPr>
          <p:cNvGrpSpPr/>
          <p:nvPr/>
        </p:nvGrpSpPr>
        <p:grpSpPr>
          <a:xfrm>
            <a:off x="1433513" y="4081723"/>
            <a:ext cx="1280858" cy="2355906"/>
            <a:chOff x="1433513" y="4081723"/>
            <a:chExt cx="1280858" cy="2355906"/>
          </a:xfrm>
        </p:grpSpPr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00070F9-D57C-4DE8-B14D-A2D155FB5E1F}"/>
                </a:ext>
              </a:extLst>
            </p:cNvPr>
            <p:cNvSpPr/>
            <p:nvPr/>
          </p:nvSpPr>
          <p:spPr>
            <a:xfrm>
              <a:off x="1433513" y="4081723"/>
              <a:ext cx="1280858" cy="1084507"/>
            </a:xfrm>
            <a:custGeom>
              <a:avLst/>
              <a:gdLst>
                <a:gd name="connsiteX0" fmla="*/ 489270 w 1280858"/>
                <a:gd name="connsiteY0" fmla="*/ 0 h 1084507"/>
                <a:gd name="connsiteX1" fmla="*/ 629941 w 1280858"/>
                <a:gd name="connsiteY1" fmla="*/ 60107 h 1084507"/>
                <a:gd name="connsiteX2" fmla="*/ 770611 w 1280858"/>
                <a:gd name="connsiteY2" fmla="*/ 0 h 1084507"/>
                <a:gd name="connsiteX3" fmla="*/ 964838 w 1280858"/>
                <a:gd name="connsiteY3" fmla="*/ 145808 h 1084507"/>
                <a:gd name="connsiteX4" fmla="*/ 971638 w 1280858"/>
                <a:gd name="connsiteY4" fmla="*/ 144346 h 1084507"/>
                <a:gd name="connsiteX5" fmla="*/ 1180344 w 1280858"/>
                <a:gd name="connsiteY5" fmla="*/ 366487 h 1084507"/>
                <a:gd name="connsiteX6" fmla="*/ 1170459 w 1280858"/>
                <a:gd name="connsiteY6" fmla="*/ 418602 h 1084507"/>
                <a:gd name="connsiteX7" fmla="*/ 1280858 w 1280858"/>
                <a:gd name="connsiteY7" fmla="*/ 611036 h 1084507"/>
                <a:gd name="connsiteX8" fmla="*/ 1153390 w 1280858"/>
                <a:gd name="connsiteY8" fmla="*/ 815720 h 1084507"/>
                <a:gd name="connsiteX9" fmla="*/ 1153161 w 1280858"/>
                <a:gd name="connsiteY9" fmla="*/ 815796 h 1084507"/>
                <a:gd name="connsiteX10" fmla="*/ 1157036 w 1280858"/>
                <a:gd name="connsiteY10" fmla="*/ 821544 h 1084507"/>
                <a:gd name="connsiteX11" fmla="*/ 1171911 w 1280858"/>
                <a:gd name="connsiteY11" fmla="*/ 895222 h 1084507"/>
                <a:gd name="connsiteX12" fmla="*/ 982626 w 1280858"/>
                <a:gd name="connsiteY12" fmla="*/ 1084507 h 1084507"/>
                <a:gd name="connsiteX13" fmla="*/ 793341 w 1280858"/>
                <a:gd name="connsiteY13" fmla="*/ 895222 h 1084507"/>
                <a:gd name="connsiteX14" fmla="*/ 848782 w 1280858"/>
                <a:gd name="connsiteY14" fmla="*/ 761378 h 1084507"/>
                <a:gd name="connsiteX15" fmla="*/ 898902 w 1280858"/>
                <a:gd name="connsiteY15" fmla="*/ 727585 h 1084507"/>
                <a:gd name="connsiteX16" fmla="*/ 879847 w 1280858"/>
                <a:gd name="connsiteY16" fmla="*/ 697504 h 1084507"/>
                <a:gd name="connsiteX17" fmla="*/ 863446 w 1280858"/>
                <a:gd name="connsiteY17" fmla="*/ 611036 h 1084507"/>
                <a:gd name="connsiteX18" fmla="*/ 873214 w 1280858"/>
                <a:gd name="connsiteY18" fmla="*/ 559541 h 1084507"/>
                <a:gd name="connsiteX19" fmla="*/ 777411 w 1280858"/>
                <a:gd name="connsiteY19" fmla="*/ 442822 h 1084507"/>
                <a:gd name="connsiteX20" fmla="*/ 770611 w 1280858"/>
                <a:gd name="connsiteY20" fmla="*/ 444283 h 1084507"/>
                <a:gd name="connsiteX21" fmla="*/ 629941 w 1280858"/>
                <a:gd name="connsiteY21" fmla="*/ 384176 h 1084507"/>
                <a:gd name="connsiteX22" fmla="*/ 512660 w 1280858"/>
                <a:gd name="connsiteY22" fmla="*/ 439467 h 1084507"/>
                <a:gd name="connsiteX23" fmla="*/ 408424 w 1280858"/>
                <a:gd name="connsiteY23" fmla="*/ 563655 h 1084507"/>
                <a:gd name="connsiteX24" fmla="*/ 417412 w 1280858"/>
                <a:gd name="connsiteY24" fmla="*/ 611036 h 1084507"/>
                <a:gd name="connsiteX25" fmla="*/ 208706 w 1280858"/>
                <a:gd name="connsiteY25" fmla="*/ 833177 h 1084507"/>
                <a:gd name="connsiteX26" fmla="*/ 0 w 1280858"/>
                <a:gd name="connsiteY26" fmla="*/ 611036 h 1084507"/>
                <a:gd name="connsiteX27" fmla="*/ 117947 w 1280858"/>
                <a:gd name="connsiteY27" fmla="*/ 413185 h 1084507"/>
                <a:gd name="connsiteX28" fmla="*/ 109090 w 1280858"/>
                <a:gd name="connsiteY28" fmla="*/ 366487 h 1084507"/>
                <a:gd name="connsiteX29" fmla="*/ 294365 w 1280858"/>
                <a:gd name="connsiteY29" fmla="*/ 149381 h 1084507"/>
                <a:gd name="connsiteX30" fmla="*/ 489270 w 1280858"/>
                <a:gd name="connsiteY30" fmla="*/ 0 h 1084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80858" h="1084507">
                  <a:moveTo>
                    <a:pt x="489270" y="0"/>
                  </a:moveTo>
                  <a:cubicBezTo>
                    <a:pt x="543941" y="0"/>
                    <a:pt x="593702" y="22374"/>
                    <a:pt x="629941" y="60107"/>
                  </a:cubicBezTo>
                  <a:cubicBezTo>
                    <a:pt x="666179" y="22374"/>
                    <a:pt x="715940" y="0"/>
                    <a:pt x="770611" y="0"/>
                  </a:cubicBezTo>
                  <a:cubicBezTo>
                    <a:pt x="860454" y="0"/>
                    <a:pt x="937039" y="60423"/>
                    <a:pt x="964838" y="145808"/>
                  </a:cubicBezTo>
                  <a:cubicBezTo>
                    <a:pt x="967068" y="144386"/>
                    <a:pt x="969349" y="144346"/>
                    <a:pt x="971638" y="144346"/>
                  </a:cubicBezTo>
                  <a:cubicBezTo>
                    <a:pt x="1086904" y="144346"/>
                    <a:pt x="1180344" y="243802"/>
                    <a:pt x="1180344" y="366487"/>
                  </a:cubicBezTo>
                  <a:lnTo>
                    <a:pt x="1170459" y="418602"/>
                  </a:lnTo>
                  <a:cubicBezTo>
                    <a:pt x="1236800" y="453502"/>
                    <a:pt x="1280858" y="526792"/>
                    <a:pt x="1280858" y="611036"/>
                  </a:cubicBezTo>
                  <a:cubicBezTo>
                    <a:pt x="1280858" y="703050"/>
                    <a:pt x="1228298" y="781997"/>
                    <a:pt x="1153390" y="815720"/>
                  </a:cubicBezTo>
                  <a:lnTo>
                    <a:pt x="1153161" y="815796"/>
                  </a:lnTo>
                  <a:lnTo>
                    <a:pt x="1157036" y="821544"/>
                  </a:lnTo>
                  <a:cubicBezTo>
                    <a:pt x="1166615" y="844190"/>
                    <a:pt x="1171911" y="869087"/>
                    <a:pt x="1171911" y="895222"/>
                  </a:cubicBezTo>
                  <a:cubicBezTo>
                    <a:pt x="1171911" y="999761"/>
                    <a:pt x="1087165" y="1084507"/>
                    <a:pt x="982626" y="1084507"/>
                  </a:cubicBezTo>
                  <a:cubicBezTo>
                    <a:pt x="878087" y="1084507"/>
                    <a:pt x="793341" y="999761"/>
                    <a:pt x="793341" y="895222"/>
                  </a:cubicBezTo>
                  <a:cubicBezTo>
                    <a:pt x="793341" y="842953"/>
                    <a:pt x="814528" y="795631"/>
                    <a:pt x="848782" y="761378"/>
                  </a:cubicBezTo>
                  <a:lnTo>
                    <a:pt x="898902" y="727585"/>
                  </a:lnTo>
                  <a:lnTo>
                    <a:pt x="879847" y="697504"/>
                  </a:lnTo>
                  <a:cubicBezTo>
                    <a:pt x="869286" y="670927"/>
                    <a:pt x="863446" y="641708"/>
                    <a:pt x="863446" y="611036"/>
                  </a:cubicBezTo>
                  <a:lnTo>
                    <a:pt x="873214" y="559541"/>
                  </a:lnTo>
                  <a:cubicBezTo>
                    <a:pt x="828150" y="536069"/>
                    <a:pt x="794046" y="493913"/>
                    <a:pt x="777411" y="442822"/>
                  </a:cubicBezTo>
                  <a:cubicBezTo>
                    <a:pt x="775181" y="444244"/>
                    <a:pt x="772900" y="444283"/>
                    <a:pt x="770611" y="444283"/>
                  </a:cubicBezTo>
                  <a:cubicBezTo>
                    <a:pt x="715940" y="444283"/>
                    <a:pt x="666179" y="421909"/>
                    <a:pt x="629941" y="384176"/>
                  </a:cubicBezTo>
                  <a:cubicBezTo>
                    <a:pt x="599026" y="416366"/>
                    <a:pt x="558271" y="437377"/>
                    <a:pt x="512660" y="439467"/>
                  </a:cubicBezTo>
                  <a:cubicBezTo>
                    <a:pt x="495750" y="495093"/>
                    <a:pt x="458143" y="540446"/>
                    <a:pt x="408424" y="563655"/>
                  </a:cubicBezTo>
                  <a:cubicBezTo>
                    <a:pt x="415701" y="578262"/>
                    <a:pt x="417412" y="594437"/>
                    <a:pt x="417412" y="611036"/>
                  </a:cubicBezTo>
                  <a:cubicBezTo>
                    <a:pt x="417412" y="733721"/>
                    <a:pt x="323972" y="833177"/>
                    <a:pt x="208706" y="833177"/>
                  </a:cubicBezTo>
                  <a:cubicBezTo>
                    <a:pt x="93441" y="833177"/>
                    <a:pt x="0" y="733721"/>
                    <a:pt x="0" y="611036"/>
                  </a:cubicBezTo>
                  <a:cubicBezTo>
                    <a:pt x="0" y="523323"/>
                    <a:pt x="47763" y="447483"/>
                    <a:pt x="117947" y="413185"/>
                  </a:cubicBezTo>
                  <a:cubicBezTo>
                    <a:pt x="110750" y="398779"/>
                    <a:pt x="109090" y="382839"/>
                    <a:pt x="109090" y="366487"/>
                  </a:cubicBezTo>
                  <a:cubicBezTo>
                    <a:pt x="109090" y="252373"/>
                    <a:pt x="189930" y="158356"/>
                    <a:pt x="294365" y="149381"/>
                  </a:cubicBezTo>
                  <a:cubicBezTo>
                    <a:pt x="320789" y="62057"/>
                    <a:pt x="398221" y="0"/>
                    <a:pt x="489270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EDF6A9C9-B6F7-40C2-9C45-648B95BC5378}"/>
                </a:ext>
              </a:extLst>
            </p:cNvPr>
            <p:cNvSpPr/>
            <p:nvPr/>
          </p:nvSpPr>
          <p:spPr>
            <a:xfrm>
              <a:off x="1543402" y="4296699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7A175530-4A61-42C1-AAA6-3841866C3D04}"/>
                </a:ext>
              </a:extLst>
            </p:cNvPr>
            <p:cNvSpPr/>
            <p:nvPr/>
          </p:nvSpPr>
          <p:spPr>
            <a:xfrm>
              <a:off x="1896400" y="5300696"/>
              <a:ext cx="180209" cy="9235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992063D5-055B-4AAB-92FA-572349083DFF}"/>
                </a:ext>
              </a:extLst>
            </p:cNvPr>
            <p:cNvSpPr/>
            <p:nvPr/>
          </p:nvSpPr>
          <p:spPr>
            <a:xfrm>
              <a:off x="1598212" y="5415335"/>
              <a:ext cx="951264" cy="1020925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1264" h="1020925">
                  <a:moveTo>
                    <a:pt x="585192" y="0"/>
                  </a:moveTo>
                  <a:lnTo>
                    <a:pt x="645847" y="0"/>
                  </a:lnTo>
                  <a:cubicBezTo>
                    <a:pt x="814524" y="0"/>
                    <a:pt x="951264" y="143444"/>
                    <a:pt x="951264" y="320391"/>
                  </a:cubicBezTo>
                  <a:lnTo>
                    <a:pt x="951264" y="1020925"/>
                  </a:lnTo>
                  <a:lnTo>
                    <a:pt x="22776" y="1020925"/>
                  </a:lnTo>
                  <a:cubicBezTo>
                    <a:pt x="-10002" y="825080"/>
                    <a:pt x="-907" y="543885"/>
                    <a:pt x="10168" y="397671"/>
                  </a:cubicBezTo>
                  <a:cubicBezTo>
                    <a:pt x="21243" y="251457"/>
                    <a:pt x="50882" y="215331"/>
                    <a:pt x="89224" y="143639"/>
                  </a:cubicBezTo>
                  <a:cubicBezTo>
                    <a:pt x="125217" y="76339"/>
                    <a:pt x="185670" y="30585"/>
                    <a:pt x="254507" y="10385"/>
                  </a:cubicBezTo>
                  <a:lnTo>
                    <a:pt x="273712" y="7678"/>
                  </a:lnTo>
                  <a:lnTo>
                    <a:pt x="239776" y="72107"/>
                  </a:lnTo>
                  <a:cubicBezTo>
                    <a:pt x="221693" y="120971"/>
                    <a:pt x="222251" y="162938"/>
                    <a:pt x="245736" y="186423"/>
                  </a:cubicBezTo>
                  <a:cubicBezTo>
                    <a:pt x="292707" y="233394"/>
                    <a:pt x="413601" y="188655"/>
                    <a:pt x="515760" y="86497"/>
                  </a:cubicBezTo>
                  <a:cubicBezTo>
                    <a:pt x="541299" y="60957"/>
                    <a:pt x="563250" y="34247"/>
                    <a:pt x="581077" y="7813"/>
                  </a:cubicBezTo>
                  <a:lnTo>
                    <a:pt x="585192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7" name="円/楕円 368">
              <a:extLst>
                <a:ext uri="{FF2B5EF4-FFF2-40B4-BE49-F238E27FC236}">
                  <a16:creationId xmlns:a16="http://schemas.microsoft.com/office/drawing/2014/main" id="{8CFA7324-36DC-421E-82E7-936E40711C86}"/>
                </a:ext>
              </a:extLst>
            </p:cNvPr>
            <p:cNvSpPr/>
            <p:nvPr/>
          </p:nvSpPr>
          <p:spPr>
            <a:xfrm rot="900000" flipH="1">
              <a:off x="2303514" y="4726832"/>
              <a:ext cx="203820" cy="337309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8" name="円/楕円 369">
              <a:extLst>
                <a:ext uri="{FF2B5EF4-FFF2-40B4-BE49-F238E27FC236}">
                  <a16:creationId xmlns:a16="http://schemas.microsoft.com/office/drawing/2014/main" id="{00E02FC1-5572-405B-877B-90646963399C}"/>
                </a:ext>
              </a:extLst>
            </p:cNvPr>
            <p:cNvSpPr/>
            <p:nvPr/>
          </p:nvSpPr>
          <p:spPr>
            <a:xfrm rot="900000" flipH="1">
              <a:off x="2347489" y="4785386"/>
              <a:ext cx="120663" cy="221097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7E50F283-8145-4ED8-89E7-FE344C4FB73B}"/>
                </a:ext>
              </a:extLst>
            </p:cNvPr>
            <p:cNvSpPr/>
            <p:nvPr/>
          </p:nvSpPr>
          <p:spPr>
            <a:xfrm>
              <a:off x="1551783" y="5463959"/>
              <a:ext cx="212610" cy="972301"/>
            </a:xfrm>
            <a:custGeom>
              <a:avLst/>
              <a:gdLst>
                <a:gd name="connsiteX0" fmla="*/ 267783 w 267783"/>
                <a:gd name="connsiteY0" fmla="*/ 0 h 972301"/>
                <a:gd name="connsiteX1" fmla="*/ 258371 w 267783"/>
                <a:gd name="connsiteY1" fmla="*/ 30320 h 972301"/>
                <a:gd name="connsiteX2" fmla="*/ 179731 w 267783"/>
                <a:gd name="connsiteY2" fmla="*/ 331547 h 972301"/>
                <a:gd name="connsiteX3" fmla="*/ 191393 w 267783"/>
                <a:gd name="connsiteY3" fmla="*/ 800992 h 972301"/>
                <a:gd name="connsiteX4" fmla="*/ 222404 w 267783"/>
                <a:gd name="connsiteY4" fmla="*/ 972301 h 972301"/>
                <a:gd name="connsiteX5" fmla="*/ 117074 w 267783"/>
                <a:gd name="connsiteY5" fmla="*/ 972301 h 972301"/>
                <a:gd name="connsiteX6" fmla="*/ 18741 w 267783"/>
                <a:gd name="connsiteY6" fmla="*/ 384766 h 972301"/>
                <a:gd name="connsiteX7" fmla="*/ 166854 w 267783"/>
                <a:gd name="connsiteY7" fmla="*/ 90253 h 972301"/>
                <a:gd name="connsiteX8" fmla="*/ 252645 w 267783"/>
                <a:gd name="connsiteY8" fmla="*/ 7144 h 972301"/>
                <a:gd name="connsiteX0" fmla="*/ 230517 w 230517"/>
                <a:gd name="connsiteY0" fmla="*/ 0 h 972301"/>
                <a:gd name="connsiteX1" fmla="*/ 221105 w 230517"/>
                <a:gd name="connsiteY1" fmla="*/ 30320 h 972301"/>
                <a:gd name="connsiteX2" fmla="*/ 142465 w 230517"/>
                <a:gd name="connsiteY2" fmla="*/ 331547 h 972301"/>
                <a:gd name="connsiteX3" fmla="*/ 154127 w 230517"/>
                <a:gd name="connsiteY3" fmla="*/ 800992 h 972301"/>
                <a:gd name="connsiteX4" fmla="*/ 185138 w 230517"/>
                <a:gd name="connsiteY4" fmla="*/ 972301 h 972301"/>
                <a:gd name="connsiteX5" fmla="*/ 79808 w 230517"/>
                <a:gd name="connsiteY5" fmla="*/ 972301 h 972301"/>
                <a:gd name="connsiteX6" fmla="*/ 24338 w 230517"/>
                <a:gd name="connsiteY6" fmla="*/ 365716 h 972301"/>
                <a:gd name="connsiteX7" fmla="*/ 129588 w 230517"/>
                <a:gd name="connsiteY7" fmla="*/ 90253 h 972301"/>
                <a:gd name="connsiteX8" fmla="*/ 215379 w 230517"/>
                <a:gd name="connsiteY8" fmla="*/ 7144 h 972301"/>
                <a:gd name="connsiteX9" fmla="*/ 230517 w 230517"/>
                <a:gd name="connsiteY9" fmla="*/ 0 h 972301"/>
                <a:gd name="connsiteX0" fmla="*/ 206179 w 206179"/>
                <a:gd name="connsiteY0" fmla="*/ 0 h 972301"/>
                <a:gd name="connsiteX1" fmla="*/ 196767 w 206179"/>
                <a:gd name="connsiteY1" fmla="*/ 30320 h 972301"/>
                <a:gd name="connsiteX2" fmla="*/ 118127 w 206179"/>
                <a:gd name="connsiteY2" fmla="*/ 331547 h 972301"/>
                <a:gd name="connsiteX3" fmla="*/ 129789 w 206179"/>
                <a:gd name="connsiteY3" fmla="*/ 800992 h 972301"/>
                <a:gd name="connsiteX4" fmla="*/ 160800 w 206179"/>
                <a:gd name="connsiteY4" fmla="*/ 972301 h 972301"/>
                <a:gd name="connsiteX5" fmla="*/ 55470 w 206179"/>
                <a:gd name="connsiteY5" fmla="*/ 972301 h 972301"/>
                <a:gd name="connsiteX6" fmla="*/ 0 w 206179"/>
                <a:gd name="connsiteY6" fmla="*/ 365716 h 972301"/>
                <a:gd name="connsiteX7" fmla="*/ 105250 w 206179"/>
                <a:gd name="connsiteY7" fmla="*/ 90253 h 972301"/>
                <a:gd name="connsiteX8" fmla="*/ 191041 w 206179"/>
                <a:gd name="connsiteY8" fmla="*/ 7144 h 972301"/>
                <a:gd name="connsiteX9" fmla="*/ 206179 w 206179"/>
                <a:gd name="connsiteY9" fmla="*/ 0 h 972301"/>
                <a:gd name="connsiteX0" fmla="*/ 211168 w 211168"/>
                <a:gd name="connsiteY0" fmla="*/ 0 h 972301"/>
                <a:gd name="connsiteX1" fmla="*/ 201756 w 211168"/>
                <a:gd name="connsiteY1" fmla="*/ 30320 h 972301"/>
                <a:gd name="connsiteX2" fmla="*/ 123116 w 211168"/>
                <a:gd name="connsiteY2" fmla="*/ 331547 h 972301"/>
                <a:gd name="connsiteX3" fmla="*/ 134778 w 211168"/>
                <a:gd name="connsiteY3" fmla="*/ 800992 h 972301"/>
                <a:gd name="connsiteX4" fmla="*/ 165789 w 211168"/>
                <a:gd name="connsiteY4" fmla="*/ 972301 h 972301"/>
                <a:gd name="connsiteX5" fmla="*/ 60459 w 211168"/>
                <a:gd name="connsiteY5" fmla="*/ 972301 h 972301"/>
                <a:gd name="connsiteX6" fmla="*/ 4989 w 211168"/>
                <a:gd name="connsiteY6" fmla="*/ 365716 h 972301"/>
                <a:gd name="connsiteX7" fmla="*/ 110239 w 211168"/>
                <a:gd name="connsiteY7" fmla="*/ 90253 h 972301"/>
                <a:gd name="connsiteX8" fmla="*/ 196030 w 211168"/>
                <a:gd name="connsiteY8" fmla="*/ 7144 h 972301"/>
                <a:gd name="connsiteX9" fmla="*/ 211168 w 211168"/>
                <a:gd name="connsiteY9" fmla="*/ 0 h 972301"/>
                <a:gd name="connsiteX0" fmla="*/ 211168 w 211168"/>
                <a:gd name="connsiteY0" fmla="*/ 0 h 972301"/>
                <a:gd name="connsiteX1" fmla="*/ 201756 w 211168"/>
                <a:gd name="connsiteY1" fmla="*/ 30320 h 972301"/>
                <a:gd name="connsiteX2" fmla="*/ 123116 w 211168"/>
                <a:gd name="connsiteY2" fmla="*/ 331547 h 972301"/>
                <a:gd name="connsiteX3" fmla="*/ 134778 w 211168"/>
                <a:gd name="connsiteY3" fmla="*/ 800992 h 972301"/>
                <a:gd name="connsiteX4" fmla="*/ 165789 w 211168"/>
                <a:gd name="connsiteY4" fmla="*/ 972301 h 972301"/>
                <a:gd name="connsiteX5" fmla="*/ 60459 w 211168"/>
                <a:gd name="connsiteY5" fmla="*/ 972301 h 972301"/>
                <a:gd name="connsiteX6" fmla="*/ 4989 w 211168"/>
                <a:gd name="connsiteY6" fmla="*/ 365716 h 972301"/>
                <a:gd name="connsiteX7" fmla="*/ 110239 w 211168"/>
                <a:gd name="connsiteY7" fmla="*/ 90253 h 972301"/>
                <a:gd name="connsiteX8" fmla="*/ 196030 w 211168"/>
                <a:gd name="connsiteY8" fmla="*/ 7144 h 972301"/>
                <a:gd name="connsiteX9" fmla="*/ 211168 w 211168"/>
                <a:gd name="connsiteY9" fmla="*/ 0 h 972301"/>
                <a:gd name="connsiteX0" fmla="*/ 208036 w 208036"/>
                <a:gd name="connsiteY0" fmla="*/ 0 h 972301"/>
                <a:gd name="connsiteX1" fmla="*/ 198624 w 208036"/>
                <a:gd name="connsiteY1" fmla="*/ 30320 h 972301"/>
                <a:gd name="connsiteX2" fmla="*/ 119984 w 208036"/>
                <a:gd name="connsiteY2" fmla="*/ 331547 h 972301"/>
                <a:gd name="connsiteX3" fmla="*/ 131646 w 208036"/>
                <a:gd name="connsiteY3" fmla="*/ 800992 h 972301"/>
                <a:gd name="connsiteX4" fmla="*/ 162657 w 208036"/>
                <a:gd name="connsiteY4" fmla="*/ 972301 h 972301"/>
                <a:gd name="connsiteX5" fmla="*/ 57327 w 208036"/>
                <a:gd name="connsiteY5" fmla="*/ 972301 h 972301"/>
                <a:gd name="connsiteX6" fmla="*/ 1857 w 208036"/>
                <a:gd name="connsiteY6" fmla="*/ 365716 h 972301"/>
                <a:gd name="connsiteX7" fmla="*/ 107107 w 208036"/>
                <a:gd name="connsiteY7" fmla="*/ 90253 h 972301"/>
                <a:gd name="connsiteX8" fmla="*/ 192898 w 208036"/>
                <a:gd name="connsiteY8" fmla="*/ 7144 h 972301"/>
                <a:gd name="connsiteX9" fmla="*/ 208036 w 208036"/>
                <a:gd name="connsiteY9" fmla="*/ 0 h 972301"/>
                <a:gd name="connsiteX0" fmla="*/ 212610 w 212610"/>
                <a:gd name="connsiteY0" fmla="*/ 0 h 972301"/>
                <a:gd name="connsiteX1" fmla="*/ 203198 w 212610"/>
                <a:gd name="connsiteY1" fmla="*/ 30320 h 972301"/>
                <a:gd name="connsiteX2" fmla="*/ 124558 w 212610"/>
                <a:gd name="connsiteY2" fmla="*/ 331547 h 972301"/>
                <a:gd name="connsiteX3" fmla="*/ 136220 w 212610"/>
                <a:gd name="connsiteY3" fmla="*/ 800992 h 972301"/>
                <a:gd name="connsiteX4" fmla="*/ 167231 w 212610"/>
                <a:gd name="connsiteY4" fmla="*/ 972301 h 972301"/>
                <a:gd name="connsiteX5" fmla="*/ 61901 w 212610"/>
                <a:gd name="connsiteY5" fmla="*/ 972301 h 972301"/>
                <a:gd name="connsiteX6" fmla="*/ 1669 w 212610"/>
                <a:gd name="connsiteY6" fmla="*/ 403816 h 972301"/>
                <a:gd name="connsiteX7" fmla="*/ 111681 w 212610"/>
                <a:gd name="connsiteY7" fmla="*/ 90253 h 972301"/>
                <a:gd name="connsiteX8" fmla="*/ 197472 w 212610"/>
                <a:gd name="connsiteY8" fmla="*/ 7144 h 972301"/>
                <a:gd name="connsiteX9" fmla="*/ 212610 w 212610"/>
                <a:gd name="connsiteY9" fmla="*/ 0 h 972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2610" h="972301">
                  <a:moveTo>
                    <a:pt x="212610" y="0"/>
                  </a:moveTo>
                  <a:lnTo>
                    <a:pt x="203198" y="30320"/>
                  </a:lnTo>
                  <a:cubicBezTo>
                    <a:pt x="181451" y="107564"/>
                    <a:pt x="158175" y="202238"/>
                    <a:pt x="124558" y="331547"/>
                  </a:cubicBezTo>
                  <a:cubicBezTo>
                    <a:pt x="90941" y="460857"/>
                    <a:pt x="107330" y="626396"/>
                    <a:pt x="136220" y="800992"/>
                  </a:cubicBezTo>
                  <a:lnTo>
                    <a:pt x="167231" y="972301"/>
                  </a:lnTo>
                  <a:lnTo>
                    <a:pt x="61901" y="972301"/>
                  </a:lnTo>
                  <a:cubicBezTo>
                    <a:pt x="29123" y="776456"/>
                    <a:pt x="-8415" y="492506"/>
                    <a:pt x="1669" y="403816"/>
                  </a:cubicBezTo>
                  <a:cubicBezTo>
                    <a:pt x="11753" y="315126"/>
                    <a:pt x="56670" y="160754"/>
                    <a:pt x="111681" y="90253"/>
                  </a:cubicBezTo>
                  <a:cubicBezTo>
                    <a:pt x="139187" y="55003"/>
                    <a:pt x="167465" y="27930"/>
                    <a:pt x="197472" y="7144"/>
                  </a:cubicBezTo>
                  <a:lnTo>
                    <a:pt x="21261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DBF4EBDD-51BD-4576-95F5-399488718921}"/>
                </a:ext>
              </a:extLst>
            </p:cNvPr>
            <p:cNvSpPr/>
            <p:nvPr/>
          </p:nvSpPr>
          <p:spPr>
            <a:xfrm>
              <a:off x="2187960" y="5415335"/>
              <a:ext cx="368200" cy="1020925"/>
            </a:xfrm>
            <a:custGeom>
              <a:avLst/>
              <a:gdLst>
                <a:gd name="connsiteX0" fmla="*/ 2128 w 368200"/>
                <a:gd name="connsiteY0" fmla="*/ 0 h 1020925"/>
                <a:gd name="connsiteX1" fmla="*/ 62783 w 368200"/>
                <a:gd name="connsiteY1" fmla="*/ 0 h 1020925"/>
                <a:gd name="connsiteX2" fmla="*/ 368200 w 368200"/>
                <a:gd name="connsiteY2" fmla="*/ 320391 h 1020925"/>
                <a:gd name="connsiteX3" fmla="*/ 368200 w 368200"/>
                <a:gd name="connsiteY3" fmla="*/ 1020925 h 1020925"/>
                <a:gd name="connsiteX4" fmla="*/ 0 w 368200"/>
                <a:gd name="connsiteY4" fmla="*/ 1020925 h 1020925"/>
                <a:gd name="connsiteX5" fmla="*/ 0 w 368200"/>
                <a:gd name="connsiteY5" fmla="*/ 4041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8200" h="1020925">
                  <a:moveTo>
                    <a:pt x="2128" y="0"/>
                  </a:moveTo>
                  <a:lnTo>
                    <a:pt x="62783" y="0"/>
                  </a:lnTo>
                  <a:cubicBezTo>
                    <a:pt x="231460" y="0"/>
                    <a:pt x="368200" y="143444"/>
                    <a:pt x="368200" y="320391"/>
                  </a:cubicBezTo>
                  <a:lnTo>
                    <a:pt x="368200" y="1020925"/>
                  </a:lnTo>
                  <a:lnTo>
                    <a:pt x="0" y="1020925"/>
                  </a:lnTo>
                  <a:lnTo>
                    <a:pt x="0" y="40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77CBD828-7AF6-4F12-9525-B63270DF613D}"/>
                </a:ext>
              </a:extLst>
            </p:cNvPr>
            <p:cNvSpPr/>
            <p:nvPr/>
          </p:nvSpPr>
          <p:spPr>
            <a:xfrm>
              <a:off x="2271713" y="5605830"/>
              <a:ext cx="329444" cy="83179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" name="円/楕円 27">
              <a:extLst>
                <a:ext uri="{FF2B5EF4-FFF2-40B4-BE49-F238E27FC236}">
                  <a16:creationId xmlns:a16="http://schemas.microsoft.com/office/drawing/2014/main" id="{D7D4F9E4-C2E4-4E69-B84E-A5ED2B300AB2}"/>
                </a:ext>
              </a:extLst>
            </p:cNvPr>
            <p:cNvSpPr/>
            <p:nvPr/>
          </p:nvSpPr>
          <p:spPr>
            <a:xfrm>
              <a:off x="1777830" y="5193193"/>
              <a:ext cx="167451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3" name="円/楕円 27">
              <a:extLst>
                <a:ext uri="{FF2B5EF4-FFF2-40B4-BE49-F238E27FC236}">
                  <a16:creationId xmlns:a16="http://schemas.microsoft.com/office/drawing/2014/main" id="{8340051E-E4FC-4403-BDDC-60FBD08646EE}"/>
                </a:ext>
              </a:extLst>
            </p:cNvPr>
            <p:cNvSpPr/>
            <p:nvPr/>
          </p:nvSpPr>
          <p:spPr>
            <a:xfrm rot="13500000" flipH="1">
              <a:off x="1918600" y="5122366"/>
              <a:ext cx="169589" cy="6312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4" name="円/楕円 27">
              <a:extLst>
                <a:ext uri="{FF2B5EF4-FFF2-40B4-BE49-F238E27FC236}">
                  <a16:creationId xmlns:a16="http://schemas.microsoft.com/office/drawing/2014/main" id="{117A181F-1A5E-450D-BD56-45BE408AFB69}"/>
                </a:ext>
              </a:extLst>
            </p:cNvPr>
            <p:cNvSpPr/>
            <p:nvPr/>
          </p:nvSpPr>
          <p:spPr>
            <a:xfrm rot="8100000">
              <a:off x="1676678" y="5124915"/>
              <a:ext cx="106082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5" name="円/楕円 64">
              <a:extLst>
                <a:ext uri="{FF2B5EF4-FFF2-40B4-BE49-F238E27FC236}">
                  <a16:creationId xmlns:a16="http://schemas.microsoft.com/office/drawing/2014/main" id="{5D6A7DBF-BA77-4905-BB88-5A58A680F410}"/>
                </a:ext>
              </a:extLst>
            </p:cNvPr>
            <p:cNvSpPr/>
            <p:nvPr/>
          </p:nvSpPr>
          <p:spPr>
            <a:xfrm>
              <a:off x="1718929" y="5050450"/>
              <a:ext cx="110478" cy="109714"/>
            </a:xfrm>
            <a:custGeom>
              <a:avLst/>
              <a:gdLst>
                <a:gd name="connsiteX0" fmla="*/ 24765 w 116205"/>
                <a:gd name="connsiteY0" fmla="*/ 4629 h 96069"/>
                <a:gd name="connsiteX1" fmla="*/ 76599 w 116205"/>
                <a:gd name="connsiteY1" fmla="*/ 0 h 96069"/>
                <a:gd name="connsiteX2" fmla="*/ 80010 w 116205"/>
                <a:gd name="connsiteY2" fmla="*/ 13564 h 96069"/>
                <a:gd name="connsiteX3" fmla="*/ 40005 w 116205"/>
                <a:gd name="connsiteY3" fmla="*/ 79457 h 96069"/>
                <a:gd name="connsiteX4" fmla="*/ 0 w 116205"/>
                <a:gd name="connsiteY4" fmla="*/ 13564 h 96069"/>
                <a:gd name="connsiteX5" fmla="*/ 2742 w 116205"/>
                <a:gd name="connsiteY5" fmla="*/ 2662 h 96069"/>
                <a:gd name="connsiteX6" fmla="*/ 116205 w 116205"/>
                <a:gd name="connsiteY6" fmla="*/ 96069 h 96069"/>
                <a:gd name="connsiteX0" fmla="*/ 24765 w 80010"/>
                <a:gd name="connsiteY0" fmla="*/ 4629 h 79457"/>
                <a:gd name="connsiteX1" fmla="*/ 76599 w 80010"/>
                <a:gd name="connsiteY1" fmla="*/ 0 h 79457"/>
                <a:gd name="connsiteX2" fmla="*/ 80010 w 80010"/>
                <a:gd name="connsiteY2" fmla="*/ 13564 h 79457"/>
                <a:gd name="connsiteX3" fmla="*/ 40005 w 80010"/>
                <a:gd name="connsiteY3" fmla="*/ 79457 h 79457"/>
                <a:gd name="connsiteX4" fmla="*/ 0 w 80010"/>
                <a:gd name="connsiteY4" fmla="*/ 13564 h 79457"/>
                <a:gd name="connsiteX5" fmla="*/ 2742 w 80010"/>
                <a:gd name="connsiteY5" fmla="*/ 2662 h 79457"/>
                <a:gd name="connsiteX0" fmla="*/ 76599 w 80010"/>
                <a:gd name="connsiteY0" fmla="*/ 0 h 79457"/>
                <a:gd name="connsiteX1" fmla="*/ 80010 w 80010"/>
                <a:gd name="connsiteY1" fmla="*/ 13564 h 79457"/>
                <a:gd name="connsiteX2" fmla="*/ 40005 w 80010"/>
                <a:gd name="connsiteY2" fmla="*/ 79457 h 79457"/>
                <a:gd name="connsiteX3" fmla="*/ 0 w 80010"/>
                <a:gd name="connsiteY3" fmla="*/ 13564 h 79457"/>
                <a:gd name="connsiteX4" fmla="*/ 2742 w 80010"/>
                <a:gd name="connsiteY4" fmla="*/ 2662 h 79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10" h="79457">
                  <a:moveTo>
                    <a:pt x="76599" y="0"/>
                  </a:moveTo>
                  <a:cubicBezTo>
                    <a:pt x="79703" y="4150"/>
                    <a:pt x="80010" y="8798"/>
                    <a:pt x="80010" y="13564"/>
                  </a:cubicBezTo>
                  <a:cubicBezTo>
                    <a:pt x="80010" y="49956"/>
                    <a:pt x="62099" y="79457"/>
                    <a:pt x="40005" y="79457"/>
                  </a:cubicBezTo>
                  <a:cubicBezTo>
                    <a:pt x="17911" y="79457"/>
                    <a:pt x="0" y="49956"/>
                    <a:pt x="0" y="13564"/>
                  </a:cubicBezTo>
                  <a:lnTo>
                    <a:pt x="2742" y="2662"/>
                  </a:lnTo>
                </a:path>
              </a:pathLst>
            </a:cu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6" name="円/楕円 27">
              <a:extLst>
                <a:ext uri="{FF2B5EF4-FFF2-40B4-BE49-F238E27FC236}">
                  <a16:creationId xmlns:a16="http://schemas.microsoft.com/office/drawing/2014/main" id="{2B1DF8BA-2A9B-4DCD-BA5E-E614DA6475D9}"/>
                </a:ext>
              </a:extLst>
            </p:cNvPr>
            <p:cNvSpPr/>
            <p:nvPr/>
          </p:nvSpPr>
          <p:spPr>
            <a:xfrm rot="10800000">
              <a:off x="1961284" y="4617959"/>
              <a:ext cx="226794" cy="4019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FCDF0D3A-21EE-43DE-965C-676D5CAC938D}"/>
                </a:ext>
              </a:extLst>
            </p:cNvPr>
            <p:cNvGrpSpPr/>
            <p:nvPr/>
          </p:nvGrpSpPr>
          <p:grpSpPr>
            <a:xfrm flipH="1">
              <a:off x="2089669" y="4752045"/>
              <a:ext cx="109475" cy="88048"/>
              <a:chOff x="648553" y="1246468"/>
              <a:chExt cx="164249" cy="93298"/>
            </a:xfrm>
            <a:solidFill>
              <a:srgbClr val="FF7C80"/>
            </a:solidFill>
          </p:grpSpPr>
          <p:sp>
            <p:nvSpPr>
              <p:cNvPr id="166" name="円/楕円 27">
                <a:extLst>
                  <a:ext uri="{FF2B5EF4-FFF2-40B4-BE49-F238E27FC236}">
                    <a16:creationId xmlns:a16="http://schemas.microsoft.com/office/drawing/2014/main" id="{ECBE9D1A-45D4-4453-A8BA-85E5EEA6F32E}"/>
                  </a:ext>
                </a:extLst>
              </p:cNvPr>
              <p:cNvSpPr/>
              <p:nvPr/>
            </p:nvSpPr>
            <p:spPr>
              <a:xfrm rot="21302598">
                <a:off x="648554" y="131065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円/楕円 27">
                <a:extLst>
                  <a:ext uri="{FF2B5EF4-FFF2-40B4-BE49-F238E27FC236}">
                    <a16:creationId xmlns:a16="http://schemas.microsoft.com/office/drawing/2014/main" id="{9A14C1E6-31BB-401F-9ADE-CD4EFF15EA54}"/>
                  </a:ext>
                </a:extLst>
              </p:cNvPr>
              <p:cNvSpPr/>
              <p:nvPr/>
            </p:nvSpPr>
            <p:spPr>
              <a:xfrm rot="523440">
                <a:off x="648553" y="12464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8" name="円/楕円 114">
              <a:extLst>
                <a:ext uri="{FF2B5EF4-FFF2-40B4-BE49-F238E27FC236}">
                  <a16:creationId xmlns:a16="http://schemas.microsoft.com/office/drawing/2014/main" id="{B4166C56-4E19-4DF5-AC56-8FBAAC75D3B3}"/>
                </a:ext>
              </a:extLst>
            </p:cNvPr>
            <p:cNvSpPr/>
            <p:nvPr/>
          </p:nvSpPr>
          <p:spPr>
            <a:xfrm>
              <a:off x="1967339" y="4763738"/>
              <a:ext cx="86466" cy="6312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C2809499-6A98-4933-AC19-D824F62074D2}"/>
                </a:ext>
              </a:extLst>
            </p:cNvPr>
            <p:cNvGrpSpPr/>
            <p:nvPr/>
          </p:nvGrpSpPr>
          <p:grpSpPr>
            <a:xfrm>
              <a:off x="1563729" y="4617104"/>
              <a:ext cx="143681" cy="222134"/>
              <a:chOff x="2886039" y="4569758"/>
              <a:chExt cx="252534" cy="222134"/>
            </a:xfrm>
          </p:grpSpPr>
          <p:sp>
            <p:nvSpPr>
              <p:cNvPr id="161" name="円/楕円 27">
                <a:extLst>
                  <a:ext uri="{FF2B5EF4-FFF2-40B4-BE49-F238E27FC236}">
                    <a16:creationId xmlns:a16="http://schemas.microsoft.com/office/drawing/2014/main" id="{82ED0025-F21C-454E-AFAC-6EEFA8F80816}"/>
                  </a:ext>
                </a:extLst>
              </p:cNvPr>
              <p:cNvSpPr/>
              <p:nvPr/>
            </p:nvSpPr>
            <p:spPr>
              <a:xfrm rot="10800000">
                <a:off x="2911779" y="4569758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CFBF2A13-C3C3-45F8-A150-1B499DE889C1}"/>
                  </a:ext>
                </a:extLst>
              </p:cNvPr>
              <p:cNvGrpSpPr/>
              <p:nvPr/>
            </p:nvGrpSpPr>
            <p:grpSpPr>
              <a:xfrm>
                <a:off x="2886039" y="4703844"/>
                <a:ext cx="109475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164" name="円/楕円 27">
                  <a:extLst>
                    <a:ext uri="{FF2B5EF4-FFF2-40B4-BE49-F238E27FC236}">
                      <a16:creationId xmlns:a16="http://schemas.microsoft.com/office/drawing/2014/main" id="{3CCA1F20-C43A-4462-BB6A-E5F315E30605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円/楕円 27">
                  <a:extLst>
                    <a:ext uri="{FF2B5EF4-FFF2-40B4-BE49-F238E27FC236}">
                      <a16:creationId xmlns:a16="http://schemas.microsoft.com/office/drawing/2014/main" id="{E474161B-1B90-44B4-BBF7-EA5FD4ED154D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3" name="円/楕円 112">
                <a:extLst>
                  <a:ext uri="{FF2B5EF4-FFF2-40B4-BE49-F238E27FC236}">
                    <a16:creationId xmlns:a16="http://schemas.microsoft.com/office/drawing/2014/main" id="{7E63A1AD-6C76-43FF-8A1E-E5BD4CA86987}"/>
                  </a:ext>
                </a:extLst>
              </p:cNvPr>
              <p:cNvSpPr/>
              <p:nvPr/>
            </p:nvSpPr>
            <p:spPr>
              <a:xfrm>
                <a:off x="3031819" y="4715537"/>
                <a:ext cx="86466" cy="6312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9DE96AAE-F419-468D-A261-ABD27C8F78ED}"/>
                </a:ext>
              </a:extLst>
            </p:cNvPr>
            <p:cNvSpPr/>
            <p:nvPr/>
          </p:nvSpPr>
          <p:spPr>
            <a:xfrm>
              <a:off x="1508751" y="4222036"/>
              <a:ext cx="977274" cy="426163"/>
            </a:xfrm>
            <a:custGeom>
              <a:avLst/>
              <a:gdLst>
                <a:gd name="connsiteX0" fmla="*/ 411042 w 937972"/>
                <a:gd name="connsiteY0" fmla="*/ 983 h 459167"/>
                <a:gd name="connsiteX1" fmla="*/ 703103 w 937972"/>
                <a:gd name="connsiteY1" fmla="*/ 84054 h 459167"/>
                <a:gd name="connsiteX2" fmla="*/ 926622 w 937972"/>
                <a:gd name="connsiteY2" fmla="*/ 407142 h 459167"/>
                <a:gd name="connsiteX3" fmla="*/ 535061 w 937972"/>
                <a:gd name="connsiteY3" fmla="*/ 375112 h 459167"/>
                <a:gd name="connsiteX4" fmla="*/ 342207 w 937972"/>
                <a:gd name="connsiteY4" fmla="*/ 206935 h 459167"/>
                <a:gd name="connsiteX5" fmla="*/ 319264 w 937972"/>
                <a:gd name="connsiteY5" fmla="*/ 157591 h 459167"/>
                <a:gd name="connsiteX6" fmla="*/ 292854 w 937972"/>
                <a:gd name="connsiteY6" fmla="*/ 202777 h 459167"/>
                <a:gd name="connsiteX7" fmla="*/ 235167 w 937972"/>
                <a:gd name="connsiteY7" fmla="*/ 270296 h 459167"/>
                <a:gd name="connsiteX8" fmla="*/ 11783 w 937972"/>
                <a:gd name="connsiteY8" fmla="*/ 368570 h 459167"/>
                <a:gd name="connsiteX9" fmla="*/ 110058 w 937972"/>
                <a:gd name="connsiteY9" fmla="*/ 145185 h 459167"/>
                <a:gd name="connsiteX10" fmla="*/ 296454 w 937972"/>
                <a:gd name="connsiteY10" fmla="*/ 35199 h 459167"/>
                <a:gd name="connsiteX11" fmla="*/ 319990 w 937972"/>
                <a:gd name="connsiteY11" fmla="*/ 42651 h 459167"/>
                <a:gd name="connsiteX12" fmla="*/ 334724 w 937972"/>
                <a:gd name="connsiteY12" fmla="*/ 26304 h 459167"/>
                <a:gd name="connsiteX13" fmla="*/ 411042 w 937972"/>
                <a:gd name="connsiteY13" fmla="*/ 983 h 459167"/>
                <a:gd name="connsiteX0" fmla="*/ 411042 w 937972"/>
                <a:gd name="connsiteY0" fmla="*/ 983 h 459167"/>
                <a:gd name="connsiteX1" fmla="*/ 703103 w 937972"/>
                <a:gd name="connsiteY1" fmla="*/ 84054 h 459167"/>
                <a:gd name="connsiteX2" fmla="*/ 926622 w 937972"/>
                <a:gd name="connsiteY2" fmla="*/ 407142 h 459167"/>
                <a:gd name="connsiteX3" fmla="*/ 535061 w 937972"/>
                <a:gd name="connsiteY3" fmla="*/ 375112 h 459167"/>
                <a:gd name="connsiteX4" fmla="*/ 342207 w 937972"/>
                <a:gd name="connsiteY4" fmla="*/ 206935 h 459167"/>
                <a:gd name="connsiteX5" fmla="*/ 319264 w 937972"/>
                <a:gd name="connsiteY5" fmla="*/ 157591 h 459167"/>
                <a:gd name="connsiteX6" fmla="*/ 292854 w 937972"/>
                <a:gd name="connsiteY6" fmla="*/ 202777 h 459167"/>
                <a:gd name="connsiteX7" fmla="*/ 235167 w 937972"/>
                <a:gd name="connsiteY7" fmla="*/ 270296 h 459167"/>
                <a:gd name="connsiteX8" fmla="*/ 11783 w 937972"/>
                <a:gd name="connsiteY8" fmla="*/ 368570 h 459167"/>
                <a:gd name="connsiteX9" fmla="*/ 110058 w 937972"/>
                <a:gd name="connsiteY9" fmla="*/ 145185 h 459167"/>
                <a:gd name="connsiteX10" fmla="*/ 296454 w 937972"/>
                <a:gd name="connsiteY10" fmla="*/ 35199 h 459167"/>
                <a:gd name="connsiteX11" fmla="*/ 319990 w 937972"/>
                <a:gd name="connsiteY11" fmla="*/ 42651 h 459167"/>
                <a:gd name="connsiteX12" fmla="*/ 411042 w 937972"/>
                <a:gd name="connsiteY12" fmla="*/ 983 h 459167"/>
                <a:gd name="connsiteX0" fmla="*/ 319990 w 937972"/>
                <a:gd name="connsiteY0" fmla="*/ 42651 h 459167"/>
                <a:gd name="connsiteX1" fmla="*/ 411042 w 937972"/>
                <a:gd name="connsiteY1" fmla="*/ 983 h 459167"/>
                <a:gd name="connsiteX2" fmla="*/ 703103 w 937972"/>
                <a:gd name="connsiteY2" fmla="*/ 84054 h 459167"/>
                <a:gd name="connsiteX3" fmla="*/ 926622 w 937972"/>
                <a:gd name="connsiteY3" fmla="*/ 407142 h 459167"/>
                <a:gd name="connsiteX4" fmla="*/ 535061 w 937972"/>
                <a:gd name="connsiteY4" fmla="*/ 375112 h 459167"/>
                <a:gd name="connsiteX5" fmla="*/ 342207 w 937972"/>
                <a:gd name="connsiteY5" fmla="*/ 206935 h 459167"/>
                <a:gd name="connsiteX6" fmla="*/ 319264 w 937972"/>
                <a:gd name="connsiteY6" fmla="*/ 157591 h 459167"/>
                <a:gd name="connsiteX7" fmla="*/ 292854 w 937972"/>
                <a:gd name="connsiteY7" fmla="*/ 202777 h 459167"/>
                <a:gd name="connsiteX8" fmla="*/ 235167 w 937972"/>
                <a:gd name="connsiteY8" fmla="*/ 270296 h 459167"/>
                <a:gd name="connsiteX9" fmla="*/ 11783 w 937972"/>
                <a:gd name="connsiteY9" fmla="*/ 368570 h 459167"/>
                <a:gd name="connsiteX10" fmla="*/ 110058 w 937972"/>
                <a:gd name="connsiteY10" fmla="*/ 145185 h 459167"/>
                <a:gd name="connsiteX11" fmla="*/ 296454 w 937972"/>
                <a:gd name="connsiteY11" fmla="*/ 35199 h 459167"/>
                <a:gd name="connsiteX12" fmla="*/ 411430 w 937972"/>
                <a:gd name="connsiteY12" fmla="*/ 134091 h 459167"/>
                <a:gd name="connsiteX0" fmla="*/ 319990 w 937972"/>
                <a:gd name="connsiteY0" fmla="*/ 42651 h 459167"/>
                <a:gd name="connsiteX1" fmla="*/ 411042 w 937972"/>
                <a:gd name="connsiteY1" fmla="*/ 983 h 459167"/>
                <a:gd name="connsiteX2" fmla="*/ 703103 w 937972"/>
                <a:gd name="connsiteY2" fmla="*/ 84054 h 459167"/>
                <a:gd name="connsiteX3" fmla="*/ 926622 w 937972"/>
                <a:gd name="connsiteY3" fmla="*/ 407142 h 459167"/>
                <a:gd name="connsiteX4" fmla="*/ 535061 w 937972"/>
                <a:gd name="connsiteY4" fmla="*/ 375112 h 459167"/>
                <a:gd name="connsiteX5" fmla="*/ 342207 w 937972"/>
                <a:gd name="connsiteY5" fmla="*/ 206935 h 459167"/>
                <a:gd name="connsiteX6" fmla="*/ 319264 w 937972"/>
                <a:gd name="connsiteY6" fmla="*/ 157591 h 459167"/>
                <a:gd name="connsiteX7" fmla="*/ 292854 w 937972"/>
                <a:gd name="connsiteY7" fmla="*/ 202777 h 459167"/>
                <a:gd name="connsiteX8" fmla="*/ 235167 w 937972"/>
                <a:gd name="connsiteY8" fmla="*/ 270296 h 459167"/>
                <a:gd name="connsiteX9" fmla="*/ 11783 w 937972"/>
                <a:gd name="connsiteY9" fmla="*/ 368570 h 459167"/>
                <a:gd name="connsiteX10" fmla="*/ 110058 w 937972"/>
                <a:gd name="connsiteY10" fmla="*/ 145185 h 459167"/>
                <a:gd name="connsiteX11" fmla="*/ 296454 w 937972"/>
                <a:gd name="connsiteY11" fmla="*/ 35199 h 459167"/>
                <a:gd name="connsiteX0" fmla="*/ 411042 w 937972"/>
                <a:gd name="connsiteY0" fmla="*/ 983 h 459167"/>
                <a:gd name="connsiteX1" fmla="*/ 703103 w 937972"/>
                <a:gd name="connsiteY1" fmla="*/ 84054 h 459167"/>
                <a:gd name="connsiteX2" fmla="*/ 926622 w 937972"/>
                <a:gd name="connsiteY2" fmla="*/ 407142 h 459167"/>
                <a:gd name="connsiteX3" fmla="*/ 535061 w 937972"/>
                <a:gd name="connsiteY3" fmla="*/ 375112 h 459167"/>
                <a:gd name="connsiteX4" fmla="*/ 342207 w 937972"/>
                <a:gd name="connsiteY4" fmla="*/ 206935 h 459167"/>
                <a:gd name="connsiteX5" fmla="*/ 319264 w 937972"/>
                <a:gd name="connsiteY5" fmla="*/ 157591 h 459167"/>
                <a:gd name="connsiteX6" fmla="*/ 292854 w 937972"/>
                <a:gd name="connsiteY6" fmla="*/ 202777 h 459167"/>
                <a:gd name="connsiteX7" fmla="*/ 235167 w 937972"/>
                <a:gd name="connsiteY7" fmla="*/ 270296 h 459167"/>
                <a:gd name="connsiteX8" fmla="*/ 11783 w 937972"/>
                <a:gd name="connsiteY8" fmla="*/ 368570 h 459167"/>
                <a:gd name="connsiteX9" fmla="*/ 110058 w 937972"/>
                <a:gd name="connsiteY9" fmla="*/ 145185 h 459167"/>
                <a:gd name="connsiteX10" fmla="*/ 296454 w 937972"/>
                <a:gd name="connsiteY10" fmla="*/ 35199 h 459167"/>
                <a:gd name="connsiteX0" fmla="*/ 703103 w 937972"/>
                <a:gd name="connsiteY0" fmla="*/ 48855 h 423968"/>
                <a:gd name="connsiteX1" fmla="*/ 926622 w 937972"/>
                <a:gd name="connsiteY1" fmla="*/ 371943 h 423968"/>
                <a:gd name="connsiteX2" fmla="*/ 535061 w 937972"/>
                <a:gd name="connsiteY2" fmla="*/ 339913 h 423968"/>
                <a:gd name="connsiteX3" fmla="*/ 342207 w 937972"/>
                <a:gd name="connsiteY3" fmla="*/ 171736 h 423968"/>
                <a:gd name="connsiteX4" fmla="*/ 319264 w 937972"/>
                <a:gd name="connsiteY4" fmla="*/ 122392 h 423968"/>
                <a:gd name="connsiteX5" fmla="*/ 292854 w 937972"/>
                <a:gd name="connsiteY5" fmla="*/ 167578 h 423968"/>
                <a:gd name="connsiteX6" fmla="*/ 235167 w 937972"/>
                <a:gd name="connsiteY6" fmla="*/ 235097 h 423968"/>
                <a:gd name="connsiteX7" fmla="*/ 11783 w 937972"/>
                <a:gd name="connsiteY7" fmla="*/ 333371 h 423968"/>
                <a:gd name="connsiteX8" fmla="*/ 110058 w 937972"/>
                <a:gd name="connsiteY8" fmla="*/ 109986 h 423968"/>
                <a:gd name="connsiteX9" fmla="*/ 296454 w 937972"/>
                <a:gd name="connsiteY9" fmla="*/ 0 h 423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7972" h="423968">
                  <a:moveTo>
                    <a:pt x="703103" y="48855"/>
                  </a:moveTo>
                  <a:cubicBezTo>
                    <a:pt x="872953" y="146918"/>
                    <a:pt x="973025" y="291569"/>
                    <a:pt x="926622" y="371943"/>
                  </a:cubicBezTo>
                  <a:cubicBezTo>
                    <a:pt x="880218" y="452316"/>
                    <a:pt x="704911" y="437976"/>
                    <a:pt x="535061" y="339913"/>
                  </a:cubicBezTo>
                  <a:cubicBezTo>
                    <a:pt x="450136" y="290882"/>
                    <a:pt x="382657" y="230204"/>
                    <a:pt x="342207" y="171736"/>
                  </a:cubicBezTo>
                  <a:lnTo>
                    <a:pt x="319264" y="122392"/>
                  </a:lnTo>
                  <a:lnTo>
                    <a:pt x="292854" y="167578"/>
                  </a:lnTo>
                  <a:cubicBezTo>
                    <a:pt x="276778" y="189985"/>
                    <a:pt x="257373" y="212890"/>
                    <a:pt x="235167" y="235097"/>
                  </a:cubicBezTo>
                  <a:cubicBezTo>
                    <a:pt x="146344" y="323920"/>
                    <a:pt x="46331" y="367918"/>
                    <a:pt x="11783" y="333371"/>
                  </a:cubicBezTo>
                  <a:cubicBezTo>
                    <a:pt x="-22764" y="298823"/>
                    <a:pt x="21234" y="198810"/>
                    <a:pt x="110058" y="109986"/>
                  </a:cubicBezTo>
                  <a:cubicBezTo>
                    <a:pt x="176676" y="43368"/>
                    <a:pt x="249587" y="1964"/>
                    <a:pt x="296454" y="0"/>
                  </a:cubicBezTo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3AAF459-8E43-4039-97DB-1F09519C71E7}"/>
              </a:ext>
            </a:extLst>
          </p:cNvPr>
          <p:cNvGrpSpPr/>
          <p:nvPr/>
        </p:nvGrpSpPr>
        <p:grpSpPr>
          <a:xfrm>
            <a:off x="7280820" y="1162347"/>
            <a:ext cx="1176687" cy="2386556"/>
            <a:chOff x="7280820" y="1162347"/>
            <a:chExt cx="1176687" cy="2386556"/>
          </a:xfrm>
        </p:grpSpPr>
        <p:sp>
          <p:nvSpPr>
            <p:cNvPr id="3" name="円/楕円 351">
              <a:extLst>
                <a:ext uri="{FF2B5EF4-FFF2-40B4-BE49-F238E27FC236}">
                  <a16:creationId xmlns:a16="http://schemas.microsoft.com/office/drawing/2014/main" id="{1038BF5B-3CAF-4700-B624-756DC9E0EEF9}"/>
                </a:ext>
              </a:extLst>
            </p:cNvPr>
            <p:cNvSpPr/>
            <p:nvPr/>
          </p:nvSpPr>
          <p:spPr>
            <a:xfrm>
              <a:off x="7540247" y="1459792"/>
              <a:ext cx="917260" cy="139233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" name="円/楕円 351">
              <a:extLst>
                <a:ext uri="{FF2B5EF4-FFF2-40B4-BE49-F238E27FC236}">
                  <a16:creationId xmlns:a16="http://schemas.microsoft.com/office/drawing/2014/main" id="{C78BB709-174A-4E9B-94AF-6BBED42B8142}"/>
                </a:ext>
              </a:extLst>
            </p:cNvPr>
            <p:cNvSpPr/>
            <p:nvPr/>
          </p:nvSpPr>
          <p:spPr>
            <a:xfrm>
              <a:off x="7359048" y="1272121"/>
              <a:ext cx="1095644" cy="11635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D558C0B-E273-4EC4-9E47-C62F08B316A4}"/>
                </a:ext>
              </a:extLst>
            </p:cNvPr>
            <p:cNvSpPr/>
            <p:nvPr/>
          </p:nvSpPr>
          <p:spPr>
            <a:xfrm>
              <a:off x="7396937" y="1408719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B091020-35F6-40E3-9387-B59394100945}"/>
                </a:ext>
              </a:extLst>
            </p:cNvPr>
            <p:cNvSpPr/>
            <p:nvPr/>
          </p:nvSpPr>
          <p:spPr>
            <a:xfrm>
              <a:off x="7749935" y="2412716"/>
              <a:ext cx="180209" cy="9235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円/楕円 355">
              <a:extLst>
                <a:ext uri="{FF2B5EF4-FFF2-40B4-BE49-F238E27FC236}">
                  <a16:creationId xmlns:a16="http://schemas.microsoft.com/office/drawing/2014/main" id="{8FE034AA-44B3-4CC0-A258-F15C182E40A1}"/>
                </a:ext>
              </a:extLst>
            </p:cNvPr>
            <p:cNvSpPr/>
            <p:nvPr/>
          </p:nvSpPr>
          <p:spPr>
            <a:xfrm>
              <a:off x="7473660" y="1819989"/>
              <a:ext cx="63831" cy="17527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" name="月 7">
              <a:extLst>
                <a:ext uri="{FF2B5EF4-FFF2-40B4-BE49-F238E27FC236}">
                  <a16:creationId xmlns:a16="http://schemas.microsoft.com/office/drawing/2014/main" id="{FC923787-A1EF-4669-99F8-3D33E84192F0}"/>
                </a:ext>
              </a:extLst>
            </p:cNvPr>
            <p:cNvSpPr/>
            <p:nvPr/>
          </p:nvSpPr>
          <p:spPr>
            <a:xfrm rot="5400000">
              <a:off x="7480158" y="1673712"/>
              <a:ext cx="60540" cy="12188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" name="円/楕円 355">
              <a:extLst>
                <a:ext uri="{FF2B5EF4-FFF2-40B4-BE49-F238E27FC236}">
                  <a16:creationId xmlns:a16="http://schemas.microsoft.com/office/drawing/2014/main" id="{F5C6DEDF-3EAE-4BC5-B4C7-4564C824D3FE}"/>
                </a:ext>
              </a:extLst>
            </p:cNvPr>
            <p:cNvSpPr/>
            <p:nvPr/>
          </p:nvSpPr>
          <p:spPr>
            <a:xfrm>
              <a:off x="7804963" y="1819989"/>
              <a:ext cx="107799" cy="17527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" name="月 9">
              <a:extLst>
                <a:ext uri="{FF2B5EF4-FFF2-40B4-BE49-F238E27FC236}">
                  <a16:creationId xmlns:a16="http://schemas.microsoft.com/office/drawing/2014/main" id="{9B0346E2-ACAF-4DCA-B9DE-6C2D30733A4C}"/>
                </a:ext>
              </a:extLst>
            </p:cNvPr>
            <p:cNvSpPr/>
            <p:nvPr/>
          </p:nvSpPr>
          <p:spPr>
            <a:xfrm rot="5400000">
              <a:off x="7832103" y="1651451"/>
              <a:ext cx="60540" cy="16640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" name="円/楕円 355">
              <a:extLst>
                <a:ext uri="{FF2B5EF4-FFF2-40B4-BE49-F238E27FC236}">
                  <a16:creationId xmlns:a16="http://schemas.microsoft.com/office/drawing/2014/main" id="{7AB7DDE3-4568-49E5-90BF-A031A416452B}"/>
                </a:ext>
              </a:extLst>
            </p:cNvPr>
            <p:cNvSpPr/>
            <p:nvPr/>
          </p:nvSpPr>
          <p:spPr>
            <a:xfrm>
              <a:off x="7481998" y="1850527"/>
              <a:ext cx="45719" cy="48829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" name="円/楕円 355">
              <a:extLst>
                <a:ext uri="{FF2B5EF4-FFF2-40B4-BE49-F238E27FC236}">
                  <a16:creationId xmlns:a16="http://schemas.microsoft.com/office/drawing/2014/main" id="{56B0BC58-BD0B-40C8-95AF-FFC1CD3AE2DC}"/>
                </a:ext>
              </a:extLst>
            </p:cNvPr>
            <p:cNvSpPr/>
            <p:nvPr/>
          </p:nvSpPr>
          <p:spPr>
            <a:xfrm>
              <a:off x="7839318" y="1850527"/>
              <a:ext cx="48829" cy="48829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円/楕円 368">
              <a:extLst>
                <a:ext uri="{FF2B5EF4-FFF2-40B4-BE49-F238E27FC236}">
                  <a16:creationId xmlns:a16="http://schemas.microsoft.com/office/drawing/2014/main" id="{E3DE78C0-8AA4-41CF-9240-EE975BFD215B}"/>
                </a:ext>
              </a:extLst>
            </p:cNvPr>
            <p:cNvSpPr/>
            <p:nvPr/>
          </p:nvSpPr>
          <p:spPr>
            <a:xfrm rot="900000" flipH="1">
              <a:off x="8157049" y="1838852"/>
              <a:ext cx="203820" cy="337309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円/楕円 369">
              <a:extLst>
                <a:ext uri="{FF2B5EF4-FFF2-40B4-BE49-F238E27FC236}">
                  <a16:creationId xmlns:a16="http://schemas.microsoft.com/office/drawing/2014/main" id="{A8620031-7615-41A1-8433-31C70B291819}"/>
                </a:ext>
              </a:extLst>
            </p:cNvPr>
            <p:cNvSpPr/>
            <p:nvPr/>
          </p:nvSpPr>
          <p:spPr>
            <a:xfrm rot="900000" flipH="1">
              <a:off x="8201024" y="1897406"/>
              <a:ext cx="120663" cy="221097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A07489A-9379-47C1-BE7B-5B0009B3A4DF}"/>
                </a:ext>
              </a:extLst>
            </p:cNvPr>
            <p:cNvSpPr/>
            <p:nvPr/>
          </p:nvSpPr>
          <p:spPr>
            <a:xfrm>
              <a:off x="7334535" y="2527355"/>
              <a:ext cx="1068476" cy="1020925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8476" h="1020925">
                  <a:moveTo>
                    <a:pt x="702404" y="0"/>
                  </a:moveTo>
                  <a:lnTo>
                    <a:pt x="763059" y="0"/>
                  </a:lnTo>
                  <a:cubicBezTo>
                    <a:pt x="931736" y="0"/>
                    <a:pt x="1068476" y="143444"/>
                    <a:pt x="1068476" y="320391"/>
                  </a:cubicBezTo>
                  <a:lnTo>
                    <a:pt x="1068476" y="1020925"/>
                  </a:lnTo>
                  <a:lnTo>
                    <a:pt x="139988" y="1020925"/>
                  </a:lnTo>
                  <a:cubicBezTo>
                    <a:pt x="111972" y="916187"/>
                    <a:pt x="83408" y="813429"/>
                    <a:pt x="55941" y="706710"/>
                  </a:cubicBezTo>
                  <a:cubicBezTo>
                    <a:pt x="28473" y="599991"/>
                    <a:pt x="-54871" y="401997"/>
                    <a:pt x="55941" y="285753"/>
                  </a:cubicBezTo>
                  <a:cubicBezTo>
                    <a:pt x="101344" y="237588"/>
                    <a:pt x="113452" y="219340"/>
                    <a:pt x="189768" y="138877"/>
                  </a:cubicBezTo>
                  <a:cubicBezTo>
                    <a:pt x="247006" y="78530"/>
                    <a:pt x="302882" y="30585"/>
                    <a:pt x="371719" y="10385"/>
                  </a:cubicBezTo>
                  <a:lnTo>
                    <a:pt x="390924" y="7678"/>
                  </a:lnTo>
                  <a:lnTo>
                    <a:pt x="356988" y="72107"/>
                  </a:lnTo>
                  <a:cubicBezTo>
                    <a:pt x="338905" y="120971"/>
                    <a:pt x="339463" y="162938"/>
                    <a:pt x="362948" y="186423"/>
                  </a:cubicBezTo>
                  <a:cubicBezTo>
                    <a:pt x="409919" y="233394"/>
                    <a:pt x="530813" y="188655"/>
                    <a:pt x="632972" y="86497"/>
                  </a:cubicBezTo>
                  <a:cubicBezTo>
                    <a:pt x="658511" y="60957"/>
                    <a:pt x="680462" y="34247"/>
                    <a:pt x="698289" y="7813"/>
                  </a:cubicBezTo>
                  <a:close/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" name="四角形: 上の 2 つの角を丸める 15">
              <a:extLst>
                <a:ext uri="{FF2B5EF4-FFF2-40B4-BE49-F238E27FC236}">
                  <a16:creationId xmlns:a16="http://schemas.microsoft.com/office/drawing/2014/main" id="{7BE8E291-3D80-4314-81C7-2796BCDAD9A4}"/>
                </a:ext>
              </a:extLst>
            </p:cNvPr>
            <p:cNvSpPr/>
            <p:nvPr/>
          </p:nvSpPr>
          <p:spPr>
            <a:xfrm>
              <a:off x="8122920" y="2725083"/>
              <a:ext cx="331772" cy="823820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" name="月 16">
              <a:extLst>
                <a:ext uri="{FF2B5EF4-FFF2-40B4-BE49-F238E27FC236}">
                  <a16:creationId xmlns:a16="http://schemas.microsoft.com/office/drawing/2014/main" id="{C1352F2A-BECA-48B0-BBAF-ACB9DAEED2C3}"/>
                </a:ext>
              </a:extLst>
            </p:cNvPr>
            <p:cNvSpPr/>
            <p:nvPr/>
          </p:nvSpPr>
          <p:spPr>
            <a:xfrm rot="18900000" flipH="1">
              <a:off x="7859872" y="1162347"/>
              <a:ext cx="394009" cy="801721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15940099-018F-4793-AB11-9E8CDCCA2032}"/>
                </a:ext>
              </a:extLst>
            </p:cNvPr>
            <p:cNvSpPr/>
            <p:nvPr/>
          </p:nvSpPr>
          <p:spPr>
            <a:xfrm rot="19800000">
              <a:off x="7541601" y="2119316"/>
              <a:ext cx="45719" cy="92869"/>
            </a:xfrm>
            <a:prstGeom prst="ellipse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円/楕円 27">
              <a:extLst>
                <a:ext uri="{FF2B5EF4-FFF2-40B4-BE49-F238E27FC236}">
                  <a16:creationId xmlns:a16="http://schemas.microsoft.com/office/drawing/2014/main" id="{06428D4D-81F8-43F3-9F14-6B4B227B9B3B}"/>
                </a:ext>
              </a:extLst>
            </p:cNvPr>
            <p:cNvSpPr/>
            <p:nvPr/>
          </p:nvSpPr>
          <p:spPr>
            <a:xfrm>
              <a:off x="7614474" y="2291257"/>
              <a:ext cx="182630" cy="5205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7AF578F3-A5A5-403D-A71E-FC13C5FFD8B0}"/>
                </a:ext>
              </a:extLst>
            </p:cNvPr>
            <p:cNvSpPr/>
            <p:nvPr/>
          </p:nvSpPr>
          <p:spPr>
            <a:xfrm rot="2700000">
              <a:off x="7442545" y="1285377"/>
              <a:ext cx="181975" cy="505426"/>
            </a:xfrm>
            <a:prstGeom prst="moon">
              <a:avLst>
                <a:gd name="adj" fmla="val 5996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4D11B15D-D81C-42F9-A485-022DB1030577}"/>
              </a:ext>
            </a:extLst>
          </p:cNvPr>
          <p:cNvGrpSpPr/>
          <p:nvPr/>
        </p:nvGrpSpPr>
        <p:grpSpPr>
          <a:xfrm>
            <a:off x="4398298" y="1317708"/>
            <a:ext cx="1098459" cy="2231941"/>
            <a:chOff x="4398298" y="1317708"/>
            <a:chExt cx="1098459" cy="2231941"/>
          </a:xfrm>
        </p:grpSpPr>
        <p:sp>
          <p:nvSpPr>
            <p:cNvPr id="22" name="片側の 2 つの角を丸めた四角形 128">
              <a:extLst>
                <a:ext uri="{FF2B5EF4-FFF2-40B4-BE49-F238E27FC236}">
                  <a16:creationId xmlns:a16="http://schemas.microsoft.com/office/drawing/2014/main" id="{7DD35EDE-6C7D-4A30-B280-92632B2E1DF4}"/>
                </a:ext>
              </a:extLst>
            </p:cNvPr>
            <p:cNvSpPr/>
            <p:nvPr/>
          </p:nvSpPr>
          <p:spPr>
            <a:xfrm>
              <a:off x="4514159" y="1368295"/>
              <a:ext cx="944787" cy="11210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8D0F96D4-59EF-4176-8C3C-101D3585CE65}"/>
                </a:ext>
              </a:extLst>
            </p:cNvPr>
            <p:cNvSpPr/>
            <p:nvPr/>
          </p:nvSpPr>
          <p:spPr>
            <a:xfrm flipH="1">
              <a:off x="4524742" y="1604625"/>
              <a:ext cx="104457" cy="846766"/>
            </a:xfrm>
            <a:prstGeom prst="moon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80F15001-36EE-4094-811C-4234D0DCB7AA}"/>
                </a:ext>
              </a:extLst>
            </p:cNvPr>
            <p:cNvSpPr/>
            <p:nvPr/>
          </p:nvSpPr>
          <p:spPr>
            <a:xfrm>
              <a:off x="4439002" y="1408719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001E1675-F4C9-4BAC-AF11-B54ECB28B4C8}"/>
                </a:ext>
              </a:extLst>
            </p:cNvPr>
            <p:cNvSpPr/>
            <p:nvPr/>
          </p:nvSpPr>
          <p:spPr>
            <a:xfrm>
              <a:off x="4792000" y="2412716"/>
              <a:ext cx="180209" cy="9235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" name="円/楕円 368">
              <a:extLst>
                <a:ext uri="{FF2B5EF4-FFF2-40B4-BE49-F238E27FC236}">
                  <a16:creationId xmlns:a16="http://schemas.microsoft.com/office/drawing/2014/main" id="{F9EE8AF2-32A4-4753-8D9F-49959D2D8961}"/>
                </a:ext>
              </a:extLst>
            </p:cNvPr>
            <p:cNvSpPr/>
            <p:nvPr/>
          </p:nvSpPr>
          <p:spPr>
            <a:xfrm rot="900000" flipH="1">
              <a:off x="5199114" y="1838852"/>
              <a:ext cx="203820" cy="337309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" name="円/楕円 369">
              <a:extLst>
                <a:ext uri="{FF2B5EF4-FFF2-40B4-BE49-F238E27FC236}">
                  <a16:creationId xmlns:a16="http://schemas.microsoft.com/office/drawing/2014/main" id="{5B16BA07-1067-4F4C-BB64-BB4C0890A27A}"/>
                </a:ext>
              </a:extLst>
            </p:cNvPr>
            <p:cNvSpPr/>
            <p:nvPr/>
          </p:nvSpPr>
          <p:spPr>
            <a:xfrm rot="900000" flipH="1">
              <a:off x="5243089" y="1897406"/>
              <a:ext cx="120663" cy="221097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1E0AE4E9-0649-4777-B48C-BD6E30B73EFA}"/>
                </a:ext>
              </a:extLst>
            </p:cNvPr>
            <p:cNvSpPr/>
            <p:nvPr/>
          </p:nvSpPr>
          <p:spPr>
            <a:xfrm>
              <a:off x="4399514" y="2527355"/>
              <a:ext cx="1045562" cy="1020925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45562" h="1020925">
                  <a:moveTo>
                    <a:pt x="679490" y="0"/>
                  </a:moveTo>
                  <a:lnTo>
                    <a:pt x="740145" y="0"/>
                  </a:lnTo>
                  <a:cubicBezTo>
                    <a:pt x="908822" y="0"/>
                    <a:pt x="1045562" y="143444"/>
                    <a:pt x="1045562" y="320391"/>
                  </a:cubicBezTo>
                  <a:lnTo>
                    <a:pt x="1045562" y="1020925"/>
                  </a:lnTo>
                  <a:lnTo>
                    <a:pt x="117074" y="1020925"/>
                  </a:lnTo>
                  <a:cubicBezTo>
                    <a:pt x="84296" y="825080"/>
                    <a:pt x="-48493" y="586373"/>
                    <a:pt x="18741" y="433390"/>
                  </a:cubicBezTo>
                  <a:cubicBezTo>
                    <a:pt x="85975" y="280407"/>
                    <a:pt x="111843" y="209378"/>
                    <a:pt x="166854" y="138877"/>
                  </a:cubicBezTo>
                  <a:cubicBezTo>
                    <a:pt x="221865" y="68376"/>
                    <a:pt x="279968" y="30585"/>
                    <a:pt x="348805" y="10385"/>
                  </a:cubicBezTo>
                  <a:lnTo>
                    <a:pt x="368010" y="7678"/>
                  </a:lnTo>
                  <a:lnTo>
                    <a:pt x="334074" y="72107"/>
                  </a:lnTo>
                  <a:cubicBezTo>
                    <a:pt x="315991" y="120971"/>
                    <a:pt x="316549" y="162938"/>
                    <a:pt x="340034" y="186423"/>
                  </a:cubicBezTo>
                  <a:cubicBezTo>
                    <a:pt x="387005" y="233394"/>
                    <a:pt x="507899" y="188655"/>
                    <a:pt x="610058" y="86497"/>
                  </a:cubicBezTo>
                  <a:cubicBezTo>
                    <a:pt x="635597" y="60957"/>
                    <a:pt x="657548" y="34247"/>
                    <a:pt x="675375" y="7813"/>
                  </a:cubicBezTo>
                  <a:lnTo>
                    <a:pt x="67949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266F4C22-F59E-419C-BA85-765C517B29C8}"/>
                </a:ext>
              </a:extLst>
            </p:cNvPr>
            <p:cNvSpPr/>
            <p:nvPr/>
          </p:nvSpPr>
          <p:spPr>
            <a:xfrm>
              <a:off x="5172075" y="2717850"/>
              <a:ext cx="324682" cy="83179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1DC76BD4-6391-4BE3-9FB0-BB5B155EB36F}"/>
                </a:ext>
              </a:extLst>
            </p:cNvPr>
            <p:cNvSpPr/>
            <p:nvPr/>
          </p:nvSpPr>
          <p:spPr>
            <a:xfrm rot="19800000">
              <a:off x="4583666" y="2119316"/>
              <a:ext cx="45719" cy="92869"/>
            </a:xfrm>
            <a:prstGeom prst="ellipse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" name="円/楕円 27">
              <a:extLst>
                <a:ext uri="{FF2B5EF4-FFF2-40B4-BE49-F238E27FC236}">
                  <a16:creationId xmlns:a16="http://schemas.microsoft.com/office/drawing/2014/main" id="{E2721490-8900-4A9A-ACCE-49D97B5A00AC}"/>
                </a:ext>
              </a:extLst>
            </p:cNvPr>
            <p:cNvSpPr/>
            <p:nvPr/>
          </p:nvSpPr>
          <p:spPr>
            <a:xfrm>
              <a:off x="4656539" y="2291257"/>
              <a:ext cx="182630" cy="5205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FB1D4349-60AF-4FF5-A38A-7236FF4126F6}"/>
                </a:ext>
              </a:extLst>
            </p:cNvPr>
            <p:cNvGrpSpPr/>
            <p:nvPr/>
          </p:nvGrpSpPr>
          <p:grpSpPr>
            <a:xfrm>
              <a:off x="4791019" y="1756796"/>
              <a:ext cx="231737" cy="345786"/>
              <a:chOff x="4685714" y="1756796"/>
              <a:chExt cx="231737" cy="345786"/>
            </a:xfrm>
          </p:grpSpPr>
          <p:sp>
            <p:nvSpPr>
              <p:cNvPr id="47" name="月 46">
                <a:extLst>
                  <a:ext uri="{FF2B5EF4-FFF2-40B4-BE49-F238E27FC236}">
                    <a16:creationId xmlns:a16="http://schemas.microsoft.com/office/drawing/2014/main" id="{05F83875-34D1-40AC-A08D-DB1E2FE7B1CD}"/>
                  </a:ext>
                </a:extLst>
              </p:cNvPr>
              <p:cNvSpPr/>
              <p:nvPr/>
            </p:nvSpPr>
            <p:spPr>
              <a:xfrm rot="5400000">
                <a:off x="4774905" y="1673759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D3D83E41-0D0B-4AC5-86CC-ED3A0240D5C2}"/>
                  </a:ext>
                </a:extLst>
              </p:cNvPr>
              <p:cNvGrpSpPr/>
              <p:nvPr/>
            </p:nvGrpSpPr>
            <p:grpSpPr>
              <a:xfrm>
                <a:off x="4685714" y="1822177"/>
                <a:ext cx="205719" cy="280405"/>
                <a:chOff x="2551722" y="1271341"/>
                <a:chExt cx="205719" cy="280405"/>
              </a:xfrm>
            </p:grpSpPr>
            <p:sp>
              <p:nvSpPr>
                <p:cNvPr id="49" name="二等辺三角形 48">
                  <a:extLst>
                    <a:ext uri="{FF2B5EF4-FFF2-40B4-BE49-F238E27FC236}">
                      <a16:creationId xmlns:a16="http://schemas.microsoft.com/office/drawing/2014/main" id="{D1B62ABF-C96F-4478-A57A-9BBBA3916D30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E58F9CBA-619E-4A4B-9B03-BAAB8F91D336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16593418-B384-4A98-B245-141AFC257300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52" name="円/楕円 148">
                    <a:extLst>
                      <a:ext uri="{FF2B5EF4-FFF2-40B4-BE49-F238E27FC236}">
                        <a16:creationId xmlns:a16="http://schemas.microsoft.com/office/drawing/2014/main" id="{2E9B7FF5-AD48-444A-B7FB-DD20B57FDD83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" name="円/楕円 149">
                    <a:extLst>
                      <a:ext uri="{FF2B5EF4-FFF2-40B4-BE49-F238E27FC236}">
                        <a16:creationId xmlns:a16="http://schemas.microsoft.com/office/drawing/2014/main" id="{A4BF2C18-B4BB-44CB-B011-A666C57AC05F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" name="円/楕円 150">
                    <a:extLst>
                      <a:ext uri="{FF2B5EF4-FFF2-40B4-BE49-F238E27FC236}">
                        <a16:creationId xmlns:a16="http://schemas.microsoft.com/office/drawing/2014/main" id="{6EF99E0D-B7AE-4B7E-B920-3B35D4796B1C}"/>
                      </a:ext>
                    </a:extLst>
                  </p:cNvPr>
                  <p:cNvSpPr/>
                  <p:nvPr/>
                </p:nvSpPr>
                <p:spPr>
                  <a:xfrm>
                    <a:off x="2902481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" name="円/楕円 151">
                    <a:extLst>
                      <a:ext uri="{FF2B5EF4-FFF2-40B4-BE49-F238E27FC236}">
                        <a16:creationId xmlns:a16="http://schemas.microsoft.com/office/drawing/2014/main" id="{22E726F5-195A-4B52-852C-BB9F93F13F64}"/>
                      </a:ext>
                    </a:extLst>
                  </p:cNvPr>
                  <p:cNvSpPr/>
                  <p:nvPr/>
                </p:nvSpPr>
                <p:spPr>
                  <a:xfrm>
                    <a:off x="2924137" y="3752653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7E33219F-B62B-4752-8F73-1446A7BA076C}"/>
                </a:ext>
              </a:extLst>
            </p:cNvPr>
            <p:cNvGrpSpPr/>
            <p:nvPr/>
          </p:nvGrpSpPr>
          <p:grpSpPr>
            <a:xfrm>
              <a:off x="4463994" y="1756796"/>
              <a:ext cx="144381" cy="345786"/>
              <a:chOff x="4685714" y="1756796"/>
              <a:chExt cx="231737" cy="345786"/>
            </a:xfrm>
          </p:grpSpPr>
          <p:sp>
            <p:nvSpPr>
              <p:cNvPr id="38" name="月 37">
                <a:extLst>
                  <a:ext uri="{FF2B5EF4-FFF2-40B4-BE49-F238E27FC236}">
                    <a16:creationId xmlns:a16="http://schemas.microsoft.com/office/drawing/2014/main" id="{5C1AB9EA-A216-499A-86EC-9F991E050CC8}"/>
                  </a:ext>
                </a:extLst>
              </p:cNvPr>
              <p:cNvSpPr/>
              <p:nvPr/>
            </p:nvSpPr>
            <p:spPr>
              <a:xfrm rot="5400000">
                <a:off x="4774905" y="1673759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E4455ADC-764E-4157-BCB3-D7B6A65DF7AA}"/>
                  </a:ext>
                </a:extLst>
              </p:cNvPr>
              <p:cNvGrpSpPr/>
              <p:nvPr/>
            </p:nvGrpSpPr>
            <p:grpSpPr>
              <a:xfrm>
                <a:off x="4685714" y="1822177"/>
                <a:ext cx="205719" cy="280405"/>
                <a:chOff x="2551722" y="1271341"/>
                <a:chExt cx="205719" cy="280405"/>
              </a:xfrm>
            </p:grpSpPr>
            <p:sp>
              <p:nvSpPr>
                <p:cNvPr id="40" name="二等辺三角形 39">
                  <a:extLst>
                    <a:ext uri="{FF2B5EF4-FFF2-40B4-BE49-F238E27FC236}">
                      <a16:creationId xmlns:a16="http://schemas.microsoft.com/office/drawing/2014/main" id="{2E7DEF0E-8B0D-4D7D-AA3F-5AD36BAE690D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二等辺三角形 40">
                  <a:extLst>
                    <a:ext uri="{FF2B5EF4-FFF2-40B4-BE49-F238E27FC236}">
                      <a16:creationId xmlns:a16="http://schemas.microsoft.com/office/drawing/2014/main" id="{8D578D16-DF26-42A2-B7BD-4FB7B542B945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2568C5F3-C852-4E2F-AE66-A0BBD3FAE5DA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43" name="円/楕円 148">
                    <a:extLst>
                      <a:ext uri="{FF2B5EF4-FFF2-40B4-BE49-F238E27FC236}">
                        <a16:creationId xmlns:a16="http://schemas.microsoft.com/office/drawing/2014/main" id="{AB4B9D58-A740-4203-845E-799CB0DF47B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" name="円/楕円 149">
                    <a:extLst>
                      <a:ext uri="{FF2B5EF4-FFF2-40B4-BE49-F238E27FC236}">
                        <a16:creationId xmlns:a16="http://schemas.microsoft.com/office/drawing/2014/main" id="{3198903D-88BA-4EBD-BDFD-CD6371CBC57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円/楕円 150">
                    <a:extLst>
                      <a:ext uri="{FF2B5EF4-FFF2-40B4-BE49-F238E27FC236}">
                        <a16:creationId xmlns:a16="http://schemas.microsoft.com/office/drawing/2014/main" id="{68875519-25AD-401E-A639-FBE2E4FFB9E5}"/>
                      </a:ext>
                    </a:extLst>
                  </p:cNvPr>
                  <p:cNvSpPr/>
                  <p:nvPr/>
                </p:nvSpPr>
                <p:spPr>
                  <a:xfrm>
                    <a:off x="2924808" y="3747251"/>
                    <a:ext cx="89029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" name="円/楕円 151">
                    <a:extLst>
                      <a:ext uri="{FF2B5EF4-FFF2-40B4-BE49-F238E27FC236}">
                        <a16:creationId xmlns:a16="http://schemas.microsoft.com/office/drawing/2014/main" id="{899A47CF-2A5F-4EFC-BACB-FEE76E7ACEBA}"/>
                      </a:ext>
                    </a:extLst>
                  </p:cNvPr>
                  <p:cNvSpPr/>
                  <p:nvPr/>
                </p:nvSpPr>
                <p:spPr>
                  <a:xfrm>
                    <a:off x="2946464" y="3754693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34" name="月 33">
              <a:extLst>
                <a:ext uri="{FF2B5EF4-FFF2-40B4-BE49-F238E27FC236}">
                  <a16:creationId xmlns:a16="http://schemas.microsoft.com/office/drawing/2014/main" id="{A07223DC-01F7-4DB9-9962-8C905A7D3605}"/>
                </a:ext>
              </a:extLst>
            </p:cNvPr>
            <p:cNvSpPr/>
            <p:nvPr/>
          </p:nvSpPr>
          <p:spPr>
            <a:xfrm flipH="1">
              <a:off x="5151081" y="1604625"/>
              <a:ext cx="143298" cy="846766"/>
            </a:xfrm>
            <a:prstGeom prst="moon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二等辺三角形 12">
              <a:extLst>
                <a:ext uri="{FF2B5EF4-FFF2-40B4-BE49-F238E27FC236}">
                  <a16:creationId xmlns:a16="http://schemas.microsoft.com/office/drawing/2014/main" id="{6525E7C9-DE49-4653-8508-02979E50F7AC}"/>
                </a:ext>
              </a:extLst>
            </p:cNvPr>
            <p:cNvSpPr/>
            <p:nvPr/>
          </p:nvSpPr>
          <p:spPr>
            <a:xfrm rot="11700000">
              <a:off x="4640442" y="2584395"/>
              <a:ext cx="302697" cy="690122"/>
            </a:xfrm>
            <a:custGeom>
              <a:avLst/>
              <a:gdLst>
                <a:gd name="connsiteX0" fmla="*/ 0 w 327168"/>
                <a:gd name="connsiteY0" fmla="*/ 595714 h 595714"/>
                <a:gd name="connsiteX1" fmla="*/ 163584 w 327168"/>
                <a:gd name="connsiteY1" fmla="*/ 0 h 595714"/>
                <a:gd name="connsiteX2" fmla="*/ 327168 w 327168"/>
                <a:gd name="connsiteY2" fmla="*/ 595714 h 595714"/>
                <a:gd name="connsiteX3" fmla="*/ 0 w 327168"/>
                <a:gd name="connsiteY3" fmla="*/ 595714 h 595714"/>
                <a:gd name="connsiteX0" fmla="*/ 0 w 329515"/>
                <a:gd name="connsiteY0" fmla="*/ 685092 h 685092"/>
                <a:gd name="connsiteX1" fmla="*/ 165931 w 329515"/>
                <a:gd name="connsiteY1" fmla="*/ 0 h 685092"/>
                <a:gd name="connsiteX2" fmla="*/ 329515 w 329515"/>
                <a:gd name="connsiteY2" fmla="*/ 595714 h 685092"/>
                <a:gd name="connsiteX3" fmla="*/ 0 w 329515"/>
                <a:gd name="connsiteY3" fmla="*/ 685092 h 685092"/>
                <a:gd name="connsiteX0" fmla="*/ 0 w 329515"/>
                <a:gd name="connsiteY0" fmla="*/ 660176 h 660176"/>
                <a:gd name="connsiteX1" fmla="*/ 195616 w 329515"/>
                <a:gd name="connsiteY1" fmla="*/ 0 h 660176"/>
                <a:gd name="connsiteX2" fmla="*/ 329515 w 329515"/>
                <a:gd name="connsiteY2" fmla="*/ 570798 h 660176"/>
                <a:gd name="connsiteX3" fmla="*/ 0 w 329515"/>
                <a:gd name="connsiteY3" fmla="*/ 660176 h 660176"/>
                <a:gd name="connsiteX0" fmla="*/ 0 w 272794"/>
                <a:gd name="connsiteY0" fmla="*/ 660176 h 660176"/>
                <a:gd name="connsiteX1" fmla="*/ 195616 w 272794"/>
                <a:gd name="connsiteY1" fmla="*/ 0 h 660176"/>
                <a:gd name="connsiteX2" fmla="*/ 272794 w 272794"/>
                <a:gd name="connsiteY2" fmla="*/ 598323 h 660176"/>
                <a:gd name="connsiteX3" fmla="*/ 0 w 272794"/>
                <a:gd name="connsiteY3" fmla="*/ 660176 h 660176"/>
                <a:gd name="connsiteX0" fmla="*/ 0 w 273245"/>
                <a:gd name="connsiteY0" fmla="*/ 660176 h 660176"/>
                <a:gd name="connsiteX1" fmla="*/ 195616 w 273245"/>
                <a:gd name="connsiteY1" fmla="*/ 0 h 660176"/>
                <a:gd name="connsiteX2" fmla="*/ 273245 w 273245"/>
                <a:gd name="connsiteY2" fmla="*/ 590808 h 660176"/>
                <a:gd name="connsiteX3" fmla="*/ 0 w 273245"/>
                <a:gd name="connsiteY3" fmla="*/ 660176 h 660176"/>
                <a:gd name="connsiteX0" fmla="*/ 0 w 277230"/>
                <a:gd name="connsiteY0" fmla="*/ 660176 h 660176"/>
                <a:gd name="connsiteX1" fmla="*/ 195616 w 277230"/>
                <a:gd name="connsiteY1" fmla="*/ 0 h 660176"/>
                <a:gd name="connsiteX2" fmla="*/ 277230 w 277230"/>
                <a:gd name="connsiteY2" fmla="*/ 587274 h 660176"/>
                <a:gd name="connsiteX3" fmla="*/ 0 w 277230"/>
                <a:gd name="connsiteY3" fmla="*/ 660176 h 660176"/>
                <a:gd name="connsiteX0" fmla="*/ 0 w 277230"/>
                <a:gd name="connsiteY0" fmla="*/ 693159 h 693159"/>
                <a:gd name="connsiteX1" fmla="*/ 199104 w 277230"/>
                <a:gd name="connsiteY1" fmla="*/ 0 h 693159"/>
                <a:gd name="connsiteX2" fmla="*/ 277230 w 277230"/>
                <a:gd name="connsiteY2" fmla="*/ 620257 h 693159"/>
                <a:gd name="connsiteX3" fmla="*/ 0 w 277230"/>
                <a:gd name="connsiteY3" fmla="*/ 693159 h 693159"/>
                <a:gd name="connsiteX0" fmla="*/ 0 w 302697"/>
                <a:gd name="connsiteY0" fmla="*/ 690122 h 690122"/>
                <a:gd name="connsiteX1" fmla="*/ 224571 w 302697"/>
                <a:gd name="connsiteY1" fmla="*/ 0 h 690122"/>
                <a:gd name="connsiteX2" fmla="*/ 302697 w 302697"/>
                <a:gd name="connsiteY2" fmla="*/ 620257 h 690122"/>
                <a:gd name="connsiteX3" fmla="*/ 0 w 302697"/>
                <a:gd name="connsiteY3" fmla="*/ 690122 h 690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2697" h="690122">
                  <a:moveTo>
                    <a:pt x="0" y="690122"/>
                  </a:moveTo>
                  <a:lnTo>
                    <a:pt x="224571" y="0"/>
                  </a:lnTo>
                  <a:lnTo>
                    <a:pt x="302697" y="620257"/>
                  </a:lnTo>
                  <a:lnTo>
                    <a:pt x="0" y="690122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A9A8B6F6-9FF3-407D-9AAA-07969BD7FA3B}"/>
                </a:ext>
              </a:extLst>
            </p:cNvPr>
            <p:cNvSpPr/>
            <p:nvPr/>
          </p:nvSpPr>
          <p:spPr>
            <a:xfrm>
              <a:off x="4398298" y="1317708"/>
              <a:ext cx="994713" cy="659761"/>
            </a:xfrm>
            <a:custGeom>
              <a:avLst/>
              <a:gdLst>
                <a:gd name="connsiteX0" fmla="*/ 511900 w 994713"/>
                <a:gd name="connsiteY0" fmla="*/ 613 h 659761"/>
                <a:gd name="connsiteX1" fmla="*/ 765890 w 994713"/>
                <a:gd name="connsiteY1" fmla="*/ 62269 h 659761"/>
                <a:gd name="connsiteX2" fmla="*/ 938873 w 994713"/>
                <a:gd name="connsiteY2" fmla="*/ 659761 h 659761"/>
                <a:gd name="connsiteX3" fmla="*/ 375247 w 994713"/>
                <a:gd name="connsiteY3" fmla="*/ 287701 h 659761"/>
                <a:gd name="connsiteX4" fmla="*/ 281528 w 994713"/>
                <a:gd name="connsiteY4" fmla="*/ 254090 h 659761"/>
                <a:gd name="connsiteX5" fmla="*/ 214168 w 994713"/>
                <a:gd name="connsiteY5" fmla="*/ 300408 h 659761"/>
                <a:gd name="connsiteX6" fmla="*/ 36460 w 994713"/>
                <a:gd name="connsiteY6" fmla="*/ 535705 h 659761"/>
                <a:gd name="connsiteX7" fmla="*/ 202673 w 994713"/>
                <a:gd name="connsiteY7" fmla="*/ 75351 h 659761"/>
                <a:gd name="connsiteX8" fmla="*/ 410771 w 994713"/>
                <a:gd name="connsiteY8" fmla="*/ 17438 h 659761"/>
                <a:gd name="connsiteX9" fmla="*/ 414532 w 994713"/>
                <a:gd name="connsiteY9" fmla="*/ 17756 h 659761"/>
                <a:gd name="connsiteX10" fmla="*/ 428097 w 994713"/>
                <a:gd name="connsiteY10" fmla="*/ 12994 h 659761"/>
                <a:gd name="connsiteX11" fmla="*/ 511900 w 994713"/>
                <a:gd name="connsiteY11" fmla="*/ 613 h 65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94713" h="659761">
                  <a:moveTo>
                    <a:pt x="511900" y="613"/>
                  </a:moveTo>
                  <a:cubicBezTo>
                    <a:pt x="597132" y="-3834"/>
                    <a:pt x="685438" y="15820"/>
                    <a:pt x="765890" y="62269"/>
                  </a:cubicBezTo>
                  <a:cubicBezTo>
                    <a:pt x="980430" y="186134"/>
                    <a:pt x="1057877" y="453640"/>
                    <a:pt x="938873" y="659761"/>
                  </a:cubicBezTo>
                  <a:cubicBezTo>
                    <a:pt x="774613" y="502723"/>
                    <a:pt x="583324" y="376732"/>
                    <a:pt x="375247" y="287701"/>
                  </a:cubicBezTo>
                  <a:lnTo>
                    <a:pt x="281528" y="254090"/>
                  </a:lnTo>
                  <a:lnTo>
                    <a:pt x="214168" y="300408"/>
                  </a:lnTo>
                  <a:cubicBezTo>
                    <a:pt x="134902" y="364713"/>
                    <a:pt x="73057" y="446064"/>
                    <a:pt x="36460" y="535705"/>
                  </a:cubicBezTo>
                  <a:cubicBezTo>
                    <a:pt x="-50683" y="384769"/>
                    <a:pt x="23734" y="178662"/>
                    <a:pt x="202673" y="75351"/>
                  </a:cubicBezTo>
                  <a:cubicBezTo>
                    <a:pt x="269775" y="36610"/>
                    <a:pt x="342047" y="17826"/>
                    <a:pt x="410771" y="17438"/>
                  </a:cubicBezTo>
                  <a:lnTo>
                    <a:pt x="414532" y="17756"/>
                  </a:lnTo>
                  <a:lnTo>
                    <a:pt x="428097" y="12994"/>
                  </a:lnTo>
                  <a:cubicBezTo>
                    <a:pt x="455419" y="6256"/>
                    <a:pt x="483489" y="2096"/>
                    <a:pt x="511900" y="613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58932228-5E5A-4E5E-B455-82C171C065F8}"/>
                </a:ext>
              </a:extLst>
            </p:cNvPr>
            <p:cNvSpPr/>
            <p:nvPr/>
          </p:nvSpPr>
          <p:spPr>
            <a:xfrm>
              <a:off x="4551819" y="2520870"/>
              <a:ext cx="753287" cy="737606"/>
            </a:xfrm>
            <a:custGeom>
              <a:avLst/>
              <a:gdLst>
                <a:gd name="connsiteX0" fmla="*/ 521871 w 781868"/>
                <a:gd name="connsiteY0" fmla="*/ 0 h 723977"/>
                <a:gd name="connsiteX1" fmla="*/ 582526 w 781868"/>
                <a:gd name="connsiteY1" fmla="*/ 0 h 723977"/>
                <a:gd name="connsiteX2" fmla="*/ 753287 w 781868"/>
                <a:gd name="connsiteY2" fmla="*/ 54718 h 723977"/>
                <a:gd name="connsiteX3" fmla="*/ 781868 w 781868"/>
                <a:gd name="connsiteY3" fmla="*/ 79455 h 723977"/>
                <a:gd name="connsiteX4" fmla="*/ 509108 w 781868"/>
                <a:gd name="connsiteY4" fmla="*/ 214514 h 723977"/>
                <a:gd name="connsiteX5" fmla="*/ 614835 w 781868"/>
                <a:gd name="connsiteY5" fmla="*/ 303979 h 723977"/>
                <a:gd name="connsiteX6" fmla="*/ 64672 w 781868"/>
                <a:gd name="connsiteY6" fmla="*/ 723977 h 723977"/>
                <a:gd name="connsiteX7" fmla="*/ 28855 w 781868"/>
                <a:gd name="connsiteY7" fmla="*/ 281380 h 723977"/>
                <a:gd name="connsiteX8" fmla="*/ 102892 w 781868"/>
                <a:gd name="connsiteY8" fmla="*/ 224039 h 723977"/>
                <a:gd name="connsiteX9" fmla="*/ 0 w 781868"/>
                <a:gd name="connsiteY9" fmla="*/ 148784 h 723977"/>
                <a:gd name="connsiteX10" fmla="*/ 9235 w 781868"/>
                <a:gd name="connsiteY10" fmla="*/ 138877 h 723977"/>
                <a:gd name="connsiteX11" fmla="*/ 191186 w 781868"/>
                <a:gd name="connsiteY11" fmla="*/ 10385 h 723977"/>
                <a:gd name="connsiteX12" fmla="*/ 210391 w 781868"/>
                <a:gd name="connsiteY12" fmla="*/ 7678 h 723977"/>
                <a:gd name="connsiteX13" fmla="*/ 217980 w 781868"/>
                <a:gd name="connsiteY13" fmla="*/ 7681 h 723977"/>
                <a:gd name="connsiteX14" fmla="*/ 83722 w 781868"/>
                <a:gd name="connsiteY14" fmla="*/ 683495 h 723977"/>
                <a:gd name="connsiteX15" fmla="*/ 490349 w 781868"/>
                <a:gd name="connsiteY15" fmla="*/ 7801 h 723977"/>
                <a:gd name="connsiteX16" fmla="*/ 517756 w 781868"/>
                <a:gd name="connsiteY16" fmla="*/ 7813 h 723977"/>
                <a:gd name="connsiteX17" fmla="*/ 521871 w 781868"/>
                <a:gd name="connsiteY17" fmla="*/ 0 h 723977"/>
                <a:gd name="connsiteX0" fmla="*/ 521871 w 781868"/>
                <a:gd name="connsiteY0" fmla="*/ 6486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509108 w 781868"/>
                <a:gd name="connsiteY4" fmla="*/ 221000 h 730463"/>
                <a:gd name="connsiteX5" fmla="*/ 614835 w 781868"/>
                <a:gd name="connsiteY5" fmla="*/ 310465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16" fmla="*/ 517756 w 781868"/>
                <a:gd name="connsiteY16" fmla="*/ 14299 h 730463"/>
                <a:gd name="connsiteX17" fmla="*/ 521871 w 781868"/>
                <a:gd name="connsiteY17" fmla="*/ 6486 h 730463"/>
                <a:gd name="connsiteX0" fmla="*/ 517756 w 781868"/>
                <a:gd name="connsiteY0" fmla="*/ 14299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509108 w 781868"/>
                <a:gd name="connsiteY4" fmla="*/ 221000 h 730463"/>
                <a:gd name="connsiteX5" fmla="*/ 614835 w 781868"/>
                <a:gd name="connsiteY5" fmla="*/ 310465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16" fmla="*/ 517756 w 781868"/>
                <a:gd name="connsiteY16" fmla="*/ 14299 h 730463"/>
                <a:gd name="connsiteX0" fmla="*/ 490349 w 781868"/>
                <a:gd name="connsiteY0" fmla="*/ 0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509108 w 781868"/>
                <a:gd name="connsiteY4" fmla="*/ 221000 h 730463"/>
                <a:gd name="connsiteX5" fmla="*/ 614835 w 781868"/>
                <a:gd name="connsiteY5" fmla="*/ 310465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0" fmla="*/ 490349 w 781868"/>
                <a:gd name="connsiteY0" fmla="*/ 0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466246 w 781868"/>
                <a:gd name="connsiteY4" fmla="*/ 209093 h 730463"/>
                <a:gd name="connsiteX5" fmla="*/ 614835 w 781868"/>
                <a:gd name="connsiteY5" fmla="*/ 310465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0" fmla="*/ 490349 w 781868"/>
                <a:gd name="connsiteY0" fmla="*/ 0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466246 w 781868"/>
                <a:gd name="connsiteY4" fmla="*/ 209093 h 730463"/>
                <a:gd name="connsiteX5" fmla="*/ 533873 w 781868"/>
                <a:gd name="connsiteY5" fmla="*/ 281890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0" fmla="*/ 490349 w 781868"/>
                <a:gd name="connsiteY0" fmla="*/ 0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418621 w 781868"/>
                <a:gd name="connsiteY4" fmla="*/ 213855 h 730463"/>
                <a:gd name="connsiteX5" fmla="*/ 533873 w 781868"/>
                <a:gd name="connsiteY5" fmla="*/ 281890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0" fmla="*/ 490349 w 781868"/>
                <a:gd name="connsiteY0" fmla="*/ 0 h 730463"/>
                <a:gd name="connsiteX1" fmla="*/ 582526 w 781868"/>
                <a:gd name="connsiteY1" fmla="*/ 6486 h 730463"/>
                <a:gd name="connsiteX2" fmla="*/ 753287 w 781868"/>
                <a:gd name="connsiteY2" fmla="*/ 61204 h 730463"/>
                <a:gd name="connsiteX3" fmla="*/ 781868 w 781868"/>
                <a:gd name="connsiteY3" fmla="*/ 85941 h 730463"/>
                <a:gd name="connsiteX4" fmla="*/ 430527 w 781868"/>
                <a:gd name="connsiteY4" fmla="*/ 209093 h 730463"/>
                <a:gd name="connsiteX5" fmla="*/ 533873 w 781868"/>
                <a:gd name="connsiteY5" fmla="*/ 281890 h 730463"/>
                <a:gd name="connsiteX6" fmla="*/ 64672 w 781868"/>
                <a:gd name="connsiteY6" fmla="*/ 730463 h 730463"/>
                <a:gd name="connsiteX7" fmla="*/ 28855 w 781868"/>
                <a:gd name="connsiteY7" fmla="*/ 287866 h 730463"/>
                <a:gd name="connsiteX8" fmla="*/ 102892 w 781868"/>
                <a:gd name="connsiteY8" fmla="*/ 230525 h 730463"/>
                <a:gd name="connsiteX9" fmla="*/ 0 w 781868"/>
                <a:gd name="connsiteY9" fmla="*/ 155270 h 730463"/>
                <a:gd name="connsiteX10" fmla="*/ 9235 w 781868"/>
                <a:gd name="connsiteY10" fmla="*/ 145363 h 730463"/>
                <a:gd name="connsiteX11" fmla="*/ 191186 w 781868"/>
                <a:gd name="connsiteY11" fmla="*/ 16871 h 730463"/>
                <a:gd name="connsiteX12" fmla="*/ 210391 w 781868"/>
                <a:gd name="connsiteY12" fmla="*/ 14164 h 730463"/>
                <a:gd name="connsiteX13" fmla="*/ 217980 w 781868"/>
                <a:gd name="connsiteY13" fmla="*/ 14167 h 730463"/>
                <a:gd name="connsiteX14" fmla="*/ 83722 w 781868"/>
                <a:gd name="connsiteY14" fmla="*/ 689981 h 730463"/>
                <a:gd name="connsiteX15" fmla="*/ 490349 w 781868"/>
                <a:gd name="connsiteY15" fmla="*/ 0 h 730463"/>
                <a:gd name="connsiteX0" fmla="*/ 490349 w 781868"/>
                <a:gd name="connsiteY0" fmla="*/ 0 h 737606"/>
                <a:gd name="connsiteX1" fmla="*/ 582526 w 781868"/>
                <a:gd name="connsiteY1" fmla="*/ 6486 h 737606"/>
                <a:gd name="connsiteX2" fmla="*/ 753287 w 781868"/>
                <a:gd name="connsiteY2" fmla="*/ 61204 h 737606"/>
                <a:gd name="connsiteX3" fmla="*/ 781868 w 781868"/>
                <a:gd name="connsiteY3" fmla="*/ 85941 h 737606"/>
                <a:gd name="connsiteX4" fmla="*/ 430527 w 781868"/>
                <a:gd name="connsiteY4" fmla="*/ 209093 h 737606"/>
                <a:gd name="connsiteX5" fmla="*/ 533873 w 781868"/>
                <a:gd name="connsiteY5" fmla="*/ 281890 h 737606"/>
                <a:gd name="connsiteX6" fmla="*/ 74197 w 781868"/>
                <a:gd name="connsiteY6" fmla="*/ 737606 h 737606"/>
                <a:gd name="connsiteX7" fmla="*/ 28855 w 781868"/>
                <a:gd name="connsiteY7" fmla="*/ 287866 h 737606"/>
                <a:gd name="connsiteX8" fmla="*/ 102892 w 781868"/>
                <a:gd name="connsiteY8" fmla="*/ 230525 h 737606"/>
                <a:gd name="connsiteX9" fmla="*/ 0 w 781868"/>
                <a:gd name="connsiteY9" fmla="*/ 155270 h 737606"/>
                <a:gd name="connsiteX10" fmla="*/ 9235 w 781868"/>
                <a:gd name="connsiteY10" fmla="*/ 145363 h 737606"/>
                <a:gd name="connsiteX11" fmla="*/ 191186 w 781868"/>
                <a:gd name="connsiteY11" fmla="*/ 16871 h 737606"/>
                <a:gd name="connsiteX12" fmla="*/ 210391 w 781868"/>
                <a:gd name="connsiteY12" fmla="*/ 14164 h 737606"/>
                <a:gd name="connsiteX13" fmla="*/ 217980 w 781868"/>
                <a:gd name="connsiteY13" fmla="*/ 14167 h 737606"/>
                <a:gd name="connsiteX14" fmla="*/ 83722 w 781868"/>
                <a:gd name="connsiteY14" fmla="*/ 689981 h 737606"/>
                <a:gd name="connsiteX15" fmla="*/ 490349 w 781868"/>
                <a:gd name="connsiteY15" fmla="*/ 0 h 737606"/>
                <a:gd name="connsiteX0" fmla="*/ 490349 w 781868"/>
                <a:gd name="connsiteY0" fmla="*/ 0 h 737606"/>
                <a:gd name="connsiteX1" fmla="*/ 582526 w 781868"/>
                <a:gd name="connsiteY1" fmla="*/ 6486 h 737606"/>
                <a:gd name="connsiteX2" fmla="*/ 753287 w 781868"/>
                <a:gd name="connsiteY2" fmla="*/ 61204 h 737606"/>
                <a:gd name="connsiteX3" fmla="*/ 781868 w 781868"/>
                <a:gd name="connsiteY3" fmla="*/ 85941 h 737606"/>
                <a:gd name="connsiteX4" fmla="*/ 430527 w 781868"/>
                <a:gd name="connsiteY4" fmla="*/ 209093 h 737606"/>
                <a:gd name="connsiteX5" fmla="*/ 533873 w 781868"/>
                <a:gd name="connsiteY5" fmla="*/ 281890 h 737606"/>
                <a:gd name="connsiteX6" fmla="*/ 74197 w 781868"/>
                <a:gd name="connsiteY6" fmla="*/ 737606 h 737606"/>
                <a:gd name="connsiteX7" fmla="*/ 28855 w 781868"/>
                <a:gd name="connsiteY7" fmla="*/ 287866 h 737606"/>
                <a:gd name="connsiteX8" fmla="*/ 102892 w 781868"/>
                <a:gd name="connsiteY8" fmla="*/ 230525 h 737606"/>
                <a:gd name="connsiteX9" fmla="*/ 0 w 781868"/>
                <a:gd name="connsiteY9" fmla="*/ 155270 h 737606"/>
                <a:gd name="connsiteX10" fmla="*/ 9235 w 781868"/>
                <a:gd name="connsiteY10" fmla="*/ 145363 h 737606"/>
                <a:gd name="connsiteX11" fmla="*/ 191186 w 781868"/>
                <a:gd name="connsiteY11" fmla="*/ 16871 h 737606"/>
                <a:gd name="connsiteX12" fmla="*/ 210391 w 781868"/>
                <a:gd name="connsiteY12" fmla="*/ 14164 h 737606"/>
                <a:gd name="connsiteX13" fmla="*/ 217980 w 781868"/>
                <a:gd name="connsiteY13" fmla="*/ 14167 h 737606"/>
                <a:gd name="connsiteX14" fmla="*/ 93247 w 781868"/>
                <a:gd name="connsiteY14" fmla="*/ 701888 h 737606"/>
                <a:gd name="connsiteX15" fmla="*/ 490349 w 781868"/>
                <a:gd name="connsiteY15" fmla="*/ 0 h 737606"/>
                <a:gd name="connsiteX0" fmla="*/ 490349 w 781868"/>
                <a:gd name="connsiteY0" fmla="*/ 0 h 737606"/>
                <a:gd name="connsiteX1" fmla="*/ 582526 w 781868"/>
                <a:gd name="connsiteY1" fmla="*/ 6486 h 737606"/>
                <a:gd name="connsiteX2" fmla="*/ 753287 w 781868"/>
                <a:gd name="connsiteY2" fmla="*/ 61204 h 737606"/>
                <a:gd name="connsiteX3" fmla="*/ 781868 w 781868"/>
                <a:gd name="connsiteY3" fmla="*/ 85941 h 737606"/>
                <a:gd name="connsiteX4" fmla="*/ 430527 w 781868"/>
                <a:gd name="connsiteY4" fmla="*/ 209093 h 737606"/>
                <a:gd name="connsiteX5" fmla="*/ 533873 w 781868"/>
                <a:gd name="connsiteY5" fmla="*/ 281890 h 737606"/>
                <a:gd name="connsiteX6" fmla="*/ 74197 w 781868"/>
                <a:gd name="connsiteY6" fmla="*/ 737606 h 737606"/>
                <a:gd name="connsiteX7" fmla="*/ 28855 w 781868"/>
                <a:gd name="connsiteY7" fmla="*/ 287866 h 737606"/>
                <a:gd name="connsiteX8" fmla="*/ 102892 w 781868"/>
                <a:gd name="connsiteY8" fmla="*/ 230525 h 737606"/>
                <a:gd name="connsiteX9" fmla="*/ 0 w 781868"/>
                <a:gd name="connsiteY9" fmla="*/ 155270 h 737606"/>
                <a:gd name="connsiteX10" fmla="*/ 9235 w 781868"/>
                <a:gd name="connsiteY10" fmla="*/ 145363 h 737606"/>
                <a:gd name="connsiteX11" fmla="*/ 191186 w 781868"/>
                <a:gd name="connsiteY11" fmla="*/ 16871 h 737606"/>
                <a:gd name="connsiteX12" fmla="*/ 210391 w 781868"/>
                <a:gd name="connsiteY12" fmla="*/ 14164 h 737606"/>
                <a:gd name="connsiteX13" fmla="*/ 217980 w 781868"/>
                <a:gd name="connsiteY13" fmla="*/ 14167 h 737606"/>
                <a:gd name="connsiteX14" fmla="*/ 83722 w 781868"/>
                <a:gd name="connsiteY14" fmla="*/ 692363 h 737606"/>
                <a:gd name="connsiteX15" fmla="*/ 490349 w 781868"/>
                <a:gd name="connsiteY15" fmla="*/ 0 h 737606"/>
                <a:gd name="connsiteX0" fmla="*/ 490349 w 781868"/>
                <a:gd name="connsiteY0" fmla="*/ 0 h 737606"/>
                <a:gd name="connsiteX1" fmla="*/ 582526 w 781868"/>
                <a:gd name="connsiteY1" fmla="*/ 6486 h 737606"/>
                <a:gd name="connsiteX2" fmla="*/ 753287 w 781868"/>
                <a:gd name="connsiteY2" fmla="*/ 61204 h 737606"/>
                <a:gd name="connsiteX3" fmla="*/ 781868 w 781868"/>
                <a:gd name="connsiteY3" fmla="*/ 85941 h 737606"/>
                <a:gd name="connsiteX4" fmla="*/ 430527 w 781868"/>
                <a:gd name="connsiteY4" fmla="*/ 209093 h 737606"/>
                <a:gd name="connsiteX5" fmla="*/ 533873 w 781868"/>
                <a:gd name="connsiteY5" fmla="*/ 281890 h 737606"/>
                <a:gd name="connsiteX6" fmla="*/ 74197 w 781868"/>
                <a:gd name="connsiteY6" fmla="*/ 737606 h 737606"/>
                <a:gd name="connsiteX7" fmla="*/ 28855 w 781868"/>
                <a:gd name="connsiteY7" fmla="*/ 287866 h 737606"/>
                <a:gd name="connsiteX8" fmla="*/ 102892 w 781868"/>
                <a:gd name="connsiteY8" fmla="*/ 230525 h 737606"/>
                <a:gd name="connsiteX9" fmla="*/ 0 w 781868"/>
                <a:gd name="connsiteY9" fmla="*/ 155270 h 737606"/>
                <a:gd name="connsiteX10" fmla="*/ 9235 w 781868"/>
                <a:gd name="connsiteY10" fmla="*/ 145363 h 737606"/>
                <a:gd name="connsiteX11" fmla="*/ 191186 w 781868"/>
                <a:gd name="connsiteY11" fmla="*/ 16871 h 737606"/>
                <a:gd name="connsiteX12" fmla="*/ 210391 w 781868"/>
                <a:gd name="connsiteY12" fmla="*/ 14164 h 737606"/>
                <a:gd name="connsiteX13" fmla="*/ 217980 w 781868"/>
                <a:gd name="connsiteY13" fmla="*/ 14167 h 737606"/>
                <a:gd name="connsiteX14" fmla="*/ 83722 w 781868"/>
                <a:gd name="connsiteY14" fmla="*/ 692363 h 737606"/>
                <a:gd name="connsiteX15" fmla="*/ 490349 w 781868"/>
                <a:gd name="connsiteY15" fmla="*/ 0 h 737606"/>
                <a:gd name="connsiteX0" fmla="*/ 490349 w 781868"/>
                <a:gd name="connsiteY0" fmla="*/ 0 h 737606"/>
                <a:gd name="connsiteX1" fmla="*/ 582526 w 781868"/>
                <a:gd name="connsiteY1" fmla="*/ 6486 h 737606"/>
                <a:gd name="connsiteX2" fmla="*/ 753287 w 781868"/>
                <a:gd name="connsiteY2" fmla="*/ 61204 h 737606"/>
                <a:gd name="connsiteX3" fmla="*/ 781868 w 781868"/>
                <a:gd name="connsiteY3" fmla="*/ 85941 h 737606"/>
                <a:gd name="connsiteX4" fmla="*/ 430527 w 781868"/>
                <a:gd name="connsiteY4" fmla="*/ 209093 h 737606"/>
                <a:gd name="connsiteX5" fmla="*/ 533873 w 781868"/>
                <a:gd name="connsiteY5" fmla="*/ 281890 h 737606"/>
                <a:gd name="connsiteX6" fmla="*/ 74197 w 781868"/>
                <a:gd name="connsiteY6" fmla="*/ 737606 h 737606"/>
                <a:gd name="connsiteX7" fmla="*/ 28855 w 781868"/>
                <a:gd name="connsiteY7" fmla="*/ 287866 h 737606"/>
                <a:gd name="connsiteX8" fmla="*/ 102892 w 781868"/>
                <a:gd name="connsiteY8" fmla="*/ 230525 h 737606"/>
                <a:gd name="connsiteX9" fmla="*/ 0 w 781868"/>
                <a:gd name="connsiteY9" fmla="*/ 155270 h 737606"/>
                <a:gd name="connsiteX10" fmla="*/ 9235 w 781868"/>
                <a:gd name="connsiteY10" fmla="*/ 145363 h 737606"/>
                <a:gd name="connsiteX11" fmla="*/ 191186 w 781868"/>
                <a:gd name="connsiteY11" fmla="*/ 16871 h 737606"/>
                <a:gd name="connsiteX12" fmla="*/ 210391 w 781868"/>
                <a:gd name="connsiteY12" fmla="*/ 14164 h 737606"/>
                <a:gd name="connsiteX13" fmla="*/ 217980 w 781868"/>
                <a:gd name="connsiteY13" fmla="*/ 14167 h 737606"/>
                <a:gd name="connsiteX14" fmla="*/ 83722 w 781868"/>
                <a:gd name="connsiteY14" fmla="*/ 692363 h 737606"/>
                <a:gd name="connsiteX15" fmla="*/ 490349 w 781868"/>
                <a:gd name="connsiteY15" fmla="*/ 0 h 737606"/>
                <a:gd name="connsiteX0" fmla="*/ 490349 w 753287"/>
                <a:gd name="connsiteY0" fmla="*/ 0 h 737606"/>
                <a:gd name="connsiteX1" fmla="*/ 582526 w 753287"/>
                <a:gd name="connsiteY1" fmla="*/ 6486 h 737606"/>
                <a:gd name="connsiteX2" fmla="*/ 753287 w 753287"/>
                <a:gd name="connsiteY2" fmla="*/ 61204 h 737606"/>
                <a:gd name="connsiteX3" fmla="*/ 430527 w 753287"/>
                <a:gd name="connsiteY3" fmla="*/ 209093 h 737606"/>
                <a:gd name="connsiteX4" fmla="*/ 533873 w 753287"/>
                <a:gd name="connsiteY4" fmla="*/ 281890 h 737606"/>
                <a:gd name="connsiteX5" fmla="*/ 74197 w 753287"/>
                <a:gd name="connsiteY5" fmla="*/ 737606 h 737606"/>
                <a:gd name="connsiteX6" fmla="*/ 28855 w 753287"/>
                <a:gd name="connsiteY6" fmla="*/ 287866 h 737606"/>
                <a:gd name="connsiteX7" fmla="*/ 102892 w 753287"/>
                <a:gd name="connsiteY7" fmla="*/ 230525 h 737606"/>
                <a:gd name="connsiteX8" fmla="*/ 0 w 753287"/>
                <a:gd name="connsiteY8" fmla="*/ 155270 h 737606"/>
                <a:gd name="connsiteX9" fmla="*/ 9235 w 753287"/>
                <a:gd name="connsiteY9" fmla="*/ 145363 h 737606"/>
                <a:gd name="connsiteX10" fmla="*/ 191186 w 753287"/>
                <a:gd name="connsiteY10" fmla="*/ 16871 h 737606"/>
                <a:gd name="connsiteX11" fmla="*/ 210391 w 753287"/>
                <a:gd name="connsiteY11" fmla="*/ 14164 h 737606"/>
                <a:gd name="connsiteX12" fmla="*/ 217980 w 753287"/>
                <a:gd name="connsiteY12" fmla="*/ 14167 h 737606"/>
                <a:gd name="connsiteX13" fmla="*/ 83722 w 753287"/>
                <a:gd name="connsiteY13" fmla="*/ 692363 h 737606"/>
                <a:gd name="connsiteX14" fmla="*/ 490349 w 753287"/>
                <a:gd name="connsiteY14" fmla="*/ 0 h 737606"/>
                <a:gd name="connsiteX0" fmla="*/ 490349 w 753287"/>
                <a:gd name="connsiteY0" fmla="*/ 0 h 737606"/>
                <a:gd name="connsiteX1" fmla="*/ 582526 w 753287"/>
                <a:gd name="connsiteY1" fmla="*/ 6486 h 737606"/>
                <a:gd name="connsiteX2" fmla="*/ 753287 w 753287"/>
                <a:gd name="connsiteY2" fmla="*/ 61204 h 737606"/>
                <a:gd name="connsiteX3" fmla="*/ 430527 w 753287"/>
                <a:gd name="connsiteY3" fmla="*/ 209093 h 737606"/>
                <a:gd name="connsiteX4" fmla="*/ 533873 w 753287"/>
                <a:gd name="connsiteY4" fmla="*/ 281890 h 737606"/>
                <a:gd name="connsiteX5" fmla="*/ 74197 w 753287"/>
                <a:gd name="connsiteY5" fmla="*/ 737606 h 737606"/>
                <a:gd name="connsiteX6" fmla="*/ 28855 w 753287"/>
                <a:gd name="connsiteY6" fmla="*/ 287866 h 737606"/>
                <a:gd name="connsiteX7" fmla="*/ 102892 w 753287"/>
                <a:gd name="connsiteY7" fmla="*/ 230525 h 737606"/>
                <a:gd name="connsiteX8" fmla="*/ 0 w 753287"/>
                <a:gd name="connsiteY8" fmla="*/ 155270 h 737606"/>
                <a:gd name="connsiteX9" fmla="*/ 9235 w 753287"/>
                <a:gd name="connsiteY9" fmla="*/ 145363 h 737606"/>
                <a:gd name="connsiteX10" fmla="*/ 191186 w 753287"/>
                <a:gd name="connsiteY10" fmla="*/ 16871 h 737606"/>
                <a:gd name="connsiteX11" fmla="*/ 210391 w 753287"/>
                <a:gd name="connsiteY11" fmla="*/ 14164 h 737606"/>
                <a:gd name="connsiteX12" fmla="*/ 217980 w 753287"/>
                <a:gd name="connsiteY12" fmla="*/ 14167 h 737606"/>
                <a:gd name="connsiteX13" fmla="*/ 83722 w 753287"/>
                <a:gd name="connsiteY13" fmla="*/ 692363 h 737606"/>
                <a:gd name="connsiteX14" fmla="*/ 490349 w 753287"/>
                <a:gd name="connsiteY14" fmla="*/ 0 h 737606"/>
                <a:gd name="connsiteX0" fmla="*/ 490349 w 753287"/>
                <a:gd name="connsiteY0" fmla="*/ 0 h 737606"/>
                <a:gd name="connsiteX1" fmla="*/ 582526 w 753287"/>
                <a:gd name="connsiteY1" fmla="*/ 6486 h 737606"/>
                <a:gd name="connsiteX2" fmla="*/ 753287 w 753287"/>
                <a:gd name="connsiteY2" fmla="*/ 61204 h 737606"/>
                <a:gd name="connsiteX3" fmla="*/ 430527 w 753287"/>
                <a:gd name="connsiteY3" fmla="*/ 209093 h 737606"/>
                <a:gd name="connsiteX4" fmla="*/ 533873 w 753287"/>
                <a:gd name="connsiteY4" fmla="*/ 281890 h 737606"/>
                <a:gd name="connsiteX5" fmla="*/ 74197 w 753287"/>
                <a:gd name="connsiteY5" fmla="*/ 737606 h 737606"/>
                <a:gd name="connsiteX6" fmla="*/ 28855 w 753287"/>
                <a:gd name="connsiteY6" fmla="*/ 287866 h 737606"/>
                <a:gd name="connsiteX7" fmla="*/ 102892 w 753287"/>
                <a:gd name="connsiteY7" fmla="*/ 230525 h 737606"/>
                <a:gd name="connsiteX8" fmla="*/ 0 w 753287"/>
                <a:gd name="connsiteY8" fmla="*/ 155270 h 737606"/>
                <a:gd name="connsiteX9" fmla="*/ 9235 w 753287"/>
                <a:gd name="connsiteY9" fmla="*/ 145363 h 737606"/>
                <a:gd name="connsiteX10" fmla="*/ 191186 w 753287"/>
                <a:gd name="connsiteY10" fmla="*/ 16871 h 737606"/>
                <a:gd name="connsiteX11" fmla="*/ 210391 w 753287"/>
                <a:gd name="connsiteY11" fmla="*/ 14164 h 737606"/>
                <a:gd name="connsiteX12" fmla="*/ 217980 w 753287"/>
                <a:gd name="connsiteY12" fmla="*/ 14167 h 737606"/>
                <a:gd name="connsiteX13" fmla="*/ 83722 w 753287"/>
                <a:gd name="connsiteY13" fmla="*/ 692363 h 737606"/>
                <a:gd name="connsiteX14" fmla="*/ 490349 w 753287"/>
                <a:gd name="connsiteY14" fmla="*/ 0 h 737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53287" h="737606">
                  <a:moveTo>
                    <a:pt x="490349" y="0"/>
                  </a:moveTo>
                  <a:lnTo>
                    <a:pt x="582526" y="6486"/>
                  </a:lnTo>
                  <a:cubicBezTo>
                    <a:pt x="645780" y="6486"/>
                    <a:pt x="704543" y="26658"/>
                    <a:pt x="753287" y="61204"/>
                  </a:cubicBezTo>
                  <a:cubicBezTo>
                    <a:pt x="609981" y="100975"/>
                    <a:pt x="530970" y="135985"/>
                    <a:pt x="430527" y="209093"/>
                  </a:cubicBezTo>
                  <a:lnTo>
                    <a:pt x="533873" y="281890"/>
                  </a:lnTo>
                  <a:lnTo>
                    <a:pt x="74197" y="737606"/>
                  </a:lnTo>
                  <a:lnTo>
                    <a:pt x="28855" y="287866"/>
                  </a:lnTo>
                  <a:lnTo>
                    <a:pt x="102892" y="230525"/>
                  </a:lnTo>
                  <a:lnTo>
                    <a:pt x="0" y="155270"/>
                  </a:lnTo>
                  <a:lnTo>
                    <a:pt x="9235" y="145363"/>
                  </a:lnTo>
                  <a:cubicBezTo>
                    <a:pt x="66473" y="85016"/>
                    <a:pt x="122349" y="37071"/>
                    <a:pt x="191186" y="16871"/>
                  </a:cubicBezTo>
                  <a:lnTo>
                    <a:pt x="210391" y="14164"/>
                  </a:lnTo>
                  <a:lnTo>
                    <a:pt x="217980" y="14167"/>
                  </a:lnTo>
                  <a:lnTo>
                    <a:pt x="83722" y="692363"/>
                  </a:lnTo>
                  <a:lnTo>
                    <a:pt x="490349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40E2C572-E102-4297-8D38-F8A4361061C0}"/>
              </a:ext>
            </a:extLst>
          </p:cNvPr>
          <p:cNvGrpSpPr/>
          <p:nvPr/>
        </p:nvGrpSpPr>
        <p:grpSpPr>
          <a:xfrm>
            <a:off x="1475560" y="1157935"/>
            <a:ext cx="1125597" cy="2391714"/>
            <a:chOff x="1475560" y="1157935"/>
            <a:chExt cx="1125597" cy="2391714"/>
          </a:xfrm>
        </p:grpSpPr>
        <p:sp>
          <p:nvSpPr>
            <p:cNvPr id="57" name="月 56">
              <a:extLst>
                <a:ext uri="{FF2B5EF4-FFF2-40B4-BE49-F238E27FC236}">
                  <a16:creationId xmlns:a16="http://schemas.microsoft.com/office/drawing/2014/main" id="{DB7D76C3-B5EC-4343-9662-C6796ED082E4}"/>
                </a:ext>
              </a:extLst>
            </p:cNvPr>
            <p:cNvSpPr/>
            <p:nvPr/>
          </p:nvSpPr>
          <p:spPr>
            <a:xfrm flipH="1">
              <a:off x="1629142" y="1604625"/>
              <a:ext cx="104457" cy="84676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" name="月 57">
              <a:extLst>
                <a:ext uri="{FF2B5EF4-FFF2-40B4-BE49-F238E27FC236}">
                  <a16:creationId xmlns:a16="http://schemas.microsoft.com/office/drawing/2014/main" id="{3A4438C4-5F05-4AEB-80FC-2F2B0296E124}"/>
                </a:ext>
              </a:extLst>
            </p:cNvPr>
            <p:cNvSpPr/>
            <p:nvPr/>
          </p:nvSpPr>
          <p:spPr>
            <a:xfrm flipH="1">
              <a:off x="2255481" y="1604625"/>
              <a:ext cx="143298" cy="84676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BEE5791D-38A0-4D83-A1CF-0FECE7A89AB0}"/>
                </a:ext>
              </a:extLst>
            </p:cNvPr>
            <p:cNvSpPr/>
            <p:nvPr/>
          </p:nvSpPr>
          <p:spPr>
            <a:xfrm>
              <a:off x="1775673" y="1162395"/>
              <a:ext cx="802427" cy="657594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6AF3112F-4C0A-4CE7-9E16-852EC3F80A9F}"/>
                </a:ext>
              </a:extLst>
            </p:cNvPr>
            <p:cNvSpPr/>
            <p:nvPr/>
          </p:nvSpPr>
          <p:spPr>
            <a:xfrm>
              <a:off x="1475560" y="1252700"/>
              <a:ext cx="1114604" cy="94484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87278254-62EF-4EE7-98D3-AAE4FF85D64F}"/>
                </a:ext>
              </a:extLst>
            </p:cNvPr>
            <p:cNvSpPr/>
            <p:nvPr/>
          </p:nvSpPr>
          <p:spPr>
            <a:xfrm>
              <a:off x="1543402" y="1408719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7B4541CE-50A0-47A3-B378-BCCC7BF82982}"/>
                </a:ext>
              </a:extLst>
            </p:cNvPr>
            <p:cNvSpPr/>
            <p:nvPr/>
          </p:nvSpPr>
          <p:spPr>
            <a:xfrm>
              <a:off x="1896400" y="2412716"/>
              <a:ext cx="180209" cy="9235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411BF083-AC41-45CC-A099-1FC1E61B0686}"/>
                </a:ext>
              </a:extLst>
            </p:cNvPr>
            <p:cNvSpPr/>
            <p:nvPr/>
          </p:nvSpPr>
          <p:spPr>
            <a:xfrm>
              <a:off x="1503914" y="2527355"/>
              <a:ext cx="1045562" cy="1020925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45562" h="1020925">
                  <a:moveTo>
                    <a:pt x="679490" y="0"/>
                  </a:moveTo>
                  <a:lnTo>
                    <a:pt x="740145" y="0"/>
                  </a:lnTo>
                  <a:cubicBezTo>
                    <a:pt x="908822" y="0"/>
                    <a:pt x="1045562" y="143444"/>
                    <a:pt x="1045562" y="320391"/>
                  </a:cubicBezTo>
                  <a:lnTo>
                    <a:pt x="1045562" y="1020925"/>
                  </a:lnTo>
                  <a:lnTo>
                    <a:pt x="117074" y="1020925"/>
                  </a:lnTo>
                  <a:cubicBezTo>
                    <a:pt x="84296" y="825080"/>
                    <a:pt x="-48493" y="586373"/>
                    <a:pt x="18741" y="433390"/>
                  </a:cubicBezTo>
                  <a:cubicBezTo>
                    <a:pt x="85975" y="280407"/>
                    <a:pt x="111843" y="209378"/>
                    <a:pt x="166854" y="138877"/>
                  </a:cubicBezTo>
                  <a:cubicBezTo>
                    <a:pt x="221865" y="68376"/>
                    <a:pt x="279968" y="30585"/>
                    <a:pt x="348805" y="10385"/>
                  </a:cubicBezTo>
                  <a:lnTo>
                    <a:pt x="368010" y="7678"/>
                  </a:lnTo>
                  <a:lnTo>
                    <a:pt x="334074" y="72107"/>
                  </a:lnTo>
                  <a:cubicBezTo>
                    <a:pt x="315991" y="120971"/>
                    <a:pt x="316549" y="162938"/>
                    <a:pt x="340034" y="186423"/>
                  </a:cubicBezTo>
                  <a:cubicBezTo>
                    <a:pt x="387005" y="233394"/>
                    <a:pt x="507899" y="188655"/>
                    <a:pt x="610058" y="86497"/>
                  </a:cubicBezTo>
                  <a:cubicBezTo>
                    <a:pt x="635597" y="60957"/>
                    <a:pt x="657548" y="34247"/>
                    <a:pt x="675375" y="7813"/>
                  </a:cubicBezTo>
                  <a:lnTo>
                    <a:pt x="679490" y="0"/>
                  </a:lnTo>
                  <a:close/>
                </a:path>
              </a:pathLst>
            </a:custGeom>
            <a:solidFill>
              <a:srgbClr val="002060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C3F2C6CB-A8DF-4A28-851C-491A3B545452}"/>
                </a:ext>
              </a:extLst>
            </p:cNvPr>
            <p:cNvSpPr/>
            <p:nvPr/>
          </p:nvSpPr>
          <p:spPr>
            <a:xfrm rot="19800000">
              <a:off x="1688066" y="2119316"/>
              <a:ext cx="45719" cy="92869"/>
            </a:xfrm>
            <a:prstGeom prst="ellipse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円/楕円 27">
              <a:extLst>
                <a:ext uri="{FF2B5EF4-FFF2-40B4-BE49-F238E27FC236}">
                  <a16:creationId xmlns:a16="http://schemas.microsoft.com/office/drawing/2014/main" id="{FCA3256F-17C6-4AF5-A712-EA3E157ED76E}"/>
                </a:ext>
              </a:extLst>
            </p:cNvPr>
            <p:cNvSpPr/>
            <p:nvPr/>
          </p:nvSpPr>
          <p:spPr>
            <a:xfrm>
              <a:off x="1760939" y="2291257"/>
              <a:ext cx="182630" cy="5205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3119B09B-5E35-43F9-AD66-D8E24C355D12}"/>
                </a:ext>
              </a:extLst>
            </p:cNvPr>
            <p:cNvGrpSpPr/>
            <p:nvPr/>
          </p:nvGrpSpPr>
          <p:grpSpPr>
            <a:xfrm>
              <a:off x="1918535" y="1673402"/>
              <a:ext cx="224061" cy="313024"/>
              <a:chOff x="1905302" y="1626259"/>
              <a:chExt cx="224061" cy="313024"/>
            </a:xfrm>
          </p:grpSpPr>
          <p:sp>
            <p:nvSpPr>
              <p:cNvPr id="84" name="円/楕円 27">
                <a:extLst>
                  <a:ext uri="{FF2B5EF4-FFF2-40B4-BE49-F238E27FC236}">
                    <a16:creationId xmlns:a16="http://schemas.microsoft.com/office/drawing/2014/main" id="{7912D131-D252-408F-82D2-75AB30076CBD}"/>
                  </a:ext>
                </a:extLst>
              </p:cNvPr>
              <p:cNvSpPr/>
              <p:nvPr/>
            </p:nvSpPr>
            <p:spPr>
              <a:xfrm rot="10800000">
                <a:off x="1905302" y="1626259"/>
                <a:ext cx="224061" cy="397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円/楕円 127">
                <a:extLst>
                  <a:ext uri="{FF2B5EF4-FFF2-40B4-BE49-F238E27FC236}">
                    <a16:creationId xmlns:a16="http://schemas.microsoft.com/office/drawing/2014/main" id="{25E7F1EF-B944-4746-B757-4903DCFD1F6E}"/>
                  </a:ext>
                </a:extLst>
              </p:cNvPr>
              <p:cNvSpPr/>
              <p:nvPr/>
            </p:nvSpPr>
            <p:spPr>
              <a:xfrm>
                <a:off x="1946366" y="1743644"/>
                <a:ext cx="114489" cy="195639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951DD25E-3281-4D0A-A3E3-4096D6C27E9E}"/>
                  </a:ext>
                </a:extLst>
              </p:cNvPr>
              <p:cNvSpPr/>
              <p:nvPr/>
            </p:nvSpPr>
            <p:spPr>
              <a:xfrm>
                <a:off x="1984006" y="1800957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33B2591E-917E-499D-A160-2C579FE8AC4F}"/>
                </a:ext>
              </a:extLst>
            </p:cNvPr>
            <p:cNvGrpSpPr/>
            <p:nvPr/>
          </p:nvGrpSpPr>
          <p:grpSpPr>
            <a:xfrm>
              <a:off x="1563730" y="1673402"/>
              <a:ext cx="148565" cy="313024"/>
              <a:chOff x="1905302" y="1626259"/>
              <a:chExt cx="224061" cy="313024"/>
            </a:xfrm>
          </p:grpSpPr>
          <p:sp>
            <p:nvSpPr>
              <p:cNvPr id="81" name="円/楕円 27">
                <a:extLst>
                  <a:ext uri="{FF2B5EF4-FFF2-40B4-BE49-F238E27FC236}">
                    <a16:creationId xmlns:a16="http://schemas.microsoft.com/office/drawing/2014/main" id="{3BFE5BA3-3171-4DAF-A472-08F37EBBC15D}"/>
                  </a:ext>
                </a:extLst>
              </p:cNvPr>
              <p:cNvSpPr/>
              <p:nvPr/>
            </p:nvSpPr>
            <p:spPr>
              <a:xfrm rot="10800000">
                <a:off x="1905302" y="1626259"/>
                <a:ext cx="224061" cy="397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" name="円/楕円 127">
                <a:extLst>
                  <a:ext uri="{FF2B5EF4-FFF2-40B4-BE49-F238E27FC236}">
                    <a16:creationId xmlns:a16="http://schemas.microsoft.com/office/drawing/2014/main" id="{7315D2EE-AA03-4D94-9C38-DA5649D3EFE1}"/>
                  </a:ext>
                </a:extLst>
              </p:cNvPr>
              <p:cNvSpPr/>
              <p:nvPr/>
            </p:nvSpPr>
            <p:spPr>
              <a:xfrm>
                <a:off x="1946366" y="1743644"/>
                <a:ext cx="114489" cy="195639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EC6F803F-F46A-4A88-B530-BC378D448C99}"/>
                  </a:ext>
                </a:extLst>
              </p:cNvPr>
              <p:cNvSpPr/>
              <p:nvPr/>
            </p:nvSpPr>
            <p:spPr>
              <a:xfrm>
                <a:off x="1984006" y="1800957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8" name="月 67">
              <a:extLst>
                <a:ext uri="{FF2B5EF4-FFF2-40B4-BE49-F238E27FC236}">
                  <a16:creationId xmlns:a16="http://schemas.microsoft.com/office/drawing/2014/main" id="{5566EE50-1499-425A-A7E2-4CD94D9E4BAC}"/>
                </a:ext>
              </a:extLst>
            </p:cNvPr>
            <p:cNvSpPr/>
            <p:nvPr/>
          </p:nvSpPr>
          <p:spPr>
            <a:xfrm rot="18900000" flipH="1">
              <a:off x="2014905" y="1157935"/>
              <a:ext cx="418634" cy="857012"/>
            </a:xfrm>
            <a:prstGeom prst="moon">
              <a:avLst>
                <a:gd name="adj" fmla="val 5668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円/楕円 368">
              <a:extLst>
                <a:ext uri="{FF2B5EF4-FFF2-40B4-BE49-F238E27FC236}">
                  <a16:creationId xmlns:a16="http://schemas.microsoft.com/office/drawing/2014/main" id="{2EA4C3B7-3FFD-4869-AD00-055BE6B70D41}"/>
                </a:ext>
              </a:extLst>
            </p:cNvPr>
            <p:cNvSpPr/>
            <p:nvPr/>
          </p:nvSpPr>
          <p:spPr>
            <a:xfrm rot="900000" flipH="1">
              <a:off x="2303514" y="1838852"/>
              <a:ext cx="203820" cy="337309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" name="円/楕円 369">
              <a:extLst>
                <a:ext uri="{FF2B5EF4-FFF2-40B4-BE49-F238E27FC236}">
                  <a16:creationId xmlns:a16="http://schemas.microsoft.com/office/drawing/2014/main" id="{607B8676-9E5F-4877-9AD6-61B44A42144B}"/>
                </a:ext>
              </a:extLst>
            </p:cNvPr>
            <p:cNvSpPr/>
            <p:nvPr/>
          </p:nvSpPr>
          <p:spPr>
            <a:xfrm rot="900000" flipH="1">
              <a:off x="2347489" y="1897406"/>
              <a:ext cx="120663" cy="221097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" name="ホームベース 73">
              <a:extLst>
                <a:ext uri="{FF2B5EF4-FFF2-40B4-BE49-F238E27FC236}">
                  <a16:creationId xmlns:a16="http://schemas.microsoft.com/office/drawing/2014/main" id="{341A18B3-4F82-4B23-A2C2-A9A666EE835C}"/>
                </a:ext>
              </a:extLst>
            </p:cNvPr>
            <p:cNvSpPr/>
            <p:nvPr/>
          </p:nvSpPr>
          <p:spPr>
            <a:xfrm rot="5400000">
              <a:off x="1707261" y="2512669"/>
              <a:ext cx="517518" cy="550566"/>
            </a:xfrm>
            <a:custGeom>
              <a:avLst/>
              <a:gdLst>
                <a:gd name="connsiteX0" fmla="*/ 0 w 434959"/>
                <a:gd name="connsiteY0" fmla="*/ 0 h 448966"/>
                <a:gd name="connsiteX1" fmla="*/ 171761 w 434959"/>
                <a:gd name="connsiteY1" fmla="*/ 0 h 448966"/>
                <a:gd name="connsiteX2" fmla="*/ 434959 w 434959"/>
                <a:gd name="connsiteY2" fmla="*/ 224483 h 448966"/>
                <a:gd name="connsiteX3" fmla="*/ 171761 w 434959"/>
                <a:gd name="connsiteY3" fmla="*/ 448966 h 448966"/>
                <a:gd name="connsiteX4" fmla="*/ 0 w 434959"/>
                <a:gd name="connsiteY4" fmla="*/ 448966 h 448966"/>
                <a:gd name="connsiteX5" fmla="*/ 0 w 434959"/>
                <a:gd name="connsiteY5" fmla="*/ 0 h 448966"/>
                <a:gd name="connsiteX0" fmla="*/ 0 w 396862"/>
                <a:gd name="connsiteY0" fmla="*/ 0 h 448966"/>
                <a:gd name="connsiteX1" fmla="*/ 171761 w 396862"/>
                <a:gd name="connsiteY1" fmla="*/ 0 h 448966"/>
                <a:gd name="connsiteX2" fmla="*/ 396862 w 396862"/>
                <a:gd name="connsiteY2" fmla="*/ 402283 h 448966"/>
                <a:gd name="connsiteX3" fmla="*/ 171761 w 396862"/>
                <a:gd name="connsiteY3" fmla="*/ 448966 h 448966"/>
                <a:gd name="connsiteX4" fmla="*/ 0 w 396862"/>
                <a:gd name="connsiteY4" fmla="*/ 448966 h 448966"/>
                <a:gd name="connsiteX5" fmla="*/ 0 w 396862"/>
                <a:gd name="connsiteY5" fmla="*/ 0 h 448966"/>
                <a:gd name="connsiteX0" fmla="*/ 0 w 396862"/>
                <a:gd name="connsiteY0" fmla="*/ 0 h 448966"/>
                <a:gd name="connsiteX1" fmla="*/ 133661 w 396862"/>
                <a:gd name="connsiteY1" fmla="*/ 73025 h 448966"/>
                <a:gd name="connsiteX2" fmla="*/ 396862 w 396862"/>
                <a:gd name="connsiteY2" fmla="*/ 402283 h 448966"/>
                <a:gd name="connsiteX3" fmla="*/ 171761 w 396862"/>
                <a:gd name="connsiteY3" fmla="*/ 448966 h 448966"/>
                <a:gd name="connsiteX4" fmla="*/ 0 w 396862"/>
                <a:gd name="connsiteY4" fmla="*/ 448966 h 448966"/>
                <a:gd name="connsiteX5" fmla="*/ 0 w 396862"/>
                <a:gd name="connsiteY5" fmla="*/ 0 h 448966"/>
                <a:gd name="connsiteX0" fmla="*/ 0 w 396862"/>
                <a:gd name="connsiteY0" fmla="*/ 0 h 474366"/>
                <a:gd name="connsiteX1" fmla="*/ 133661 w 396862"/>
                <a:gd name="connsiteY1" fmla="*/ 73025 h 474366"/>
                <a:gd name="connsiteX2" fmla="*/ 396862 w 396862"/>
                <a:gd name="connsiteY2" fmla="*/ 402283 h 474366"/>
                <a:gd name="connsiteX3" fmla="*/ 140011 w 396862"/>
                <a:gd name="connsiteY3" fmla="*/ 474366 h 474366"/>
                <a:gd name="connsiteX4" fmla="*/ 0 w 396862"/>
                <a:gd name="connsiteY4" fmla="*/ 448966 h 474366"/>
                <a:gd name="connsiteX5" fmla="*/ 0 w 396862"/>
                <a:gd name="connsiteY5" fmla="*/ 0 h 474366"/>
                <a:gd name="connsiteX0" fmla="*/ 0 w 396862"/>
                <a:gd name="connsiteY0" fmla="*/ 0 h 474366"/>
                <a:gd name="connsiteX1" fmla="*/ 133661 w 396862"/>
                <a:gd name="connsiteY1" fmla="*/ 73025 h 474366"/>
                <a:gd name="connsiteX2" fmla="*/ 396862 w 396862"/>
                <a:gd name="connsiteY2" fmla="*/ 402283 h 474366"/>
                <a:gd name="connsiteX3" fmla="*/ 140011 w 396862"/>
                <a:gd name="connsiteY3" fmla="*/ 474366 h 474366"/>
                <a:gd name="connsiteX4" fmla="*/ 3175 w 396862"/>
                <a:gd name="connsiteY4" fmla="*/ 385466 h 474366"/>
                <a:gd name="connsiteX5" fmla="*/ 0 w 396862"/>
                <a:gd name="connsiteY5" fmla="*/ 0 h 474366"/>
                <a:gd name="connsiteX0" fmla="*/ 0 w 396862"/>
                <a:gd name="connsiteY0" fmla="*/ 0 h 452141"/>
                <a:gd name="connsiteX1" fmla="*/ 133661 w 396862"/>
                <a:gd name="connsiteY1" fmla="*/ 73025 h 452141"/>
                <a:gd name="connsiteX2" fmla="*/ 396862 w 396862"/>
                <a:gd name="connsiteY2" fmla="*/ 402283 h 452141"/>
                <a:gd name="connsiteX3" fmla="*/ 117786 w 396862"/>
                <a:gd name="connsiteY3" fmla="*/ 452141 h 452141"/>
                <a:gd name="connsiteX4" fmla="*/ 3175 w 396862"/>
                <a:gd name="connsiteY4" fmla="*/ 385466 h 452141"/>
                <a:gd name="connsiteX5" fmla="*/ 0 w 396862"/>
                <a:gd name="connsiteY5" fmla="*/ 0 h 452141"/>
                <a:gd name="connsiteX0" fmla="*/ 0 w 533390"/>
                <a:gd name="connsiteY0" fmla="*/ 0 h 452141"/>
                <a:gd name="connsiteX1" fmla="*/ 133661 w 533390"/>
                <a:gd name="connsiteY1" fmla="*/ 73025 h 452141"/>
                <a:gd name="connsiteX2" fmla="*/ 533390 w 533390"/>
                <a:gd name="connsiteY2" fmla="*/ 427683 h 452141"/>
                <a:gd name="connsiteX3" fmla="*/ 117786 w 533390"/>
                <a:gd name="connsiteY3" fmla="*/ 452141 h 452141"/>
                <a:gd name="connsiteX4" fmla="*/ 3175 w 533390"/>
                <a:gd name="connsiteY4" fmla="*/ 385466 h 452141"/>
                <a:gd name="connsiteX5" fmla="*/ 0 w 533390"/>
                <a:gd name="connsiteY5" fmla="*/ 0 h 452141"/>
                <a:gd name="connsiteX0" fmla="*/ 0 w 533390"/>
                <a:gd name="connsiteY0" fmla="*/ 0 h 490241"/>
                <a:gd name="connsiteX1" fmla="*/ 133661 w 533390"/>
                <a:gd name="connsiteY1" fmla="*/ 73025 h 490241"/>
                <a:gd name="connsiteX2" fmla="*/ 533390 w 533390"/>
                <a:gd name="connsiteY2" fmla="*/ 427683 h 490241"/>
                <a:gd name="connsiteX3" fmla="*/ 254314 w 533390"/>
                <a:gd name="connsiteY3" fmla="*/ 490241 h 490241"/>
                <a:gd name="connsiteX4" fmla="*/ 3175 w 533390"/>
                <a:gd name="connsiteY4" fmla="*/ 385466 h 490241"/>
                <a:gd name="connsiteX5" fmla="*/ 0 w 533390"/>
                <a:gd name="connsiteY5" fmla="*/ 0 h 490241"/>
                <a:gd name="connsiteX0" fmla="*/ 0 w 533390"/>
                <a:gd name="connsiteY0" fmla="*/ 0 h 490241"/>
                <a:gd name="connsiteX1" fmla="*/ 263839 w 533390"/>
                <a:gd name="connsiteY1" fmla="*/ 28575 h 490241"/>
                <a:gd name="connsiteX2" fmla="*/ 533390 w 533390"/>
                <a:gd name="connsiteY2" fmla="*/ 427683 h 490241"/>
                <a:gd name="connsiteX3" fmla="*/ 254314 w 533390"/>
                <a:gd name="connsiteY3" fmla="*/ 490241 h 490241"/>
                <a:gd name="connsiteX4" fmla="*/ 3175 w 533390"/>
                <a:gd name="connsiteY4" fmla="*/ 385466 h 490241"/>
                <a:gd name="connsiteX5" fmla="*/ 0 w 533390"/>
                <a:gd name="connsiteY5" fmla="*/ 0 h 490241"/>
                <a:gd name="connsiteX0" fmla="*/ 0 w 533390"/>
                <a:gd name="connsiteY0" fmla="*/ 0 h 490241"/>
                <a:gd name="connsiteX1" fmla="*/ 263839 w 533390"/>
                <a:gd name="connsiteY1" fmla="*/ 28575 h 490241"/>
                <a:gd name="connsiteX2" fmla="*/ 533390 w 533390"/>
                <a:gd name="connsiteY2" fmla="*/ 427683 h 490241"/>
                <a:gd name="connsiteX3" fmla="*/ 254314 w 533390"/>
                <a:gd name="connsiteY3" fmla="*/ 490241 h 490241"/>
                <a:gd name="connsiteX4" fmla="*/ 90183 w 533390"/>
                <a:gd name="connsiteY4" fmla="*/ 425204 h 490241"/>
                <a:gd name="connsiteX5" fmla="*/ 3175 w 533390"/>
                <a:gd name="connsiteY5" fmla="*/ 385466 h 490241"/>
                <a:gd name="connsiteX6" fmla="*/ 0 w 533390"/>
                <a:gd name="connsiteY6" fmla="*/ 0 h 490241"/>
                <a:gd name="connsiteX0" fmla="*/ 0 w 533390"/>
                <a:gd name="connsiteY0" fmla="*/ 0 h 490241"/>
                <a:gd name="connsiteX1" fmla="*/ 263839 w 533390"/>
                <a:gd name="connsiteY1" fmla="*/ 28575 h 490241"/>
                <a:gd name="connsiteX2" fmla="*/ 533390 w 533390"/>
                <a:gd name="connsiteY2" fmla="*/ 427683 h 490241"/>
                <a:gd name="connsiteX3" fmla="*/ 254314 w 533390"/>
                <a:gd name="connsiteY3" fmla="*/ 490241 h 490241"/>
                <a:gd name="connsiteX4" fmla="*/ 71136 w 533390"/>
                <a:gd name="connsiteY4" fmla="*/ 485529 h 490241"/>
                <a:gd name="connsiteX5" fmla="*/ 3175 w 533390"/>
                <a:gd name="connsiteY5" fmla="*/ 385466 h 490241"/>
                <a:gd name="connsiteX6" fmla="*/ 0 w 533390"/>
                <a:gd name="connsiteY6" fmla="*/ 0 h 490241"/>
                <a:gd name="connsiteX0" fmla="*/ 0 w 517518"/>
                <a:gd name="connsiteY0" fmla="*/ 0 h 490241"/>
                <a:gd name="connsiteX1" fmla="*/ 263839 w 517518"/>
                <a:gd name="connsiteY1" fmla="*/ 28575 h 490241"/>
                <a:gd name="connsiteX2" fmla="*/ 517518 w 517518"/>
                <a:gd name="connsiteY2" fmla="*/ 411808 h 490241"/>
                <a:gd name="connsiteX3" fmla="*/ 254314 w 517518"/>
                <a:gd name="connsiteY3" fmla="*/ 490241 h 490241"/>
                <a:gd name="connsiteX4" fmla="*/ 71136 w 517518"/>
                <a:gd name="connsiteY4" fmla="*/ 485529 h 490241"/>
                <a:gd name="connsiteX5" fmla="*/ 3175 w 517518"/>
                <a:gd name="connsiteY5" fmla="*/ 385466 h 490241"/>
                <a:gd name="connsiteX6" fmla="*/ 0 w 517518"/>
                <a:gd name="connsiteY6" fmla="*/ 0 h 490241"/>
                <a:gd name="connsiteX0" fmla="*/ 0 w 517518"/>
                <a:gd name="connsiteY0" fmla="*/ 0 h 550566"/>
                <a:gd name="connsiteX1" fmla="*/ 263839 w 517518"/>
                <a:gd name="connsiteY1" fmla="*/ 28575 h 550566"/>
                <a:gd name="connsiteX2" fmla="*/ 517518 w 517518"/>
                <a:gd name="connsiteY2" fmla="*/ 411808 h 550566"/>
                <a:gd name="connsiteX3" fmla="*/ 203517 w 517518"/>
                <a:gd name="connsiteY3" fmla="*/ 550566 h 550566"/>
                <a:gd name="connsiteX4" fmla="*/ 71136 w 517518"/>
                <a:gd name="connsiteY4" fmla="*/ 485529 h 550566"/>
                <a:gd name="connsiteX5" fmla="*/ 3175 w 517518"/>
                <a:gd name="connsiteY5" fmla="*/ 385466 h 550566"/>
                <a:gd name="connsiteX6" fmla="*/ 0 w 517518"/>
                <a:gd name="connsiteY6" fmla="*/ 0 h 550566"/>
                <a:gd name="connsiteX0" fmla="*/ 0 w 517518"/>
                <a:gd name="connsiteY0" fmla="*/ 0 h 550566"/>
                <a:gd name="connsiteX1" fmla="*/ 263839 w 517518"/>
                <a:gd name="connsiteY1" fmla="*/ 28575 h 550566"/>
                <a:gd name="connsiteX2" fmla="*/ 517518 w 517518"/>
                <a:gd name="connsiteY2" fmla="*/ 411808 h 550566"/>
                <a:gd name="connsiteX3" fmla="*/ 203517 w 517518"/>
                <a:gd name="connsiteY3" fmla="*/ 550566 h 550566"/>
                <a:gd name="connsiteX4" fmla="*/ 74311 w 517518"/>
                <a:gd name="connsiteY4" fmla="*/ 495054 h 550566"/>
                <a:gd name="connsiteX5" fmla="*/ 3175 w 517518"/>
                <a:gd name="connsiteY5" fmla="*/ 385466 h 550566"/>
                <a:gd name="connsiteX6" fmla="*/ 0 w 517518"/>
                <a:gd name="connsiteY6" fmla="*/ 0 h 550566"/>
                <a:gd name="connsiteX0" fmla="*/ 0 w 517518"/>
                <a:gd name="connsiteY0" fmla="*/ 0 h 550566"/>
                <a:gd name="connsiteX1" fmla="*/ 244789 w 517518"/>
                <a:gd name="connsiteY1" fmla="*/ 12700 h 550566"/>
                <a:gd name="connsiteX2" fmla="*/ 517518 w 517518"/>
                <a:gd name="connsiteY2" fmla="*/ 411808 h 550566"/>
                <a:gd name="connsiteX3" fmla="*/ 203517 w 517518"/>
                <a:gd name="connsiteY3" fmla="*/ 550566 h 550566"/>
                <a:gd name="connsiteX4" fmla="*/ 74311 w 517518"/>
                <a:gd name="connsiteY4" fmla="*/ 495054 h 550566"/>
                <a:gd name="connsiteX5" fmla="*/ 3175 w 517518"/>
                <a:gd name="connsiteY5" fmla="*/ 385466 h 550566"/>
                <a:gd name="connsiteX6" fmla="*/ 0 w 517518"/>
                <a:gd name="connsiteY6" fmla="*/ 0 h 550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518" h="550566">
                  <a:moveTo>
                    <a:pt x="0" y="0"/>
                  </a:moveTo>
                  <a:lnTo>
                    <a:pt x="244789" y="12700"/>
                  </a:lnTo>
                  <a:lnTo>
                    <a:pt x="517518" y="411808"/>
                  </a:lnTo>
                  <a:lnTo>
                    <a:pt x="203517" y="550566"/>
                  </a:lnTo>
                  <a:lnTo>
                    <a:pt x="74311" y="495054"/>
                  </a:lnTo>
                  <a:lnTo>
                    <a:pt x="3175" y="385466"/>
                  </a:lnTo>
                  <a:cubicBezTo>
                    <a:pt x="2117" y="256977"/>
                    <a:pt x="1058" y="128489"/>
                    <a:pt x="0" y="0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D9EBF222-65DA-4420-A4BD-BCF81A5BF724}"/>
                </a:ext>
              </a:extLst>
            </p:cNvPr>
            <p:cNvSpPr/>
            <p:nvPr/>
          </p:nvSpPr>
          <p:spPr>
            <a:xfrm>
              <a:off x="1493658" y="2575979"/>
              <a:ext cx="267783" cy="972301"/>
            </a:xfrm>
            <a:custGeom>
              <a:avLst/>
              <a:gdLst>
                <a:gd name="connsiteX0" fmla="*/ 267783 w 267783"/>
                <a:gd name="connsiteY0" fmla="*/ 0 h 972301"/>
                <a:gd name="connsiteX1" fmla="*/ 258371 w 267783"/>
                <a:gd name="connsiteY1" fmla="*/ 30320 h 972301"/>
                <a:gd name="connsiteX2" fmla="*/ 179731 w 267783"/>
                <a:gd name="connsiteY2" fmla="*/ 331547 h 972301"/>
                <a:gd name="connsiteX3" fmla="*/ 191393 w 267783"/>
                <a:gd name="connsiteY3" fmla="*/ 800992 h 972301"/>
                <a:gd name="connsiteX4" fmla="*/ 222404 w 267783"/>
                <a:gd name="connsiteY4" fmla="*/ 972301 h 972301"/>
                <a:gd name="connsiteX5" fmla="*/ 117074 w 267783"/>
                <a:gd name="connsiteY5" fmla="*/ 972301 h 972301"/>
                <a:gd name="connsiteX6" fmla="*/ 18741 w 267783"/>
                <a:gd name="connsiteY6" fmla="*/ 384766 h 972301"/>
                <a:gd name="connsiteX7" fmla="*/ 166854 w 267783"/>
                <a:gd name="connsiteY7" fmla="*/ 90253 h 972301"/>
                <a:gd name="connsiteX8" fmla="*/ 252645 w 267783"/>
                <a:gd name="connsiteY8" fmla="*/ 7144 h 972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7783" h="972301">
                  <a:moveTo>
                    <a:pt x="267783" y="0"/>
                  </a:moveTo>
                  <a:lnTo>
                    <a:pt x="258371" y="30320"/>
                  </a:lnTo>
                  <a:cubicBezTo>
                    <a:pt x="236624" y="107564"/>
                    <a:pt x="213348" y="202238"/>
                    <a:pt x="179731" y="331547"/>
                  </a:cubicBezTo>
                  <a:cubicBezTo>
                    <a:pt x="146114" y="460857"/>
                    <a:pt x="162503" y="626396"/>
                    <a:pt x="191393" y="800992"/>
                  </a:cubicBezTo>
                  <a:lnTo>
                    <a:pt x="222404" y="972301"/>
                  </a:lnTo>
                  <a:lnTo>
                    <a:pt x="117074" y="972301"/>
                  </a:lnTo>
                  <a:cubicBezTo>
                    <a:pt x="84296" y="776456"/>
                    <a:pt x="-48493" y="537749"/>
                    <a:pt x="18741" y="384766"/>
                  </a:cubicBezTo>
                  <a:cubicBezTo>
                    <a:pt x="85975" y="231783"/>
                    <a:pt x="111843" y="160754"/>
                    <a:pt x="166854" y="90253"/>
                  </a:cubicBezTo>
                  <a:cubicBezTo>
                    <a:pt x="194360" y="55003"/>
                    <a:pt x="222638" y="27930"/>
                    <a:pt x="252645" y="7144"/>
                  </a:cubicBez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92235DD9-6A64-495A-B21C-19ECA0E05ECF}"/>
                </a:ext>
              </a:extLst>
            </p:cNvPr>
            <p:cNvSpPr/>
            <p:nvPr/>
          </p:nvSpPr>
          <p:spPr>
            <a:xfrm>
              <a:off x="2187960" y="2527355"/>
              <a:ext cx="368200" cy="1020925"/>
            </a:xfrm>
            <a:custGeom>
              <a:avLst/>
              <a:gdLst>
                <a:gd name="connsiteX0" fmla="*/ 2128 w 368200"/>
                <a:gd name="connsiteY0" fmla="*/ 0 h 1020925"/>
                <a:gd name="connsiteX1" fmla="*/ 62783 w 368200"/>
                <a:gd name="connsiteY1" fmla="*/ 0 h 1020925"/>
                <a:gd name="connsiteX2" fmla="*/ 368200 w 368200"/>
                <a:gd name="connsiteY2" fmla="*/ 320391 h 1020925"/>
                <a:gd name="connsiteX3" fmla="*/ 368200 w 368200"/>
                <a:gd name="connsiteY3" fmla="*/ 1020925 h 1020925"/>
                <a:gd name="connsiteX4" fmla="*/ 0 w 368200"/>
                <a:gd name="connsiteY4" fmla="*/ 1020925 h 1020925"/>
                <a:gd name="connsiteX5" fmla="*/ 0 w 368200"/>
                <a:gd name="connsiteY5" fmla="*/ 4041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8200" h="1020925">
                  <a:moveTo>
                    <a:pt x="2128" y="0"/>
                  </a:moveTo>
                  <a:lnTo>
                    <a:pt x="62783" y="0"/>
                  </a:lnTo>
                  <a:cubicBezTo>
                    <a:pt x="231460" y="0"/>
                    <a:pt x="368200" y="143444"/>
                    <a:pt x="368200" y="320391"/>
                  </a:cubicBezTo>
                  <a:lnTo>
                    <a:pt x="368200" y="1020925"/>
                  </a:lnTo>
                  <a:lnTo>
                    <a:pt x="0" y="1020925"/>
                  </a:lnTo>
                  <a:lnTo>
                    <a:pt x="0" y="4041"/>
                  </a:ln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37354102-FB16-4C05-B879-8FEB2E0A898D}"/>
                </a:ext>
              </a:extLst>
            </p:cNvPr>
            <p:cNvSpPr/>
            <p:nvPr/>
          </p:nvSpPr>
          <p:spPr>
            <a:xfrm>
              <a:off x="2271713" y="2717850"/>
              <a:ext cx="329444" cy="831799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1586A877-F007-4B4E-AC97-8676494D66F4}"/>
                </a:ext>
              </a:extLst>
            </p:cNvPr>
            <p:cNvGrpSpPr/>
            <p:nvPr/>
          </p:nvGrpSpPr>
          <p:grpSpPr>
            <a:xfrm>
              <a:off x="1718929" y="2486340"/>
              <a:ext cx="598886" cy="473095"/>
              <a:chOff x="1718929" y="2486340"/>
              <a:chExt cx="598886" cy="473095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E42BD4B1-DC98-478D-A826-5A419CAA6F17}"/>
                  </a:ext>
                </a:extLst>
              </p:cNvPr>
              <p:cNvSpPr/>
              <p:nvPr/>
            </p:nvSpPr>
            <p:spPr>
              <a:xfrm>
                <a:off x="1718929" y="2486340"/>
                <a:ext cx="598886" cy="371440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  <a:gd name="connsiteX0" fmla="*/ 164617 w 643336"/>
                  <a:gd name="connsiteY0" fmla="*/ 1 h 368265"/>
                  <a:gd name="connsiteX1" fmla="*/ 320804 w 643336"/>
                  <a:gd name="connsiteY1" fmla="*/ 323816 h 368265"/>
                  <a:gd name="connsiteX2" fmla="*/ 0 w 643336"/>
                  <a:gd name="connsiteY2" fmla="*/ 165087 h 368265"/>
                  <a:gd name="connsiteX3" fmla="*/ 164617 w 643336"/>
                  <a:gd name="connsiteY3" fmla="*/ 1 h 368265"/>
                  <a:gd name="connsiteX4" fmla="*/ 478719 w 643336"/>
                  <a:gd name="connsiteY4" fmla="*/ 0 h 368265"/>
                  <a:gd name="connsiteX5" fmla="*/ 643336 w 643336"/>
                  <a:gd name="connsiteY5" fmla="*/ 165086 h 368265"/>
                  <a:gd name="connsiteX6" fmla="*/ 201882 w 643336"/>
                  <a:gd name="connsiteY6" fmla="*/ 368265 h 368265"/>
                  <a:gd name="connsiteX7" fmla="*/ 478719 w 643336"/>
                  <a:gd name="connsiteY7" fmla="*/ 0 h 368265"/>
                  <a:gd name="connsiteX0" fmla="*/ 164617 w 643336"/>
                  <a:gd name="connsiteY0" fmla="*/ 1 h 371441"/>
                  <a:gd name="connsiteX1" fmla="*/ 168404 w 643336"/>
                  <a:gd name="connsiteY1" fmla="*/ 371441 h 371441"/>
                  <a:gd name="connsiteX2" fmla="*/ 0 w 643336"/>
                  <a:gd name="connsiteY2" fmla="*/ 165087 h 371441"/>
                  <a:gd name="connsiteX3" fmla="*/ 164617 w 643336"/>
                  <a:gd name="connsiteY3" fmla="*/ 1 h 371441"/>
                  <a:gd name="connsiteX4" fmla="*/ 478719 w 643336"/>
                  <a:gd name="connsiteY4" fmla="*/ 0 h 371441"/>
                  <a:gd name="connsiteX5" fmla="*/ 643336 w 643336"/>
                  <a:gd name="connsiteY5" fmla="*/ 165086 h 371441"/>
                  <a:gd name="connsiteX6" fmla="*/ 201882 w 643336"/>
                  <a:gd name="connsiteY6" fmla="*/ 368265 h 371441"/>
                  <a:gd name="connsiteX7" fmla="*/ 478719 w 643336"/>
                  <a:gd name="connsiteY7" fmla="*/ 0 h 371441"/>
                  <a:gd name="connsiteX0" fmla="*/ 132867 w 611586"/>
                  <a:gd name="connsiteY0" fmla="*/ 1 h 371441"/>
                  <a:gd name="connsiteX1" fmla="*/ 136654 w 611586"/>
                  <a:gd name="connsiteY1" fmla="*/ 371441 h 371441"/>
                  <a:gd name="connsiteX2" fmla="*/ 0 w 611586"/>
                  <a:gd name="connsiteY2" fmla="*/ 98412 h 371441"/>
                  <a:gd name="connsiteX3" fmla="*/ 132867 w 611586"/>
                  <a:gd name="connsiteY3" fmla="*/ 1 h 371441"/>
                  <a:gd name="connsiteX4" fmla="*/ 446969 w 611586"/>
                  <a:gd name="connsiteY4" fmla="*/ 0 h 371441"/>
                  <a:gd name="connsiteX5" fmla="*/ 611586 w 611586"/>
                  <a:gd name="connsiteY5" fmla="*/ 165086 h 371441"/>
                  <a:gd name="connsiteX6" fmla="*/ 170132 w 611586"/>
                  <a:gd name="connsiteY6" fmla="*/ 368265 h 371441"/>
                  <a:gd name="connsiteX7" fmla="*/ 446969 w 611586"/>
                  <a:gd name="connsiteY7" fmla="*/ 0 h 371441"/>
                  <a:gd name="connsiteX0" fmla="*/ 132867 w 617936"/>
                  <a:gd name="connsiteY0" fmla="*/ 1 h 371441"/>
                  <a:gd name="connsiteX1" fmla="*/ 136654 w 617936"/>
                  <a:gd name="connsiteY1" fmla="*/ 371441 h 371441"/>
                  <a:gd name="connsiteX2" fmla="*/ 0 w 617936"/>
                  <a:gd name="connsiteY2" fmla="*/ 98412 h 371441"/>
                  <a:gd name="connsiteX3" fmla="*/ 132867 w 617936"/>
                  <a:gd name="connsiteY3" fmla="*/ 1 h 371441"/>
                  <a:gd name="connsiteX4" fmla="*/ 446969 w 617936"/>
                  <a:gd name="connsiteY4" fmla="*/ 0 h 371441"/>
                  <a:gd name="connsiteX5" fmla="*/ 617936 w 617936"/>
                  <a:gd name="connsiteY5" fmla="*/ 92061 h 371441"/>
                  <a:gd name="connsiteX6" fmla="*/ 170132 w 617936"/>
                  <a:gd name="connsiteY6" fmla="*/ 368265 h 371441"/>
                  <a:gd name="connsiteX7" fmla="*/ 446969 w 617936"/>
                  <a:gd name="connsiteY7" fmla="*/ 0 h 371441"/>
                  <a:gd name="connsiteX0" fmla="*/ 132867 w 617936"/>
                  <a:gd name="connsiteY0" fmla="*/ 22226 h 393666"/>
                  <a:gd name="connsiteX1" fmla="*/ 136654 w 617936"/>
                  <a:gd name="connsiteY1" fmla="*/ 393666 h 393666"/>
                  <a:gd name="connsiteX2" fmla="*/ 0 w 617936"/>
                  <a:gd name="connsiteY2" fmla="*/ 120637 h 393666"/>
                  <a:gd name="connsiteX3" fmla="*/ 132867 w 617936"/>
                  <a:gd name="connsiteY3" fmla="*/ 22226 h 393666"/>
                  <a:gd name="connsiteX4" fmla="*/ 443794 w 617936"/>
                  <a:gd name="connsiteY4" fmla="*/ 0 h 393666"/>
                  <a:gd name="connsiteX5" fmla="*/ 617936 w 617936"/>
                  <a:gd name="connsiteY5" fmla="*/ 114286 h 393666"/>
                  <a:gd name="connsiteX6" fmla="*/ 170132 w 617936"/>
                  <a:gd name="connsiteY6" fmla="*/ 390490 h 393666"/>
                  <a:gd name="connsiteX7" fmla="*/ 443794 w 617936"/>
                  <a:gd name="connsiteY7" fmla="*/ 0 h 393666"/>
                  <a:gd name="connsiteX0" fmla="*/ 164617 w 617936"/>
                  <a:gd name="connsiteY0" fmla="*/ 22226 h 393666"/>
                  <a:gd name="connsiteX1" fmla="*/ 136654 w 617936"/>
                  <a:gd name="connsiteY1" fmla="*/ 393666 h 393666"/>
                  <a:gd name="connsiteX2" fmla="*/ 0 w 617936"/>
                  <a:gd name="connsiteY2" fmla="*/ 120637 h 393666"/>
                  <a:gd name="connsiteX3" fmla="*/ 164617 w 617936"/>
                  <a:gd name="connsiteY3" fmla="*/ 22226 h 393666"/>
                  <a:gd name="connsiteX4" fmla="*/ 443794 w 617936"/>
                  <a:gd name="connsiteY4" fmla="*/ 0 h 393666"/>
                  <a:gd name="connsiteX5" fmla="*/ 617936 w 617936"/>
                  <a:gd name="connsiteY5" fmla="*/ 114286 h 393666"/>
                  <a:gd name="connsiteX6" fmla="*/ 170132 w 617936"/>
                  <a:gd name="connsiteY6" fmla="*/ 390490 h 393666"/>
                  <a:gd name="connsiteX7" fmla="*/ 443794 w 617936"/>
                  <a:gd name="connsiteY7" fmla="*/ 0 h 393666"/>
                  <a:gd name="connsiteX0" fmla="*/ 145567 w 598886"/>
                  <a:gd name="connsiteY0" fmla="*/ 22226 h 393666"/>
                  <a:gd name="connsiteX1" fmla="*/ 117604 w 598886"/>
                  <a:gd name="connsiteY1" fmla="*/ 393666 h 393666"/>
                  <a:gd name="connsiteX2" fmla="*/ 0 w 598886"/>
                  <a:gd name="connsiteY2" fmla="*/ 98412 h 393666"/>
                  <a:gd name="connsiteX3" fmla="*/ 145567 w 598886"/>
                  <a:gd name="connsiteY3" fmla="*/ 22226 h 393666"/>
                  <a:gd name="connsiteX4" fmla="*/ 424744 w 598886"/>
                  <a:gd name="connsiteY4" fmla="*/ 0 h 393666"/>
                  <a:gd name="connsiteX5" fmla="*/ 598886 w 598886"/>
                  <a:gd name="connsiteY5" fmla="*/ 114286 h 393666"/>
                  <a:gd name="connsiteX6" fmla="*/ 151082 w 598886"/>
                  <a:gd name="connsiteY6" fmla="*/ 390490 h 393666"/>
                  <a:gd name="connsiteX7" fmla="*/ 424744 w 598886"/>
                  <a:gd name="connsiteY7" fmla="*/ 0 h 393666"/>
                  <a:gd name="connsiteX0" fmla="*/ 145567 w 598886"/>
                  <a:gd name="connsiteY0" fmla="*/ 22226 h 450815"/>
                  <a:gd name="connsiteX1" fmla="*/ 117604 w 598886"/>
                  <a:gd name="connsiteY1" fmla="*/ 393666 h 450815"/>
                  <a:gd name="connsiteX2" fmla="*/ 0 w 598886"/>
                  <a:gd name="connsiteY2" fmla="*/ 98412 h 450815"/>
                  <a:gd name="connsiteX3" fmla="*/ 145567 w 598886"/>
                  <a:gd name="connsiteY3" fmla="*/ 22226 h 450815"/>
                  <a:gd name="connsiteX4" fmla="*/ 424744 w 598886"/>
                  <a:gd name="connsiteY4" fmla="*/ 0 h 450815"/>
                  <a:gd name="connsiteX5" fmla="*/ 598886 w 598886"/>
                  <a:gd name="connsiteY5" fmla="*/ 114286 h 450815"/>
                  <a:gd name="connsiteX6" fmla="*/ 125682 w 598886"/>
                  <a:gd name="connsiteY6" fmla="*/ 450815 h 450815"/>
                  <a:gd name="connsiteX7" fmla="*/ 424744 w 598886"/>
                  <a:gd name="connsiteY7" fmla="*/ 0 h 450815"/>
                  <a:gd name="connsiteX0" fmla="*/ 145567 w 598886"/>
                  <a:gd name="connsiteY0" fmla="*/ 22226 h 393666"/>
                  <a:gd name="connsiteX1" fmla="*/ 117604 w 598886"/>
                  <a:gd name="connsiteY1" fmla="*/ 393666 h 393666"/>
                  <a:gd name="connsiteX2" fmla="*/ 0 w 598886"/>
                  <a:gd name="connsiteY2" fmla="*/ 98412 h 393666"/>
                  <a:gd name="connsiteX3" fmla="*/ 145567 w 598886"/>
                  <a:gd name="connsiteY3" fmla="*/ 22226 h 393666"/>
                  <a:gd name="connsiteX4" fmla="*/ 424744 w 598886"/>
                  <a:gd name="connsiteY4" fmla="*/ 0 h 393666"/>
                  <a:gd name="connsiteX5" fmla="*/ 598886 w 598886"/>
                  <a:gd name="connsiteY5" fmla="*/ 114286 h 393666"/>
                  <a:gd name="connsiteX6" fmla="*/ 141557 w 598886"/>
                  <a:gd name="connsiteY6" fmla="*/ 368265 h 393666"/>
                  <a:gd name="connsiteX7" fmla="*/ 424744 w 598886"/>
                  <a:gd name="connsiteY7" fmla="*/ 0 h 393666"/>
                  <a:gd name="connsiteX0" fmla="*/ 145567 w 598886"/>
                  <a:gd name="connsiteY0" fmla="*/ 22226 h 368265"/>
                  <a:gd name="connsiteX1" fmla="*/ 89029 w 598886"/>
                  <a:gd name="connsiteY1" fmla="*/ 365091 h 368265"/>
                  <a:gd name="connsiteX2" fmla="*/ 0 w 598886"/>
                  <a:gd name="connsiteY2" fmla="*/ 98412 h 368265"/>
                  <a:gd name="connsiteX3" fmla="*/ 145567 w 598886"/>
                  <a:gd name="connsiteY3" fmla="*/ 22226 h 368265"/>
                  <a:gd name="connsiteX4" fmla="*/ 424744 w 598886"/>
                  <a:gd name="connsiteY4" fmla="*/ 0 h 368265"/>
                  <a:gd name="connsiteX5" fmla="*/ 598886 w 598886"/>
                  <a:gd name="connsiteY5" fmla="*/ 114286 h 368265"/>
                  <a:gd name="connsiteX6" fmla="*/ 141557 w 598886"/>
                  <a:gd name="connsiteY6" fmla="*/ 368265 h 368265"/>
                  <a:gd name="connsiteX7" fmla="*/ 424744 w 598886"/>
                  <a:gd name="connsiteY7" fmla="*/ 0 h 368265"/>
                  <a:gd name="connsiteX0" fmla="*/ 145567 w 598886"/>
                  <a:gd name="connsiteY0" fmla="*/ 22226 h 368265"/>
                  <a:gd name="connsiteX1" fmla="*/ 89029 w 598886"/>
                  <a:gd name="connsiteY1" fmla="*/ 365091 h 368265"/>
                  <a:gd name="connsiteX2" fmla="*/ 0 w 598886"/>
                  <a:gd name="connsiteY2" fmla="*/ 98412 h 368265"/>
                  <a:gd name="connsiteX3" fmla="*/ 145567 w 598886"/>
                  <a:gd name="connsiteY3" fmla="*/ 22226 h 368265"/>
                  <a:gd name="connsiteX4" fmla="*/ 424744 w 598886"/>
                  <a:gd name="connsiteY4" fmla="*/ 0 h 368265"/>
                  <a:gd name="connsiteX5" fmla="*/ 598886 w 598886"/>
                  <a:gd name="connsiteY5" fmla="*/ 114286 h 368265"/>
                  <a:gd name="connsiteX6" fmla="*/ 141557 w 598886"/>
                  <a:gd name="connsiteY6" fmla="*/ 368265 h 368265"/>
                  <a:gd name="connsiteX7" fmla="*/ 424744 w 598886"/>
                  <a:gd name="connsiteY7" fmla="*/ 0 h 368265"/>
                  <a:gd name="connsiteX0" fmla="*/ 145567 w 598886"/>
                  <a:gd name="connsiteY0" fmla="*/ 22226 h 368265"/>
                  <a:gd name="connsiteX1" fmla="*/ 89029 w 598886"/>
                  <a:gd name="connsiteY1" fmla="*/ 365091 h 368265"/>
                  <a:gd name="connsiteX2" fmla="*/ 0 w 598886"/>
                  <a:gd name="connsiteY2" fmla="*/ 98412 h 368265"/>
                  <a:gd name="connsiteX3" fmla="*/ 145567 w 598886"/>
                  <a:gd name="connsiteY3" fmla="*/ 22226 h 368265"/>
                  <a:gd name="connsiteX4" fmla="*/ 424744 w 598886"/>
                  <a:gd name="connsiteY4" fmla="*/ 0 h 368265"/>
                  <a:gd name="connsiteX5" fmla="*/ 598886 w 598886"/>
                  <a:gd name="connsiteY5" fmla="*/ 114286 h 368265"/>
                  <a:gd name="connsiteX6" fmla="*/ 141557 w 598886"/>
                  <a:gd name="connsiteY6" fmla="*/ 368265 h 368265"/>
                  <a:gd name="connsiteX7" fmla="*/ 424744 w 598886"/>
                  <a:gd name="connsiteY7" fmla="*/ 0 h 368265"/>
                  <a:gd name="connsiteX0" fmla="*/ 145567 w 598886"/>
                  <a:gd name="connsiteY0" fmla="*/ 22226 h 371440"/>
                  <a:gd name="connsiteX1" fmla="*/ 89029 w 598886"/>
                  <a:gd name="connsiteY1" fmla="*/ 365091 h 371440"/>
                  <a:gd name="connsiteX2" fmla="*/ 0 w 598886"/>
                  <a:gd name="connsiteY2" fmla="*/ 98412 h 371440"/>
                  <a:gd name="connsiteX3" fmla="*/ 145567 w 598886"/>
                  <a:gd name="connsiteY3" fmla="*/ 22226 h 371440"/>
                  <a:gd name="connsiteX4" fmla="*/ 424744 w 598886"/>
                  <a:gd name="connsiteY4" fmla="*/ 0 h 371440"/>
                  <a:gd name="connsiteX5" fmla="*/ 598886 w 598886"/>
                  <a:gd name="connsiteY5" fmla="*/ 114286 h 371440"/>
                  <a:gd name="connsiteX6" fmla="*/ 106632 w 598886"/>
                  <a:gd name="connsiteY6" fmla="*/ 371440 h 371440"/>
                  <a:gd name="connsiteX7" fmla="*/ 424744 w 598886"/>
                  <a:gd name="connsiteY7" fmla="*/ 0 h 37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8886" h="371440">
                    <a:moveTo>
                      <a:pt x="145567" y="22226"/>
                    </a:moveTo>
                    <a:lnTo>
                      <a:pt x="89029" y="365091"/>
                    </a:lnTo>
                    <a:lnTo>
                      <a:pt x="0" y="98412"/>
                    </a:lnTo>
                    <a:lnTo>
                      <a:pt x="145567" y="22226"/>
                    </a:lnTo>
                    <a:close/>
                    <a:moveTo>
                      <a:pt x="424744" y="0"/>
                    </a:moveTo>
                    <a:lnTo>
                      <a:pt x="598886" y="114286"/>
                    </a:lnTo>
                    <a:lnTo>
                      <a:pt x="106632" y="371440"/>
                    </a:lnTo>
                    <a:lnTo>
                      <a:pt x="424744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2E3BE67A-9EF5-4033-A8D2-A8123BEA469C}"/>
                  </a:ext>
                </a:extLst>
              </p:cNvPr>
              <p:cNvGrpSpPr/>
              <p:nvPr/>
            </p:nvGrpSpPr>
            <p:grpSpPr>
              <a:xfrm>
                <a:off x="1758918" y="2757629"/>
                <a:ext cx="146946" cy="201806"/>
                <a:chOff x="3456376" y="2657554"/>
                <a:chExt cx="146946" cy="201806"/>
              </a:xfrm>
            </p:grpSpPr>
            <p:sp>
              <p:nvSpPr>
                <p:cNvPr id="78" name="円/楕円 82">
                  <a:extLst>
                    <a:ext uri="{FF2B5EF4-FFF2-40B4-BE49-F238E27FC236}">
                      <a16:creationId xmlns:a16="http://schemas.microsoft.com/office/drawing/2014/main" id="{2E7C5235-5F1F-49C4-9AE3-D9796F19831A}"/>
                    </a:ext>
                  </a:extLst>
                </p:cNvPr>
                <p:cNvSpPr/>
                <p:nvPr/>
              </p:nvSpPr>
              <p:spPr>
                <a:xfrm>
                  <a:off x="3456376" y="2657554"/>
                  <a:ext cx="146946" cy="20180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円/楕円 83">
                  <a:extLst>
                    <a:ext uri="{FF2B5EF4-FFF2-40B4-BE49-F238E27FC236}">
                      <a16:creationId xmlns:a16="http://schemas.microsoft.com/office/drawing/2014/main" id="{16E91048-DAED-4D38-814D-8AB742780922}"/>
                    </a:ext>
                  </a:extLst>
                </p:cNvPr>
                <p:cNvSpPr/>
                <p:nvPr/>
              </p:nvSpPr>
              <p:spPr>
                <a:xfrm flipH="1">
                  <a:off x="3458901" y="2684534"/>
                  <a:ext cx="96333" cy="14784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円/楕円 83">
                  <a:extLst>
                    <a:ext uri="{FF2B5EF4-FFF2-40B4-BE49-F238E27FC236}">
                      <a16:creationId xmlns:a16="http://schemas.microsoft.com/office/drawing/2014/main" id="{B2F9D969-D21B-4DD7-ABA7-2ABAB9FF23BF}"/>
                    </a:ext>
                  </a:extLst>
                </p:cNvPr>
                <p:cNvSpPr/>
                <p:nvPr/>
              </p:nvSpPr>
              <p:spPr>
                <a:xfrm flipH="1">
                  <a:off x="3484207" y="2703932"/>
                  <a:ext cx="45719" cy="575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B1CEA085-C10E-494D-94EC-D46AFEA3F8F5}"/>
              </a:ext>
            </a:extLst>
          </p:cNvPr>
          <p:cNvGrpSpPr/>
          <p:nvPr/>
        </p:nvGrpSpPr>
        <p:grpSpPr>
          <a:xfrm>
            <a:off x="7334534" y="4081667"/>
            <a:ext cx="1120158" cy="2362213"/>
            <a:chOff x="7334534" y="4081667"/>
            <a:chExt cx="1120158" cy="2362213"/>
          </a:xfrm>
        </p:grpSpPr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4C4189F9-41C7-48DC-816A-CB6DC2AC060B}"/>
                </a:ext>
              </a:extLst>
            </p:cNvPr>
            <p:cNvSpPr/>
            <p:nvPr/>
          </p:nvSpPr>
          <p:spPr>
            <a:xfrm>
              <a:off x="7334534" y="4081667"/>
              <a:ext cx="1120157" cy="1204369"/>
            </a:xfrm>
            <a:custGeom>
              <a:avLst/>
              <a:gdLst>
                <a:gd name="connsiteX0" fmla="*/ 497415 w 1182186"/>
                <a:gd name="connsiteY0" fmla="*/ 636 h 1242850"/>
                <a:gd name="connsiteX1" fmla="*/ 516977 w 1182186"/>
                <a:gd name="connsiteY1" fmla="*/ 2548 h 1242850"/>
                <a:gd name="connsiteX2" fmla="*/ 519536 w 1182186"/>
                <a:gd name="connsiteY2" fmla="*/ 1166 h 1242850"/>
                <a:gd name="connsiteX3" fmla="*/ 591094 w 1182186"/>
                <a:gd name="connsiteY3" fmla="*/ 35420 h 1242850"/>
                <a:gd name="connsiteX4" fmla="*/ 662651 w 1182186"/>
                <a:gd name="connsiteY4" fmla="*/ 1166 h 1242850"/>
                <a:gd name="connsiteX5" fmla="*/ 665209 w 1182186"/>
                <a:gd name="connsiteY5" fmla="*/ 2548 h 1242850"/>
                <a:gd name="connsiteX6" fmla="*/ 715256 w 1182186"/>
                <a:gd name="connsiteY6" fmla="*/ 10896 h 1242850"/>
                <a:gd name="connsiteX7" fmla="*/ 751035 w 1182186"/>
                <a:gd name="connsiteY7" fmla="*/ 47576 h 1242850"/>
                <a:gd name="connsiteX8" fmla="*/ 899272 w 1182186"/>
                <a:gd name="connsiteY8" fmla="*/ 100502 h 1242850"/>
                <a:gd name="connsiteX9" fmla="*/ 1068155 w 1182186"/>
                <a:gd name="connsiteY9" fmla="*/ 134361 h 1242850"/>
                <a:gd name="connsiteX10" fmla="*/ 1102871 w 1182186"/>
                <a:gd name="connsiteY10" fmla="*/ 282571 h 1242850"/>
                <a:gd name="connsiteX11" fmla="*/ 1103616 w 1182186"/>
                <a:gd name="connsiteY11" fmla="*/ 285290 h 1242850"/>
                <a:gd name="connsiteX12" fmla="*/ 1181550 w 1182186"/>
                <a:gd name="connsiteY12" fmla="*/ 388499 h 1242850"/>
                <a:gd name="connsiteX13" fmla="*/ 1138876 w 1182186"/>
                <a:gd name="connsiteY13" fmla="*/ 504616 h 1242850"/>
                <a:gd name="connsiteX14" fmla="*/ 1159084 w 1182186"/>
                <a:gd name="connsiteY14" fmla="*/ 617793 h 1242850"/>
                <a:gd name="connsiteX15" fmla="*/ 1157150 w 1182186"/>
                <a:gd name="connsiteY15" fmla="*/ 623002 h 1242850"/>
                <a:gd name="connsiteX16" fmla="*/ 1167969 w 1182186"/>
                <a:gd name="connsiteY16" fmla="*/ 639939 h 1242850"/>
                <a:gd name="connsiteX17" fmla="*/ 1176153 w 1182186"/>
                <a:gd name="connsiteY17" fmla="*/ 690014 h 1242850"/>
                <a:gd name="connsiteX18" fmla="*/ 1125816 w 1182186"/>
                <a:gd name="connsiteY18" fmla="*/ 837625 h 1242850"/>
                <a:gd name="connsiteX19" fmla="*/ 1124973 w 1182186"/>
                <a:gd name="connsiteY19" fmla="*/ 840381 h 1242850"/>
                <a:gd name="connsiteX20" fmla="*/ 1130437 w 1182186"/>
                <a:gd name="connsiteY20" fmla="*/ 966565 h 1242850"/>
                <a:gd name="connsiteX21" fmla="*/ 1038338 w 1182186"/>
                <a:gd name="connsiteY21" fmla="*/ 1051810 h 1242850"/>
                <a:gd name="connsiteX22" fmla="*/ 995149 w 1182186"/>
                <a:gd name="connsiteY22" fmla="*/ 1161788 h 1242850"/>
                <a:gd name="connsiteX23" fmla="*/ 880591 w 1182186"/>
                <a:gd name="connsiteY23" fmla="*/ 1195596 h 1242850"/>
                <a:gd name="connsiteX24" fmla="*/ 679581 w 1182186"/>
                <a:gd name="connsiteY24" fmla="*/ 1169359 h 1242850"/>
                <a:gd name="connsiteX25" fmla="*/ 531081 w 1182186"/>
                <a:gd name="connsiteY25" fmla="*/ 1174527 h 1242850"/>
                <a:gd name="connsiteX26" fmla="*/ 517980 w 1182186"/>
                <a:gd name="connsiteY26" fmla="*/ 1041715 h 1242850"/>
                <a:gd name="connsiteX27" fmla="*/ 505657 w 1182186"/>
                <a:gd name="connsiteY27" fmla="*/ 1021002 h 1242850"/>
                <a:gd name="connsiteX28" fmla="*/ 481556 w 1182186"/>
                <a:gd name="connsiteY28" fmla="*/ 1020686 h 1242850"/>
                <a:gd name="connsiteX29" fmla="*/ 359987 w 1182186"/>
                <a:gd name="connsiteY29" fmla="*/ 1075746 h 1242850"/>
                <a:gd name="connsiteX30" fmla="*/ 290214 w 1182186"/>
                <a:gd name="connsiteY30" fmla="*/ 944557 h 1242850"/>
                <a:gd name="connsiteX31" fmla="*/ 166986 w 1182186"/>
                <a:gd name="connsiteY31" fmla="*/ 783596 h 1242850"/>
                <a:gd name="connsiteX32" fmla="*/ 132377 w 1182186"/>
                <a:gd name="connsiteY32" fmla="*/ 741258 h 1242850"/>
                <a:gd name="connsiteX33" fmla="*/ 131161 w 1182186"/>
                <a:gd name="connsiteY33" fmla="*/ 722233 h 1242850"/>
                <a:gd name="connsiteX34" fmla="*/ 117678 w 1182186"/>
                <a:gd name="connsiteY34" fmla="*/ 701639 h 1242850"/>
                <a:gd name="connsiteX35" fmla="*/ 23102 w 1182186"/>
                <a:gd name="connsiteY35" fmla="*/ 617793 h 1242850"/>
                <a:gd name="connsiteX36" fmla="*/ 43311 w 1182186"/>
                <a:gd name="connsiteY36" fmla="*/ 504616 h 1242850"/>
                <a:gd name="connsiteX37" fmla="*/ 637 w 1182186"/>
                <a:gd name="connsiteY37" fmla="*/ 388499 h 1242850"/>
                <a:gd name="connsiteX38" fmla="*/ 78570 w 1182186"/>
                <a:gd name="connsiteY38" fmla="*/ 285290 h 1242850"/>
                <a:gd name="connsiteX39" fmla="*/ 79316 w 1182186"/>
                <a:gd name="connsiteY39" fmla="*/ 282571 h 1242850"/>
                <a:gd name="connsiteX40" fmla="*/ 114031 w 1182186"/>
                <a:gd name="connsiteY40" fmla="*/ 134361 h 1242850"/>
                <a:gd name="connsiteX41" fmla="*/ 282914 w 1182186"/>
                <a:gd name="connsiteY41" fmla="*/ 100502 h 1242850"/>
                <a:gd name="connsiteX42" fmla="*/ 431151 w 1182186"/>
                <a:gd name="connsiteY42" fmla="*/ 47576 h 1242850"/>
                <a:gd name="connsiteX43" fmla="*/ 466930 w 1182186"/>
                <a:gd name="connsiteY43" fmla="*/ 10896 h 1242850"/>
                <a:gd name="connsiteX44" fmla="*/ 497415 w 1182186"/>
                <a:gd name="connsiteY44" fmla="*/ 636 h 1242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82186" h="1242850">
                  <a:moveTo>
                    <a:pt x="497415" y="636"/>
                  </a:moveTo>
                  <a:cubicBezTo>
                    <a:pt x="504042" y="-117"/>
                    <a:pt x="510676" y="43"/>
                    <a:pt x="516977" y="2548"/>
                  </a:cubicBezTo>
                  <a:cubicBezTo>
                    <a:pt x="517698" y="1535"/>
                    <a:pt x="518616" y="1340"/>
                    <a:pt x="519536" y="1166"/>
                  </a:cubicBezTo>
                  <a:cubicBezTo>
                    <a:pt x="546819" y="-4027"/>
                    <a:pt x="574071" y="8257"/>
                    <a:pt x="591094" y="35420"/>
                  </a:cubicBezTo>
                  <a:cubicBezTo>
                    <a:pt x="608115" y="8257"/>
                    <a:pt x="635369" y="-4027"/>
                    <a:pt x="662651" y="1166"/>
                  </a:cubicBezTo>
                  <a:cubicBezTo>
                    <a:pt x="663572" y="1340"/>
                    <a:pt x="664489" y="1535"/>
                    <a:pt x="665209" y="2548"/>
                  </a:cubicBezTo>
                  <a:cubicBezTo>
                    <a:pt x="681691" y="-1574"/>
                    <a:pt x="699024" y="1518"/>
                    <a:pt x="715256" y="10896"/>
                  </a:cubicBezTo>
                  <a:lnTo>
                    <a:pt x="751035" y="47576"/>
                  </a:lnTo>
                  <a:cubicBezTo>
                    <a:pt x="799842" y="2796"/>
                    <a:pt x="869585" y="25415"/>
                    <a:pt x="899272" y="100502"/>
                  </a:cubicBezTo>
                  <a:cubicBezTo>
                    <a:pt x="954499" y="57109"/>
                    <a:pt x="1024797" y="71189"/>
                    <a:pt x="1068155" y="134361"/>
                  </a:cubicBezTo>
                  <a:cubicBezTo>
                    <a:pt x="1095597" y="174358"/>
                    <a:pt x="1108332" y="228692"/>
                    <a:pt x="1102871" y="282571"/>
                  </a:cubicBezTo>
                  <a:cubicBezTo>
                    <a:pt x="1103113" y="283484"/>
                    <a:pt x="1103374" y="284377"/>
                    <a:pt x="1103616" y="285290"/>
                  </a:cubicBezTo>
                  <a:cubicBezTo>
                    <a:pt x="1144276" y="290931"/>
                    <a:pt x="1176634" y="333787"/>
                    <a:pt x="1181550" y="388499"/>
                  </a:cubicBezTo>
                  <a:cubicBezTo>
                    <a:pt x="1185741" y="435228"/>
                    <a:pt x="1168978" y="480845"/>
                    <a:pt x="1138876" y="504616"/>
                  </a:cubicBezTo>
                  <a:cubicBezTo>
                    <a:pt x="1160092" y="534921"/>
                    <a:pt x="1167769" y="577936"/>
                    <a:pt x="1159084" y="617793"/>
                  </a:cubicBezTo>
                  <a:lnTo>
                    <a:pt x="1157150" y="623002"/>
                  </a:lnTo>
                  <a:lnTo>
                    <a:pt x="1167969" y="639939"/>
                  </a:lnTo>
                  <a:cubicBezTo>
                    <a:pt x="1173265" y="654352"/>
                    <a:pt x="1176135" y="671178"/>
                    <a:pt x="1176153" y="690014"/>
                  </a:cubicBezTo>
                  <a:cubicBezTo>
                    <a:pt x="1176191" y="737713"/>
                    <a:pt x="1157742" y="791832"/>
                    <a:pt x="1125816" y="837625"/>
                  </a:cubicBezTo>
                  <a:cubicBezTo>
                    <a:pt x="1125527" y="838547"/>
                    <a:pt x="1125263" y="839459"/>
                    <a:pt x="1124973" y="840381"/>
                  </a:cubicBezTo>
                  <a:cubicBezTo>
                    <a:pt x="1152707" y="863117"/>
                    <a:pt x="1154973" y="915511"/>
                    <a:pt x="1130437" y="966565"/>
                  </a:cubicBezTo>
                  <a:cubicBezTo>
                    <a:pt x="1109475" y="1010166"/>
                    <a:pt x="1073295" y="1043656"/>
                    <a:pt x="1038338" y="1051810"/>
                  </a:cubicBezTo>
                  <a:cubicBezTo>
                    <a:pt x="1038686" y="1088136"/>
                    <a:pt x="1022268" y="1129933"/>
                    <a:pt x="995149" y="1161788"/>
                  </a:cubicBezTo>
                  <a:cubicBezTo>
                    <a:pt x="957679" y="1205824"/>
                    <a:pt x="909239" y="1220113"/>
                    <a:pt x="880591" y="1195596"/>
                  </a:cubicBezTo>
                  <a:cubicBezTo>
                    <a:pt x="795357" y="1267758"/>
                    <a:pt x="704684" y="1255914"/>
                    <a:pt x="679581" y="1169359"/>
                  </a:cubicBezTo>
                  <a:cubicBezTo>
                    <a:pt x="622851" y="1212526"/>
                    <a:pt x="563595" y="1214582"/>
                    <a:pt x="531081" y="1174527"/>
                  </a:cubicBezTo>
                  <a:cubicBezTo>
                    <a:pt x="506677" y="1144461"/>
                    <a:pt x="500957" y="1094954"/>
                    <a:pt x="517980" y="1041715"/>
                  </a:cubicBezTo>
                  <a:cubicBezTo>
                    <a:pt x="512145" y="1036646"/>
                    <a:pt x="507676" y="1029835"/>
                    <a:pt x="505657" y="1021002"/>
                  </a:cubicBezTo>
                  <a:cubicBezTo>
                    <a:pt x="496996" y="1023669"/>
                    <a:pt x="488864" y="1023205"/>
                    <a:pt x="481556" y="1020686"/>
                  </a:cubicBezTo>
                  <a:cubicBezTo>
                    <a:pt x="443963" y="1062048"/>
                    <a:pt x="398228" y="1081848"/>
                    <a:pt x="359987" y="1075746"/>
                  </a:cubicBezTo>
                  <a:cubicBezTo>
                    <a:pt x="309042" y="1067616"/>
                    <a:pt x="281195" y="1015271"/>
                    <a:pt x="290214" y="944557"/>
                  </a:cubicBezTo>
                  <a:cubicBezTo>
                    <a:pt x="202702" y="966095"/>
                    <a:pt x="147110" y="893493"/>
                    <a:pt x="166986" y="783596"/>
                  </a:cubicBezTo>
                  <a:cubicBezTo>
                    <a:pt x="149208" y="777321"/>
                    <a:pt x="137358" y="761909"/>
                    <a:pt x="132377" y="741258"/>
                  </a:cubicBezTo>
                  <a:lnTo>
                    <a:pt x="131161" y="722233"/>
                  </a:lnTo>
                  <a:lnTo>
                    <a:pt x="117678" y="701639"/>
                  </a:lnTo>
                  <a:cubicBezTo>
                    <a:pt x="75085" y="708331"/>
                    <a:pt x="35091" y="672882"/>
                    <a:pt x="23102" y="617793"/>
                  </a:cubicBezTo>
                  <a:cubicBezTo>
                    <a:pt x="14419" y="577936"/>
                    <a:pt x="22095" y="534921"/>
                    <a:pt x="43311" y="504616"/>
                  </a:cubicBezTo>
                  <a:cubicBezTo>
                    <a:pt x="13210" y="480845"/>
                    <a:pt x="-3555" y="435228"/>
                    <a:pt x="637" y="388499"/>
                  </a:cubicBezTo>
                  <a:cubicBezTo>
                    <a:pt x="5554" y="333787"/>
                    <a:pt x="37911" y="290931"/>
                    <a:pt x="78570" y="285290"/>
                  </a:cubicBezTo>
                  <a:cubicBezTo>
                    <a:pt x="78812" y="284377"/>
                    <a:pt x="79074" y="283484"/>
                    <a:pt x="79316" y="282571"/>
                  </a:cubicBezTo>
                  <a:cubicBezTo>
                    <a:pt x="73856" y="228692"/>
                    <a:pt x="86589" y="174358"/>
                    <a:pt x="114031" y="134361"/>
                  </a:cubicBezTo>
                  <a:cubicBezTo>
                    <a:pt x="157391" y="71189"/>
                    <a:pt x="227688" y="57109"/>
                    <a:pt x="282914" y="100502"/>
                  </a:cubicBezTo>
                  <a:cubicBezTo>
                    <a:pt x="312602" y="25415"/>
                    <a:pt x="382346" y="2796"/>
                    <a:pt x="431151" y="47576"/>
                  </a:cubicBezTo>
                  <a:lnTo>
                    <a:pt x="466930" y="10896"/>
                  </a:lnTo>
                  <a:cubicBezTo>
                    <a:pt x="476814" y="5187"/>
                    <a:pt x="487104" y="1807"/>
                    <a:pt x="497415" y="636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6F12C615-B06F-43AF-A21E-757EC2025815}"/>
                </a:ext>
              </a:extLst>
            </p:cNvPr>
            <p:cNvSpPr/>
            <p:nvPr/>
          </p:nvSpPr>
          <p:spPr>
            <a:xfrm>
              <a:off x="7396937" y="4304319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EDF16E8A-B9F5-46B2-8C73-0EFE20FB4DDD}"/>
                </a:ext>
              </a:extLst>
            </p:cNvPr>
            <p:cNvSpPr/>
            <p:nvPr/>
          </p:nvSpPr>
          <p:spPr>
            <a:xfrm>
              <a:off x="7749935" y="5308316"/>
              <a:ext cx="180209" cy="9235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52C5F492-C455-4A7C-B545-A7E068E5F057}"/>
                </a:ext>
              </a:extLst>
            </p:cNvPr>
            <p:cNvSpPr/>
            <p:nvPr/>
          </p:nvSpPr>
          <p:spPr>
            <a:xfrm>
              <a:off x="7435968" y="5422955"/>
              <a:ext cx="977782" cy="1020925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47196 w 1013268"/>
                <a:gd name="connsiteY0" fmla="*/ 0 h 1020925"/>
                <a:gd name="connsiteX1" fmla="*/ 707851 w 1013268"/>
                <a:gd name="connsiteY1" fmla="*/ 0 h 1020925"/>
                <a:gd name="connsiteX2" fmla="*/ 1013268 w 1013268"/>
                <a:gd name="connsiteY2" fmla="*/ 320391 h 1020925"/>
                <a:gd name="connsiteX3" fmla="*/ 1013268 w 1013268"/>
                <a:gd name="connsiteY3" fmla="*/ 1020925 h 1020925"/>
                <a:gd name="connsiteX4" fmla="*/ 84780 w 1013268"/>
                <a:gd name="connsiteY4" fmla="*/ 1020925 h 1020925"/>
                <a:gd name="connsiteX5" fmla="*/ 733 w 1013268"/>
                <a:gd name="connsiteY5" fmla="*/ 706710 h 1020925"/>
                <a:gd name="connsiteX6" fmla="*/ 134560 w 1013268"/>
                <a:gd name="connsiteY6" fmla="*/ 138877 h 1020925"/>
                <a:gd name="connsiteX7" fmla="*/ 316511 w 1013268"/>
                <a:gd name="connsiteY7" fmla="*/ 10385 h 1020925"/>
                <a:gd name="connsiteX8" fmla="*/ 335716 w 1013268"/>
                <a:gd name="connsiteY8" fmla="*/ 7678 h 1020925"/>
                <a:gd name="connsiteX9" fmla="*/ 301780 w 1013268"/>
                <a:gd name="connsiteY9" fmla="*/ 72107 h 1020925"/>
                <a:gd name="connsiteX10" fmla="*/ 307740 w 1013268"/>
                <a:gd name="connsiteY10" fmla="*/ 186423 h 1020925"/>
                <a:gd name="connsiteX11" fmla="*/ 577764 w 1013268"/>
                <a:gd name="connsiteY11" fmla="*/ 86497 h 1020925"/>
                <a:gd name="connsiteX12" fmla="*/ 643081 w 1013268"/>
                <a:gd name="connsiteY12" fmla="*/ 7813 h 1020925"/>
                <a:gd name="connsiteX13" fmla="*/ 647196 w 1013268"/>
                <a:gd name="connsiteY13" fmla="*/ 0 h 1020925"/>
                <a:gd name="connsiteX0" fmla="*/ 647196 w 1013268"/>
                <a:gd name="connsiteY0" fmla="*/ 0 h 1020925"/>
                <a:gd name="connsiteX1" fmla="*/ 707851 w 1013268"/>
                <a:gd name="connsiteY1" fmla="*/ 0 h 1020925"/>
                <a:gd name="connsiteX2" fmla="*/ 1013268 w 1013268"/>
                <a:gd name="connsiteY2" fmla="*/ 320391 h 1020925"/>
                <a:gd name="connsiteX3" fmla="*/ 1013268 w 1013268"/>
                <a:gd name="connsiteY3" fmla="*/ 1020925 h 1020925"/>
                <a:gd name="connsiteX4" fmla="*/ 84780 w 1013268"/>
                <a:gd name="connsiteY4" fmla="*/ 1020925 h 1020925"/>
                <a:gd name="connsiteX5" fmla="*/ 733 w 1013268"/>
                <a:gd name="connsiteY5" fmla="*/ 706710 h 1020925"/>
                <a:gd name="connsiteX6" fmla="*/ 134560 w 1013268"/>
                <a:gd name="connsiteY6" fmla="*/ 189677 h 1020925"/>
                <a:gd name="connsiteX7" fmla="*/ 316511 w 1013268"/>
                <a:gd name="connsiteY7" fmla="*/ 10385 h 1020925"/>
                <a:gd name="connsiteX8" fmla="*/ 335716 w 1013268"/>
                <a:gd name="connsiteY8" fmla="*/ 7678 h 1020925"/>
                <a:gd name="connsiteX9" fmla="*/ 301780 w 1013268"/>
                <a:gd name="connsiteY9" fmla="*/ 72107 h 1020925"/>
                <a:gd name="connsiteX10" fmla="*/ 307740 w 1013268"/>
                <a:gd name="connsiteY10" fmla="*/ 186423 h 1020925"/>
                <a:gd name="connsiteX11" fmla="*/ 577764 w 1013268"/>
                <a:gd name="connsiteY11" fmla="*/ 86497 h 1020925"/>
                <a:gd name="connsiteX12" fmla="*/ 643081 w 1013268"/>
                <a:gd name="connsiteY12" fmla="*/ 7813 h 1020925"/>
                <a:gd name="connsiteX13" fmla="*/ 647196 w 1013268"/>
                <a:gd name="connsiteY13" fmla="*/ 0 h 1020925"/>
                <a:gd name="connsiteX0" fmla="*/ 600971 w 967043"/>
                <a:gd name="connsiteY0" fmla="*/ 0 h 1020925"/>
                <a:gd name="connsiteX1" fmla="*/ 661626 w 967043"/>
                <a:gd name="connsiteY1" fmla="*/ 0 h 1020925"/>
                <a:gd name="connsiteX2" fmla="*/ 967043 w 967043"/>
                <a:gd name="connsiteY2" fmla="*/ 320391 h 1020925"/>
                <a:gd name="connsiteX3" fmla="*/ 967043 w 967043"/>
                <a:gd name="connsiteY3" fmla="*/ 1020925 h 1020925"/>
                <a:gd name="connsiteX4" fmla="*/ 38555 w 967043"/>
                <a:gd name="connsiteY4" fmla="*/ 1020925 h 1020925"/>
                <a:gd name="connsiteX5" fmla="*/ 2133 w 967043"/>
                <a:gd name="connsiteY5" fmla="*/ 455885 h 1020925"/>
                <a:gd name="connsiteX6" fmla="*/ 88335 w 967043"/>
                <a:gd name="connsiteY6" fmla="*/ 189677 h 1020925"/>
                <a:gd name="connsiteX7" fmla="*/ 270286 w 967043"/>
                <a:gd name="connsiteY7" fmla="*/ 10385 h 1020925"/>
                <a:gd name="connsiteX8" fmla="*/ 289491 w 967043"/>
                <a:gd name="connsiteY8" fmla="*/ 7678 h 1020925"/>
                <a:gd name="connsiteX9" fmla="*/ 255555 w 967043"/>
                <a:gd name="connsiteY9" fmla="*/ 72107 h 1020925"/>
                <a:gd name="connsiteX10" fmla="*/ 261515 w 967043"/>
                <a:gd name="connsiteY10" fmla="*/ 186423 h 1020925"/>
                <a:gd name="connsiteX11" fmla="*/ 531539 w 967043"/>
                <a:gd name="connsiteY11" fmla="*/ 86497 h 1020925"/>
                <a:gd name="connsiteX12" fmla="*/ 596856 w 967043"/>
                <a:gd name="connsiteY12" fmla="*/ 7813 h 1020925"/>
                <a:gd name="connsiteX13" fmla="*/ 600971 w 967043"/>
                <a:gd name="connsiteY13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67043" h="1020925">
                  <a:moveTo>
                    <a:pt x="600971" y="0"/>
                  </a:moveTo>
                  <a:lnTo>
                    <a:pt x="661626" y="0"/>
                  </a:lnTo>
                  <a:cubicBezTo>
                    <a:pt x="830303" y="0"/>
                    <a:pt x="967043" y="143444"/>
                    <a:pt x="967043" y="320391"/>
                  </a:cubicBezTo>
                  <a:lnTo>
                    <a:pt x="967043" y="1020925"/>
                  </a:lnTo>
                  <a:lnTo>
                    <a:pt x="38555" y="1020925"/>
                  </a:lnTo>
                  <a:cubicBezTo>
                    <a:pt x="10539" y="916187"/>
                    <a:pt x="-6164" y="594426"/>
                    <a:pt x="2133" y="455885"/>
                  </a:cubicBezTo>
                  <a:cubicBezTo>
                    <a:pt x="10430" y="317344"/>
                    <a:pt x="43643" y="263927"/>
                    <a:pt x="88335" y="189677"/>
                  </a:cubicBezTo>
                  <a:cubicBezTo>
                    <a:pt x="133027" y="115427"/>
                    <a:pt x="201449" y="30585"/>
                    <a:pt x="270286" y="10385"/>
                  </a:cubicBezTo>
                  <a:lnTo>
                    <a:pt x="289491" y="7678"/>
                  </a:lnTo>
                  <a:lnTo>
                    <a:pt x="255555" y="72107"/>
                  </a:lnTo>
                  <a:cubicBezTo>
                    <a:pt x="237472" y="120971"/>
                    <a:pt x="238030" y="162938"/>
                    <a:pt x="261515" y="186423"/>
                  </a:cubicBezTo>
                  <a:cubicBezTo>
                    <a:pt x="308486" y="233394"/>
                    <a:pt x="429380" y="188655"/>
                    <a:pt x="531539" y="86497"/>
                  </a:cubicBezTo>
                  <a:cubicBezTo>
                    <a:pt x="557078" y="60957"/>
                    <a:pt x="579029" y="34247"/>
                    <a:pt x="596856" y="7813"/>
                  </a:cubicBezTo>
                  <a:lnTo>
                    <a:pt x="600971" y="0"/>
                  </a:lnTo>
                  <a:close/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02E27816-CDD1-4F14-9E0E-EC0C44A2D804}"/>
                </a:ext>
              </a:extLst>
            </p:cNvPr>
            <p:cNvSpPr/>
            <p:nvPr/>
          </p:nvSpPr>
          <p:spPr>
            <a:xfrm>
              <a:off x="8128000" y="5618214"/>
              <a:ext cx="326692" cy="823820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3" name="円/楕円 27">
              <a:extLst>
                <a:ext uri="{FF2B5EF4-FFF2-40B4-BE49-F238E27FC236}">
                  <a16:creationId xmlns:a16="http://schemas.microsoft.com/office/drawing/2014/main" id="{D9E53A27-55D7-49F1-ADD4-AED5ADA61178}"/>
                </a:ext>
              </a:extLst>
            </p:cNvPr>
            <p:cNvSpPr/>
            <p:nvPr/>
          </p:nvSpPr>
          <p:spPr>
            <a:xfrm>
              <a:off x="7614474" y="5193193"/>
              <a:ext cx="167451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" name="円/楕円 247">
              <a:extLst>
                <a:ext uri="{FF2B5EF4-FFF2-40B4-BE49-F238E27FC236}">
                  <a16:creationId xmlns:a16="http://schemas.microsoft.com/office/drawing/2014/main" id="{88EEAC22-4AE6-403C-B826-831472557B25}"/>
                </a:ext>
              </a:extLst>
            </p:cNvPr>
            <p:cNvSpPr/>
            <p:nvPr/>
          </p:nvSpPr>
          <p:spPr>
            <a:xfrm>
              <a:off x="7526948" y="4984121"/>
              <a:ext cx="163285" cy="95160"/>
            </a:xfrm>
            <a:prstGeom prst="ellipse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384D7DEF-96D0-43A7-90A0-00713EAF155A}"/>
                </a:ext>
              </a:extLst>
            </p:cNvPr>
            <p:cNvSpPr/>
            <p:nvPr/>
          </p:nvSpPr>
          <p:spPr>
            <a:xfrm>
              <a:off x="7537491" y="4933064"/>
              <a:ext cx="108376" cy="164125"/>
            </a:xfrm>
            <a:custGeom>
              <a:avLst/>
              <a:gdLst>
                <a:gd name="connsiteX0" fmla="*/ 14178 w 108376"/>
                <a:gd name="connsiteY0" fmla="*/ 0 h 164125"/>
                <a:gd name="connsiteX1" fmla="*/ 54189 w 108376"/>
                <a:gd name="connsiteY1" fmla="*/ 3841 h 164125"/>
                <a:gd name="connsiteX2" fmla="*/ 94198 w 108376"/>
                <a:gd name="connsiteY2" fmla="*/ 0 h 164125"/>
                <a:gd name="connsiteX3" fmla="*/ 104118 w 108376"/>
                <a:gd name="connsiteY3" fmla="*/ 26832 h 164125"/>
                <a:gd name="connsiteX4" fmla="*/ 108376 w 108376"/>
                <a:gd name="connsiteY4" fmla="*/ 65299 h 164125"/>
                <a:gd name="connsiteX5" fmla="*/ 54188 w 108376"/>
                <a:gd name="connsiteY5" fmla="*/ 164125 h 164125"/>
                <a:gd name="connsiteX6" fmla="*/ 0 w 108376"/>
                <a:gd name="connsiteY6" fmla="*/ 65299 h 164125"/>
                <a:gd name="connsiteX7" fmla="*/ 4259 w 108376"/>
                <a:gd name="connsiteY7" fmla="*/ 26832 h 164125"/>
                <a:gd name="connsiteX0" fmla="*/ 54189 w 145629"/>
                <a:gd name="connsiteY0" fmla="*/ 3841 h 164125"/>
                <a:gd name="connsiteX1" fmla="*/ 94198 w 145629"/>
                <a:gd name="connsiteY1" fmla="*/ 0 h 164125"/>
                <a:gd name="connsiteX2" fmla="*/ 104118 w 145629"/>
                <a:gd name="connsiteY2" fmla="*/ 26832 h 164125"/>
                <a:gd name="connsiteX3" fmla="*/ 108376 w 145629"/>
                <a:gd name="connsiteY3" fmla="*/ 65299 h 164125"/>
                <a:gd name="connsiteX4" fmla="*/ 54188 w 145629"/>
                <a:gd name="connsiteY4" fmla="*/ 164125 h 164125"/>
                <a:gd name="connsiteX5" fmla="*/ 0 w 145629"/>
                <a:gd name="connsiteY5" fmla="*/ 65299 h 164125"/>
                <a:gd name="connsiteX6" fmla="*/ 4259 w 145629"/>
                <a:gd name="connsiteY6" fmla="*/ 26832 h 164125"/>
                <a:gd name="connsiteX7" fmla="*/ 14178 w 145629"/>
                <a:gd name="connsiteY7" fmla="*/ 0 h 164125"/>
                <a:gd name="connsiteX8" fmla="*/ 145629 w 145629"/>
                <a:gd name="connsiteY8" fmla="*/ 95281 h 164125"/>
                <a:gd name="connsiteX0" fmla="*/ 54189 w 108376"/>
                <a:gd name="connsiteY0" fmla="*/ 3841 h 164125"/>
                <a:gd name="connsiteX1" fmla="*/ 94198 w 108376"/>
                <a:gd name="connsiteY1" fmla="*/ 0 h 164125"/>
                <a:gd name="connsiteX2" fmla="*/ 104118 w 108376"/>
                <a:gd name="connsiteY2" fmla="*/ 26832 h 164125"/>
                <a:gd name="connsiteX3" fmla="*/ 108376 w 108376"/>
                <a:gd name="connsiteY3" fmla="*/ 65299 h 164125"/>
                <a:gd name="connsiteX4" fmla="*/ 54188 w 108376"/>
                <a:gd name="connsiteY4" fmla="*/ 164125 h 164125"/>
                <a:gd name="connsiteX5" fmla="*/ 0 w 108376"/>
                <a:gd name="connsiteY5" fmla="*/ 65299 h 164125"/>
                <a:gd name="connsiteX6" fmla="*/ 4259 w 108376"/>
                <a:gd name="connsiteY6" fmla="*/ 26832 h 164125"/>
                <a:gd name="connsiteX7" fmla="*/ 14178 w 108376"/>
                <a:gd name="connsiteY7" fmla="*/ 0 h 164125"/>
                <a:gd name="connsiteX0" fmla="*/ 94198 w 108376"/>
                <a:gd name="connsiteY0" fmla="*/ 0 h 164125"/>
                <a:gd name="connsiteX1" fmla="*/ 104118 w 108376"/>
                <a:gd name="connsiteY1" fmla="*/ 26832 h 164125"/>
                <a:gd name="connsiteX2" fmla="*/ 108376 w 108376"/>
                <a:gd name="connsiteY2" fmla="*/ 65299 h 164125"/>
                <a:gd name="connsiteX3" fmla="*/ 54188 w 108376"/>
                <a:gd name="connsiteY3" fmla="*/ 164125 h 164125"/>
                <a:gd name="connsiteX4" fmla="*/ 0 w 108376"/>
                <a:gd name="connsiteY4" fmla="*/ 65299 h 164125"/>
                <a:gd name="connsiteX5" fmla="*/ 4259 w 108376"/>
                <a:gd name="connsiteY5" fmla="*/ 26832 h 164125"/>
                <a:gd name="connsiteX6" fmla="*/ 14178 w 108376"/>
                <a:gd name="connsiteY6" fmla="*/ 0 h 16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376" h="164125">
                  <a:moveTo>
                    <a:pt x="94198" y="0"/>
                  </a:moveTo>
                  <a:lnTo>
                    <a:pt x="104118" y="26832"/>
                  </a:lnTo>
                  <a:cubicBezTo>
                    <a:pt x="106860" y="38655"/>
                    <a:pt x="108376" y="51654"/>
                    <a:pt x="108376" y="65299"/>
                  </a:cubicBezTo>
                  <a:cubicBezTo>
                    <a:pt x="108376" y="119879"/>
                    <a:pt x="84115" y="164125"/>
                    <a:pt x="54188" y="164125"/>
                  </a:cubicBezTo>
                  <a:cubicBezTo>
                    <a:pt x="24261" y="164125"/>
                    <a:pt x="0" y="119879"/>
                    <a:pt x="0" y="65299"/>
                  </a:cubicBezTo>
                  <a:cubicBezTo>
                    <a:pt x="0" y="51654"/>
                    <a:pt x="1517" y="38655"/>
                    <a:pt x="4259" y="26832"/>
                  </a:cubicBezTo>
                  <a:lnTo>
                    <a:pt x="14178" y="0"/>
                  </a:lnTo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B0D1F7AF-B382-4A2A-8320-4DCC84030496}"/>
                </a:ext>
              </a:extLst>
            </p:cNvPr>
            <p:cNvGrpSpPr/>
            <p:nvPr/>
          </p:nvGrpSpPr>
          <p:grpSpPr>
            <a:xfrm>
              <a:off x="7749640" y="4571106"/>
              <a:ext cx="225621" cy="315203"/>
              <a:chOff x="6452085" y="4571106"/>
              <a:chExt cx="225621" cy="315203"/>
            </a:xfrm>
          </p:grpSpPr>
          <p:sp>
            <p:nvSpPr>
              <p:cNvPr id="105" name="円/楕円 27">
                <a:extLst>
                  <a:ext uri="{FF2B5EF4-FFF2-40B4-BE49-F238E27FC236}">
                    <a16:creationId xmlns:a16="http://schemas.microsoft.com/office/drawing/2014/main" id="{3F4DDACF-4434-4CA6-8573-4103B084531E}"/>
                  </a:ext>
                </a:extLst>
              </p:cNvPr>
              <p:cNvSpPr/>
              <p:nvPr/>
            </p:nvSpPr>
            <p:spPr>
              <a:xfrm rot="10800000">
                <a:off x="6452085" y="4571106"/>
                <a:ext cx="225621" cy="3998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円/楕円 127">
                <a:extLst>
                  <a:ext uri="{FF2B5EF4-FFF2-40B4-BE49-F238E27FC236}">
                    <a16:creationId xmlns:a16="http://schemas.microsoft.com/office/drawing/2014/main" id="{CE20745B-7289-488A-914F-CE910D38FEAC}"/>
                  </a:ext>
                </a:extLst>
              </p:cNvPr>
              <p:cNvSpPr/>
              <p:nvPr/>
            </p:nvSpPr>
            <p:spPr>
              <a:xfrm>
                <a:off x="6504589" y="4689308"/>
                <a:ext cx="115286" cy="197001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0E111838-CB32-4944-B0E3-53CC272CE7BD}"/>
                </a:ext>
              </a:extLst>
            </p:cNvPr>
            <p:cNvGrpSpPr/>
            <p:nvPr/>
          </p:nvGrpSpPr>
          <p:grpSpPr>
            <a:xfrm>
              <a:off x="7421630" y="4571106"/>
              <a:ext cx="123358" cy="315203"/>
              <a:chOff x="6452085" y="4571106"/>
              <a:chExt cx="225621" cy="315203"/>
            </a:xfrm>
          </p:grpSpPr>
          <p:sp>
            <p:nvSpPr>
              <p:cNvPr id="103" name="円/楕円 27">
                <a:extLst>
                  <a:ext uri="{FF2B5EF4-FFF2-40B4-BE49-F238E27FC236}">
                    <a16:creationId xmlns:a16="http://schemas.microsoft.com/office/drawing/2014/main" id="{7DDAE746-2FE7-459F-BA7F-F7BE16B600F5}"/>
                  </a:ext>
                </a:extLst>
              </p:cNvPr>
              <p:cNvSpPr/>
              <p:nvPr/>
            </p:nvSpPr>
            <p:spPr>
              <a:xfrm rot="10800000">
                <a:off x="6452085" y="4571106"/>
                <a:ext cx="225621" cy="3998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円/楕円 127">
                <a:extLst>
                  <a:ext uri="{FF2B5EF4-FFF2-40B4-BE49-F238E27FC236}">
                    <a16:creationId xmlns:a16="http://schemas.microsoft.com/office/drawing/2014/main" id="{5E554FEE-8F0A-4C89-A659-70C97909537F}"/>
                  </a:ext>
                </a:extLst>
              </p:cNvPr>
              <p:cNvSpPr/>
              <p:nvPr/>
            </p:nvSpPr>
            <p:spPr>
              <a:xfrm>
                <a:off x="6504589" y="4689308"/>
                <a:ext cx="115286" cy="197001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8" name="月 97">
              <a:extLst>
                <a:ext uri="{FF2B5EF4-FFF2-40B4-BE49-F238E27FC236}">
                  <a16:creationId xmlns:a16="http://schemas.microsoft.com/office/drawing/2014/main" id="{EA08CE84-DC0E-49D5-B9F3-5F762C445DA2}"/>
                </a:ext>
              </a:extLst>
            </p:cNvPr>
            <p:cNvSpPr/>
            <p:nvPr/>
          </p:nvSpPr>
          <p:spPr>
            <a:xfrm rot="19800000" flipH="1">
              <a:off x="7780377" y="5040772"/>
              <a:ext cx="62802" cy="176787"/>
            </a:xfrm>
            <a:prstGeom prst="moon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" name="月 98">
              <a:extLst>
                <a:ext uri="{FF2B5EF4-FFF2-40B4-BE49-F238E27FC236}">
                  <a16:creationId xmlns:a16="http://schemas.microsoft.com/office/drawing/2014/main" id="{5ECB5FD0-9AB7-4521-B1D3-5FEB1201A6E2}"/>
                </a:ext>
              </a:extLst>
            </p:cNvPr>
            <p:cNvSpPr/>
            <p:nvPr/>
          </p:nvSpPr>
          <p:spPr>
            <a:xfrm rot="18900000" flipH="1">
              <a:off x="7876013" y="4092195"/>
              <a:ext cx="372142" cy="878190"/>
            </a:xfrm>
            <a:prstGeom prst="moon">
              <a:avLst>
                <a:gd name="adj" fmla="val 44883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0" name="月 653">
              <a:extLst>
                <a:ext uri="{FF2B5EF4-FFF2-40B4-BE49-F238E27FC236}">
                  <a16:creationId xmlns:a16="http://schemas.microsoft.com/office/drawing/2014/main" id="{4DE0520A-7D20-4B26-AA3F-C0A3B4E2D3CE}"/>
                </a:ext>
              </a:extLst>
            </p:cNvPr>
            <p:cNvSpPr/>
            <p:nvPr/>
          </p:nvSpPr>
          <p:spPr>
            <a:xfrm rot="18900000" flipH="1">
              <a:off x="7912682" y="4157977"/>
              <a:ext cx="191299" cy="865595"/>
            </a:xfrm>
            <a:custGeom>
              <a:avLst/>
              <a:gdLst>
                <a:gd name="connsiteX0" fmla="*/ 372142 w 372142"/>
                <a:gd name="connsiteY0" fmla="*/ 878190 h 878190"/>
                <a:gd name="connsiteX1" fmla="*/ 0 w 372142"/>
                <a:gd name="connsiteY1" fmla="*/ 439095 h 878190"/>
                <a:gd name="connsiteX2" fmla="*/ 372142 w 372142"/>
                <a:gd name="connsiteY2" fmla="*/ 0 h 878190"/>
                <a:gd name="connsiteX3" fmla="*/ 167028 w 372142"/>
                <a:gd name="connsiteY3" fmla="*/ 439095 h 878190"/>
                <a:gd name="connsiteX4" fmla="*/ 372142 w 372142"/>
                <a:gd name="connsiteY4" fmla="*/ 878190 h 878190"/>
                <a:gd name="connsiteX0" fmla="*/ 0 w 372142"/>
                <a:gd name="connsiteY0" fmla="*/ 439095 h 878190"/>
                <a:gd name="connsiteX1" fmla="*/ 372142 w 372142"/>
                <a:gd name="connsiteY1" fmla="*/ 0 h 878190"/>
                <a:gd name="connsiteX2" fmla="*/ 167028 w 372142"/>
                <a:gd name="connsiteY2" fmla="*/ 439095 h 878190"/>
                <a:gd name="connsiteX3" fmla="*/ 372142 w 372142"/>
                <a:gd name="connsiteY3" fmla="*/ 878190 h 878190"/>
                <a:gd name="connsiteX4" fmla="*/ 91440 w 372142"/>
                <a:gd name="connsiteY4" fmla="*/ 530535 h 878190"/>
                <a:gd name="connsiteX0" fmla="*/ 306385 w 306385"/>
                <a:gd name="connsiteY0" fmla="*/ 0 h 878190"/>
                <a:gd name="connsiteX1" fmla="*/ 101271 w 306385"/>
                <a:gd name="connsiteY1" fmla="*/ 439095 h 878190"/>
                <a:gd name="connsiteX2" fmla="*/ 306385 w 306385"/>
                <a:gd name="connsiteY2" fmla="*/ 878190 h 878190"/>
                <a:gd name="connsiteX3" fmla="*/ 25683 w 306385"/>
                <a:gd name="connsiteY3" fmla="*/ 530535 h 878190"/>
                <a:gd name="connsiteX0" fmla="*/ 205114 w 205114"/>
                <a:gd name="connsiteY0" fmla="*/ 0 h 878190"/>
                <a:gd name="connsiteX1" fmla="*/ 0 w 205114"/>
                <a:gd name="connsiteY1" fmla="*/ 439095 h 878190"/>
                <a:gd name="connsiteX2" fmla="*/ 205114 w 205114"/>
                <a:gd name="connsiteY2" fmla="*/ 878190 h 878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114" h="878190">
                  <a:moveTo>
                    <a:pt x="205114" y="0"/>
                  </a:moveTo>
                  <a:cubicBezTo>
                    <a:pt x="77427" y="95153"/>
                    <a:pt x="0" y="260903"/>
                    <a:pt x="0" y="439095"/>
                  </a:cubicBezTo>
                  <a:cubicBezTo>
                    <a:pt x="0" y="617287"/>
                    <a:pt x="77427" y="783037"/>
                    <a:pt x="205114" y="878190"/>
                  </a:cubicBezTo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1" name="円/楕円 368">
              <a:extLst>
                <a:ext uri="{FF2B5EF4-FFF2-40B4-BE49-F238E27FC236}">
                  <a16:creationId xmlns:a16="http://schemas.microsoft.com/office/drawing/2014/main" id="{E1816EF1-D917-4579-98F9-25AAE896E16A}"/>
                </a:ext>
              </a:extLst>
            </p:cNvPr>
            <p:cNvSpPr/>
            <p:nvPr/>
          </p:nvSpPr>
          <p:spPr>
            <a:xfrm rot="900000" flipH="1">
              <a:off x="8157049" y="4734452"/>
              <a:ext cx="203820" cy="337309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" name="円/楕円 369">
              <a:extLst>
                <a:ext uri="{FF2B5EF4-FFF2-40B4-BE49-F238E27FC236}">
                  <a16:creationId xmlns:a16="http://schemas.microsoft.com/office/drawing/2014/main" id="{C807A047-9B17-4D97-A064-CDFF174A843E}"/>
                </a:ext>
              </a:extLst>
            </p:cNvPr>
            <p:cNvSpPr/>
            <p:nvPr/>
          </p:nvSpPr>
          <p:spPr>
            <a:xfrm rot="900000" flipH="1">
              <a:off x="8201024" y="4793006"/>
              <a:ext cx="120663" cy="221097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E871D631-BE45-4F13-B1F0-7479FB8A2E02}"/>
              </a:ext>
            </a:extLst>
          </p:cNvPr>
          <p:cNvGrpSpPr/>
          <p:nvPr/>
        </p:nvGrpSpPr>
        <p:grpSpPr>
          <a:xfrm>
            <a:off x="4340683" y="3973182"/>
            <a:ext cx="1229834" cy="2470698"/>
            <a:chOff x="4340683" y="3973182"/>
            <a:chExt cx="1229834" cy="2470698"/>
          </a:xfrm>
        </p:grpSpPr>
        <p:sp>
          <p:nvSpPr>
            <p:cNvPr id="108" name="台形 107">
              <a:extLst>
                <a:ext uri="{FF2B5EF4-FFF2-40B4-BE49-F238E27FC236}">
                  <a16:creationId xmlns:a16="http://schemas.microsoft.com/office/drawing/2014/main" id="{5A082CF0-97C2-4A4C-9FC1-3F3E56F4EAAE}"/>
                </a:ext>
              </a:extLst>
            </p:cNvPr>
            <p:cNvSpPr/>
            <p:nvPr/>
          </p:nvSpPr>
          <p:spPr>
            <a:xfrm rot="15300000">
              <a:off x="4912814" y="3855404"/>
              <a:ext cx="45719" cy="524254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8BE2001D-6D6E-47EF-AA83-0DAF92B873AA}"/>
                </a:ext>
              </a:extLst>
            </p:cNvPr>
            <p:cNvSpPr/>
            <p:nvPr/>
          </p:nvSpPr>
          <p:spPr>
            <a:xfrm rot="900000">
              <a:off x="4817198" y="3995972"/>
              <a:ext cx="492626" cy="466506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C5222AD0-5130-404F-8942-A6E54F8E8591}"/>
                </a:ext>
              </a:extLst>
            </p:cNvPr>
            <p:cNvSpPr/>
            <p:nvPr/>
          </p:nvSpPr>
          <p:spPr>
            <a:xfrm rot="900000">
              <a:off x="4340683" y="4177741"/>
              <a:ext cx="1229834" cy="908430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409B2F2E-C1EE-40B0-813B-F506E25D47EC}"/>
                </a:ext>
              </a:extLst>
            </p:cNvPr>
            <p:cNvSpPr/>
            <p:nvPr/>
          </p:nvSpPr>
          <p:spPr>
            <a:xfrm rot="900000">
              <a:off x="5099581" y="3973182"/>
              <a:ext cx="172454" cy="17033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CAAF3C1E-8402-4CE7-A44F-839BD8EF4CA1}"/>
                </a:ext>
              </a:extLst>
            </p:cNvPr>
            <p:cNvSpPr/>
            <p:nvPr/>
          </p:nvSpPr>
          <p:spPr>
            <a:xfrm>
              <a:off x="4418787" y="4304319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E1C35132-9D3E-4E3F-9641-04D9F405D899}"/>
                </a:ext>
              </a:extLst>
            </p:cNvPr>
            <p:cNvSpPr/>
            <p:nvPr/>
          </p:nvSpPr>
          <p:spPr>
            <a:xfrm>
              <a:off x="4771785" y="5308316"/>
              <a:ext cx="180209" cy="9235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FFD8568C-8380-4F69-ADC0-AAF8BA522015}"/>
                </a:ext>
              </a:extLst>
            </p:cNvPr>
            <p:cNvSpPr/>
            <p:nvPr/>
          </p:nvSpPr>
          <p:spPr>
            <a:xfrm>
              <a:off x="4457818" y="5422941"/>
              <a:ext cx="977782" cy="1020939"/>
            </a:xfrm>
            <a:custGeom>
              <a:avLst/>
              <a:gdLst>
                <a:gd name="connsiteX0" fmla="*/ 607645 w 977782"/>
                <a:gd name="connsiteY0" fmla="*/ 0 h 1020925"/>
                <a:gd name="connsiteX1" fmla="*/ 668974 w 977782"/>
                <a:gd name="connsiteY1" fmla="*/ 0 h 1020925"/>
                <a:gd name="connsiteX2" fmla="*/ 977782 w 977782"/>
                <a:gd name="connsiteY2" fmla="*/ 320391 h 1020925"/>
                <a:gd name="connsiteX3" fmla="*/ 977782 w 977782"/>
                <a:gd name="connsiteY3" fmla="*/ 1020925 h 1020925"/>
                <a:gd name="connsiteX4" fmla="*/ 38983 w 977782"/>
                <a:gd name="connsiteY4" fmla="*/ 1020925 h 1020925"/>
                <a:gd name="connsiteX5" fmla="*/ 2157 w 977782"/>
                <a:gd name="connsiteY5" fmla="*/ 455885 h 1020925"/>
                <a:gd name="connsiteX6" fmla="*/ 89316 w 977782"/>
                <a:gd name="connsiteY6" fmla="*/ 189677 h 1020925"/>
                <a:gd name="connsiteX7" fmla="*/ 273288 w 977782"/>
                <a:gd name="connsiteY7" fmla="*/ 10385 h 1020925"/>
                <a:gd name="connsiteX8" fmla="*/ 292706 w 977782"/>
                <a:gd name="connsiteY8" fmla="*/ 7678 h 1020925"/>
                <a:gd name="connsiteX9" fmla="*/ 294323 w 977782"/>
                <a:gd name="connsiteY9" fmla="*/ 7639 h 1020925"/>
                <a:gd name="connsiteX10" fmla="*/ 299127 w 977782"/>
                <a:gd name="connsiteY10" fmla="*/ 12425 h 1020925"/>
                <a:gd name="connsiteX11" fmla="*/ 416043 w 977782"/>
                <a:gd name="connsiteY11" fmla="*/ 57112 h 1020925"/>
                <a:gd name="connsiteX12" fmla="*/ 532958 w 977782"/>
                <a:gd name="connsiteY12" fmla="*/ 12425 h 1020925"/>
                <a:gd name="connsiteX13" fmla="*/ 539475 w 977782"/>
                <a:gd name="connsiteY13" fmla="*/ 1662 h 1020925"/>
                <a:gd name="connsiteX0" fmla="*/ 607645 w 977782"/>
                <a:gd name="connsiteY0" fmla="*/ 0 h 1020925"/>
                <a:gd name="connsiteX1" fmla="*/ 668974 w 977782"/>
                <a:gd name="connsiteY1" fmla="*/ 0 h 1020925"/>
                <a:gd name="connsiteX2" fmla="*/ 977782 w 977782"/>
                <a:gd name="connsiteY2" fmla="*/ 470410 h 1020925"/>
                <a:gd name="connsiteX3" fmla="*/ 977782 w 977782"/>
                <a:gd name="connsiteY3" fmla="*/ 1020925 h 1020925"/>
                <a:gd name="connsiteX4" fmla="*/ 38983 w 977782"/>
                <a:gd name="connsiteY4" fmla="*/ 1020925 h 1020925"/>
                <a:gd name="connsiteX5" fmla="*/ 2157 w 977782"/>
                <a:gd name="connsiteY5" fmla="*/ 455885 h 1020925"/>
                <a:gd name="connsiteX6" fmla="*/ 89316 w 977782"/>
                <a:gd name="connsiteY6" fmla="*/ 189677 h 1020925"/>
                <a:gd name="connsiteX7" fmla="*/ 273288 w 977782"/>
                <a:gd name="connsiteY7" fmla="*/ 10385 h 1020925"/>
                <a:gd name="connsiteX8" fmla="*/ 292706 w 977782"/>
                <a:gd name="connsiteY8" fmla="*/ 7678 h 1020925"/>
                <a:gd name="connsiteX9" fmla="*/ 294323 w 977782"/>
                <a:gd name="connsiteY9" fmla="*/ 7639 h 1020925"/>
                <a:gd name="connsiteX10" fmla="*/ 299127 w 977782"/>
                <a:gd name="connsiteY10" fmla="*/ 12425 h 1020925"/>
                <a:gd name="connsiteX11" fmla="*/ 416043 w 977782"/>
                <a:gd name="connsiteY11" fmla="*/ 57112 h 1020925"/>
                <a:gd name="connsiteX12" fmla="*/ 532958 w 977782"/>
                <a:gd name="connsiteY12" fmla="*/ 12425 h 1020925"/>
                <a:gd name="connsiteX13" fmla="*/ 539475 w 977782"/>
                <a:gd name="connsiteY13" fmla="*/ 1662 h 1020925"/>
                <a:gd name="connsiteX14" fmla="*/ 607645 w 977782"/>
                <a:gd name="connsiteY14" fmla="*/ 0 h 1020925"/>
                <a:gd name="connsiteX0" fmla="*/ 607645 w 977782"/>
                <a:gd name="connsiteY0" fmla="*/ 14 h 1020939"/>
                <a:gd name="connsiteX1" fmla="*/ 668974 w 977782"/>
                <a:gd name="connsiteY1" fmla="*/ 14 h 1020939"/>
                <a:gd name="connsiteX2" fmla="*/ 977782 w 977782"/>
                <a:gd name="connsiteY2" fmla="*/ 470424 h 1020939"/>
                <a:gd name="connsiteX3" fmla="*/ 977782 w 977782"/>
                <a:gd name="connsiteY3" fmla="*/ 1020939 h 1020939"/>
                <a:gd name="connsiteX4" fmla="*/ 38983 w 977782"/>
                <a:gd name="connsiteY4" fmla="*/ 1020939 h 1020939"/>
                <a:gd name="connsiteX5" fmla="*/ 2157 w 977782"/>
                <a:gd name="connsiteY5" fmla="*/ 455899 h 1020939"/>
                <a:gd name="connsiteX6" fmla="*/ 89316 w 977782"/>
                <a:gd name="connsiteY6" fmla="*/ 189691 h 1020939"/>
                <a:gd name="connsiteX7" fmla="*/ 273288 w 977782"/>
                <a:gd name="connsiteY7" fmla="*/ 10399 h 1020939"/>
                <a:gd name="connsiteX8" fmla="*/ 292706 w 977782"/>
                <a:gd name="connsiteY8" fmla="*/ 7692 h 1020939"/>
                <a:gd name="connsiteX9" fmla="*/ 294323 w 977782"/>
                <a:gd name="connsiteY9" fmla="*/ 7653 h 1020939"/>
                <a:gd name="connsiteX10" fmla="*/ 299127 w 977782"/>
                <a:gd name="connsiteY10" fmla="*/ 12439 h 1020939"/>
                <a:gd name="connsiteX11" fmla="*/ 416043 w 977782"/>
                <a:gd name="connsiteY11" fmla="*/ 57126 h 1020939"/>
                <a:gd name="connsiteX12" fmla="*/ 532958 w 977782"/>
                <a:gd name="connsiteY12" fmla="*/ 12439 h 1020939"/>
                <a:gd name="connsiteX13" fmla="*/ 539475 w 977782"/>
                <a:gd name="connsiteY13" fmla="*/ 1676 h 1020939"/>
                <a:gd name="connsiteX14" fmla="*/ 607645 w 977782"/>
                <a:gd name="connsiteY14" fmla="*/ 14 h 1020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77782" h="1020939">
                  <a:moveTo>
                    <a:pt x="607645" y="14"/>
                  </a:moveTo>
                  <a:lnTo>
                    <a:pt x="668974" y="14"/>
                  </a:lnTo>
                  <a:cubicBezTo>
                    <a:pt x="868099" y="-2367"/>
                    <a:pt x="977782" y="293477"/>
                    <a:pt x="977782" y="470424"/>
                  </a:cubicBezTo>
                  <a:lnTo>
                    <a:pt x="977782" y="1020939"/>
                  </a:lnTo>
                  <a:lnTo>
                    <a:pt x="38983" y="1020939"/>
                  </a:lnTo>
                  <a:cubicBezTo>
                    <a:pt x="10656" y="916201"/>
                    <a:pt x="-6233" y="594440"/>
                    <a:pt x="2157" y="455899"/>
                  </a:cubicBezTo>
                  <a:cubicBezTo>
                    <a:pt x="10546" y="317358"/>
                    <a:pt x="44128" y="263941"/>
                    <a:pt x="89316" y="189691"/>
                  </a:cubicBezTo>
                  <a:cubicBezTo>
                    <a:pt x="134505" y="115441"/>
                    <a:pt x="203686" y="30599"/>
                    <a:pt x="273288" y="10399"/>
                  </a:cubicBezTo>
                  <a:lnTo>
                    <a:pt x="292706" y="7692"/>
                  </a:lnTo>
                  <a:lnTo>
                    <a:pt x="294323" y="7653"/>
                  </a:lnTo>
                  <a:lnTo>
                    <a:pt x="299127" y="12439"/>
                  </a:lnTo>
                  <a:cubicBezTo>
                    <a:pt x="336060" y="41483"/>
                    <a:pt x="375329" y="57126"/>
                    <a:pt x="416043" y="57126"/>
                  </a:cubicBezTo>
                  <a:cubicBezTo>
                    <a:pt x="456757" y="57126"/>
                    <a:pt x="496025" y="41483"/>
                    <a:pt x="532958" y="12439"/>
                  </a:cubicBezTo>
                  <a:lnTo>
                    <a:pt x="539475" y="1676"/>
                  </a:lnTo>
                  <a:lnTo>
                    <a:pt x="607645" y="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6973FF5C-1968-4D95-931B-26A459E1996D}"/>
                </a:ext>
              </a:extLst>
            </p:cNvPr>
            <p:cNvSpPr/>
            <p:nvPr/>
          </p:nvSpPr>
          <p:spPr>
            <a:xfrm>
              <a:off x="5143745" y="5618214"/>
              <a:ext cx="322006" cy="8238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" name="円/楕円 27">
              <a:extLst>
                <a:ext uri="{FF2B5EF4-FFF2-40B4-BE49-F238E27FC236}">
                  <a16:creationId xmlns:a16="http://schemas.microsoft.com/office/drawing/2014/main" id="{0027C5E6-D1AF-4CE2-9735-A8780E151F1E}"/>
                </a:ext>
              </a:extLst>
            </p:cNvPr>
            <p:cNvSpPr/>
            <p:nvPr/>
          </p:nvSpPr>
          <p:spPr>
            <a:xfrm>
              <a:off x="4636324" y="5193193"/>
              <a:ext cx="167451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" name="円/楕円 27">
              <a:extLst>
                <a:ext uri="{FF2B5EF4-FFF2-40B4-BE49-F238E27FC236}">
                  <a16:creationId xmlns:a16="http://schemas.microsoft.com/office/drawing/2014/main" id="{ED2860E8-E84A-48AF-AD12-C9E372651110}"/>
                </a:ext>
              </a:extLst>
            </p:cNvPr>
            <p:cNvSpPr/>
            <p:nvPr/>
          </p:nvSpPr>
          <p:spPr>
            <a:xfrm rot="13500000" flipH="1">
              <a:off x="4777094" y="5122366"/>
              <a:ext cx="169589" cy="6312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" name="円/楕円 27">
              <a:extLst>
                <a:ext uri="{FF2B5EF4-FFF2-40B4-BE49-F238E27FC236}">
                  <a16:creationId xmlns:a16="http://schemas.microsoft.com/office/drawing/2014/main" id="{E6D9F672-50C8-42DB-8A6A-4B92C65E5BEB}"/>
                </a:ext>
              </a:extLst>
            </p:cNvPr>
            <p:cNvSpPr/>
            <p:nvPr/>
          </p:nvSpPr>
          <p:spPr>
            <a:xfrm rot="10800000">
              <a:off x="4743478" y="4694729"/>
              <a:ext cx="263282" cy="547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" name="円/楕円 27">
              <a:extLst>
                <a:ext uri="{FF2B5EF4-FFF2-40B4-BE49-F238E27FC236}">
                  <a16:creationId xmlns:a16="http://schemas.microsoft.com/office/drawing/2014/main" id="{33F764E1-D4B1-49B0-938F-242737032526}"/>
                </a:ext>
              </a:extLst>
            </p:cNvPr>
            <p:cNvSpPr/>
            <p:nvPr/>
          </p:nvSpPr>
          <p:spPr>
            <a:xfrm rot="297402" flipH="1">
              <a:off x="4971095" y="4896690"/>
              <a:ext cx="109475" cy="27471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" name="円/楕円 27">
              <a:extLst>
                <a:ext uri="{FF2B5EF4-FFF2-40B4-BE49-F238E27FC236}">
                  <a16:creationId xmlns:a16="http://schemas.microsoft.com/office/drawing/2014/main" id="{E2A87DC1-B720-4091-9322-0509CCA6D1CE}"/>
                </a:ext>
              </a:extLst>
            </p:cNvPr>
            <p:cNvSpPr/>
            <p:nvPr/>
          </p:nvSpPr>
          <p:spPr>
            <a:xfrm rot="21076560" flipH="1">
              <a:off x="4971096" y="4836113"/>
              <a:ext cx="109475" cy="27471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2539FF81-8EA8-4B05-A7B8-E1853FB483E3}"/>
                </a:ext>
              </a:extLst>
            </p:cNvPr>
            <p:cNvGrpSpPr/>
            <p:nvPr/>
          </p:nvGrpSpPr>
          <p:grpSpPr>
            <a:xfrm>
              <a:off x="4808735" y="4818283"/>
              <a:ext cx="152578" cy="130288"/>
              <a:chOff x="2896919" y="3691681"/>
              <a:chExt cx="138000" cy="203095"/>
            </a:xfrm>
          </p:grpSpPr>
          <p:sp>
            <p:nvSpPr>
              <p:cNvPr id="139" name="円/楕円 333">
                <a:extLst>
                  <a:ext uri="{FF2B5EF4-FFF2-40B4-BE49-F238E27FC236}">
                    <a16:creationId xmlns:a16="http://schemas.microsoft.com/office/drawing/2014/main" id="{072F834A-B924-4171-9A50-7F6A389D081E}"/>
                  </a:ext>
                </a:extLst>
              </p:cNvPr>
              <p:cNvSpPr/>
              <p:nvPr/>
            </p:nvSpPr>
            <p:spPr>
              <a:xfrm>
                <a:off x="2896919" y="3691681"/>
                <a:ext cx="138000" cy="17934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334">
                <a:extLst>
                  <a:ext uri="{FF2B5EF4-FFF2-40B4-BE49-F238E27FC236}">
                    <a16:creationId xmlns:a16="http://schemas.microsoft.com/office/drawing/2014/main" id="{DEDC4B39-2FD6-47C2-BCFF-87ED0834C256}"/>
                  </a:ext>
                </a:extLst>
              </p:cNvPr>
              <p:cNvSpPr/>
              <p:nvPr/>
            </p:nvSpPr>
            <p:spPr>
              <a:xfrm>
                <a:off x="2896919" y="3729255"/>
                <a:ext cx="138000" cy="16552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円/楕円 335">
                <a:extLst>
                  <a:ext uri="{FF2B5EF4-FFF2-40B4-BE49-F238E27FC236}">
                    <a16:creationId xmlns:a16="http://schemas.microsoft.com/office/drawing/2014/main" id="{3C6DDAAB-8DF7-49B5-A959-0C96DEC6BB69}"/>
                  </a:ext>
                </a:extLst>
              </p:cNvPr>
              <p:cNvSpPr/>
              <p:nvPr/>
            </p:nvSpPr>
            <p:spPr>
              <a:xfrm>
                <a:off x="2910964" y="3718596"/>
                <a:ext cx="82597" cy="15242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2EBE428E-A144-401B-8505-3C3150B21699}"/>
                </a:ext>
              </a:extLst>
            </p:cNvPr>
            <p:cNvSpPr/>
            <p:nvPr/>
          </p:nvSpPr>
          <p:spPr>
            <a:xfrm>
              <a:off x="4633049" y="5422955"/>
              <a:ext cx="534602" cy="203442"/>
            </a:xfrm>
            <a:custGeom>
              <a:avLst/>
              <a:gdLst>
                <a:gd name="connsiteX0" fmla="*/ 432461 w 534602"/>
                <a:gd name="connsiteY0" fmla="*/ 0 h 203442"/>
                <a:gd name="connsiteX1" fmla="*/ 493790 w 534602"/>
                <a:gd name="connsiteY1" fmla="*/ 0 h 203442"/>
                <a:gd name="connsiteX2" fmla="*/ 534602 w 534602"/>
                <a:gd name="connsiteY2" fmla="*/ 4269 h 203442"/>
                <a:gd name="connsiteX3" fmla="*/ 484044 w 534602"/>
                <a:gd name="connsiteY3" fmla="*/ 76943 h 203442"/>
                <a:gd name="connsiteX4" fmla="*/ 285477 w 534602"/>
                <a:gd name="connsiteY4" fmla="*/ 203442 h 203442"/>
                <a:gd name="connsiteX5" fmla="*/ 198453 w 534602"/>
                <a:gd name="connsiteY5" fmla="*/ 203442 h 203442"/>
                <a:gd name="connsiteX6" fmla="*/ 37443 w 534602"/>
                <a:gd name="connsiteY6" fmla="*/ 128906 h 203442"/>
                <a:gd name="connsiteX7" fmla="*/ 0 w 534602"/>
                <a:gd name="connsiteY7" fmla="*/ 77101 h 203442"/>
                <a:gd name="connsiteX8" fmla="*/ 46350 w 534602"/>
                <a:gd name="connsiteY8" fmla="*/ 36480 h 203442"/>
                <a:gd name="connsiteX9" fmla="*/ 98104 w 534602"/>
                <a:gd name="connsiteY9" fmla="*/ 10385 h 203442"/>
                <a:gd name="connsiteX10" fmla="*/ 114006 w 534602"/>
                <a:gd name="connsiteY10" fmla="*/ 8168 h 203442"/>
                <a:gd name="connsiteX11" fmla="*/ 125049 w 534602"/>
                <a:gd name="connsiteY11" fmla="*/ 13382 h 203442"/>
                <a:gd name="connsiteX12" fmla="*/ 241965 w 534602"/>
                <a:gd name="connsiteY12" fmla="*/ 34561 h 203442"/>
                <a:gd name="connsiteX13" fmla="*/ 358880 w 534602"/>
                <a:gd name="connsiteY13" fmla="*/ 13382 h 203442"/>
                <a:gd name="connsiteX14" fmla="*/ 369296 w 534602"/>
                <a:gd name="connsiteY14" fmla="*/ 5229 h 203442"/>
                <a:gd name="connsiteX15" fmla="*/ 373087 w 534602"/>
                <a:gd name="connsiteY15" fmla="*/ 1448 h 203442"/>
                <a:gd name="connsiteX16" fmla="*/ 432461 w 534602"/>
                <a:gd name="connsiteY16" fmla="*/ 0 h 203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34602" h="203442">
                  <a:moveTo>
                    <a:pt x="432461" y="0"/>
                  </a:moveTo>
                  <a:lnTo>
                    <a:pt x="493790" y="0"/>
                  </a:lnTo>
                  <a:lnTo>
                    <a:pt x="534602" y="4269"/>
                  </a:lnTo>
                  <a:lnTo>
                    <a:pt x="484044" y="76943"/>
                  </a:lnTo>
                  <a:cubicBezTo>
                    <a:pt x="441010" y="153263"/>
                    <a:pt x="368135" y="203442"/>
                    <a:pt x="285477" y="203442"/>
                  </a:cubicBezTo>
                  <a:lnTo>
                    <a:pt x="198453" y="203442"/>
                  </a:lnTo>
                  <a:cubicBezTo>
                    <a:pt x="136460" y="203442"/>
                    <a:pt x="79969" y="175217"/>
                    <a:pt x="37443" y="128906"/>
                  </a:cubicBezTo>
                  <a:lnTo>
                    <a:pt x="0" y="77101"/>
                  </a:lnTo>
                  <a:lnTo>
                    <a:pt x="46350" y="36480"/>
                  </a:lnTo>
                  <a:cubicBezTo>
                    <a:pt x="63329" y="24525"/>
                    <a:pt x="80704" y="15435"/>
                    <a:pt x="98104" y="10385"/>
                  </a:cubicBezTo>
                  <a:lnTo>
                    <a:pt x="114006" y="8168"/>
                  </a:lnTo>
                  <a:lnTo>
                    <a:pt x="125049" y="13382"/>
                  </a:lnTo>
                  <a:cubicBezTo>
                    <a:pt x="161982" y="27147"/>
                    <a:pt x="201251" y="34561"/>
                    <a:pt x="241965" y="34561"/>
                  </a:cubicBezTo>
                  <a:cubicBezTo>
                    <a:pt x="282679" y="34561"/>
                    <a:pt x="321947" y="27147"/>
                    <a:pt x="358880" y="13382"/>
                  </a:cubicBezTo>
                  <a:cubicBezTo>
                    <a:pt x="361484" y="12153"/>
                    <a:pt x="365130" y="9138"/>
                    <a:pt x="369296" y="5229"/>
                  </a:cubicBezTo>
                  <a:lnTo>
                    <a:pt x="373087" y="1448"/>
                  </a:lnTo>
                  <a:lnTo>
                    <a:pt x="43246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320654F2-5C61-4327-8431-289FAA11F62A}"/>
                </a:ext>
              </a:extLst>
            </p:cNvPr>
            <p:cNvGrpSpPr/>
            <p:nvPr/>
          </p:nvGrpSpPr>
          <p:grpSpPr>
            <a:xfrm>
              <a:off x="4453634" y="4694729"/>
              <a:ext cx="162052" cy="253842"/>
              <a:chOff x="4453547" y="4694729"/>
              <a:chExt cx="263282" cy="253842"/>
            </a:xfrm>
          </p:grpSpPr>
          <p:sp>
            <p:nvSpPr>
              <p:cNvPr id="134" name="円/楕円 27">
                <a:extLst>
                  <a:ext uri="{FF2B5EF4-FFF2-40B4-BE49-F238E27FC236}">
                    <a16:creationId xmlns:a16="http://schemas.microsoft.com/office/drawing/2014/main" id="{497A3577-08F6-4E11-BC04-226195F815F4}"/>
                  </a:ext>
                </a:extLst>
              </p:cNvPr>
              <p:cNvSpPr/>
              <p:nvPr/>
            </p:nvSpPr>
            <p:spPr>
              <a:xfrm rot="10800000">
                <a:off x="4453547" y="4694729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1FC73578-BC9E-49F4-B84C-9C901E360CE9}"/>
                  </a:ext>
                </a:extLst>
              </p:cNvPr>
              <p:cNvGrpSpPr/>
              <p:nvPr/>
            </p:nvGrpSpPr>
            <p:grpSpPr>
              <a:xfrm>
                <a:off x="4518804" y="4818283"/>
                <a:ext cx="152578" cy="130288"/>
                <a:chOff x="2896919" y="3691681"/>
                <a:chExt cx="138000" cy="203095"/>
              </a:xfrm>
            </p:grpSpPr>
            <p:sp>
              <p:nvSpPr>
                <p:cNvPr id="136" name="円/楕円 333">
                  <a:extLst>
                    <a:ext uri="{FF2B5EF4-FFF2-40B4-BE49-F238E27FC236}">
                      <a16:creationId xmlns:a16="http://schemas.microsoft.com/office/drawing/2014/main" id="{E4FC8325-944D-49DE-B6A9-D294659F7B54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" name="円/楕円 334">
                  <a:extLst>
                    <a:ext uri="{FF2B5EF4-FFF2-40B4-BE49-F238E27FC236}">
                      <a16:creationId xmlns:a16="http://schemas.microsoft.com/office/drawing/2014/main" id="{D3723024-8E7B-49F0-952F-1EA092F325B7}"/>
                    </a:ext>
                  </a:extLst>
                </p:cNvPr>
                <p:cNvSpPr/>
                <p:nvPr/>
              </p:nvSpPr>
              <p:spPr>
                <a:xfrm>
                  <a:off x="2896919" y="3729255"/>
                  <a:ext cx="138000" cy="1655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円/楕円 335">
                  <a:extLst>
                    <a:ext uri="{FF2B5EF4-FFF2-40B4-BE49-F238E27FC236}">
                      <a16:creationId xmlns:a16="http://schemas.microsoft.com/office/drawing/2014/main" id="{CC110E51-781F-4A1C-983A-15F2C8BC0F35}"/>
                    </a:ext>
                  </a:extLst>
                </p:cNvPr>
                <p:cNvSpPr/>
                <p:nvPr/>
              </p:nvSpPr>
              <p:spPr>
                <a:xfrm>
                  <a:off x="2924622" y="3718595"/>
                  <a:ext cx="82597" cy="15242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24" name="月 123">
              <a:extLst>
                <a:ext uri="{FF2B5EF4-FFF2-40B4-BE49-F238E27FC236}">
                  <a16:creationId xmlns:a16="http://schemas.microsoft.com/office/drawing/2014/main" id="{1F44F97E-878F-4AAC-BB0E-E80BBAD1C0A7}"/>
                </a:ext>
              </a:extLst>
            </p:cNvPr>
            <p:cNvSpPr/>
            <p:nvPr/>
          </p:nvSpPr>
          <p:spPr>
            <a:xfrm rot="18900000" flipH="1">
              <a:off x="4875890" y="4109022"/>
              <a:ext cx="372142" cy="884554"/>
            </a:xfrm>
            <a:prstGeom prst="moon">
              <a:avLst>
                <a:gd name="adj" fmla="val 44883"/>
              </a:avLst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5" name="月 653">
              <a:extLst>
                <a:ext uri="{FF2B5EF4-FFF2-40B4-BE49-F238E27FC236}">
                  <a16:creationId xmlns:a16="http://schemas.microsoft.com/office/drawing/2014/main" id="{BEA00669-D502-4C8C-AC0B-CF3BD0525437}"/>
                </a:ext>
              </a:extLst>
            </p:cNvPr>
            <p:cNvSpPr/>
            <p:nvPr/>
          </p:nvSpPr>
          <p:spPr>
            <a:xfrm rot="18900000" flipH="1">
              <a:off x="4913662" y="4177467"/>
              <a:ext cx="191299" cy="868840"/>
            </a:xfrm>
            <a:custGeom>
              <a:avLst/>
              <a:gdLst>
                <a:gd name="connsiteX0" fmla="*/ 372142 w 372142"/>
                <a:gd name="connsiteY0" fmla="*/ 878190 h 878190"/>
                <a:gd name="connsiteX1" fmla="*/ 0 w 372142"/>
                <a:gd name="connsiteY1" fmla="*/ 439095 h 878190"/>
                <a:gd name="connsiteX2" fmla="*/ 372142 w 372142"/>
                <a:gd name="connsiteY2" fmla="*/ 0 h 878190"/>
                <a:gd name="connsiteX3" fmla="*/ 167028 w 372142"/>
                <a:gd name="connsiteY3" fmla="*/ 439095 h 878190"/>
                <a:gd name="connsiteX4" fmla="*/ 372142 w 372142"/>
                <a:gd name="connsiteY4" fmla="*/ 878190 h 878190"/>
                <a:gd name="connsiteX0" fmla="*/ 0 w 372142"/>
                <a:gd name="connsiteY0" fmla="*/ 439095 h 878190"/>
                <a:gd name="connsiteX1" fmla="*/ 372142 w 372142"/>
                <a:gd name="connsiteY1" fmla="*/ 0 h 878190"/>
                <a:gd name="connsiteX2" fmla="*/ 167028 w 372142"/>
                <a:gd name="connsiteY2" fmla="*/ 439095 h 878190"/>
                <a:gd name="connsiteX3" fmla="*/ 372142 w 372142"/>
                <a:gd name="connsiteY3" fmla="*/ 878190 h 878190"/>
                <a:gd name="connsiteX4" fmla="*/ 91440 w 372142"/>
                <a:gd name="connsiteY4" fmla="*/ 530535 h 878190"/>
                <a:gd name="connsiteX0" fmla="*/ 306385 w 306385"/>
                <a:gd name="connsiteY0" fmla="*/ 0 h 878190"/>
                <a:gd name="connsiteX1" fmla="*/ 101271 w 306385"/>
                <a:gd name="connsiteY1" fmla="*/ 439095 h 878190"/>
                <a:gd name="connsiteX2" fmla="*/ 306385 w 306385"/>
                <a:gd name="connsiteY2" fmla="*/ 878190 h 878190"/>
                <a:gd name="connsiteX3" fmla="*/ 25683 w 306385"/>
                <a:gd name="connsiteY3" fmla="*/ 530535 h 878190"/>
                <a:gd name="connsiteX0" fmla="*/ 205114 w 205114"/>
                <a:gd name="connsiteY0" fmla="*/ 0 h 878190"/>
                <a:gd name="connsiteX1" fmla="*/ 0 w 205114"/>
                <a:gd name="connsiteY1" fmla="*/ 439095 h 878190"/>
                <a:gd name="connsiteX2" fmla="*/ 205114 w 205114"/>
                <a:gd name="connsiteY2" fmla="*/ 878190 h 878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114" h="878190">
                  <a:moveTo>
                    <a:pt x="205114" y="0"/>
                  </a:moveTo>
                  <a:cubicBezTo>
                    <a:pt x="77427" y="95153"/>
                    <a:pt x="0" y="260903"/>
                    <a:pt x="0" y="439095"/>
                  </a:cubicBezTo>
                  <a:cubicBezTo>
                    <a:pt x="0" y="617287"/>
                    <a:pt x="77427" y="783037"/>
                    <a:pt x="205114" y="878190"/>
                  </a:cubicBezTo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3125CDF8-9DF6-46DC-ACD8-1A4250942B29}"/>
                </a:ext>
              </a:extLst>
            </p:cNvPr>
            <p:cNvGrpSpPr/>
            <p:nvPr/>
          </p:nvGrpSpPr>
          <p:grpSpPr>
            <a:xfrm>
              <a:off x="5178899" y="4734452"/>
              <a:ext cx="203820" cy="337309"/>
              <a:chOff x="5178899" y="4734452"/>
              <a:chExt cx="203820" cy="337309"/>
            </a:xfrm>
          </p:grpSpPr>
          <p:sp>
            <p:nvSpPr>
              <p:cNvPr id="132" name="円/楕円 368">
                <a:extLst>
                  <a:ext uri="{FF2B5EF4-FFF2-40B4-BE49-F238E27FC236}">
                    <a16:creationId xmlns:a16="http://schemas.microsoft.com/office/drawing/2014/main" id="{D6B514E2-9A33-46D6-A8C2-ABDE1D1AFD8A}"/>
                  </a:ext>
                </a:extLst>
              </p:cNvPr>
              <p:cNvSpPr/>
              <p:nvPr/>
            </p:nvSpPr>
            <p:spPr>
              <a:xfrm rot="900000" flipH="1">
                <a:off x="5178899" y="47344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" name="円/楕円 369">
                <a:extLst>
                  <a:ext uri="{FF2B5EF4-FFF2-40B4-BE49-F238E27FC236}">
                    <a16:creationId xmlns:a16="http://schemas.microsoft.com/office/drawing/2014/main" id="{FBF305A5-6C36-49BF-8A4A-76F87B44B470}"/>
                  </a:ext>
                </a:extLst>
              </p:cNvPr>
              <p:cNvSpPr/>
              <p:nvPr/>
            </p:nvSpPr>
            <p:spPr>
              <a:xfrm rot="900000" flipH="1">
                <a:off x="5222874" y="47930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047EBE7E-631F-4BDE-AD6B-8C659EDBBD5B}"/>
                </a:ext>
              </a:extLst>
            </p:cNvPr>
            <p:cNvGrpSpPr/>
            <p:nvPr/>
          </p:nvGrpSpPr>
          <p:grpSpPr>
            <a:xfrm>
              <a:off x="4426743" y="4843463"/>
              <a:ext cx="52387" cy="80698"/>
              <a:chOff x="648553" y="1246468"/>
              <a:chExt cx="164249" cy="93298"/>
            </a:xfrm>
            <a:solidFill>
              <a:srgbClr val="FF7C80"/>
            </a:solidFill>
          </p:grpSpPr>
          <p:sp>
            <p:nvSpPr>
              <p:cNvPr id="130" name="円/楕円 27">
                <a:extLst>
                  <a:ext uri="{FF2B5EF4-FFF2-40B4-BE49-F238E27FC236}">
                    <a16:creationId xmlns:a16="http://schemas.microsoft.com/office/drawing/2014/main" id="{3642D8CA-3BB3-432B-94F9-56A5C0979EA8}"/>
                  </a:ext>
                </a:extLst>
              </p:cNvPr>
              <p:cNvSpPr/>
              <p:nvPr/>
            </p:nvSpPr>
            <p:spPr>
              <a:xfrm rot="21302598">
                <a:off x="648554" y="131065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円/楕円 27">
                <a:extLst>
                  <a:ext uri="{FF2B5EF4-FFF2-40B4-BE49-F238E27FC236}">
                    <a16:creationId xmlns:a16="http://schemas.microsoft.com/office/drawing/2014/main" id="{14AC5169-C53C-45E4-9617-53B342ACF120}"/>
                  </a:ext>
                </a:extLst>
              </p:cNvPr>
              <p:cNvSpPr/>
              <p:nvPr/>
            </p:nvSpPr>
            <p:spPr>
              <a:xfrm rot="523440">
                <a:off x="648553" y="12464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8" name="円/楕円 27">
              <a:extLst>
                <a:ext uri="{FF2B5EF4-FFF2-40B4-BE49-F238E27FC236}">
                  <a16:creationId xmlns:a16="http://schemas.microsoft.com/office/drawing/2014/main" id="{E42A1756-9220-4DAB-A764-710205241F10}"/>
                </a:ext>
              </a:extLst>
            </p:cNvPr>
            <p:cNvSpPr/>
            <p:nvPr/>
          </p:nvSpPr>
          <p:spPr>
            <a:xfrm rot="8100000">
              <a:off x="4535172" y="5124915"/>
              <a:ext cx="106082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" name="円/楕円 64">
              <a:extLst>
                <a:ext uri="{FF2B5EF4-FFF2-40B4-BE49-F238E27FC236}">
                  <a16:creationId xmlns:a16="http://schemas.microsoft.com/office/drawing/2014/main" id="{3F072103-9A38-4DCA-AF68-14020E77E997}"/>
                </a:ext>
              </a:extLst>
            </p:cNvPr>
            <p:cNvSpPr/>
            <p:nvPr/>
          </p:nvSpPr>
          <p:spPr>
            <a:xfrm>
              <a:off x="4577423" y="5050450"/>
              <a:ext cx="110478" cy="109714"/>
            </a:xfrm>
            <a:custGeom>
              <a:avLst/>
              <a:gdLst>
                <a:gd name="connsiteX0" fmla="*/ 24765 w 116205"/>
                <a:gd name="connsiteY0" fmla="*/ 4629 h 96069"/>
                <a:gd name="connsiteX1" fmla="*/ 76599 w 116205"/>
                <a:gd name="connsiteY1" fmla="*/ 0 h 96069"/>
                <a:gd name="connsiteX2" fmla="*/ 80010 w 116205"/>
                <a:gd name="connsiteY2" fmla="*/ 13564 h 96069"/>
                <a:gd name="connsiteX3" fmla="*/ 40005 w 116205"/>
                <a:gd name="connsiteY3" fmla="*/ 79457 h 96069"/>
                <a:gd name="connsiteX4" fmla="*/ 0 w 116205"/>
                <a:gd name="connsiteY4" fmla="*/ 13564 h 96069"/>
                <a:gd name="connsiteX5" fmla="*/ 2742 w 116205"/>
                <a:gd name="connsiteY5" fmla="*/ 2662 h 96069"/>
                <a:gd name="connsiteX6" fmla="*/ 116205 w 116205"/>
                <a:gd name="connsiteY6" fmla="*/ 96069 h 96069"/>
                <a:gd name="connsiteX0" fmla="*/ 24765 w 80010"/>
                <a:gd name="connsiteY0" fmla="*/ 4629 h 79457"/>
                <a:gd name="connsiteX1" fmla="*/ 76599 w 80010"/>
                <a:gd name="connsiteY1" fmla="*/ 0 h 79457"/>
                <a:gd name="connsiteX2" fmla="*/ 80010 w 80010"/>
                <a:gd name="connsiteY2" fmla="*/ 13564 h 79457"/>
                <a:gd name="connsiteX3" fmla="*/ 40005 w 80010"/>
                <a:gd name="connsiteY3" fmla="*/ 79457 h 79457"/>
                <a:gd name="connsiteX4" fmla="*/ 0 w 80010"/>
                <a:gd name="connsiteY4" fmla="*/ 13564 h 79457"/>
                <a:gd name="connsiteX5" fmla="*/ 2742 w 80010"/>
                <a:gd name="connsiteY5" fmla="*/ 2662 h 79457"/>
                <a:gd name="connsiteX0" fmla="*/ 76599 w 80010"/>
                <a:gd name="connsiteY0" fmla="*/ 0 h 79457"/>
                <a:gd name="connsiteX1" fmla="*/ 80010 w 80010"/>
                <a:gd name="connsiteY1" fmla="*/ 13564 h 79457"/>
                <a:gd name="connsiteX2" fmla="*/ 40005 w 80010"/>
                <a:gd name="connsiteY2" fmla="*/ 79457 h 79457"/>
                <a:gd name="connsiteX3" fmla="*/ 0 w 80010"/>
                <a:gd name="connsiteY3" fmla="*/ 13564 h 79457"/>
                <a:gd name="connsiteX4" fmla="*/ 2742 w 80010"/>
                <a:gd name="connsiteY4" fmla="*/ 2662 h 79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10" h="79457">
                  <a:moveTo>
                    <a:pt x="76599" y="0"/>
                  </a:moveTo>
                  <a:cubicBezTo>
                    <a:pt x="79703" y="4150"/>
                    <a:pt x="80010" y="8798"/>
                    <a:pt x="80010" y="13564"/>
                  </a:cubicBezTo>
                  <a:cubicBezTo>
                    <a:pt x="80010" y="49956"/>
                    <a:pt x="62099" y="79457"/>
                    <a:pt x="40005" y="79457"/>
                  </a:cubicBezTo>
                  <a:cubicBezTo>
                    <a:pt x="17911" y="79457"/>
                    <a:pt x="0" y="49956"/>
                    <a:pt x="0" y="13564"/>
                  </a:cubicBezTo>
                  <a:lnTo>
                    <a:pt x="2742" y="2662"/>
                  </a:lnTo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487AD5DD-8C90-4DDE-91EA-6BD6E40A9D48}"/>
              </a:ext>
            </a:extLst>
          </p:cNvPr>
          <p:cNvGrpSpPr/>
          <p:nvPr/>
        </p:nvGrpSpPr>
        <p:grpSpPr>
          <a:xfrm>
            <a:off x="1433513" y="4081723"/>
            <a:ext cx="1280858" cy="2355906"/>
            <a:chOff x="1433513" y="4081723"/>
            <a:chExt cx="1280858" cy="2355906"/>
          </a:xfrm>
        </p:grpSpPr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196C5CAC-BF4C-4D63-B09B-60A7407D78DC}"/>
                </a:ext>
              </a:extLst>
            </p:cNvPr>
            <p:cNvSpPr/>
            <p:nvPr/>
          </p:nvSpPr>
          <p:spPr>
            <a:xfrm>
              <a:off x="1433513" y="4081723"/>
              <a:ext cx="1280858" cy="1084507"/>
            </a:xfrm>
            <a:custGeom>
              <a:avLst/>
              <a:gdLst>
                <a:gd name="connsiteX0" fmla="*/ 489270 w 1280858"/>
                <a:gd name="connsiteY0" fmla="*/ 0 h 1084507"/>
                <a:gd name="connsiteX1" fmla="*/ 629941 w 1280858"/>
                <a:gd name="connsiteY1" fmla="*/ 60107 h 1084507"/>
                <a:gd name="connsiteX2" fmla="*/ 770611 w 1280858"/>
                <a:gd name="connsiteY2" fmla="*/ 0 h 1084507"/>
                <a:gd name="connsiteX3" fmla="*/ 964838 w 1280858"/>
                <a:gd name="connsiteY3" fmla="*/ 145808 h 1084507"/>
                <a:gd name="connsiteX4" fmla="*/ 971638 w 1280858"/>
                <a:gd name="connsiteY4" fmla="*/ 144346 h 1084507"/>
                <a:gd name="connsiteX5" fmla="*/ 1180344 w 1280858"/>
                <a:gd name="connsiteY5" fmla="*/ 366487 h 1084507"/>
                <a:gd name="connsiteX6" fmla="*/ 1170459 w 1280858"/>
                <a:gd name="connsiteY6" fmla="*/ 418602 h 1084507"/>
                <a:gd name="connsiteX7" fmla="*/ 1280858 w 1280858"/>
                <a:gd name="connsiteY7" fmla="*/ 611036 h 1084507"/>
                <a:gd name="connsiteX8" fmla="*/ 1153390 w 1280858"/>
                <a:gd name="connsiteY8" fmla="*/ 815720 h 1084507"/>
                <a:gd name="connsiteX9" fmla="*/ 1153161 w 1280858"/>
                <a:gd name="connsiteY9" fmla="*/ 815796 h 1084507"/>
                <a:gd name="connsiteX10" fmla="*/ 1157036 w 1280858"/>
                <a:gd name="connsiteY10" fmla="*/ 821544 h 1084507"/>
                <a:gd name="connsiteX11" fmla="*/ 1171911 w 1280858"/>
                <a:gd name="connsiteY11" fmla="*/ 895222 h 1084507"/>
                <a:gd name="connsiteX12" fmla="*/ 982626 w 1280858"/>
                <a:gd name="connsiteY12" fmla="*/ 1084507 h 1084507"/>
                <a:gd name="connsiteX13" fmla="*/ 793341 w 1280858"/>
                <a:gd name="connsiteY13" fmla="*/ 895222 h 1084507"/>
                <a:gd name="connsiteX14" fmla="*/ 848782 w 1280858"/>
                <a:gd name="connsiteY14" fmla="*/ 761378 h 1084507"/>
                <a:gd name="connsiteX15" fmla="*/ 898902 w 1280858"/>
                <a:gd name="connsiteY15" fmla="*/ 727585 h 1084507"/>
                <a:gd name="connsiteX16" fmla="*/ 879847 w 1280858"/>
                <a:gd name="connsiteY16" fmla="*/ 697504 h 1084507"/>
                <a:gd name="connsiteX17" fmla="*/ 863446 w 1280858"/>
                <a:gd name="connsiteY17" fmla="*/ 611036 h 1084507"/>
                <a:gd name="connsiteX18" fmla="*/ 873214 w 1280858"/>
                <a:gd name="connsiteY18" fmla="*/ 559541 h 1084507"/>
                <a:gd name="connsiteX19" fmla="*/ 777411 w 1280858"/>
                <a:gd name="connsiteY19" fmla="*/ 442822 h 1084507"/>
                <a:gd name="connsiteX20" fmla="*/ 770611 w 1280858"/>
                <a:gd name="connsiteY20" fmla="*/ 444283 h 1084507"/>
                <a:gd name="connsiteX21" fmla="*/ 629941 w 1280858"/>
                <a:gd name="connsiteY21" fmla="*/ 384176 h 1084507"/>
                <a:gd name="connsiteX22" fmla="*/ 512660 w 1280858"/>
                <a:gd name="connsiteY22" fmla="*/ 439467 h 1084507"/>
                <a:gd name="connsiteX23" fmla="*/ 408424 w 1280858"/>
                <a:gd name="connsiteY23" fmla="*/ 563655 h 1084507"/>
                <a:gd name="connsiteX24" fmla="*/ 417412 w 1280858"/>
                <a:gd name="connsiteY24" fmla="*/ 611036 h 1084507"/>
                <a:gd name="connsiteX25" fmla="*/ 208706 w 1280858"/>
                <a:gd name="connsiteY25" fmla="*/ 833177 h 1084507"/>
                <a:gd name="connsiteX26" fmla="*/ 0 w 1280858"/>
                <a:gd name="connsiteY26" fmla="*/ 611036 h 1084507"/>
                <a:gd name="connsiteX27" fmla="*/ 117947 w 1280858"/>
                <a:gd name="connsiteY27" fmla="*/ 413185 h 1084507"/>
                <a:gd name="connsiteX28" fmla="*/ 109090 w 1280858"/>
                <a:gd name="connsiteY28" fmla="*/ 366487 h 1084507"/>
                <a:gd name="connsiteX29" fmla="*/ 294365 w 1280858"/>
                <a:gd name="connsiteY29" fmla="*/ 149381 h 1084507"/>
                <a:gd name="connsiteX30" fmla="*/ 489270 w 1280858"/>
                <a:gd name="connsiteY30" fmla="*/ 0 h 1084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80858" h="1084507">
                  <a:moveTo>
                    <a:pt x="489270" y="0"/>
                  </a:moveTo>
                  <a:cubicBezTo>
                    <a:pt x="543941" y="0"/>
                    <a:pt x="593702" y="22374"/>
                    <a:pt x="629941" y="60107"/>
                  </a:cubicBezTo>
                  <a:cubicBezTo>
                    <a:pt x="666179" y="22374"/>
                    <a:pt x="715940" y="0"/>
                    <a:pt x="770611" y="0"/>
                  </a:cubicBezTo>
                  <a:cubicBezTo>
                    <a:pt x="860454" y="0"/>
                    <a:pt x="937039" y="60423"/>
                    <a:pt x="964838" y="145808"/>
                  </a:cubicBezTo>
                  <a:cubicBezTo>
                    <a:pt x="967068" y="144386"/>
                    <a:pt x="969349" y="144346"/>
                    <a:pt x="971638" y="144346"/>
                  </a:cubicBezTo>
                  <a:cubicBezTo>
                    <a:pt x="1086904" y="144346"/>
                    <a:pt x="1180344" y="243802"/>
                    <a:pt x="1180344" y="366487"/>
                  </a:cubicBezTo>
                  <a:lnTo>
                    <a:pt x="1170459" y="418602"/>
                  </a:lnTo>
                  <a:cubicBezTo>
                    <a:pt x="1236800" y="453502"/>
                    <a:pt x="1280858" y="526792"/>
                    <a:pt x="1280858" y="611036"/>
                  </a:cubicBezTo>
                  <a:cubicBezTo>
                    <a:pt x="1280858" y="703050"/>
                    <a:pt x="1228298" y="781997"/>
                    <a:pt x="1153390" y="815720"/>
                  </a:cubicBezTo>
                  <a:lnTo>
                    <a:pt x="1153161" y="815796"/>
                  </a:lnTo>
                  <a:lnTo>
                    <a:pt x="1157036" y="821544"/>
                  </a:lnTo>
                  <a:cubicBezTo>
                    <a:pt x="1166615" y="844190"/>
                    <a:pt x="1171911" y="869087"/>
                    <a:pt x="1171911" y="895222"/>
                  </a:cubicBezTo>
                  <a:cubicBezTo>
                    <a:pt x="1171911" y="999761"/>
                    <a:pt x="1087165" y="1084507"/>
                    <a:pt x="982626" y="1084507"/>
                  </a:cubicBezTo>
                  <a:cubicBezTo>
                    <a:pt x="878087" y="1084507"/>
                    <a:pt x="793341" y="999761"/>
                    <a:pt x="793341" y="895222"/>
                  </a:cubicBezTo>
                  <a:cubicBezTo>
                    <a:pt x="793341" y="842953"/>
                    <a:pt x="814528" y="795631"/>
                    <a:pt x="848782" y="761378"/>
                  </a:cubicBezTo>
                  <a:lnTo>
                    <a:pt x="898902" y="727585"/>
                  </a:lnTo>
                  <a:lnTo>
                    <a:pt x="879847" y="697504"/>
                  </a:lnTo>
                  <a:cubicBezTo>
                    <a:pt x="869286" y="670927"/>
                    <a:pt x="863446" y="641708"/>
                    <a:pt x="863446" y="611036"/>
                  </a:cubicBezTo>
                  <a:lnTo>
                    <a:pt x="873214" y="559541"/>
                  </a:lnTo>
                  <a:cubicBezTo>
                    <a:pt x="828150" y="536069"/>
                    <a:pt x="794046" y="493913"/>
                    <a:pt x="777411" y="442822"/>
                  </a:cubicBezTo>
                  <a:cubicBezTo>
                    <a:pt x="775181" y="444244"/>
                    <a:pt x="772900" y="444283"/>
                    <a:pt x="770611" y="444283"/>
                  </a:cubicBezTo>
                  <a:cubicBezTo>
                    <a:pt x="715940" y="444283"/>
                    <a:pt x="666179" y="421909"/>
                    <a:pt x="629941" y="384176"/>
                  </a:cubicBezTo>
                  <a:cubicBezTo>
                    <a:pt x="599026" y="416366"/>
                    <a:pt x="558271" y="437377"/>
                    <a:pt x="512660" y="439467"/>
                  </a:cubicBezTo>
                  <a:cubicBezTo>
                    <a:pt x="495750" y="495093"/>
                    <a:pt x="458143" y="540446"/>
                    <a:pt x="408424" y="563655"/>
                  </a:cubicBezTo>
                  <a:cubicBezTo>
                    <a:pt x="415701" y="578262"/>
                    <a:pt x="417412" y="594437"/>
                    <a:pt x="417412" y="611036"/>
                  </a:cubicBezTo>
                  <a:cubicBezTo>
                    <a:pt x="417412" y="733721"/>
                    <a:pt x="323972" y="833177"/>
                    <a:pt x="208706" y="833177"/>
                  </a:cubicBezTo>
                  <a:cubicBezTo>
                    <a:pt x="93441" y="833177"/>
                    <a:pt x="0" y="733721"/>
                    <a:pt x="0" y="611036"/>
                  </a:cubicBezTo>
                  <a:cubicBezTo>
                    <a:pt x="0" y="523323"/>
                    <a:pt x="47763" y="447483"/>
                    <a:pt x="117947" y="413185"/>
                  </a:cubicBezTo>
                  <a:cubicBezTo>
                    <a:pt x="110750" y="398779"/>
                    <a:pt x="109090" y="382839"/>
                    <a:pt x="109090" y="366487"/>
                  </a:cubicBezTo>
                  <a:cubicBezTo>
                    <a:pt x="109090" y="252373"/>
                    <a:pt x="189930" y="158356"/>
                    <a:pt x="294365" y="149381"/>
                  </a:cubicBezTo>
                  <a:cubicBezTo>
                    <a:pt x="320789" y="62057"/>
                    <a:pt x="398221" y="0"/>
                    <a:pt x="489270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F6C3B53E-8C75-491C-80B2-32AEAA9C1245}"/>
                </a:ext>
              </a:extLst>
            </p:cNvPr>
            <p:cNvSpPr/>
            <p:nvPr/>
          </p:nvSpPr>
          <p:spPr>
            <a:xfrm>
              <a:off x="1543402" y="4296699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27A790C1-1D06-4A66-8C53-AAC53858937F}"/>
                </a:ext>
              </a:extLst>
            </p:cNvPr>
            <p:cNvSpPr/>
            <p:nvPr/>
          </p:nvSpPr>
          <p:spPr>
            <a:xfrm>
              <a:off x="1896400" y="5300696"/>
              <a:ext cx="180209" cy="9235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7EC259F7-3555-495E-BD70-DD7E468A95C8}"/>
                </a:ext>
              </a:extLst>
            </p:cNvPr>
            <p:cNvSpPr/>
            <p:nvPr/>
          </p:nvSpPr>
          <p:spPr>
            <a:xfrm>
              <a:off x="1598212" y="5415335"/>
              <a:ext cx="951264" cy="1020925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1264" h="1020925">
                  <a:moveTo>
                    <a:pt x="585192" y="0"/>
                  </a:moveTo>
                  <a:lnTo>
                    <a:pt x="645847" y="0"/>
                  </a:lnTo>
                  <a:cubicBezTo>
                    <a:pt x="814524" y="0"/>
                    <a:pt x="951264" y="143444"/>
                    <a:pt x="951264" y="320391"/>
                  </a:cubicBezTo>
                  <a:lnTo>
                    <a:pt x="951264" y="1020925"/>
                  </a:lnTo>
                  <a:lnTo>
                    <a:pt x="22776" y="1020925"/>
                  </a:lnTo>
                  <a:cubicBezTo>
                    <a:pt x="-10002" y="825080"/>
                    <a:pt x="-907" y="543885"/>
                    <a:pt x="10168" y="397671"/>
                  </a:cubicBezTo>
                  <a:cubicBezTo>
                    <a:pt x="21243" y="251457"/>
                    <a:pt x="50882" y="215331"/>
                    <a:pt x="89224" y="143639"/>
                  </a:cubicBezTo>
                  <a:cubicBezTo>
                    <a:pt x="125217" y="76339"/>
                    <a:pt x="185670" y="30585"/>
                    <a:pt x="254507" y="10385"/>
                  </a:cubicBezTo>
                  <a:lnTo>
                    <a:pt x="273712" y="7678"/>
                  </a:lnTo>
                  <a:lnTo>
                    <a:pt x="239776" y="72107"/>
                  </a:lnTo>
                  <a:cubicBezTo>
                    <a:pt x="221693" y="120971"/>
                    <a:pt x="222251" y="162938"/>
                    <a:pt x="245736" y="186423"/>
                  </a:cubicBezTo>
                  <a:cubicBezTo>
                    <a:pt x="292707" y="233394"/>
                    <a:pt x="413601" y="188655"/>
                    <a:pt x="515760" y="86497"/>
                  </a:cubicBezTo>
                  <a:cubicBezTo>
                    <a:pt x="541299" y="60957"/>
                    <a:pt x="563250" y="34247"/>
                    <a:pt x="581077" y="7813"/>
                  </a:cubicBezTo>
                  <a:lnTo>
                    <a:pt x="585192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7" name="円/楕円 368">
              <a:extLst>
                <a:ext uri="{FF2B5EF4-FFF2-40B4-BE49-F238E27FC236}">
                  <a16:creationId xmlns:a16="http://schemas.microsoft.com/office/drawing/2014/main" id="{D989040B-2214-4F51-96A0-7D96435BF27F}"/>
                </a:ext>
              </a:extLst>
            </p:cNvPr>
            <p:cNvSpPr/>
            <p:nvPr/>
          </p:nvSpPr>
          <p:spPr>
            <a:xfrm rot="900000" flipH="1">
              <a:off x="2303514" y="4726832"/>
              <a:ext cx="203820" cy="337309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8" name="円/楕円 369">
              <a:extLst>
                <a:ext uri="{FF2B5EF4-FFF2-40B4-BE49-F238E27FC236}">
                  <a16:creationId xmlns:a16="http://schemas.microsoft.com/office/drawing/2014/main" id="{8B37342A-42AA-4DB1-AF59-042E1F7BE8EF}"/>
                </a:ext>
              </a:extLst>
            </p:cNvPr>
            <p:cNvSpPr/>
            <p:nvPr/>
          </p:nvSpPr>
          <p:spPr>
            <a:xfrm rot="900000" flipH="1">
              <a:off x="2347489" y="4785386"/>
              <a:ext cx="120663" cy="221097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56E1B3D7-7C24-4AE4-B89A-B2BCA3C4154F}"/>
                </a:ext>
              </a:extLst>
            </p:cNvPr>
            <p:cNvSpPr/>
            <p:nvPr/>
          </p:nvSpPr>
          <p:spPr>
            <a:xfrm>
              <a:off x="1551783" y="5463959"/>
              <a:ext cx="212610" cy="972301"/>
            </a:xfrm>
            <a:custGeom>
              <a:avLst/>
              <a:gdLst>
                <a:gd name="connsiteX0" fmla="*/ 267783 w 267783"/>
                <a:gd name="connsiteY0" fmla="*/ 0 h 972301"/>
                <a:gd name="connsiteX1" fmla="*/ 258371 w 267783"/>
                <a:gd name="connsiteY1" fmla="*/ 30320 h 972301"/>
                <a:gd name="connsiteX2" fmla="*/ 179731 w 267783"/>
                <a:gd name="connsiteY2" fmla="*/ 331547 h 972301"/>
                <a:gd name="connsiteX3" fmla="*/ 191393 w 267783"/>
                <a:gd name="connsiteY3" fmla="*/ 800992 h 972301"/>
                <a:gd name="connsiteX4" fmla="*/ 222404 w 267783"/>
                <a:gd name="connsiteY4" fmla="*/ 972301 h 972301"/>
                <a:gd name="connsiteX5" fmla="*/ 117074 w 267783"/>
                <a:gd name="connsiteY5" fmla="*/ 972301 h 972301"/>
                <a:gd name="connsiteX6" fmla="*/ 18741 w 267783"/>
                <a:gd name="connsiteY6" fmla="*/ 384766 h 972301"/>
                <a:gd name="connsiteX7" fmla="*/ 166854 w 267783"/>
                <a:gd name="connsiteY7" fmla="*/ 90253 h 972301"/>
                <a:gd name="connsiteX8" fmla="*/ 252645 w 267783"/>
                <a:gd name="connsiteY8" fmla="*/ 7144 h 972301"/>
                <a:gd name="connsiteX0" fmla="*/ 230517 w 230517"/>
                <a:gd name="connsiteY0" fmla="*/ 0 h 972301"/>
                <a:gd name="connsiteX1" fmla="*/ 221105 w 230517"/>
                <a:gd name="connsiteY1" fmla="*/ 30320 h 972301"/>
                <a:gd name="connsiteX2" fmla="*/ 142465 w 230517"/>
                <a:gd name="connsiteY2" fmla="*/ 331547 h 972301"/>
                <a:gd name="connsiteX3" fmla="*/ 154127 w 230517"/>
                <a:gd name="connsiteY3" fmla="*/ 800992 h 972301"/>
                <a:gd name="connsiteX4" fmla="*/ 185138 w 230517"/>
                <a:gd name="connsiteY4" fmla="*/ 972301 h 972301"/>
                <a:gd name="connsiteX5" fmla="*/ 79808 w 230517"/>
                <a:gd name="connsiteY5" fmla="*/ 972301 h 972301"/>
                <a:gd name="connsiteX6" fmla="*/ 24338 w 230517"/>
                <a:gd name="connsiteY6" fmla="*/ 365716 h 972301"/>
                <a:gd name="connsiteX7" fmla="*/ 129588 w 230517"/>
                <a:gd name="connsiteY7" fmla="*/ 90253 h 972301"/>
                <a:gd name="connsiteX8" fmla="*/ 215379 w 230517"/>
                <a:gd name="connsiteY8" fmla="*/ 7144 h 972301"/>
                <a:gd name="connsiteX9" fmla="*/ 230517 w 230517"/>
                <a:gd name="connsiteY9" fmla="*/ 0 h 972301"/>
                <a:gd name="connsiteX0" fmla="*/ 206179 w 206179"/>
                <a:gd name="connsiteY0" fmla="*/ 0 h 972301"/>
                <a:gd name="connsiteX1" fmla="*/ 196767 w 206179"/>
                <a:gd name="connsiteY1" fmla="*/ 30320 h 972301"/>
                <a:gd name="connsiteX2" fmla="*/ 118127 w 206179"/>
                <a:gd name="connsiteY2" fmla="*/ 331547 h 972301"/>
                <a:gd name="connsiteX3" fmla="*/ 129789 w 206179"/>
                <a:gd name="connsiteY3" fmla="*/ 800992 h 972301"/>
                <a:gd name="connsiteX4" fmla="*/ 160800 w 206179"/>
                <a:gd name="connsiteY4" fmla="*/ 972301 h 972301"/>
                <a:gd name="connsiteX5" fmla="*/ 55470 w 206179"/>
                <a:gd name="connsiteY5" fmla="*/ 972301 h 972301"/>
                <a:gd name="connsiteX6" fmla="*/ 0 w 206179"/>
                <a:gd name="connsiteY6" fmla="*/ 365716 h 972301"/>
                <a:gd name="connsiteX7" fmla="*/ 105250 w 206179"/>
                <a:gd name="connsiteY7" fmla="*/ 90253 h 972301"/>
                <a:gd name="connsiteX8" fmla="*/ 191041 w 206179"/>
                <a:gd name="connsiteY8" fmla="*/ 7144 h 972301"/>
                <a:gd name="connsiteX9" fmla="*/ 206179 w 206179"/>
                <a:gd name="connsiteY9" fmla="*/ 0 h 972301"/>
                <a:gd name="connsiteX0" fmla="*/ 211168 w 211168"/>
                <a:gd name="connsiteY0" fmla="*/ 0 h 972301"/>
                <a:gd name="connsiteX1" fmla="*/ 201756 w 211168"/>
                <a:gd name="connsiteY1" fmla="*/ 30320 h 972301"/>
                <a:gd name="connsiteX2" fmla="*/ 123116 w 211168"/>
                <a:gd name="connsiteY2" fmla="*/ 331547 h 972301"/>
                <a:gd name="connsiteX3" fmla="*/ 134778 w 211168"/>
                <a:gd name="connsiteY3" fmla="*/ 800992 h 972301"/>
                <a:gd name="connsiteX4" fmla="*/ 165789 w 211168"/>
                <a:gd name="connsiteY4" fmla="*/ 972301 h 972301"/>
                <a:gd name="connsiteX5" fmla="*/ 60459 w 211168"/>
                <a:gd name="connsiteY5" fmla="*/ 972301 h 972301"/>
                <a:gd name="connsiteX6" fmla="*/ 4989 w 211168"/>
                <a:gd name="connsiteY6" fmla="*/ 365716 h 972301"/>
                <a:gd name="connsiteX7" fmla="*/ 110239 w 211168"/>
                <a:gd name="connsiteY7" fmla="*/ 90253 h 972301"/>
                <a:gd name="connsiteX8" fmla="*/ 196030 w 211168"/>
                <a:gd name="connsiteY8" fmla="*/ 7144 h 972301"/>
                <a:gd name="connsiteX9" fmla="*/ 211168 w 211168"/>
                <a:gd name="connsiteY9" fmla="*/ 0 h 972301"/>
                <a:gd name="connsiteX0" fmla="*/ 211168 w 211168"/>
                <a:gd name="connsiteY0" fmla="*/ 0 h 972301"/>
                <a:gd name="connsiteX1" fmla="*/ 201756 w 211168"/>
                <a:gd name="connsiteY1" fmla="*/ 30320 h 972301"/>
                <a:gd name="connsiteX2" fmla="*/ 123116 w 211168"/>
                <a:gd name="connsiteY2" fmla="*/ 331547 h 972301"/>
                <a:gd name="connsiteX3" fmla="*/ 134778 w 211168"/>
                <a:gd name="connsiteY3" fmla="*/ 800992 h 972301"/>
                <a:gd name="connsiteX4" fmla="*/ 165789 w 211168"/>
                <a:gd name="connsiteY4" fmla="*/ 972301 h 972301"/>
                <a:gd name="connsiteX5" fmla="*/ 60459 w 211168"/>
                <a:gd name="connsiteY5" fmla="*/ 972301 h 972301"/>
                <a:gd name="connsiteX6" fmla="*/ 4989 w 211168"/>
                <a:gd name="connsiteY6" fmla="*/ 365716 h 972301"/>
                <a:gd name="connsiteX7" fmla="*/ 110239 w 211168"/>
                <a:gd name="connsiteY7" fmla="*/ 90253 h 972301"/>
                <a:gd name="connsiteX8" fmla="*/ 196030 w 211168"/>
                <a:gd name="connsiteY8" fmla="*/ 7144 h 972301"/>
                <a:gd name="connsiteX9" fmla="*/ 211168 w 211168"/>
                <a:gd name="connsiteY9" fmla="*/ 0 h 972301"/>
                <a:gd name="connsiteX0" fmla="*/ 208036 w 208036"/>
                <a:gd name="connsiteY0" fmla="*/ 0 h 972301"/>
                <a:gd name="connsiteX1" fmla="*/ 198624 w 208036"/>
                <a:gd name="connsiteY1" fmla="*/ 30320 h 972301"/>
                <a:gd name="connsiteX2" fmla="*/ 119984 w 208036"/>
                <a:gd name="connsiteY2" fmla="*/ 331547 h 972301"/>
                <a:gd name="connsiteX3" fmla="*/ 131646 w 208036"/>
                <a:gd name="connsiteY3" fmla="*/ 800992 h 972301"/>
                <a:gd name="connsiteX4" fmla="*/ 162657 w 208036"/>
                <a:gd name="connsiteY4" fmla="*/ 972301 h 972301"/>
                <a:gd name="connsiteX5" fmla="*/ 57327 w 208036"/>
                <a:gd name="connsiteY5" fmla="*/ 972301 h 972301"/>
                <a:gd name="connsiteX6" fmla="*/ 1857 w 208036"/>
                <a:gd name="connsiteY6" fmla="*/ 365716 h 972301"/>
                <a:gd name="connsiteX7" fmla="*/ 107107 w 208036"/>
                <a:gd name="connsiteY7" fmla="*/ 90253 h 972301"/>
                <a:gd name="connsiteX8" fmla="*/ 192898 w 208036"/>
                <a:gd name="connsiteY8" fmla="*/ 7144 h 972301"/>
                <a:gd name="connsiteX9" fmla="*/ 208036 w 208036"/>
                <a:gd name="connsiteY9" fmla="*/ 0 h 972301"/>
                <a:gd name="connsiteX0" fmla="*/ 212610 w 212610"/>
                <a:gd name="connsiteY0" fmla="*/ 0 h 972301"/>
                <a:gd name="connsiteX1" fmla="*/ 203198 w 212610"/>
                <a:gd name="connsiteY1" fmla="*/ 30320 h 972301"/>
                <a:gd name="connsiteX2" fmla="*/ 124558 w 212610"/>
                <a:gd name="connsiteY2" fmla="*/ 331547 h 972301"/>
                <a:gd name="connsiteX3" fmla="*/ 136220 w 212610"/>
                <a:gd name="connsiteY3" fmla="*/ 800992 h 972301"/>
                <a:gd name="connsiteX4" fmla="*/ 167231 w 212610"/>
                <a:gd name="connsiteY4" fmla="*/ 972301 h 972301"/>
                <a:gd name="connsiteX5" fmla="*/ 61901 w 212610"/>
                <a:gd name="connsiteY5" fmla="*/ 972301 h 972301"/>
                <a:gd name="connsiteX6" fmla="*/ 1669 w 212610"/>
                <a:gd name="connsiteY6" fmla="*/ 403816 h 972301"/>
                <a:gd name="connsiteX7" fmla="*/ 111681 w 212610"/>
                <a:gd name="connsiteY7" fmla="*/ 90253 h 972301"/>
                <a:gd name="connsiteX8" fmla="*/ 197472 w 212610"/>
                <a:gd name="connsiteY8" fmla="*/ 7144 h 972301"/>
                <a:gd name="connsiteX9" fmla="*/ 212610 w 212610"/>
                <a:gd name="connsiteY9" fmla="*/ 0 h 972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2610" h="972301">
                  <a:moveTo>
                    <a:pt x="212610" y="0"/>
                  </a:moveTo>
                  <a:lnTo>
                    <a:pt x="203198" y="30320"/>
                  </a:lnTo>
                  <a:cubicBezTo>
                    <a:pt x="181451" y="107564"/>
                    <a:pt x="158175" y="202238"/>
                    <a:pt x="124558" y="331547"/>
                  </a:cubicBezTo>
                  <a:cubicBezTo>
                    <a:pt x="90941" y="460857"/>
                    <a:pt x="107330" y="626396"/>
                    <a:pt x="136220" y="800992"/>
                  </a:cubicBezTo>
                  <a:lnTo>
                    <a:pt x="167231" y="972301"/>
                  </a:lnTo>
                  <a:lnTo>
                    <a:pt x="61901" y="972301"/>
                  </a:lnTo>
                  <a:cubicBezTo>
                    <a:pt x="29123" y="776456"/>
                    <a:pt x="-8415" y="492506"/>
                    <a:pt x="1669" y="403816"/>
                  </a:cubicBezTo>
                  <a:cubicBezTo>
                    <a:pt x="11753" y="315126"/>
                    <a:pt x="56670" y="160754"/>
                    <a:pt x="111681" y="90253"/>
                  </a:cubicBezTo>
                  <a:cubicBezTo>
                    <a:pt x="139187" y="55003"/>
                    <a:pt x="167465" y="27930"/>
                    <a:pt x="197472" y="7144"/>
                  </a:cubicBezTo>
                  <a:lnTo>
                    <a:pt x="21261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56D3EFA4-64ED-4A04-A58F-B5FA4B72F453}"/>
                </a:ext>
              </a:extLst>
            </p:cNvPr>
            <p:cNvSpPr/>
            <p:nvPr/>
          </p:nvSpPr>
          <p:spPr>
            <a:xfrm>
              <a:off x="2187960" y="5415335"/>
              <a:ext cx="368200" cy="1020925"/>
            </a:xfrm>
            <a:custGeom>
              <a:avLst/>
              <a:gdLst>
                <a:gd name="connsiteX0" fmla="*/ 2128 w 368200"/>
                <a:gd name="connsiteY0" fmla="*/ 0 h 1020925"/>
                <a:gd name="connsiteX1" fmla="*/ 62783 w 368200"/>
                <a:gd name="connsiteY1" fmla="*/ 0 h 1020925"/>
                <a:gd name="connsiteX2" fmla="*/ 368200 w 368200"/>
                <a:gd name="connsiteY2" fmla="*/ 320391 h 1020925"/>
                <a:gd name="connsiteX3" fmla="*/ 368200 w 368200"/>
                <a:gd name="connsiteY3" fmla="*/ 1020925 h 1020925"/>
                <a:gd name="connsiteX4" fmla="*/ 0 w 368200"/>
                <a:gd name="connsiteY4" fmla="*/ 1020925 h 1020925"/>
                <a:gd name="connsiteX5" fmla="*/ 0 w 368200"/>
                <a:gd name="connsiteY5" fmla="*/ 4041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8200" h="1020925">
                  <a:moveTo>
                    <a:pt x="2128" y="0"/>
                  </a:moveTo>
                  <a:lnTo>
                    <a:pt x="62783" y="0"/>
                  </a:lnTo>
                  <a:cubicBezTo>
                    <a:pt x="231460" y="0"/>
                    <a:pt x="368200" y="143444"/>
                    <a:pt x="368200" y="320391"/>
                  </a:cubicBezTo>
                  <a:lnTo>
                    <a:pt x="368200" y="1020925"/>
                  </a:lnTo>
                  <a:lnTo>
                    <a:pt x="0" y="1020925"/>
                  </a:lnTo>
                  <a:lnTo>
                    <a:pt x="0" y="40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C7BF91C5-ED3E-4116-90C2-784DEBF79794}"/>
                </a:ext>
              </a:extLst>
            </p:cNvPr>
            <p:cNvSpPr/>
            <p:nvPr/>
          </p:nvSpPr>
          <p:spPr>
            <a:xfrm>
              <a:off x="2271713" y="5605830"/>
              <a:ext cx="329444" cy="83179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" name="円/楕円 27">
              <a:extLst>
                <a:ext uri="{FF2B5EF4-FFF2-40B4-BE49-F238E27FC236}">
                  <a16:creationId xmlns:a16="http://schemas.microsoft.com/office/drawing/2014/main" id="{8129D817-6455-41EE-95E5-76B0E0BEB5DB}"/>
                </a:ext>
              </a:extLst>
            </p:cNvPr>
            <p:cNvSpPr/>
            <p:nvPr/>
          </p:nvSpPr>
          <p:spPr>
            <a:xfrm>
              <a:off x="1777830" y="5193193"/>
              <a:ext cx="167451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3" name="円/楕円 27">
              <a:extLst>
                <a:ext uri="{FF2B5EF4-FFF2-40B4-BE49-F238E27FC236}">
                  <a16:creationId xmlns:a16="http://schemas.microsoft.com/office/drawing/2014/main" id="{297084F9-6838-4BEB-ABFE-5FEE64D77AC6}"/>
                </a:ext>
              </a:extLst>
            </p:cNvPr>
            <p:cNvSpPr/>
            <p:nvPr/>
          </p:nvSpPr>
          <p:spPr>
            <a:xfrm rot="13500000" flipH="1">
              <a:off x="1918600" y="5122366"/>
              <a:ext cx="169589" cy="6312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4" name="円/楕円 27">
              <a:extLst>
                <a:ext uri="{FF2B5EF4-FFF2-40B4-BE49-F238E27FC236}">
                  <a16:creationId xmlns:a16="http://schemas.microsoft.com/office/drawing/2014/main" id="{C1D84CFB-66FD-4795-A10C-2C04E7691D44}"/>
                </a:ext>
              </a:extLst>
            </p:cNvPr>
            <p:cNvSpPr/>
            <p:nvPr/>
          </p:nvSpPr>
          <p:spPr>
            <a:xfrm rot="8100000">
              <a:off x="1676678" y="5124915"/>
              <a:ext cx="106082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5" name="円/楕円 64">
              <a:extLst>
                <a:ext uri="{FF2B5EF4-FFF2-40B4-BE49-F238E27FC236}">
                  <a16:creationId xmlns:a16="http://schemas.microsoft.com/office/drawing/2014/main" id="{22AEEEB1-39E8-4795-80D9-EA3C5E0C5F0C}"/>
                </a:ext>
              </a:extLst>
            </p:cNvPr>
            <p:cNvSpPr/>
            <p:nvPr/>
          </p:nvSpPr>
          <p:spPr>
            <a:xfrm>
              <a:off x="1718929" y="5050450"/>
              <a:ext cx="110478" cy="109714"/>
            </a:xfrm>
            <a:custGeom>
              <a:avLst/>
              <a:gdLst>
                <a:gd name="connsiteX0" fmla="*/ 24765 w 116205"/>
                <a:gd name="connsiteY0" fmla="*/ 4629 h 96069"/>
                <a:gd name="connsiteX1" fmla="*/ 76599 w 116205"/>
                <a:gd name="connsiteY1" fmla="*/ 0 h 96069"/>
                <a:gd name="connsiteX2" fmla="*/ 80010 w 116205"/>
                <a:gd name="connsiteY2" fmla="*/ 13564 h 96069"/>
                <a:gd name="connsiteX3" fmla="*/ 40005 w 116205"/>
                <a:gd name="connsiteY3" fmla="*/ 79457 h 96069"/>
                <a:gd name="connsiteX4" fmla="*/ 0 w 116205"/>
                <a:gd name="connsiteY4" fmla="*/ 13564 h 96069"/>
                <a:gd name="connsiteX5" fmla="*/ 2742 w 116205"/>
                <a:gd name="connsiteY5" fmla="*/ 2662 h 96069"/>
                <a:gd name="connsiteX6" fmla="*/ 116205 w 116205"/>
                <a:gd name="connsiteY6" fmla="*/ 96069 h 96069"/>
                <a:gd name="connsiteX0" fmla="*/ 24765 w 80010"/>
                <a:gd name="connsiteY0" fmla="*/ 4629 h 79457"/>
                <a:gd name="connsiteX1" fmla="*/ 76599 w 80010"/>
                <a:gd name="connsiteY1" fmla="*/ 0 h 79457"/>
                <a:gd name="connsiteX2" fmla="*/ 80010 w 80010"/>
                <a:gd name="connsiteY2" fmla="*/ 13564 h 79457"/>
                <a:gd name="connsiteX3" fmla="*/ 40005 w 80010"/>
                <a:gd name="connsiteY3" fmla="*/ 79457 h 79457"/>
                <a:gd name="connsiteX4" fmla="*/ 0 w 80010"/>
                <a:gd name="connsiteY4" fmla="*/ 13564 h 79457"/>
                <a:gd name="connsiteX5" fmla="*/ 2742 w 80010"/>
                <a:gd name="connsiteY5" fmla="*/ 2662 h 79457"/>
                <a:gd name="connsiteX0" fmla="*/ 76599 w 80010"/>
                <a:gd name="connsiteY0" fmla="*/ 0 h 79457"/>
                <a:gd name="connsiteX1" fmla="*/ 80010 w 80010"/>
                <a:gd name="connsiteY1" fmla="*/ 13564 h 79457"/>
                <a:gd name="connsiteX2" fmla="*/ 40005 w 80010"/>
                <a:gd name="connsiteY2" fmla="*/ 79457 h 79457"/>
                <a:gd name="connsiteX3" fmla="*/ 0 w 80010"/>
                <a:gd name="connsiteY3" fmla="*/ 13564 h 79457"/>
                <a:gd name="connsiteX4" fmla="*/ 2742 w 80010"/>
                <a:gd name="connsiteY4" fmla="*/ 2662 h 79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10" h="79457">
                  <a:moveTo>
                    <a:pt x="76599" y="0"/>
                  </a:moveTo>
                  <a:cubicBezTo>
                    <a:pt x="79703" y="4150"/>
                    <a:pt x="80010" y="8798"/>
                    <a:pt x="80010" y="13564"/>
                  </a:cubicBezTo>
                  <a:cubicBezTo>
                    <a:pt x="80010" y="49956"/>
                    <a:pt x="62099" y="79457"/>
                    <a:pt x="40005" y="79457"/>
                  </a:cubicBezTo>
                  <a:cubicBezTo>
                    <a:pt x="17911" y="79457"/>
                    <a:pt x="0" y="49956"/>
                    <a:pt x="0" y="13564"/>
                  </a:cubicBezTo>
                  <a:lnTo>
                    <a:pt x="2742" y="2662"/>
                  </a:lnTo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6" name="円/楕円 27">
              <a:extLst>
                <a:ext uri="{FF2B5EF4-FFF2-40B4-BE49-F238E27FC236}">
                  <a16:creationId xmlns:a16="http://schemas.microsoft.com/office/drawing/2014/main" id="{F91519B4-D5C7-453A-943D-B333391B4DE2}"/>
                </a:ext>
              </a:extLst>
            </p:cNvPr>
            <p:cNvSpPr/>
            <p:nvPr/>
          </p:nvSpPr>
          <p:spPr>
            <a:xfrm rot="10800000">
              <a:off x="1961284" y="4617959"/>
              <a:ext cx="226794" cy="4019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494C45EC-5C6D-4EA2-8243-12799210E647}"/>
                </a:ext>
              </a:extLst>
            </p:cNvPr>
            <p:cNvGrpSpPr/>
            <p:nvPr/>
          </p:nvGrpSpPr>
          <p:grpSpPr>
            <a:xfrm flipH="1">
              <a:off x="2089669" y="4752045"/>
              <a:ext cx="109475" cy="88048"/>
              <a:chOff x="648553" y="1246468"/>
              <a:chExt cx="164249" cy="93298"/>
            </a:xfrm>
            <a:solidFill>
              <a:srgbClr val="FF7C80"/>
            </a:solidFill>
          </p:grpSpPr>
          <p:sp>
            <p:nvSpPr>
              <p:cNvPr id="166" name="円/楕円 27">
                <a:extLst>
                  <a:ext uri="{FF2B5EF4-FFF2-40B4-BE49-F238E27FC236}">
                    <a16:creationId xmlns:a16="http://schemas.microsoft.com/office/drawing/2014/main" id="{3423A9F2-0E87-4022-A0BB-C5AA9FBEC14F}"/>
                  </a:ext>
                </a:extLst>
              </p:cNvPr>
              <p:cNvSpPr/>
              <p:nvPr/>
            </p:nvSpPr>
            <p:spPr>
              <a:xfrm rot="21302598">
                <a:off x="648554" y="131065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円/楕円 27">
                <a:extLst>
                  <a:ext uri="{FF2B5EF4-FFF2-40B4-BE49-F238E27FC236}">
                    <a16:creationId xmlns:a16="http://schemas.microsoft.com/office/drawing/2014/main" id="{95C3AFBE-9517-41A8-B36E-62B6F6FBCCE2}"/>
                  </a:ext>
                </a:extLst>
              </p:cNvPr>
              <p:cNvSpPr/>
              <p:nvPr/>
            </p:nvSpPr>
            <p:spPr>
              <a:xfrm rot="523440">
                <a:off x="648553" y="12464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8" name="円/楕円 114">
              <a:extLst>
                <a:ext uri="{FF2B5EF4-FFF2-40B4-BE49-F238E27FC236}">
                  <a16:creationId xmlns:a16="http://schemas.microsoft.com/office/drawing/2014/main" id="{7B39C319-BDDC-4F62-815C-29A74ED6D38B}"/>
                </a:ext>
              </a:extLst>
            </p:cNvPr>
            <p:cNvSpPr/>
            <p:nvPr/>
          </p:nvSpPr>
          <p:spPr>
            <a:xfrm>
              <a:off x="1967339" y="4763738"/>
              <a:ext cx="86466" cy="6312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D832C932-A8A4-4887-B00F-9F0CB8AB68EA}"/>
                </a:ext>
              </a:extLst>
            </p:cNvPr>
            <p:cNvGrpSpPr/>
            <p:nvPr/>
          </p:nvGrpSpPr>
          <p:grpSpPr>
            <a:xfrm>
              <a:off x="1563729" y="4617104"/>
              <a:ext cx="143681" cy="222134"/>
              <a:chOff x="2886039" y="4569758"/>
              <a:chExt cx="252534" cy="222134"/>
            </a:xfrm>
          </p:grpSpPr>
          <p:sp>
            <p:nvSpPr>
              <p:cNvPr id="161" name="円/楕円 27">
                <a:extLst>
                  <a:ext uri="{FF2B5EF4-FFF2-40B4-BE49-F238E27FC236}">
                    <a16:creationId xmlns:a16="http://schemas.microsoft.com/office/drawing/2014/main" id="{08D29760-53BB-45BF-BC5C-E02691CE5D0C}"/>
                  </a:ext>
                </a:extLst>
              </p:cNvPr>
              <p:cNvSpPr/>
              <p:nvPr/>
            </p:nvSpPr>
            <p:spPr>
              <a:xfrm rot="10800000">
                <a:off x="2911779" y="4569758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F3159991-867F-4D9D-AD7E-282AA36CF793}"/>
                  </a:ext>
                </a:extLst>
              </p:cNvPr>
              <p:cNvGrpSpPr/>
              <p:nvPr/>
            </p:nvGrpSpPr>
            <p:grpSpPr>
              <a:xfrm>
                <a:off x="2886039" y="4703844"/>
                <a:ext cx="109475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164" name="円/楕円 27">
                  <a:extLst>
                    <a:ext uri="{FF2B5EF4-FFF2-40B4-BE49-F238E27FC236}">
                      <a16:creationId xmlns:a16="http://schemas.microsoft.com/office/drawing/2014/main" id="{7B5ABD27-0408-4BCD-9E55-CF3C05CFCCDE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円/楕円 27">
                  <a:extLst>
                    <a:ext uri="{FF2B5EF4-FFF2-40B4-BE49-F238E27FC236}">
                      <a16:creationId xmlns:a16="http://schemas.microsoft.com/office/drawing/2014/main" id="{328C6D03-176A-4D62-9CC1-12167415897E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3" name="円/楕円 112">
                <a:extLst>
                  <a:ext uri="{FF2B5EF4-FFF2-40B4-BE49-F238E27FC236}">
                    <a16:creationId xmlns:a16="http://schemas.microsoft.com/office/drawing/2014/main" id="{D2755519-DB62-47EB-9C41-96410E2612B5}"/>
                  </a:ext>
                </a:extLst>
              </p:cNvPr>
              <p:cNvSpPr/>
              <p:nvPr/>
            </p:nvSpPr>
            <p:spPr>
              <a:xfrm>
                <a:off x="3031819" y="4715537"/>
                <a:ext cx="86466" cy="6312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8A18CE30-B95C-47FC-898D-33665101F33D}"/>
                </a:ext>
              </a:extLst>
            </p:cNvPr>
            <p:cNvSpPr/>
            <p:nvPr/>
          </p:nvSpPr>
          <p:spPr>
            <a:xfrm>
              <a:off x="1508751" y="4222036"/>
              <a:ext cx="977274" cy="426163"/>
            </a:xfrm>
            <a:custGeom>
              <a:avLst/>
              <a:gdLst>
                <a:gd name="connsiteX0" fmla="*/ 411042 w 937972"/>
                <a:gd name="connsiteY0" fmla="*/ 983 h 459167"/>
                <a:gd name="connsiteX1" fmla="*/ 703103 w 937972"/>
                <a:gd name="connsiteY1" fmla="*/ 84054 h 459167"/>
                <a:gd name="connsiteX2" fmla="*/ 926622 w 937972"/>
                <a:gd name="connsiteY2" fmla="*/ 407142 h 459167"/>
                <a:gd name="connsiteX3" fmla="*/ 535061 w 937972"/>
                <a:gd name="connsiteY3" fmla="*/ 375112 h 459167"/>
                <a:gd name="connsiteX4" fmla="*/ 342207 w 937972"/>
                <a:gd name="connsiteY4" fmla="*/ 206935 h 459167"/>
                <a:gd name="connsiteX5" fmla="*/ 319264 w 937972"/>
                <a:gd name="connsiteY5" fmla="*/ 157591 h 459167"/>
                <a:gd name="connsiteX6" fmla="*/ 292854 w 937972"/>
                <a:gd name="connsiteY6" fmla="*/ 202777 h 459167"/>
                <a:gd name="connsiteX7" fmla="*/ 235167 w 937972"/>
                <a:gd name="connsiteY7" fmla="*/ 270296 h 459167"/>
                <a:gd name="connsiteX8" fmla="*/ 11783 w 937972"/>
                <a:gd name="connsiteY8" fmla="*/ 368570 h 459167"/>
                <a:gd name="connsiteX9" fmla="*/ 110058 w 937972"/>
                <a:gd name="connsiteY9" fmla="*/ 145185 h 459167"/>
                <a:gd name="connsiteX10" fmla="*/ 296454 w 937972"/>
                <a:gd name="connsiteY10" fmla="*/ 35199 h 459167"/>
                <a:gd name="connsiteX11" fmla="*/ 319990 w 937972"/>
                <a:gd name="connsiteY11" fmla="*/ 42651 h 459167"/>
                <a:gd name="connsiteX12" fmla="*/ 334724 w 937972"/>
                <a:gd name="connsiteY12" fmla="*/ 26304 h 459167"/>
                <a:gd name="connsiteX13" fmla="*/ 411042 w 937972"/>
                <a:gd name="connsiteY13" fmla="*/ 983 h 459167"/>
                <a:gd name="connsiteX0" fmla="*/ 411042 w 937972"/>
                <a:gd name="connsiteY0" fmla="*/ 983 h 459167"/>
                <a:gd name="connsiteX1" fmla="*/ 703103 w 937972"/>
                <a:gd name="connsiteY1" fmla="*/ 84054 h 459167"/>
                <a:gd name="connsiteX2" fmla="*/ 926622 w 937972"/>
                <a:gd name="connsiteY2" fmla="*/ 407142 h 459167"/>
                <a:gd name="connsiteX3" fmla="*/ 535061 w 937972"/>
                <a:gd name="connsiteY3" fmla="*/ 375112 h 459167"/>
                <a:gd name="connsiteX4" fmla="*/ 342207 w 937972"/>
                <a:gd name="connsiteY4" fmla="*/ 206935 h 459167"/>
                <a:gd name="connsiteX5" fmla="*/ 319264 w 937972"/>
                <a:gd name="connsiteY5" fmla="*/ 157591 h 459167"/>
                <a:gd name="connsiteX6" fmla="*/ 292854 w 937972"/>
                <a:gd name="connsiteY6" fmla="*/ 202777 h 459167"/>
                <a:gd name="connsiteX7" fmla="*/ 235167 w 937972"/>
                <a:gd name="connsiteY7" fmla="*/ 270296 h 459167"/>
                <a:gd name="connsiteX8" fmla="*/ 11783 w 937972"/>
                <a:gd name="connsiteY8" fmla="*/ 368570 h 459167"/>
                <a:gd name="connsiteX9" fmla="*/ 110058 w 937972"/>
                <a:gd name="connsiteY9" fmla="*/ 145185 h 459167"/>
                <a:gd name="connsiteX10" fmla="*/ 296454 w 937972"/>
                <a:gd name="connsiteY10" fmla="*/ 35199 h 459167"/>
                <a:gd name="connsiteX11" fmla="*/ 319990 w 937972"/>
                <a:gd name="connsiteY11" fmla="*/ 42651 h 459167"/>
                <a:gd name="connsiteX12" fmla="*/ 411042 w 937972"/>
                <a:gd name="connsiteY12" fmla="*/ 983 h 459167"/>
                <a:gd name="connsiteX0" fmla="*/ 319990 w 937972"/>
                <a:gd name="connsiteY0" fmla="*/ 42651 h 459167"/>
                <a:gd name="connsiteX1" fmla="*/ 411042 w 937972"/>
                <a:gd name="connsiteY1" fmla="*/ 983 h 459167"/>
                <a:gd name="connsiteX2" fmla="*/ 703103 w 937972"/>
                <a:gd name="connsiteY2" fmla="*/ 84054 h 459167"/>
                <a:gd name="connsiteX3" fmla="*/ 926622 w 937972"/>
                <a:gd name="connsiteY3" fmla="*/ 407142 h 459167"/>
                <a:gd name="connsiteX4" fmla="*/ 535061 w 937972"/>
                <a:gd name="connsiteY4" fmla="*/ 375112 h 459167"/>
                <a:gd name="connsiteX5" fmla="*/ 342207 w 937972"/>
                <a:gd name="connsiteY5" fmla="*/ 206935 h 459167"/>
                <a:gd name="connsiteX6" fmla="*/ 319264 w 937972"/>
                <a:gd name="connsiteY6" fmla="*/ 157591 h 459167"/>
                <a:gd name="connsiteX7" fmla="*/ 292854 w 937972"/>
                <a:gd name="connsiteY7" fmla="*/ 202777 h 459167"/>
                <a:gd name="connsiteX8" fmla="*/ 235167 w 937972"/>
                <a:gd name="connsiteY8" fmla="*/ 270296 h 459167"/>
                <a:gd name="connsiteX9" fmla="*/ 11783 w 937972"/>
                <a:gd name="connsiteY9" fmla="*/ 368570 h 459167"/>
                <a:gd name="connsiteX10" fmla="*/ 110058 w 937972"/>
                <a:gd name="connsiteY10" fmla="*/ 145185 h 459167"/>
                <a:gd name="connsiteX11" fmla="*/ 296454 w 937972"/>
                <a:gd name="connsiteY11" fmla="*/ 35199 h 459167"/>
                <a:gd name="connsiteX12" fmla="*/ 411430 w 937972"/>
                <a:gd name="connsiteY12" fmla="*/ 134091 h 459167"/>
                <a:gd name="connsiteX0" fmla="*/ 319990 w 937972"/>
                <a:gd name="connsiteY0" fmla="*/ 42651 h 459167"/>
                <a:gd name="connsiteX1" fmla="*/ 411042 w 937972"/>
                <a:gd name="connsiteY1" fmla="*/ 983 h 459167"/>
                <a:gd name="connsiteX2" fmla="*/ 703103 w 937972"/>
                <a:gd name="connsiteY2" fmla="*/ 84054 h 459167"/>
                <a:gd name="connsiteX3" fmla="*/ 926622 w 937972"/>
                <a:gd name="connsiteY3" fmla="*/ 407142 h 459167"/>
                <a:gd name="connsiteX4" fmla="*/ 535061 w 937972"/>
                <a:gd name="connsiteY4" fmla="*/ 375112 h 459167"/>
                <a:gd name="connsiteX5" fmla="*/ 342207 w 937972"/>
                <a:gd name="connsiteY5" fmla="*/ 206935 h 459167"/>
                <a:gd name="connsiteX6" fmla="*/ 319264 w 937972"/>
                <a:gd name="connsiteY6" fmla="*/ 157591 h 459167"/>
                <a:gd name="connsiteX7" fmla="*/ 292854 w 937972"/>
                <a:gd name="connsiteY7" fmla="*/ 202777 h 459167"/>
                <a:gd name="connsiteX8" fmla="*/ 235167 w 937972"/>
                <a:gd name="connsiteY8" fmla="*/ 270296 h 459167"/>
                <a:gd name="connsiteX9" fmla="*/ 11783 w 937972"/>
                <a:gd name="connsiteY9" fmla="*/ 368570 h 459167"/>
                <a:gd name="connsiteX10" fmla="*/ 110058 w 937972"/>
                <a:gd name="connsiteY10" fmla="*/ 145185 h 459167"/>
                <a:gd name="connsiteX11" fmla="*/ 296454 w 937972"/>
                <a:gd name="connsiteY11" fmla="*/ 35199 h 459167"/>
                <a:gd name="connsiteX0" fmla="*/ 411042 w 937972"/>
                <a:gd name="connsiteY0" fmla="*/ 983 h 459167"/>
                <a:gd name="connsiteX1" fmla="*/ 703103 w 937972"/>
                <a:gd name="connsiteY1" fmla="*/ 84054 h 459167"/>
                <a:gd name="connsiteX2" fmla="*/ 926622 w 937972"/>
                <a:gd name="connsiteY2" fmla="*/ 407142 h 459167"/>
                <a:gd name="connsiteX3" fmla="*/ 535061 w 937972"/>
                <a:gd name="connsiteY3" fmla="*/ 375112 h 459167"/>
                <a:gd name="connsiteX4" fmla="*/ 342207 w 937972"/>
                <a:gd name="connsiteY4" fmla="*/ 206935 h 459167"/>
                <a:gd name="connsiteX5" fmla="*/ 319264 w 937972"/>
                <a:gd name="connsiteY5" fmla="*/ 157591 h 459167"/>
                <a:gd name="connsiteX6" fmla="*/ 292854 w 937972"/>
                <a:gd name="connsiteY6" fmla="*/ 202777 h 459167"/>
                <a:gd name="connsiteX7" fmla="*/ 235167 w 937972"/>
                <a:gd name="connsiteY7" fmla="*/ 270296 h 459167"/>
                <a:gd name="connsiteX8" fmla="*/ 11783 w 937972"/>
                <a:gd name="connsiteY8" fmla="*/ 368570 h 459167"/>
                <a:gd name="connsiteX9" fmla="*/ 110058 w 937972"/>
                <a:gd name="connsiteY9" fmla="*/ 145185 h 459167"/>
                <a:gd name="connsiteX10" fmla="*/ 296454 w 937972"/>
                <a:gd name="connsiteY10" fmla="*/ 35199 h 459167"/>
                <a:gd name="connsiteX0" fmla="*/ 703103 w 937972"/>
                <a:gd name="connsiteY0" fmla="*/ 48855 h 423968"/>
                <a:gd name="connsiteX1" fmla="*/ 926622 w 937972"/>
                <a:gd name="connsiteY1" fmla="*/ 371943 h 423968"/>
                <a:gd name="connsiteX2" fmla="*/ 535061 w 937972"/>
                <a:gd name="connsiteY2" fmla="*/ 339913 h 423968"/>
                <a:gd name="connsiteX3" fmla="*/ 342207 w 937972"/>
                <a:gd name="connsiteY3" fmla="*/ 171736 h 423968"/>
                <a:gd name="connsiteX4" fmla="*/ 319264 w 937972"/>
                <a:gd name="connsiteY4" fmla="*/ 122392 h 423968"/>
                <a:gd name="connsiteX5" fmla="*/ 292854 w 937972"/>
                <a:gd name="connsiteY5" fmla="*/ 167578 h 423968"/>
                <a:gd name="connsiteX6" fmla="*/ 235167 w 937972"/>
                <a:gd name="connsiteY6" fmla="*/ 235097 h 423968"/>
                <a:gd name="connsiteX7" fmla="*/ 11783 w 937972"/>
                <a:gd name="connsiteY7" fmla="*/ 333371 h 423968"/>
                <a:gd name="connsiteX8" fmla="*/ 110058 w 937972"/>
                <a:gd name="connsiteY8" fmla="*/ 109986 h 423968"/>
                <a:gd name="connsiteX9" fmla="*/ 296454 w 937972"/>
                <a:gd name="connsiteY9" fmla="*/ 0 h 423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7972" h="423968">
                  <a:moveTo>
                    <a:pt x="703103" y="48855"/>
                  </a:moveTo>
                  <a:cubicBezTo>
                    <a:pt x="872953" y="146918"/>
                    <a:pt x="973025" y="291569"/>
                    <a:pt x="926622" y="371943"/>
                  </a:cubicBezTo>
                  <a:cubicBezTo>
                    <a:pt x="880218" y="452316"/>
                    <a:pt x="704911" y="437976"/>
                    <a:pt x="535061" y="339913"/>
                  </a:cubicBezTo>
                  <a:cubicBezTo>
                    <a:pt x="450136" y="290882"/>
                    <a:pt x="382657" y="230204"/>
                    <a:pt x="342207" y="171736"/>
                  </a:cubicBezTo>
                  <a:lnTo>
                    <a:pt x="319264" y="122392"/>
                  </a:lnTo>
                  <a:lnTo>
                    <a:pt x="292854" y="167578"/>
                  </a:lnTo>
                  <a:cubicBezTo>
                    <a:pt x="276778" y="189985"/>
                    <a:pt x="257373" y="212890"/>
                    <a:pt x="235167" y="235097"/>
                  </a:cubicBezTo>
                  <a:cubicBezTo>
                    <a:pt x="146344" y="323920"/>
                    <a:pt x="46331" y="367918"/>
                    <a:pt x="11783" y="333371"/>
                  </a:cubicBezTo>
                  <a:cubicBezTo>
                    <a:pt x="-22764" y="298823"/>
                    <a:pt x="21234" y="198810"/>
                    <a:pt x="110058" y="109986"/>
                  </a:cubicBezTo>
                  <a:cubicBezTo>
                    <a:pt x="176676" y="43368"/>
                    <a:pt x="249587" y="1964"/>
                    <a:pt x="296454" y="0"/>
                  </a:cubicBezTo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pptxd09_斜め前アングルの女性のイラスト</dc:title>
  <dc:subject>pptxd09_斜め前アングルの女性のイラスト</dc:subject>
  <dc:creator>でじけろお</dc:creator>
  <cp:revision>1</cp:revision>
  <dcterms:created xsi:type="dcterms:W3CDTF">2018-05-20T00:31:01Z</dcterms:created>
  <dcterms:modified xsi:type="dcterms:W3CDTF">2020-02-17T13:40:07Z</dcterms:modified>
  <cp:version>1</cp:version>
</cp:coreProperties>
</file>