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C6394A-BD67-4FC9-BFA5-9D811D36EDD5}"/>
              </a:ext>
            </a:extLst>
          </p:cNvPr>
          <p:cNvGrpSpPr/>
          <p:nvPr/>
        </p:nvGrpSpPr>
        <p:grpSpPr>
          <a:xfrm>
            <a:off x="7258681" y="717810"/>
            <a:ext cx="1456058" cy="2823109"/>
            <a:chOff x="7258681" y="717810"/>
            <a:chExt cx="1456058" cy="28231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AD2E188-7027-42C4-BC50-6B47FC095FC8}"/>
                </a:ext>
              </a:extLst>
            </p:cNvPr>
            <p:cNvGrpSpPr/>
            <p:nvPr/>
          </p:nvGrpSpPr>
          <p:grpSpPr>
            <a:xfrm>
              <a:off x="7401863" y="717810"/>
              <a:ext cx="1312876" cy="2823109"/>
              <a:chOff x="5086967" y="717810"/>
              <a:chExt cx="1312876" cy="2823109"/>
            </a:xfrm>
          </p:grpSpPr>
          <p:sp>
            <p:nvSpPr>
              <p:cNvPr id="19" name="フリーフォーム 540">
                <a:extLst>
                  <a:ext uri="{FF2B5EF4-FFF2-40B4-BE49-F238E27FC236}">
                    <a16:creationId xmlns:a16="http://schemas.microsoft.com/office/drawing/2014/main" id="{EBF8D007-328F-4FFB-9801-6D0E7CA54BFA}"/>
                  </a:ext>
                </a:extLst>
              </p:cNvPr>
              <p:cNvSpPr/>
              <p:nvPr/>
            </p:nvSpPr>
            <p:spPr>
              <a:xfrm>
                <a:off x="508696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D09F474-B242-4BC2-8687-C12644EE2F99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3508DE8-613B-4C71-B0F2-DFBF7C274720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B1ACB56-5D19-4DB4-ACDD-98B88402BDFE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13CD3CF2-A2EF-47C4-B8FE-0DEDA1BBC580}"/>
                  </a:ext>
                </a:extLst>
              </p:cNvPr>
              <p:cNvSpPr/>
              <p:nvPr/>
            </p:nvSpPr>
            <p:spPr>
              <a:xfrm>
                <a:off x="5321967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D23B130C-85F5-4B0C-A70B-72125BA09A6D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台形 582">
                <a:extLst>
                  <a:ext uri="{FF2B5EF4-FFF2-40B4-BE49-F238E27FC236}">
                    <a16:creationId xmlns:a16="http://schemas.microsoft.com/office/drawing/2014/main" id="{B5B6EB88-A488-4D84-84E1-75086433ECA5}"/>
                  </a:ext>
                </a:extLst>
              </p:cNvPr>
              <p:cNvSpPr/>
              <p:nvPr/>
            </p:nvSpPr>
            <p:spPr>
              <a:xfrm rot="10800000">
                <a:off x="5414767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台形 731">
                <a:extLst>
                  <a:ext uri="{FF2B5EF4-FFF2-40B4-BE49-F238E27FC236}">
                    <a16:creationId xmlns:a16="http://schemas.microsoft.com/office/drawing/2014/main" id="{D280BB64-4206-40FB-9D63-D33063F6C19B}"/>
                  </a:ext>
                </a:extLst>
              </p:cNvPr>
              <p:cNvSpPr/>
              <p:nvPr/>
            </p:nvSpPr>
            <p:spPr>
              <a:xfrm rot="10800000" flipV="1">
                <a:off x="5434012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平行四辺形 26">
                <a:extLst>
                  <a:ext uri="{FF2B5EF4-FFF2-40B4-BE49-F238E27FC236}">
                    <a16:creationId xmlns:a16="http://schemas.microsoft.com/office/drawing/2014/main" id="{317DF7E2-71DA-410B-85B9-5C58572322D9}"/>
                  </a:ext>
                </a:extLst>
              </p:cNvPr>
              <p:cNvSpPr/>
              <p:nvPr/>
            </p:nvSpPr>
            <p:spPr>
              <a:xfrm>
                <a:off x="5313617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DB4EDB-4073-4785-9A1B-8FF30A6480C6}"/>
                  </a:ext>
                </a:extLst>
              </p:cNvPr>
              <p:cNvSpPr/>
              <p:nvPr/>
            </p:nvSpPr>
            <p:spPr>
              <a:xfrm rot="10800000">
                <a:off x="5438564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平行四辺形 28">
                <a:extLst>
                  <a:ext uri="{FF2B5EF4-FFF2-40B4-BE49-F238E27FC236}">
                    <a16:creationId xmlns:a16="http://schemas.microsoft.com/office/drawing/2014/main" id="{7CE325E8-5449-462F-8377-2903F126772D}"/>
                  </a:ext>
                </a:extLst>
              </p:cNvPr>
              <p:cNvSpPr/>
              <p:nvPr/>
            </p:nvSpPr>
            <p:spPr>
              <a:xfrm>
                <a:off x="5311675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>
                <a:extLst>
                  <a:ext uri="{FF2B5EF4-FFF2-40B4-BE49-F238E27FC236}">
                    <a16:creationId xmlns:a16="http://schemas.microsoft.com/office/drawing/2014/main" id="{8E4127B9-D574-460B-B2D2-2F88C3B70448}"/>
                  </a:ext>
                </a:extLst>
              </p:cNvPr>
              <p:cNvSpPr/>
              <p:nvPr/>
            </p:nvSpPr>
            <p:spPr>
              <a:xfrm flipH="1">
                <a:off x="5571899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>
                <a:extLst>
                  <a:ext uri="{FF2B5EF4-FFF2-40B4-BE49-F238E27FC236}">
                    <a16:creationId xmlns:a16="http://schemas.microsoft.com/office/drawing/2014/main" id="{0790F291-1160-405C-9E5D-10C29F7016BC}"/>
                  </a:ext>
                </a:extLst>
              </p:cNvPr>
              <p:cNvSpPr/>
              <p:nvPr/>
            </p:nvSpPr>
            <p:spPr>
              <a:xfrm flipH="1">
                <a:off x="5561811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CDFF3484-57FC-4A95-AA04-5F40C92A4EFA}"/>
                  </a:ext>
                </a:extLst>
              </p:cNvPr>
              <p:cNvSpPr/>
              <p:nvPr/>
            </p:nvSpPr>
            <p:spPr>
              <a:xfrm rot="18900000" flipH="1">
                <a:off x="5700628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368">
                <a:extLst>
                  <a:ext uri="{FF2B5EF4-FFF2-40B4-BE49-F238E27FC236}">
                    <a16:creationId xmlns:a16="http://schemas.microsoft.com/office/drawing/2014/main" id="{8C162BDE-F53B-4BFE-B9AD-B22973FE501C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69">
                <a:extLst>
                  <a:ext uri="{FF2B5EF4-FFF2-40B4-BE49-F238E27FC236}">
                    <a16:creationId xmlns:a16="http://schemas.microsoft.com/office/drawing/2014/main" id="{B30FCE7E-CFD9-4FF3-A4D0-2EF421C20C49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ADD1BD1-C62A-4577-B249-F8BAD6D33479}"/>
                  </a:ext>
                </a:extLst>
              </p:cNvPr>
              <p:cNvSpPr/>
              <p:nvPr/>
            </p:nvSpPr>
            <p:spPr>
              <a:xfrm>
                <a:off x="5302051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BD97DD9-3842-4289-8811-A5F641991A7A}"/>
                  </a:ext>
                </a:extLst>
              </p:cNvPr>
              <p:cNvSpPr/>
              <p:nvPr/>
            </p:nvSpPr>
            <p:spPr>
              <a:xfrm>
                <a:off x="5275399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7B4654FB-ED7E-474B-9DF8-ED5990AF8CE8}"/>
                </a:ext>
              </a:extLst>
            </p:cNvPr>
            <p:cNvSpPr/>
            <p:nvPr/>
          </p:nvSpPr>
          <p:spPr>
            <a:xfrm>
              <a:off x="7760387" y="3348038"/>
              <a:ext cx="88214" cy="9588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AF43868-42CE-4E0D-851A-E8FFC434FD1D}"/>
                </a:ext>
              </a:extLst>
            </p:cNvPr>
            <p:cNvSpPr/>
            <p:nvPr/>
          </p:nvSpPr>
          <p:spPr>
            <a:xfrm>
              <a:off x="7258681" y="786448"/>
              <a:ext cx="927859" cy="659289"/>
            </a:xfrm>
            <a:custGeom>
              <a:avLst/>
              <a:gdLst>
                <a:gd name="connsiteX0" fmla="*/ 526000 w 1020959"/>
                <a:gd name="connsiteY0" fmla="*/ 0 h 783834"/>
                <a:gd name="connsiteX1" fmla="*/ 1020959 w 1020959"/>
                <a:gd name="connsiteY1" fmla="*/ 251388 h 783834"/>
                <a:gd name="connsiteX2" fmla="*/ 918511 w 1020959"/>
                <a:gd name="connsiteY2" fmla="*/ 201926 h 783834"/>
                <a:gd name="connsiteX3" fmla="*/ 914855 w 1020959"/>
                <a:gd name="connsiteY3" fmla="*/ 200807 h 783834"/>
                <a:gd name="connsiteX4" fmla="*/ 916798 w 1020959"/>
                <a:gd name="connsiteY4" fmla="*/ 202860 h 783834"/>
                <a:gd name="connsiteX5" fmla="*/ 929867 w 1020959"/>
                <a:gd name="connsiteY5" fmla="*/ 232649 h 783834"/>
                <a:gd name="connsiteX6" fmla="*/ 945888 w 1020959"/>
                <a:gd name="connsiteY6" fmla="*/ 244005 h 783834"/>
                <a:gd name="connsiteX7" fmla="*/ 939629 w 1020959"/>
                <a:gd name="connsiteY7" fmla="*/ 247118 h 783834"/>
                <a:gd name="connsiteX8" fmla="*/ 949618 w 1020959"/>
                <a:gd name="connsiteY8" fmla="*/ 259394 h 783834"/>
                <a:gd name="connsiteX9" fmla="*/ 884786 w 1020959"/>
                <a:gd name="connsiteY9" fmla="*/ 274395 h 783834"/>
                <a:gd name="connsiteX10" fmla="*/ 731145 w 1020959"/>
                <a:gd name="connsiteY10" fmla="*/ 350813 h 783834"/>
                <a:gd name="connsiteX11" fmla="*/ 510243 w 1020959"/>
                <a:gd name="connsiteY11" fmla="*/ 479986 h 783834"/>
                <a:gd name="connsiteX12" fmla="*/ 108496 w 1020959"/>
                <a:gd name="connsiteY12" fmla="*/ 769940 h 783834"/>
                <a:gd name="connsiteX13" fmla="*/ 108494 w 1020959"/>
                <a:gd name="connsiteY13" fmla="*/ 769941 h 783834"/>
                <a:gd name="connsiteX14" fmla="*/ 116534 w 1020959"/>
                <a:gd name="connsiteY14" fmla="*/ 709688 h 783834"/>
                <a:gd name="connsiteX15" fmla="*/ 131427 w 1020959"/>
                <a:gd name="connsiteY15" fmla="*/ 687406 h 783834"/>
                <a:gd name="connsiteX16" fmla="*/ 130477 w 1020959"/>
                <a:gd name="connsiteY16" fmla="*/ 688257 h 783834"/>
                <a:gd name="connsiteX17" fmla="*/ 41261 w 1020959"/>
                <a:gd name="connsiteY17" fmla="*/ 783833 h 783834"/>
                <a:gd name="connsiteX18" fmla="*/ 41260 w 1020959"/>
                <a:gd name="connsiteY18" fmla="*/ 783834 h 783834"/>
                <a:gd name="connsiteX19" fmla="*/ 105204 w 1020959"/>
                <a:gd name="connsiteY19" fmla="*/ 432147 h 783834"/>
                <a:gd name="connsiteX20" fmla="*/ 130269 w 1020959"/>
                <a:gd name="connsiteY20" fmla="*/ 403526 h 783834"/>
                <a:gd name="connsiteX21" fmla="*/ 3364 w 1020959"/>
                <a:gd name="connsiteY21" fmla="*/ 462584 h 783834"/>
                <a:gd name="connsiteX22" fmla="*/ 3362 w 1020959"/>
                <a:gd name="connsiteY22" fmla="*/ 462585 h 783834"/>
                <a:gd name="connsiteX23" fmla="*/ 237260 w 1020959"/>
                <a:gd name="connsiteY23" fmla="*/ 171834 h 783834"/>
                <a:gd name="connsiteX24" fmla="*/ 253653 w 1020959"/>
                <a:gd name="connsiteY24" fmla="*/ 165189 h 783834"/>
                <a:gd name="connsiteX25" fmla="*/ 253148 w 1020959"/>
                <a:gd name="connsiteY25" fmla="*/ 165275 h 783834"/>
                <a:gd name="connsiteX26" fmla="*/ 31041 w 1020959"/>
                <a:gd name="connsiteY26" fmla="*/ 251388 h 783834"/>
                <a:gd name="connsiteX27" fmla="*/ 526000 w 1020959"/>
                <a:gd name="connsiteY27" fmla="*/ 0 h 7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0959" h="783834">
                  <a:moveTo>
                    <a:pt x="526000" y="0"/>
                  </a:moveTo>
                  <a:cubicBezTo>
                    <a:pt x="799358" y="0"/>
                    <a:pt x="1020959" y="112550"/>
                    <a:pt x="1020959" y="251388"/>
                  </a:cubicBezTo>
                  <a:cubicBezTo>
                    <a:pt x="990181" y="232884"/>
                    <a:pt x="955781" y="216338"/>
                    <a:pt x="918511" y="201926"/>
                  </a:cubicBezTo>
                  <a:lnTo>
                    <a:pt x="914855" y="200807"/>
                  </a:lnTo>
                  <a:lnTo>
                    <a:pt x="916798" y="202860"/>
                  </a:lnTo>
                  <a:lnTo>
                    <a:pt x="929867" y="232649"/>
                  </a:lnTo>
                  <a:lnTo>
                    <a:pt x="945888" y="244005"/>
                  </a:lnTo>
                  <a:lnTo>
                    <a:pt x="939629" y="247118"/>
                  </a:lnTo>
                  <a:lnTo>
                    <a:pt x="949618" y="259394"/>
                  </a:lnTo>
                  <a:lnTo>
                    <a:pt x="884786" y="274395"/>
                  </a:lnTo>
                  <a:lnTo>
                    <a:pt x="731145" y="350813"/>
                  </a:lnTo>
                  <a:cubicBezTo>
                    <a:pt x="657920" y="390478"/>
                    <a:pt x="583668" y="433870"/>
                    <a:pt x="510243" y="479986"/>
                  </a:cubicBezTo>
                  <a:cubicBezTo>
                    <a:pt x="363391" y="572218"/>
                    <a:pt x="224920" y="672157"/>
                    <a:pt x="108496" y="769940"/>
                  </a:cubicBezTo>
                  <a:lnTo>
                    <a:pt x="108494" y="769941"/>
                  </a:lnTo>
                  <a:cubicBezTo>
                    <a:pt x="99675" y="755899"/>
                    <a:pt x="102989" y="735163"/>
                    <a:pt x="116534" y="709688"/>
                  </a:cubicBezTo>
                  <a:lnTo>
                    <a:pt x="131427" y="687406"/>
                  </a:lnTo>
                  <a:lnTo>
                    <a:pt x="130477" y="688257"/>
                  </a:lnTo>
                  <a:cubicBezTo>
                    <a:pt x="98997" y="719022"/>
                    <a:pt x="69175" y="750929"/>
                    <a:pt x="41261" y="783833"/>
                  </a:cubicBezTo>
                  <a:lnTo>
                    <a:pt x="41260" y="783834"/>
                  </a:lnTo>
                  <a:cubicBezTo>
                    <a:pt x="-15477" y="685562"/>
                    <a:pt x="13931" y="553060"/>
                    <a:pt x="105204" y="432147"/>
                  </a:cubicBezTo>
                  <a:lnTo>
                    <a:pt x="130269" y="403526"/>
                  </a:lnTo>
                  <a:lnTo>
                    <a:pt x="3364" y="462584"/>
                  </a:lnTo>
                  <a:lnTo>
                    <a:pt x="3362" y="462585"/>
                  </a:lnTo>
                  <a:cubicBezTo>
                    <a:pt x="-19732" y="361050"/>
                    <a:pt x="78082" y="247178"/>
                    <a:pt x="237260" y="171834"/>
                  </a:cubicBezTo>
                  <a:lnTo>
                    <a:pt x="253653" y="165189"/>
                  </a:lnTo>
                  <a:lnTo>
                    <a:pt x="253148" y="165275"/>
                  </a:lnTo>
                  <a:cubicBezTo>
                    <a:pt x="168644" y="185202"/>
                    <a:pt x="92597" y="214381"/>
                    <a:pt x="31041" y="251388"/>
                  </a:cubicBezTo>
                  <a:cubicBezTo>
                    <a:pt x="31041" y="112550"/>
                    <a:pt x="252642" y="0"/>
                    <a:pt x="5260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665DD08-A9AA-4AB2-A6D4-689393C1DB5B}"/>
                </a:ext>
              </a:extLst>
            </p:cNvPr>
            <p:cNvSpPr/>
            <p:nvPr/>
          </p:nvSpPr>
          <p:spPr>
            <a:xfrm rot="19800000">
              <a:off x="7598108" y="1824541"/>
              <a:ext cx="45719" cy="9286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BF37A6E-2BF1-463D-BD7C-EB6AF98E6CAB}"/>
                </a:ext>
              </a:extLst>
            </p:cNvPr>
            <p:cNvGrpSpPr/>
            <p:nvPr/>
          </p:nvGrpSpPr>
          <p:grpSpPr>
            <a:xfrm>
              <a:off x="7870040" y="1312961"/>
              <a:ext cx="287644" cy="369055"/>
              <a:chOff x="10279941" y="1266100"/>
              <a:chExt cx="287644" cy="369055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F69C9510-0709-422C-848E-E950B78DA976}"/>
                  </a:ext>
                </a:extLst>
              </p:cNvPr>
              <p:cNvSpPr/>
              <p:nvPr/>
            </p:nvSpPr>
            <p:spPr>
              <a:xfrm>
                <a:off x="1027994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503235C-4EEC-404A-B508-BFC718321255}"/>
                  </a:ext>
                </a:extLst>
              </p:cNvPr>
              <p:cNvGrpSpPr/>
              <p:nvPr/>
            </p:nvGrpSpPr>
            <p:grpSpPr>
              <a:xfrm>
                <a:off x="10336641" y="1393640"/>
                <a:ext cx="188100" cy="241515"/>
                <a:chOff x="8589369" y="1164308"/>
                <a:chExt cx="188100" cy="241515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4963FBC-3247-4F42-A27B-86E040F00BF2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68927675-B8D4-44F6-BDFB-50DA3B64764F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2D015286-06B5-4799-8556-4288B2620DBA}"/>
                    </a:ext>
                  </a:extLst>
                </p:cNvPr>
                <p:cNvSpPr/>
                <p:nvPr/>
              </p:nvSpPr>
              <p:spPr>
                <a:xfrm>
                  <a:off x="8605728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7FA8695-AF0E-4571-A988-79CA0A5A0D48}"/>
                </a:ext>
              </a:extLst>
            </p:cNvPr>
            <p:cNvGrpSpPr/>
            <p:nvPr/>
          </p:nvGrpSpPr>
          <p:grpSpPr>
            <a:xfrm>
              <a:off x="7431371" y="1312961"/>
              <a:ext cx="239550" cy="369055"/>
              <a:chOff x="10279941" y="1266100"/>
              <a:chExt cx="287644" cy="369055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1238D73-4311-417A-9310-A3B148D14725}"/>
                  </a:ext>
                </a:extLst>
              </p:cNvPr>
              <p:cNvSpPr/>
              <p:nvPr/>
            </p:nvSpPr>
            <p:spPr>
              <a:xfrm>
                <a:off x="1027994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076F907-CA79-4164-AF2A-6D1921C6DBEB}"/>
                  </a:ext>
                </a:extLst>
              </p:cNvPr>
              <p:cNvGrpSpPr/>
              <p:nvPr/>
            </p:nvGrpSpPr>
            <p:grpSpPr>
              <a:xfrm>
                <a:off x="10336641" y="1393640"/>
                <a:ext cx="188100" cy="241515"/>
                <a:chOff x="8589369" y="1164308"/>
                <a:chExt cx="188100" cy="241515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0D54C1C5-AEA1-4519-8377-4AA85CC0B7A8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01194FA7-1EF9-4021-94E2-C8D57A0EBD72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E4EFB166-CD52-4728-9F87-59671964F219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EF45A6C-1739-4B1A-9D89-0192A39ED913}"/>
              </a:ext>
            </a:extLst>
          </p:cNvPr>
          <p:cNvGrpSpPr/>
          <p:nvPr/>
        </p:nvGrpSpPr>
        <p:grpSpPr>
          <a:xfrm>
            <a:off x="7230242" y="3657638"/>
            <a:ext cx="1240660" cy="2808146"/>
            <a:chOff x="6818620" y="3657638"/>
            <a:chExt cx="1240660" cy="2808146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07458A5-CB62-41D5-BEB0-13AFF6738EAC}"/>
                </a:ext>
              </a:extLst>
            </p:cNvPr>
            <p:cNvSpPr/>
            <p:nvPr/>
          </p:nvSpPr>
          <p:spPr>
            <a:xfrm>
              <a:off x="6818620" y="3771900"/>
              <a:ext cx="1228099" cy="784859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84640" h="746442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09039" y="378289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5601" y="378289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F35240F-67F2-41C0-B93C-31ED89EA33E9}"/>
                </a:ext>
              </a:extLst>
            </p:cNvPr>
            <p:cNvGrpSpPr/>
            <p:nvPr/>
          </p:nvGrpSpPr>
          <p:grpSpPr>
            <a:xfrm>
              <a:off x="6846172" y="3905303"/>
              <a:ext cx="1213108" cy="2560481"/>
              <a:chOff x="194114" y="3858121"/>
              <a:chExt cx="1228493" cy="2592955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BFD443C-B905-43F0-BFFC-14E7114199FE}"/>
                  </a:ext>
                </a:extLst>
              </p:cNvPr>
              <p:cNvSpPr/>
              <p:nvPr/>
            </p:nvSpPr>
            <p:spPr>
              <a:xfrm>
                <a:off x="194114" y="3858121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4125B9E-CCCE-47F5-A562-AC461B32C758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CE3D847-1409-45D7-8F36-EFF3FC729DA4}"/>
                  </a:ext>
                </a:extLst>
              </p:cNvPr>
              <p:cNvSpPr/>
              <p:nvPr/>
            </p:nvSpPr>
            <p:spPr>
              <a:xfrm>
                <a:off x="287595" y="5205913"/>
                <a:ext cx="1118691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円/楕円 27">
                <a:extLst>
                  <a:ext uri="{FF2B5EF4-FFF2-40B4-BE49-F238E27FC236}">
                    <a16:creationId xmlns:a16="http://schemas.microsoft.com/office/drawing/2014/main" id="{FE3D2686-7161-4E6D-BE04-1A2D2537CDAB}"/>
                  </a:ext>
                </a:extLst>
              </p:cNvPr>
              <p:cNvSpPr/>
              <p:nvPr/>
            </p:nvSpPr>
            <p:spPr>
              <a:xfrm>
                <a:off x="47656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111B5F2-1892-435F-995E-6284F1EC6844}"/>
                  </a:ext>
                </a:extLst>
              </p:cNvPr>
              <p:cNvSpPr/>
              <p:nvPr/>
            </p:nvSpPr>
            <p:spPr>
              <a:xfrm flipH="1">
                <a:off x="1126799" y="5854460"/>
                <a:ext cx="239247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29E56396-41DB-4200-9F20-56285340F31A}"/>
                  </a:ext>
                </a:extLst>
              </p:cNvPr>
              <p:cNvSpPr/>
              <p:nvPr/>
            </p:nvSpPr>
            <p:spPr>
              <a:xfrm>
                <a:off x="1071623" y="5336729"/>
                <a:ext cx="350984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449">
                <a:extLst>
                  <a:ext uri="{FF2B5EF4-FFF2-40B4-BE49-F238E27FC236}">
                    <a16:creationId xmlns:a16="http://schemas.microsoft.com/office/drawing/2014/main" id="{6A852E79-9FD6-413F-A873-67864B483A5B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38107" cy="14290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14B4B38-DC0C-4F84-A20F-B134B154B4F9}"/>
                </a:ext>
              </a:extLst>
            </p:cNvPr>
            <p:cNvSpPr/>
            <p:nvPr/>
          </p:nvSpPr>
          <p:spPr>
            <a:xfrm>
              <a:off x="6988989" y="5552031"/>
              <a:ext cx="517330" cy="646419"/>
            </a:xfrm>
            <a:custGeom>
              <a:avLst/>
              <a:gdLst>
                <a:gd name="connsiteX0" fmla="*/ 326085 w 652170"/>
                <a:gd name="connsiteY0" fmla="*/ 129632 h 646419"/>
                <a:gd name="connsiteX1" fmla="*/ 244198 w 652170"/>
                <a:gd name="connsiteY1" fmla="*/ 367756 h 646419"/>
                <a:gd name="connsiteX2" fmla="*/ 407973 w 652170"/>
                <a:gd name="connsiteY2" fmla="*/ 367756 h 646419"/>
                <a:gd name="connsiteX3" fmla="*/ 208813 w 652170"/>
                <a:gd name="connsiteY3" fmla="*/ 0 h 646419"/>
                <a:gd name="connsiteX4" fmla="*/ 443357 w 652170"/>
                <a:gd name="connsiteY4" fmla="*/ 0 h 646419"/>
                <a:gd name="connsiteX5" fmla="*/ 652170 w 652170"/>
                <a:gd name="connsiteY5" fmla="*/ 646419 h 646419"/>
                <a:gd name="connsiteX6" fmla="*/ 503801 w 652170"/>
                <a:gd name="connsiteY6" fmla="*/ 646419 h 646419"/>
                <a:gd name="connsiteX7" fmla="*/ 458743 w 652170"/>
                <a:gd name="connsiteY7" fmla="*/ 515393 h 646419"/>
                <a:gd name="connsiteX8" fmla="*/ 193428 w 652170"/>
                <a:gd name="connsiteY8" fmla="*/ 515393 h 646419"/>
                <a:gd name="connsiteX9" fmla="*/ 148370 w 652170"/>
                <a:gd name="connsiteY9" fmla="*/ 646419 h 646419"/>
                <a:gd name="connsiteX10" fmla="*/ 0 w 652170"/>
                <a:gd name="connsiteY10" fmla="*/ 646419 h 64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2170" h="646419">
                  <a:moveTo>
                    <a:pt x="326085" y="129632"/>
                  </a:moveTo>
                  <a:lnTo>
                    <a:pt x="244198" y="367756"/>
                  </a:lnTo>
                  <a:lnTo>
                    <a:pt x="407973" y="367756"/>
                  </a:lnTo>
                  <a:close/>
                  <a:moveTo>
                    <a:pt x="208813" y="0"/>
                  </a:moveTo>
                  <a:lnTo>
                    <a:pt x="443357" y="0"/>
                  </a:lnTo>
                  <a:lnTo>
                    <a:pt x="652170" y="646419"/>
                  </a:lnTo>
                  <a:lnTo>
                    <a:pt x="503801" y="646419"/>
                  </a:lnTo>
                  <a:lnTo>
                    <a:pt x="458743" y="515393"/>
                  </a:lnTo>
                  <a:lnTo>
                    <a:pt x="193428" y="515393"/>
                  </a:lnTo>
                  <a:lnTo>
                    <a:pt x="148370" y="646419"/>
                  </a:lnTo>
                  <a:lnTo>
                    <a:pt x="0" y="64641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8942D258-A276-466F-8008-B4F4FEDB1821}"/>
                </a:ext>
              </a:extLst>
            </p:cNvPr>
            <p:cNvSpPr/>
            <p:nvPr/>
          </p:nvSpPr>
          <p:spPr>
            <a:xfrm rot="18900000" flipH="1">
              <a:off x="7431033" y="3657638"/>
              <a:ext cx="433280" cy="982636"/>
            </a:xfrm>
            <a:prstGeom prst="moon">
              <a:avLst>
                <a:gd name="adj" fmla="val 4797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円/楕円 368">
              <a:extLst>
                <a:ext uri="{FF2B5EF4-FFF2-40B4-BE49-F238E27FC236}">
                  <a16:creationId xmlns:a16="http://schemas.microsoft.com/office/drawing/2014/main" id="{3DC4BD12-E11B-41D8-8EFD-6D9C855A75EA}"/>
                </a:ext>
              </a:extLst>
            </p:cNvPr>
            <p:cNvSpPr/>
            <p:nvPr/>
          </p:nvSpPr>
          <p:spPr>
            <a:xfrm rot="900000" flipH="1">
              <a:off x="7764915" y="4417061"/>
              <a:ext cx="242497" cy="40131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369">
              <a:extLst>
                <a:ext uri="{FF2B5EF4-FFF2-40B4-BE49-F238E27FC236}">
                  <a16:creationId xmlns:a16="http://schemas.microsoft.com/office/drawing/2014/main" id="{38D92A53-4C2F-4584-A0F0-DA15055FE61A}"/>
                </a:ext>
              </a:extLst>
            </p:cNvPr>
            <p:cNvSpPr/>
            <p:nvPr/>
          </p:nvSpPr>
          <p:spPr>
            <a:xfrm rot="900000" flipH="1">
              <a:off x="7817235" y="4486726"/>
              <a:ext cx="143560" cy="263054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8611503-CBE6-4C32-9379-12785BDC1384}"/>
                </a:ext>
              </a:extLst>
            </p:cNvPr>
            <p:cNvGrpSpPr/>
            <p:nvPr/>
          </p:nvGrpSpPr>
          <p:grpSpPr>
            <a:xfrm>
              <a:off x="7257963" y="4352081"/>
              <a:ext cx="275874" cy="283197"/>
              <a:chOff x="10108454" y="4352081"/>
              <a:chExt cx="275874" cy="283197"/>
            </a:xfrm>
          </p:grpSpPr>
          <p:sp>
            <p:nvSpPr>
              <p:cNvPr id="49" name="円/楕円 504">
                <a:extLst>
                  <a:ext uri="{FF2B5EF4-FFF2-40B4-BE49-F238E27FC236}">
                    <a16:creationId xmlns:a16="http://schemas.microsoft.com/office/drawing/2014/main" id="{45E5B182-47DF-4620-9746-76E5706992CB}"/>
                  </a:ext>
                </a:extLst>
              </p:cNvPr>
              <p:cNvSpPr/>
              <p:nvPr/>
            </p:nvSpPr>
            <p:spPr>
              <a:xfrm>
                <a:off x="10148734" y="4463715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508">
                <a:extLst>
                  <a:ext uri="{FF2B5EF4-FFF2-40B4-BE49-F238E27FC236}">
                    <a16:creationId xmlns:a16="http://schemas.microsoft.com/office/drawing/2014/main" id="{7C770590-6322-45A1-8944-4BB383387BF7}"/>
                  </a:ext>
                </a:extLst>
              </p:cNvPr>
              <p:cNvSpPr/>
              <p:nvPr/>
            </p:nvSpPr>
            <p:spPr>
              <a:xfrm>
                <a:off x="10172225" y="4487193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CD279031-6AB9-4C53-AE9A-2AA20D885AB6}"/>
                  </a:ext>
                </a:extLst>
              </p:cNvPr>
              <p:cNvSpPr/>
              <p:nvPr/>
            </p:nvSpPr>
            <p:spPr>
              <a:xfrm rot="5400000">
                <a:off x="10208525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87F6536-5A3B-4EDB-B9AA-E1A4D627B022}"/>
                </a:ext>
              </a:extLst>
            </p:cNvPr>
            <p:cNvGrpSpPr/>
            <p:nvPr/>
          </p:nvGrpSpPr>
          <p:grpSpPr>
            <a:xfrm>
              <a:off x="6864263" y="4352081"/>
              <a:ext cx="186373" cy="283197"/>
              <a:chOff x="10108454" y="4352081"/>
              <a:chExt cx="275874" cy="283197"/>
            </a:xfrm>
          </p:grpSpPr>
          <p:sp>
            <p:nvSpPr>
              <p:cNvPr id="46" name="円/楕円 504">
                <a:extLst>
                  <a:ext uri="{FF2B5EF4-FFF2-40B4-BE49-F238E27FC236}">
                    <a16:creationId xmlns:a16="http://schemas.microsoft.com/office/drawing/2014/main" id="{AC3FE95C-C3AA-4C08-B73A-E1A1BFF87E4A}"/>
                  </a:ext>
                </a:extLst>
              </p:cNvPr>
              <p:cNvSpPr/>
              <p:nvPr/>
            </p:nvSpPr>
            <p:spPr>
              <a:xfrm>
                <a:off x="10148734" y="4463715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508">
                <a:extLst>
                  <a:ext uri="{FF2B5EF4-FFF2-40B4-BE49-F238E27FC236}">
                    <a16:creationId xmlns:a16="http://schemas.microsoft.com/office/drawing/2014/main" id="{09A0DB9B-03B5-42F9-BB42-6CF2819FF9E5}"/>
                  </a:ext>
                </a:extLst>
              </p:cNvPr>
              <p:cNvSpPr/>
              <p:nvPr/>
            </p:nvSpPr>
            <p:spPr>
              <a:xfrm>
                <a:off x="10180729" y="4487193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19E0DCFC-1467-4324-9EDF-158A293A7E42}"/>
                  </a:ext>
                </a:extLst>
              </p:cNvPr>
              <p:cNvSpPr/>
              <p:nvPr/>
            </p:nvSpPr>
            <p:spPr>
              <a:xfrm rot="5400000">
                <a:off x="10208525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D62D18D8-F3B0-40AC-9CD8-E2652A8E322D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557263" y="705039"/>
            <a:chExt cx="1337488" cy="283588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015140F-E107-4F1A-8274-F7AACAE058E7}"/>
                </a:ext>
              </a:extLst>
            </p:cNvPr>
            <p:cNvGrpSpPr/>
            <p:nvPr/>
          </p:nvGrpSpPr>
          <p:grpSpPr>
            <a:xfrm>
              <a:off x="557263" y="705039"/>
              <a:ext cx="1337488" cy="2835880"/>
              <a:chOff x="5062355" y="705039"/>
              <a:chExt cx="1337488" cy="2835880"/>
            </a:xfrm>
          </p:grpSpPr>
          <p:sp>
            <p:nvSpPr>
              <p:cNvPr id="89" name="フリーフォーム 540">
                <a:extLst>
                  <a:ext uri="{FF2B5EF4-FFF2-40B4-BE49-F238E27FC236}">
                    <a16:creationId xmlns:a16="http://schemas.microsoft.com/office/drawing/2014/main" id="{B3F2DC67-C7AB-4E38-8C1D-D62CCCC915D6}"/>
                  </a:ext>
                </a:extLst>
              </p:cNvPr>
              <p:cNvSpPr/>
              <p:nvPr/>
            </p:nvSpPr>
            <p:spPr>
              <a:xfrm>
                <a:off x="5062355" y="811857"/>
                <a:ext cx="1266776" cy="103123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F902D96-6399-4AC3-B96A-EBD59DC25A5E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731891F-F55A-4A3F-92FB-9E6268826072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321ACBC-6E33-400C-9001-33D9F88C3E6E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円/楕円 27">
                <a:extLst>
                  <a:ext uri="{FF2B5EF4-FFF2-40B4-BE49-F238E27FC236}">
                    <a16:creationId xmlns:a16="http://schemas.microsoft.com/office/drawing/2014/main" id="{455FB8BC-C0F0-42DB-93AE-220F9FA40E2A}"/>
                  </a:ext>
                </a:extLst>
              </p:cNvPr>
              <p:cNvSpPr/>
              <p:nvPr/>
            </p:nvSpPr>
            <p:spPr>
              <a:xfrm>
                <a:off x="5321967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E9735CD5-98A1-4504-89CD-600C58693974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129049A6-324C-4EB5-8BE3-3ABFA9D8535B}"/>
                  </a:ext>
                </a:extLst>
              </p:cNvPr>
              <p:cNvSpPr/>
              <p:nvPr/>
            </p:nvSpPr>
            <p:spPr>
              <a:xfrm rot="18900000" flipH="1">
                <a:off x="5679072" y="705039"/>
                <a:ext cx="485670" cy="943368"/>
              </a:xfrm>
              <a:prstGeom prst="moon">
                <a:avLst>
                  <a:gd name="adj" fmla="val 54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円/楕円 368">
                <a:extLst>
                  <a:ext uri="{FF2B5EF4-FFF2-40B4-BE49-F238E27FC236}">
                    <a16:creationId xmlns:a16="http://schemas.microsoft.com/office/drawing/2014/main" id="{F0F33F72-B39A-4F51-BD59-5135C9B0393C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円/楕円 369">
                <a:extLst>
                  <a:ext uri="{FF2B5EF4-FFF2-40B4-BE49-F238E27FC236}">
                    <a16:creationId xmlns:a16="http://schemas.microsoft.com/office/drawing/2014/main" id="{9885139A-B4A8-435D-BB6F-7C7FA372A40F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0BF879B-9C0B-439E-A56D-037BB1F0A0BB}"/>
                </a:ext>
              </a:extLst>
            </p:cNvPr>
            <p:cNvGrpSpPr/>
            <p:nvPr/>
          </p:nvGrpSpPr>
          <p:grpSpPr>
            <a:xfrm>
              <a:off x="1021693" y="2432258"/>
              <a:ext cx="88703" cy="1032203"/>
              <a:chOff x="3187897" y="2432258"/>
              <a:chExt cx="89958" cy="1032203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9DAC62D0-5F4F-4781-BCDF-A5A522D5CA3A}"/>
                  </a:ext>
                </a:extLst>
              </p:cNvPr>
              <p:cNvSpPr/>
              <p:nvPr/>
            </p:nvSpPr>
            <p:spPr>
              <a:xfrm>
                <a:off x="3187897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5C01FA3-64D7-4A5C-8498-CF3777F07276}"/>
                  </a:ext>
                </a:extLst>
              </p:cNvPr>
              <p:cNvSpPr/>
              <p:nvPr/>
            </p:nvSpPr>
            <p:spPr>
              <a:xfrm>
                <a:off x="3187897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E6643F8E-E9B5-4CAE-857C-67F0F46BA0C9}"/>
                  </a:ext>
                </a:extLst>
              </p:cNvPr>
              <p:cNvSpPr/>
              <p:nvPr/>
            </p:nvSpPr>
            <p:spPr>
              <a:xfrm>
                <a:off x="3187897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184C0B5-400C-4D44-AB3C-C04419B92472}"/>
                  </a:ext>
                </a:extLst>
              </p:cNvPr>
              <p:cNvSpPr/>
              <p:nvPr/>
            </p:nvSpPr>
            <p:spPr>
              <a:xfrm>
                <a:off x="3187897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87506193-AF98-44BF-8FBF-44B928D78C4A}"/>
                  </a:ext>
                </a:extLst>
              </p:cNvPr>
              <p:cNvSpPr/>
              <p:nvPr/>
            </p:nvSpPr>
            <p:spPr>
              <a:xfrm>
                <a:off x="3187897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ECEA954-6473-46F1-8E78-C3149684FFEA}"/>
                </a:ext>
              </a:extLst>
            </p:cNvPr>
            <p:cNvGrpSpPr/>
            <p:nvPr/>
          </p:nvGrpSpPr>
          <p:grpSpPr>
            <a:xfrm>
              <a:off x="963721" y="2176915"/>
              <a:ext cx="369265" cy="205999"/>
              <a:chOff x="2091079" y="2107049"/>
              <a:chExt cx="427508" cy="210529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99F2ECA4-FD28-4D79-AD6E-84481B9A6FF0}"/>
                  </a:ext>
                </a:extLst>
              </p:cNvPr>
              <p:cNvSpPr/>
              <p:nvPr/>
            </p:nvSpPr>
            <p:spPr>
              <a:xfrm>
                <a:off x="2116522" y="2107049"/>
                <a:ext cx="154080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C13999F-2985-4C62-A47D-D20B4FAC25AF}"/>
                  </a:ext>
                </a:extLst>
              </p:cNvPr>
              <p:cNvSpPr/>
              <p:nvPr/>
            </p:nvSpPr>
            <p:spPr>
              <a:xfrm>
                <a:off x="2091079" y="2130860"/>
                <a:ext cx="183642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5354A671-0611-4DCC-8EC3-EC1CA1FBF662}"/>
                  </a:ext>
                </a:extLst>
              </p:cNvPr>
              <p:cNvSpPr/>
              <p:nvPr/>
            </p:nvSpPr>
            <p:spPr>
              <a:xfrm>
                <a:off x="2274385" y="2107049"/>
                <a:ext cx="206176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2887A81-4BB1-4C03-848D-8AE7F1BBE5A0}"/>
                  </a:ext>
                </a:extLst>
              </p:cNvPr>
              <p:cNvSpPr/>
              <p:nvPr/>
            </p:nvSpPr>
            <p:spPr>
              <a:xfrm flipH="1">
                <a:off x="2272854" y="2130860"/>
                <a:ext cx="245733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0315016-4C31-4348-838F-10FD91B0175C}"/>
                </a:ext>
              </a:extLst>
            </p:cNvPr>
            <p:cNvSpPr/>
            <p:nvPr/>
          </p:nvSpPr>
          <p:spPr>
            <a:xfrm>
              <a:off x="785157" y="1656537"/>
              <a:ext cx="151939" cy="19431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828FAD3-0617-412B-92E2-8BF7419C9F44}"/>
                </a:ext>
              </a:extLst>
            </p:cNvPr>
            <p:cNvGrpSpPr/>
            <p:nvPr/>
          </p:nvGrpSpPr>
          <p:grpSpPr>
            <a:xfrm>
              <a:off x="1044122" y="1306316"/>
              <a:ext cx="328020" cy="318088"/>
              <a:chOff x="1821717" y="1274764"/>
              <a:chExt cx="328020" cy="318088"/>
            </a:xfrm>
          </p:grpSpPr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15D9F185-93BE-417B-A1C3-3401FCD4047D}"/>
                  </a:ext>
                </a:extLst>
              </p:cNvPr>
              <p:cNvSpPr/>
              <p:nvPr/>
            </p:nvSpPr>
            <p:spPr>
              <a:xfrm rot="5400000">
                <a:off x="1962867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2527E6AF-7049-45D0-A1AF-BB0C397A5AF5}"/>
                  </a:ext>
                </a:extLst>
              </p:cNvPr>
              <p:cNvGrpSpPr/>
              <p:nvPr/>
            </p:nvGrpSpPr>
            <p:grpSpPr>
              <a:xfrm flipH="1">
                <a:off x="1821968" y="1404296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40490011-5970-436A-A972-DED03ACA61DE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408E9BC6-EA76-4310-8060-A34F2CCCA84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3D7E7010-1AED-4656-9873-3381291AFF6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3709916B-F586-4061-9D87-2207E0C537BD}"/>
                    </a:ext>
                  </a:extLst>
                </p:cNvPr>
                <p:cNvSpPr/>
                <p:nvPr/>
              </p:nvSpPr>
              <p:spPr>
                <a:xfrm>
                  <a:off x="6151878" y="1162469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3A1290E-79C7-4E75-B2BF-E24C3968E7A6}"/>
                </a:ext>
              </a:extLst>
            </p:cNvPr>
            <p:cNvGrpSpPr/>
            <p:nvPr/>
          </p:nvGrpSpPr>
          <p:grpSpPr>
            <a:xfrm>
              <a:off x="630479" y="1306316"/>
              <a:ext cx="222227" cy="318088"/>
              <a:chOff x="1821717" y="1274764"/>
              <a:chExt cx="328020" cy="318088"/>
            </a:xfrm>
          </p:grpSpPr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5C10EF02-7F06-490D-BDE3-CA45B10360FB}"/>
                  </a:ext>
                </a:extLst>
              </p:cNvPr>
              <p:cNvSpPr/>
              <p:nvPr/>
            </p:nvSpPr>
            <p:spPr>
              <a:xfrm rot="5400000">
                <a:off x="1962867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2B1C3F1-8EDE-4031-8666-1229C6D5E5A7}"/>
                  </a:ext>
                </a:extLst>
              </p:cNvPr>
              <p:cNvGrpSpPr/>
              <p:nvPr/>
            </p:nvGrpSpPr>
            <p:grpSpPr>
              <a:xfrm flipH="1">
                <a:off x="1821968" y="1404296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DF41154E-6425-4A8A-88DD-AEA3CAB85AE6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E323159F-B3EF-4B15-B71C-C964D3276514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527E26D6-C729-446A-BB8F-52B063701594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3162A0F9-7DC8-4F9C-8C81-8CE2F70A48BC}"/>
                    </a:ext>
                  </a:extLst>
                </p:cNvPr>
                <p:cNvSpPr/>
                <p:nvPr/>
              </p:nvSpPr>
              <p:spPr>
                <a:xfrm>
                  <a:off x="6151878" y="1162469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E8E4211-65FF-4C0C-A90D-052AEEBAB058}"/>
                </a:ext>
              </a:extLst>
            </p:cNvPr>
            <p:cNvSpPr/>
            <p:nvPr/>
          </p:nvSpPr>
          <p:spPr>
            <a:xfrm rot="2965516">
              <a:off x="826544" y="747265"/>
              <a:ext cx="213080" cy="621990"/>
            </a:xfrm>
            <a:custGeom>
              <a:avLst/>
              <a:gdLst>
                <a:gd name="connsiteX0" fmla="*/ 75036 w 192567"/>
                <a:gd name="connsiteY0" fmla="*/ 97330 h 564553"/>
                <a:gd name="connsiteX1" fmla="*/ 98098 w 192567"/>
                <a:gd name="connsiteY1" fmla="*/ 83161 h 564553"/>
                <a:gd name="connsiteX2" fmla="*/ 101883 w 192567"/>
                <a:gd name="connsiteY2" fmla="*/ 82406 h 564553"/>
                <a:gd name="connsiteX3" fmla="*/ 105693 w 192567"/>
                <a:gd name="connsiteY3" fmla="*/ 71222 h 564553"/>
                <a:gd name="connsiteX4" fmla="*/ 192567 w 192567"/>
                <a:gd name="connsiteY4" fmla="*/ 0 h 564553"/>
                <a:gd name="connsiteX5" fmla="*/ 192567 w 192567"/>
                <a:gd name="connsiteY5" fmla="*/ 486332 h 564553"/>
                <a:gd name="connsiteX6" fmla="*/ 144745 w 192567"/>
                <a:gd name="connsiteY6" fmla="*/ 467223 h 564553"/>
                <a:gd name="connsiteX7" fmla="*/ 106154 w 192567"/>
                <a:gd name="connsiteY7" fmla="*/ 415725 h 564553"/>
                <a:gd name="connsiteX8" fmla="*/ 107354 w 192567"/>
                <a:gd name="connsiteY8" fmla="*/ 444261 h 564553"/>
                <a:gd name="connsiteX9" fmla="*/ 122858 w 192567"/>
                <a:gd name="connsiteY9" fmla="*/ 564553 h 564553"/>
                <a:gd name="connsiteX10" fmla="*/ 0 w 192567"/>
                <a:gd name="connsiteY10" fmla="*/ 321387 h 564553"/>
                <a:gd name="connsiteX11" fmla="*/ 75036 w 192567"/>
                <a:gd name="connsiteY11" fmla="*/ 97330 h 56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2567" h="564553">
                  <a:moveTo>
                    <a:pt x="75036" y="97330"/>
                  </a:moveTo>
                  <a:cubicBezTo>
                    <a:pt x="82386" y="91178"/>
                    <a:pt x="90100" y="86400"/>
                    <a:pt x="98098" y="83161"/>
                  </a:cubicBezTo>
                  <a:lnTo>
                    <a:pt x="101883" y="82406"/>
                  </a:lnTo>
                  <a:lnTo>
                    <a:pt x="105693" y="71222"/>
                  </a:lnTo>
                  <a:cubicBezTo>
                    <a:pt x="127926" y="27217"/>
                    <a:pt x="158641" y="0"/>
                    <a:pt x="192567" y="0"/>
                  </a:cubicBezTo>
                  <a:cubicBezTo>
                    <a:pt x="165004" y="157521"/>
                    <a:pt x="165004" y="328811"/>
                    <a:pt x="192567" y="486332"/>
                  </a:cubicBezTo>
                  <a:cubicBezTo>
                    <a:pt x="175604" y="486332"/>
                    <a:pt x="159444" y="479528"/>
                    <a:pt x="144745" y="467223"/>
                  </a:cubicBezTo>
                  <a:lnTo>
                    <a:pt x="106154" y="415725"/>
                  </a:lnTo>
                  <a:lnTo>
                    <a:pt x="107354" y="444261"/>
                  </a:lnTo>
                  <a:cubicBezTo>
                    <a:pt x="110800" y="484932"/>
                    <a:pt x="115968" y="525173"/>
                    <a:pt x="122858" y="564553"/>
                  </a:cubicBezTo>
                  <a:cubicBezTo>
                    <a:pt x="55005" y="564553"/>
                    <a:pt x="0" y="455684"/>
                    <a:pt x="0" y="321387"/>
                  </a:cubicBezTo>
                  <a:cubicBezTo>
                    <a:pt x="0" y="220664"/>
                    <a:pt x="30941" y="134245"/>
                    <a:pt x="75036" y="9733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1C300823-3F91-4487-93F1-FBE95D9D259F}"/>
                </a:ext>
              </a:extLst>
            </p:cNvPr>
            <p:cNvSpPr/>
            <p:nvPr/>
          </p:nvSpPr>
          <p:spPr>
            <a:xfrm rot="7690156">
              <a:off x="1240052" y="889846"/>
              <a:ext cx="126378" cy="489031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531F71C0-C7FE-4859-8831-B35C7FCC8419}"/>
              </a:ext>
            </a:extLst>
          </p:cNvPr>
          <p:cNvGrpSpPr/>
          <p:nvPr/>
        </p:nvGrpSpPr>
        <p:grpSpPr>
          <a:xfrm>
            <a:off x="4199446" y="679069"/>
            <a:ext cx="1364647" cy="2861850"/>
            <a:chOff x="2450344" y="679069"/>
            <a:chExt cx="1364647" cy="2861850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901B2B8F-0880-459E-B2D6-BA758C2733AC}"/>
                </a:ext>
              </a:extLst>
            </p:cNvPr>
            <p:cNvSpPr/>
            <p:nvPr/>
          </p:nvSpPr>
          <p:spPr>
            <a:xfrm rot="18900000">
              <a:off x="2474928" y="850966"/>
              <a:ext cx="909181" cy="8361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8ABE7C5-383D-4C5E-8AF2-A41D3457355D}"/>
                </a:ext>
              </a:extLst>
            </p:cNvPr>
            <p:cNvSpPr/>
            <p:nvPr/>
          </p:nvSpPr>
          <p:spPr>
            <a:xfrm>
              <a:off x="2450344" y="833439"/>
              <a:ext cx="1314000" cy="1331398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4AF197A-4BE1-4A46-97DC-9D4D4ADD58B1}"/>
                </a:ext>
              </a:extLst>
            </p:cNvPr>
            <p:cNvGrpSpPr/>
            <p:nvPr/>
          </p:nvGrpSpPr>
          <p:grpSpPr>
            <a:xfrm>
              <a:off x="2507099" y="914400"/>
              <a:ext cx="1307892" cy="2626519"/>
              <a:chOff x="5091951" y="914400"/>
              <a:chExt cx="1307892" cy="2626519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B52F017-CAA0-44A8-AA65-830CDD7AE469}"/>
                  </a:ext>
                </a:extLst>
              </p:cNvPr>
              <p:cNvSpPr/>
              <p:nvPr/>
            </p:nvSpPr>
            <p:spPr>
              <a:xfrm>
                <a:off x="5091951" y="914400"/>
                <a:ext cx="1085086" cy="181530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7154 w 897154"/>
                  <a:gd name="connsiteY2" fmla="*/ 572384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52054 w 900595"/>
                  <a:gd name="connsiteY0" fmla="*/ 0 h 1466720"/>
                  <a:gd name="connsiteX1" fmla="*/ 900595 w 900595"/>
                  <a:gd name="connsiteY1" fmla="*/ 448541 h 1466720"/>
                  <a:gd name="connsiteX2" fmla="*/ 896642 w 900595"/>
                  <a:gd name="connsiteY2" fmla="*/ 568536 h 1466720"/>
                  <a:gd name="connsiteX3" fmla="*/ 626646 w 900595"/>
                  <a:gd name="connsiteY3" fmla="*/ 985676 h 1466720"/>
                  <a:gd name="connsiteX4" fmla="*/ 567632 w 900595"/>
                  <a:gd name="connsiteY4" fmla="*/ 1003996 h 1466720"/>
                  <a:gd name="connsiteX5" fmla="*/ 579340 w 900595"/>
                  <a:gd name="connsiteY5" fmla="*/ 1118635 h 1466720"/>
                  <a:gd name="connsiteX6" fmla="*/ 606618 w 900595"/>
                  <a:gd name="connsiteY6" fmla="*/ 1118635 h 1466720"/>
                  <a:gd name="connsiteX7" fmla="*/ 790311 w 900595"/>
                  <a:gd name="connsiteY7" fmla="*/ 1292678 h 1466720"/>
                  <a:gd name="connsiteX8" fmla="*/ 790310 w 900595"/>
                  <a:gd name="connsiteY8" fmla="*/ 1466720 h 1466720"/>
                  <a:gd name="connsiteX9" fmla="*/ 192181 w 900595"/>
                  <a:gd name="connsiteY9" fmla="*/ 1466720 h 1466720"/>
                  <a:gd name="connsiteX10" fmla="*/ 192181 w 900595"/>
                  <a:gd name="connsiteY10" fmla="*/ 1292678 h 1466720"/>
                  <a:gd name="connsiteX11" fmla="*/ 304373 w 900595"/>
                  <a:gd name="connsiteY11" fmla="*/ 1132312 h 1466720"/>
                  <a:gd name="connsiteX12" fmla="*/ 355783 w 900595"/>
                  <a:gd name="connsiteY12" fmla="*/ 1122478 h 1466720"/>
                  <a:gd name="connsiteX13" fmla="*/ 367029 w 900595"/>
                  <a:gd name="connsiteY13" fmla="*/ 1012354 h 1466720"/>
                  <a:gd name="connsiteX14" fmla="*/ 361657 w 900595"/>
                  <a:gd name="connsiteY14" fmla="*/ 1011812 h 1466720"/>
                  <a:gd name="connsiteX15" fmla="*/ 3513 w 900595"/>
                  <a:gd name="connsiteY15" fmla="*/ 572384 h 1466720"/>
                  <a:gd name="connsiteX16" fmla="*/ 3513 w 900595"/>
                  <a:gd name="connsiteY16" fmla="*/ 448541 h 1466720"/>
                  <a:gd name="connsiteX17" fmla="*/ 452054 w 900595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0595" h="1466720">
                    <a:moveTo>
                      <a:pt x="452054" y="0"/>
                    </a:moveTo>
                    <a:cubicBezTo>
                      <a:pt x="699776" y="0"/>
                      <a:pt x="900595" y="200819"/>
                      <a:pt x="900595" y="448541"/>
                    </a:cubicBezTo>
                    <a:lnTo>
                      <a:pt x="896642" y="568536"/>
                    </a:lnTo>
                    <a:cubicBezTo>
                      <a:pt x="876878" y="762023"/>
                      <a:pt x="756012" y="917584"/>
                      <a:pt x="626646" y="985676"/>
                    </a:cubicBezTo>
                    <a:lnTo>
                      <a:pt x="567632" y="1003996"/>
                    </a:lnTo>
                    <a:lnTo>
                      <a:pt x="579340" y="1118635"/>
                    </a:lnTo>
                    <a:lnTo>
                      <a:pt x="606618" y="1118635"/>
                    </a:lnTo>
                    <a:cubicBezTo>
                      <a:pt x="708069" y="1118635"/>
                      <a:pt x="790311" y="1196557"/>
                      <a:pt x="790311" y="1292678"/>
                    </a:cubicBezTo>
                    <a:cubicBezTo>
                      <a:pt x="790311" y="1350692"/>
                      <a:pt x="790310" y="1408706"/>
                      <a:pt x="790310" y="1466720"/>
                    </a:cubicBezTo>
                    <a:lnTo>
                      <a:pt x="192181" y="1466720"/>
                    </a:lnTo>
                    <a:lnTo>
                      <a:pt x="192181" y="1292678"/>
                    </a:lnTo>
                    <a:cubicBezTo>
                      <a:pt x="192181" y="1220587"/>
                      <a:pt x="238442" y="1158734"/>
                      <a:pt x="304373" y="1132312"/>
                    </a:cubicBezTo>
                    <a:lnTo>
                      <a:pt x="355783" y="1122478"/>
                    </a:lnTo>
                    <a:lnTo>
                      <a:pt x="367029" y="1012354"/>
                    </a:lnTo>
                    <a:lnTo>
                      <a:pt x="361657" y="1011812"/>
                    </a:lnTo>
                    <a:cubicBezTo>
                      <a:pt x="157265" y="969988"/>
                      <a:pt x="11419" y="658310"/>
                      <a:pt x="3513" y="572384"/>
                    </a:cubicBezTo>
                    <a:cubicBezTo>
                      <a:pt x="-4393" y="486458"/>
                      <a:pt x="3513" y="489822"/>
                      <a:pt x="3513" y="448541"/>
                    </a:cubicBezTo>
                    <a:cubicBezTo>
                      <a:pt x="3513" y="200819"/>
                      <a:pt x="204332" y="0"/>
                      <a:pt x="452054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670AC1D-7608-47F2-93D5-F97E3E299069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882145F-5CC9-415C-9929-BB640543AB7D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円/楕円 27">
                <a:extLst>
                  <a:ext uri="{FF2B5EF4-FFF2-40B4-BE49-F238E27FC236}">
                    <a16:creationId xmlns:a16="http://schemas.microsoft.com/office/drawing/2014/main" id="{C99F715A-AEA9-4262-8440-7BC8F005FDE5}"/>
                  </a:ext>
                </a:extLst>
              </p:cNvPr>
              <p:cNvSpPr/>
              <p:nvPr/>
            </p:nvSpPr>
            <p:spPr>
              <a:xfrm>
                <a:off x="5350277" y="1962150"/>
                <a:ext cx="173444" cy="653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00FFCDEF-C891-4175-AB1C-62AF166A6A2C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B913193-60C6-4A6D-A911-656C00CE4B38}"/>
                </a:ext>
              </a:extLst>
            </p:cNvPr>
            <p:cNvGrpSpPr/>
            <p:nvPr/>
          </p:nvGrpSpPr>
          <p:grpSpPr>
            <a:xfrm>
              <a:off x="2941933" y="2432258"/>
              <a:ext cx="88703" cy="1032203"/>
              <a:chOff x="3187897" y="2432258"/>
              <a:chExt cx="89958" cy="1032203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0D23D72B-8E4F-4D75-BA07-BC0F08ECE8F2}"/>
                  </a:ext>
                </a:extLst>
              </p:cNvPr>
              <p:cNvSpPr/>
              <p:nvPr/>
            </p:nvSpPr>
            <p:spPr>
              <a:xfrm>
                <a:off x="3187897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FF8AD775-24C8-4EF8-9292-76DA4EAC552B}"/>
                  </a:ext>
                </a:extLst>
              </p:cNvPr>
              <p:cNvSpPr/>
              <p:nvPr/>
            </p:nvSpPr>
            <p:spPr>
              <a:xfrm>
                <a:off x="3187897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C7851F16-0625-49D6-B05E-78D1527FBB5F}"/>
                  </a:ext>
                </a:extLst>
              </p:cNvPr>
              <p:cNvSpPr/>
              <p:nvPr/>
            </p:nvSpPr>
            <p:spPr>
              <a:xfrm>
                <a:off x="3187897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F82B620-1815-4777-BA5D-19D7F02EE675}"/>
                  </a:ext>
                </a:extLst>
              </p:cNvPr>
              <p:cNvSpPr/>
              <p:nvPr/>
            </p:nvSpPr>
            <p:spPr>
              <a:xfrm>
                <a:off x="3187897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4525CC0-92C1-4BE0-B7F6-A7F4FDFDC2CF}"/>
                  </a:ext>
                </a:extLst>
              </p:cNvPr>
              <p:cNvSpPr/>
              <p:nvPr/>
            </p:nvSpPr>
            <p:spPr>
              <a:xfrm>
                <a:off x="3187897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4156971-FF8F-48D6-92AD-BB4AF2B11CB5}"/>
                </a:ext>
              </a:extLst>
            </p:cNvPr>
            <p:cNvGrpSpPr/>
            <p:nvPr/>
          </p:nvGrpSpPr>
          <p:grpSpPr>
            <a:xfrm>
              <a:off x="2883961" y="2176915"/>
              <a:ext cx="369265" cy="205999"/>
              <a:chOff x="2091079" y="2107049"/>
              <a:chExt cx="427508" cy="210529"/>
            </a:xfrm>
          </p:grpSpPr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75FB7C8B-3356-4B41-9F10-265786222AC5}"/>
                  </a:ext>
                </a:extLst>
              </p:cNvPr>
              <p:cNvSpPr/>
              <p:nvPr/>
            </p:nvSpPr>
            <p:spPr>
              <a:xfrm>
                <a:off x="2116522" y="2107049"/>
                <a:ext cx="154080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6E59DA6-7056-471E-9B22-61948B2726D9}"/>
                  </a:ext>
                </a:extLst>
              </p:cNvPr>
              <p:cNvSpPr/>
              <p:nvPr/>
            </p:nvSpPr>
            <p:spPr>
              <a:xfrm>
                <a:off x="2091079" y="2130860"/>
                <a:ext cx="183642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73719760-3081-4641-8AF8-1F30B8569875}"/>
                  </a:ext>
                </a:extLst>
              </p:cNvPr>
              <p:cNvSpPr/>
              <p:nvPr/>
            </p:nvSpPr>
            <p:spPr>
              <a:xfrm>
                <a:off x="2274385" y="2107049"/>
                <a:ext cx="206176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F9B06A30-EEC8-44A7-B13B-D9AFC8AC5975}"/>
                  </a:ext>
                </a:extLst>
              </p:cNvPr>
              <p:cNvSpPr/>
              <p:nvPr/>
            </p:nvSpPr>
            <p:spPr>
              <a:xfrm flipH="1">
                <a:off x="2272854" y="2130860"/>
                <a:ext cx="245733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59D13F59-9720-45ED-A9AF-185FFA533F21}"/>
                </a:ext>
              </a:extLst>
            </p:cNvPr>
            <p:cNvSpPr/>
            <p:nvPr/>
          </p:nvSpPr>
          <p:spPr>
            <a:xfrm rot="18900000" flipH="1">
              <a:off x="3093018" y="679069"/>
              <a:ext cx="444517" cy="1051066"/>
            </a:xfrm>
            <a:prstGeom prst="moon">
              <a:avLst>
                <a:gd name="adj" fmla="val 4525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円/楕円 368">
              <a:extLst>
                <a:ext uri="{FF2B5EF4-FFF2-40B4-BE49-F238E27FC236}">
                  <a16:creationId xmlns:a16="http://schemas.microsoft.com/office/drawing/2014/main" id="{48C8AD47-ABA2-4FF7-B92E-C1CE0AC56E91}"/>
                </a:ext>
              </a:extLst>
            </p:cNvPr>
            <p:cNvSpPr/>
            <p:nvPr/>
          </p:nvSpPr>
          <p:spPr>
            <a:xfrm rot="900000" flipH="1">
              <a:off x="3427156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円/楕円 369">
              <a:extLst>
                <a:ext uri="{FF2B5EF4-FFF2-40B4-BE49-F238E27FC236}">
                  <a16:creationId xmlns:a16="http://schemas.microsoft.com/office/drawing/2014/main" id="{29F6857E-ECE3-4C02-8D96-4FC6B233D697}"/>
                </a:ext>
              </a:extLst>
            </p:cNvPr>
            <p:cNvSpPr/>
            <p:nvPr/>
          </p:nvSpPr>
          <p:spPr>
            <a:xfrm rot="900000" flipH="1">
              <a:off x="3480139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1E87E06-3007-4BB1-85FE-43CAA8E57838}"/>
                </a:ext>
              </a:extLst>
            </p:cNvPr>
            <p:cNvGrpSpPr/>
            <p:nvPr/>
          </p:nvGrpSpPr>
          <p:grpSpPr>
            <a:xfrm>
              <a:off x="2977531" y="1273478"/>
              <a:ext cx="328020" cy="336441"/>
              <a:chOff x="5140179" y="1189822"/>
              <a:chExt cx="328020" cy="336441"/>
            </a:xfrm>
          </p:grpSpPr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DE0746F7-353D-4FF2-95EE-8C80BE8255AB}"/>
                  </a:ext>
                </a:extLst>
              </p:cNvPr>
              <p:cNvSpPr/>
              <p:nvPr/>
            </p:nvSpPr>
            <p:spPr>
              <a:xfrm rot="5400000">
                <a:off x="5261329" y="1068672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A347FDD-E6F6-42AF-B740-559FF45D5491}"/>
                  </a:ext>
                </a:extLst>
              </p:cNvPr>
              <p:cNvGrpSpPr/>
              <p:nvPr/>
            </p:nvGrpSpPr>
            <p:grpSpPr>
              <a:xfrm>
                <a:off x="5187810" y="1358587"/>
                <a:ext cx="251152" cy="167676"/>
                <a:chOff x="6140438" y="1154498"/>
                <a:chExt cx="386744" cy="257583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BA687DC9-8F34-4794-A37D-80A43CFD634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B90CB8F8-1081-4339-9E1D-B4115A2FB663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C39A58F3-6A0B-4201-B601-5A5E004698AE}"/>
                  </a:ext>
                </a:extLst>
              </p:cNvPr>
              <p:cNvSpPr/>
              <p:nvPr/>
            </p:nvSpPr>
            <p:spPr>
              <a:xfrm>
                <a:off x="5231021" y="1376131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10C64BC-5DF8-4B30-82FE-45553FB67089}"/>
                </a:ext>
              </a:extLst>
            </p:cNvPr>
            <p:cNvGrpSpPr/>
            <p:nvPr/>
          </p:nvGrpSpPr>
          <p:grpSpPr>
            <a:xfrm>
              <a:off x="2542709" y="1273478"/>
              <a:ext cx="229066" cy="336441"/>
              <a:chOff x="5140179" y="1189822"/>
              <a:chExt cx="328020" cy="336441"/>
            </a:xfrm>
          </p:grpSpPr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A9D93E02-D17D-4B35-8419-16441FF6EE2A}"/>
                  </a:ext>
                </a:extLst>
              </p:cNvPr>
              <p:cNvSpPr/>
              <p:nvPr/>
            </p:nvSpPr>
            <p:spPr>
              <a:xfrm rot="5400000">
                <a:off x="5261329" y="1068672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912F4B58-C7C4-49EE-B844-30B7DD631AFE}"/>
                  </a:ext>
                </a:extLst>
              </p:cNvPr>
              <p:cNvGrpSpPr/>
              <p:nvPr/>
            </p:nvGrpSpPr>
            <p:grpSpPr>
              <a:xfrm>
                <a:off x="5187810" y="1358587"/>
                <a:ext cx="251152" cy="167676"/>
                <a:chOff x="6140438" y="1154498"/>
                <a:chExt cx="386744" cy="257583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BBA67622-AD88-4FA5-999F-DF1E6EE2BE53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DFDB123-0DA9-4DA9-8D80-782F606BFF9A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3C03F1D-3363-4837-BEB5-21A04057BC82}"/>
                  </a:ext>
                </a:extLst>
              </p:cNvPr>
              <p:cNvSpPr/>
              <p:nvPr/>
            </p:nvSpPr>
            <p:spPr>
              <a:xfrm>
                <a:off x="5247918" y="1376131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728C0E5-B81B-4996-8AF3-3C8CE845AB42}"/>
                </a:ext>
              </a:extLst>
            </p:cNvPr>
            <p:cNvGrpSpPr/>
            <p:nvPr/>
          </p:nvGrpSpPr>
          <p:grpSpPr>
            <a:xfrm>
              <a:off x="2723756" y="1690289"/>
              <a:ext cx="168407" cy="152577"/>
              <a:chOff x="1611864" y="1745472"/>
              <a:chExt cx="177418" cy="168405"/>
            </a:xfrm>
          </p:grpSpPr>
          <p:sp>
            <p:nvSpPr>
              <p:cNvPr id="112" name="円/楕円 662">
                <a:extLst>
                  <a:ext uri="{FF2B5EF4-FFF2-40B4-BE49-F238E27FC236}">
                    <a16:creationId xmlns:a16="http://schemas.microsoft.com/office/drawing/2014/main" id="{4CE11E71-C43A-4B28-87FF-EB90E05730F0}"/>
                  </a:ext>
                </a:extLst>
              </p:cNvPr>
              <p:cNvSpPr/>
              <p:nvPr/>
            </p:nvSpPr>
            <p:spPr>
              <a:xfrm flipH="1">
                <a:off x="1611864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6B74287-274F-45FB-B6C4-E53DFA995530}"/>
                  </a:ext>
                </a:extLst>
              </p:cNvPr>
              <p:cNvSpPr/>
              <p:nvPr/>
            </p:nvSpPr>
            <p:spPr>
              <a:xfrm>
                <a:off x="1635631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662">
                <a:extLst>
                  <a:ext uri="{FF2B5EF4-FFF2-40B4-BE49-F238E27FC236}">
                    <a16:creationId xmlns:a16="http://schemas.microsoft.com/office/drawing/2014/main" id="{7C0CA6F9-7AAA-4D61-9738-2D030AA00E65}"/>
                  </a:ext>
                </a:extLst>
              </p:cNvPr>
              <p:cNvSpPr/>
              <p:nvPr/>
            </p:nvSpPr>
            <p:spPr>
              <a:xfrm>
                <a:off x="1720668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3A87BF69-5D59-4926-82D0-632EE84CC68D}"/>
                </a:ext>
              </a:extLst>
            </p:cNvPr>
            <p:cNvSpPr/>
            <p:nvPr/>
          </p:nvSpPr>
          <p:spPr>
            <a:xfrm rot="900000">
              <a:off x="2851004" y="857355"/>
              <a:ext cx="546258" cy="31717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146F9FBA-CBA8-49C2-B9E2-3658072FA3A5}"/>
                </a:ext>
              </a:extLst>
            </p:cNvPr>
            <p:cNvSpPr/>
            <p:nvPr/>
          </p:nvSpPr>
          <p:spPr>
            <a:xfrm rot="19894453">
              <a:off x="2548190" y="980440"/>
              <a:ext cx="340152" cy="168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B5B6620-AA7A-444B-9FFC-23B0A7163B6F}"/>
              </a:ext>
            </a:extLst>
          </p:cNvPr>
          <p:cNvGrpSpPr/>
          <p:nvPr/>
        </p:nvGrpSpPr>
        <p:grpSpPr>
          <a:xfrm>
            <a:off x="1290555" y="3632526"/>
            <a:ext cx="1233632" cy="2843480"/>
            <a:chOff x="282259" y="3632526"/>
            <a:chExt cx="1233632" cy="2843480"/>
          </a:xfrm>
        </p:grpSpPr>
        <p:sp>
          <p:nvSpPr>
            <p:cNvPr id="140" name="円/楕円 668">
              <a:extLst>
                <a:ext uri="{FF2B5EF4-FFF2-40B4-BE49-F238E27FC236}">
                  <a16:creationId xmlns:a16="http://schemas.microsoft.com/office/drawing/2014/main" id="{9A4DE097-07FF-4CB8-960B-A90C716AA951}"/>
                </a:ext>
              </a:extLst>
            </p:cNvPr>
            <p:cNvSpPr/>
            <p:nvPr/>
          </p:nvSpPr>
          <p:spPr>
            <a:xfrm>
              <a:off x="294197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82D92B1-55D4-4FE7-B3CF-F08CE29BDD1C}"/>
                </a:ext>
              </a:extLst>
            </p:cNvPr>
            <p:cNvSpPr/>
            <p:nvPr/>
          </p:nvSpPr>
          <p:spPr>
            <a:xfrm>
              <a:off x="282259" y="3897607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2123CE12-065B-4BE8-976D-D771C1AF6237}"/>
                </a:ext>
              </a:extLst>
            </p:cNvPr>
            <p:cNvSpPr/>
            <p:nvPr/>
          </p:nvSpPr>
          <p:spPr>
            <a:xfrm>
              <a:off x="707570" y="5107277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4D932CA-C8CE-4DA2-852F-70213276DD7E}"/>
                </a:ext>
              </a:extLst>
            </p:cNvPr>
            <p:cNvSpPr/>
            <p:nvPr/>
          </p:nvSpPr>
          <p:spPr>
            <a:xfrm>
              <a:off x="360548" y="5245400"/>
              <a:ext cx="1133883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79056 w 941096"/>
                <a:gd name="connsiteY6" fmla="*/ 143639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11075" y="251457"/>
                    <a:pt x="40714" y="215331"/>
                    <a:pt x="79056" y="143639"/>
                  </a:cubicBezTo>
                  <a:cubicBezTo>
                    <a:pt x="115049" y="76339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D2AB7CCE-103F-4412-BB0F-0291D9C6CAD2}"/>
                </a:ext>
              </a:extLst>
            </p:cNvPr>
            <p:cNvSpPr/>
            <p:nvPr/>
          </p:nvSpPr>
          <p:spPr>
            <a:xfrm>
              <a:off x="1173245" y="5376215"/>
              <a:ext cx="342646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B139046-2BAC-459F-9042-47CB9D655789}"/>
                </a:ext>
              </a:extLst>
            </p:cNvPr>
            <p:cNvGrpSpPr/>
            <p:nvPr/>
          </p:nvGrpSpPr>
          <p:grpSpPr>
            <a:xfrm>
              <a:off x="703306" y="5251956"/>
              <a:ext cx="83167" cy="434384"/>
              <a:chOff x="2685433" y="5223466"/>
              <a:chExt cx="89598" cy="434384"/>
            </a:xfrm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D07A42B-1838-4474-BCAC-94D019A5E685}"/>
                  </a:ext>
                </a:extLst>
              </p:cNvPr>
              <p:cNvSpPr/>
              <p:nvPr/>
            </p:nvSpPr>
            <p:spPr>
              <a:xfrm>
                <a:off x="2685433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82D29093-9AF4-471F-9D3E-DB50508E4A0E}"/>
                  </a:ext>
                </a:extLst>
              </p:cNvPr>
              <p:cNvSpPr/>
              <p:nvPr/>
            </p:nvSpPr>
            <p:spPr>
              <a:xfrm>
                <a:off x="2702474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DD82E3EE-6AFB-46E4-898C-67A8CA438FB4}"/>
                  </a:ext>
                </a:extLst>
              </p:cNvPr>
              <p:cNvSpPr/>
              <p:nvPr/>
            </p:nvSpPr>
            <p:spPr>
              <a:xfrm>
                <a:off x="2702474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512E1F67-E882-40F4-B887-4E560172FE35}"/>
                  </a:ext>
                </a:extLst>
              </p:cNvPr>
              <p:cNvSpPr/>
              <p:nvPr/>
            </p:nvSpPr>
            <p:spPr>
              <a:xfrm>
                <a:off x="2702474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94DAF354-5F18-4C12-8A4E-C7D2A825E4C6}"/>
                </a:ext>
              </a:extLst>
            </p:cNvPr>
            <p:cNvSpPr/>
            <p:nvPr/>
          </p:nvSpPr>
          <p:spPr>
            <a:xfrm>
              <a:off x="503687" y="5245401"/>
              <a:ext cx="657573" cy="218283"/>
            </a:xfrm>
            <a:custGeom>
              <a:avLst/>
              <a:gdLst>
                <a:gd name="connsiteX0" fmla="*/ 616336 w 657573"/>
                <a:gd name="connsiteY0" fmla="*/ 0 h 218283"/>
                <a:gd name="connsiteX1" fmla="*/ 657573 w 657573"/>
                <a:gd name="connsiteY1" fmla="*/ 4361 h 218283"/>
                <a:gd name="connsiteX2" fmla="*/ 467764 w 657573"/>
                <a:gd name="connsiteY2" fmla="*/ 218282 h 218283"/>
                <a:gd name="connsiteX3" fmla="*/ 232933 w 657573"/>
                <a:gd name="connsiteY3" fmla="*/ 12911 h 218283"/>
                <a:gd name="connsiteX4" fmla="*/ 52773 w 657573"/>
                <a:gd name="connsiteY4" fmla="*/ 218283 h 218283"/>
                <a:gd name="connsiteX5" fmla="*/ 0 w 657573"/>
                <a:gd name="connsiteY5" fmla="*/ 101084 h 218283"/>
                <a:gd name="connsiteX6" fmla="*/ 30418 w 657573"/>
                <a:gd name="connsiteY6" fmla="*/ 71508 h 218283"/>
                <a:gd name="connsiteX7" fmla="*/ 144829 w 657573"/>
                <a:gd name="connsiteY7" fmla="*/ 12513 h 218283"/>
                <a:gd name="connsiteX8" fmla="*/ 167968 w 657573"/>
                <a:gd name="connsiteY8" fmla="*/ 9251 h 21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7573" h="218283">
                  <a:moveTo>
                    <a:pt x="616336" y="0"/>
                  </a:moveTo>
                  <a:lnTo>
                    <a:pt x="657573" y="4361"/>
                  </a:lnTo>
                  <a:lnTo>
                    <a:pt x="467764" y="218282"/>
                  </a:lnTo>
                  <a:lnTo>
                    <a:pt x="232933" y="12911"/>
                  </a:lnTo>
                  <a:lnTo>
                    <a:pt x="52773" y="218283"/>
                  </a:lnTo>
                  <a:lnTo>
                    <a:pt x="0" y="101084"/>
                  </a:lnTo>
                  <a:lnTo>
                    <a:pt x="30418" y="71508"/>
                  </a:lnTo>
                  <a:cubicBezTo>
                    <a:pt x="64416" y="44548"/>
                    <a:pt x="103360" y="24682"/>
                    <a:pt x="144829" y="12513"/>
                  </a:cubicBezTo>
                  <a:lnTo>
                    <a:pt x="167968" y="9251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7ED68E32-37DE-4314-88AB-9BF0FD260CF9}"/>
                </a:ext>
              </a:extLst>
            </p:cNvPr>
            <p:cNvGrpSpPr/>
            <p:nvPr/>
          </p:nvGrpSpPr>
          <p:grpSpPr>
            <a:xfrm>
              <a:off x="440357" y="4635279"/>
              <a:ext cx="247061" cy="223838"/>
              <a:chOff x="1611864" y="1745472"/>
              <a:chExt cx="177418" cy="168405"/>
            </a:xfrm>
          </p:grpSpPr>
          <p:sp>
            <p:nvSpPr>
              <p:cNvPr id="164" name="円/楕円 662">
                <a:extLst>
                  <a:ext uri="{FF2B5EF4-FFF2-40B4-BE49-F238E27FC236}">
                    <a16:creationId xmlns:a16="http://schemas.microsoft.com/office/drawing/2014/main" id="{9124E8C6-F656-43AB-B0E3-B00116BF303C}"/>
                  </a:ext>
                </a:extLst>
              </p:cNvPr>
              <p:cNvSpPr/>
              <p:nvPr/>
            </p:nvSpPr>
            <p:spPr>
              <a:xfrm flipH="1">
                <a:off x="1611864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2497DDC-C40E-40C5-B50E-651228DEC7F1}"/>
                  </a:ext>
                </a:extLst>
              </p:cNvPr>
              <p:cNvSpPr/>
              <p:nvPr/>
            </p:nvSpPr>
            <p:spPr>
              <a:xfrm>
                <a:off x="1635631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662">
                <a:extLst>
                  <a:ext uri="{FF2B5EF4-FFF2-40B4-BE49-F238E27FC236}">
                    <a16:creationId xmlns:a16="http://schemas.microsoft.com/office/drawing/2014/main" id="{025B40CA-A6C3-422A-ACDF-52516AC137C4}"/>
                  </a:ext>
                </a:extLst>
              </p:cNvPr>
              <p:cNvSpPr/>
              <p:nvPr/>
            </p:nvSpPr>
            <p:spPr>
              <a:xfrm>
                <a:off x="1720668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25D1B19B-FD0B-4F6C-828B-38DBFA60FE73}"/>
                </a:ext>
              </a:extLst>
            </p:cNvPr>
            <p:cNvGrpSpPr/>
            <p:nvPr/>
          </p:nvGrpSpPr>
          <p:grpSpPr>
            <a:xfrm rot="21119437">
              <a:off x="862898" y="3632526"/>
              <a:ext cx="383691" cy="1053991"/>
              <a:chOff x="798980" y="3692327"/>
              <a:chExt cx="399139" cy="1112510"/>
            </a:xfrm>
          </p:grpSpPr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2BA00B86-44B6-48CF-84C6-2CC6D9B653C1}"/>
                  </a:ext>
                </a:extLst>
              </p:cNvPr>
              <p:cNvSpPr/>
              <p:nvPr/>
            </p:nvSpPr>
            <p:spPr>
              <a:xfrm rot="18900000" flipH="1">
                <a:off x="798980" y="3692327"/>
                <a:ext cx="399139" cy="1032526"/>
              </a:xfrm>
              <a:prstGeom prst="moon">
                <a:avLst>
                  <a:gd name="adj" fmla="val 56681"/>
                </a:avLst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月 400">
                <a:extLst>
                  <a:ext uri="{FF2B5EF4-FFF2-40B4-BE49-F238E27FC236}">
                    <a16:creationId xmlns:a16="http://schemas.microsoft.com/office/drawing/2014/main" id="{B03306CF-3C3C-4F1D-B63E-6817C954F798}"/>
                  </a:ext>
                </a:extLst>
              </p:cNvPr>
              <p:cNvSpPr/>
              <p:nvPr/>
            </p:nvSpPr>
            <p:spPr>
              <a:xfrm rot="18900000" flipH="1">
                <a:off x="835704" y="3772310"/>
                <a:ext cx="172902" cy="1032527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9" name="円/楕円 368">
              <a:extLst>
                <a:ext uri="{FF2B5EF4-FFF2-40B4-BE49-F238E27FC236}">
                  <a16:creationId xmlns:a16="http://schemas.microsoft.com/office/drawing/2014/main" id="{A91B03C7-EB30-4537-B98B-4E8E418C235F}"/>
                </a:ext>
              </a:extLst>
            </p:cNvPr>
            <p:cNvSpPr/>
            <p:nvPr/>
          </p:nvSpPr>
          <p:spPr>
            <a:xfrm rot="900000" flipH="1">
              <a:off x="1198083" y="4415855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円/楕円 369">
              <a:extLst>
                <a:ext uri="{FF2B5EF4-FFF2-40B4-BE49-F238E27FC236}">
                  <a16:creationId xmlns:a16="http://schemas.microsoft.com/office/drawing/2014/main" id="{E3B20881-D733-4CF0-A343-35E7A7B57EF4}"/>
                </a:ext>
              </a:extLst>
            </p:cNvPr>
            <p:cNvSpPr/>
            <p:nvPr/>
          </p:nvSpPr>
          <p:spPr>
            <a:xfrm rot="900000" flipH="1">
              <a:off x="1251066" y="4486404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円/楕円 655">
              <a:extLst>
                <a:ext uri="{FF2B5EF4-FFF2-40B4-BE49-F238E27FC236}">
                  <a16:creationId xmlns:a16="http://schemas.microsoft.com/office/drawing/2014/main" id="{C5836C90-1DB7-4083-A050-03B06510B32E}"/>
                </a:ext>
              </a:extLst>
            </p:cNvPr>
            <p:cNvSpPr/>
            <p:nvPr/>
          </p:nvSpPr>
          <p:spPr>
            <a:xfrm>
              <a:off x="930054" y="4740319"/>
              <a:ext cx="141377" cy="76715"/>
            </a:xfrm>
            <a:prstGeom prst="ellipse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655">
              <a:extLst>
                <a:ext uri="{FF2B5EF4-FFF2-40B4-BE49-F238E27FC236}">
                  <a16:creationId xmlns:a16="http://schemas.microsoft.com/office/drawing/2014/main" id="{999FFF79-BC87-4B48-9190-68A871A433EB}"/>
                </a:ext>
              </a:extLst>
            </p:cNvPr>
            <p:cNvSpPr/>
            <p:nvPr/>
          </p:nvSpPr>
          <p:spPr>
            <a:xfrm>
              <a:off x="331645" y="4740319"/>
              <a:ext cx="84505" cy="76715"/>
            </a:xfrm>
            <a:prstGeom prst="ellipse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7">
              <a:extLst>
                <a:ext uri="{FF2B5EF4-FFF2-40B4-BE49-F238E27FC236}">
                  <a16:creationId xmlns:a16="http://schemas.microsoft.com/office/drawing/2014/main" id="{FE8E26E1-5425-4A50-ADFF-899FF53BBD9B}"/>
                </a:ext>
              </a:extLst>
            </p:cNvPr>
            <p:cNvSpPr/>
            <p:nvPr/>
          </p:nvSpPr>
          <p:spPr>
            <a:xfrm>
              <a:off x="517370" y="4937567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9D8C72F-042A-4E33-8843-FCCD61D441F4}"/>
                </a:ext>
              </a:extLst>
            </p:cNvPr>
            <p:cNvGrpSpPr/>
            <p:nvPr/>
          </p:nvGrpSpPr>
          <p:grpSpPr>
            <a:xfrm>
              <a:off x="761456" y="4211104"/>
              <a:ext cx="187314" cy="340684"/>
              <a:chOff x="2946540" y="4211104"/>
              <a:chExt cx="187314" cy="340684"/>
            </a:xfrm>
          </p:grpSpPr>
          <p:sp>
            <p:nvSpPr>
              <p:cNvPr id="159" name="円/楕円 661">
                <a:extLst>
                  <a:ext uri="{FF2B5EF4-FFF2-40B4-BE49-F238E27FC236}">
                    <a16:creationId xmlns:a16="http://schemas.microsoft.com/office/drawing/2014/main" id="{3474B461-F529-4FB9-BCCA-34A9978DD8FC}"/>
                  </a:ext>
                </a:extLst>
              </p:cNvPr>
              <p:cNvSpPr/>
              <p:nvPr/>
            </p:nvSpPr>
            <p:spPr>
              <a:xfrm>
                <a:off x="2959719" y="4341203"/>
                <a:ext cx="163987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665">
                <a:extLst>
                  <a:ext uri="{FF2B5EF4-FFF2-40B4-BE49-F238E27FC236}">
                    <a16:creationId xmlns:a16="http://schemas.microsoft.com/office/drawing/2014/main" id="{A485327C-C4D8-49BD-9A40-01C9753C469D}"/>
                  </a:ext>
                </a:extLst>
              </p:cNvPr>
              <p:cNvSpPr/>
              <p:nvPr/>
            </p:nvSpPr>
            <p:spPr>
              <a:xfrm>
                <a:off x="3011342" y="4362341"/>
                <a:ext cx="71340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DBAF230B-9480-4EFC-BC26-394683B9D21B}"/>
                  </a:ext>
                </a:extLst>
              </p:cNvPr>
              <p:cNvSpPr/>
              <p:nvPr/>
            </p:nvSpPr>
            <p:spPr>
              <a:xfrm rot="5400000">
                <a:off x="3015301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1B9F725B-9D50-4A0B-86CA-8EB6C9ACA344}"/>
                </a:ext>
              </a:extLst>
            </p:cNvPr>
            <p:cNvGrpSpPr/>
            <p:nvPr/>
          </p:nvGrpSpPr>
          <p:grpSpPr>
            <a:xfrm>
              <a:off x="330483" y="4211104"/>
              <a:ext cx="138199" cy="340684"/>
              <a:chOff x="2946540" y="4211104"/>
              <a:chExt cx="187314" cy="340684"/>
            </a:xfrm>
          </p:grpSpPr>
          <p:sp>
            <p:nvSpPr>
              <p:cNvPr id="156" name="円/楕円 661">
                <a:extLst>
                  <a:ext uri="{FF2B5EF4-FFF2-40B4-BE49-F238E27FC236}">
                    <a16:creationId xmlns:a16="http://schemas.microsoft.com/office/drawing/2014/main" id="{3898DE1E-E5CE-4801-B5AE-2288937FE535}"/>
                  </a:ext>
                </a:extLst>
              </p:cNvPr>
              <p:cNvSpPr/>
              <p:nvPr/>
            </p:nvSpPr>
            <p:spPr>
              <a:xfrm>
                <a:off x="2959719" y="4341203"/>
                <a:ext cx="163987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円/楕円 665">
                <a:extLst>
                  <a:ext uri="{FF2B5EF4-FFF2-40B4-BE49-F238E27FC236}">
                    <a16:creationId xmlns:a16="http://schemas.microsoft.com/office/drawing/2014/main" id="{EB7121B9-B534-4776-B356-EF05119CF04D}"/>
                  </a:ext>
                </a:extLst>
              </p:cNvPr>
              <p:cNvSpPr/>
              <p:nvPr/>
            </p:nvSpPr>
            <p:spPr>
              <a:xfrm>
                <a:off x="3011342" y="4362341"/>
                <a:ext cx="71340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47991B92-ED20-4066-BCB5-F3EFB1D13282}"/>
                  </a:ext>
                </a:extLst>
              </p:cNvPr>
              <p:cNvSpPr/>
              <p:nvPr/>
            </p:nvSpPr>
            <p:spPr>
              <a:xfrm rot="5400000">
                <a:off x="3015301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8912DA99-0E04-490B-ADF9-57465830B6B5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2592561" y="3835565"/>
            <a:chExt cx="1314629" cy="2615311"/>
          </a:xfrm>
        </p:grpSpPr>
        <p:sp>
          <p:nvSpPr>
            <p:cNvPr id="172" name="円/楕円 608">
              <a:extLst>
                <a:ext uri="{FF2B5EF4-FFF2-40B4-BE49-F238E27FC236}">
                  <a16:creationId xmlns:a16="http://schemas.microsoft.com/office/drawing/2014/main" id="{DB77DF7F-0DA8-4C46-A7CF-783C962E3F0F}"/>
                </a:ext>
              </a:extLst>
            </p:cNvPr>
            <p:cNvSpPr/>
            <p:nvPr/>
          </p:nvSpPr>
          <p:spPr>
            <a:xfrm>
              <a:off x="2592561" y="3835565"/>
              <a:ext cx="1314629" cy="1003135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2E9BE1E-8260-42AC-9B23-7B4864ADA3F5}"/>
                </a:ext>
              </a:extLst>
            </p:cNvPr>
            <p:cNvSpPr/>
            <p:nvPr/>
          </p:nvSpPr>
          <p:spPr>
            <a:xfrm>
              <a:off x="2668541" y="3905303"/>
              <a:ext cx="1067317" cy="1745052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円/楕円 631">
              <a:extLst>
                <a:ext uri="{FF2B5EF4-FFF2-40B4-BE49-F238E27FC236}">
                  <a16:creationId xmlns:a16="http://schemas.microsoft.com/office/drawing/2014/main" id="{218A43A4-D396-44EE-B8DA-5516976D64CB}"/>
                </a:ext>
              </a:extLst>
            </p:cNvPr>
            <p:cNvSpPr/>
            <p:nvPr/>
          </p:nvSpPr>
          <p:spPr>
            <a:xfrm>
              <a:off x="3299753" y="4733869"/>
              <a:ext cx="136304" cy="73962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0DE29C1-6ABD-45BD-85A6-0F5D54F258DE}"/>
                </a:ext>
              </a:extLst>
            </p:cNvPr>
            <p:cNvSpPr/>
            <p:nvPr/>
          </p:nvSpPr>
          <p:spPr>
            <a:xfrm>
              <a:off x="2760851" y="5236215"/>
              <a:ext cx="1104681" cy="1214661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75024 w 941096"/>
                <a:gd name="connsiteY0" fmla="*/ 0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79056 w 941096"/>
                <a:gd name="connsiteY6" fmla="*/ 143639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  <a:gd name="connsiteX9" fmla="*/ 285636 w 941096"/>
                <a:gd name="connsiteY9" fmla="*/ 144261 h 1020925"/>
                <a:gd name="connsiteX10" fmla="*/ 570909 w 941096"/>
                <a:gd name="connsiteY10" fmla="*/ 7813 h 1020925"/>
                <a:gd name="connsiteX11" fmla="*/ 575024 w 941096"/>
                <a:gd name="connsiteY11" fmla="*/ 0 h 1020925"/>
                <a:gd name="connsiteX0" fmla="*/ 562416 w 928488"/>
                <a:gd name="connsiteY0" fmla="*/ 0 h 1020925"/>
                <a:gd name="connsiteX1" fmla="*/ 623071 w 928488"/>
                <a:gd name="connsiteY1" fmla="*/ 0 h 1020925"/>
                <a:gd name="connsiteX2" fmla="*/ 928488 w 928488"/>
                <a:gd name="connsiteY2" fmla="*/ 320391 h 1020925"/>
                <a:gd name="connsiteX3" fmla="*/ 928488 w 928488"/>
                <a:gd name="connsiteY3" fmla="*/ 1020925 h 1020925"/>
                <a:gd name="connsiteX4" fmla="*/ 0 w 928488"/>
                <a:gd name="connsiteY4" fmla="*/ 1020925 h 1020925"/>
                <a:gd name="connsiteX5" fmla="*/ 735 w 928488"/>
                <a:gd name="connsiteY5" fmla="*/ 400340 h 1020925"/>
                <a:gd name="connsiteX6" fmla="*/ 66448 w 928488"/>
                <a:gd name="connsiteY6" fmla="*/ 143639 h 1020925"/>
                <a:gd name="connsiteX7" fmla="*/ 231731 w 928488"/>
                <a:gd name="connsiteY7" fmla="*/ 10385 h 1020925"/>
                <a:gd name="connsiteX8" fmla="*/ 250936 w 928488"/>
                <a:gd name="connsiteY8" fmla="*/ 7678 h 1020925"/>
                <a:gd name="connsiteX9" fmla="*/ 273028 w 928488"/>
                <a:gd name="connsiteY9" fmla="*/ 144261 h 1020925"/>
                <a:gd name="connsiteX10" fmla="*/ 558301 w 928488"/>
                <a:gd name="connsiteY10" fmla="*/ 7813 h 1020925"/>
                <a:gd name="connsiteX11" fmla="*/ 562416 w 928488"/>
                <a:gd name="connsiteY11" fmla="*/ 0 h 1020925"/>
                <a:gd name="connsiteX0" fmla="*/ 562416 w 928488"/>
                <a:gd name="connsiteY0" fmla="*/ 0 h 1020925"/>
                <a:gd name="connsiteX1" fmla="*/ 623071 w 928488"/>
                <a:gd name="connsiteY1" fmla="*/ 0 h 1020925"/>
                <a:gd name="connsiteX2" fmla="*/ 928488 w 928488"/>
                <a:gd name="connsiteY2" fmla="*/ 320391 h 1020925"/>
                <a:gd name="connsiteX3" fmla="*/ 928488 w 928488"/>
                <a:gd name="connsiteY3" fmla="*/ 1020925 h 1020925"/>
                <a:gd name="connsiteX4" fmla="*/ 0 w 928488"/>
                <a:gd name="connsiteY4" fmla="*/ 1020925 h 1020925"/>
                <a:gd name="connsiteX5" fmla="*/ 735 w 928488"/>
                <a:gd name="connsiteY5" fmla="*/ 400340 h 1020925"/>
                <a:gd name="connsiteX6" fmla="*/ 66448 w 928488"/>
                <a:gd name="connsiteY6" fmla="*/ 143639 h 1020925"/>
                <a:gd name="connsiteX7" fmla="*/ 231731 w 928488"/>
                <a:gd name="connsiteY7" fmla="*/ 10385 h 1020925"/>
                <a:gd name="connsiteX8" fmla="*/ 250936 w 928488"/>
                <a:gd name="connsiteY8" fmla="*/ 7678 h 1020925"/>
                <a:gd name="connsiteX9" fmla="*/ 273028 w 928488"/>
                <a:gd name="connsiteY9" fmla="*/ 144261 h 1020925"/>
                <a:gd name="connsiteX10" fmla="*/ 558301 w 928488"/>
                <a:gd name="connsiteY10" fmla="*/ 7813 h 1020925"/>
                <a:gd name="connsiteX11" fmla="*/ 562416 w 928488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488" h="1020925">
                  <a:moveTo>
                    <a:pt x="562416" y="0"/>
                  </a:moveTo>
                  <a:lnTo>
                    <a:pt x="623071" y="0"/>
                  </a:lnTo>
                  <a:cubicBezTo>
                    <a:pt x="791748" y="0"/>
                    <a:pt x="928488" y="143444"/>
                    <a:pt x="928488" y="320391"/>
                  </a:cubicBezTo>
                  <a:lnTo>
                    <a:pt x="928488" y="1020925"/>
                  </a:lnTo>
                  <a:lnTo>
                    <a:pt x="0" y="1020925"/>
                  </a:lnTo>
                  <a:cubicBezTo>
                    <a:pt x="245" y="814063"/>
                    <a:pt x="334" y="503857"/>
                    <a:pt x="735" y="400340"/>
                  </a:cubicBezTo>
                  <a:cubicBezTo>
                    <a:pt x="1136" y="296823"/>
                    <a:pt x="27949" y="208631"/>
                    <a:pt x="66448" y="143639"/>
                  </a:cubicBezTo>
                  <a:cubicBezTo>
                    <a:pt x="104947" y="78647"/>
                    <a:pt x="162894" y="30585"/>
                    <a:pt x="231731" y="10385"/>
                  </a:cubicBezTo>
                  <a:lnTo>
                    <a:pt x="250936" y="7678"/>
                  </a:lnTo>
                  <a:cubicBezTo>
                    <a:pt x="231070" y="55841"/>
                    <a:pt x="155922" y="144239"/>
                    <a:pt x="273028" y="144261"/>
                  </a:cubicBezTo>
                  <a:cubicBezTo>
                    <a:pt x="390134" y="144283"/>
                    <a:pt x="506995" y="31857"/>
                    <a:pt x="558301" y="7813"/>
                  </a:cubicBezTo>
                  <a:lnTo>
                    <a:pt x="562416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EE10E4CC-B7B8-4154-8A9E-D91D3C3CE542}"/>
                </a:ext>
              </a:extLst>
            </p:cNvPr>
            <p:cNvSpPr/>
            <p:nvPr/>
          </p:nvSpPr>
          <p:spPr>
            <a:xfrm>
              <a:off x="2762418" y="5709860"/>
              <a:ext cx="1104731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6F3BB8C8-3960-49EC-9A1C-A0794465A721}"/>
                </a:ext>
              </a:extLst>
            </p:cNvPr>
            <p:cNvSpPr/>
            <p:nvPr/>
          </p:nvSpPr>
          <p:spPr>
            <a:xfrm>
              <a:off x="3567113" y="5365392"/>
              <a:ext cx="314536" cy="10854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C82CB9D-4E5A-4D73-B927-263D76F7D66A}"/>
                </a:ext>
              </a:extLst>
            </p:cNvPr>
            <p:cNvSpPr/>
            <p:nvPr/>
          </p:nvSpPr>
          <p:spPr>
            <a:xfrm>
              <a:off x="3088526" y="5099822"/>
              <a:ext cx="214406" cy="109885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円/楕円 27">
              <a:extLst>
                <a:ext uri="{FF2B5EF4-FFF2-40B4-BE49-F238E27FC236}">
                  <a16:creationId xmlns:a16="http://schemas.microsoft.com/office/drawing/2014/main" id="{67F82ACB-D1B8-4CB8-8E2C-3F0B881F6EE1}"/>
                </a:ext>
              </a:extLst>
            </p:cNvPr>
            <p:cNvSpPr/>
            <p:nvPr/>
          </p:nvSpPr>
          <p:spPr>
            <a:xfrm>
              <a:off x="2947455" y="4971919"/>
              <a:ext cx="199227" cy="5439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円/楕円 638">
              <a:extLst>
                <a:ext uri="{FF2B5EF4-FFF2-40B4-BE49-F238E27FC236}">
                  <a16:creationId xmlns:a16="http://schemas.microsoft.com/office/drawing/2014/main" id="{532209BF-89BB-4725-868B-0D76361B4E5B}"/>
                </a:ext>
              </a:extLst>
            </p:cNvPr>
            <p:cNvSpPr/>
            <p:nvPr/>
          </p:nvSpPr>
          <p:spPr>
            <a:xfrm>
              <a:off x="2842269" y="4762066"/>
              <a:ext cx="162870" cy="10044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50">
              <a:extLst>
                <a:ext uri="{FF2B5EF4-FFF2-40B4-BE49-F238E27FC236}">
                  <a16:creationId xmlns:a16="http://schemas.microsoft.com/office/drawing/2014/main" id="{38B8BCD2-612C-45F2-A3AA-233E03F8B847}"/>
                </a:ext>
              </a:extLst>
            </p:cNvPr>
            <p:cNvSpPr/>
            <p:nvPr/>
          </p:nvSpPr>
          <p:spPr>
            <a:xfrm>
              <a:off x="2690468" y="3881436"/>
              <a:ext cx="912427" cy="475474"/>
            </a:xfrm>
            <a:custGeom>
              <a:avLst/>
              <a:gdLst>
                <a:gd name="connsiteX0" fmla="*/ 306540 w 617208"/>
                <a:gd name="connsiteY0" fmla="*/ 0 h 288310"/>
                <a:gd name="connsiteX1" fmla="*/ 601290 w 617208"/>
                <a:gd name="connsiteY1" fmla="*/ 99673 h 288310"/>
                <a:gd name="connsiteX2" fmla="*/ 601154 w 617208"/>
                <a:gd name="connsiteY2" fmla="*/ 100130 h 288310"/>
                <a:gd name="connsiteX3" fmla="*/ 589012 w 617208"/>
                <a:gd name="connsiteY3" fmla="*/ 219488 h 288310"/>
                <a:gd name="connsiteX4" fmla="*/ 520191 w 617208"/>
                <a:gd name="connsiteY4" fmla="*/ 288310 h 288310"/>
                <a:gd name="connsiteX5" fmla="*/ 451370 w 617208"/>
                <a:gd name="connsiteY5" fmla="*/ 219488 h 288310"/>
                <a:gd name="connsiteX6" fmla="*/ 448184 w 617208"/>
                <a:gd name="connsiteY6" fmla="*/ 214690 h 288310"/>
                <a:gd name="connsiteX7" fmla="*/ 444997 w 617208"/>
                <a:gd name="connsiteY7" fmla="*/ 219488 h 288310"/>
                <a:gd name="connsiteX8" fmla="*/ 376176 w 617208"/>
                <a:gd name="connsiteY8" fmla="*/ 288310 h 288310"/>
                <a:gd name="connsiteX9" fmla="*/ 310859 w 617208"/>
                <a:gd name="connsiteY9" fmla="*/ 222992 h 288310"/>
                <a:gd name="connsiteX10" fmla="*/ 245541 w 617208"/>
                <a:gd name="connsiteY10" fmla="*/ 288310 h 288310"/>
                <a:gd name="connsiteX11" fmla="*/ 176720 w 617208"/>
                <a:gd name="connsiteY11" fmla="*/ 219488 h 288310"/>
                <a:gd name="connsiteX12" fmla="*/ 171280 w 617208"/>
                <a:gd name="connsiteY12" fmla="*/ 211297 h 288310"/>
                <a:gd name="connsiteX13" fmla="*/ 165840 w 617208"/>
                <a:gd name="connsiteY13" fmla="*/ 219488 h 288310"/>
                <a:gd name="connsiteX14" fmla="*/ 97019 w 617208"/>
                <a:gd name="connsiteY14" fmla="*/ 288310 h 288310"/>
                <a:gd name="connsiteX15" fmla="*/ 28198 w 617208"/>
                <a:gd name="connsiteY15" fmla="*/ 219488 h 288310"/>
                <a:gd name="connsiteX16" fmla="*/ 13206 w 617208"/>
                <a:gd name="connsiteY16" fmla="*/ 104422 h 288310"/>
                <a:gd name="connsiteX17" fmla="*/ 306540 w 617208"/>
                <a:gd name="connsiteY17" fmla="*/ 0 h 288310"/>
                <a:gd name="connsiteX0" fmla="*/ 291407 w 602075"/>
                <a:gd name="connsiteY0" fmla="*/ 1 h 288311"/>
                <a:gd name="connsiteX1" fmla="*/ 586157 w 602075"/>
                <a:gd name="connsiteY1" fmla="*/ 99674 h 288311"/>
                <a:gd name="connsiteX2" fmla="*/ 586021 w 602075"/>
                <a:gd name="connsiteY2" fmla="*/ 100131 h 288311"/>
                <a:gd name="connsiteX3" fmla="*/ 573879 w 602075"/>
                <a:gd name="connsiteY3" fmla="*/ 219489 h 288311"/>
                <a:gd name="connsiteX4" fmla="*/ 505058 w 602075"/>
                <a:gd name="connsiteY4" fmla="*/ 288311 h 288311"/>
                <a:gd name="connsiteX5" fmla="*/ 436237 w 602075"/>
                <a:gd name="connsiteY5" fmla="*/ 219489 h 288311"/>
                <a:gd name="connsiteX6" fmla="*/ 433051 w 602075"/>
                <a:gd name="connsiteY6" fmla="*/ 214691 h 288311"/>
                <a:gd name="connsiteX7" fmla="*/ 429864 w 602075"/>
                <a:gd name="connsiteY7" fmla="*/ 219489 h 288311"/>
                <a:gd name="connsiteX8" fmla="*/ 361043 w 602075"/>
                <a:gd name="connsiteY8" fmla="*/ 288311 h 288311"/>
                <a:gd name="connsiteX9" fmla="*/ 295726 w 602075"/>
                <a:gd name="connsiteY9" fmla="*/ 222993 h 288311"/>
                <a:gd name="connsiteX10" fmla="*/ 230408 w 602075"/>
                <a:gd name="connsiteY10" fmla="*/ 288311 h 288311"/>
                <a:gd name="connsiteX11" fmla="*/ 161587 w 602075"/>
                <a:gd name="connsiteY11" fmla="*/ 219489 h 288311"/>
                <a:gd name="connsiteX12" fmla="*/ 156147 w 602075"/>
                <a:gd name="connsiteY12" fmla="*/ 211298 h 288311"/>
                <a:gd name="connsiteX13" fmla="*/ 150707 w 602075"/>
                <a:gd name="connsiteY13" fmla="*/ 219489 h 288311"/>
                <a:gd name="connsiteX14" fmla="*/ 81886 w 602075"/>
                <a:gd name="connsiteY14" fmla="*/ 288311 h 288311"/>
                <a:gd name="connsiteX15" fmla="*/ 13065 w 602075"/>
                <a:gd name="connsiteY15" fmla="*/ 219489 h 288311"/>
                <a:gd name="connsiteX16" fmla="*/ 35784 w 602075"/>
                <a:gd name="connsiteY16" fmla="*/ 101536 h 288311"/>
                <a:gd name="connsiteX17" fmla="*/ 291407 w 602075"/>
                <a:gd name="connsiteY17" fmla="*/ 1 h 28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2075" h="288311">
                  <a:moveTo>
                    <a:pt x="291407" y="1"/>
                  </a:moveTo>
                  <a:cubicBezTo>
                    <a:pt x="383136" y="-309"/>
                    <a:pt x="586157" y="44626"/>
                    <a:pt x="586157" y="99674"/>
                  </a:cubicBezTo>
                  <a:cubicBezTo>
                    <a:pt x="586112" y="99826"/>
                    <a:pt x="586066" y="99979"/>
                    <a:pt x="586021" y="100131"/>
                  </a:cubicBezTo>
                  <a:cubicBezTo>
                    <a:pt x="611140" y="136692"/>
                    <a:pt x="606553" y="186816"/>
                    <a:pt x="573879" y="219489"/>
                  </a:cubicBezTo>
                  <a:lnTo>
                    <a:pt x="505058" y="288311"/>
                  </a:lnTo>
                  <a:lnTo>
                    <a:pt x="436237" y="219489"/>
                  </a:lnTo>
                  <a:lnTo>
                    <a:pt x="433051" y="214691"/>
                  </a:lnTo>
                  <a:cubicBezTo>
                    <a:pt x="432523" y="216753"/>
                    <a:pt x="431218" y="218136"/>
                    <a:pt x="429864" y="219489"/>
                  </a:cubicBezTo>
                  <a:lnTo>
                    <a:pt x="361043" y="288311"/>
                  </a:lnTo>
                  <a:lnTo>
                    <a:pt x="295726" y="222993"/>
                  </a:lnTo>
                  <a:lnTo>
                    <a:pt x="230408" y="288311"/>
                  </a:lnTo>
                  <a:lnTo>
                    <a:pt x="161587" y="219489"/>
                  </a:lnTo>
                  <a:lnTo>
                    <a:pt x="156147" y="211298"/>
                  </a:lnTo>
                  <a:cubicBezTo>
                    <a:pt x="155234" y="214729"/>
                    <a:pt x="153043" y="217154"/>
                    <a:pt x="150707" y="219489"/>
                  </a:cubicBezTo>
                  <a:lnTo>
                    <a:pt x="81886" y="288311"/>
                  </a:lnTo>
                  <a:lnTo>
                    <a:pt x="13065" y="219489"/>
                  </a:lnTo>
                  <a:cubicBezTo>
                    <a:pt x="-18317" y="188109"/>
                    <a:pt x="13922" y="137744"/>
                    <a:pt x="35784" y="101536"/>
                  </a:cubicBezTo>
                  <a:cubicBezTo>
                    <a:pt x="82174" y="64955"/>
                    <a:pt x="199678" y="311"/>
                    <a:pt x="291407" y="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F7B51616-16B7-44DD-B85B-136032D82323}"/>
                </a:ext>
              </a:extLst>
            </p:cNvPr>
            <p:cNvSpPr/>
            <p:nvPr/>
          </p:nvSpPr>
          <p:spPr>
            <a:xfrm rot="18900000" flipH="1">
              <a:off x="3347294" y="3865288"/>
              <a:ext cx="409889" cy="805713"/>
            </a:xfrm>
            <a:prstGeom prst="moon">
              <a:avLst>
                <a:gd name="adj" fmla="val 4797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円/楕円 368">
              <a:extLst>
                <a:ext uri="{FF2B5EF4-FFF2-40B4-BE49-F238E27FC236}">
                  <a16:creationId xmlns:a16="http://schemas.microsoft.com/office/drawing/2014/main" id="{F60EC874-11A0-4609-BB66-EB94A5DB4AF8}"/>
                </a:ext>
              </a:extLst>
            </p:cNvPr>
            <p:cNvSpPr/>
            <p:nvPr/>
          </p:nvSpPr>
          <p:spPr>
            <a:xfrm rot="900000" flipH="1">
              <a:off x="3587284" y="4417061"/>
              <a:ext cx="242497" cy="40131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369">
              <a:extLst>
                <a:ext uri="{FF2B5EF4-FFF2-40B4-BE49-F238E27FC236}">
                  <a16:creationId xmlns:a16="http://schemas.microsoft.com/office/drawing/2014/main" id="{A0367E6A-4206-4ECA-82D2-C6451C3B4D64}"/>
                </a:ext>
              </a:extLst>
            </p:cNvPr>
            <p:cNvSpPr/>
            <p:nvPr/>
          </p:nvSpPr>
          <p:spPr>
            <a:xfrm rot="900000" flipH="1">
              <a:off x="3639604" y="4486726"/>
              <a:ext cx="143560" cy="263054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B3ADFA2-7FDE-46BD-87AE-41649147B40A}"/>
                </a:ext>
              </a:extLst>
            </p:cNvPr>
            <p:cNvSpPr/>
            <p:nvPr/>
          </p:nvSpPr>
          <p:spPr>
            <a:xfrm>
              <a:off x="3133393" y="4295496"/>
              <a:ext cx="214607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27DAC044-A684-46DE-A138-7AE3A5C01386}"/>
                </a:ext>
              </a:extLst>
            </p:cNvPr>
            <p:cNvGrpSpPr/>
            <p:nvPr/>
          </p:nvGrpSpPr>
          <p:grpSpPr>
            <a:xfrm>
              <a:off x="3123631" y="4415888"/>
              <a:ext cx="229694" cy="221323"/>
              <a:chOff x="7861089" y="2663909"/>
              <a:chExt cx="218759" cy="210787"/>
            </a:xfrm>
          </p:grpSpPr>
          <p:sp>
            <p:nvSpPr>
              <p:cNvPr id="192" name="円/楕円 637">
                <a:extLst>
                  <a:ext uri="{FF2B5EF4-FFF2-40B4-BE49-F238E27FC236}">
                    <a16:creationId xmlns:a16="http://schemas.microsoft.com/office/drawing/2014/main" id="{D2257567-06AE-4821-B687-BB807CF8772E}"/>
                  </a:ext>
                </a:extLst>
              </p:cNvPr>
              <p:cNvSpPr/>
              <p:nvPr/>
            </p:nvSpPr>
            <p:spPr>
              <a:xfrm>
                <a:off x="7861089" y="2680980"/>
                <a:ext cx="218759" cy="1937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93CECEF2-38A7-4F62-BC36-64BE23626E98}"/>
                  </a:ext>
                </a:extLst>
              </p:cNvPr>
              <p:cNvSpPr/>
              <p:nvPr/>
            </p:nvSpPr>
            <p:spPr>
              <a:xfrm>
                <a:off x="7878357" y="2699116"/>
                <a:ext cx="131252" cy="14566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DB4ADAD-1909-40D1-A7E7-88998BF2AFCC}"/>
                  </a:ext>
                </a:extLst>
              </p:cNvPr>
              <p:cNvSpPr/>
              <p:nvPr/>
            </p:nvSpPr>
            <p:spPr>
              <a:xfrm>
                <a:off x="7864464" y="2663909"/>
                <a:ext cx="212010" cy="82054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E6FE67D-78AF-4267-AA00-71CA723F8D5D}"/>
                </a:ext>
              </a:extLst>
            </p:cNvPr>
            <p:cNvSpPr/>
            <p:nvPr/>
          </p:nvSpPr>
          <p:spPr>
            <a:xfrm>
              <a:off x="2714294" y="4295496"/>
              <a:ext cx="159902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0E6027DD-ABEF-4747-9884-E04CC4E0BA52}"/>
                </a:ext>
              </a:extLst>
            </p:cNvPr>
            <p:cNvGrpSpPr/>
            <p:nvPr/>
          </p:nvGrpSpPr>
          <p:grpSpPr>
            <a:xfrm>
              <a:off x="2704531" y="4415888"/>
              <a:ext cx="171143" cy="221323"/>
              <a:chOff x="7861089" y="2663909"/>
              <a:chExt cx="218759" cy="210787"/>
            </a:xfrm>
          </p:grpSpPr>
          <p:sp>
            <p:nvSpPr>
              <p:cNvPr id="189" name="円/楕円 637">
                <a:extLst>
                  <a:ext uri="{FF2B5EF4-FFF2-40B4-BE49-F238E27FC236}">
                    <a16:creationId xmlns:a16="http://schemas.microsoft.com/office/drawing/2014/main" id="{46B001E3-7049-4B22-B06D-C83441C1FB67}"/>
                  </a:ext>
                </a:extLst>
              </p:cNvPr>
              <p:cNvSpPr/>
              <p:nvPr/>
            </p:nvSpPr>
            <p:spPr>
              <a:xfrm>
                <a:off x="7861089" y="2680980"/>
                <a:ext cx="218759" cy="1937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CDD444C1-612C-42EE-90D3-87CD7DA3F002}"/>
                  </a:ext>
                </a:extLst>
              </p:cNvPr>
              <p:cNvSpPr/>
              <p:nvPr/>
            </p:nvSpPr>
            <p:spPr>
              <a:xfrm>
                <a:off x="7902895" y="2699116"/>
                <a:ext cx="131252" cy="14566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1E370EE-4207-4BFF-81BA-2E64DBC4D27C}"/>
                  </a:ext>
                </a:extLst>
              </p:cNvPr>
              <p:cNvSpPr/>
              <p:nvPr/>
            </p:nvSpPr>
            <p:spPr>
              <a:xfrm>
                <a:off x="7864464" y="2663909"/>
                <a:ext cx="212010" cy="82054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89BB21-6ADB-4ED8-9B61-E5786D2FD7B9}"/>
              </a:ext>
            </a:extLst>
          </p:cNvPr>
          <p:cNvGrpSpPr/>
          <p:nvPr/>
        </p:nvGrpSpPr>
        <p:grpSpPr>
          <a:xfrm>
            <a:off x="7258681" y="717810"/>
            <a:ext cx="1456058" cy="2823109"/>
            <a:chOff x="7258681" y="717810"/>
            <a:chExt cx="1456058" cy="28231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D65D4CD-04EA-48A3-95DD-BB869652B406}"/>
                </a:ext>
              </a:extLst>
            </p:cNvPr>
            <p:cNvGrpSpPr/>
            <p:nvPr/>
          </p:nvGrpSpPr>
          <p:grpSpPr>
            <a:xfrm>
              <a:off x="7401863" y="717810"/>
              <a:ext cx="1312876" cy="2823109"/>
              <a:chOff x="5086967" y="717810"/>
              <a:chExt cx="1312876" cy="2823109"/>
            </a:xfrm>
          </p:grpSpPr>
          <p:sp>
            <p:nvSpPr>
              <p:cNvPr id="19" name="フリーフォーム 540">
                <a:extLst>
                  <a:ext uri="{FF2B5EF4-FFF2-40B4-BE49-F238E27FC236}">
                    <a16:creationId xmlns:a16="http://schemas.microsoft.com/office/drawing/2014/main" id="{0DE3CA5B-D977-45AC-B80F-5A913E0CCAB3}"/>
                  </a:ext>
                </a:extLst>
              </p:cNvPr>
              <p:cNvSpPr/>
              <p:nvPr/>
            </p:nvSpPr>
            <p:spPr>
              <a:xfrm>
                <a:off x="508696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140ED38-116C-4354-9019-4DF867976948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71E74C1-9265-46BC-AFB2-09B9BFE3E5FD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2A33F60-3C5F-4BC7-8523-545050548EC0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F0F4FDBB-EDAF-46CC-800C-125FA92D1791}"/>
                  </a:ext>
                </a:extLst>
              </p:cNvPr>
              <p:cNvSpPr/>
              <p:nvPr/>
            </p:nvSpPr>
            <p:spPr>
              <a:xfrm>
                <a:off x="5321967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423A1679-47E6-4DE7-89AC-AA725493286B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台形 582">
                <a:extLst>
                  <a:ext uri="{FF2B5EF4-FFF2-40B4-BE49-F238E27FC236}">
                    <a16:creationId xmlns:a16="http://schemas.microsoft.com/office/drawing/2014/main" id="{5497DB08-1046-4FE5-A311-E08A654838F3}"/>
                  </a:ext>
                </a:extLst>
              </p:cNvPr>
              <p:cNvSpPr/>
              <p:nvPr/>
            </p:nvSpPr>
            <p:spPr>
              <a:xfrm rot="10800000">
                <a:off x="5414767" y="2321941"/>
                <a:ext cx="447415" cy="799516"/>
              </a:xfrm>
              <a:custGeom>
                <a:avLst/>
                <a:gdLst>
                  <a:gd name="connsiteX0" fmla="*/ 0 w 461228"/>
                  <a:gd name="connsiteY0" fmla="*/ 792372 h 792372"/>
                  <a:gd name="connsiteX1" fmla="*/ 193185 w 461228"/>
                  <a:gd name="connsiteY1" fmla="*/ 0 h 792372"/>
                  <a:gd name="connsiteX2" fmla="*/ 268043 w 461228"/>
                  <a:gd name="connsiteY2" fmla="*/ 0 h 792372"/>
                  <a:gd name="connsiteX3" fmla="*/ 461228 w 461228"/>
                  <a:gd name="connsiteY3" fmla="*/ 792372 h 792372"/>
                  <a:gd name="connsiteX4" fmla="*/ 0 w 461228"/>
                  <a:gd name="connsiteY4" fmla="*/ 792372 h 792372"/>
                  <a:gd name="connsiteX0" fmla="*/ 0 w 461228"/>
                  <a:gd name="connsiteY0" fmla="*/ 794753 h 794753"/>
                  <a:gd name="connsiteX1" fmla="*/ 193185 w 461228"/>
                  <a:gd name="connsiteY1" fmla="*/ 2381 h 794753"/>
                  <a:gd name="connsiteX2" fmla="*/ 365674 w 461228"/>
                  <a:gd name="connsiteY2" fmla="*/ 0 h 794753"/>
                  <a:gd name="connsiteX3" fmla="*/ 461228 w 461228"/>
                  <a:gd name="connsiteY3" fmla="*/ 794753 h 794753"/>
                  <a:gd name="connsiteX4" fmla="*/ 0 w 461228"/>
                  <a:gd name="connsiteY4" fmla="*/ 794753 h 794753"/>
                  <a:gd name="connsiteX0" fmla="*/ 0 w 461228"/>
                  <a:gd name="connsiteY0" fmla="*/ 799516 h 799516"/>
                  <a:gd name="connsiteX1" fmla="*/ 243192 w 461228"/>
                  <a:gd name="connsiteY1" fmla="*/ 0 h 799516"/>
                  <a:gd name="connsiteX2" fmla="*/ 365674 w 461228"/>
                  <a:gd name="connsiteY2" fmla="*/ 4763 h 799516"/>
                  <a:gd name="connsiteX3" fmla="*/ 461228 w 461228"/>
                  <a:gd name="connsiteY3" fmla="*/ 799516 h 799516"/>
                  <a:gd name="connsiteX4" fmla="*/ 0 w 461228"/>
                  <a:gd name="connsiteY4" fmla="*/ 799516 h 799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1228" h="799516">
                    <a:moveTo>
                      <a:pt x="0" y="799516"/>
                    </a:moveTo>
                    <a:lnTo>
                      <a:pt x="243192" y="0"/>
                    </a:lnTo>
                    <a:lnTo>
                      <a:pt x="365674" y="4763"/>
                    </a:lnTo>
                    <a:lnTo>
                      <a:pt x="461228" y="799516"/>
                    </a:lnTo>
                    <a:lnTo>
                      <a:pt x="0" y="799516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台形 731">
                <a:extLst>
                  <a:ext uri="{FF2B5EF4-FFF2-40B4-BE49-F238E27FC236}">
                    <a16:creationId xmlns:a16="http://schemas.microsoft.com/office/drawing/2014/main" id="{AA264955-1463-487E-A7DB-969A3EF55558}"/>
                  </a:ext>
                </a:extLst>
              </p:cNvPr>
              <p:cNvSpPr/>
              <p:nvPr/>
            </p:nvSpPr>
            <p:spPr>
              <a:xfrm rot="10800000" flipV="1">
                <a:off x="5434012" y="2449037"/>
                <a:ext cx="192422" cy="804338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214144"/>
                  <a:gd name="connsiteY0" fmla="*/ 551112 h 685660"/>
                  <a:gd name="connsiteX1" fmla="*/ 50098 w 214144"/>
                  <a:gd name="connsiteY1" fmla="*/ 0 h 685660"/>
                  <a:gd name="connsiteX2" fmla="*/ 134683 w 214144"/>
                  <a:gd name="connsiteY2" fmla="*/ 0 h 685660"/>
                  <a:gd name="connsiteX3" fmla="*/ 214144 w 214144"/>
                  <a:gd name="connsiteY3" fmla="*/ 488023 h 685660"/>
                  <a:gd name="connsiteX4" fmla="*/ 89962 w 214144"/>
                  <a:gd name="connsiteY4" fmla="*/ 685660 h 685660"/>
                  <a:gd name="connsiteX5" fmla="*/ 0 w 214144"/>
                  <a:gd name="connsiteY5" fmla="*/ 551112 h 685660"/>
                  <a:gd name="connsiteX0" fmla="*/ 0 w 214144"/>
                  <a:gd name="connsiteY0" fmla="*/ 551112 h 665944"/>
                  <a:gd name="connsiteX1" fmla="*/ 50098 w 214144"/>
                  <a:gd name="connsiteY1" fmla="*/ 0 h 665944"/>
                  <a:gd name="connsiteX2" fmla="*/ 134683 w 214144"/>
                  <a:gd name="connsiteY2" fmla="*/ 0 h 665944"/>
                  <a:gd name="connsiteX3" fmla="*/ 214144 w 214144"/>
                  <a:gd name="connsiteY3" fmla="*/ 488023 h 665944"/>
                  <a:gd name="connsiteX4" fmla="*/ 148688 w 214144"/>
                  <a:gd name="connsiteY4" fmla="*/ 665944 h 665944"/>
                  <a:gd name="connsiteX5" fmla="*/ 0 w 214144"/>
                  <a:gd name="connsiteY5" fmla="*/ 551112 h 665944"/>
                  <a:gd name="connsiteX0" fmla="*/ 0 w 182521"/>
                  <a:gd name="connsiteY0" fmla="*/ 509710 h 665944"/>
                  <a:gd name="connsiteX1" fmla="*/ 18475 w 182521"/>
                  <a:gd name="connsiteY1" fmla="*/ 0 h 665944"/>
                  <a:gd name="connsiteX2" fmla="*/ 103060 w 182521"/>
                  <a:gd name="connsiteY2" fmla="*/ 0 h 665944"/>
                  <a:gd name="connsiteX3" fmla="*/ 182521 w 182521"/>
                  <a:gd name="connsiteY3" fmla="*/ 488023 h 665944"/>
                  <a:gd name="connsiteX4" fmla="*/ 117065 w 182521"/>
                  <a:gd name="connsiteY4" fmla="*/ 665944 h 665944"/>
                  <a:gd name="connsiteX5" fmla="*/ 0 w 182521"/>
                  <a:gd name="connsiteY5" fmla="*/ 509710 h 66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2521" h="665944">
                    <a:moveTo>
                      <a:pt x="0" y="509710"/>
                    </a:moveTo>
                    <a:lnTo>
                      <a:pt x="18475" y="0"/>
                    </a:lnTo>
                    <a:lnTo>
                      <a:pt x="103060" y="0"/>
                    </a:lnTo>
                    <a:lnTo>
                      <a:pt x="182521" y="488023"/>
                    </a:lnTo>
                    <a:lnTo>
                      <a:pt x="117065" y="665944"/>
                    </a:lnTo>
                    <a:lnTo>
                      <a:pt x="0" y="50971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平行四辺形 26">
                <a:extLst>
                  <a:ext uri="{FF2B5EF4-FFF2-40B4-BE49-F238E27FC236}">
                    <a16:creationId xmlns:a16="http://schemas.microsoft.com/office/drawing/2014/main" id="{721F0DB5-93E3-42E8-8F01-C22A5FEA018D}"/>
                  </a:ext>
                </a:extLst>
              </p:cNvPr>
              <p:cNvSpPr/>
              <p:nvPr/>
            </p:nvSpPr>
            <p:spPr>
              <a:xfrm>
                <a:off x="5313617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4C2B3ACC-E121-4F77-AA86-61A3A6F8A77D}"/>
                  </a:ext>
                </a:extLst>
              </p:cNvPr>
              <p:cNvSpPr/>
              <p:nvPr/>
            </p:nvSpPr>
            <p:spPr>
              <a:xfrm rot="10800000">
                <a:off x="5438564" y="2314699"/>
                <a:ext cx="238930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平行四辺形 28">
                <a:extLst>
                  <a:ext uri="{FF2B5EF4-FFF2-40B4-BE49-F238E27FC236}">
                    <a16:creationId xmlns:a16="http://schemas.microsoft.com/office/drawing/2014/main" id="{F19BE3FC-9424-43A0-BC2A-171E074EECFA}"/>
                  </a:ext>
                </a:extLst>
              </p:cNvPr>
              <p:cNvSpPr/>
              <p:nvPr/>
            </p:nvSpPr>
            <p:spPr>
              <a:xfrm>
                <a:off x="5311675" y="2314701"/>
                <a:ext cx="249778" cy="202452"/>
              </a:xfrm>
              <a:prstGeom prst="parallelogram">
                <a:avLst>
                  <a:gd name="adj" fmla="val 54525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>
                <a:extLst>
                  <a:ext uri="{FF2B5EF4-FFF2-40B4-BE49-F238E27FC236}">
                    <a16:creationId xmlns:a16="http://schemas.microsoft.com/office/drawing/2014/main" id="{44DD31A2-F2F1-49F6-B92D-D08A6397AB64}"/>
                  </a:ext>
                </a:extLst>
              </p:cNvPr>
              <p:cNvSpPr/>
              <p:nvPr/>
            </p:nvSpPr>
            <p:spPr>
              <a:xfrm flipH="1">
                <a:off x="5571899" y="2344565"/>
                <a:ext cx="277365" cy="202452"/>
              </a:xfrm>
              <a:prstGeom prst="parallelogram">
                <a:avLst>
                  <a:gd name="adj" fmla="val 6511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>
                <a:extLst>
                  <a:ext uri="{FF2B5EF4-FFF2-40B4-BE49-F238E27FC236}">
                    <a16:creationId xmlns:a16="http://schemas.microsoft.com/office/drawing/2014/main" id="{B2B361D6-2039-4AFC-BA47-6040BCDAFFD8}"/>
                  </a:ext>
                </a:extLst>
              </p:cNvPr>
              <p:cNvSpPr/>
              <p:nvPr/>
            </p:nvSpPr>
            <p:spPr>
              <a:xfrm flipH="1">
                <a:off x="5561811" y="2314701"/>
                <a:ext cx="310352" cy="202452"/>
              </a:xfrm>
              <a:prstGeom prst="parallelogram">
                <a:avLst>
                  <a:gd name="adj" fmla="val 5687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F2C6E6BE-A44A-4B33-8F90-9DDFC074E9C0}"/>
                  </a:ext>
                </a:extLst>
              </p:cNvPr>
              <p:cNvSpPr/>
              <p:nvPr/>
            </p:nvSpPr>
            <p:spPr>
              <a:xfrm rot="18900000" flipH="1">
                <a:off x="5700628" y="717810"/>
                <a:ext cx="433280" cy="982636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368">
                <a:extLst>
                  <a:ext uri="{FF2B5EF4-FFF2-40B4-BE49-F238E27FC236}">
                    <a16:creationId xmlns:a16="http://schemas.microsoft.com/office/drawing/2014/main" id="{1DFD7317-9598-4DAC-BE9C-6CA1485F1B10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69">
                <a:extLst>
                  <a:ext uri="{FF2B5EF4-FFF2-40B4-BE49-F238E27FC236}">
                    <a16:creationId xmlns:a16="http://schemas.microsoft.com/office/drawing/2014/main" id="{819B9D0A-5878-4300-836C-5E82E4696872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8DB4243-FB99-4EBA-9050-33C658384BC4}"/>
                  </a:ext>
                </a:extLst>
              </p:cNvPr>
              <p:cNvSpPr/>
              <p:nvPr/>
            </p:nvSpPr>
            <p:spPr>
              <a:xfrm>
                <a:off x="5302051" y="2311363"/>
                <a:ext cx="678929" cy="965943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76735 w 842068"/>
                  <a:gd name="connsiteY11" fmla="*/ 70592 h 965943"/>
                  <a:gd name="connsiteX12" fmla="*/ 166803 w 842068"/>
                  <a:gd name="connsiteY12" fmla="*/ 0 h 965943"/>
                  <a:gd name="connsiteX0" fmla="*/ 166803 w 842068"/>
                  <a:gd name="connsiteY0" fmla="*/ 0 h 965943"/>
                  <a:gd name="connsiteX1" fmla="*/ 291083 w 842068"/>
                  <a:gd name="connsiteY1" fmla="*/ 926824 h 965943"/>
                  <a:gd name="connsiteX2" fmla="*/ 607336 w 842068"/>
                  <a:gd name="connsiteY2" fmla="*/ 16668 h 965943"/>
                  <a:gd name="connsiteX3" fmla="*/ 777145 w 842068"/>
                  <a:gd name="connsiteY3" fmla="*/ 11062 h 965943"/>
                  <a:gd name="connsiteX4" fmla="*/ 842068 w 842068"/>
                  <a:gd name="connsiteY4" fmla="*/ 253630 h 965943"/>
                  <a:gd name="connsiteX5" fmla="*/ 639696 w 842068"/>
                  <a:gd name="connsiteY5" fmla="*/ 344006 h 965943"/>
                  <a:gd name="connsiteX6" fmla="*/ 692225 w 842068"/>
                  <a:gd name="connsiteY6" fmla="*/ 633241 h 965943"/>
                  <a:gd name="connsiteX7" fmla="*/ 276316 w 842068"/>
                  <a:gd name="connsiteY7" fmla="*/ 965943 h 965943"/>
                  <a:gd name="connsiteX8" fmla="*/ 117356 w 842068"/>
                  <a:gd name="connsiteY8" fmla="*/ 628479 h 965943"/>
                  <a:gd name="connsiteX9" fmla="*/ 172838 w 842068"/>
                  <a:gd name="connsiteY9" fmla="*/ 332099 h 965943"/>
                  <a:gd name="connsiteX10" fmla="*/ 0 w 842068"/>
                  <a:gd name="connsiteY10" fmla="*/ 253630 h 965943"/>
                  <a:gd name="connsiteX11" fmla="*/ 126945 w 842068"/>
                  <a:gd name="connsiteY11" fmla="*/ 11061 h 965943"/>
                  <a:gd name="connsiteX12" fmla="*/ 166803 w 842068"/>
                  <a:gd name="connsiteY12" fmla="*/ 0 h 965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65943">
                    <a:moveTo>
                      <a:pt x="166803" y="0"/>
                    </a:moveTo>
                    <a:lnTo>
                      <a:pt x="291083" y="926824"/>
                    </a:lnTo>
                    <a:lnTo>
                      <a:pt x="607336" y="16668"/>
                    </a:lnTo>
                    <a:lnTo>
                      <a:pt x="777145" y="11062"/>
                    </a:lnTo>
                    <a:lnTo>
                      <a:pt x="842068" y="253630"/>
                    </a:lnTo>
                    <a:lnTo>
                      <a:pt x="639696" y="344006"/>
                    </a:lnTo>
                    <a:lnTo>
                      <a:pt x="692225" y="633241"/>
                    </a:lnTo>
                    <a:lnTo>
                      <a:pt x="276316" y="965943"/>
                    </a:lnTo>
                    <a:lnTo>
                      <a:pt x="117356" y="628479"/>
                    </a:lnTo>
                    <a:lnTo>
                      <a:pt x="172838" y="332099"/>
                    </a:lnTo>
                    <a:lnTo>
                      <a:pt x="0" y="253630"/>
                    </a:lnTo>
                    <a:lnTo>
                      <a:pt x="126945" y="11061"/>
                    </a:lnTo>
                    <a:lnTo>
                      <a:pt x="166803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7AD4275-02B0-45DD-8199-DAF1EE1AC9A7}"/>
                  </a:ext>
                </a:extLst>
              </p:cNvPr>
              <p:cNvSpPr/>
              <p:nvPr/>
            </p:nvSpPr>
            <p:spPr>
              <a:xfrm>
                <a:off x="5275399" y="2312900"/>
                <a:ext cx="678929" cy="95488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  <a:gd name="connsiteX0" fmla="*/ 178616 w 842068"/>
                  <a:gd name="connsiteY0" fmla="*/ 0 h 951656"/>
                  <a:gd name="connsiteX1" fmla="*/ 421034 w 842068"/>
                  <a:gd name="connsiteY1" fmla="*/ 917300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49843 w 842068"/>
                  <a:gd name="connsiteY8" fmla="*/ 618954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59016 w 842068"/>
                  <a:gd name="connsiteY11" fmla="*/ 1537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663452 w 842068"/>
                  <a:gd name="connsiteY2" fmla="*/ 0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0 h 951656"/>
                  <a:gd name="connsiteX1" fmla="*/ 291083 w 842068"/>
                  <a:gd name="connsiteY1" fmla="*/ 912537 h 951656"/>
                  <a:gd name="connsiteX2" fmla="*/ 598475 w 842068"/>
                  <a:gd name="connsiteY2" fmla="*/ 2381 h 951656"/>
                  <a:gd name="connsiteX3" fmla="*/ 783052 w 842068"/>
                  <a:gd name="connsiteY3" fmla="*/ 1537 h 951656"/>
                  <a:gd name="connsiteX4" fmla="*/ 842068 w 842068"/>
                  <a:gd name="connsiteY4" fmla="*/ 239343 h 951656"/>
                  <a:gd name="connsiteX5" fmla="*/ 669230 w 842068"/>
                  <a:gd name="connsiteY5" fmla="*/ 317812 h 951656"/>
                  <a:gd name="connsiteX6" fmla="*/ 692225 w 842068"/>
                  <a:gd name="connsiteY6" fmla="*/ 618954 h 951656"/>
                  <a:gd name="connsiteX7" fmla="*/ 276316 w 842068"/>
                  <a:gd name="connsiteY7" fmla="*/ 951656 h 951656"/>
                  <a:gd name="connsiteX8" fmla="*/ 117356 w 842068"/>
                  <a:gd name="connsiteY8" fmla="*/ 614192 h 951656"/>
                  <a:gd name="connsiteX9" fmla="*/ 172838 w 842068"/>
                  <a:gd name="connsiteY9" fmla="*/ 317812 h 951656"/>
                  <a:gd name="connsiteX10" fmla="*/ 0 w 842068"/>
                  <a:gd name="connsiteY10" fmla="*/ 239343 h 951656"/>
                  <a:gd name="connsiteX11" fmla="*/ 70829 w 842068"/>
                  <a:gd name="connsiteY11" fmla="*/ 22968 h 951656"/>
                  <a:gd name="connsiteX12" fmla="*/ 178616 w 842068"/>
                  <a:gd name="connsiteY12" fmla="*/ 0 h 951656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598475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83053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69230 w 842068"/>
                  <a:gd name="connsiteY5" fmla="*/ 321037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0829 w 842068"/>
                  <a:gd name="connsiteY11" fmla="*/ 26193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35718 h 954881"/>
                  <a:gd name="connsiteX12" fmla="*/ 178616 w 842068"/>
                  <a:gd name="connsiteY12" fmla="*/ 3225 h 954881"/>
                  <a:gd name="connsiteX0" fmla="*/ 178616 w 842068"/>
                  <a:gd name="connsiteY0" fmla="*/ 3225 h 954881"/>
                  <a:gd name="connsiteX1" fmla="*/ 291083 w 842068"/>
                  <a:gd name="connsiteY1" fmla="*/ 915762 h 954881"/>
                  <a:gd name="connsiteX2" fmla="*/ 607336 w 842068"/>
                  <a:gd name="connsiteY2" fmla="*/ 5606 h 954881"/>
                  <a:gd name="connsiteX3" fmla="*/ 777145 w 842068"/>
                  <a:gd name="connsiteY3" fmla="*/ 0 h 954881"/>
                  <a:gd name="connsiteX4" fmla="*/ 842068 w 842068"/>
                  <a:gd name="connsiteY4" fmla="*/ 242568 h 954881"/>
                  <a:gd name="connsiteX5" fmla="*/ 639696 w 842068"/>
                  <a:gd name="connsiteY5" fmla="*/ 332944 h 954881"/>
                  <a:gd name="connsiteX6" fmla="*/ 692225 w 842068"/>
                  <a:gd name="connsiteY6" fmla="*/ 622179 h 954881"/>
                  <a:gd name="connsiteX7" fmla="*/ 276316 w 842068"/>
                  <a:gd name="connsiteY7" fmla="*/ 954881 h 954881"/>
                  <a:gd name="connsiteX8" fmla="*/ 117356 w 842068"/>
                  <a:gd name="connsiteY8" fmla="*/ 617417 h 954881"/>
                  <a:gd name="connsiteX9" fmla="*/ 172838 w 842068"/>
                  <a:gd name="connsiteY9" fmla="*/ 321037 h 954881"/>
                  <a:gd name="connsiteX10" fmla="*/ 0 w 842068"/>
                  <a:gd name="connsiteY10" fmla="*/ 242568 h 954881"/>
                  <a:gd name="connsiteX11" fmla="*/ 76735 w 842068"/>
                  <a:gd name="connsiteY11" fmla="*/ 59530 h 954881"/>
                  <a:gd name="connsiteX12" fmla="*/ 178616 w 842068"/>
                  <a:gd name="connsiteY12" fmla="*/ 3225 h 954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54881">
                    <a:moveTo>
                      <a:pt x="178616" y="3225"/>
                    </a:moveTo>
                    <a:lnTo>
                      <a:pt x="291083" y="915762"/>
                    </a:lnTo>
                    <a:lnTo>
                      <a:pt x="607336" y="5606"/>
                    </a:lnTo>
                    <a:lnTo>
                      <a:pt x="777145" y="0"/>
                    </a:lnTo>
                    <a:lnTo>
                      <a:pt x="842068" y="242568"/>
                    </a:lnTo>
                    <a:lnTo>
                      <a:pt x="639696" y="332944"/>
                    </a:lnTo>
                    <a:lnTo>
                      <a:pt x="692225" y="622179"/>
                    </a:lnTo>
                    <a:lnTo>
                      <a:pt x="276316" y="954881"/>
                    </a:lnTo>
                    <a:lnTo>
                      <a:pt x="117356" y="617417"/>
                    </a:lnTo>
                    <a:lnTo>
                      <a:pt x="172838" y="321037"/>
                    </a:lnTo>
                    <a:lnTo>
                      <a:pt x="0" y="242568"/>
                    </a:lnTo>
                    <a:lnTo>
                      <a:pt x="76735" y="59530"/>
                    </a:lnTo>
                    <a:lnTo>
                      <a:pt x="178616" y="3225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A1CCC96-9697-4380-8C46-D8ADADD46E86}"/>
                </a:ext>
              </a:extLst>
            </p:cNvPr>
            <p:cNvSpPr/>
            <p:nvPr/>
          </p:nvSpPr>
          <p:spPr>
            <a:xfrm>
              <a:off x="7760387" y="3348038"/>
              <a:ext cx="88214" cy="9588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FFE7A95-4673-4C77-93AF-FE69425B2B40}"/>
                </a:ext>
              </a:extLst>
            </p:cNvPr>
            <p:cNvSpPr/>
            <p:nvPr/>
          </p:nvSpPr>
          <p:spPr>
            <a:xfrm>
              <a:off x="7258681" y="786448"/>
              <a:ext cx="927859" cy="659289"/>
            </a:xfrm>
            <a:custGeom>
              <a:avLst/>
              <a:gdLst>
                <a:gd name="connsiteX0" fmla="*/ 526000 w 1020959"/>
                <a:gd name="connsiteY0" fmla="*/ 0 h 783834"/>
                <a:gd name="connsiteX1" fmla="*/ 1020959 w 1020959"/>
                <a:gd name="connsiteY1" fmla="*/ 251388 h 783834"/>
                <a:gd name="connsiteX2" fmla="*/ 918511 w 1020959"/>
                <a:gd name="connsiteY2" fmla="*/ 201926 h 783834"/>
                <a:gd name="connsiteX3" fmla="*/ 914855 w 1020959"/>
                <a:gd name="connsiteY3" fmla="*/ 200807 h 783834"/>
                <a:gd name="connsiteX4" fmla="*/ 916798 w 1020959"/>
                <a:gd name="connsiteY4" fmla="*/ 202860 h 783834"/>
                <a:gd name="connsiteX5" fmla="*/ 929867 w 1020959"/>
                <a:gd name="connsiteY5" fmla="*/ 232649 h 783834"/>
                <a:gd name="connsiteX6" fmla="*/ 945888 w 1020959"/>
                <a:gd name="connsiteY6" fmla="*/ 244005 h 783834"/>
                <a:gd name="connsiteX7" fmla="*/ 939629 w 1020959"/>
                <a:gd name="connsiteY7" fmla="*/ 247118 h 783834"/>
                <a:gd name="connsiteX8" fmla="*/ 949618 w 1020959"/>
                <a:gd name="connsiteY8" fmla="*/ 259394 h 783834"/>
                <a:gd name="connsiteX9" fmla="*/ 884786 w 1020959"/>
                <a:gd name="connsiteY9" fmla="*/ 274395 h 783834"/>
                <a:gd name="connsiteX10" fmla="*/ 731145 w 1020959"/>
                <a:gd name="connsiteY10" fmla="*/ 350813 h 783834"/>
                <a:gd name="connsiteX11" fmla="*/ 510243 w 1020959"/>
                <a:gd name="connsiteY11" fmla="*/ 479986 h 783834"/>
                <a:gd name="connsiteX12" fmla="*/ 108496 w 1020959"/>
                <a:gd name="connsiteY12" fmla="*/ 769940 h 783834"/>
                <a:gd name="connsiteX13" fmla="*/ 108494 w 1020959"/>
                <a:gd name="connsiteY13" fmla="*/ 769941 h 783834"/>
                <a:gd name="connsiteX14" fmla="*/ 116534 w 1020959"/>
                <a:gd name="connsiteY14" fmla="*/ 709688 h 783834"/>
                <a:gd name="connsiteX15" fmla="*/ 131427 w 1020959"/>
                <a:gd name="connsiteY15" fmla="*/ 687406 h 783834"/>
                <a:gd name="connsiteX16" fmla="*/ 130477 w 1020959"/>
                <a:gd name="connsiteY16" fmla="*/ 688257 h 783834"/>
                <a:gd name="connsiteX17" fmla="*/ 41261 w 1020959"/>
                <a:gd name="connsiteY17" fmla="*/ 783833 h 783834"/>
                <a:gd name="connsiteX18" fmla="*/ 41260 w 1020959"/>
                <a:gd name="connsiteY18" fmla="*/ 783834 h 783834"/>
                <a:gd name="connsiteX19" fmla="*/ 105204 w 1020959"/>
                <a:gd name="connsiteY19" fmla="*/ 432147 h 783834"/>
                <a:gd name="connsiteX20" fmla="*/ 130269 w 1020959"/>
                <a:gd name="connsiteY20" fmla="*/ 403526 h 783834"/>
                <a:gd name="connsiteX21" fmla="*/ 3364 w 1020959"/>
                <a:gd name="connsiteY21" fmla="*/ 462584 h 783834"/>
                <a:gd name="connsiteX22" fmla="*/ 3362 w 1020959"/>
                <a:gd name="connsiteY22" fmla="*/ 462585 h 783834"/>
                <a:gd name="connsiteX23" fmla="*/ 237260 w 1020959"/>
                <a:gd name="connsiteY23" fmla="*/ 171834 h 783834"/>
                <a:gd name="connsiteX24" fmla="*/ 253653 w 1020959"/>
                <a:gd name="connsiteY24" fmla="*/ 165189 h 783834"/>
                <a:gd name="connsiteX25" fmla="*/ 253148 w 1020959"/>
                <a:gd name="connsiteY25" fmla="*/ 165275 h 783834"/>
                <a:gd name="connsiteX26" fmla="*/ 31041 w 1020959"/>
                <a:gd name="connsiteY26" fmla="*/ 251388 h 783834"/>
                <a:gd name="connsiteX27" fmla="*/ 526000 w 1020959"/>
                <a:gd name="connsiteY27" fmla="*/ 0 h 7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0959" h="783834">
                  <a:moveTo>
                    <a:pt x="526000" y="0"/>
                  </a:moveTo>
                  <a:cubicBezTo>
                    <a:pt x="799358" y="0"/>
                    <a:pt x="1020959" y="112550"/>
                    <a:pt x="1020959" y="251388"/>
                  </a:cubicBezTo>
                  <a:cubicBezTo>
                    <a:pt x="990181" y="232884"/>
                    <a:pt x="955781" y="216338"/>
                    <a:pt x="918511" y="201926"/>
                  </a:cubicBezTo>
                  <a:lnTo>
                    <a:pt x="914855" y="200807"/>
                  </a:lnTo>
                  <a:lnTo>
                    <a:pt x="916798" y="202860"/>
                  </a:lnTo>
                  <a:lnTo>
                    <a:pt x="929867" y="232649"/>
                  </a:lnTo>
                  <a:lnTo>
                    <a:pt x="945888" y="244005"/>
                  </a:lnTo>
                  <a:lnTo>
                    <a:pt x="939629" y="247118"/>
                  </a:lnTo>
                  <a:lnTo>
                    <a:pt x="949618" y="259394"/>
                  </a:lnTo>
                  <a:lnTo>
                    <a:pt x="884786" y="274395"/>
                  </a:lnTo>
                  <a:lnTo>
                    <a:pt x="731145" y="350813"/>
                  </a:lnTo>
                  <a:cubicBezTo>
                    <a:pt x="657920" y="390478"/>
                    <a:pt x="583668" y="433870"/>
                    <a:pt x="510243" y="479986"/>
                  </a:cubicBezTo>
                  <a:cubicBezTo>
                    <a:pt x="363391" y="572218"/>
                    <a:pt x="224920" y="672157"/>
                    <a:pt x="108496" y="769940"/>
                  </a:cubicBezTo>
                  <a:lnTo>
                    <a:pt x="108494" y="769941"/>
                  </a:lnTo>
                  <a:cubicBezTo>
                    <a:pt x="99675" y="755899"/>
                    <a:pt x="102989" y="735163"/>
                    <a:pt x="116534" y="709688"/>
                  </a:cubicBezTo>
                  <a:lnTo>
                    <a:pt x="131427" y="687406"/>
                  </a:lnTo>
                  <a:lnTo>
                    <a:pt x="130477" y="688257"/>
                  </a:lnTo>
                  <a:cubicBezTo>
                    <a:pt x="98997" y="719022"/>
                    <a:pt x="69175" y="750929"/>
                    <a:pt x="41261" y="783833"/>
                  </a:cubicBezTo>
                  <a:lnTo>
                    <a:pt x="41260" y="783834"/>
                  </a:lnTo>
                  <a:cubicBezTo>
                    <a:pt x="-15477" y="685562"/>
                    <a:pt x="13931" y="553060"/>
                    <a:pt x="105204" y="432147"/>
                  </a:cubicBezTo>
                  <a:lnTo>
                    <a:pt x="130269" y="403526"/>
                  </a:lnTo>
                  <a:lnTo>
                    <a:pt x="3364" y="462584"/>
                  </a:lnTo>
                  <a:lnTo>
                    <a:pt x="3362" y="462585"/>
                  </a:lnTo>
                  <a:cubicBezTo>
                    <a:pt x="-19732" y="361050"/>
                    <a:pt x="78082" y="247178"/>
                    <a:pt x="237260" y="171834"/>
                  </a:cubicBezTo>
                  <a:lnTo>
                    <a:pt x="253653" y="165189"/>
                  </a:lnTo>
                  <a:lnTo>
                    <a:pt x="253148" y="165275"/>
                  </a:lnTo>
                  <a:cubicBezTo>
                    <a:pt x="168644" y="185202"/>
                    <a:pt x="92597" y="214381"/>
                    <a:pt x="31041" y="251388"/>
                  </a:cubicBezTo>
                  <a:cubicBezTo>
                    <a:pt x="31041" y="112550"/>
                    <a:pt x="252642" y="0"/>
                    <a:pt x="5260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A18F54D-1F84-4FAC-B2BE-73FFBDCB2F14}"/>
                </a:ext>
              </a:extLst>
            </p:cNvPr>
            <p:cNvSpPr/>
            <p:nvPr/>
          </p:nvSpPr>
          <p:spPr>
            <a:xfrm rot="19800000">
              <a:off x="7598108" y="1824541"/>
              <a:ext cx="45719" cy="9286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1D88121-A87C-43FE-B877-59067F3261DE}"/>
                </a:ext>
              </a:extLst>
            </p:cNvPr>
            <p:cNvGrpSpPr/>
            <p:nvPr/>
          </p:nvGrpSpPr>
          <p:grpSpPr>
            <a:xfrm>
              <a:off x="7870040" y="1312961"/>
              <a:ext cx="287644" cy="369055"/>
              <a:chOff x="10279941" y="1266100"/>
              <a:chExt cx="287644" cy="369055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4807ACB-3C49-4951-8B96-5774F2B56864}"/>
                  </a:ext>
                </a:extLst>
              </p:cNvPr>
              <p:cNvSpPr/>
              <p:nvPr/>
            </p:nvSpPr>
            <p:spPr>
              <a:xfrm>
                <a:off x="1027994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797DDB3-2090-4E84-B760-BE86B112056B}"/>
                  </a:ext>
                </a:extLst>
              </p:cNvPr>
              <p:cNvGrpSpPr/>
              <p:nvPr/>
            </p:nvGrpSpPr>
            <p:grpSpPr>
              <a:xfrm>
                <a:off x="10336641" y="1393640"/>
                <a:ext cx="188100" cy="241515"/>
                <a:chOff x="8589369" y="1164308"/>
                <a:chExt cx="188100" cy="241515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6A8EDC6-5ECE-41A5-88F0-E4C1D3192D91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9DEA4C19-99E5-450A-B96C-805B3CE288B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18EF0B06-DC0A-480B-B711-5DB9FB37352A}"/>
                    </a:ext>
                  </a:extLst>
                </p:cNvPr>
                <p:cNvSpPr/>
                <p:nvPr/>
              </p:nvSpPr>
              <p:spPr>
                <a:xfrm>
                  <a:off x="8605728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420ADDC-84C2-439B-9FB0-B77CFD527F88}"/>
                </a:ext>
              </a:extLst>
            </p:cNvPr>
            <p:cNvGrpSpPr/>
            <p:nvPr/>
          </p:nvGrpSpPr>
          <p:grpSpPr>
            <a:xfrm>
              <a:off x="7431371" y="1312961"/>
              <a:ext cx="239550" cy="369055"/>
              <a:chOff x="10279941" y="1266100"/>
              <a:chExt cx="287644" cy="369055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980D552D-E8A8-4BA4-BD05-8547722B7C04}"/>
                  </a:ext>
                </a:extLst>
              </p:cNvPr>
              <p:cNvSpPr/>
              <p:nvPr/>
            </p:nvSpPr>
            <p:spPr>
              <a:xfrm>
                <a:off x="1027994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CB99B74-CF8F-46C7-8054-8FA7BF97B39F}"/>
                  </a:ext>
                </a:extLst>
              </p:cNvPr>
              <p:cNvGrpSpPr/>
              <p:nvPr/>
            </p:nvGrpSpPr>
            <p:grpSpPr>
              <a:xfrm>
                <a:off x="10336641" y="1393640"/>
                <a:ext cx="188100" cy="241515"/>
                <a:chOff x="8589369" y="1164308"/>
                <a:chExt cx="188100" cy="241515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F0911FD5-A39D-4EA3-BEF8-59AFB55E1C2F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FD2331CE-0B52-4CA1-8302-495F42053129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C10D92F7-C3B1-43F9-B5E8-C2C9DF3655E4}"/>
                    </a:ext>
                  </a:extLst>
                </p:cNvPr>
                <p:cNvSpPr/>
                <p:nvPr/>
              </p:nvSpPr>
              <p:spPr>
                <a:xfrm>
                  <a:off x="8620509" y="122094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8C6A9DB-D33F-4C56-B7EA-5889DC63FAEF}"/>
              </a:ext>
            </a:extLst>
          </p:cNvPr>
          <p:cNvGrpSpPr/>
          <p:nvPr/>
        </p:nvGrpSpPr>
        <p:grpSpPr>
          <a:xfrm>
            <a:off x="7230242" y="3657638"/>
            <a:ext cx="1240660" cy="2808146"/>
            <a:chOff x="6818620" y="3657638"/>
            <a:chExt cx="1240660" cy="2808146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2B8EE9E-6F9B-4CBF-8458-6B5AE9351A6D}"/>
                </a:ext>
              </a:extLst>
            </p:cNvPr>
            <p:cNvSpPr/>
            <p:nvPr/>
          </p:nvSpPr>
          <p:spPr>
            <a:xfrm>
              <a:off x="6818620" y="3771900"/>
              <a:ext cx="1228099" cy="784859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84640" h="746442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09039" y="378289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5601" y="378289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F5637EB-1740-470E-85A0-DF072C47C6C4}"/>
                </a:ext>
              </a:extLst>
            </p:cNvPr>
            <p:cNvGrpSpPr/>
            <p:nvPr/>
          </p:nvGrpSpPr>
          <p:grpSpPr>
            <a:xfrm>
              <a:off x="6846172" y="3905303"/>
              <a:ext cx="1213108" cy="2560481"/>
              <a:chOff x="194114" y="3858121"/>
              <a:chExt cx="1228493" cy="2592955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99B8634-4C7D-4B78-B53D-7E7CBB73AF8C}"/>
                  </a:ext>
                </a:extLst>
              </p:cNvPr>
              <p:cNvSpPr/>
              <p:nvPr/>
            </p:nvSpPr>
            <p:spPr>
              <a:xfrm>
                <a:off x="194114" y="3858121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6BBDB3C-3F4B-4D46-B4ED-E5E11B4D5364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FFFB628-D1E3-4EFF-B3CB-03964B309346}"/>
                  </a:ext>
                </a:extLst>
              </p:cNvPr>
              <p:cNvSpPr/>
              <p:nvPr/>
            </p:nvSpPr>
            <p:spPr>
              <a:xfrm>
                <a:off x="287595" y="5205913"/>
                <a:ext cx="1118691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円/楕円 27">
                <a:extLst>
                  <a:ext uri="{FF2B5EF4-FFF2-40B4-BE49-F238E27FC236}">
                    <a16:creationId xmlns:a16="http://schemas.microsoft.com/office/drawing/2014/main" id="{BFE82DC0-85CE-443B-BA18-9FF119B6CDFC}"/>
                  </a:ext>
                </a:extLst>
              </p:cNvPr>
              <p:cNvSpPr/>
              <p:nvPr/>
            </p:nvSpPr>
            <p:spPr>
              <a:xfrm>
                <a:off x="476565" y="4938265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9D34075-52A7-4AA3-8E74-C802E928FC17}"/>
                  </a:ext>
                </a:extLst>
              </p:cNvPr>
              <p:cNvSpPr/>
              <p:nvPr/>
            </p:nvSpPr>
            <p:spPr>
              <a:xfrm flipH="1">
                <a:off x="1126799" y="5854460"/>
                <a:ext cx="239247" cy="596616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45BC09D9-7277-4B30-9969-87727361CCC7}"/>
                  </a:ext>
                </a:extLst>
              </p:cNvPr>
              <p:cNvSpPr/>
              <p:nvPr/>
            </p:nvSpPr>
            <p:spPr>
              <a:xfrm>
                <a:off x="1071623" y="5336729"/>
                <a:ext cx="350984" cy="596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449">
                <a:extLst>
                  <a:ext uri="{FF2B5EF4-FFF2-40B4-BE49-F238E27FC236}">
                    <a16:creationId xmlns:a16="http://schemas.microsoft.com/office/drawing/2014/main" id="{3101B889-7648-425D-8691-8DC1642BA815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38107" cy="14290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B523775-D23D-49D5-A73F-46EA82E92059}"/>
                </a:ext>
              </a:extLst>
            </p:cNvPr>
            <p:cNvSpPr/>
            <p:nvPr/>
          </p:nvSpPr>
          <p:spPr>
            <a:xfrm>
              <a:off x="6988989" y="5552031"/>
              <a:ext cx="517330" cy="646419"/>
            </a:xfrm>
            <a:custGeom>
              <a:avLst/>
              <a:gdLst>
                <a:gd name="connsiteX0" fmla="*/ 326085 w 652170"/>
                <a:gd name="connsiteY0" fmla="*/ 129632 h 646419"/>
                <a:gd name="connsiteX1" fmla="*/ 244198 w 652170"/>
                <a:gd name="connsiteY1" fmla="*/ 367756 h 646419"/>
                <a:gd name="connsiteX2" fmla="*/ 407973 w 652170"/>
                <a:gd name="connsiteY2" fmla="*/ 367756 h 646419"/>
                <a:gd name="connsiteX3" fmla="*/ 208813 w 652170"/>
                <a:gd name="connsiteY3" fmla="*/ 0 h 646419"/>
                <a:gd name="connsiteX4" fmla="*/ 443357 w 652170"/>
                <a:gd name="connsiteY4" fmla="*/ 0 h 646419"/>
                <a:gd name="connsiteX5" fmla="*/ 652170 w 652170"/>
                <a:gd name="connsiteY5" fmla="*/ 646419 h 646419"/>
                <a:gd name="connsiteX6" fmla="*/ 503801 w 652170"/>
                <a:gd name="connsiteY6" fmla="*/ 646419 h 646419"/>
                <a:gd name="connsiteX7" fmla="*/ 458743 w 652170"/>
                <a:gd name="connsiteY7" fmla="*/ 515393 h 646419"/>
                <a:gd name="connsiteX8" fmla="*/ 193428 w 652170"/>
                <a:gd name="connsiteY8" fmla="*/ 515393 h 646419"/>
                <a:gd name="connsiteX9" fmla="*/ 148370 w 652170"/>
                <a:gd name="connsiteY9" fmla="*/ 646419 h 646419"/>
                <a:gd name="connsiteX10" fmla="*/ 0 w 652170"/>
                <a:gd name="connsiteY10" fmla="*/ 646419 h 64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2170" h="646419">
                  <a:moveTo>
                    <a:pt x="326085" y="129632"/>
                  </a:moveTo>
                  <a:lnTo>
                    <a:pt x="244198" y="367756"/>
                  </a:lnTo>
                  <a:lnTo>
                    <a:pt x="407973" y="367756"/>
                  </a:lnTo>
                  <a:close/>
                  <a:moveTo>
                    <a:pt x="208813" y="0"/>
                  </a:moveTo>
                  <a:lnTo>
                    <a:pt x="443357" y="0"/>
                  </a:lnTo>
                  <a:lnTo>
                    <a:pt x="652170" y="646419"/>
                  </a:lnTo>
                  <a:lnTo>
                    <a:pt x="503801" y="646419"/>
                  </a:lnTo>
                  <a:lnTo>
                    <a:pt x="458743" y="515393"/>
                  </a:lnTo>
                  <a:lnTo>
                    <a:pt x="193428" y="515393"/>
                  </a:lnTo>
                  <a:lnTo>
                    <a:pt x="148370" y="646419"/>
                  </a:lnTo>
                  <a:lnTo>
                    <a:pt x="0" y="64641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495CF67A-6A3E-44B1-A15A-EB260D3B05D0}"/>
                </a:ext>
              </a:extLst>
            </p:cNvPr>
            <p:cNvSpPr/>
            <p:nvPr/>
          </p:nvSpPr>
          <p:spPr>
            <a:xfrm rot="18900000" flipH="1">
              <a:off x="7431033" y="3657638"/>
              <a:ext cx="433280" cy="982636"/>
            </a:xfrm>
            <a:prstGeom prst="moon">
              <a:avLst>
                <a:gd name="adj" fmla="val 4797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円/楕円 368">
              <a:extLst>
                <a:ext uri="{FF2B5EF4-FFF2-40B4-BE49-F238E27FC236}">
                  <a16:creationId xmlns:a16="http://schemas.microsoft.com/office/drawing/2014/main" id="{DDB98482-A15D-4E6D-9FB4-B6D656ED70C9}"/>
                </a:ext>
              </a:extLst>
            </p:cNvPr>
            <p:cNvSpPr/>
            <p:nvPr/>
          </p:nvSpPr>
          <p:spPr>
            <a:xfrm rot="900000" flipH="1">
              <a:off x="7764915" y="4417061"/>
              <a:ext cx="242497" cy="40131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369">
              <a:extLst>
                <a:ext uri="{FF2B5EF4-FFF2-40B4-BE49-F238E27FC236}">
                  <a16:creationId xmlns:a16="http://schemas.microsoft.com/office/drawing/2014/main" id="{FF343D00-D338-4294-834D-84DE12C8CB61}"/>
                </a:ext>
              </a:extLst>
            </p:cNvPr>
            <p:cNvSpPr/>
            <p:nvPr/>
          </p:nvSpPr>
          <p:spPr>
            <a:xfrm rot="900000" flipH="1">
              <a:off x="7817235" y="4486726"/>
              <a:ext cx="143560" cy="263054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5695ABC-86CE-4475-A892-2734F8023844}"/>
                </a:ext>
              </a:extLst>
            </p:cNvPr>
            <p:cNvGrpSpPr/>
            <p:nvPr/>
          </p:nvGrpSpPr>
          <p:grpSpPr>
            <a:xfrm>
              <a:off x="7257963" y="4352081"/>
              <a:ext cx="275874" cy="283197"/>
              <a:chOff x="10108454" y="4352081"/>
              <a:chExt cx="275874" cy="283197"/>
            </a:xfrm>
          </p:grpSpPr>
          <p:sp>
            <p:nvSpPr>
              <p:cNvPr id="49" name="円/楕円 504">
                <a:extLst>
                  <a:ext uri="{FF2B5EF4-FFF2-40B4-BE49-F238E27FC236}">
                    <a16:creationId xmlns:a16="http://schemas.microsoft.com/office/drawing/2014/main" id="{1CEF758E-3E0B-416A-9CC7-F4B389AD96BE}"/>
                  </a:ext>
                </a:extLst>
              </p:cNvPr>
              <p:cNvSpPr/>
              <p:nvPr/>
            </p:nvSpPr>
            <p:spPr>
              <a:xfrm>
                <a:off x="10148734" y="4463715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508">
                <a:extLst>
                  <a:ext uri="{FF2B5EF4-FFF2-40B4-BE49-F238E27FC236}">
                    <a16:creationId xmlns:a16="http://schemas.microsoft.com/office/drawing/2014/main" id="{67FA5281-A2F8-4ECE-92CB-2F08E1889E1A}"/>
                  </a:ext>
                </a:extLst>
              </p:cNvPr>
              <p:cNvSpPr/>
              <p:nvPr/>
            </p:nvSpPr>
            <p:spPr>
              <a:xfrm>
                <a:off x="10172225" y="4487193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EBB05938-00AB-4E2A-84F2-64AAD90B2EA4}"/>
                  </a:ext>
                </a:extLst>
              </p:cNvPr>
              <p:cNvSpPr/>
              <p:nvPr/>
            </p:nvSpPr>
            <p:spPr>
              <a:xfrm rot="5400000">
                <a:off x="10208525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3B7631A8-25B0-4D9C-B01D-FABB80A2C378}"/>
                </a:ext>
              </a:extLst>
            </p:cNvPr>
            <p:cNvGrpSpPr/>
            <p:nvPr/>
          </p:nvGrpSpPr>
          <p:grpSpPr>
            <a:xfrm>
              <a:off x="6864263" y="4352081"/>
              <a:ext cx="186373" cy="283197"/>
              <a:chOff x="10108454" y="4352081"/>
              <a:chExt cx="275874" cy="283197"/>
            </a:xfrm>
          </p:grpSpPr>
          <p:sp>
            <p:nvSpPr>
              <p:cNvPr id="46" name="円/楕円 504">
                <a:extLst>
                  <a:ext uri="{FF2B5EF4-FFF2-40B4-BE49-F238E27FC236}">
                    <a16:creationId xmlns:a16="http://schemas.microsoft.com/office/drawing/2014/main" id="{DDABE5CA-35CF-49F1-A282-43711A1A2278}"/>
                  </a:ext>
                </a:extLst>
              </p:cNvPr>
              <p:cNvSpPr/>
              <p:nvPr/>
            </p:nvSpPr>
            <p:spPr>
              <a:xfrm>
                <a:off x="10148734" y="4463715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508">
                <a:extLst>
                  <a:ext uri="{FF2B5EF4-FFF2-40B4-BE49-F238E27FC236}">
                    <a16:creationId xmlns:a16="http://schemas.microsoft.com/office/drawing/2014/main" id="{F03BE61E-74B3-426A-9CE1-34D95DC1E7E5}"/>
                  </a:ext>
                </a:extLst>
              </p:cNvPr>
              <p:cNvSpPr/>
              <p:nvPr/>
            </p:nvSpPr>
            <p:spPr>
              <a:xfrm>
                <a:off x="10180729" y="4487193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C41F37A9-2DFE-4AB9-AFD6-98B30074B395}"/>
                  </a:ext>
                </a:extLst>
              </p:cNvPr>
              <p:cNvSpPr/>
              <p:nvPr/>
            </p:nvSpPr>
            <p:spPr>
              <a:xfrm rot="5400000">
                <a:off x="10208525" y="4252010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5C8599C5-92D4-4FAF-8F2B-812B427EF334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557263" y="705039"/>
            <a:chExt cx="1337488" cy="283588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EB725E5-4B6F-4E29-A5E5-F0BED40CF7AF}"/>
                </a:ext>
              </a:extLst>
            </p:cNvPr>
            <p:cNvGrpSpPr/>
            <p:nvPr/>
          </p:nvGrpSpPr>
          <p:grpSpPr>
            <a:xfrm>
              <a:off x="557263" y="705039"/>
              <a:ext cx="1337488" cy="2835880"/>
              <a:chOff x="5062355" y="705039"/>
              <a:chExt cx="1337488" cy="2835880"/>
            </a:xfrm>
          </p:grpSpPr>
          <p:sp>
            <p:nvSpPr>
              <p:cNvPr id="89" name="フリーフォーム 540">
                <a:extLst>
                  <a:ext uri="{FF2B5EF4-FFF2-40B4-BE49-F238E27FC236}">
                    <a16:creationId xmlns:a16="http://schemas.microsoft.com/office/drawing/2014/main" id="{35B0F49E-C278-4967-A397-4258C03A3CCB}"/>
                  </a:ext>
                </a:extLst>
              </p:cNvPr>
              <p:cNvSpPr/>
              <p:nvPr/>
            </p:nvSpPr>
            <p:spPr>
              <a:xfrm>
                <a:off x="5062355" y="811857"/>
                <a:ext cx="1266776" cy="103123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106637F-CB72-43B7-9365-B511FB7D6141}"/>
                  </a:ext>
                </a:extLst>
              </p:cNvPr>
              <p:cNvSpPr/>
              <p:nvPr/>
            </p:nvSpPr>
            <p:spPr>
              <a:xfrm>
                <a:off x="5096184" y="9625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7C13122-3C76-433D-9B3D-FCCDEE42CC56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F55027B9-6379-4F2F-8E25-D25886208B96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円/楕円 27">
                <a:extLst>
                  <a:ext uri="{FF2B5EF4-FFF2-40B4-BE49-F238E27FC236}">
                    <a16:creationId xmlns:a16="http://schemas.microsoft.com/office/drawing/2014/main" id="{10D51908-7993-4ABE-91F7-9C37CC20684F}"/>
                  </a:ext>
                </a:extLst>
              </p:cNvPr>
              <p:cNvSpPr/>
              <p:nvPr/>
            </p:nvSpPr>
            <p:spPr>
              <a:xfrm>
                <a:off x="5321967" y="1972384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C39CE267-9231-457B-9671-E8CD60B0E337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43F6DA57-2E00-4268-A3F3-FDB9D0713153}"/>
                  </a:ext>
                </a:extLst>
              </p:cNvPr>
              <p:cNvSpPr/>
              <p:nvPr/>
            </p:nvSpPr>
            <p:spPr>
              <a:xfrm rot="18900000" flipH="1">
                <a:off x="5679072" y="705039"/>
                <a:ext cx="485670" cy="943368"/>
              </a:xfrm>
              <a:prstGeom prst="moon">
                <a:avLst>
                  <a:gd name="adj" fmla="val 54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円/楕円 368">
                <a:extLst>
                  <a:ext uri="{FF2B5EF4-FFF2-40B4-BE49-F238E27FC236}">
                    <a16:creationId xmlns:a16="http://schemas.microsoft.com/office/drawing/2014/main" id="{EA36ABF2-789A-4891-AF1D-3A0C00BDEA20}"/>
                  </a:ext>
                </a:extLst>
              </p:cNvPr>
              <p:cNvSpPr/>
              <p:nvPr/>
            </p:nvSpPr>
            <p:spPr>
              <a:xfrm rot="900000" flipH="1">
                <a:off x="6012008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円/楕円 369">
                <a:extLst>
                  <a:ext uri="{FF2B5EF4-FFF2-40B4-BE49-F238E27FC236}">
                    <a16:creationId xmlns:a16="http://schemas.microsoft.com/office/drawing/2014/main" id="{9313406B-7692-491A-9E60-E52AA937699E}"/>
                  </a:ext>
                </a:extLst>
              </p:cNvPr>
              <p:cNvSpPr/>
              <p:nvPr/>
            </p:nvSpPr>
            <p:spPr>
              <a:xfrm rot="900000" flipH="1">
                <a:off x="6064991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E617043-6D00-4845-B6EE-1A3B6ADD8F66}"/>
                </a:ext>
              </a:extLst>
            </p:cNvPr>
            <p:cNvGrpSpPr/>
            <p:nvPr/>
          </p:nvGrpSpPr>
          <p:grpSpPr>
            <a:xfrm>
              <a:off x="1021693" y="2432258"/>
              <a:ext cx="88703" cy="1032203"/>
              <a:chOff x="3187897" y="2432258"/>
              <a:chExt cx="89958" cy="1032203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DC768AC5-0BAD-46B9-AE92-08282AFA9F40}"/>
                  </a:ext>
                </a:extLst>
              </p:cNvPr>
              <p:cNvSpPr/>
              <p:nvPr/>
            </p:nvSpPr>
            <p:spPr>
              <a:xfrm>
                <a:off x="3187897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7AC92642-C160-4E85-BAC0-795085FF4818}"/>
                  </a:ext>
                </a:extLst>
              </p:cNvPr>
              <p:cNvSpPr/>
              <p:nvPr/>
            </p:nvSpPr>
            <p:spPr>
              <a:xfrm>
                <a:off x="3187897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F2B108D0-AC34-43D4-A52A-CAE8FB013D3F}"/>
                  </a:ext>
                </a:extLst>
              </p:cNvPr>
              <p:cNvSpPr/>
              <p:nvPr/>
            </p:nvSpPr>
            <p:spPr>
              <a:xfrm>
                <a:off x="3187897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D5B13DDF-2A7C-4D05-91A0-DB8CB9B76E64}"/>
                  </a:ext>
                </a:extLst>
              </p:cNvPr>
              <p:cNvSpPr/>
              <p:nvPr/>
            </p:nvSpPr>
            <p:spPr>
              <a:xfrm>
                <a:off x="3187897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B680EF08-A110-4821-9E44-FB63D056C6F6}"/>
                  </a:ext>
                </a:extLst>
              </p:cNvPr>
              <p:cNvSpPr/>
              <p:nvPr/>
            </p:nvSpPr>
            <p:spPr>
              <a:xfrm>
                <a:off x="3187897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576C1C7-1FAD-40E2-89FE-43221D5C9FF6}"/>
                </a:ext>
              </a:extLst>
            </p:cNvPr>
            <p:cNvGrpSpPr/>
            <p:nvPr/>
          </p:nvGrpSpPr>
          <p:grpSpPr>
            <a:xfrm>
              <a:off x="963721" y="2176915"/>
              <a:ext cx="369265" cy="205999"/>
              <a:chOff x="2091079" y="2107049"/>
              <a:chExt cx="427508" cy="210529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BD572194-F1BE-453C-BAE8-620145529AA3}"/>
                  </a:ext>
                </a:extLst>
              </p:cNvPr>
              <p:cNvSpPr/>
              <p:nvPr/>
            </p:nvSpPr>
            <p:spPr>
              <a:xfrm>
                <a:off x="2116522" y="2107049"/>
                <a:ext cx="154080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267AE97-9832-4D60-92C3-4CD671847B92}"/>
                  </a:ext>
                </a:extLst>
              </p:cNvPr>
              <p:cNvSpPr/>
              <p:nvPr/>
            </p:nvSpPr>
            <p:spPr>
              <a:xfrm>
                <a:off x="2091079" y="2130860"/>
                <a:ext cx="183642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B42B991F-B9F4-4A28-9D7F-A3A43C75630A}"/>
                  </a:ext>
                </a:extLst>
              </p:cNvPr>
              <p:cNvSpPr/>
              <p:nvPr/>
            </p:nvSpPr>
            <p:spPr>
              <a:xfrm>
                <a:off x="2274385" y="2107049"/>
                <a:ext cx="206176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D76B742-A70F-4A30-ADA2-1EFB2C84B651}"/>
                  </a:ext>
                </a:extLst>
              </p:cNvPr>
              <p:cNvSpPr/>
              <p:nvPr/>
            </p:nvSpPr>
            <p:spPr>
              <a:xfrm flipH="1">
                <a:off x="2272854" y="2130860"/>
                <a:ext cx="245733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17C62D4-DD37-41A3-9053-BC5271B40B98}"/>
                </a:ext>
              </a:extLst>
            </p:cNvPr>
            <p:cNvSpPr/>
            <p:nvPr/>
          </p:nvSpPr>
          <p:spPr>
            <a:xfrm>
              <a:off x="785157" y="1656537"/>
              <a:ext cx="151939" cy="194315"/>
            </a:xfrm>
            <a:custGeom>
              <a:avLst/>
              <a:gdLst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7" fmla="*/ 51484 w 168590"/>
                <a:gd name="connsiteY7" fmla="*/ 11330 h 241869"/>
                <a:gd name="connsiteX8" fmla="*/ 84295 w 168590"/>
                <a:gd name="connsiteY8" fmla="*/ 18031 h 241869"/>
                <a:gd name="connsiteX9" fmla="*/ 117107 w 168590"/>
                <a:gd name="connsiteY9" fmla="*/ 11330 h 241869"/>
                <a:gd name="connsiteX0" fmla="*/ 84295 w 175735"/>
                <a:gd name="connsiteY0" fmla="*/ 18031 h 241869"/>
                <a:gd name="connsiteX1" fmla="*/ 117107 w 175735"/>
                <a:gd name="connsiteY1" fmla="*/ 11330 h 241869"/>
                <a:gd name="connsiteX2" fmla="*/ 133718 w 175735"/>
                <a:gd name="connsiteY2" fmla="*/ 0 h 241869"/>
                <a:gd name="connsiteX3" fmla="*/ 145091 w 175735"/>
                <a:gd name="connsiteY3" fmla="*/ 28432 h 241869"/>
                <a:gd name="connsiteX4" fmla="*/ 168590 w 175735"/>
                <a:gd name="connsiteY4" fmla="*/ 156595 h 241869"/>
                <a:gd name="connsiteX5" fmla="*/ 84295 w 175735"/>
                <a:gd name="connsiteY5" fmla="*/ 241869 h 241869"/>
                <a:gd name="connsiteX6" fmla="*/ 0 w 175735"/>
                <a:gd name="connsiteY6" fmla="*/ 156595 h 241869"/>
                <a:gd name="connsiteX7" fmla="*/ 25880 w 175735"/>
                <a:gd name="connsiteY7" fmla="*/ 28432 h 241869"/>
                <a:gd name="connsiteX8" fmla="*/ 37274 w 175735"/>
                <a:gd name="connsiteY8" fmla="*/ 1638 h 241869"/>
                <a:gd name="connsiteX9" fmla="*/ 51484 w 175735"/>
                <a:gd name="connsiteY9" fmla="*/ 11330 h 241869"/>
                <a:gd name="connsiteX10" fmla="*/ 175735 w 175735"/>
                <a:gd name="connsiteY10" fmla="*/ 109471 h 241869"/>
                <a:gd name="connsiteX0" fmla="*/ 84295 w 168590"/>
                <a:gd name="connsiteY0" fmla="*/ 18031 h 241869"/>
                <a:gd name="connsiteX1" fmla="*/ 117107 w 168590"/>
                <a:gd name="connsiteY1" fmla="*/ 11330 h 241869"/>
                <a:gd name="connsiteX2" fmla="*/ 133718 w 168590"/>
                <a:gd name="connsiteY2" fmla="*/ 0 h 241869"/>
                <a:gd name="connsiteX3" fmla="*/ 145091 w 168590"/>
                <a:gd name="connsiteY3" fmla="*/ 28432 h 241869"/>
                <a:gd name="connsiteX4" fmla="*/ 168590 w 168590"/>
                <a:gd name="connsiteY4" fmla="*/ 156595 h 241869"/>
                <a:gd name="connsiteX5" fmla="*/ 84295 w 168590"/>
                <a:gd name="connsiteY5" fmla="*/ 241869 h 241869"/>
                <a:gd name="connsiteX6" fmla="*/ 0 w 168590"/>
                <a:gd name="connsiteY6" fmla="*/ 156595 h 241869"/>
                <a:gd name="connsiteX7" fmla="*/ 25880 w 168590"/>
                <a:gd name="connsiteY7" fmla="*/ 28432 h 241869"/>
                <a:gd name="connsiteX8" fmla="*/ 37274 w 168590"/>
                <a:gd name="connsiteY8" fmla="*/ 1638 h 241869"/>
                <a:gd name="connsiteX9" fmla="*/ 51484 w 168590"/>
                <a:gd name="connsiteY9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8" fmla="*/ 51484 w 168590"/>
                <a:gd name="connsiteY8" fmla="*/ 11330 h 241869"/>
                <a:gd name="connsiteX0" fmla="*/ 117107 w 168590"/>
                <a:gd name="connsiteY0" fmla="*/ 11330 h 241869"/>
                <a:gd name="connsiteX1" fmla="*/ 133718 w 168590"/>
                <a:gd name="connsiteY1" fmla="*/ 0 h 241869"/>
                <a:gd name="connsiteX2" fmla="*/ 145091 w 168590"/>
                <a:gd name="connsiteY2" fmla="*/ 28432 h 241869"/>
                <a:gd name="connsiteX3" fmla="*/ 168590 w 168590"/>
                <a:gd name="connsiteY3" fmla="*/ 156595 h 241869"/>
                <a:gd name="connsiteX4" fmla="*/ 84295 w 168590"/>
                <a:gd name="connsiteY4" fmla="*/ 241869 h 241869"/>
                <a:gd name="connsiteX5" fmla="*/ 0 w 168590"/>
                <a:gd name="connsiteY5" fmla="*/ 156595 h 241869"/>
                <a:gd name="connsiteX6" fmla="*/ 25880 w 168590"/>
                <a:gd name="connsiteY6" fmla="*/ 28432 h 241869"/>
                <a:gd name="connsiteX7" fmla="*/ 37274 w 168590"/>
                <a:gd name="connsiteY7" fmla="*/ 1638 h 241869"/>
                <a:gd name="connsiteX0" fmla="*/ 133718 w 168590"/>
                <a:gd name="connsiteY0" fmla="*/ 0 h 241869"/>
                <a:gd name="connsiteX1" fmla="*/ 145091 w 168590"/>
                <a:gd name="connsiteY1" fmla="*/ 28432 h 241869"/>
                <a:gd name="connsiteX2" fmla="*/ 168590 w 168590"/>
                <a:gd name="connsiteY2" fmla="*/ 156595 h 241869"/>
                <a:gd name="connsiteX3" fmla="*/ 84295 w 168590"/>
                <a:gd name="connsiteY3" fmla="*/ 241869 h 241869"/>
                <a:gd name="connsiteX4" fmla="*/ 0 w 168590"/>
                <a:gd name="connsiteY4" fmla="*/ 156595 h 241869"/>
                <a:gd name="connsiteX5" fmla="*/ 25880 w 168590"/>
                <a:gd name="connsiteY5" fmla="*/ 28432 h 241869"/>
                <a:gd name="connsiteX6" fmla="*/ 37274 w 168590"/>
                <a:gd name="connsiteY6" fmla="*/ 1638 h 241869"/>
                <a:gd name="connsiteX0" fmla="*/ 145091 w 168590"/>
                <a:gd name="connsiteY0" fmla="*/ 26794 h 240231"/>
                <a:gd name="connsiteX1" fmla="*/ 168590 w 168590"/>
                <a:gd name="connsiteY1" fmla="*/ 154957 h 240231"/>
                <a:gd name="connsiteX2" fmla="*/ 84295 w 168590"/>
                <a:gd name="connsiteY2" fmla="*/ 240231 h 240231"/>
                <a:gd name="connsiteX3" fmla="*/ 0 w 168590"/>
                <a:gd name="connsiteY3" fmla="*/ 154957 h 240231"/>
                <a:gd name="connsiteX4" fmla="*/ 25880 w 168590"/>
                <a:gd name="connsiteY4" fmla="*/ 26794 h 240231"/>
                <a:gd name="connsiteX5" fmla="*/ 37274 w 168590"/>
                <a:gd name="connsiteY5" fmla="*/ 0 h 240231"/>
                <a:gd name="connsiteX0" fmla="*/ 155298 w 173708"/>
                <a:gd name="connsiteY0" fmla="*/ 73814 h 240231"/>
                <a:gd name="connsiteX1" fmla="*/ 168590 w 173708"/>
                <a:gd name="connsiteY1" fmla="*/ 154957 h 240231"/>
                <a:gd name="connsiteX2" fmla="*/ 84295 w 173708"/>
                <a:gd name="connsiteY2" fmla="*/ 240231 h 240231"/>
                <a:gd name="connsiteX3" fmla="*/ 0 w 173708"/>
                <a:gd name="connsiteY3" fmla="*/ 154957 h 240231"/>
                <a:gd name="connsiteX4" fmla="*/ 25880 w 173708"/>
                <a:gd name="connsiteY4" fmla="*/ 26794 h 240231"/>
                <a:gd name="connsiteX5" fmla="*/ 37274 w 173708"/>
                <a:gd name="connsiteY5" fmla="*/ 0 h 240231"/>
                <a:gd name="connsiteX0" fmla="*/ 155298 w 173708"/>
                <a:gd name="connsiteY0" fmla="*/ 73814 h 240240"/>
                <a:gd name="connsiteX1" fmla="*/ 168590 w 173708"/>
                <a:gd name="connsiteY1" fmla="*/ 150682 h 240240"/>
                <a:gd name="connsiteX2" fmla="*/ 84295 w 173708"/>
                <a:gd name="connsiteY2" fmla="*/ 240231 h 240240"/>
                <a:gd name="connsiteX3" fmla="*/ 0 w 173708"/>
                <a:gd name="connsiteY3" fmla="*/ 154957 h 240240"/>
                <a:gd name="connsiteX4" fmla="*/ 25880 w 173708"/>
                <a:gd name="connsiteY4" fmla="*/ 26794 h 240240"/>
                <a:gd name="connsiteX5" fmla="*/ 37274 w 173708"/>
                <a:gd name="connsiteY5" fmla="*/ 0 h 240240"/>
                <a:gd name="connsiteX0" fmla="*/ 155298 w 171886"/>
                <a:gd name="connsiteY0" fmla="*/ 73814 h 240240"/>
                <a:gd name="connsiteX1" fmla="*/ 168590 w 171886"/>
                <a:gd name="connsiteY1" fmla="*/ 150682 h 240240"/>
                <a:gd name="connsiteX2" fmla="*/ 84295 w 171886"/>
                <a:gd name="connsiteY2" fmla="*/ 240231 h 240240"/>
                <a:gd name="connsiteX3" fmla="*/ 0 w 171886"/>
                <a:gd name="connsiteY3" fmla="*/ 154957 h 240240"/>
                <a:gd name="connsiteX4" fmla="*/ 25880 w 171886"/>
                <a:gd name="connsiteY4" fmla="*/ 26794 h 240240"/>
                <a:gd name="connsiteX5" fmla="*/ 37274 w 171886"/>
                <a:gd name="connsiteY5" fmla="*/ 0 h 240240"/>
                <a:gd name="connsiteX0" fmla="*/ 155298 w 171886"/>
                <a:gd name="connsiteY0" fmla="*/ 95187 h 261613"/>
                <a:gd name="connsiteX1" fmla="*/ 168590 w 171886"/>
                <a:gd name="connsiteY1" fmla="*/ 172055 h 261613"/>
                <a:gd name="connsiteX2" fmla="*/ 84295 w 171886"/>
                <a:gd name="connsiteY2" fmla="*/ 261604 h 261613"/>
                <a:gd name="connsiteX3" fmla="*/ 0 w 171886"/>
                <a:gd name="connsiteY3" fmla="*/ 176330 h 261613"/>
                <a:gd name="connsiteX4" fmla="*/ 25880 w 171886"/>
                <a:gd name="connsiteY4" fmla="*/ 48167 h 261613"/>
                <a:gd name="connsiteX5" fmla="*/ 50884 w 171886"/>
                <a:gd name="connsiteY5" fmla="*/ 0 h 26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886" h="261613">
                  <a:moveTo>
                    <a:pt x="155298" y="95187"/>
                  </a:moveTo>
                  <a:cubicBezTo>
                    <a:pt x="169958" y="144551"/>
                    <a:pt x="176286" y="142898"/>
                    <a:pt x="168590" y="172055"/>
                  </a:cubicBezTo>
                  <a:cubicBezTo>
                    <a:pt x="156756" y="216889"/>
                    <a:pt x="112393" y="260892"/>
                    <a:pt x="84295" y="261604"/>
                  </a:cubicBezTo>
                  <a:cubicBezTo>
                    <a:pt x="56197" y="262317"/>
                    <a:pt x="0" y="223426"/>
                    <a:pt x="0" y="176330"/>
                  </a:cubicBezTo>
                  <a:cubicBezTo>
                    <a:pt x="0" y="152782"/>
                    <a:pt x="10031" y="97531"/>
                    <a:pt x="25880" y="48167"/>
                  </a:cubicBezTo>
                  <a:lnTo>
                    <a:pt x="50884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4A0B8F31-9A82-4FAB-A5F0-B20790A018FD}"/>
                </a:ext>
              </a:extLst>
            </p:cNvPr>
            <p:cNvGrpSpPr/>
            <p:nvPr/>
          </p:nvGrpSpPr>
          <p:grpSpPr>
            <a:xfrm>
              <a:off x="1044122" y="1306316"/>
              <a:ext cx="328020" cy="318088"/>
              <a:chOff x="1821717" y="1274764"/>
              <a:chExt cx="328020" cy="318088"/>
            </a:xfrm>
          </p:grpSpPr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82EA92E6-43BA-4A9B-8F60-BB8BC3FE43FA}"/>
                  </a:ext>
                </a:extLst>
              </p:cNvPr>
              <p:cNvSpPr/>
              <p:nvPr/>
            </p:nvSpPr>
            <p:spPr>
              <a:xfrm rot="5400000">
                <a:off x="1962867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755A7B52-42E8-4FC7-A9B0-63DDA59F11B2}"/>
                  </a:ext>
                </a:extLst>
              </p:cNvPr>
              <p:cNvGrpSpPr/>
              <p:nvPr/>
            </p:nvGrpSpPr>
            <p:grpSpPr>
              <a:xfrm flipH="1">
                <a:off x="1821968" y="1404296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83E66E7F-F22B-459B-99D5-14470692BF8E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275A50AE-3B66-4191-AACF-3C5B30485848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F73F3038-30F5-47C0-A58E-9D1F9694872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D663E7BF-50B4-4B26-90DE-E058C2C92CD0}"/>
                    </a:ext>
                  </a:extLst>
                </p:cNvPr>
                <p:cNvSpPr/>
                <p:nvPr/>
              </p:nvSpPr>
              <p:spPr>
                <a:xfrm>
                  <a:off x="6151878" y="1162469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AB12CAAA-9EC8-4FD0-AE9F-CE59C730ACE4}"/>
                </a:ext>
              </a:extLst>
            </p:cNvPr>
            <p:cNvGrpSpPr/>
            <p:nvPr/>
          </p:nvGrpSpPr>
          <p:grpSpPr>
            <a:xfrm>
              <a:off x="630479" y="1306316"/>
              <a:ext cx="222227" cy="318088"/>
              <a:chOff x="1821717" y="1274764"/>
              <a:chExt cx="328020" cy="318088"/>
            </a:xfrm>
          </p:grpSpPr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32354EF8-98C2-4F16-B54B-3278954FB7E8}"/>
                  </a:ext>
                </a:extLst>
              </p:cNvPr>
              <p:cNvSpPr/>
              <p:nvPr/>
            </p:nvSpPr>
            <p:spPr>
              <a:xfrm rot="5400000">
                <a:off x="1962867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1907674-BC74-4C9F-B6F1-DAC4A4D61388}"/>
                  </a:ext>
                </a:extLst>
              </p:cNvPr>
              <p:cNvGrpSpPr/>
              <p:nvPr/>
            </p:nvGrpSpPr>
            <p:grpSpPr>
              <a:xfrm flipH="1">
                <a:off x="1821968" y="1404296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B8AD3D38-4889-4E63-9261-C2427958B950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02EE1FF1-8B61-4DAF-B013-A4E01948558B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BCED0B6-FCA6-4871-A918-6739040CBD7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0B183224-1B68-43EA-8951-B446125DA15B}"/>
                    </a:ext>
                  </a:extLst>
                </p:cNvPr>
                <p:cNvSpPr/>
                <p:nvPr/>
              </p:nvSpPr>
              <p:spPr>
                <a:xfrm>
                  <a:off x="6151878" y="1162469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CF7D381D-9D2F-4802-B2E5-09EC6C797E9E}"/>
                </a:ext>
              </a:extLst>
            </p:cNvPr>
            <p:cNvSpPr/>
            <p:nvPr/>
          </p:nvSpPr>
          <p:spPr>
            <a:xfrm rot="2965516">
              <a:off x="826544" y="747265"/>
              <a:ext cx="213080" cy="621990"/>
            </a:xfrm>
            <a:custGeom>
              <a:avLst/>
              <a:gdLst>
                <a:gd name="connsiteX0" fmla="*/ 75036 w 192567"/>
                <a:gd name="connsiteY0" fmla="*/ 97330 h 564553"/>
                <a:gd name="connsiteX1" fmla="*/ 98098 w 192567"/>
                <a:gd name="connsiteY1" fmla="*/ 83161 h 564553"/>
                <a:gd name="connsiteX2" fmla="*/ 101883 w 192567"/>
                <a:gd name="connsiteY2" fmla="*/ 82406 h 564553"/>
                <a:gd name="connsiteX3" fmla="*/ 105693 w 192567"/>
                <a:gd name="connsiteY3" fmla="*/ 71222 h 564553"/>
                <a:gd name="connsiteX4" fmla="*/ 192567 w 192567"/>
                <a:gd name="connsiteY4" fmla="*/ 0 h 564553"/>
                <a:gd name="connsiteX5" fmla="*/ 192567 w 192567"/>
                <a:gd name="connsiteY5" fmla="*/ 486332 h 564553"/>
                <a:gd name="connsiteX6" fmla="*/ 144745 w 192567"/>
                <a:gd name="connsiteY6" fmla="*/ 467223 h 564553"/>
                <a:gd name="connsiteX7" fmla="*/ 106154 w 192567"/>
                <a:gd name="connsiteY7" fmla="*/ 415725 h 564553"/>
                <a:gd name="connsiteX8" fmla="*/ 107354 w 192567"/>
                <a:gd name="connsiteY8" fmla="*/ 444261 h 564553"/>
                <a:gd name="connsiteX9" fmla="*/ 122858 w 192567"/>
                <a:gd name="connsiteY9" fmla="*/ 564553 h 564553"/>
                <a:gd name="connsiteX10" fmla="*/ 0 w 192567"/>
                <a:gd name="connsiteY10" fmla="*/ 321387 h 564553"/>
                <a:gd name="connsiteX11" fmla="*/ 75036 w 192567"/>
                <a:gd name="connsiteY11" fmla="*/ 97330 h 56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2567" h="564553">
                  <a:moveTo>
                    <a:pt x="75036" y="97330"/>
                  </a:moveTo>
                  <a:cubicBezTo>
                    <a:pt x="82386" y="91178"/>
                    <a:pt x="90100" y="86400"/>
                    <a:pt x="98098" y="83161"/>
                  </a:cubicBezTo>
                  <a:lnTo>
                    <a:pt x="101883" y="82406"/>
                  </a:lnTo>
                  <a:lnTo>
                    <a:pt x="105693" y="71222"/>
                  </a:lnTo>
                  <a:cubicBezTo>
                    <a:pt x="127926" y="27217"/>
                    <a:pt x="158641" y="0"/>
                    <a:pt x="192567" y="0"/>
                  </a:cubicBezTo>
                  <a:cubicBezTo>
                    <a:pt x="165004" y="157521"/>
                    <a:pt x="165004" y="328811"/>
                    <a:pt x="192567" y="486332"/>
                  </a:cubicBezTo>
                  <a:cubicBezTo>
                    <a:pt x="175604" y="486332"/>
                    <a:pt x="159444" y="479528"/>
                    <a:pt x="144745" y="467223"/>
                  </a:cubicBezTo>
                  <a:lnTo>
                    <a:pt x="106154" y="415725"/>
                  </a:lnTo>
                  <a:lnTo>
                    <a:pt x="107354" y="444261"/>
                  </a:lnTo>
                  <a:cubicBezTo>
                    <a:pt x="110800" y="484932"/>
                    <a:pt x="115968" y="525173"/>
                    <a:pt x="122858" y="564553"/>
                  </a:cubicBezTo>
                  <a:cubicBezTo>
                    <a:pt x="55005" y="564553"/>
                    <a:pt x="0" y="455684"/>
                    <a:pt x="0" y="321387"/>
                  </a:cubicBezTo>
                  <a:cubicBezTo>
                    <a:pt x="0" y="220664"/>
                    <a:pt x="30941" y="134245"/>
                    <a:pt x="75036" y="9733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D6B69255-8A75-41B8-B4B2-109173262F6F}"/>
                </a:ext>
              </a:extLst>
            </p:cNvPr>
            <p:cNvSpPr/>
            <p:nvPr/>
          </p:nvSpPr>
          <p:spPr>
            <a:xfrm rot="7690156">
              <a:off x="1240052" y="889846"/>
              <a:ext cx="126378" cy="489031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F27B4B6-9DA1-449B-9FA5-D8602F24A265}"/>
              </a:ext>
            </a:extLst>
          </p:cNvPr>
          <p:cNvGrpSpPr/>
          <p:nvPr/>
        </p:nvGrpSpPr>
        <p:grpSpPr>
          <a:xfrm>
            <a:off x="4199446" y="679069"/>
            <a:ext cx="1364647" cy="2861850"/>
            <a:chOff x="2450344" y="679069"/>
            <a:chExt cx="1364647" cy="2861850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0FB3E300-520A-41D5-8A82-6DC205C63E5F}"/>
                </a:ext>
              </a:extLst>
            </p:cNvPr>
            <p:cNvSpPr/>
            <p:nvPr/>
          </p:nvSpPr>
          <p:spPr>
            <a:xfrm rot="18900000">
              <a:off x="2474928" y="850966"/>
              <a:ext cx="909181" cy="8361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7C4A6AA-7F81-4D98-9186-2452C13084AF}"/>
                </a:ext>
              </a:extLst>
            </p:cNvPr>
            <p:cNvSpPr/>
            <p:nvPr/>
          </p:nvSpPr>
          <p:spPr>
            <a:xfrm>
              <a:off x="2450344" y="833439"/>
              <a:ext cx="1314000" cy="1331398"/>
            </a:xfrm>
            <a:custGeom>
              <a:avLst/>
              <a:gdLst>
                <a:gd name="connsiteX0" fmla="*/ 659628 w 1314000"/>
                <a:gd name="connsiteY0" fmla="*/ 0 h 1300117"/>
                <a:gd name="connsiteX1" fmla="*/ 1249565 w 1314000"/>
                <a:gd name="connsiteY1" fmla="*/ 617538 h 1300117"/>
                <a:gd name="connsiteX2" fmla="*/ 1203205 w 1314000"/>
                <a:gd name="connsiteY2" fmla="*/ 857912 h 1300117"/>
                <a:gd name="connsiteX3" fmla="*/ 1195178 w 1314000"/>
                <a:gd name="connsiteY3" fmla="*/ 873392 h 1300117"/>
                <a:gd name="connsiteX4" fmla="*/ 1214790 w 1314000"/>
                <a:gd name="connsiteY4" fmla="*/ 970265 h 1300117"/>
                <a:gd name="connsiteX5" fmla="*/ 1314000 w 1314000"/>
                <a:gd name="connsiteY5" fmla="*/ 1214286 h 1300117"/>
                <a:gd name="connsiteX6" fmla="*/ 1115657 w 1314000"/>
                <a:gd name="connsiteY6" fmla="*/ 1188174 h 1300117"/>
                <a:gd name="connsiteX7" fmla="*/ 1086119 w 1314000"/>
                <a:gd name="connsiteY7" fmla="*/ 1162486 h 1300117"/>
                <a:gd name="connsiteX8" fmla="*/ 1086598 w 1314000"/>
                <a:gd name="connsiteY8" fmla="*/ 1170191 h 1300117"/>
                <a:gd name="connsiteX9" fmla="*/ 1111102 w 1314000"/>
                <a:gd name="connsiteY9" fmla="*/ 1300117 h 1300117"/>
                <a:gd name="connsiteX10" fmla="*/ 894359 w 1314000"/>
                <a:gd name="connsiteY10" fmla="*/ 1184875 h 1300117"/>
                <a:gd name="connsiteX11" fmla="*/ 893850 w 1314000"/>
                <a:gd name="connsiteY11" fmla="*/ 1183938 h 1300117"/>
                <a:gd name="connsiteX12" fmla="*/ 889258 w 1314000"/>
                <a:gd name="connsiteY12" fmla="*/ 1186547 h 1300117"/>
                <a:gd name="connsiteX13" fmla="*/ 659628 w 1314000"/>
                <a:gd name="connsiteY13" fmla="*/ 1235076 h 1300117"/>
                <a:gd name="connsiteX14" fmla="*/ 429998 w 1314000"/>
                <a:gd name="connsiteY14" fmla="*/ 1186547 h 1300117"/>
                <a:gd name="connsiteX15" fmla="*/ 421389 w 1314000"/>
                <a:gd name="connsiteY15" fmla="*/ 1181656 h 1300117"/>
                <a:gd name="connsiteX16" fmla="*/ 419642 w 1314000"/>
                <a:gd name="connsiteY16" fmla="*/ 1184875 h 1300117"/>
                <a:gd name="connsiteX17" fmla="*/ 202898 w 1314000"/>
                <a:gd name="connsiteY17" fmla="*/ 1300117 h 1300117"/>
                <a:gd name="connsiteX18" fmla="*/ 227402 w 1314000"/>
                <a:gd name="connsiteY18" fmla="*/ 1170191 h 1300117"/>
                <a:gd name="connsiteX19" fmla="*/ 227881 w 1314000"/>
                <a:gd name="connsiteY19" fmla="*/ 1162486 h 1300117"/>
                <a:gd name="connsiteX20" fmla="*/ 198343 w 1314000"/>
                <a:gd name="connsiteY20" fmla="*/ 1188174 h 1300117"/>
                <a:gd name="connsiteX21" fmla="*/ 0 w 1314000"/>
                <a:gd name="connsiteY21" fmla="*/ 1214286 h 1300117"/>
                <a:gd name="connsiteX22" fmla="*/ 99211 w 1314000"/>
                <a:gd name="connsiteY22" fmla="*/ 970265 h 1300117"/>
                <a:gd name="connsiteX23" fmla="*/ 120298 w 1314000"/>
                <a:gd name="connsiteY23" fmla="*/ 866102 h 1300117"/>
                <a:gd name="connsiteX24" fmla="*/ 116051 w 1314000"/>
                <a:gd name="connsiteY24" fmla="*/ 857912 h 1300117"/>
                <a:gd name="connsiteX25" fmla="*/ 69691 w 1314000"/>
                <a:gd name="connsiteY25" fmla="*/ 617538 h 1300117"/>
                <a:gd name="connsiteX26" fmla="*/ 659628 w 1314000"/>
                <a:gd name="connsiteY26" fmla="*/ 0 h 130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4000" h="1300117">
                  <a:moveTo>
                    <a:pt x="659628" y="0"/>
                  </a:moveTo>
                  <a:cubicBezTo>
                    <a:pt x="985441" y="0"/>
                    <a:pt x="1249565" y="276481"/>
                    <a:pt x="1249565" y="617538"/>
                  </a:cubicBezTo>
                  <a:cubicBezTo>
                    <a:pt x="1249565" y="702802"/>
                    <a:pt x="1233057" y="784031"/>
                    <a:pt x="1203205" y="857912"/>
                  </a:cubicBezTo>
                  <a:lnTo>
                    <a:pt x="1195178" y="873392"/>
                  </a:lnTo>
                  <a:lnTo>
                    <a:pt x="1214790" y="970265"/>
                  </a:lnTo>
                  <a:cubicBezTo>
                    <a:pt x="1237516" y="1055082"/>
                    <a:pt x="1270763" y="1137080"/>
                    <a:pt x="1314000" y="1214286"/>
                  </a:cubicBezTo>
                  <a:cubicBezTo>
                    <a:pt x="1244281" y="1232967"/>
                    <a:pt x="1173589" y="1221621"/>
                    <a:pt x="1115657" y="1188174"/>
                  </a:cubicBezTo>
                  <a:lnTo>
                    <a:pt x="1086119" y="1162486"/>
                  </a:lnTo>
                  <a:lnTo>
                    <a:pt x="1086598" y="1170191"/>
                  </a:lnTo>
                  <a:cubicBezTo>
                    <a:pt x="1092043" y="1213840"/>
                    <a:pt x="1100211" y="1257234"/>
                    <a:pt x="1111102" y="1300117"/>
                  </a:cubicBezTo>
                  <a:cubicBezTo>
                    <a:pt x="1020878" y="1300117"/>
                    <a:pt x="941331" y="1254404"/>
                    <a:pt x="894359" y="1184875"/>
                  </a:cubicBezTo>
                  <a:lnTo>
                    <a:pt x="893850" y="1183938"/>
                  </a:lnTo>
                  <a:lnTo>
                    <a:pt x="889258" y="1186547"/>
                  </a:lnTo>
                  <a:cubicBezTo>
                    <a:pt x="818679" y="1217796"/>
                    <a:pt x="741081" y="1235076"/>
                    <a:pt x="659628" y="1235076"/>
                  </a:cubicBezTo>
                  <a:cubicBezTo>
                    <a:pt x="578175" y="1235076"/>
                    <a:pt x="500577" y="1217796"/>
                    <a:pt x="429998" y="1186547"/>
                  </a:cubicBezTo>
                  <a:lnTo>
                    <a:pt x="421389" y="1181656"/>
                  </a:lnTo>
                  <a:lnTo>
                    <a:pt x="419642" y="1184875"/>
                  </a:lnTo>
                  <a:cubicBezTo>
                    <a:pt x="372669" y="1254404"/>
                    <a:pt x="293122" y="1300117"/>
                    <a:pt x="202898" y="1300117"/>
                  </a:cubicBezTo>
                  <a:cubicBezTo>
                    <a:pt x="213789" y="1257234"/>
                    <a:pt x="221957" y="1213840"/>
                    <a:pt x="227402" y="1170191"/>
                  </a:cubicBezTo>
                  <a:lnTo>
                    <a:pt x="227881" y="1162486"/>
                  </a:lnTo>
                  <a:lnTo>
                    <a:pt x="198343" y="1188174"/>
                  </a:lnTo>
                  <a:cubicBezTo>
                    <a:pt x="140411" y="1221621"/>
                    <a:pt x="69719" y="1232967"/>
                    <a:pt x="0" y="1214286"/>
                  </a:cubicBezTo>
                  <a:cubicBezTo>
                    <a:pt x="43237" y="1137080"/>
                    <a:pt x="76484" y="1055082"/>
                    <a:pt x="99211" y="970265"/>
                  </a:cubicBezTo>
                  <a:lnTo>
                    <a:pt x="120298" y="866102"/>
                  </a:lnTo>
                  <a:lnTo>
                    <a:pt x="116051" y="857912"/>
                  </a:lnTo>
                  <a:cubicBezTo>
                    <a:pt x="86199" y="784031"/>
                    <a:pt x="69691" y="702802"/>
                    <a:pt x="69691" y="617538"/>
                  </a:cubicBezTo>
                  <a:cubicBezTo>
                    <a:pt x="69691" y="276481"/>
                    <a:pt x="333815" y="0"/>
                    <a:pt x="65962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74FC371E-84DC-4A49-8F43-04154B21E2B8}"/>
                </a:ext>
              </a:extLst>
            </p:cNvPr>
            <p:cNvGrpSpPr/>
            <p:nvPr/>
          </p:nvGrpSpPr>
          <p:grpSpPr>
            <a:xfrm>
              <a:off x="2507099" y="914400"/>
              <a:ext cx="1307892" cy="2626519"/>
              <a:chOff x="5091951" y="914400"/>
              <a:chExt cx="1307892" cy="2626519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800B1E3-9CAC-4EAA-A1E1-F7A18F549B66}"/>
                  </a:ext>
                </a:extLst>
              </p:cNvPr>
              <p:cNvSpPr/>
              <p:nvPr/>
            </p:nvSpPr>
            <p:spPr>
              <a:xfrm>
                <a:off x="5091951" y="914400"/>
                <a:ext cx="1085086" cy="181530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7154 w 897154"/>
                  <a:gd name="connsiteY2" fmla="*/ 572384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48613 w 897154"/>
                  <a:gd name="connsiteY0" fmla="*/ 0 h 1466720"/>
                  <a:gd name="connsiteX1" fmla="*/ 897154 w 897154"/>
                  <a:gd name="connsiteY1" fmla="*/ 448541 h 1466720"/>
                  <a:gd name="connsiteX2" fmla="*/ 893201 w 897154"/>
                  <a:gd name="connsiteY2" fmla="*/ 568536 h 1466720"/>
                  <a:gd name="connsiteX3" fmla="*/ 623205 w 897154"/>
                  <a:gd name="connsiteY3" fmla="*/ 985676 h 1466720"/>
                  <a:gd name="connsiteX4" fmla="*/ 564191 w 897154"/>
                  <a:gd name="connsiteY4" fmla="*/ 1003996 h 1466720"/>
                  <a:gd name="connsiteX5" fmla="*/ 575899 w 897154"/>
                  <a:gd name="connsiteY5" fmla="*/ 1118635 h 1466720"/>
                  <a:gd name="connsiteX6" fmla="*/ 603177 w 897154"/>
                  <a:gd name="connsiteY6" fmla="*/ 1118635 h 1466720"/>
                  <a:gd name="connsiteX7" fmla="*/ 786870 w 897154"/>
                  <a:gd name="connsiteY7" fmla="*/ 1292678 h 1466720"/>
                  <a:gd name="connsiteX8" fmla="*/ 786869 w 897154"/>
                  <a:gd name="connsiteY8" fmla="*/ 1466720 h 1466720"/>
                  <a:gd name="connsiteX9" fmla="*/ 188740 w 897154"/>
                  <a:gd name="connsiteY9" fmla="*/ 1466720 h 1466720"/>
                  <a:gd name="connsiteX10" fmla="*/ 188740 w 897154"/>
                  <a:gd name="connsiteY10" fmla="*/ 1292678 h 1466720"/>
                  <a:gd name="connsiteX11" fmla="*/ 300932 w 897154"/>
                  <a:gd name="connsiteY11" fmla="*/ 1132312 h 1466720"/>
                  <a:gd name="connsiteX12" fmla="*/ 352342 w 897154"/>
                  <a:gd name="connsiteY12" fmla="*/ 1122478 h 1466720"/>
                  <a:gd name="connsiteX13" fmla="*/ 363588 w 897154"/>
                  <a:gd name="connsiteY13" fmla="*/ 1012354 h 1466720"/>
                  <a:gd name="connsiteX14" fmla="*/ 358216 w 897154"/>
                  <a:gd name="connsiteY14" fmla="*/ 1011812 h 1466720"/>
                  <a:gd name="connsiteX15" fmla="*/ 72 w 897154"/>
                  <a:gd name="connsiteY15" fmla="*/ 572384 h 1466720"/>
                  <a:gd name="connsiteX16" fmla="*/ 72 w 897154"/>
                  <a:gd name="connsiteY16" fmla="*/ 448541 h 1466720"/>
                  <a:gd name="connsiteX17" fmla="*/ 448613 w 897154"/>
                  <a:gd name="connsiteY17" fmla="*/ 0 h 1466720"/>
                  <a:gd name="connsiteX0" fmla="*/ 452054 w 900595"/>
                  <a:gd name="connsiteY0" fmla="*/ 0 h 1466720"/>
                  <a:gd name="connsiteX1" fmla="*/ 900595 w 900595"/>
                  <a:gd name="connsiteY1" fmla="*/ 448541 h 1466720"/>
                  <a:gd name="connsiteX2" fmla="*/ 896642 w 900595"/>
                  <a:gd name="connsiteY2" fmla="*/ 568536 h 1466720"/>
                  <a:gd name="connsiteX3" fmla="*/ 626646 w 900595"/>
                  <a:gd name="connsiteY3" fmla="*/ 985676 h 1466720"/>
                  <a:gd name="connsiteX4" fmla="*/ 567632 w 900595"/>
                  <a:gd name="connsiteY4" fmla="*/ 1003996 h 1466720"/>
                  <a:gd name="connsiteX5" fmla="*/ 579340 w 900595"/>
                  <a:gd name="connsiteY5" fmla="*/ 1118635 h 1466720"/>
                  <a:gd name="connsiteX6" fmla="*/ 606618 w 900595"/>
                  <a:gd name="connsiteY6" fmla="*/ 1118635 h 1466720"/>
                  <a:gd name="connsiteX7" fmla="*/ 790311 w 900595"/>
                  <a:gd name="connsiteY7" fmla="*/ 1292678 h 1466720"/>
                  <a:gd name="connsiteX8" fmla="*/ 790310 w 900595"/>
                  <a:gd name="connsiteY8" fmla="*/ 1466720 h 1466720"/>
                  <a:gd name="connsiteX9" fmla="*/ 192181 w 900595"/>
                  <a:gd name="connsiteY9" fmla="*/ 1466720 h 1466720"/>
                  <a:gd name="connsiteX10" fmla="*/ 192181 w 900595"/>
                  <a:gd name="connsiteY10" fmla="*/ 1292678 h 1466720"/>
                  <a:gd name="connsiteX11" fmla="*/ 304373 w 900595"/>
                  <a:gd name="connsiteY11" fmla="*/ 1132312 h 1466720"/>
                  <a:gd name="connsiteX12" fmla="*/ 355783 w 900595"/>
                  <a:gd name="connsiteY12" fmla="*/ 1122478 h 1466720"/>
                  <a:gd name="connsiteX13" fmla="*/ 367029 w 900595"/>
                  <a:gd name="connsiteY13" fmla="*/ 1012354 h 1466720"/>
                  <a:gd name="connsiteX14" fmla="*/ 361657 w 900595"/>
                  <a:gd name="connsiteY14" fmla="*/ 1011812 h 1466720"/>
                  <a:gd name="connsiteX15" fmla="*/ 3513 w 900595"/>
                  <a:gd name="connsiteY15" fmla="*/ 572384 h 1466720"/>
                  <a:gd name="connsiteX16" fmla="*/ 3513 w 900595"/>
                  <a:gd name="connsiteY16" fmla="*/ 448541 h 1466720"/>
                  <a:gd name="connsiteX17" fmla="*/ 452054 w 900595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0595" h="1466720">
                    <a:moveTo>
                      <a:pt x="452054" y="0"/>
                    </a:moveTo>
                    <a:cubicBezTo>
                      <a:pt x="699776" y="0"/>
                      <a:pt x="900595" y="200819"/>
                      <a:pt x="900595" y="448541"/>
                    </a:cubicBezTo>
                    <a:lnTo>
                      <a:pt x="896642" y="568536"/>
                    </a:lnTo>
                    <a:cubicBezTo>
                      <a:pt x="876878" y="762023"/>
                      <a:pt x="756012" y="917584"/>
                      <a:pt x="626646" y="985676"/>
                    </a:cubicBezTo>
                    <a:lnTo>
                      <a:pt x="567632" y="1003996"/>
                    </a:lnTo>
                    <a:lnTo>
                      <a:pt x="579340" y="1118635"/>
                    </a:lnTo>
                    <a:lnTo>
                      <a:pt x="606618" y="1118635"/>
                    </a:lnTo>
                    <a:cubicBezTo>
                      <a:pt x="708069" y="1118635"/>
                      <a:pt x="790311" y="1196557"/>
                      <a:pt x="790311" y="1292678"/>
                    </a:cubicBezTo>
                    <a:cubicBezTo>
                      <a:pt x="790311" y="1350692"/>
                      <a:pt x="790310" y="1408706"/>
                      <a:pt x="790310" y="1466720"/>
                    </a:cubicBezTo>
                    <a:lnTo>
                      <a:pt x="192181" y="1466720"/>
                    </a:lnTo>
                    <a:lnTo>
                      <a:pt x="192181" y="1292678"/>
                    </a:lnTo>
                    <a:cubicBezTo>
                      <a:pt x="192181" y="1220587"/>
                      <a:pt x="238442" y="1158734"/>
                      <a:pt x="304373" y="1132312"/>
                    </a:cubicBezTo>
                    <a:lnTo>
                      <a:pt x="355783" y="1122478"/>
                    </a:lnTo>
                    <a:lnTo>
                      <a:pt x="367029" y="1012354"/>
                    </a:lnTo>
                    <a:lnTo>
                      <a:pt x="361657" y="1011812"/>
                    </a:lnTo>
                    <a:cubicBezTo>
                      <a:pt x="157265" y="969988"/>
                      <a:pt x="11419" y="658310"/>
                      <a:pt x="3513" y="572384"/>
                    </a:cubicBezTo>
                    <a:cubicBezTo>
                      <a:pt x="-4393" y="486458"/>
                      <a:pt x="3513" y="489822"/>
                      <a:pt x="3513" y="448541"/>
                    </a:cubicBezTo>
                    <a:cubicBezTo>
                      <a:pt x="3513" y="200819"/>
                      <a:pt x="204332" y="0"/>
                      <a:pt x="452054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40A0630-E294-475A-A9F2-1BEEC6A33654}"/>
                  </a:ext>
                </a:extLst>
              </p:cNvPr>
              <p:cNvSpPr/>
              <p:nvPr/>
            </p:nvSpPr>
            <p:spPr>
              <a:xfrm>
                <a:off x="5521495" y="21721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424FDBC-23EE-4DAF-B45D-A37C16737FE2}"/>
                  </a:ext>
                </a:extLst>
              </p:cNvPr>
              <p:cNvSpPr/>
              <p:nvPr/>
            </p:nvSpPr>
            <p:spPr>
              <a:xfrm>
                <a:off x="5165391" y="2310313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円/楕円 27">
                <a:extLst>
                  <a:ext uri="{FF2B5EF4-FFF2-40B4-BE49-F238E27FC236}">
                    <a16:creationId xmlns:a16="http://schemas.microsoft.com/office/drawing/2014/main" id="{34352982-E3EC-49EC-9932-9C3BAD56807B}"/>
                  </a:ext>
                </a:extLst>
              </p:cNvPr>
              <p:cNvSpPr/>
              <p:nvPr/>
            </p:nvSpPr>
            <p:spPr>
              <a:xfrm>
                <a:off x="5350277" y="1962150"/>
                <a:ext cx="173444" cy="653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DAE7840A-EA84-4371-9DEC-DE1337D31444}"/>
                  </a:ext>
                </a:extLst>
              </p:cNvPr>
              <p:cNvSpPr/>
              <p:nvPr/>
            </p:nvSpPr>
            <p:spPr>
              <a:xfrm>
                <a:off x="6002911" y="2441128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CAC259D4-4F97-43C2-AAB6-BAA6FD08408F}"/>
                </a:ext>
              </a:extLst>
            </p:cNvPr>
            <p:cNvGrpSpPr/>
            <p:nvPr/>
          </p:nvGrpSpPr>
          <p:grpSpPr>
            <a:xfrm>
              <a:off x="2941933" y="2432258"/>
              <a:ext cx="88703" cy="1032203"/>
              <a:chOff x="3187897" y="2432258"/>
              <a:chExt cx="89958" cy="1032203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677A69D6-E1CA-476D-9C1C-3E3489D74BB6}"/>
                  </a:ext>
                </a:extLst>
              </p:cNvPr>
              <p:cNvSpPr/>
              <p:nvPr/>
            </p:nvSpPr>
            <p:spPr>
              <a:xfrm>
                <a:off x="3187897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5F2E43B-2AE2-4721-8124-6E2543E0A7F4}"/>
                  </a:ext>
                </a:extLst>
              </p:cNvPr>
              <p:cNvSpPr/>
              <p:nvPr/>
            </p:nvSpPr>
            <p:spPr>
              <a:xfrm>
                <a:off x="3187897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EB51A1B1-5145-46B8-B504-9DB9A5E1864D}"/>
                  </a:ext>
                </a:extLst>
              </p:cNvPr>
              <p:cNvSpPr/>
              <p:nvPr/>
            </p:nvSpPr>
            <p:spPr>
              <a:xfrm>
                <a:off x="3187897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B213B827-FD13-40C1-970D-AD450C814E81}"/>
                  </a:ext>
                </a:extLst>
              </p:cNvPr>
              <p:cNvSpPr/>
              <p:nvPr/>
            </p:nvSpPr>
            <p:spPr>
              <a:xfrm>
                <a:off x="3187897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36B50B09-841B-42E8-BC57-3D17BA2CAE19}"/>
                  </a:ext>
                </a:extLst>
              </p:cNvPr>
              <p:cNvSpPr/>
              <p:nvPr/>
            </p:nvSpPr>
            <p:spPr>
              <a:xfrm>
                <a:off x="3187897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A1961B64-D283-4C09-A62E-1F6A56723205}"/>
                </a:ext>
              </a:extLst>
            </p:cNvPr>
            <p:cNvGrpSpPr/>
            <p:nvPr/>
          </p:nvGrpSpPr>
          <p:grpSpPr>
            <a:xfrm>
              <a:off x="2883961" y="2176915"/>
              <a:ext cx="369265" cy="205999"/>
              <a:chOff x="2091079" y="2107049"/>
              <a:chExt cx="427508" cy="210529"/>
            </a:xfrm>
          </p:grpSpPr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D15E8A68-688F-4F4E-9380-AB111886087A}"/>
                  </a:ext>
                </a:extLst>
              </p:cNvPr>
              <p:cNvSpPr/>
              <p:nvPr/>
            </p:nvSpPr>
            <p:spPr>
              <a:xfrm>
                <a:off x="2116522" y="2107049"/>
                <a:ext cx="154080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19AF27A-BB85-4B2A-8CF6-036F546E992E}"/>
                  </a:ext>
                </a:extLst>
              </p:cNvPr>
              <p:cNvSpPr/>
              <p:nvPr/>
            </p:nvSpPr>
            <p:spPr>
              <a:xfrm>
                <a:off x="2091079" y="2130860"/>
                <a:ext cx="183642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35C5034-37E5-4DF8-A61A-0AF2A3D32674}"/>
                  </a:ext>
                </a:extLst>
              </p:cNvPr>
              <p:cNvSpPr/>
              <p:nvPr/>
            </p:nvSpPr>
            <p:spPr>
              <a:xfrm>
                <a:off x="2274385" y="2107049"/>
                <a:ext cx="206176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733D31B-E9F7-4C98-93EC-703F8750B753}"/>
                  </a:ext>
                </a:extLst>
              </p:cNvPr>
              <p:cNvSpPr/>
              <p:nvPr/>
            </p:nvSpPr>
            <p:spPr>
              <a:xfrm flipH="1">
                <a:off x="2272854" y="2130860"/>
                <a:ext cx="245733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634254D8-CFEC-4098-A9A5-D01B8AA9393E}"/>
                </a:ext>
              </a:extLst>
            </p:cNvPr>
            <p:cNvSpPr/>
            <p:nvPr/>
          </p:nvSpPr>
          <p:spPr>
            <a:xfrm rot="18900000" flipH="1">
              <a:off x="3093018" y="679069"/>
              <a:ext cx="444517" cy="1051066"/>
            </a:xfrm>
            <a:prstGeom prst="moon">
              <a:avLst>
                <a:gd name="adj" fmla="val 4525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円/楕円 368">
              <a:extLst>
                <a:ext uri="{FF2B5EF4-FFF2-40B4-BE49-F238E27FC236}">
                  <a16:creationId xmlns:a16="http://schemas.microsoft.com/office/drawing/2014/main" id="{FCC6BA4E-20F3-4E2B-A026-4E9AC01D0E19}"/>
                </a:ext>
              </a:extLst>
            </p:cNvPr>
            <p:cNvSpPr/>
            <p:nvPr/>
          </p:nvSpPr>
          <p:spPr>
            <a:xfrm rot="900000" flipH="1">
              <a:off x="3427156" y="1480768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円/楕円 369">
              <a:extLst>
                <a:ext uri="{FF2B5EF4-FFF2-40B4-BE49-F238E27FC236}">
                  <a16:creationId xmlns:a16="http://schemas.microsoft.com/office/drawing/2014/main" id="{7FF09621-00EA-40D4-A246-CE9EFF66187E}"/>
                </a:ext>
              </a:extLst>
            </p:cNvPr>
            <p:cNvSpPr/>
            <p:nvPr/>
          </p:nvSpPr>
          <p:spPr>
            <a:xfrm rot="900000" flipH="1">
              <a:off x="3480139" y="1551317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C084AF8-CD76-4855-A1CC-535F0DED0279}"/>
                </a:ext>
              </a:extLst>
            </p:cNvPr>
            <p:cNvGrpSpPr/>
            <p:nvPr/>
          </p:nvGrpSpPr>
          <p:grpSpPr>
            <a:xfrm>
              <a:off x="2977531" y="1273478"/>
              <a:ext cx="328020" cy="336441"/>
              <a:chOff x="5140179" y="1189822"/>
              <a:chExt cx="328020" cy="336441"/>
            </a:xfrm>
          </p:grpSpPr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77687351-1789-4CD1-B34B-2F38B50673FF}"/>
                  </a:ext>
                </a:extLst>
              </p:cNvPr>
              <p:cNvSpPr/>
              <p:nvPr/>
            </p:nvSpPr>
            <p:spPr>
              <a:xfrm rot="5400000">
                <a:off x="5261329" y="1068672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825BA11-DC8A-49EB-8E88-50331451DF4E}"/>
                  </a:ext>
                </a:extLst>
              </p:cNvPr>
              <p:cNvGrpSpPr/>
              <p:nvPr/>
            </p:nvGrpSpPr>
            <p:grpSpPr>
              <a:xfrm>
                <a:off x="5187810" y="1358587"/>
                <a:ext cx="251152" cy="167676"/>
                <a:chOff x="6140438" y="1154498"/>
                <a:chExt cx="386744" cy="257583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76A81049-A5E7-4F62-9389-BA54F62367E9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FB823CD-1441-480E-AD14-1F59F5E28E07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81F0B48A-3356-42DA-A810-74CD66EFD175}"/>
                  </a:ext>
                </a:extLst>
              </p:cNvPr>
              <p:cNvSpPr/>
              <p:nvPr/>
            </p:nvSpPr>
            <p:spPr>
              <a:xfrm>
                <a:off x="5231021" y="1376131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7F6BF04-952F-4F56-BCA6-0FC79E388CE2}"/>
                </a:ext>
              </a:extLst>
            </p:cNvPr>
            <p:cNvGrpSpPr/>
            <p:nvPr/>
          </p:nvGrpSpPr>
          <p:grpSpPr>
            <a:xfrm>
              <a:off x="2542709" y="1273478"/>
              <a:ext cx="229066" cy="336441"/>
              <a:chOff x="5140179" y="1189822"/>
              <a:chExt cx="328020" cy="336441"/>
            </a:xfrm>
          </p:grpSpPr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180ACAE5-7E78-47AB-A85F-AD59E429EC64}"/>
                  </a:ext>
                </a:extLst>
              </p:cNvPr>
              <p:cNvSpPr/>
              <p:nvPr/>
            </p:nvSpPr>
            <p:spPr>
              <a:xfrm rot="5400000">
                <a:off x="5261329" y="1068672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5576B81C-0AA8-4A14-8C83-0887DE5653F2}"/>
                  </a:ext>
                </a:extLst>
              </p:cNvPr>
              <p:cNvGrpSpPr/>
              <p:nvPr/>
            </p:nvGrpSpPr>
            <p:grpSpPr>
              <a:xfrm>
                <a:off x="5187810" y="1358587"/>
                <a:ext cx="251152" cy="167676"/>
                <a:chOff x="6140438" y="1154498"/>
                <a:chExt cx="386744" cy="257583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AB960CAE-69FC-49C7-96FA-5CEC94FD79E7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C553EA5-66CD-4AFB-B01E-4B57C32E8803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EC2A9559-1F62-4E78-A91A-6EA805151E45}"/>
                  </a:ext>
                </a:extLst>
              </p:cNvPr>
              <p:cNvSpPr/>
              <p:nvPr/>
            </p:nvSpPr>
            <p:spPr>
              <a:xfrm>
                <a:off x="5247918" y="1376131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8EF6EF8-78AC-4D4E-8005-E761D56F37AE}"/>
                </a:ext>
              </a:extLst>
            </p:cNvPr>
            <p:cNvGrpSpPr/>
            <p:nvPr/>
          </p:nvGrpSpPr>
          <p:grpSpPr>
            <a:xfrm>
              <a:off x="2723756" y="1690289"/>
              <a:ext cx="168407" cy="152577"/>
              <a:chOff x="1611864" y="1745472"/>
              <a:chExt cx="177418" cy="168405"/>
            </a:xfrm>
          </p:grpSpPr>
          <p:sp>
            <p:nvSpPr>
              <p:cNvPr id="112" name="円/楕円 662">
                <a:extLst>
                  <a:ext uri="{FF2B5EF4-FFF2-40B4-BE49-F238E27FC236}">
                    <a16:creationId xmlns:a16="http://schemas.microsoft.com/office/drawing/2014/main" id="{C5CA66D6-7933-4C46-B651-7741E7F081C7}"/>
                  </a:ext>
                </a:extLst>
              </p:cNvPr>
              <p:cNvSpPr/>
              <p:nvPr/>
            </p:nvSpPr>
            <p:spPr>
              <a:xfrm flipH="1">
                <a:off x="1611864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99E303E-831C-465C-BA59-CF9A13EE727B}"/>
                  </a:ext>
                </a:extLst>
              </p:cNvPr>
              <p:cNvSpPr/>
              <p:nvPr/>
            </p:nvSpPr>
            <p:spPr>
              <a:xfrm>
                <a:off x="1635631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662">
                <a:extLst>
                  <a:ext uri="{FF2B5EF4-FFF2-40B4-BE49-F238E27FC236}">
                    <a16:creationId xmlns:a16="http://schemas.microsoft.com/office/drawing/2014/main" id="{AB8CC514-A9E8-4647-856E-050926FBF5FD}"/>
                  </a:ext>
                </a:extLst>
              </p:cNvPr>
              <p:cNvSpPr/>
              <p:nvPr/>
            </p:nvSpPr>
            <p:spPr>
              <a:xfrm>
                <a:off x="1720668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E183E69D-E9A7-4346-9DAC-D147CC1F203B}"/>
                </a:ext>
              </a:extLst>
            </p:cNvPr>
            <p:cNvSpPr/>
            <p:nvPr/>
          </p:nvSpPr>
          <p:spPr>
            <a:xfrm rot="900000">
              <a:off x="2851004" y="857355"/>
              <a:ext cx="546258" cy="31717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F65326D4-A1A3-409F-A20F-CAC8B3442CCA}"/>
                </a:ext>
              </a:extLst>
            </p:cNvPr>
            <p:cNvSpPr/>
            <p:nvPr/>
          </p:nvSpPr>
          <p:spPr>
            <a:xfrm rot="19894453">
              <a:off x="2548190" y="980440"/>
              <a:ext cx="340152" cy="16856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A6C0990-D9A0-44EE-B1B1-7F5EEDA3CB67}"/>
              </a:ext>
            </a:extLst>
          </p:cNvPr>
          <p:cNvGrpSpPr/>
          <p:nvPr/>
        </p:nvGrpSpPr>
        <p:grpSpPr>
          <a:xfrm>
            <a:off x="1290555" y="3632526"/>
            <a:ext cx="1233632" cy="2843480"/>
            <a:chOff x="282259" y="3632526"/>
            <a:chExt cx="1233632" cy="2843480"/>
          </a:xfrm>
        </p:grpSpPr>
        <p:sp>
          <p:nvSpPr>
            <p:cNvPr id="140" name="円/楕円 668">
              <a:extLst>
                <a:ext uri="{FF2B5EF4-FFF2-40B4-BE49-F238E27FC236}">
                  <a16:creationId xmlns:a16="http://schemas.microsoft.com/office/drawing/2014/main" id="{FD4C4FC5-2852-45D3-9C90-362D585D1924}"/>
                </a:ext>
              </a:extLst>
            </p:cNvPr>
            <p:cNvSpPr/>
            <p:nvPr/>
          </p:nvSpPr>
          <p:spPr>
            <a:xfrm>
              <a:off x="294197" y="3791943"/>
              <a:ext cx="1107685" cy="12163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75DC00C5-F769-42D2-AC0E-2BE78BD7B1FB}"/>
                </a:ext>
              </a:extLst>
            </p:cNvPr>
            <p:cNvSpPr/>
            <p:nvPr/>
          </p:nvSpPr>
          <p:spPr>
            <a:xfrm>
              <a:off x="282259" y="3897607"/>
              <a:ext cx="1080853" cy="1767184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C05DA1C-57DB-46F2-AA1C-F01E8E21687A}"/>
                </a:ext>
              </a:extLst>
            </p:cNvPr>
            <p:cNvSpPr/>
            <p:nvPr/>
          </p:nvSpPr>
          <p:spPr>
            <a:xfrm>
              <a:off x="707570" y="5107277"/>
              <a:ext cx="217125" cy="111279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C8C941D1-2CDD-45C0-81A1-30ED8222A577}"/>
                </a:ext>
              </a:extLst>
            </p:cNvPr>
            <p:cNvSpPr/>
            <p:nvPr/>
          </p:nvSpPr>
          <p:spPr>
            <a:xfrm>
              <a:off x="360548" y="5245400"/>
              <a:ext cx="1133883" cy="1230066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10" fmla="*/ 585192 w 951264"/>
                <a:gd name="connsiteY10" fmla="*/ 0 h 1020925"/>
                <a:gd name="connsiteX0" fmla="*/ 581077 w 951264"/>
                <a:gd name="connsiteY0" fmla="*/ 7813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581077 w 951264"/>
                <a:gd name="connsiteY9" fmla="*/ 7813 h 1020925"/>
                <a:gd name="connsiteX0" fmla="*/ 273712 w 951264"/>
                <a:gd name="connsiteY0" fmla="*/ 7678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0" fmla="*/ 263544 w 941096"/>
                <a:gd name="connsiteY0" fmla="*/ 7678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79056 w 941096"/>
                <a:gd name="connsiteY6" fmla="*/ 143639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1096" h="1020925">
                  <a:moveTo>
                    <a:pt x="263544" y="7678"/>
                  </a:moveTo>
                  <a:lnTo>
                    <a:pt x="635679" y="0"/>
                  </a:lnTo>
                  <a:cubicBezTo>
                    <a:pt x="804356" y="0"/>
                    <a:pt x="941096" y="143444"/>
                    <a:pt x="941096" y="320391"/>
                  </a:cubicBezTo>
                  <a:lnTo>
                    <a:pt x="941096" y="1020925"/>
                  </a:lnTo>
                  <a:lnTo>
                    <a:pt x="12608" y="1020925"/>
                  </a:lnTo>
                  <a:lnTo>
                    <a:pt x="0" y="397671"/>
                  </a:lnTo>
                  <a:cubicBezTo>
                    <a:pt x="11075" y="251457"/>
                    <a:pt x="40714" y="215331"/>
                    <a:pt x="79056" y="143639"/>
                  </a:cubicBezTo>
                  <a:cubicBezTo>
                    <a:pt x="115049" y="76339"/>
                    <a:pt x="175502" y="30585"/>
                    <a:pt x="244339" y="10385"/>
                  </a:cubicBezTo>
                  <a:lnTo>
                    <a:pt x="263544" y="7678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0DBD81B-7C2D-4267-977F-CC912EB6CDDA}"/>
                </a:ext>
              </a:extLst>
            </p:cNvPr>
            <p:cNvSpPr/>
            <p:nvPr/>
          </p:nvSpPr>
          <p:spPr>
            <a:xfrm>
              <a:off x="1173245" y="5376215"/>
              <a:ext cx="342646" cy="10997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F65A27A4-1725-4E88-B03F-9126BFDCDD31}"/>
                </a:ext>
              </a:extLst>
            </p:cNvPr>
            <p:cNvGrpSpPr/>
            <p:nvPr/>
          </p:nvGrpSpPr>
          <p:grpSpPr>
            <a:xfrm>
              <a:off x="703306" y="5251956"/>
              <a:ext cx="83167" cy="434384"/>
              <a:chOff x="2685433" y="5223466"/>
              <a:chExt cx="89598" cy="434384"/>
            </a:xfrm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F1EA6397-1E24-49E6-8D48-C300ECF538EA}"/>
                  </a:ext>
                </a:extLst>
              </p:cNvPr>
              <p:cNvSpPr/>
              <p:nvPr/>
            </p:nvSpPr>
            <p:spPr>
              <a:xfrm>
                <a:off x="2685433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BBC3852-783A-4A68-B5AA-197CA03F2932}"/>
                  </a:ext>
                </a:extLst>
              </p:cNvPr>
              <p:cNvSpPr/>
              <p:nvPr/>
            </p:nvSpPr>
            <p:spPr>
              <a:xfrm>
                <a:off x="2702474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1610DC34-9993-485C-BE75-DE8456AE3243}"/>
                  </a:ext>
                </a:extLst>
              </p:cNvPr>
              <p:cNvSpPr/>
              <p:nvPr/>
            </p:nvSpPr>
            <p:spPr>
              <a:xfrm>
                <a:off x="2702474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F1E7E577-3D11-4F81-A9F2-863456DE2BDF}"/>
                  </a:ext>
                </a:extLst>
              </p:cNvPr>
              <p:cNvSpPr/>
              <p:nvPr/>
            </p:nvSpPr>
            <p:spPr>
              <a:xfrm>
                <a:off x="2702474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F93C0A1-DFCF-4A38-84B4-2D01C9B3FF1F}"/>
                </a:ext>
              </a:extLst>
            </p:cNvPr>
            <p:cNvSpPr/>
            <p:nvPr/>
          </p:nvSpPr>
          <p:spPr>
            <a:xfrm>
              <a:off x="503687" y="5245401"/>
              <a:ext cx="657573" cy="218283"/>
            </a:xfrm>
            <a:custGeom>
              <a:avLst/>
              <a:gdLst>
                <a:gd name="connsiteX0" fmla="*/ 616336 w 657573"/>
                <a:gd name="connsiteY0" fmla="*/ 0 h 218283"/>
                <a:gd name="connsiteX1" fmla="*/ 657573 w 657573"/>
                <a:gd name="connsiteY1" fmla="*/ 4361 h 218283"/>
                <a:gd name="connsiteX2" fmla="*/ 467764 w 657573"/>
                <a:gd name="connsiteY2" fmla="*/ 218282 h 218283"/>
                <a:gd name="connsiteX3" fmla="*/ 232933 w 657573"/>
                <a:gd name="connsiteY3" fmla="*/ 12911 h 218283"/>
                <a:gd name="connsiteX4" fmla="*/ 52773 w 657573"/>
                <a:gd name="connsiteY4" fmla="*/ 218283 h 218283"/>
                <a:gd name="connsiteX5" fmla="*/ 0 w 657573"/>
                <a:gd name="connsiteY5" fmla="*/ 101084 h 218283"/>
                <a:gd name="connsiteX6" fmla="*/ 30418 w 657573"/>
                <a:gd name="connsiteY6" fmla="*/ 71508 h 218283"/>
                <a:gd name="connsiteX7" fmla="*/ 144829 w 657573"/>
                <a:gd name="connsiteY7" fmla="*/ 12513 h 218283"/>
                <a:gd name="connsiteX8" fmla="*/ 167968 w 657573"/>
                <a:gd name="connsiteY8" fmla="*/ 9251 h 21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7573" h="218283">
                  <a:moveTo>
                    <a:pt x="616336" y="0"/>
                  </a:moveTo>
                  <a:lnTo>
                    <a:pt x="657573" y="4361"/>
                  </a:lnTo>
                  <a:lnTo>
                    <a:pt x="467764" y="218282"/>
                  </a:lnTo>
                  <a:lnTo>
                    <a:pt x="232933" y="12911"/>
                  </a:lnTo>
                  <a:lnTo>
                    <a:pt x="52773" y="218283"/>
                  </a:lnTo>
                  <a:lnTo>
                    <a:pt x="0" y="101084"/>
                  </a:lnTo>
                  <a:lnTo>
                    <a:pt x="30418" y="71508"/>
                  </a:lnTo>
                  <a:cubicBezTo>
                    <a:pt x="64416" y="44548"/>
                    <a:pt x="103360" y="24682"/>
                    <a:pt x="144829" y="12513"/>
                  </a:cubicBezTo>
                  <a:lnTo>
                    <a:pt x="167968" y="9251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F769F3C9-2CF9-4E52-88C2-E99A9EFFC4F6}"/>
                </a:ext>
              </a:extLst>
            </p:cNvPr>
            <p:cNvGrpSpPr/>
            <p:nvPr/>
          </p:nvGrpSpPr>
          <p:grpSpPr>
            <a:xfrm>
              <a:off x="440357" y="4635279"/>
              <a:ext cx="247061" cy="223838"/>
              <a:chOff x="1611864" y="1745472"/>
              <a:chExt cx="177418" cy="168405"/>
            </a:xfrm>
          </p:grpSpPr>
          <p:sp>
            <p:nvSpPr>
              <p:cNvPr id="164" name="円/楕円 662">
                <a:extLst>
                  <a:ext uri="{FF2B5EF4-FFF2-40B4-BE49-F238E27FC236}">
                    <a16:creationId xmlns:a16="http://schemas.microsoft.com/office/drawing/2014/main" id="{AF8A0C33-228D-45AB-8FAD-F9D76B2A9B97}"/>
                  </a:ext>
                </a:extLst>
              </p:cNvPr>
              <p:cNvSpPr/>
              <p:nvPr/>
            </p:nvSpPr>
            <p:spPr>
              <a:xfrm flipH="1">
                <a:off x="1611864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AFDFC45-9121-4BEB-A2F2-FE58E4914FC4}"/>
                  </a:ext>
                </a:extLst>
              </p:cNvPr>
              <p:cNvSpPr/>
              <p:nvPr/>
            </p:nvSpPr>
            <p:spPr>
              <a:xfrm>
                <a:off x="1635631" y="1745472"/>
                <a:ext cx="111965" cy="16840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662">
                <a:extLst>
                  <a:ext uri="{FF2B5EF4-FFF2-40B4-BE49-F238E27FC236}">
                    <a16:creationId xmlns:a16="http://schemas.microsoft.com/office/drawing/2014/main" id="{591DBE67-28AC-4FB2-9D04-E6941935E219}"/>
                  </a:ext>
                </a:extLst>
              </p:cNvPr>
              <p:cNvSpPr/>
              <p:nvPr/>
            </p:nvSpPr>
            <p:spPr>
              <a:xfrm>
                <a:off x="1720668" y="1796393"/>
                <a:ext cx="68614" cy="103845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  <a:gd name="connsiteX0" fmla="*/ 0 w 240026"/>
                  <a:gd name="connsiteY0" fmla="*/ 96853 h 238137"/>
                  <a:gd name="connsiteX1" fmla="*/ 115251 w 240026"/>
                  <a:gd name="connsiteY1" fmla="*/ 0 h 238137"/>
                  <a:gd name="connsiteX2" fmla="*/ 240026 w 240026"/>
                  <a:gd name="connsiteY2" fmla="*/ 96853 h 238137"/>
                  <a:gd name="connsiteX3" fmla="*/ 120013 w 240026"/>
                  <a:gd name="connsiteY3" fmla="*/ 160368 h 238137"/>
                  <a:gd name="connsiteX4" fmla="*/ 166284 w 240026"/>
                  <a:gd name="connsiteY4" fmla="*/ 238137 h 238137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0" fmla="*/ 0 w 124775"/>
                  <a:gd name="connsiteY0" fmla="*/ 0 h 160451"/>
                  <a:gd name="connsiteX1" fmla="*/ 124775 w 124775"/>
                  <a:gd name="connsiteY1" fmla="*/ 96853 h 160451"/>
                  <a:gd name="connsiteX2" fmla="*/ 4762 w 124775"/>
                  <a:gd name="connsiteY2" fmla="*/ 160368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75" h="160451">
                    <a:moveTo>
                      <a:pt x="0" y="0"/>
                    </a:moveTo>
                    <a:cubicBezTo>
                      <a:pt x="66281" y="0"/>
                      <a:pt x="124775" y="28271"/>
                      <a:pt x="124775" y="96853"/>
                    </a:cubicBezTo>
                    <a:cubicBezTo>
                      <a:pt x="124775" y="165435"/>
                      <a:pt x="71043" y="160368"/>
                      <a:pt x="4762" y="16036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CBA8FC0A-9373-444A-97C3-6753FEA185FB}"/>
                </a:ext>
              </a:extLst>
            </p:cNvPr>
            <p:cNvGrpSpPr/>
            <p:nvPr/>
          </p:nvGrpSpPr>
          <p:grpSpPr>
            <a:xfrm rot="21119437">
              <a:off x="862898" y="3632526"/>
              <a:ext cx="383691" cy="1053991"/>
              <a:chOff x="798980" y="3692327"/>
              <a:chExt cx="399139" cy="1112510"/>
            </a:xfrm>
          </p:grpSpPr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A73C5839-09CC-4F5F-BBC7-100685105C81}"/>
                  </a:ext>
                </a:extLst>
              </p:cNvPr>
              <p:cNvSpPr/>
              <p:nvPr/>
            </p:nvSpPr>
            <p:spPr>
              <a:xfrm rot="18900000" flipH="1">
                <a:off x="798980" y="3692327"/>
                <a:ext cx="399139" cy="1032526"/>
              </a:xfrm>
              <a:prstGeom prst="moon">
                <a:avLst>
                  <a:gd name="adj" fmla="val 56681"/>
                </a:avLst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月 400">
                <a:extLst>
                  <a:ext uri="{FF2B5EF4-FFF2-40B4-BE49-F238E27FC236}">
                    <a16:creationId xmlns:a16="http://schemas.microsoft.com/office/drawing/2014/main" id="{8F767BB1-68D7-4EE1-85C9-23C1BE024CD5}"/>
                  </a:ext>
                </a:extLst>
              </p:cNvPr>
              <p:cNvSpPr/>
              <p:nvPr/>
            </p:nvSpPr>
            <p:spPr>
              <a:xfrm rot="18900000" flipH="1">
                <a:off x="835704" y="3772310"/>
                <a:ext cx="172902" cy="1032527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9" name="円/楕円 368">
              <a:extLst>
                <a:ext uri="{FF2B5EF4-FFF2-40B4-BE49-F238E27FC236}">
                  <a16:creationId xmlns:a16="http://schemas.microsoft.com/office/drawing/2014/main" id="{5CC84F1F-F2AD-48E9-A253-B19710511FB6}"/>
                </a:ext>
              </a:extLst>
            </p:cNvPr>
            <p:cNvSpPr/>
            <p:nvPr/>
          </p:nvSpPr>
          <p:spPr>
            <a:xfrm rot="900000" flipH="1">
              <a:off x="1198083" y="4415855"/>
              <a:ext cx="245573" cy="40640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円/楕円 369">
              <a:extLst>
                <a:ext uri="{FF2B5EF4-FFF2-40B4-BE49-F238E27FC236}">
                  <a16:creationId xmlns:a16="http://schemas.microsoft.com/office/drawing/2014/main" id="{59A0E3D2-5A1A-4FEF-A0D9-38CA4FC06D23}"/>
                </a:ext>
              </a:extLst>
            </p:cNvPr>
            <p:cNvSpPr/>
            <p:nvPr/>
          </p:nvSpPr>
          <p:spPr>
            <a:xfrm rot="900000" flipH="1">
              <a:off x="1251066" y="4486404"/>
              <a:ext cx="145381" cy="266390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円/楕円 655">
              <a:extLst>
                <a:ext uri="{FF2B5EF4-FFF2-40B4-BE49-F238E27FC236}">
                  <a16:creationId xmlns:a16="http://schemas.microsoft.com/office/drawing/2014/main" id="{4807FD9E-6632-4AFD-8556-269962BBEA96}"/>
                </a:ext>
              </a:extLst>
            </p:cNvPr>
            <p:cNvSpPr/>
            <p:nvPr/>
          </p:nvSpPr>
          <p:spPr>
            <a:xfrm>
              <a:off x="930054" y="4740319"/>
              <a:ext cx="141377" cy="76715"/>
            </a:xfrm>
            <a:prstGeom prst="ellipse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655">
              <a:extLst>
                <a:ext uri="{FF2B5EF4-FFF2-40B4-BE49-F238E27FC236}">
                  <a16:creationId xmlns:a16="http://schemas.microsoft.com/office/drawing/2014/main" id="{87468919-1E81-4FE6-96FC-DCEC9F76A8F4}"/>
                </a:ext>
              </a:extLst>
            </p:cNvPr>
            <p:cNvSpPr/>
            <p:nvPr/>
          </p:nvSpPr>
          <p:spPr>
            <a:xfrm>
              <a:off x="331645" y="4740319"/>
              <a:ext cx="84505" cy="76715"/>
            </a:xfrm>
            <a:prstGeom prst="ellipse">
              <a:avLst/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円/楕円 27">
              <a:extLst>
                <a:ext uri="{FF2B5EF4-FFF2-40B4-BE49-F238E27FC236}">
                  <a16:creationId xmlns:a16="http://schemas.microsoft.com/office/drawing/2014/main" id="{EB23287E-F61B-4A9C-BE9F-6FD59AAAE88C}"/>
                </a:ext>
              </a:extLst>
            </p:cNvPr>
            <p:cNvSpPr/>
            <p:nvPr/>
          </p:nvSpPr>
          <p:spPr>
            <a:xfrm>
              <a:off x="517370" y="4937567"/>
              <a:ext cx="201754" cy="5508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F7CD66A-5DBA-47AD-9704-219E40A13992}"/>
                </a:ext>
              </a:extLst>
            </p:cNvPr>
            <p:cNvGrpSpPr/>
            <p:nvPr/>
          </p:nvGrpSpPr>
          <p:grpSpPr>
            <a:xfrm>
              <a:off x="761456" y="4211104"/>
              <a:ext cx="187314" cy="340684"/>
              <a:chOff x="2946540" y="4211104"/>
              <a:chExt cx="187314" cy="340684"/>
            </a:xfrm>
          </p:grpSpPr>
          <p:sp>
            <p:nvSpPr>
              <p:cNvPr id="159" name="円/楕円 661">
                <a:extLst>
                  <a:ext uri="{FF2B5EF4-FFF2-40B4-BE49-F238E27FC236}">
                    <a16:creationId xmlns:a16="http://schemas.microsoft.com/office/drawing/2014/main" id="{F9606631-BDD9-437F-8A12-9337F8E63657}"/>
                  </a:ext>
                </a:extLst>
              </p:cNvPr>
              <p:cNvSpPr/>
              <p:nvPr/>
            </p:nvSpPr>
            <p:spPr>
              <a:xfrm>
                <a:off x="2959719" y="4341203"/>
                <a:ext cx="163987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665">
                <a:extLst>
                  <a:ext uri="{FF2B5EF4-FFF2-40B4-BE49-F238E27FC236}">
                    <a16:creationId xmlns:a16="http://schemas.microsoft.com/office/drawing/2014/main" id="{38089A6E-3589-4DD7-8866-7BAEA41F822F}"/>
                  </a:ext>
                </a:extLst>
              </p:cNvPr>
              <p:cNvSpPr/>
              <p:nvPr/>
            </p:nvSpPr>
            <p:spPr>
              <a:xfrm>
                <a:off x="3011342" y="4362341"/>
                <a:ext cx="71340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507F0A3E-3C74-4C47-B2C3-6C40CBB45017}"/>
                  </a:ext>
                </a:extLst>
              </p:cNvPr>
              <p:cNvSpPr/>
              <p:nvPr/>
            </p:nvSpPr>
            <p:spPr>
              <a:xfrm rot="5400000">
                <a:off x="3015301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3E66F618-1A40-4994-8549-BD1FAAEED651}"/>
                </a:ext>
              </a:extLst>
            </p:cNvPr>
            <p:cNvGrpSpPr/>
            <p:nvPr/>
          </p:nvGrpSpPr>
          <p:grpSpPr>
            <a:xfrm>
              <a:off x="330483" y="4211104"/>
              <a:ext cx="138199" cy="340684"/>
              <a:chOff x="2946540" y="4211104"/>
              <a:chExt cx="187314" cy="340684"/>
            </a:xfrm>
          </p:grpSpPr>
          <p:sp>
            <p:nvSpPr>
              <p:cNvPr id="156" name="円/楕円 661">
                <a:extLst>
                  <a:ext uri="{FF2B5EF4-FFF2-40B4-BE49-F238E27FC236}">
                    <a16:creationId xmlns:a16="http://schemas.microsoft.com/office/drawing/2014/main" id="{94A31F2D-9335-45AD-8359-D3BB4EBD9614}"/>
                  </a:ext>
                </a:extLst>
              </p:cNvPr>
              <p:cNvSpPr/>
              <p:nvPr/>
            </p:nvSpPr>
            <p:spPr>
              <a:xfrm>
                <a:off x="2959719" y="4341203"/>
                <a:ext cx="163987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円/楕円 665">
                <a:extLst>
                  <a:ext uri="{FF2B5EF4-FFF2-40B4-BE49-F238E27FC236}">
                    <a16:creationId xmlns:a16="http://schemas.microsoft.com/office/drawing/2014/main" id="{8FC40F27-463B-471E-A2BE-8311A8F8130F}"/>
                  </a:ext>
                </a:extLst>
              </p:cNvPr>
              <p:cNvSpPr/>
              <p:nvPr/>
            </p:nvSpPr>
            <p:spPr>
              <a:xfrm>
                <a:off x="3011342" y="4362341"/>
                <a:ext cx="71340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52079CD2-77CA-45C7-A7DA-141925903924}"/>
                  </a:ext>
                </a:extLst>
              </p:cNvPr>
              <p:cNvSpPr/>
              <p:nvPr/>
            </p:nvSpPr>
            <p:spPr>
              <a:xfrm rot="5400000">
                <a:off x="3015301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8A8132A-23C7-41C9-ADA3-3F9FB129C781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2592561" y="3835565"/>
            <a:chExt cx="1314629" cy="2615311"/>
          </a:xfrm>
        </p:grpSpPr>
        <p:sp>
          <p:nvSpPr>
            <p:cNvPr id="172" name="円/楕円 608">
              <a:extLst>
                <a:ext uri="{FF2B5EF4-FFF2-40B4-BE49-F238E27FC236}">
                  <a16:creationId xmlns:a16="http://schemas.microsoft.com/office/drawing/2014/main" id="{E1356BE1-7A83-4FE8-B3E7-FF1EBDF79E11}"/>
                </a:ext>
              </a:extLst>
            </p:cNvPr>
            <p:cNvSpPr/>
            <p:nvPr/>
          </p:nvSpPr>
          <p:spPr>
            <a:xfrm>
              <a:off x="2592561" y="3835565"/>
              <a:ext cx="1314629" cy="1003135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BD9A4E1C-755B-4AE0-A284-D1C7C1478E25}"/>
                </a:ext>
              </a:extLst>
            </p:cNvPr>
            <p:cNvSpPr/>
            <p:nvPr/>
          </p:nvSpPr>
          <p:spPr>
            <a:xfrm>
              <a:off x="2668541" y="3905303"/>
              <a:ext cx="1067317" cy="1745052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円/楕円 631">
              <a:extLst>
                <a:ext uri="{FF2B5EF4-FFF2-40B4-BE49-F238E27FC236}">
                  <a16:creationId xmlns:a16="http://schemas.microsoft.com/office/drawing/2014/main" id="{2D85E408-4B67-480F-94F3-5EA234BF3358}"/>
                </a:ext>
              </a:extLst>
            </p:cNvPr>
            <p:cNvSpPr/>
            <p:nvPr/>
          </p:nvSpPr>
          <p:spPr>
            <a:xfrm>
              <a:off x="3299753" y="4733869"/>
              <a:ext cx="136304" cy="73962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1164C91-53E9-4CF4-99A0-48365BD3900C}"/>
                </a:ext>
              </a:extLst>
            </p:cNvPr>
            <p:cNvSpPr/>
            <p:nvPr/>
          </p:nvSpPr>
          <p:spPr>
            <a:xfrm>
              <a:off x="2760851" y="5236215"/>
              <a:ext cx="1104681" cy="1214661"/>
            </a:xfrm>
            <a:custGeom>
              <a:avLst/>
              <a:gdLst>
                <a:gd name="connsiteX0" fmla="*/ 702404 w 1068476"/>
                <a:gd name="connsiteY0" fmla="*/ 0 h 1020925"/>
                <a:gd name="connsiteX1" fmla="*/ 763059 w 1068476"/>
                <a:gd name="connsiteY1" fmla="*/ 0 h 1020925"/>
                <a:gd name="connsiteX2" fmla="*/ 1068476 w 1068476"/>
                <a:gd name="connsiteY2" fmla="*/ 320391 h 1020925"/>
                <a:gd name="connsiteX3" fmla="*/ 1068476 w 1068476"/>
                <a:gd name="connsiteY3" fmla="*/ 1020925 h 1020925"/>
                <a:gd name="connsiteX4" fmla="*/ 139988 w 1068476"/>
                <a:gd name="connsiteY4" fmla="*/ 1020925 h 1020925"/>
                <a:gd name="connsiteX5" fmla="*/ 55941 w 1068476"/>
                <a:gd name="connsiteY5" fmla="*/ 706710 h 1020925"/>
                <a:gd name="connsiteX6" fmla="*/ 55941 w 1068476"/>
                <a:gd name="connsiteY6" fmla="*/ 285753 h 1020925"/>
                <a:gd name="connsiteX7" fmla="*/ 189768 w 1068476"/>
                <a:gd name="connsiteY7" fmla="*/ 138877 h 1020925"/>
                <a:gd name="connsiteX8" fmla="*/ 371719 w 1068476"/>
                <a:gd name="connsiteY8" fmla="*/ 10385 h 1020925"/>
                <a:gd name="connsiteX9" fmla="*/ 390924 w 1068476"/>
                <a:gd name="connsiteY9" fmla="*/ 7678 h 1020925"/>
                <a:gd name="connsiteX10" fmla="*/ 356988 w 1068476"/>
                <a:gd name="connsiteY10" fmla="*/ 72107 h 1020925"/>
                <a:gd name="connsiteX11" fmla="*/ 362948 w 1068476"/>
                <a:gd name="connsiteY11" fmla="*/ 186423 h 1020925"/>
                <a:gd name="connsiteX12" fmla="*/ 632972 w 1068476"/>
                <a:gd name="connsiteY12" fmla="*/ 86497 h 1020925"/>
                <a:gd name="connsiteX13" fmla="*/ 698289 w 1068476"/>
                <a:gd name="connsiteY13" fmla="*/ 7813 h 1020925"/>
                <a:gd name="connsiteX0" fmla="*/ 676999 w 1043071"/>
                <a:gd name="connsiteY0" fmla="*/ 0 h 1020925"/>
                <a:gd name="connsiteX1" fmla="*/ 737654 w 1043071"/>
                <a:gd name="connsiteY1" fmla="*/ 0 h 1020925"/>
                <a:gd name="connsiteX2" fmla="*/ 1043071 w 1043071"/>
                <a:gd name="connsiteY2" fmla="*/ 320391 h 1020925"/>
                <a:gd name="connsiteX3" fmla="*/ 1043071 w 1043071"/>
                <a:gd name="connsiteY3" fmla="*/ 1020925 h 1020925"/>
                <a:gd name="connsiteX4" fmla="*/ 114583 w 1043071"/>
                <a:gd name="connsiteY4" fmla="*/ 1020925 h 1020925"/>
                <a:gd name="connsiteX5" fmla="*/ 30536 w 1043071"/>
                <a:gd name="connsiteY5" fmla="*/ 706710 h 1020925"/>
                <a:gd name="connsiteX6" fmla="*/ 61493 w 1043071"/>
                <a:gd name="connsiteY6" fmla="*/ 340521 h 1020925"/>
                <a:gd name="connsiteX7" fmla="*/ 164363 w 1043071"/>
                <a:gd name="connsiteY7" fmla="*/ 138877 h 1020925"/>
                <a:gd name="connsiteX8" fmla="*/ 346314 w 1043071"/>
                <a:gd name="connsiteY8" fmla="*/ 10385 h 1020925"/>
                <a:gd name="connsiteX9" fmla="*/ 365519 w 1043071"/>
                <a:gd name="connsiteY9" fmla="*/ 7678 h 1020925"/>
                <a:gd name="connsiteX10" fmla="*/ 331583 w 1043071"/>
                <a:gd name="connsiteY10" fmla="*/ 72107 h 1020925"/>
                <a:gd name="connsiteX11" fmla="*/ 337543 w 1043071"/>
                <a:gd name="connsiteY11" fmla="*/ 186423 h 1020925"/>
                <a:gd name="connsiteX12" fmla="*/ 607567 w 1043071"/>
                <a:gd name="connsiteY12" fmla="*/ 86497 h 1020925"/>
                <a:gd name="connsiteX13" fmla="*/ 672884 w 1043071"/>
                <a:gd name="connsiteY13" fmla="*/ 7813 h 1020925"/>
                <a:gd name="connsiteX14" fmla="*/ 676999 w 1043071"/>
                <a:gd name="connsiteY14" fmla="*/ 0 h 1020925"/>
                <a:gd name="connsiteX0" fmla="*/ 650472 w 1016544"/>
                <a:gd name="connsiteY0" fmla="*/ 0 h 1020925"/>
                <a:gd name="connsiteX1" fmla="*/ 711127 w 1016544"/>
                <a:gd name="connsiteY1" fmla="*/ 0 h 1020925"/>
                <a:gd name="connsiteX2" fmla="*/ 1016544 w 1016544"/>
                <a:gd name="connsiteY2" fmla="*/ 320391 h 1020925"/>
                <a:gd name="connsiteX3" fmla="*/ 1016544 w 1016544"/>
                <a:gd name="connsiteY3" fmla="*/ 1020925 h 1020925"/>
                <a:gd name="connsiteX4" fmla="*/ 88056 w 1016544"/>
                <a:gd name="connsiteY4" fmla="*/ 1020925 h 1020925"/>
                <a:gd name="connsiteX5" fmla="*/ 4009 w 1016544"/>
                <a:gd name="connsiteY5" fmla="*/ 706710 h 1020925"/>
                <a:gd name="connsiteX6" fmla="*/ 34966 w 1016544"/>
                <a:gd name="connsiteY6" fmla="*/ 340521 h 1020925"/>
                <a:gd name="connsiteX7" fmla="*/ 137836 w 1016544"/>
                <a:gd name="connsiteY7" fmla="*/ 138877 h 1020925"/>
                <a:gd name="connsiteX8" fmla="*/ 319787 w 1016544"/>
                <a:gd name="connsiteY8" fmla="*/ 10385 h 1020925"/>
                <a:gd name="connsiteX9" fmla="*/ 338992 w 1016544"/>
                <a:gd name="connsiteY9" fmla="*/ 7678 h 1020925"/>
                <a:gd name="connsiteX10" fmla="*/ 305056 w 1016544"/>
                <a:gd name="connsiteY10" fmla="*/ 72107 h 1020925"/>
                <a:gd name="connsiteX11" fmla="*/ 311016 w 1016544"/>
                <a:gd name="connsiteY11" fmla="*/ 186423 h 1020925"/>
                <a:gd name="connsiteX12" fmla="*/ 581040 w 1016544"/>
                <a:gd name="connsiteY12" fmla="*/ 86497 h 1020925"/>
                <a:gd name="connsiteX13" fmla="*/ 646357 w 1016544"/>
                <a:gd name="connsiteY13" fmla="*/ 7813 h 1020925"/>
                <a:gd name="connsiteX14" fmla="*/ 650472 w 1016544"/>
                <a:gd name="connsiteY14" fmla="*/ 0 h 1020925"/>
                <a:gd name="connsiteX0" fmla="*/ 620748 w 986820"/>
                <a:gd name="connsiteY0" fmla="*/ 0 h 1020925"/>
                <a:gd name="connsiteX1" fmla="*/ 681403 w 986820"/>
                <a:gd name="connsiteY1" fmla="*/ 0 h 1020925"/>
                <a:gd name="connsiteX2" fmla="*/ 986820 w 986820"/>
                <a:gd name="connsiteY2" fmla="*/ 320391 h 1020925"/>
                <a:gd name="connsiteX3" fmla="*/ 986820 w 986820"/>
                <a:gd name="connsiteY3" fmla="*/ 1020925 h 1020925"/>
                <a:gd name="connsiteX4" fmla="*/ 58332 w 986820"/>
                <a:gd name="connsiteY4" fmla="*/ 1020925 h 1020925"/>
                <a:gd name="connsiteX5" fmla="*/ 19529 w 986820"/>
                <a:gd name="connsiteY5" fmla="*/ 704329 h 1020925"/>
                <a:gd name="connsiteX6" fmla="*/ 5242 w 986820"/>
                <a:gd name="connsiteY6" fmla="*/ 340521 h 1020925"/>
                <a:gd name="connsiteX7" fmla="*/ 108112 w 986820"/>
                <a:gd name="connsiteY7" fmla="*/ 138877 h 1020925"/>
                <a:gd name="connsiteX8" fmla="*/ 290063 w 986820"/>
                <a:gd name="connsiteY8" fmla="*/ 10385 h 1020925"/>
                <a:gd name="connsiteX9" fmla="*/ 309268 w 986820"/>
                <a:gd name="connsiteY9" fmla="*/ 7678 h 1020925"/>
                <a:gd name="connsiteX10" fmla="*/ 275332 w 986820"/>
                <a:gd name="connsiteY10" fmla="*/ 72107 h 1020925"/>
                <a:gd name="connsiteX11" fmla="*/ 281292 w 986820"/>
                <a:gd name="connsiteY11" fmla="*/ 186423 h 1020925"/>
                <a:gd name="connsiteX12" fmla="*/ 551316 w 986820"/>
                <a:gd name="connsiteY12" fmla="*/ 86497 h 1020925"/>
                <a:gd name="connsiteX13" fmla="*/ 616633 w 986820"/>
                <a:gd name="connsiteY13" fmla="*/ 7813 h 1020925"/>
                <a:gd name="connsiteX14" fmla="*/ 620748 w 986820"/>
                <a:gd name="connsiteY14" fmla="*/ 0 h 1020925"/>
                <a:gd name="connsiteX0" fmla="*/ 663135 w 1029207"/>
                <a:gd name="connsiteY0" fmla="*/ 0 h 1020925"/>
                <a:gd name="connsiteX1" fmla="*/ 723790 w 1029207"/>
                <a:gd name="connsiteY1" fmla="*/ 0 h 1020925"/>
                <a:gd name="connsiteX2" fmla="*/ 1029207 w 1029207"/>
                <a:gd name="connsiteY2" fmla="*/ 320391 h 1020925"/>
                <a:gd name="connsiteX3" fmla="*/ 1029207 w 1029207"/>
                <a:gd name="connsiteY3" fmla="*/ 1020925 h 1020925"/>
                <a:gd name="connsiteX4" fmla="*/ 100719 w 1029207"/>
                <a:gd name="connsiteY4" fmla="*/ 1020925 h 1020925"/>
                <a:gd name="connsiteX5" fmla="*/ 61916 w 1029207"/>
                <a:gd name="connsiteY5" fmla="*/ 704329 h 1020925"/>
                <a:gd name="connsiteX6" fmla="*/ 2386 w 1029207"/>
                <a:gd name="connsiteY6" fmla="*/ 433390 h 1020925"/>
                <a:gd name="connsiteX7" fmla="*/ 150499 w 1029207"/>
                <a:gd name="connsiteY7" fmla="*/ 138877 h 1020925"/>
                <a:gd name="connsiteX8" fmla="*/ 332450 w 1029207"/>
                <a:gd name="connsiteY8" fmla="*/ 10385 h 1020925"/>
                <a:gd name="connsiteX9" fmla="*/ 351655 w 1029207"/>
                <a:gd name="connsiteY9" fmla="*/ 7678 h 1020925"/>
                <a:gd name="connsiteX10" fmla="*/ 317719 w 1029207"/>
                <a:gd name="connsiteY10" fmla="*/ 72107 h 1020925"/>
                <a:gd name="connsiteX11" fmla="*/ 323679 w 1029207"/>
                <a:gd name="connsiteY11" fmla="*/ 186423 h 1020925"/>
                <a:gd name="connsiteX12" fmla="*/ 593703 w 1029207"/>
                <a:gd name="connsiteY12" fmla="*/ 86497 h 1020925"/>
                <a:gd name="connsiteX13" fmla="*/ 659020 w 1029207"/>
                <a:gd name="connsiteY13" fmla="*/ 7813 h 1020925"/>
                <a:gd name="connsiteX14" fmla="*/ 663135 w 102920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76475 w 1042547"/>
                <a:gd name="connsiteY0" fmla="*/ 0 h 1020925"/>
                <a:gd name="connsiteX1" fmla="*/ 737130 w 1042547"/>
                <a:gd name="connsiteY1" fmla="*/ 0 h 1020925"/>
                <a:gd name="connsiteX2" fmla="*/ 1042547 w 1042547"/>
                <a:gd name="connsiteY2" fmla="*/ 320391 h 1020925"/>
                <a:gd name="connsiteX3" fmla="*/ 1042547 w 1042547"/>
                <a:gd name="connsiteY3" fmla="*/ 1020925 h 1020925"/>
                <a:gd name="connsiteX4" fmla="*/ 114059 w 1042547"/>
                <a:gd name="connsiteY4" fmla="*/ 1020925 h 1020925"/>
                <a:gd name="connsiteX5" fmla="*/ 75256 w 1042547"/>
                <a:gd name="connsiteY5" fmla="*/ 704329 h 1020925"/>
                <a:gd name="connsiteX6" fmla="*/ 15726 w 1042547"/>
                <a:gd name="connsiteY6" fmla="*/ 433390 h 1020925"/>
                <a:gd name="connsiteX7" fmla="*/ 163839 w 1042547"/>
                <a:gd name="connsiteY7" fmla="*/ 138877 h 1020925"/>
                <a:gd name="connsiteX8" fmla="*/ 345790 w 1042547"/>
                <a:gd name="connsiteY8" fmla="*/ 10385 h 1020925"/>
                <a:gd name="connsiteX9" fmla="*/ 364995 w 1042547"/>
                <a:gd name="connsiteY9" fmla="*/ 7678 h 1020925"/>
                <a:gd name="connsiteX10" fmla="*/ 331059 w 1042547"/>
                <a:gd name="connsiteY10" fmla="*/ 72107 h 1020925"/>
                <a:gd name="connsiteX11" fmla="*/ 337019 w 1042547"/>
                <a:gd name="connsiteY11" fmla="*/ 186423 h 1020925"/>
                <a:gd name="connsiteX12" fmla="*/ 607043 w 1042547"/>
                <a:gd name="connsiteY12" fmla="*/ 86497 h 1020925"/>
                <a:gd name="connsiteX13" fmla="*/ 672360 w 1042547"/>
                <a:gd name="connsiteY13" fmla="*/ 7813 h 1020925"/>
                <a:gd name="connsiteX14" fmla="*/ 676475 w 1042547"/>
                <a:gd name="connsiteY14" fmla="*/ 0 h 1020925"/>
                <a:gd name="connsiteX0" fmla="*/ 660749 w 1026821"/>
                <a:gd name="connsiteY0" fmla="*/ 0 h 1020925"/>
                <a:gd name="connsiteX1" fmla="*/ 721404 w 1026821"/>
                <a:gd name="connsiteY1" fmla="*/ 0 h 1020925"/>
                <a:gd name="connsiteX2" fmla="*/ 1026821 w 1026821"/>
                <a:gd name="connsiteY2" fmla="*/ 320391 h 1020925"/>
                <a:gd name="connsiteX3" fmla="*/ 1026821 w 1026821"/>
                <a:gd name="connsiteY3" fmla="*/ 1020925 h 1020925"/>
                <a:gd name="connsiteX4" fmla="*/ 98333 w 1026821"/>
                <a:gd name="connsiteY4" fmla="*/ 1020925 h 1020925"/>
                <a:gd name="connsiteX5" fmla="*/ 0 w 1026821"/>
                <a:gd name="connsiteY5" fmla="*/ 433390 h 1020925"/>
                <a:gd name="connsiteX6" fmla="*/ 148113 w 1026821"/>
                <a:gd name="connsiteY6" fmla="*/ 138877 h 1020925"/>
                <a:gd name="connsiteX7" fmla="*/ 330064 w 1026821"/>
                <a:gd name="connsiteY7" fmla="*/ 10385 h 1020925"/>
                <a:gd name="connsiteX8" fmla="*/ 349269 w 1026821"/>
                <a:gd name="connsiteY8" fmla="*/ 7678 h 1020925"/>
                <a:gd name="connsiteX9" fmla="*/ 315333 w 1026821"/>
                <a:gd name="connsiteY9" fmla="*/ 72107 h 1020925"/>
                <a:gd name="connsiteX10" fmla="*/ 321293 w 1026821"/>
                <a:gd name="connsiteY10" fmla="*/ 186423 h 1020925"/>
                <a:gd name="connsiteX11" fmla="*/ 591317 w 1026821"/>
                <a:gd name="connsiteY11" fmla="*/ 86497 h 1020925"/>
                <a:gd name="connsiteX12" fmla="*/ 656634 w 1026821"/>
                <a:gd name="connsiteY12" fmla="*/ 7813 h 1020925"/>
                <a:gd name="connsiteX13" fmla="*/ 660749 w 1026821"/>
                <a:gd name="connsiteY13" fmla="*/ 0 h 1020925"/>
                <a:gd name="connsiteX0" fmla="*/ 679490 w 1045562"/>
                <a:gd name="connsiteY0" fmla="*/ 0 h 1020925"/>
                <a:gd name="connsiteX1" fmla="*/ 740145 w 1045562"/>
                <a:gd name="connsiteY1" fmla="*/ 0 h 1020925"/>
                <a:gd name="connsiteX2" fmla="*/ 1045562 w 1045562"/>
                <a:gd name="connsiteY2" fmla="*/ 320391 h 1020925"/>
                <a:gd name="connsiteX3" fmla="*/ 1045562 w 1045562"/>
                <a:gd name="connsiteY3" fmla="*/ 1020925 h 1020925"/>
                <a:gd name="connsiteX4" fmla="*/ 117074 w 1045562"/>
                <a:gd name="connsiteY4" fmla="*/ 1020925 h 1020925"/>
                <a:gd name="connsiteX5" fmla="*/ 18741 w 1045562"/>
                <a:gd name="connsiteY5" fmla="*/ 433390 h 1020925"/>
                <a:gd name="connsiteX6" fmla="*/ 166854 w 1045562"/>
                <a:gd name="connsiteY6" fmla="*/ 138877 h 1020925"/>
                <a:gd name="connsiteX7" fmla="*/ 348805 w 1045562"/>
                <a:gd name="connsiteY7" fmla="*/ 10385 h 1020925"/>
                <a:gd name="connsiteX8" fmla="*/ 368010 w 1045562"/>
                <a:gd name="connsiteY8" fmla="*/ 7678 h 1020925"/>
                <a:gd name="connsiteX9" fmla="*/ 334074 w 1045562"/>
                <a:gd name="connsiteY9" fmla="*/ 72107 h 1020925"/>
                <a:gd name="connsiteX10" fmla="*/ 340034 w 1045562"/>
                <a:gd name="connsiteY10" fmla="*/ 186423 h 1020925"/>
                <a:gd name="connsiteX11" fmla="*/ 610058 w 1045562"/>
                <a:gd name="connsiteY11" fmla="*/ 86497 h 1020925"/>
                <a:gd name="connsiteX12" fmla="*/ 675375 w 1045562"/>
                <a:gd name="connsiteY12" fmla="*/ 7813 h 1020925"/>
                <a:gd name="connsiteX13" fmla="*/ 679490 w 1045562"/>
                <a:gd name="connsiteY13" fmla="*/ 0 h 1020925"/>
                <a:gd name="connsiteX0" fmla="*/ 609226 w 975298"/>
                <a:gd name="connsiteY0" fmla="*/ 0 h 1020925"/>
                <a:gd name="connsiteX1" fmla="*/ 669881 w 975298"/>
                <a:gd name="connsiteY1" fmla="*/ 0 h 1020925"/>
                <a:gd name="connsiteX2" fmla="*/ 975298 w 975298"/>
                <a:gd name="connsiteY2" fmla="*/ 320391 h 1020925"/>
                <a:gd name="connsiteX3" fmla="*/ 975298 w 975298"/>
                <a:gd name="connsiteY3" fmla="*/ 1020925 h 1020925"/>
                <a:gd name="connsiteX4" fmla="*/ 46810 w 975298"/>
                <a:gd name="connsiteY4" fmla="*/ 1020925 h 1020925"/>
                <a:gd name="connsiteX5" fmla="*/ 34202 w 975298"/>
                <a:gd name="connsiteY5" fmla="*/ 397671 h 1020925"/>
                <a:gd name="connsiteX6" fmla="*/ 96590 w 975298"/>
                <a:gd name="connsiteY6" fmla="*/ 138877 h 1020925"/>
                <a:gd name="connsiteX7" fmla="*/ 278541 w 975298"/>
                <a:gd name="connsiteY7" fmla="*/ 10385 h 1020925"/>
                <a:gd name="connsiteX8" fmla="*/ 297746 w 975298"/>
                <a:gd name="connsiteY8" fmla="*/ 7678 h 1020925"/>
                <a:gd name="connsiteX9" fmla="*/ 263810 w 975298"/>
                <a:gd name="connsiteY9" fmla="*/ 72107 h 1020925"/>
                <a:gd name="connsiteX10" fmla="*/ 269770 w 975298"/>
                <a:gd name="connsiteY10" fmla="*/ 186423 h 1020925"/>
                <a:gd name="connsiteX11" fmla="*/ 539794 w 975298"/>
                <a:gd name="connsiteY11" fmla="*/ 86497 h 1020925"/>
                <a:gd name="connsiteX12" fmla="*/ 605111 w 975298"/>
                <a:gd name="connsiteY12" fmla="*/ 7813 h 1020925"/>
                <a:gd name="connsiteX13" fmla="*/ 609226 w 975298"/>
                <a:gd name="connsiteY13" fmla="*/ 0 h 1020925"/>
                <a:gd name="connsiteX0" fmla="*/ 587650 w 953722"/>
                <a:gd name="connsiteY0" fmla="*/ 0 h 1020925"/>
                <a:gd name="connsiteX1" fmla="*/ 648305 w 953722"/>
                <a:gd name="connsiteY1" fmla="*/ 0 h 1020925"/>
                <a:gd name="connsiteX2" fmla="*/ 953722 w 953722"/>
                <a:gd name="connsiteY2" fmla="*/ 320391 h 1020925"/>
                <a:gd name="connsiteX3" fmla="*/ 953722 w 953722"/>
                <a:gd name="connsiteY3" fmla="*/ 1020925 h 1020925"/>
                <a:gd name="connsiteX4" fmla="*/ 25234 w 953722"/>
                <a:gd name="connsiteY4" fmla="*/ 1020925 h 1020925"/>
                <a:gd name="connsiteX5" fmla="*/ 12626 w 953722"/>
                <a:gd name="connsiteY5" fmla="*/ 397671 h 1020925"/>
                <a:gd name="connsiteX6" fmla="*/ 75014 w 953722"/>
                <a:gd name="connsiteY6" fmla="*/ 138877 h 1020925"/>
                <a:gd name="connsiteX7" fmla="*/ 256965 w 953722"/>
                <a:gd name="connsiteY7" fmla="*/ 10385 h 1020925"/>
                <a:gd name="connsiteX8" fmla="*/ 276170 w 953722"/>
                <a:gd name="connsiteY8" fmla="*/ 7678 h 1020925"/>
                <a:gd name="connsiteX9" fmla="*/ 242234 w 953722"/>
                <a:gd name="connsiteY9" fmla="*/ 72107 h 1020925"/>
                <a:gd name="connsiteX10" fmla="*/ 248194 w 953722"/>
                <a:gd name="connsiteY10" fmla="*/ 186423 h 1020925"/>
                <a:gd name="connsiteX11" fmla="*/ 518218 w 953722"/>
                <a:gd name="connsiteY11" fmla="*/ 86497 h 1020925"/>
                <a:gd name="connsiteX12" fmla="*/ 583535 w 953722"/>
                <a:gd name="connsiteY12" fmla="*/ 7813 h 1020925"/>
                <a:gd name="connsiteX13" fmla="*/ 587650 w 953722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45736 w 951264"/>
                <a:gd name="connsiteY10" fmla="*/ 186423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39776 w 951264"/>
                <a:gd name="connsiteY9" fmla="*/ 72107 h 1020925"/>
                <a:gd name="connsiteX10" fmla="*/ 277358 w 951264"/>
                <a:gd name="connsiteY10" fmla="*/ 144261 h 1020925"/>
                <a:gd name="connsiteX11" fmla="*/ 515760 w 951264"/>
                <a:gd name="connsiteY11" fmla="*/ 86497 h 1020925"/>
                <a:gd name="connsiteX12" fmla="*/ 581077 w 951264"/>
                <a:gd name="connsiteY12" fmla="*/ 7813 h 1020925"/>
                <a:gd name="connsiteX13" fmla="*/ 585192 w 951264"/>
                <a:gd name="connsiteY13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15760 w 951264"/>
                <a:gd name="connsiteY10" fmla="*/ 86497 h 1020925"/>
                <a:gd name="connsiteX11" fmla="*/ 581077 w 951264"/>
                <a:gd name="connsiteY11" fmla="*/ 7813 h 1020925"/>
                <a:gd name="connsiteX12" fmla="*/ 585192 w 951264"/>
                <a:gd name="connsiteY12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77358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85192 w 951264"/>
                <a:gd name="connsiteY0" fmla="*/ 0 h 1020925"/>
                <a:gd name="connsiteX1" fmla="*/ 645847 w 951264"/>
                <a:gd name="connsiteY1" fmla="*/ 0 h 1020925"/>
                <a:gd name="connsiteX2" fmla="*/ 951264 w 951264"/>
                <a:gd name="connsiteY2" fmla="*/ 320391 h 1020925"/>
                <a:gd name="connsiteX3" fmla="*/ 951264 w 951264"/>
                <a:gd name="connsiteY3" fmla="*/ 1020925 h 1020925"/>
                <a:gd name="connsiteX4" fmla="*/ 22776 w 951264"/>
                <a:gd name="connsiteY4" fmla="*/ 1020925 h 1020925"/>
                <a:gd name="connsiteX5" fmla="*/ 10168 w 951264"/>
                <a:gd name="connsiteY5" fmla="*/ 397671 h 1020925"/>
                <a:gd name="connsiteX6" fmla="*/ 89224 w 951264"/>
                <a:gd name="connsiteY6" fmla="*/ 143639 h 1020925"/>
                <a:gd name="connsiteX7" fmla="*/ 254507 w 951264"/>
                <a:gd name="connsiteY7" fmla="*/ 10385 h 1020925"/>
                <a:gd name="connsiteX8" fmla="*/ 273712 w 951264"/>
                <a:gd name="connsiteY8" fmla="*/ 7678 h 1020925"/>
                <a:gd name="connsiteX9" fmla="*/ 295804 w 951264"/>
                <a:gd name="connsiteY9" fmla="*/ 144261 h 1020925"/>
                <a:gd name="connsiteX10" fmla="*/ 581077 w 951264"/>
                <a:gd name="connsiteY10" fmla="*/ 7813 h 1020925"/>
                <a:gd name="connsiteX11" fmla="*/ 585192 w 951264"/>
                <a:gd name="connsiteY11" fmla="*/ 0 h 1020925"/>
                <a:gd name="connsiteX0" fmla="*/ 575024 w 941096"/>
                <a:gd name="connsiteY0" fmla="*/ 0 h 1020925"/>
                <a:gd name="connsiteX1" fmla="*/ 635679 w 941096"/>
                <a:gd name="connsiteY1" fmla="*/ 0 h 1020925"/>
                <a:gd name="connsiteX2" fmla="*/ 941096 w 941096"/>
                <a:gd name="connsiteY2" fmla="*/ 320391 h 1020925"/>
                <a:gd name="connsiteX3" fmla="*/ 941096 w 941096"/>
                <a:gd name="connsiteY3" fmla="*/ 1020925 h 1020925"/>
                <a:gd name="connsiteX4" fmla="*/ 12608 w 941096"/>
                <a:gd name="connsiteY4" fmla="*/ 1020925 h 1020925"/>
                <a:gd name="connsiteX5" fmla="*/ 0 w 941096"/>
                <a:gd name="connsiteY5" fmla="*/ 397671 h 1020925"/>
                <a:gd name="connsiteX6" fmla="*/ 79056 w 941096"/>
                <a:gd name="connsiteY6" fmla="*/ 143639 h 1020925"/>
                <a:gd name="connsiteX7" fmla="*/ 244339 w 941096"/>
                <a:gd name="connsiteY7" fmla="*/ 10385 h 1020925"/>
                <a:gd name="connsiteX8" fmla="*/ 263544 w 941096"/>
                <a:gd name="connsiteY8" fmla="*/ 7678 h 1020925"/>
                <a:gd name="connsiteX9" fmla="*/ 285636 w 941096"/>
                <a:gd name="connsiteY9" fmla="*/ 144261 h 1020925"/>
                <a:gd name="connsiteX10" fmla="*/ 570909 w 941096"/>
                <a:gd name="connsiteY10" fmla="*/ 7813 h 1020925"/>
                <a:gd name="connsiteX11" fmla="*/ 575024 w 941096"/>
                <a:gd name="connsiteY11" fmla="*/ 0 h 1020925"/>
                <a:gd name="connsiteX0" fmla="*/ 562416 w 928488"/>
                <a:gd name="connsiteY0" fmla="*/ 0 h 1020925"/>
                <a:gd name="connsiteX1" fmla="*/ 623071 w 928488"/>
                <a:gd name="connsiteY1" fmla="*/ 0 h 1020925"/>
                <a:gd name="connsiteX2" fmla="*/ 928488 w 928488"/>
                <a:gd name="connsiteY2" fmla="*/ 320391 h 1020925"/>
                <a:gd name="connsiteX3" fmla="*/ 928488 w 928488"/>
                <a:gd name="connsiteY3" fmla="*/ 1020925 h 1020925"/>
                <a:gd name="connsiteX4" fmla="*/ 0 w 928488"/>
                <a:gd name="connsiteY4" fmla="*/ 1020925 h 1020925"/>
                <a:gd name="connsiteX5" fmla="*/ 735 w 928488"/>
                <a:gd name="connsiteY5" fmla="*/ 400340 h 1020925"/>
                <a:gd name="connsiteX6" fmla="*/ 66448 w 928488"/>
                <a:gd name="connsiteY6" fmla="*/ 143639 h 1020925"/>
                <a:gd name="connsiteX7" fmla="*/ 231731 w 928488"/>
                <a:gd name="connsiteY7" fmla="*/ 10385 h 1020925"/>
                <a:gd name="connsiteX8" fmla="*/ 250936 w 928488"/>
                <a:gd name="connsiteY8" fmla="*/ 7678 h 1020925"/>
                <a:gd name="connsiteX9" fmla="*/ 273028 w 928488"/>
                <a:gd name="connsiteY9" fmla="*/ 144261 h 1020925"/>
                <a:gd name="connsiteX10" fmla="*/ 558301 w 928488"/>
                <a:gd name="connsiteY10" fmla="*/ 7813 h 1020925"/>
                <a:gd name="connsiteX11" fmla="*/ 562416 w 928488"/>
                <a:gd name="connsiteY11" fmla="*/ 0 h 1020925"/>
                <a:gd name="connsiteX0" fmla="*/ 562416 w 928488"/>
                <a:gd name="connsiteY0" fmla="*/ 0 h 1020925"/>
                <a:gd name="connsiteX1" fmla="*/ 623071 w 928488"/>
                <a:gd name="connsiteY1" fmla="*/ 0 h 1020925"/>
                <a:gd name="connsiteX2" fmla="*/ 928488 w 928488"/>
                <a:gd name="connsiteY2" fmla="*/ 320391 h 1020925"/>
                <a:gd name="connsiteX3" fmla="*/ 928488 w 928488"/>
                <a:gd name="connsiteY3" fmla="*/ 1020925 h 1020925"/>
                <a:gd name="connsiteX4" fmla="*/ 0 w 928488"/>
                <a:gd name="connsiteY4" fmla="*/ 1020925 h 1020925"/>
                <a:gd name="connsiteX5" fmla="*/ 735 w 928488"/>
                <a:gd name="connsiteY5" fmla="*/ 400340 h 1020925"/>
                <a:gd name="connsiteX6" fmla="*/ 66448 w 928488"/>
                <a:gd name="connsiteY6" fmla="*/ 143639 h 1020925"/>
                <a:gd name="connsiteX7" fmla="*/ 231731 w 928488"/>
                <a:gd name="connsiteY7" fmla="*/ 10385 h 1020925"/>
                <a:gd name="connsiteX8" fmla="*/ 250936 w 928488"/>
                <a:gd name="connsiteY8" fmla="*/ 7678 h 1020925"/>
                <a:gd name="connsiteX9" fmla="*/ 273028 w 928488"/>
                <a:gd name="connsiteY9" fmla="*/ 144261 h 1020925"/>
                <a:gd name="connsiteX10" fmla="*/ 558301 w 928488"/>
                <a:gd name="connsiteY10" fmla="*/ 7813 h 1020925"/>
                <a:gd name="connsiteX11" fmla="*/ 562416 w 928488"/>
                <a:gd name="connsiteY11" fmla="*/ 0 h 102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488" h="1020925">
                  <a:moveTo>
                    <a:pt x="562416" y="0"/>
                  </a:moveTo>
                  <a:lnTo>
                    <a:pt x="623071" y="0"/>
                  </a:lnTo>
                  <a:cubicBezTo>
                    <a:pt x="791748" y="0"/>
                    <a:pt x="928488" y="143444"/>
                    <a:pt x="928488" y="320391"/>
                  </a:cubicBezTo>
                  <a:lnTo>
                    <a:pt x="928488" y="1020925"/>
                  </a:lnTo>
                  <a:lnTo>
                    <a:pt x="0" y="1020925"/>
                  </a:lnTo>
                  <a:cubicBezTo>
                    <a:pt x="245" y="814063"/>
                    <a:pt x="334" y="503857"/>
                    <a:pt x="735" y="400340"/>
                  </a:cubicBezTo>
                  <a:cubicBezTo>
                    <a:pt x="1136" y="296823"/>
                    <a:pt x="27949" y="208631"/>
                    <a:pt x="66448" y="143639"/>
                  </a:cubicBezTo>
                  <a:cubicBezTo>
                    <a:pt x="104947" y="78647"/>
                    <a:pt x="162894" y="30585"/>
                    <a:pt x="231731" y="10385"/>
                  </a:cubicBezTo>
                  <a:lnTo>
                    <a:pt x="250936" y="7678"/>
                  </a:lnTo>
                  <a:cubicBezTo>
                    <a:pt x="231070" y="55841"/>
                    <a:pt x="155922" y="144239"/>
                    <a:pt x="273028" y="144261"/>
                  </a:cubicBezTo>
                  <a:cubicBezTo>
                    <a:pt x="390134" y="144283"/>
                    <a:pt x="506995" y="31857"/>
                    <a:pt x="558301" y="7813"/>
                  </a:cubicBezTo>
                  <a:lnTo>
                    <a:pt x="562416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17380B7B-E1D4-4FEF-B3FF-C12E787C72C4}"/>
                </a:ext>
              </a:extLst>
            </p:cNvPr>
            <p:cNvSpPr/>
            <p:nvPr/>
          </p:nvSpPr>
          <p:spPr>
            <a:xfrm>
              <a:off x="2762418" y="5709860"/>
              <a:ext cx="1104731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3884422-97A4-4653-B42E-09A002C11ECB}"/>
                </a:ext>
              </a:extLst>
            </p:cNvPr>
            <p:cNvSpPr/>
            <p:nvPr/>
          </p:nvSpPr>
          <p:spPr>
            <a:xfrm>
              <a:off x="3567113" y="5365392"/>
              <a:ext cx="314536" cy="10854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93715153-155D-429F-96C4-EA637CCF2E3E}"/>
                </a:ext>
              </a:extLst>
            </p:cNvPr>
            <p:cNvSpPr/>
            <p:nvPr/>
          </p:nvSpPr>
          <p:spPr>
            <a:xfrm>
              <a:off x="3088526" y="5099822"/>
              <a:ext cx="214406" cy="109885"/>
            </a:xfrm>
            <a:custGeom>
              <a:avLst/>
              <a:gdLst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206348 w 211408"/>
                <a:gd name="connsiteY2" fmla="*/ 24396 h 93697"/>
                <a:gd name="connsiteX3" fmla="*/ 7260 w 211408"/>
                <a:gd name="connsiteY3" fmla="*/ 93228 h 93697"/>
                <a:gd name="connsiteX4" fmla="*/ 0 w 211408"/>
                <a:gd name="connsiteY4" fmla="*/ 93697 h 93697"/>
                <a:gd name="connsiteX5" fmla="*/ 8715 w 211408"/>
                <a:gd name="connsiteY5" fmla="*/ 8358 h 93697"/>
                <a:gd name="connsiteX6" fmla="*/ 93740 w 211408"/>
                <a:gd name="connsiteY6" fmla="*/ 16929 h 93697"/>
                <a:gd name="connsiteX7" fmla="*/ 184137 w 211408"/>
                <a:gd name="connsiteY7" fmla="*/ 7816 h 93697"/>
                <a:gd name="connsiteX0" fmla="*/ 209318 w 211408"/>
                <a:gd name="connsiteY0" fmla="*/ 0 h 93697"/>
                <a:gd name="connsiteX1" fmla="*/ 211408 w 211408"/>
                <a:gd name="connsiteY1" fmla="*/ 20463 h 93697"/>
                <a:gd name="connsiteX2" fmla="*/ 7260 w 211408"/>
                <a:gd name="connsiteY2" fmla="*/ 93228 h 93697"/>
                <a:gd name="connsiteX3" fmla="*/ 0 w 211408"/>
                <a:gd name="connsiteY3" fmla="*/ 93697 h 93697"/>
                <a:gd name="connsiteX4" fmla="*/ 8715 w 211408"/>
                <a:gd name="connsiteY4" fmla="*/ 8358 h 93697"/>
                <a:gd name="connsiteX5" fmla="*/ 93740 w 211408"/>
                <a:gd name="connsiteY5" fmla="*/ 16929 h 93697"/>
                <a:gd name="connsiteX6" fmla="*/ 184137 w 211408"/>
                <a:gd name="connsiteY6" fmla="*/ 7816 h 93697"/>
                <a:gd name="connsiteX7" fmla="*/ 209318 w 211408"/>
                <a:gd name="connsiteY7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7260 w 209318"/>
                <a:gd name="connsiteY1" fmla="*/ 93228 h 93697"/>
                <a:gd name="connsiteX2" fmla="*/ 0 w 209318"/>
                <a:gd name="connsiteY2" fmla="*/ 93697 h 93697"/>
                <a:gd name="connsiteX3" fmla="*/ 8715 w 209318"/>
                <a:gd name="connsiteY3" fmla="*/ 8358 h 93697"/>
                <a:gd name="connsiteX4" fmla="*/ 93740 w 209318"/>
                <a:gd name="connsiteY4" fmla="*/ 16929 h 93697"/>
                <a:gd name="connsiteX5" fmla="*/ 184137 w 209318"/>
                <a:gd name="connsiteY5" fmla="*/ 7816 h 93697"/>
                <a:gd name="connsiteX6" fmla="*/ 209318 w 209318"/>
                <a:gd name="connsiteY6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  <a:gd name="connsiteX0" fmla="*/ 209318 w 209318"/>
                <a:gd name="connsiteY0" fmla="*/ 0 h 93697"/>
                <a:gd name="connsiteX1" fmla="*/ 0 w 209318"/>
                <a:gd name="connsiteY1" fmla="*/ 93697 h 93697"/>
                <a:gd name="connsiteX2" fmla="*/ 8715 w 209318"/>
                <a:gd name="connsiteY2" fmla="*/ 8358 h 93697"/>
                <a:gd name="connsiteX3" fmla="*/ 93740 w 209318"/>
                <a:gd name="connsiteY3" fmla="*/ 16929 h 93697"/>
                <a:gd name="connsiteX4" fmla="*/ 184137 w 209318"/>
                <a:gd name="connsiteY4" fmla="*/ 7816 h 93697"/>
                <a:gd name="connsiteX5" fmla="*/ 209318 w 209318"/>
                <a:gd name="connsiteY5" fmla="*/ 0 h 9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318" h="93697">
                  <a:moveTo>
                    <a:pt x="209318" y="0"/>
                  </a:moveTo>
                  <a:cubicBezTo>
                    <a:pt x="148204" y="60213"/>
                    <a:pt x="33434" y="92304"/>
                    <a:pt x="0" y="93697"/>
                  </a:cubicBezTo>
                  <a:lnTo>
                    <a:pt x="8715" y="8358"/>
                  </a:lnTo>
                  <a:lnTo>
                    <a:pt x="93740" y="16929"/>
                  </a:lnTo>
                  <a:cubicBezTo>
                    <a:pt x="124705" y="16929"/>
                    <a:pt x="154938" y="13791"/>
                    <a:pt x="184137" y="7816"/>
                  </a:cubicBezTo>
                  <a:lnTo>
                    <a:pt x="209318" y="0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円/楕円 27">
              <a:extLst>
                <a:ext uri="{FF2B5EF4-FFF2-40B4-BE49-F238E27FC236}">
                  <a16:creationId xmlns:a16="http://schemas.microsoft.com/office/drawing/2014/main" id="{E8B5E0D3-25C3-4F78-B8FB-472EDADFB6BE}"/>
                </a:ext>
              </a:extLst>
            </p:cNvPr>
            <p:cNvSpPr/>
            <p:nvPr/>
          </p:nvSpPr>
          <p:spPr>
            <a:xfrm>
              <a:off x="2947455" y="4971919"/>
              <a:ext cx="199227" cy="54395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9 w 3210447"/>
                <a:gd name="connsiteY0" fmla="*/ 25850 h 372135"/>
                <a:gd name="connsiteX1" fmla="*/ 1639885 w 3210447"/>
                <a:gd name="connsiteY1" fmla="*/ 114252 h 372135"/>
                <a:gd name="connsiteX2" fmla="*/ 3210447 w 3210447"/>
                <a:gd name="connsiteY2" fmla="*/ 25850 h 372135"/>
                <a:gd name="connsiteX3" fmla="*/ 1605238 w 3210447"/>
                <a:gd name="connsiteY3" fmla="*/ 372135 h 372135"/>
                <a:gd name="connsiteX4" fmla="*/ 29 w 3210447"/>
                <a:gd name="connsiteY4" fmla="*/ 25850 h 372135"/>
                <a:gd name="connsiteX0" fmla="*/ 771 w 3211189"/>
                <a:gd name="connsiteY0" fmla="*/ 25850 h 528393"/>
                <a:gd name="connsiteX1" fmla="*/ 1640627 w 3211189"/>
                <a:gd name="connsiteY1" fmla="*/ 114252 h 528393"/>
                <a:gd name="connsiteX2" fmla="*/ 3211189 w 3211189"/>
                <a:gd name="connsiteY2" fmla="*/ 25850 h 528393"/>
                <a:gd name="connsiteX3" fmla="*/ 1813891 w 3211189"/>
                <a:gd name="connsiteY3" fmla="*/ 528393 h 528393"/>
                <a:gd name="connsiteX4" fmla="*/ 771 w 3211189"/>
                <a:gd name="connsiteY4" fmla="*/ 25850 h 528393"/>
                <a:gd name="connsiteX0" fmla="*/ 6810 w 3217228"/>
                <a:gd name="connsiteY0" fmla="*/ 25850 h 528393"/>
                <a:gd name="connsiteX1" fmla="*/ 1369462 w 3217228"/>
                <a:gd name="connsiteY1" fmla="*/ 114252 h 528393"/>
                <a:gd name="connsiteX2" fmla="*/ 3217228 w 3217228"/>
                <a:gd name="connsiteY2" fmla="*/ 25850 h 528393"/>
                <a:gd name="connsiteX3" fmla="*/ 1819930 w 3217228"/>
                <a:gd name="connsiteY3" fmla="*/ 528393 h 528393"/>
                <a:gd name="connsiteX4" fmla="*/ 6810 w 3217228"/>
                <a:gd name="connsiteY4" fmla="*/ 25850 h 528393"/>
                <a:gd name="connsiteX0" fmla="*/ 5791 w 2939005"/>
                <a:gd name="connsiteY0" fmla="*/ 71235 h 529237"/>
                <a:gd name="connsiteX1" fmla="*/ 1091239 w 2939005"/>
                <a:gd name="connsiteY1" fmla="*/ 114993 h 529237"/>
                <a:gd name="connsiteX2" fmla="*/ 2939005 w 2939005"/>
                <a:gd name="connsiteY2" fmla="*/ 26591 h 529237"/>
                <a:gd name="connsiteX3" fmla="*/ 1541707 w 2939005"/>
                <a:gd name="connsiteY3" fmla="*/ 529134 h 529237"/>
                <a:gd name="connsiteX4" fmla="*/ 5791 w 2939005"/>
                <a:gd name="connsiteY4" fmla="*/ 71235 h 529237"/>
                <a:gd name="connsiteX0" fmla="*/ 1833 w 2935047"/>
                <a:gd name="connsiteY0" fmla="*/ 78781 h 536830"/>
                <a:gd name="connsiteX1" fmla="*/ 1087281 w 2935047"/>
                <a:gd name="connsiteY1" fmla="*/ 122539 h 536830"/>
                <a:gd name="connsiteX2" fmla="*/ 2935047 w 2935047"/>
                <a:gd name="connsiteY2" fmla="*/ 34137 h 536830"/>
                <a:gd name="connsiteX3" fmla="*/ 1537749 w 2935047"/>
                <a:gd name="connsiteY3" fmla="*/ 536680 h 536830"/>
                <a:gd name="connsiteX4" fmla="*/ 1833 w 2935047"/>
                <a:gd name="connsiteY4" fmla="*/ 78781 h 536830"/>
                <a:gd name="connsiteX0" fmla="*/ 3885 w 2937099"/>
                <a:gd name="connsiteY0" fmla="*/ 77403 h 535405"/>
                <a:gd name="connsiteX1" fmla="*/ 1158641 w 2937099"/>
                <a:gd name="connsiteY1" fmla="*/ 76512 h 535405"/>
                <a:gd name="connsiteX2" fmla="*/ 2937099 w 2937099"/>
                <a:gd name="connsiteY2" fmla="*/ 32759 h 535405"/>
                <a:gd name="connsiteX3" fmla="*/ 1539801 w 2937099"/>
                <a:gd name="connsiteY3" fmla="*/ 535302 h 535405"/>
                <a:gd name="connsiteX4" fmla="*/ 3885 w 2937099"/>
                <a:gd name="connsiteY4" fmla="*/ 77403 h 535405"/>
                <a:gd name="connsiteX0" fmla="*/ 3492 w 3040661"/>
                <a:gd name="connsiteY0" fmla="*/ 100284 h 536108"/>
                <a:gd name="connsiteX1" fmla="*/ 1262203 w 3040661"/>
                <a:gd name="connsiteY1" fmla="*/ 77074 h 536108"/>
                <a:gd name="connsiteX2" fmla="*/ 3040661 w 3040661"/>
                <a:gd name="connsiteY2" fmla="*/ 33321 h 536108"/>
                <a:gd name="connsiteX3" fmla="*/ 1643363 w 3040661"/>
                <a:gd name="connsiteY3" fmla="*/ 535864 h 536108"/>
                <a:gd name="connsiteX4" fmla="*/ 3492 w 3040661"/>
                <a:gd name="connsiteY4" fmla="*/ 100284 h 536108"/>
                <a:gd name="connsiteX0" fmla="*/ 3754 w 2971629"/>
                <a:gd name="connsiteY0" fmla="*/ 77403 h 535405"/>
                <a:gd name="connsiteX1" fmla="*/ 1193171 w 2971629"/>
                <a:gd name="connsiteY1" fmla="*/ 76512 h 535405"/>
                <a:gd name="connsiteX2" fmla="*/ 2971629 w 2971629"/>
                <a:gd name="connsiteY2" fmla="*/ 32759 h 535405"/>
                <a:gd name="connsiteX3" fmla="*/ 1574331 w 2971629"/>
                <a:gd name="connsiteY3" fmla="*/ 535302 h 535405"/>
                <a:gd name="connsiteX4" fmla="*/ 3754 w 2971629"/>
                <a:gd name="connsiteY4" fmla="*/ 77403 h 535405"/>
                <a:gd name="connsiteX0" fmla="*/ 3492 w 3040675"/>
                <a:gd name="connsiteY0" fmla="*/ 77402 h 535405"/>
                <a:gd name="connsiteX1" fmla="*/ 1262217 w 3040675"/>
                <a:gd name="connsiteY1" fmla="*/ 76512 h 535405"/>
                <a:gd name="connsiteX2" fmla="*/ 3040675 w 3040675"/>
                <a:gd name="connsiteY2" fmla="*/ 32759 h 535405"/>
                <a:gd name="connsiteX3" fmla="*/ 1643377 w 3040675"/>
                <a:gd name="connsiteY3" fmla="*/ 535302 h 535405"/>
                <a:gd name="connsiteX4" fmla="*/ 3492 w 3040675"/>
                <a:gd name="connsiteY4" fmla="*/ 77402 h 535405"/>
                <a:gd name="connsiteX0" fmla="*/ 0 w 3078174"/>
                <a:gd name="connsiteY0" fmla="*/ 86139 h 544142"/>
                <a:gd name="connsiteX1" fmla="*/ 3037183 w 3078174"/>
                <a:gd name="connsiteY1" fmla="*/ 41496 h 544142"/>
                <a:gd name="connsiteX2" fmla="*/ 1639885 w 3078174"/>
                <a:gd name="connsiteY2" fmla="*/ 544039 h 544142"/>
                <a:gd name="connsiteX3" fmla="*/ 0 w 3078174"/>
                <a:gd name="connsiteY3" fmla="*/ 86139 h 544142"/>
                <a:gd name="connsiteX0" fmla="*/ 16268 w 3103071"/>
                <a:gd name="connsiteY0" fmla="*/ 89232 h 614195"/>
                <a:gd name="connsiteX1" fmla="*/ 3053451 w 3103071"/>
                <a:gd name="connsiteY1" fmla="*/ 44589 h 614195"/>
                <a:gd name="connsiteX2" fmla="*/ 1898710 w 3103071"/>
                <a:gd name="connsiteY2" fmla="*/ 614101 h 614195"/>
                <a:gd name="connsiteX3" fmla="*/ 16268 w 3103071"/>
                <a:gd name="connsiteY3" fmla="*/ 89232 h 614195"/>
                <a:gd name="connsiteX0" fmla="*/ 8177 w 2765042"/>
                <a:gd name="connsiteY0" fmla="*/ 89232 h 614195"/>
                <a:gd name="connsiteX1" fmla="*/ 2698862 w 2765042"/>
                <a:gd name="connsiteY1" fmla="*/ 44593 h 614195"/>
                <a:gd name="connsiteX2" fmla="*/ 1890619 w 2765042"/>
                <a:gd name="connsiteY2" fmla="*/ 614101 h 614195"/>
                <a:gd name="connsiteX3" fmla="*/ 8177 w 2765042"/>
                <a:gd name="connsiteY3" fmla="*/ 89232 h 614195"/>
                <a:gd name="connsiteX0" fmla="*/ 18101 w 2757533"/>
                <a:gd name="connsiteY0" fmla="*/ 83279 h 474342"/>
                <a:gd name="connsiteX1" fmla="*/ 2708786 w 2757533"/>
                <a:gd name="connsiteY1" fmla="*/ 38640 h 474342"/>
                <a:gd name="connsiteX2" fmla="*/ 1588692 w 2757533"/>
                <a:gd name="connsiteY2" fmla="*/ 474220 h 474342"/>
                <a:gd name="connsiteX3" fmla="*/ 18101 w 2757533"/>
                <a:gd name="connsiteY3" fmla="*/ 83279 h 474342"/>
                <a:gd name="connsiteX0" fmla="*/ 15031 w 2654422"/>
                <a:gd name="connsiteY0" fmla="*/ 157888 h 549926"/>
                <a:gd name="connsiteX1" fmla="*/ 2601761 w 2654422"/>
                <a:gd name="connsiteY1" fmla="*/ 23960 h 549926"/>
                <a:gd name="connsiteX2" fmla="*/ 1585622 w 2654422"/>
                <a:gd name="connsiteY2" fmla="*/ 548829 h 549926"/>
                <a:gd name="connsiteX3" fmla="*/ 15031 w 2654422"/>
                <a:gd name="connsiteY3" fmla="*/ 157888 h 549926"/>
                <a:gd name="connsiteX0" fmla="*/ 10491 w 2657521"/>
                <a:gd name="connsiteY0" fmla="*/ 158750 h 595325"/>
                <a:gd name="connsiteX1" fmla="*/ 2597221 w 2657521"/>
                <a:gd name="connsiteY1" fmla="*/ 24822 h 595325"/>
                <a:gd name="connsiteX2" fmla="*/ 1719684 w 2657521"/>
                <a:gd name="connsiteY2" fmla="*/ 594340 h 595325"/>
                <a:gd name="connsiteX3" fmla="*/ 10491 w 2657521"/>
                <a:gd name="connsiteY3" fmla="*/ 158750 h 5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7521" h="595325">
                  <a:moveTo>
                    <a:pt x="10491" y="158750"/>
                  </a:moveTo>
                  <a:cubicBezTo>
                    <a:pt x="156747" y="63830"/>
                    <a:pt x="2323907" y="-51495"/>
                    <a:pt x="2597221" y="24822"/>
                  </a:cubicBezTo>
                  <a:cubicBezTo>
                    <a:pt x="2870535" y="101139"/>
                    <a:pt x="2150806" y="572019"/>
                    <a:pt x="1719684" y="594340"/>
                  </a:cubicBezTo>
                  <a:cubicBezTo>
                    <a:pt x="1288562" y="616661"/>
                    <a:pt x="-135765" y="253670"/>
                    <a:pt x="10491" y="15875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円/楕円 638">
              <a:extLst>
                <a:ext uri="{FF2B5EF4-FFF2-40B4-BE49-F238E27FC236}">
                  <a16:creationId xmlns:a16="http://schemas.microsoft.com/office/drawing/2014/main" id="{C0A5B21F-16A1-4C43-99DC-DF18E3F6F604}"/>
                </a:ext>
              </a:extLst>
            </p:cNvPr>
            <p:cNvSpPr/>
            <p:nvPr/>
          </p:nvSpPr>
          <p:spPr>
            <a:xfrm>
              <a:off x="2842269" y="4762066"/>
              <a:ext cx="162870" cy="10044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50">
              <a:extLst>
                <a:ext uri="{FF2B5EF4-FFF2-40B4-BE49-F238E27FC236}">
                  <a16:creationId xmlns:a16="http://schemas.microsoft.com/office/drawing/2014/main" id="{A2D43252-7A07-4C14-8837-B975957982D1}"/>
                </a:ext>
              </a:extLst>
            </p:cNvPr>
            <p:cNvSpPr/>
            <p:nvPr/>
          </p:nvSpPr>
          <p:spPr>
            <a:xfrm>
              <a:off x="2690468" y="3881436"/>
              <a:ext cx="912427" cy="475474"/>
            </a:xfrm>
            <a:custGeom>
              <a:avLst/>
              <a:gdLst>
                <a:gd name="connsiteX0" fmla="*/ 306540 w 617208"/>
                <a:gd name="connsiteY0" fmla="*/ 0 h 288310"/>
                <a:gd name="connsiteX1" fmla="*/ 601290 w 617208"/>
                <a:gd name="connsiteY1" fmla="*/ 99673 h 288310"/>
                <a:gd name="connsiteX2" fmla="*/ 601154 w 617208"/>
                <a:gd name="connsiteY2" fmla="*/ 100130 h 288310"/>
                <a:gd name="connsiteX3" fmla="*/ 589012 w 617208"/>
                <a:gd name="connsiteY3" fmla="*/ 219488 h 288310"/>
                <a:gd name="connsiteX4" fmla="*/ 520191 w 617208"/>
                <a:gd name="connsiteY4" fmla="*/ 288310 h 288310"/>
                <a:gd name="connsiteX5" fmla="*/ 451370 w 617208"/>
                <a:gd name="connsiteY5" fmla="*/ 219488 h 288310"/>
                <a:gd name="connsiteX6" fmla="*/ 448184 w 617208"/>
                <a:gd name="connsiteY6" fmla="*/ 214690 h 288310"/>
                <a:gd name="connsiteX7" fmla="*/ 444997 w 617208"/>
                <a:gd name="connsiteY7" fmla="*/ 219488 h 288310"/>
                <a:gd name="connsiteX8" fmla="*/ 376176 w 617208"/>
                <a:gd name="connsiteY8" fmla="*/ 288310 h 288310"/>
                <a:gd name="connsiteX9" fmla="*/ 310859 w 617208"/>
                <a:gd name="connsiteY9" fmla="*/ 222992 h 288310"/>
                <a:gd name="connsiteX10" fmla="*/ 245541 w 617208"/>
                <a:gd name="connsiteY10" fmla="*/ 288310 h 288310"/>
                <a:gd name="connsiteX11" fmla="*/ 176720 w 617208"/>
                <a:gd name="connsiteY11" fmla="*/ 219488 h 288310"/>
                <a:gd name="connsiteX12" fmla="*/ 171280 w 617208"/>
                <a:gd name="connsiteY12" fmla="*/ 211297 h 288310"/>
                <a:gd name="connsiteX13" fmla="*/ 165840 w 617208"/>
                <a:gd name="connsiteY13" fmla="*/ 219488 h 288310"/>
                <a:gd name="connsiteX14" fmla="*/ 97019 w 617208"/>
                <a:gd name="connsiteY14" fmla="*/ 288310 h 288310"/>
                <a:gd name="connsiteX15" fmla="*/ 28198 w 617208"/>
                <a:gd name="connsiteY15" fmla="*/ 219488 h 288310"/>
                <a:gd name="connsiteX16" fmla="*/ 13206 w 617208"/>
                <a:gd name="connsiteY16" fmla="*/ 104422 h 288310"/>
                <a:gd name="connsiteX17" fmla="*/ 306540 w 617208"/>
                <a:gd name="connsiteY17" fmla="*/ 0 h 288310"/>
                <a:gd name="connsiteX0" fmla="*/ 291407 w 602075"/>
                <a:gd name="connsiteY0" fmla="*/ 1 h 288311"/>
                <a:gd name="connsiteX1" fmla="*/ 586157 w 602075"/>
                <a:gd name="connsiteY1" fmla="*/ 99674 h 288311"/>
                <a:gd name="connsiteX2" fmla="*/ 586021 w 602075"/>
                <a:gd name="connsiteY2" fmla="*/ 100131 h 288311"/>
                <a:gd name="connsiteX3" fmla="*/ 573879 w 602075"/>
                <a:gd name="connsiteY3" fmla="*/ 219489 h 288311"/>
                <a:gd name="connsiteX4" fmla="*/ 505058 w 602075"/>
                <a:gd name="connsiteY4" fmla="*/ 288311 h 288311"/>
                <a:gd name="connsiteX5" fmla="*/ 436237 w 602075"/>
                <a:gd name="connsiteY5" fmla="*/ 219489 h 288311"/>
                <a:gd name="connsiteX6" fmla="*/ 433051 w 602075"/>
                <a:gd name="connsiteY6" fmla="*/ 214691 h 288311"/>
                <a:gd name="connsiteX7" fmla="*/ 429864 w 602075"/>
                <a:gd name="connsiteY7" fmla="*/ 219489 h 288311"/>
                <a:gd name="connsiteX8" fmla="*/ 361043 w 602075"/>
                <a:gd name="connsiteY8" fmla="*/ 288311 h 288311"/>
                <a:gd name="connsiteX9" fmla="*/ 295726 w 602075"/>
                <a:gd name="connsiteY9" fmla="*/ 222993 h 288311"/>
                <a:gd name="connsiteX10" fmla="*/ 230408 w 602075"/>
                <a:gd name="connsiteY10" fmla="*/ 288311 h 288311"/>
                <a:gd name="connsiteX11" fmla="*/ 161587 w 602075"/>
                <a:gd name="connsiteY11" fmla="*/ 219489 h 288311"/>
                <a:gd name="connsiteX12" fmla="*/ 156147 w 602075"/>
                <a:gd name="connsiteY12" fmla="*/ 211298 h 288311"/>
                <a:gd name="connsiteX13" fmla="*/ 150707 w 602075"/>
                <a:gd name="connsiteY13" fmla="*/ 219489 h 288311"/>
                <a:gd name="connsiteX14" fmla="*/ 81886 w 602075"/>
                <a:gd name="connsiteY14" fmla="*/ 288311 h 288311"/>
                <a:gd name="connsiteX15" fmla="*/ 13065 w 602075"/>
                <a:gd name="connsiteY15" fmla="*/ 219489 h 288311"/>
                <a:gd name="connsiteX16" fmla="*/ 35784 w 602075"/>
                <a:gd name="connsiteY16" fmla="*/ 101536 h 288311"/>
                <a:gd name="connsiteX17" fmla="*/ 291407 w 602075"/>
                <a:gd name="connsiteY17" fmla="*/ 1 h 28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2075" h="288311">
                  <a:moveTo>
                    <a:pt x="291407" y="1"/>
                  </a:moveTo>
                  <a:cubicBezTo>
                    <a:pt x="383136" y="-309"/>
                    <a:pt x="586157" y="44626"/>
                    <a:pt x="586157" y="99674"/>
                  </a:cubicBezTo>
                  <a:cubicBezTo>
                    <a:pt x="586112" y="99826"/>
                    <a:pt x="586066" y="99979"/>
                    <a:pt x="586021" y="100131"/>
                  </a:cubicBezTo>
                  <a:cubicBezTo>
                    <a:pt x="611140" y="136692"/>
                    <a:pt x="606553" y="186816"/>
                    <a:pt x="573879" y="219489"/>
                  </a:cubicBezTo>
                  <a:lnTo>
                    <a:pt x="505058" y="288311"/>
                  </a:lnTo>
                  <a:lnTo>
                    <a:pt x="436237" y="219489"/>
                  </a:lnTo>
                  <a:lnTo>
                    <a:pt x="433051" y="214691"/>
                  </a:lnTo>
                  <a:cubicBezTo>
                    <a:pt x="432523" y="216753"/>
                    <a:pt x="431218" y="218136"/>
                    <a:pt x="429864" y="219489"/>
                  </a:cubicBezTo>
                  <a:lnTo>
                    <a:pt x="361043" y="288311"/>
                  </a:lnTo>
                  <a:lnTo>
                    <a:pt x="295726" y="222993"/>
                  </a:lnTo>
                  <a:lnTo>
                    <a:pt x="230408" y="288311"/>
                  </a:lnTo>
                  <a:lnTo>
                    <a:pt x="161587" y="219489"/>
                  </a:lnTo>
                  <a:lnTo>
                    <a:pt x="156147" y="211298"/>
                  </a:lnTo>
                  <a:cubicBezTo>
                    <a:pt x="155234" y="214729"/>
                    <a:pt x="153043" y="217154"/>
                    <a:pt x="150707" y="219489"/>
                  </a:cubicBezTo>
                  <a:lnTo>
                    <a:pt x="81886" y="288311"/>
                  </a:lnTo>
                  <a:lnTo>
                    <a:pt x="13065" y="219489"/>
                  </a:lnTo>
                  <a:cubicBezTo>
                    <a:pt x="-18317" y="188109"/>
                    <a:pt x="13922" y="137744"/>
                    <a:pt x="35784" y="101536"/>
                  </a:cubicBezTo>
                  <a:cubicBezTo>
                    <a:pt x="82174" y="64955"/>
                    <a:pt x="199678" y="311"/>
                    <a:pt x="291407" y="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C79B27BB-DF1A-4F39-A6B0-527DEE6C30AC}"/>
                </a:ext>
              </a:extLst>
            </p:cNvPr>
            <p:cNvSpPr/>
            <p:nvPr/>
          </p:nvSpPr>
          <p:spPr>
            <a:xfrm rot="18900000" flipH="1">
              <a:off x="3349770" y="3871265"/>
              <a:ext cx="392983" cy="805713"/>
            </a:xfrm>
            <a:prstGeom prst="moon">
              <a:avLst>
                <a:gd name="adj" fmla="val 4797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円/楕円 368">
              <a:extLst>
                <a:ext uri="{FF2B5EF4-FFF2-40B4-BE49-F238E27FC236}">
                  <a16:creationId xmlns:a16="http://schemas.microsoft.com/office/drawing/2014/main" id="{B43120FD-6629-4A0F-A56C-F526FAE4CDAA}"/>
                </a:ext>
              </a:extLst>
            </p:cNvPr>
            <p:cNvSpPr/>
            <p:nvPr/>
          </p:nvSpPr>
          <p:spPr>
            <a:xfrm rot="900000" flipH="1">
              <a:off x="3587284" y="4417061"/>
              <a:ext cx="242497" cy="401318"/>
            </a:xfrm>
            <a:custGeom>
              <a:avLst/>
              <a:gdLst>
                <a:gd name="connsiteX0" fmla="*/ 0 w 216246"/>
                <a:gd name="connsiteY0" fmla="*/ 168522 h 337044"/>
                <a:gd name="connsiteX1" fmla="*/ 108123 w 216246"/>
                <a:gd name="connsiteY1" fmla="*/ 0 h 337044"/>
                <a:gd name="connsiteX2" fmla="*/ 216246 w 216246"/>
                <a:gd name="connsiteY2" fmla="*/ 168522 h 337044"/>
                <a:gd name="connsiteX3" fmla="*/ 108123 w 216246"/>
                <a:gd name="connsiteY3" fmla="*/ 337044 h 337044"/>
                <a:gd name="connsiteX4" fmla="*/ 0 w 216246"/>
                <a:gd name="connsiteY4" fmla="*/ 168522 h 337044"/>
                <a:gd name="connsiteX0" fmla="*/ 0 w 227371"/>
                <a:gd name="connsiteY0" fmla="*/ 170508 h 339030"/>
                <a:gd name="connsiteX1" fmla="*/ 108123 w 227371"/>
                <a:gd name="connsiteY1" fmla="*/ 1986 h 339030"/>
                <a:gd name="connsiteX2" fmla="*/ 211667 w 227371"/>
                <a:gd name="connsiteY2" fmla="*/ 83801 h 339030"/>
                <a:gd name="connsiteX3" fmla="*/ 216246 w 227371"/>
                <a:gd name="connsiteY3" fmla="*/ 170508 h 339030"/>
                <a:gd name="connsiteX4" fmla="*/ 108123 w 227371"/>
                <a:gd name="connsiteY4" fmla="*/ 339030 h 339030"/>
                <a:gd name="connsiteX5" fmla="*/ 0 w 227371"/>
                <a:gd name="connsiteY5" fmla="*/ 170508 h 339030"/>
                <a:gd name="connsiteX0" fmla="*/ 216246 w 307686"/>
                <a:gd name="connsiteY0" fmla="*/ 170508 h 339030"/>
                <a:gd name="connsiteX1" fmla="*/ 108123 w 307686"/>
                <a:gd name="connsiteY1" fmla="*/ 339030 h 339030"/>
                <a:gd name="connsiteX2" fmla="*/ 0 w 307686"/>
                <a:gd name="connsiteY2" fmla="*/ 170508 h 339030"/>
                <a:gd name="connsiteX3" fmla="*/ 108123 w 307686"/>
                <a:gd name="connsiteY3" fmla="*/ 1986 h 339030"/>
                <a:gd name="connsiteX4" fmla="*/ 211667 w 307686"/>
                <a:gd name="connsiteY4" fmla="*/ 83801 h 339030"/>
                <a:gd name="connsiteX5" fmla="*/ 307686 w 307686"/>
                <a:gd name="connsiteY5" fmla="*/ 261948 h 339030"/>
                <a:gd name="connsiteX0" fmla="*/ 216246 w 216246"/>
                <a:gd name="connsiteY0" fmla="*/ 170508 h 339030"/>
                <a:gd name="connsiteX1" fmla="*/ 108123 w 216246"/>
                <a:gd name="connsiteY1" fmla="*/ 339030 h 339030"/>
                <a:gd name="connsiteX2" fmla="*/ 0 w 216246"/>
                <a:gd name="connsiteY2" fmla="*/ 170508 h 339030"/>
                <a:gd name="connsiteX3" fmla="*/ 108123 w 216246"/>
                <a:gd name="connsiteY3" fmla="*/ 1986 h 339030"/>
                <a:gd name="connsiteX4" fmla="*/ 211667 w 216246"/>
                <a:gd name="connsiteY4" fmla="*/ 83801 h 339030"/>
                <a:gd name="connsiteX0" fmla="*/ 108123 w 211667"/>
                <a:gd name="connsiteY0" fmla="*/ 339030 h 339030"/>
                <a:gd name="connsiteX1" fmla="*/ 0 w 211667"/>
                <a:gd name="connsiteY1" fmla="*/ 170508 h 339030"/>
                <a:gd name="connsiteX2" fmla="*/ 108123 w 211667"/>
                <a:gd name="connsiteY2" fmla="*/ 1986 h 339030"/>
                <a:gd name="connsiteX3" fmla="*/ 211667 w 211667"/>
                <a:gd name="connsiteY3" fmla="*/ 83801 h 339030"/>
                <a:gd name="connsiteX0" fmla="*/ 108123 w 211667"/>
                <a:gd name="connsiteY0" fmla="*/ 340366 h 340366"/>
                <a:gd name="connsiteX1" fmla="*/ 0 w 211667"/>
                <a:gd name="connsiteY1" fmla="*/ 171844 h 340366"/>
                <a:gd name="connsiteX2" fmla="*/ 108123 w 211667"/>
                <a:gd name="connsiteY2" fmla="*/ 3322 h 340366"/>
                <a:gd name="connsiteX3" fmla="*/ 211667 w 211667"/>
                <a:gd name="connsiteY3" fmla="*/ 85137 h 340366"/>
                <a:gd name="connsiteX0" fmla="*/ 108123 w 203820"/>
                <a:gd name="connsiteY0" fmla="*/ 338586 h 338586"/>
                <a:gd name="connsiteX1" fmla="*/ 0 w 203820"/>
                <a:gd name="connsiteY1" fmla="*/ 170064 h 338586"/>
                <a:gd name="connsiteX2" fmla="*/ 108123 w 203820"/>
                <a:gd name="connsiteY2" fmla="*/ 1542 h 338586"/>
                <a:gd name="connsiteX3" fmla="*/ 203820 w 203820"/>
                <a:gd name="connsiteY3" fmla="*/ 103441 h 338586"/>
                <a:gd name="connsiteX0" fmla="*/ 108123 w 203820"/>
                <a:gd name="connsiteY0" fmla="*/ 337309 h 337309"/>
                <a:gd name="connsiteX1" fmla="*/ 0 w 203820"/>
                <a:gd name="connsiteY1" fmla="*/ 168787 h 337309"/>
                <a:gd name="connsiteX2" fmla="*/ 108123 w 203820"/>
                <a:gd name="connsiteY2" fmla="*/ 265 h 337309"/>
                <a:gd name="connsiteX3" fmla="*/ 203820 w 203820"/>
                <a:gd name="connsiteY3" fmla="*/ 102164 h 33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20" h="337309">
                  <a:moveTo>
                    <a:pt x="108123" y="337309"/>
                  </a:moveTo>
                  <a:cubicBezTo>
                    <a:pt x="48408" y="337309"/>
                    <a:pt x="0" y="261859"/>
                    <a:pt x="0" y="168787"/>
                  </a:cubicBezTo>
                  <a:cubicBezTo>
                    <a:pt x="0" y="75715"/>
                    <a:pt x="49017" y="-5227"/>
                    <a:pt x="108123" y="265"/>
                  </a:cubicBezTo>
                  <a:cubicBezTo>
                    <a:pt x="167229" y="5757"/>
                    <a:pt x="195044" y="39575"/>
                    <a:pt x="203820" y="10216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369">
              <a:extLst>
                <a:ext uri="{FF2B5EF4-FFF2-40B4-BE49-F238E27FC236}">
                  <a16:creationId xmlns:a16="http://schemas.microsoft.com/office/drawing/2014/main" id="{D71AE5D4-BDD6-41E6-ADD8-8ACF207045EC}"/>
                </a:ext>
              </a:extLst>
            </p:cNvPr>
            <p:cNvSpPr/>
            <p:nvPr/>
          </p:nvSpPr>
          <p:spPr>
            <a:xfrm rot="900000" flipH="1">
              <a:off x="3639604" y="4486726"/>
              <a:ext cx="143560" cy="263054"/>
            </a:xfrm>
            <a:custGeom>
              <a:avLst/>
              <a:gdLst>
                <a:gd name="connsiteX0" fmla="*/ 0 w 137951"/>
                <a:gd name="connsiteY0" fmla="*/ 109765 h 219530"/>
                <a:gd name="connsiteX1" fmla="*/ 68976 w 137951"/>
                <a:gd name="connsiteY1" fmla="*/ 0 h 219530"/>
                <a:gd name="connsiteX2" fmla="*/ 137952 w 137951"/>
                <a:gd name="connsiteY2" fmla="*/ 109765 h 219530"/>
                <a:gd name="connsiteX3" fmla="*/ 68976 w 137951"/>
                <a:gd name="connsiteY3" fmla="*/ 219530 h 219530"/>
                <a:gd name="connsiteX4" fmla="*/ 0 w 137951"/>
                <a:gd name="connsiteY4" fmla="*/ 109765 h 219530"/>
                <a:gd name="connsiteX0" fmla="*/ 0 w 137952"/>
                <a:gd name="connsiteY0" fmla="*/ 109765 h 219530"/>
                <a:gd name="connsiteX1" fmla="*/ 68976 w 137952"/>
                <a:gd name="connsiteY1" fmla="*/ 0 h 219530"/>
                <a:gd name="connsiteX2" fmla="*/ 137952 w 137952"/>
                <a:gd name="connsiteY2" fmla="*/ 109765 h 219530"/>
                <a:gd name="connsiteX3" fmla="*/ 68976 w 137952"/>
                <a:gd name="connsiteY3" fmla="*/ 219530 h 219530"/>
                <a:gd name="connsiteX4" fmla="*/ 0 w 137952"/>
                <a:gd name="connsiteY4" fmla="*/ 109765 h 219530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  <a:gd name="connsiteX0" fmla="*/ 0 w 120663"/>
                <a:gd name="connsiteY0" fmla="*/ 110869 h 221097"/>
                <a:gd name="connsiteX1" fmla="*/ 68976 w 120663"/>
                <a:gd name="connsiteY1" fmla="*/ 1104 h 221097"/>
                <a:gd name="connsiteX2" fmla="*/ 120663 w 120663"/>
                <a:gd name="connsiteY2" fmla="*/ 74187 h 221097"/>
                <a:gd name="connsiteX3" fmla="*/ 68976 w 120663"/>
                <a:gd name="connsiteY3" fmla="*/ 220634 h 221097"/>
                <a:gd name="connsiteX4" fmla="*/ 0 w 120663"/>
                <a:gd name="connsiteY4" fmla="*/ 110869 h 22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63" h="221097">
                  <a:moveTo>
                    <a:pt x="0" y="110869"/>
                  </a:moveTo>
                  <a:cubicBezTo>
                    <a:pt x="0" y="50247"/>
                    <a:pt x="48866" y="7218"/>
                    <a:pt x="68976" y="1104"/>
                  </a:cubicBezTo>
                  <a:cubicBezTo>
                    <a:pt x="89086" y="-5010"/>
                    <a:pt x="120663" y="13565"/>
                    <a:pt x="120663" y="74187"/>
                  </a:cubicBezTo>
                  <a:cubicBezTo>
                    <a:pt x="77082" y="150249"/>
                    <a:pt x="71181" y="180139"/>
                    <a:pt x="68976" y="220634"/>
                  </a:cubicBezTo>
                  <a:cubicBezTo>
                    <a:pt x="48866" y="226748"/>
                    <a:pt x="0" y="171491"/>
                    <a:pt x="0" y="1108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79E7B903-6274-4508-A714-3AADD8535E31}"/>
                </a:ext>
              </a:extLst>
            </p:cNvPr>
            <p:cNvSpPr/>
            <p:nvPr/>
          </p:nvSpPr>
          <p:spPr>
            <a:xfrm>
              <a:off x="3133393" y="4295496"/>
              <a:ext cx="214607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8EE47E65-F457-4B62-821A-EE2791B2F1C9}"/>
                </a:ext>
              </a:extLst>
            </p:cNvPr>
            <p:cNvGrpSpPr/>
            <p:nvPr/>
          </p:nvGrpSpPr>
          <p:grpSpPr>
            <a:xfrm>
              <a:off x="3123631" y="4415888"/>
              <a:ext cx="229694" cy="221323"/>
              <a:chOff x="7861089" y="2663909"/>
              <a:chExt cx="218759" cy="210787"/>
            </a:xfrm>
          </p:grpSpPr>
          <p:sp>
            <p:nvSpPr>
              <p:cNvPr id="192" name="円/楕円 637">
                <a:extLst>
                  <a:ext uri="{FF2B5EF4-FFF2-40B4-BE49-F238E27FC236}">
                    <a16:creationId xmlns:a16="http://schemas.microsoft.com/office/drawing/2014/main" id="{69F3E9AD-7116-47B0-B554-580E4E7347DC}"/>
                  </a:ext>
                </a:extLst>
              </p:cNvPr>
              <p:cNvSpPr/>
              <p:nvPr/>
            </p:nvSpPr>
            <p:spPr>
              <a:xfrm>
                <a:off x="7861089" y="2680980"/>
                <a:ext cx="218759" cy="1937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AB5C98F1-12E6-421F-9290-92EFBFECED43}"/>
                  </a:ext>
                </a:extLst>
              </p:cNvPr>
              <p:cNvSpPr/>
              <p:nvPr/>
            </p:nvSpPr>
            <p:spPr>
              <a:xfrm>
                <a:off x="7878357" y="2699116"/>
                <a:ext cx="131252" cy="14566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39EB74A-BA19-41DF-BEEE-A17CE8C8086B}"/>
                  </a:ext>
                </a:extLst>
              </p:cNvPr>
              <p:cNvSpPr/>
              <p:nvPr/>
            </p:nvSpPr>
            <p:spPr>
              <a:xfrm>
                <a:off x="7864464" y="2663909"/>
                <a:ext cx="212010" cy="82054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4F23F5F-5B84-4007-8FE8-FADA5D75C6A8}"/>
                </a:ext>
              </a:extLst>
            </p:cNvPr>
            <p:cNvSpPr/>
            <p:nvPr/>
          </p:nvSpPr>
          <p:spPr>
            <a:xfrm>
              <a:off x="2714294" y="4295496"/>
              <a:ext cx="159902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09CA1428-DEFD-4514-A0BB-0181C1F4C966}"/>
                </a:ext>
              </a:extLst>
            </p:cNvPr>
            <p:cNvGrpSpPr/>
            <p:nvPr/>
          </p:nvGrpSpPr>
          <p:grpSpPr>
            <a:xfrm>
              <a:off x="2704531" y="4415888"/>
              <a:ext cx="171143" cy="221323"/>
              <a:chOff x="7861089" y="2663909"/>
              <a:chExt cx="218759" cy="210787"/>
            </a:xfrm>
          </p:grpSpPr>
          <p:sp>
            <p:nvSpPr>
              <p:cNvPr id="189" name="円/楕円 637">
                <a:extLst>
                  <a:ext uri="{FF2B5EF4-FFF2-40B4-BE49-F238E27FC236}">
                    <a16:creationId xmlns:a16="http://schemas.microsoft.com/office/drawing/2014/main" id="{E4E85FC7-8E64-44DC-B988-3C5F63A97984}"/>
                  </a:ext>
                </a:extLst>
              </p:cNvPr>
              <p:cNvSpPr/>
              <p:nvPr/>
            </p:nvSpPr>
            <p:spPr>
              <a:xfrm>
                <a:off x="7861089" y="2680980"/>
                <a:ext cx="218759" cy="19371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48A74116-65F2-4695-834B-EB613D645F15}"/>
                  </a:ext>
                </a:extLst>
              </p:cNvPr>
              <p:cNvSpPr/>
              <p:nvPr/>
            </p:nvSpPr>
            <p:spPr>
              <a:xfrm>
                <a:off x="7902895" y="2699116"/>
                <a:ext cx="131252" cy="14566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254DB131-BA8B-409D-A238-376EBAED927F}"/>
                  </a:ext>
                </a:extLst>
              </p:cNvPr>
              <p:cNvSpPr/>
              <p:nvPr/>
            </p:nvSpPr>
            <p:spPr>
              <a:xfrm>
                <a:off x="7864464" y="2663909"/>
                <a:ext cx="212010" cy="82054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pptxd08_斜め前アングルの子供、男の子のイラスト</dc:title>
  <dc:subject>pptxd08_斜め前アングルの子供、男の子のイラスト</dc:subject>
  <dc:creator>でじけろお</dc:creator>
  <cp:revision>1</cp:revision>
  <dcterms:created xsi:type="dcterms:W3CDTF">2018-05-20T00:31:01Z</dcterms:created>
  <dcterms:modified xsi:type="dcterms:W3CDTF">2020-02-17T14:08:16Z</dcterms:modified>
  <cp:version>1</cp:version>
</cp:coreProperties>
</file>