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410DD42-6915-46F6-A8CC-A6515BEE4470}"/>
              </a:ext>
            </a:extLst>
          </p:cNvPr>
          <p:cNvGrpSpPr/>
          <p:nvPr/>
        </p:nvGrpSpPr>
        <p:grpSpPr>
          <a:xfrm>
            <a:off x="1343415" y="937981"/>
            <a:ext cx="1437417" cy="2619709"/>
            <a:chOff x="1288395" y="937981"/>
            <a:chExt cx="1437417" cy="261970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0E2D9BF-A993-4128-8753-64C60F055303}"/>
                </a:ext>
              </a:extLst>
            </p:cNvPr>
            <p:cNvSpPr/>
            <p:nvPr/>
          </p:nvSpPr>
          <p:spPr>
            <a:xfrm>
              <a:off x="1288395" y="2382553"/>
              <a:ext cx="314165" cy="11751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57728BF-BF25-4042-A8C9-5CF84A9A8F7A}"/>
                </a:ext>
              </a:extLst>
            </p:cNvPr>
            <p:cNvSpPr/>
            <p:nvPr/>
          </p:nvSpPr>
          <p:spPr>
            <a:xfrm>
              <a:off x="1340299" y="937981"/>
              <a:ext cx="1080993" cy="180052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448541 w 897082"/>
                <a:gd name="connsiteY16" fmla="*/ 0 h 1466720"/>
                <a:gd name="connsiteX0" fmla="*/ 448541 w 897082"/>
                <a:gd name="connsiteY0" fmla="*/ 0 h 1466720"/>
                <a:gd name="connsiteX1" fmla="*/ 897082 w 897082"/>
                <a:gd name="connsiteY1" fmla="*/ 572384 h 1466720"/>
                <a:gd name="connsiteX2" fmla="*/ 623133 w 897082"/>
                <a:gd name="connsiteY2" fmla="*/ 985676 h 1466720"/>
                <a:gd name="connsiteX3" fmla="*/ 564119 w 897082"/>
                <a:gd name="connsiteY3" fmla="*/ 1003996 h 1466720"/>
                <a:gd name="connsiteX4" fmla="*/ 575827 w 897082"/>
                <a:gd name="connsiteY4" fmla="*/ 1118635 h 1466720"/>
                <a:gd name="connsiteX5" fmla="*/ 603105 w 897082"/>
                <a:gd name="connsiteY5" fmla="*/ 1118635 h 1466720"/>
                <a:gd name="connsiteX6" fmla="*/ 786798 w 897082"/>
                <a:gd name="connsiteY6" fmla="*/ 1292678 h 1466720"/>
                <a:gd name="connsiteX7" fmla="*/ 786797 w 897082"/>
                <a:gd name="connsiteY7" fmla="*/ 1466720 h 1466720"/>
                <a:gd name="connsiteX8" fmla="*/ 188668 w 897082"/>
                <a:gd name="connsiteY8" fmla="*/ 1466720 h 1466720"/>
                <a:gd name="connsiteX9" fmla="*/ 188668 w 897082"/>
                <a:gd name="connsiteY9" fmla="*/ 1292678 h 1466720"/>
                <a:gd name="connsiteX10" fmla="*/ 300860 w 897082"/>
                <a:gd name="connsiteY10" fmla="*/ 1132312 h 1466720"/>
                <a:gd name="connsiteX11" fmla="*/ 352270 w 897082"/>
                <a:gd name="connsiteY11" fmla="*/ 1122478 h 1466720"/>
                <a:gd name="connsiteX12" fmla="*/ 363516 w 897082"/>
                <a:gd name="connsiteY12" fmla="*/ 1012354 h 1466720"/>
                <a:gd name="connsiteX13" fmla="*/ 358144 w 897082"/>
                <a:gd name="connsiteY13" fmla="*/ 1011812 h 1466720"/>
                <a:gd name="connsiteX14" fmla="*/ 0 w 897082"/>
                <a:gd name="connsiteY14" fmla="*/ 572384 h 1466720"/>
                <a:gd name="connsiteX15" fmla="*/ 448541 w 897082"/>
                <a:gd name="connsiteY15" fmla="*/ 0 h 1466720"/>
                <a:gd name="connsiteX0" fmla="*/ 448541 w 897082"/>
                <a:gd name="connsiteY0" fmla="*/ 30 h 1466750"/>
                <a:gd name="connsiteX1" fmla="*/ 897082 w 897082"/>
                <a:gd name="connsiteY1" fmla="*/ 572414 h 1466750"/>
                <a:gd name="connsiteX2" fmla="*/ 623133 w 897082"/>
                <a:gd name="connsiteY2" fmla="*/ 985706 h 1466750"/>
                <a:gd name="connsiteX3" fmla="*/ 564119 w 897082"/>
                <a:gd name="connsiteY3" fmla="*/ 1004026 h 1466750"/>
                <a:gd name="connsiteX4" fmla="*/ 575827 w 897082"/>
                <a:gd name="connsiteY4" fmla="*/ 1118665 h 1466750"/>
                <a:gd name="connsiteX5" fmla="*/ 603105 w 897082"/>
                <a:gd name="connsiteY5" fmla="*/ 1118665 h 1466750"/>
                <a:gd name="connsiteX6" fmla="*/ 786798 w 897082"/>
                <a:gd name="connsiteY6" fmla="*/ 1292708 h 1466750"/>
                <a:gd name="connsiteX7" fmla="*/ 786797 w 897082"/>
                <a:gd name="connsiteY7" fmla="*/ 1466750 h 1466750"/>
                <a:gd name="connsiteX8" fmla="*/ 188668 w 897082"/>
                <a:gd name="connsiteY8" fmla="*/ 1466750 h 1466750"/>
                <a:gd name="connsiteX9" fmla="*/ 188668 w 897082"/>
                <a:gd name="connsiteY9" fmla="*/ 1292708 h 1466750"/>
                <a:gd name="connsiteX10" fmla="*/ 300860 w 897082"/>
                <a:gd name="connsiteY10" fmla="*/ 1132342 h 1466750"/>
                <a:gd name="connsiteX11" fmla="*/ 352270 w 897082"/>
                <a:gd name="connsiteY11" fmla="*/ 1122508 h 1466750"/>
                <a:gd name="connsiteX12" fmla="*/ 363516 w 897082"/>
                <a:gd name="connsiteY12" fmla="*/ 1012384 h 1466750"/>
                <a:gd name="connsiteX13" fmla="*/ 358144 w 897082"/>
                <a:gd name="connsiteY13" fmla="*/ 1011842 h 1466750"/>
                <a:gd name="connsiteX14" fmla="*/ 0 w 897082"/>
                <a:gd name="connsiteY14" fmla="*/ 572414 h 1466750"/>
                <a:gd name="connsiteX15" fmla="*/ 448541 w 897082"/>
                <a:gd name="connsiteY15" fmla="*/ 30 h 1466750"/>
                <a:gd name="connsiteX0" fmla="*/ 448541 w 897082"/>
                <a:gd name="connsiteY0" fmla="*/ 28 h 1494417"/>
                <a:gd name="connsiteX1" fmla="*/ 897082 w 897082"/>
                <a:gd name="connsiteY1" fmla="*/ 600081 h 1494417"/>
                <a:gd name="connsiteX2" fmla="*/ 623133 w 897082"/>
                <a:gd name="connsiteY2" fmla="*/ 1013373 h 1494417"/>
                <a:gd name="connsiteX3" fmla="*/ 564119 w 897082"/>
                <a:gd name="connsiteY3" fmla="*/ 1031693 h 1494417"/>
                <a:gd name="connsiteX4" fmla="*/ 575827 w 897082"/>
                <a:gd name="connsiteY4" fmla="*/ 1146332 h 1494417"/>
                <a:gd name="connsiteX5" fmla="*/ 603105 w 897082"/>
                <a:gd name="connsiteY5" fmla="*/ 1146332 h 1494417"/>
                <a:gd name="connsiteX6" fmla="*/ 786798 w 897082"/>
                <a:gd name="connsiteY6" fmla="*/ 1320375 h 1494417"/>
                <a:gd name="connsiteX7" fmla="*/ 786797 w 897082"/>
                <a:gd name="connsiteY7" fmla="*/ 1494417 h 1494417"/>
                <a:gd name="connsiteX8" fmla="*/ 188668 w 897082"/>
                <a:gd name="connsiteY8" fmla="*/ 1494417 h 1494417"/>
                <a:gd name="connsiteX9" fmla="*/ 188668 w 897082"/>
                <a:gd name="connsiteY9" fmla="*/ 1320375 h 1494417"/>
                <a:gd name="connsiteX10" fmla="*/ 300860 w 897082"/>
                <a:gd name="connsiteY10" fmla="*/ 1160009 h 1494417"/>
                <a:gd name="connsiteX11" fmla="*/ 352270 w 897082"/>
                <a:gd name="connsiteY11" fmla="*/ 1150175 h 1494417"/>
                <a:gd name="connsiteX12" fmla="*/ 363516 w 897082"/>
                <a:gd name="connsiteY12" fmla="*/ 1040051 h 1494417"/>
                <a:gd name="connsiteX13" fmla="*/ 358144 w 897082"/>
                <a:gd name="connsiteY13" fmla="*/ 1039509 h 1494417"/>
                <a:gd name="connsiteX14" fmla="*/ 0 w 897082"/>
                <a:gd name="connsiteY14" fmla="*/ 600081 h 1494417"/>
                <a:gd name="connsiteX15" fmla="*/ 448541 w 897082"/>
                <a:gd name="connsiteY15" fmla="*/ 28 h 1494417"/>
                <a:gd name="connsiteX0" fmla="*/ 449076 w 897617"/>
                <a:gd name="connsiteY0" fmla="*/ 28 h 1494417"/>
                <a:gd name="connsiteX1" fmla="*/ 897617 w 897617"/>
                <a:gd name="connsiteY1" fmla="*/ 600081 h 1494417"/>
                <a:gd name="connsiteX2" fmla="*/ 623668 w 897617"/>
                <a:gd name="connsiteY2" fmla="*/ 1013373 h 1494417"/>
                <a:gd name="connsiteX3" fmla="*/ 564654 w 897617"/>
                <a:gd name="connsiteY3" fmla="*/ 1031693 h 1494417"/>
                <a:gd name="connsiteX4" fmla="*/ 576362 w 897617"/>
                <a:gd name="connsiteY4" fmla="*/ 1146332 h 1494417"/>
                <a:gd name="connsiteX5" fmla="*/ 603640 w 897617"/>
                <a:gd name="connsiteY5" fmla="*/ 1146332 h 1494417"/>
                <a:gd name="connsiteX6" fmla="*/ 787333 w 897617"/>
                <a:gd name="connsiteY6" fmla="*/ 1320375 h 1494417"/>
                <a:gd name="connsiteX7" fmla="*/ 787332 w 897617"/>
                <a:gd name="connsiteY7" fmla="*/ 1494417 h 1494417"/>
                <a:gd name="connsiteX8" fmla="*/ 189203 w 897617"/>
                <a:gd name="connsiteY8" fmla="*/ 1494417 h 1494417"/>
                <a:gd name="connsiteX9" fmla="*/ 189203 w 897617"/>
                <a:gd name="connsiteY9" fmla="*/ 1320375 h 1494417"/>
                <a:gd name="connsiteX10" fmla="*/ 301395 w 897617"/>
                <a:gd name="connsiteY10" fmla="*/ 1160009 h 1494417"/>
                <a:gd name="connsiteX11" fmla="*/ 352805 w 897617"/>
                <a:gd name="connsiteY11" fmla="*/ 1150175 h 1494417"/>
                <a:gd name="connsiteX12" fmla="*/ 364051 w 897617"/>
                <a:gd name="connsiteY12" fmla="*/ 1040051 h 1494417"/>
                <a:gd name="connsiteX13" fmla="*/ 358679 w 897617"/>
                <a:gd name="connsiteY13" fmla="*/ 1039509 h 1494417"/>
                <a:gd name="connsiteX14" fmla="*/ 535 w 897617"/>
                <a:gd name="connsiteY14" fmla="*/ 600081 h 1494417"/>
                <a:gd name="connsiteX15" fmla="*/ 449076 w 897617"/>
                <a:gd name="connsiteY15" fmla="*/ 28 h 1494417"/>
                <a:gd name="connsiteX0" fmla="*/ 449076 w 897617"/>
                <a:gd name="connsiteY0" fmla="*/ 3 h 1494392"/>
                <a:gd name="connsiteX1" fmla="*/ 897617 w 897617"/>
                <a:gd name="connsiteY1" fmla="*/ 600056 h 1494392"/>
                <a:gd name="connsiteX2" fmla="*/ 623668 w 897617"/>
                <a:gd name="connsiteY2" fmla="*/ 1013348 h 1494392"/>
                <a:gd name="connsiteX3" fmla="*/ 564654 w 897617"/>
                <a:gd name="connsiteY3" fmla="*/ 1031668 h 1494392"/>
                <a:gd name="connsiteX4" fmla="*/ 576362 w 897617"/>
                <a:gd name="connsiteY4" fmla="*/ 1146307 h 1494392"/>
                <a:gd name="connsiteX5" fmla="*/ 603640 w 897617"/>
                <a:gd name="connsiteY5" fmla="*/ 1146307 h 1494392"/>
                <a:gd name="connsiteX6" fmla="*/ 787333 w 897617"/>
                <a:gd name="connsiteY6" fmla="*/ 1320350 h 1494392"/>
                <a:gd name="connsiteX7" fmla="*/ 787332 w 897617"/>
                <a:gd name="connsiteY7" fmla="*/ 1494392 h 1494392"/>
                <a:gd name="connsiteX8" fmla="*/ 189203 w 897617"/>
                <a:gd name="connsiteY8" fmla="*/ 1494392 h 1494392"/>
                <a:gd name="connsiteX9" fmla="*/ 189203 w 897617"/>
                <a:gd name="connsiteY9" fmla="*/ 1320350 h 1494392"/>
                <a:gd name="connsiteX10" fmla="*/ 301395 w 897617"/>
                <a:gd name="connsiteY10" fmla="*/ 1159984 h 1494392"/>
                <a:gd name="connsiteX11" fmla="*/ 352805 w 897617"/>
                <a:gd name="connsiteY11" fmla="*/ 1150150 h 1494392"/>
                <a:gd name="connsiteX12" fmla="*/ 364051 w 897617"/>
                <a:gd name="connsiteY12" fmla="*/ 1040026 h 1494392"/>
                <a:gd name="connsiteX13" fmla="*/ 358679 w 897617"/>
                <a:gd name="connsiteY13" fmla="*/ 1039484 h 1494392"/>
                <a:gd name="connsiteX14" fmla="*/ 535 w 897617"/>
                <a:gd name="connsiteY14" fmla="*/ 607961 h 1494392"/>
                <a:gd name="connsiteX15" fmla="*/ 449076 w 897617"/>
                <a:gd name="connsiteY15" fmla="*/ 3 h 1494392"/>
                <a:gd name="connsiteX0" fmla="*/ 448594 w 897135"/>
                <a:gd name="connsiteY0" fmla="*/ 3 h 1494392"/>
                <a:gd name="connsiteX1" fmla="*/ 897135 w 897135"/>
                <a:gd name="connsiteY1" fmla="*/ 600056 h 1494392"/>
                <a:gd name="connsiteX2" fmla="*/ 623186 w 897135"/>
                <a:gd name="connsiteY2" fmla="*/ 1013348 h 1494392"/>
                <a:gd name="connsiteX3" fmla="*/ 564172 w 897135"/>
                <a:gd name="connsiteY3" fmla="*/ 1031668 h 1494392"/>
                <a:gd name="connsiteX4" fmla="*/ 575880 w 897135"/>
                <a:gd name="connsiteY4" fmla="*/ 1146307 h 1494392"/>
                <a:gd name="connsiteX5" fmla="*/ 603158 w 897135"/>
                <a:gd name="connsiteY5" fmla="*/ 1146307 h 1494392"/>
                <a:gd name="connsiteX6" fmla="*/ 786851 w 897135"/>
                <a:gd name="connsiteY6" fmla="*/ 1320350 h 1494392"/>
                <a:gd name="connsiteX7" fmla="*/ 786850 w 897135"/>
                <a:gd name="connsiteY7" fmla="*/ 1494392 h 1494392"/>
                <a:gd name="connsiteX8" fmla="*/ 188721 w 897135"/>
                <a:gd name="connsiteY8" fmla="*/ 1494392 h 1494392"/>
                <a:gd name="connsiteX9" fmla="*/ 188721 w 897135"/>
                <a:gd name="connsiteY9" fmla="*/ 1320350 h 1494392"/>
                <a:gd name="connsiteX10" fmla="*/ 300913 w 897135"/>
                <a:gd name="connsiteY10" fmla="*/ 1159984 h 1494392"/>
                <a:gd name="connsiteX11" fmla="*/ 352323 w 897135"/>
                <a:gd name="connsiteY11" fmla="*/ 1150150 h 1494392"/>
                <a:gd name="connsiteX12" fmla="*/ 363569 w 897135"/>
                <a:gd name="connsiteY12" fmla="*/ 1040026 h 1494392"/>
                <a:gd name="connsiteX13" fmla="*/ 358197 w 897135"/>
                <a:gd name="connsiteY13" fmla="*/ 1039484 h 1494392"/>
                <a:gd name="connsiteX14" fmla="*/ 53 w 897135"/>
                <a:gd name="connsiteY14" fmla="*/ 607961 h 1494392"/>
                <a:gd name="connsiteX15" fmla="*/ 448594 w 897135"/>
                <a:gd name="connsiteY15" fmla="*/ 3 h 1494392"/>
                <a:gd name="connsiteX0" fmla="*/ 448654 w 897195"/>
                <a:gd name="connsiteY0" fmla="*/ 3 h 1494392"/>
                <a:gd name="connsiteX1" fmla="*/ 897195 w 897195"/>
                <a:gd name="connsiteY1" fmla="*/ 600056 h 1494392"/>
                <a:gd name="connsiteX2" fmla="*/ 623246 w 897195"/>
                <a:gd name="connsiteY2" fmla="*/ 1013348 h 1494392"/>
                <a:gd name="connsiteX3" fmla="*/ 564232 w 897195"/>
                <a:gd name="connsiteY3" fmla="*/ 1031668 h 1494392"/>
                <a:gd name="connsiteX4" fmla="*/ 575940 w 897195"/>
                <a:gd name="connsiteY4" fmla="*/ 1146307 h 1494392"/>
                <a:gd name="connsiteX5" fmla="*/ 603218 w 897195"/>
                <a:gd name="connsiteY5" fmla="*/ 1146307 h 1494392"/>
                <a:gd name="connsiteX6" fmla="*/ 786911 w 897195"/>
                <a:gd name="connsiteY6" fmla="*/ 1320350 h 1494392"/>
                <a:gd name="connsiteX7" fmla="*/ 786910 w 897195"/>
                <a:gd name="connsiteY7" fmla="*/ 1494392 h 1494392"/>
                <a:gd name="connsiteX8" fmla="*/ 188781 w 897195"/>
                <a:gd name="connsiteY8" fmla="*/ 1494392 h 1494392"/>
                <a:gd name="connsiteX9" fmla="*/ 188781 w 897195"/>
                <a:gd name="connsiteY9" fmla="*/ 1320350 h 1494392"/>
                <a:gd name="connsiteX10" fmla="*/ 300973 w 897195"/>
                <a:gd name="connsiteY10" fmla="*/ 1159984 h 1494392"/>
                <a:gd name="connsiteX11" fmla="*/ 352383 w 897195"/>
                <a:gd name="connsiteY11" fmla="*/ 1150150 h 1494392"/>
                <a:gd name="connsiteX12" fmla="*/ 363629 w 897195"/>
                <a:gd name="connsiteY12" fmla="*/ 1040026 h 1494392"/>
                <a:gd name="connsiteX13" fmla="*/ 358257 w 897195"/>
                <a:gd name="connsiteY13" fmla="*/ 1039484 h 1494392"/>
                <a:gd name="connsiteX14" fmla="*/ 113 w 897195"/>
                <a:gd name="connsiteY14" fmla="*/ 607961 h 1494392"/>
                <a:gd name="connsiteX15" fmla="*/ 448654 w 897195"/>
                <a:gd name="connsiteY15" fmla="*/ 3 h 1494392"/>
                <a:gd name="connsiteX0" fmla="*/ 448644 w 897185"/>
                <a:gd name="connsiteY0" fmla="*/ 3 h 1494392"/>
                <a:gd name="connsiteX1" fmla="*/ 897185 w 897185"/>
                <a:gd name="connsiteY1" fmla="*/ 600056 h 1494392"/>
                <a:gd name="connsiteX2" fmla="*/ 623236 w 897185"/>
                <a:gd name="connsiteY2" fmla="*/ 1013348 h 1494392"/>
                <a:gd name="connsiteX3" fmla="*/ 564222 w 897185"/>
                <a:gd name="connsiteY3" fmla="*/ 1031668 h 1494392"/>
                <a:gd name="connsiteX4" fmla="*/ 575930 w 897185"/>
                <a:gd name="connsiteY4" fmla="*/ 1146307 h 1494392"/>
                <a:gd name="connsiteX5" fmla="*/ 603208 w 897185"/>
                <a:gd name="connsiteY5" fmla="*/ 1146307 h 1494392"/>
                <a:gd name="connsiteX6" fmla="*/ 786901 w 897185"/>
                <a:gd name="connsiteY6" fmla="*/ 1320350 h 1494392"/>
                <a:gd name="connsiteX7" fmla="*/ 786900 w 897185"/>
                <a:gd name="connsiteY7" fmla="*/ 1494392 h 1494392"/>
                <a:gd name="connsiteX8" fmla="*/ 188771 w 897185"/>
                <a:gd name="connsiteY8" fmla="*/ 1494392 h 1494392"/>
                <a:gd name="connsiteX9" fmla="*/ 188771 w 897185"/>
                <a:gd name="connsiteY9" fmla="*/ 1320350 h 1494392"/>
                <a:gd name="connsiteX10" fmla="*/ 300963 w 897185"/>
                <a:gd name="connsiteY10" fmla="*/ 1159984 h 1494392"/>
                <a:gd name="connsiteX11" fmla="*/ 352373 w 897185"/>
                <a:gd name="connsiteY11" fmla="*/ 1150150 h 1494392"/>
                <a:gd name="connsiteX12" fmla="*/ 363619 w 897185"/>
                <a:gd name="connsiteY12" fmla="*/ 1040026 h 1494392"/>
                <a:gd name="connsiteX13" fmla="*/ 358247 w 897185"/>
                <a:gd name="connsiteY13" fmla="*/ 1039484 h 1494392"/>
                <a:gd name="connsiteX14" fmla="*/ 103 w 897185"/>
                <a:gd name="connsiteY14" fmla="*/ 607961 h 1494392"/>
                <a:gd name="connsiteX15" fmla="*/ 448644 w 897185"/>
                <a:gd name="connsiteY15" fmla="*/ 3 h 1494392"/>
                <a:gd name="connsiteX0" fmla="*/ 448644 w 897198"/>
                <a:gd name="connsiteY0" fmla="*/ 3 h 1494392"/>
                <a:gd name="connsiteX1" fmla="*/ 897185 w 897198"/>
                <a:gd name="connsiteY1" fmla="*/ 600056 h 1494392"/>
                <a:gd name="connsiteX2" fmla="*/ 623236 w 897198"/>
                <a:gd name="connsiteY2" fmla="*/ 1013348 h 1494392"/>
                <a:gd name="connsiteX3" fmla="*/ 564222 w 897198"/>
                <a:gd name="connsiteY3" fmla="*/ 1031668 h 1494392"/>
                <a:gd name="connsiteX4" fmla="*/ 575930 w 897198"/>
                <a:gd name="connsiteY4" fmla="*/ 1146307 h 1494392"/>
                <a:gd name="connsiteX5" fmla="*/ 603208 w 897198"/>
                <a:gd name="connsiteY5" fmla="*/ 1146307 h 1494392"/>
                <a:gd name="connsiteX6" fmla="*/ 786901 w 897198"/>
                <a:gd name="connsiteY6" fmla="*/ 1320350 h 1494392"/>
                <a:gd name="connsiteX7" fmla="*/ 786900 w 897198"/>
                <a:gd name="connsiteY7" fmla="*/ 1494392 h 1494392"/>
                <a:gd name="connsiteX8" fmla="*/ 188771 w 897198"/>
                <a:gd name="connsiteY8" fmla="*/ 1494392 h 1494392"/>
                <a:gd name="connsiteX9" fmla="*/ 188771 w 897198"/>
                <a:gd name="connsiteY9" fmla="*/ 1320350 h 1494392"/>
                <a:gd name="connsiteX10" fmla="*/ 300963 w 897198"/>
                <a:gd name="connsiteY10" fmla="*/ 1159984 h 1494392"/>
                <a:gd name="connsiteX11" fmla="*/ 352373 w 897198"/>
                <a:gd name="connsiteY11" fmla="*/ 1150150 h 1494392"/>
                <a:gd name="connsiteX12" fmla="*/ 363619 w 897198"/>
                <a:gd name="connsiteY12" fmla="*/ 1040026 h 1494392"/>
                <a:gd name="connsiteX13" fmla="*/ 358247 w 897198"/>
                <a:gd name="connsiteY13" fmla="*/ 1039484 h 1494392"/>
                <a:gd name="connsiteX14" fmla="*/ 103 w 897198"/>
                <a:gd name="connsiteY14" fmla="*/ 607961 h 1494392"/>
                <a:gd name="connsiteX15" fmla="*/ 448644 w 897198"/>
                <a:gd name="connsiteY15" fmla="*/ 3 h 1494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97198" h="1494392">
                  <a:moveTo>
                    <a:pt x="448644" y="3"/>
                  </a:moveTo>
                  <a:cubicBezTo>
                    <a:pt x="748363" y="-1315"/>
                    <a:pt x="895756" y="423918"/>
                    <a:pt x="897185" y="600056"/>
                  </a:cubicBezTo>
                  <a:cubicBezTo>
                    <a:pt x="898614" y="776194"/>
                    <a:pt x="784224" y="945256"/>
                    <a:pt x="623236" y="1013348"/>
                  </a:cubicBezTo>
                  <a:lnTo>
                    <a:pt x="564222" y="1031668"/>
                  </a:lnTo>
                  <a:lnTo>
                    <a:pt x="575930" y="1146307"/>
                  </a:lnTo>
                  <a:lnTo>
                    <a:pt x="603208" y="1146307"/>
                  </a:lnTo>
                  <a:cubicBezTo>
                    <a:pt x="704659" y="1146307"/>
                    <a:pt x="786901" y="1224229"/>
                    <a:pt x="786901" y="1320350"/>
                  </a:cubicBezTo>
                  <a:cubicBezTo>
                    <a:pt x="786901" y="1378364"/>
                    <a:pt x="786900" y="1436378"/>
                    <a:pt x="786900" y="1494392"/>
                  </a:cubicBezTo>
                  <a:lnTo>
                    <a:pt x="188771" y="1494392"/>
                  </a:lnTo>
                  <a:lnTo>
                    <a:pt x="188771" y="1320350"/>
                  </a:lnTo>
                  <a:cubicBezTo>
                    <a:pt x="188771" y="1248259"/>
                    <a:pt x="235032" y="1186406"/>
                    <a:pt x="300963" y="1159984"/>
                  </a:cubicBezTo>
                  <a:lnTo>
                    <a:pt x="352373" y="1150150"/>
                  </a:lnTo>
                  <a:lnTo>
                    <a:pt x="363619" y="1040026"/>
                  </a:lnTo>
                  <a:lnTo>
                    <a:pt x="358247" y="1039484"/>
                  </a:lnTo>
                  <a:cubicBezTo>
                    <a:pt x="153855" y="997660"/>
                    <a:pt x="4747" y="897576"/>
                    <a:pt x="103" y="607961"/>
                  </a:cubicBezTo>
                  <a:cubicBezTo>
                    <a:pt x="-4541" y="318346"/>
                    <a:pt x="148925" y="1321"/>
                    <a:pt x="448644" y="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A1418E0-FC07-4D66-AE07-33D4F3A71B5C}"/>
                </a:ext>
              </a:extLst>
            </p:cNvPr>
            <p:cNvSpPr/>
            <p:nvPr/>
          </p:nvSpPr>
          <p:spPr>
            <a:xfrm>
              <a:off x="1765734" y="2180993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EA55FD2-962E-4ED3-B17B-6713334320D4}"/>
                </a:ext>
              </a:extLst>
            </p:cNvPr>
            <p:cNvSpPr/>
            <p:nvPr/>
          </p:nvSpPr>
          <p:spPr>
            <a:xfrm>
              <a:off x="1399832" y="2319116"/>
              <a:ext cx="11653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600765 w 966837"/>
                <a:gd name="connsiteY0" fmla="*/ 0 h 1020925"/>
                <a:gd name="connsiteX1" fmla="*/ 661420 w 966837"/>
                <a:gd name="connsiteY1" fmla="*/ 0 h 1020925"/>
                <a:gd name="connsiteX2" fmla="*/ 966837 w 966837"/>
                <a:gd name="connsiteY2" fmla="*/ 320391 h 1020925"/>
                <a:gd name="connsiteX3" fmla="*/ 966837 w 966837"/>
                <a:gd name="connsiteY3" fmla="*/ 1020925 h 1020925"/>
                <a:gd name="connsiteX4" fmla="*/ 15142 w 966837"/>
                <a:gd name="connsiteY4" fmla="*/ 1020925 h 1020925"/>
                <a:gd name="connsiteX5" fmla="*/ 25741 w 966837"/>
                <a:gd name="connsiteY5" fmla="*/ 397671 h 1020925"/>
                <a:gd name="connsiteX6" fmla="*/ 104797 w 966837"/>
                <a:gd name="connsiteY6" fmla="*/ 143639 h 1020925"/>
                <a:gd name="connsiteX7" fmla="*/ 270080 w 966837"/>
                <a:gd name="connsiteY7" fmla="*/ 10385 h 1020925"/>
                <a:gd name="connsiteX8" fmla="*/ 289285 w 966837"/>
                <a:gd name="connsiteY8" fmla="*/ 7678 h 1020925"/>
                <a:gd name="connsiteX9" fmla="*/ 255349 w 966837"/>
                <a:gd name="connsiteY9" fmla="*/ 72107 h 1020925"/>
                <a:gd name="connsiteX10" fmla="*/ 261309 w 966837"/>
                <a:gd name="connsiteY10" fmla="*/ 186423 h 1020925"/>
                <a:gd name="connsiteX11" fmla="*/ 531333 w 966837"/>
                <a:gd name="connsiteY11" fmla="*/ 86497 h 1020925"/>
                <a:gd name="connsiteX12" fmla="*/ 596650 w 966837"/>
                <a:gd name="connsiteY12" fmla="*/ 7813 h 1020925"/>
                <a:gd name="connsiteX13" fmla="*/ 600765 w 966837"/>
                <a:gd name="connsiteY13" fmla="*/ 0 h 1020925"/>
                <a:gd name="connsiteX0" fmla="*/ 585623 w 951695"/>
                <a:gd name="connsiteY0" fmla="*/ 0 h 1020925"/>
                <a:gd name="connsiteX1" fmla="*/ 646278 w 951695"/>
                <a:gd name="connsiteY1" fmla="*/ 0 h 1020925"/>
                <a:gd name="connsiteX2" fmla="*/ 951695 w 951695"/>
                <a:gd name="connsiteY2" fmla="*/ 320391 h 1020925"/>
                <a:gd name="connsiteX3" fmla="*/ 951695 w 951695"/>
                <a:gd name="connsiteY3" fmla="*/ 1020925 h 1020925"/>
                <a:gd name="connsiteX4" fmla="*/ 0 w 951695"/>
                <a:gd name="connsiteY4" fmla="*/ 1020925 h 1020925"/>
                <a:gd name="connsiteX5" fmla="*/ 10599 w 951695"/>
                <a:gd name="connsiteY5" fmla="*/ 397671 h 1020925"/>
                <a:gd name="connsiteX6" fmla="*/ 89655 w 951695"/>
                <a:gd name="connsiteY6" fmla="*/ 143639 h 1020925"/>
                <a:gd name="connsiteX7" fmla="*/ 254938 w 951695"/>
                <a:gd name="connsiteY7" fmla="*/ 10385 h 1020925"/>
                <a:gd name="connsiteX8" fmla="*/ 274143 w 951695"/>
                <a:gd name="connsiteY8" fmla="*/ 7678 h 1020925"/>
                <a:gd name="connsiteX9" fmla="*/ 240207 w 951695"/>
                <a:gd name="connsiteY9" fmla="*/ 72107 h 1020925"/>
                <a:gd name="connsiteX10" fmla="*/ 246167 w 951695"/>
                <a:gd name="connsiteY10" fmla="*/ 186423 h 1020925"/>
                <a:gd name="connsiteX11" fmla="*/ 516191 w 951695"/>
                <a:gd name="connsiteY11" fmla="*/ 86497 h 1020925"/>
                <a:gd name="connsiteX12" fmla="*/ 581508 w 951695"/>
                <a:gd name="connsiteY12" fmla="*/ 7813 h 1020925"/>
                <a:gd name="connsiteX13" fmla="*/ 585623 w 951695"/>
                <a:gd name="connsiteY13" fmla="*/ 0 h 1020925"/>
                <a:gd name="connsiteX0" fmla="*/ 581679 w 947751"/>
                <a:gd name="connsiteY0" fmla="*/ 0 h 1020925"/>
                <a:gd name="connsiteX1" fmla="*/ 642334 w 947751"/>
                <a:gd name="connsiteY1" fmla="*/ 0 h 1020925"/>
                <a:gd name="connsiteX2" fmla="*/ 947751 w 947751"/>
                <a:gd name="connsiteY2" fmla="*/ 320391 h 1020925"/>
                <a:gd name="connsiteX3" fmla="*/ 947751 w 947751"/>
                <a:gd name="connsiteY3" fmla="*/ 1020925 h 1020925"/>
                <a:gd name="connsiteX4" fmla="*/ 3792 w 947751"/>
                <a:gd name="connsiteY4" fmla="*/ 1020925 h 1020925"/>
                <a:gd name="connsiteX5" fmla="*/ 6655 w 947751"/>
                <a:gd name="connsiteY5" fmla="*/ 397671 h 1020925"/>
                <a:gd name="connsiteX6" fmla="*/ 85711 w 947751"/>
                <a:gd name="connsiteY6" fmla="*/ 143639 h 1020925"/>
                <a:gd name="connsiteX7" fmla="*/ 250994 w 947751"/>
                <a:gd name="connsiteY7" fmla="*/ 10385 h 1020925"/>
                <a:gd name="connsiteX8" fmla="*/ 270199 w 947751"/>
                <a:gd name="connsiteY8" fmla="*/ 7678 h 1020925"/>
                <a:gd name="connsiteX9" fmla="*/ 236263 w 947751"/>
                <a:gd name="connsiteY9" fmla="*/ 72107 h 1020925"/>
                <a:gd name="connsiteX10" fmla="*/ 242223 w 947751"/>
                <a:gd name="connsiteY10" fmla="*/ 186423 h 1020925"/>
                <a:gd name="connsiteX11" fmla="*/ 512247 w 947751"/>
                <a:gd name="connsiteY11" fmla="*/ 86497 h 1020925"/>
                <a:gd name="connsiteX12" fmla="*/ 577564 w 947751"/>
                <a:gd name="connsiteY12" fmla="*/ 7813 h 1020925"/>
                <a:gd name="connsiteX13" fmla="*/ 581679 w 947751"/>
                <a:gd name="connsiteY13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234950 w 946438"/>
                <a:gd name="connsiteY9" fmla="*/ 72107 h 1020925"/>
                <a:gd name="connsiteX10" fmla="*/ 240910 w 946438"/>
                <a:gd name="connsiteY10" fmla="*/ 186423 h 1020925"/>
                <a:gd name="connsiteX11" fmla="*/ 510934 w 946438"/>
                <a:gd name="connsiteY11" fmla="*/ 86497 h 1020925"/>
                <a:gd name="connsiteX12" fmla="*/ 576251 w 946438"/>
                <a:gd name="connsiteY12" fmla="*/ 7813 h 1020925"/>
                <a:gd name="connsiteX13" fmla="*/ 580366 w 946438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46438" h="1020925">
                  <a:moveTo>
                    <a:pt x="580366" y="0"/>
                  </a:moveTo>
                  <a:lnTo>
                    <a:pt x="641021" y="0"/>
                  </a:lnTo>
                  <a:cubicBezTo>
                    <a:pt x="809698" y="0"/>
                    <a:pt x="946438" y="143444"/>
                    <a:pt x="946438" y="320391"/>
                  </a:cubicBezTo>
                  <a:lnTo>
                    <a:pt x="946438" y="1020925"/>
                  </a:lnTo>
                  <a:lnTo>
                    <a:pt x="6347" y="1020925"/>
                  </a:lnTo>
                  <a:cubicBezTo>
                    <a:pt x="7301" y="813174"/>
                    <a:pt x="-7667" y="543885"/>
                    <a:pt x="5342" y="397671"/>
                  </a:cubicBezTo>
                  <a:cubicBezTo>
                    <a:pt x="18351" y="251457"/>
                    <a:pt x="46056" y="215331"/>
                    <a:pt x="84398" y="143639"/>
                  </a:cubicBezTo>
                  <a:cubicBezTo>
                    <a:pt x="120391" y="76339"/>
                    <a:pt x="180844" y="30585"/>
                    <a:pt x="249681" y="10385"/>
                  </a:cubicBezTo>
                  <a:lnTo>
                    <a:pt x="268886" y="7678"/>
                  </a:lnTo>
                  <a:lnTo>
                    <a:pt x="234950" y="72107"/>
                  </a:lnTo>
                  <a:cubicBezTo>
                    <a:pt x="216867" y="120971"/>
                    <a:pt x="217425" y="162938"/>
                    <a:pt x="240910" y="186423"/>
                  </a:cubicBezTo>
                  <a:cubicBezTo>
                    <a:pt x="287881" y="233394"/>
                    <a:pt x="408775" y="188655"/>
                    <a:pt x="510934" y="86497"/>
                  </a:cubicBezTo>
                  <a:cubicBezTo>
                    <a:pt x="536473" y="60957"/>
                    <a:pt x="558424" y="34247"/>
                    <a:pt x="576251" y="7813"/>
                  </a:cubicBezTo>
                  <a:lnTo>
                    <a:pt x="58036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円/楕円 368">
              <a:extLst>
                <a:ext uri="{FF2B5EF4-FFF2-40B4-BE49-F238E27FC236}">
                  <a16:creationId xmlns:a16="http://schemas.microsoft.com/office/drawing/2014/main" id="{9C69B370-CEEE-4B9D-B738-9A2867E6ADD2}"/>
                </a:ext>
              </a:extLst>
            </p:cNvPr>
            <p:cNvSpPr/>
            <p:nvPr/>
          </p:nvSpPr>
          <p:spPr>
            <a:xfrm rot="900000" flipH="1">
              <a:off x="2256247" y="1489571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円/楕円 369">
              <a:extLst>
                <a:ext uri="{FF2B5EF4-FFF2-40B4-BE49-F238E27FC236}">
                  <a16:creationId xmlns:a16="http://schemas.microsoft.com/office/drawing/2014/main" id="{699025F6-8A33-4D25-9DC0-1B26CA941242}"/>
                </a:ext>
              </a:extLst>
            </p:cNvPr>
            <p:cNvSpPr/>
            <p:nvPr/>
          </p:nvSpPr>
          <p:spPr>
            <a:xfrm rot="900000" flipH="1">
              <a:off x="2309230" y="1560120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237420C-400C-4ABD-932F-3B7406A470A2}"/>
                </a:ext>
              </a:extLst>
            </p:cNvPr>
            <p:cNvSpPr/>
            <p:nvPr/>
          </p:nvSpPr>
          <p:spPr>
            <a:xfrm>
              <a:off x="1495347" y="1958437"/>
              <a:ext cx="831210" cy="308522"/>
            </a:xfrm>
            <a:custGeom>
              <a:avLst/>
              <a:gdLst>
                <a:gd name="connsiteX0" fmla="*/ 858141 w 858141"/>
                <a:gd name="connsiteY0" fmla="*/ 0 h 309197"/>
                <a:gd name="connsiteX1" fmla="*/ 837689 w 858141"/>
                <a:gd name="connsiteY1" fmla="*/ 42220 h 309197"/>
                <a:gd name="connsiteX2" fmla="*/ 389558 w 858141"/>
                <a:gd name="connsiteY2" fmla="*/ 309197 h 309197"/>
                <a:gd name="connsiteX3" fmla="*/ 7418 w 858141"/>
                <a:gd name="connsiteY3" fmla="*/ 131838 h 309197"/>
                <a:gd name="connsiteX4" fmla="*/ 0 w 858141"/>
                <a:gd name="connsiteY4" fmla="*/ 121764 h 309197"/>
                <a:gd name="connsiteX5" fmla="*/ 106698 w 858141"/>
                <a:gd name="connsiteY5" fmla="*/ 181691 h 309197"/>
                <a:gd name="connsiteX6" fmla="*/ 363464 w 858141"/>
                <a:gd name="connsiteY6" fmla="*/ 235331 h 309197"/>
                <a:gd name="connsiteX7" fmla="*/ 829907 w 858141"/>
                <a:gd name="connsiteY7" fmla="*/ 35408 h 309197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82"/>
                <a:gd name="connsiteX1" fmla="*/ 837689 w 858141"/>
                <a:gd name="connsiteY1" fmla="*/ 42220 h 316582"/>
                <a:gd name="connsiteX2" fmla="*/ 359721 w 858141"/>
                <a:gd name="connsiteY2" fmla="*/ 316526 h 316582"/>
                <a:gd name="connsiteX3" fmla="*/ 7418 w 858141"/>
                <a:gd name="connsiteY3" fmla="*/ 131838 h 316582"/>
                <a:gd name="connsiteX4" fmla="*/ 0 w 858141"/>
                <a:gd name="connsiteY4" fmla="*/ 121764 h 316582"/>
                <a:gd name="connsiteX5" fmla="*/ 106698 w 858141"/>
                <a:gd name="connsiteY5" fmla="*/ 181691 h 316582"/>
                <a:gd name="connsiteX6" fmla="*/ 363464 w 858141"/>
                <a:gd name="connsiteY6" fmla="*/ 235331 h 316582"/>
                <a:gd name="connsiteX7" fmla="*/ 829907 w 858141"/>
                <a:gd name="connsiteY7" fmla="*/ 35408 h 316582"/>
                <a:gd name="connsiteX8" fmla="*/ 858141 w 858141"/>
                <a:gd name="connsiteY8" fmla="*/ 0 h 316582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141" h="316526">
                  <a:moveTo>
                    <a:pt x="858141" y="0"/>
                  </a:moveTo>
                  <a:lnTo>
                    <a:pt x="837689" y="42220"/>
                  </a:lnTo>
                  <a:cubicBezTo>
                    <a:pt x="740570" y="203295"/>
                    <a:pt x="513942" y="316524"/>
                    <a:pt x="359721" y="316526"/>
                  </a:cubicBezTo>
                  <a:cubicBezTo>
                    <a:pt x="205500" y="316528"/>
                    <a:pt x="105216" y="241420"/>
                    <a:pt x="7418" y="131838"/>
                  </a:cubicBezTo>
                  <a:lnTo>
                    <a:pt x="0" y="121764"/>
                  </a:lnTo>
                  <a:lnTo>
                    <a:pt x="106698" y="181691"/>
                  </a:lnTo>
                  <a:cubicBezTo>
                    <a:pt x="185618" y="216231"/>
                    <a:pt x="272385" y="235331"/>
                    <a:pt x="363464" y="235331"/>
                  </a:cubicBezTo>
                  <a:cubicBezTo>
                    <a:pt x="545622" y="235331"/>
                    <a:pt x="710534" y="158931"/>
                    <a:pt x="829907" y="35408"/>
                  </a:cubicBezTo>
                  <a:lnTo>
                    <a:pt x="85814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F6B5167-C015-4040-A4FD-3EDAF6AE2686}"/>
                </a:ext>
              </a:extLst>
            </p:cNvPr>
            <p:cNvSpPr/>
            <p:nvPr/>
          </p:nvSpPr>
          <p:spPr>
            <a:xfrm>
              <a:off x="1729093" y="2407822"/>
              <a:ext cx="326003" cy="503173"/>
            </a:xfrm>
            <a:custGeom>
              <a:avLst/>
              <a:gdLst>
                <a:gd name="connsiteX0" fmla="*/ 82456 w 403053"/>
                <a:gd name="connsiteY0" fmla="*/ 0 h 620043"/>
                <a:gd name="connsiteX1" fmla="*/ 403053 w 403053"/>
                <a:gd name="connsiteY1" fmla="*/ 13574 h 620043"/>
                <a:gd name="connsiteX2" fmla="*/ 0 w 403053"/>
                <a:gd name="connsiteY2" fmla="*/ 620043 h 620043"/>
                <a:gd name="connsiteX0" fmla="*/ 5927 w 326524"/>
                <a:gd name="connsiteY0" fmla="*/ 0 h 483914"/>
                <a:gd name="connsiteX1" fmla="*/ 326524 w 326524"/>
                <a:gd name="connsiteY1" fmla="*/ 13574 h 483914"/>
                <a:gd name="connsiteX2" fmla="*/ 29537 w 326524"/>
                <a:gd name="connsiteY2" fmla="*/ 483914 h 483914"/>
                <a:gd name="connsiteX3" fmla="*/ 5927 w 326524"/>
                <a:gd name="connsiteY3" fmla="*/ 0 h 483914"/>
                <a:gd name="connsiteX0" fmla="*/ 0 w 320597"/>
                <a:gd name="connsiteY0" fmla="*/ 0 h 483914"/>
                <a:gd name="connsiteX1" fmla="*/ 320597 w 320597"/>
                <a:gd name="connsiteY1" fmla="*/ 13574 h 483914"/>
                <a:gd name="connsiteX2" fmla="*/ 23610 w 320597"/>
                <a:gd name="connsiteY2" fmla="*/ 483914 h 483914"/>
                <a:gd name="connsiteX3" fmla="*/ 0 w 320597"/>
                <a:gd name="connsiteY3" fmla="*/ 0 h 483914"/>
                <a:gd name="connsiteX0" fmla="*/ 0 w 355068"/>
                <a:gd name="connsiteY0" fmla="*/ 0 h 477107"/>
                <a:gd name="connsiteX1" fmla="*/ 355068 w 355068"/>
                <a:gd name="connsiteY1" fmla="*/ 6767 h 477107"/>
                <a:gd name="connsiteX2" fmla="*/ 58081 w 355068"/>
                <a:gd name="connsiteY2" fmla="*/ 477107 h 477107"/>
                <a:gd name="connsiteX3" fmla="*/ 0 w 355068"/>
                <a:gd name="connsiteY3" fmla="*/ 0 h 477107"/>
                <a:gd name="connsiteX0" fmla="*/ 0 w 363023"/>
                <a:gd name="connsiteY0" fmla="*/ 2309 h 479416"/>
                <a:gd name="connsiteX1" fmla="*/ 363023 w 363023"/>
                <a:gd name="connsiteY1" fmla="*/ 0 h 479416"/>
                <a:gd name="connsiteX2" fmla="*/ 58081 w 363023"/>
                <a:gd name="connsiteY2" fmla="*/ 479416 h 479416"/>
                <a:gd name="connsiteX3" fmla="*/ 0 w 363023"/>
                <a:gd name="connsiteY3" fmla="*/ 2309 h 47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023" h="479416">
                  <a:moveTo>
                    <a:pt x="0" y="2309"/>
                  </a:moveTo>
                  <a:lnTo>
                    <a:pt x="363023" y="0"/>
                  </a:lnTo>
                  <a:lnTo>
                    <a:pt x="58081" y="479416"/>
                  </a:lnTo>
                  <a:lnTo>
                    <a:pt x="0" y="230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平行四辺形 833">
              <a:extLst>
                <a:ext uri="{FF2B5EF4-FFF2-40B4-BE49-F238E27FC236}">
                  <a16:creationId xmlns:a16="http://schemas.microsoft.com/office/drawing/2014/main" id="{DB477F7B-52B0-4CFD-941C-8EF6C360E65C}"/>
                </a:ext>
              </a:extLst>
            </p:cNvPr>
            <p:cNvSpPr/>
            <p:nvPr/>
          </p:nvSpPr>
          <p:spPr>
            <a:xfrm flipH="1">
              <a:off x="1569265" y="2320775"/>
              <a:ext cx="297656" cy="734369"/>
            </a:xfrm>
            <a:custGeom>
              <a:avLst/>
              <a:gdLst>
                <a:gd name="connsiteX0" fmla="*/ 0 w 411689"/>
                <a:gd name="connsiteY0" fmla="*/ 708228 h 708228"/>
                <a:gd name="connsiteX1" fmla="*/ 216474 w 411689"/>
                <a:gd name="connsiteY1" fmla="*/ 0 h 708228"/>
                <a:gd name="connsiteX2" fmla="*/ 411689 w 411689"/>
                <a:gd name="connsiteY2" fmla="*/ 0 h 708228"/>
                <a:gd name="connsiteX3" fmla="*/ 195215 w 411689"/>
                <a:gd name="connsiteY3" fmla="*/ 708228 h 708228"/>
                <a:gd name="connsiteX4" fmla="*/ 0 w 411689"/>
                <a:gd name="connsiteY4" fmla="*/ 708228 h 708228"/>
                <a:gd name="connsiteX0" fmla="*/ 0 w 411689"/>
                <a:gd name="connsiteY0" fmla="*/ 708228 h 708228"/>
                <a:gd name="connsiteX1" fmla="*/ 216474 w 411689"/>
                <a:gd name="connsiteY1" fmla="*/ 0 h 708228"/>
                <a:gd name="connsiteX2" fmla="*/ 411689 w 411689"/>
                <a:gd name="connsiteY2" fmla="*/ 0 h 708228"/>
                <a:gd name="connsiteX3" fmla="*/ 195215 w 411689"/>
                <a:gd name="connsiteY3" fmla="*/ 708228 h 708228"/>
                <a:gd name="connsiteX4" fmla="*/ 0 w 411689"/>
                <a:gd name="connsiteY4" fmla="*/ 708228 h 708228"/>
                <a:gd name="connsiteX0" fmla="*/ 0 w 366446"/>
                <a:gd name="connsiteY0" fmla="*/ 539160 h 708228"/>
                <a:gd name="connsiteX1" fmla="*/ 171231 w 366446"/>
                <a:gd name="connsiteY1" fmla="*/ 0 h 708228"/>
                <a:gd name="connsiteX2" fmla="*/ 366446 w 366446"/>
                <a:gd name="connsiteY2" fmla="*/ 0 h 708228"/>
                <a:gd name="connsiteX3" fmla="*/ 149972 w 366446"/>
                <a:gd name="connsiteY3" fmla="*/ 708228 h 708228"/>
                <a:gd name="connsiteX4" fmla="*/ 0 w 366446"/>
                <a:gd name="connsiteY4" fmla="*/ 539160 h 708228"/>
                <a:gd name="connsiteX0" fmla="*/ 0 w 366446"/>
                <a:gd name="connsiteY0" fmla="*/ 539160 h 786809"/>
                <a:gd name="connsiteX1" fmla="*/ 171231 w 366446"/>
                <a:gd name="connsiteY1" fmla="*/ 0 h 786809"/>
                <a:gd name="connsiteX2" fmla="*/ 366446 w 366446"/>
                <a:gd name="connsiteY2" fmla="*/ 0 h 786809"/>
                <a:gd name="connsiteX3" fmla="*/ 130922 w 366446"/>
                <a:gd name="connsiteY3" fmla="*/ 786809 h 786809"/>
                <a:gd name="connsiteX4" fmla="*/ 0 w 366446"/>
                <a:gd name="connsiteY4" fmla="*/ 539160 h 786809"/>
                <a:gd name="connsiteX0" fmla="*/ 0 w 343826"/>
                <a:gd name="connsiteY0" fmla="*/ 539160 h 786809"/>
                <a:gd name="connsiteX1" fmla="*/ 171231 w 343826"/>
                <a:gd name="connsiteY1" fmla="*/ 0 h 786809"/>
                <a:gd name="connsiteX2" fmla="*/ 343826 w 343826"/>
                <a:gd name="connsiteY2" fmla="*/ 91059 h 786809"/>
                <a:gd name="connsiteX3" fmla="*/ 130922 w 343826"/>
                <a:gd name="connsiteY3" fmla="*/ 786809 h 786809"/>
                <a:gd name="connsiteX4" fmla="*/ 0 w 343826"/>
                <a:gd name="connsiteY4" fmla="*/ 539160 h 786809"/>
                <a:gd name="connsiteX0" fmla="*/ 0 w 343826"/>
                <a:gd name="connsiteY0" fmla="*/ 539160 h 786809"/>
                <a:gd name="connsiteX1" fmla="*/ 171231 w 343826"/>
                <a:gd name="connsiteY1" fmla="*/ 0 h 786809"/>
                <a:gd name="connsiteX2" fmla="*/ 343826 w 343826"/>
                <a:gd name="connsiteY2" fmla="*/ 91059 h 786809"/>
                <a:gd name="connsiteX3" fmla="*/ 130922 w 343826"/>
                <a:gd name="connsiteY3" fmla="*/ 786809 h 786809"/>
                <a:gd name="connsiteX4" fmla="*/ 0 w 343826"/>
                <a:gd name="connsiteY4" fmla="*/ 539160 h 786809"/>
                <a:gd name="connsiteX0" fmla="*/ 0 w 343826"/>
                <a:gd name="connsiteY0" fmla="*/ 539160 h 786809"/>
                <a:gd name="connsiteX1" fmla="*/ 171231 w 343826"/>
                <a:gd name="connsiteY1" fmla="*/ 0 h 786809"/>
                <a:gd name="connsiteX2" fmla="*/ 343826 w 343826"/>
                <a:gd name="connsiteY2" fmla="*/ 91059 h 786809"/>
                <a:gd name="connsiteX3" fmla="*/ 130922 w 343826"/>
                <a:gd name="connsiteY3" fmla="*/ 786809 h 786809"/>
                <a:gd name="connsiteX4" fmla="*/ 0 w 343826"/>
                <a:gd name="connsiteY4" fmla="*/ 539160 h 786809"/>
                <a:gd name="connsiteX0" fmla="*/ 0 w 343826"/>
                <a:gd name="connsiteY0" fmla="*/ 539160 h 802362"/>
                <a:gd name="connsiteX1" fmla="*/ 171231 w 343826"/>
                <a:gd name="connsiteY1" fmla="*/ 0 h 802362"/>
                <a:gd name="connsiteX2" fmla="*/ 343826 w 343826"/>
                <a:gd name="connsiteY2" fmla="*/ 91059 h 802362"/>
                <a:gd name="connsiteX3" fmla="*/ 187695 w 343826"/>
                <a:gd name="connsiteY3" fmla="*/ 802362 h 802362"/>
                <a:gd name="connsiteX4" fmla="*/ 130922 w 343826"/>
                <a:gd name="connsiteY4" fmla="*/ 786809 h 802362"/>
                <a:gd name="connsiteX5" fmla="*/ 0 w 343826"/>
                <a:gd name="connsiteY5" fmla="*/ 539160 h 802362"/>
                <a:gd name="connsiteX0" fmla="*/ 0 w 282751"/>
                <a:gd name="connsiteY0" fmla="*/ 604203 h 802362"/>
                <a:gd name="connsiteX1" fmla="*/ 110156 w 282751"/>
                <a:gd name="connsiteY1" fmla="*/ 0 h 802362"/>
                <a:gd name="connsiteX2" fmla="*/ 282751 w 282751"/>
                <a:gd name="connsiteY2" fmla="*/ 91059 h 802362"/>
                <a:gd name="connsiteX3" fmla="*/ 126620 w 282751"/>
                <a:gd name="connsiteY3" fmla="*/ 802362 h 802362"/>
                <a:gd name="connsiteX4" fmla="*/ 69847 w 282751"/>
                <a:gd name="connsiteY4" fmla="*/ 786809 h 802362"/>
                <a:gd name="connsiteX5" fmla="*/ 0 w 282751"/>
                <a:gd name="connsiteY5" fmla="*/ 604203 h 802362"/>
                <a:gd name="connsiteX0" fmla="*/ 0 w 282751"/>
                <a:gd name="connsiteY0" fmla="*/ 604203 h 802362"/>
                <a:gd name="connsiteX1" fmla="*/ 110156 w 282751"/>
                <a:gd name="connsiteY1" fmla="*/ 0 h 802362"/>
                <a:gd name="connsiteX2" fmla="*/ 282751 w 282751"/>
                <a:gd name="connsiteY2" fmla="*/ 91059 h 802362"/>
                <a:gd name="connsiteX3" fmla="*/ 126620 w 282751"/>
                <a:gd name="connsiteY3" fmla="*/ 802362 h 802362"/>
                <a:gd name="connsiteX4" fmla="*/ 0 w 282751"/>
                <a:gd name="connsiteY4" fmla="*/ 604203 h 80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751" h="802362">
                  <a:moveTo>
                    <a:pt x="0" y="604203"/>
                  </a:moveTo>
                  <a:lnTo>
                    <a:pt x="110156" y="0"/>
                  </a:lnTo>
                  <a:cubicBezTo>
                    <a:pt x="174475" y="19946"/>
                    <a:pt x="232005" y="34690"/>
                    <a:pt x="282751" y="91059"/>
                  </a:cubicBezTo>
                  <a:cubicBezTo>
                    <a:pt x="212611" y="315151"/>
                    <a:pt x="196760" y="578270"/>
                    <a:pt x="126620" y="802362"/>
                  </a:cubicBezTo>
                  <a:lnTo>
                    <a:pt x="0" y="60420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CB1FEAE-91D7-44ED-B64F-C4EAEFE9D7FF}"/>
                </a:ext>
              </a:extLst>
            </p:cNvPr>
            <p:cNvSpPr/>
            <p:nvPr/>
          </p:nvSpPr>
          <p:spPr>
            <a:xfrm>
              <a:off x="1494720" y="2314088"/>
              <a:ext cx="760443" cy="924160"/>
            </a:xfrm>
            <a:custGeom>
              <a:avLst/>
              <a:gdLst>
                <a:gd name="connsiteX0" fmla="*/ 555341 w 771241"/>
                <a:gd name="connsiteY0" fmla="*/ 0 h 924160"/>
                <a:gd name="connsiteX1" fmla="*/ 771241 w 771241"/>
                <a:gd name="connsiteY1" fmla="*/ 0 h 924160"/>
                <a:gd name="connsiteX2" fmla="*/ 215900 w 771241"/>
                <a:gd name="connsiteY2" fmla="*/ 924160 h 924160"/>
                <a:gd name="connsiteX3" fmla="*/ 0 w 771241"/>
                <a:gd name="connsiteY3" fmla="*/ 924160 h 924160"/>
                <a:gd name="connsiteX0" fmla="*/ 555341 w 772317"/>
                <a:gd name="connsiteY0" fmla="*/ 4233 h 928393"/>
                <a:gd name="connsiteX1" fmla="*/ 771241 w 772317"/>
                <a:gd name="connsiteY1" fmla="*/ 4233 h 928393"/>
                <a:gd name="connsiteX2" fmla="*/ 215900 w 772317"/>
                <a:gd name="connsiteY2" fmla="*/ 928393 h 928393"/>
                <a:gd name="connsiteX3" fmla="*/ 0 w 772317"/>
                <a:gd name="connsiteY3" fmla="*/ 928393 h 928393"/>
                <a:gd name="connsiteX4" fmla="*/ 555341 w 772317"/>
                <a:gd name="connsiteY4" fmla="*/ 4233 h 928393"/>
                <a:gd name="connsiteX0" fmla="*/ 555341 w 760443"/>
                <a:gd name="connsiteY0" fmla="*/ 0 h 924160"/>
                <a:gd name="connsiteX1" fmla="*/ 759335 w 760443"/>
                <a:gd name="connsiteY1" fmla="*/ 11906 h 924160"/>
                <a:gd name="connsiteX2" fmla="*/ 215900 w 760443"/>
                <a:gd name="connsiteY2" fmla="*/ 924160 h 924160"/>
                <a:gd name="connsiteX3" fmla="*/ 0 w 760443"/>
                <a:gd name="connsiteY3" fmla="*/ 924160 h 924160"/>
                <a:gd name="connsiteX4" fmla="*/ 555341 w 760443"/>
                <a:gd name="connsiteY4" fmla="*/ 0 h 92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0443" h="924160">
                  <a:moveTo>
                    <a:pt x="555341" y="0"/>
                  </a:moveTo>
                  <a:cubicBezTo>
                    <a:pt x="627308" y="0"/>
                    <a:pt x="734993" y="2381"/>
                    <a:pt x="759335" y="11906"/>
                  </a:cubicBezTo>
                  <a:cubicBezTo>
                    <a:pt x="783677" y="21431"/>
                    <a:pt x="401014" y="616107"/>
                    <a:pt x="215900" y="924160"/>
                  </a:cubicBezTo>
                  <a:lnTo>
                    <a:pt x="0" y="924160"/>
                  </a:lnTo>
                  <a:lnTo>
                    <a:pt x="555341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58FECD3C-8B74-4753-A466-45E9FD6B26E5}"/>
                </a:ext>
              </a:extLst>
            </p:cNvPr>
            <p:cNvSpPr/>
            <p:nvPr/>
          </p:nvSpPr>
          <p:spPr>
            <a:xfrm>
              <a:off x="1379495" y="3199162"/>
              <a:ext cx="1198681" cy="351739"/>
            </a:xfrm>
            <a:prstGeom prst="round2SameRect">
              <a:avLst>
                <a:gd name="adj1" fmla="val 15313"/>
                <a:gd name="adj2" fmla="val 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52A6DF6-0CC9-4453-BB56-84DA002E17F5}"/>
                </a:ext>
              </a:extLst>
            </p:cNvPr>
            <p:cNvSpPr/>
            <p:nvPr/>
          </p:nvSpPr>
          <p:spPr>
            <a:xfrm>
              <a:off x="2220282" y="2425212"/>
              <a:ext cx="505530" cy="1132478"/>
            </a:xfrm>
            <a:custGeom>
              <a:avLst/>
              <a:gdLst>
                <a:gd name="connsiteX0" fmla="*/ 191365 w 505530"/>
                <a:gd name="connsiteY0" fmla="*/ 0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202797 w 505530"/>
                <a:gd name="connsiteY7" fmla="*/ 1152811 h 1157401"/>
                <a:gd name="connsiteX8" fmla="*/ 0 w 505530"/>
                <a:gd name="connsiteY8" fmla="*/ 1157401 h 1157401"/>
                <a:gd name="connsiteX9" fmla="*/ 66996 w 505530"/>
                <a:gd name="connsiteY9" fmla="*/ 374029 h 1157401"/>
                <a:gd name="connsiteX10" fmla="*/ 185666 w 505530"/>
                <a:gd name="connsiteY10" fmla="*/ 24923 h 1157401"/>
                <a:gd name="connsiteX11" fmla="*/ 191365 w 505530"/>
                <a:gd name="connsiteY11" fmla="*/ 19193 h 1157401"/>
                <a:gd name="connsiteX0" fmla="*/ 191365 w 505530"/>
                <a:gd name="connsiteY0" fmla="*/ 0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10" fmla="*/ 191365 w 505530"/>
                <a:gd name="connsiteY10" fmla="*/ 19193 h 1157401"/>
                <a:gd name="connsiteX11" fmla="*/ 191365 w 505530"/>
                <a:gd name="connsiteY11" fmla="*/ 0 h 1157401"/>
                <a:gd name="connsiteX0" fmla="*/ 191365 w 505530"/>
                <a:gd name="connsiteY0" fmla="*/ 1919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10" fmla="*/ 191365 w 505530"/>
                <a:gd name="connsiteY10" fmla="*/ 19193 h 1157401"/>
                <a:gd name="connsiteX0" fmla="*/ 185666 w 505530"/>
                <a:gd name="connsiteY0" fmla="*/ 2492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0" fmla="*/ 185666 w 505530"/>
                <a:gd name="connsiteY0" fmla="*/ 2492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28370 w 505530"/>
                <a:gd name="connsiteY3" fmla="*/ 24923 h 1157401"/>
                <a:gd name="connsiteX4" fmla="*/ 405519 w 505530"/>
                <a:gd name="connsiteY4" fmla="*/ 374029 h 1157401"/>
                <a:gd name="connsiteX5" fmla="*/ 505530 w 505530"/>
                <a:gd name="connsiteY5" fmla="*/ 1157401 h 1157401"/>
                <a:gd name="connsiteX6" fmla="*/ 0 w 505530"/>
                <a:gd name="connsiteY6" fmla="*/ 1157401 h 1157401"/>
                <a:gd name="connsiteX7" fmla="*/ 66996 w 505530"/>
                <a:gd name="connsiteY7" fmla="*/ 374029 h 1157401"/>
                <a:gd name="connsiteX8" fmla="*/ 185666 w 505530"/>
                <a:gd name="connsiteY8" fmla="*/ 24923 h 1157401"/>
                <a:gd name="connsiteX0" fmla="*/ 66996 w 505530"/>
                <a:gd name="connsiteY0" fmla="*/ 374029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28370 w 505530"/>
                <a:gd name="connsiteY3" fmla="*/ 24923 h 1157401"/>
                <a:gd name="connsiteX4" fmla="*/ 405519 w 505530"/>
                <a:gd name="connsiteY4" fmla="*/ 374029 h 1157401"/>
                <a:gd name="connsiteX5" fmla="*/ 505530 w 505530"/>
                <a:gd name="connsiteY5" fmla="*/ 1157401 h 1157401"/>
                <a:gd name="connsiteX6" fmla="*/ 0 w 505530"/>
                <a:gd name="connsiteY6" fmla="*/ 1157401 h 1157401"/>
                <a:gd name="connsiteX7" fmla="*/ 66996 w 505530"/>
                <a:gd name="connsiteY7" fmla="*/ 374029 h 1157401"/>
                <a:gd name="connsiteX0" fmla="*/ 66996 w 505530"/>
                <a:gd name="connsiteY0" fmla="*/ 366329 h 1149701"/>
                <a:gd name="connsiteX1" fmla="*/ 202797 w 505530"/>
                <a:gd name="connsiteY1" fmla="*/ 0 h 1149701"/>
                <a:gd name="connsiteX2" fmla="*/ 228370 w 505530"/>
                <a:gd name="connsiteY2" fmla="*/ 17223 h 1149701"/>
                <a:gd name="connsiteX3" fmla="*/ 405519 w 505530"/>
                <a:gd name="connsiteY3" fmla="*/ 366329 h 1149701"/>
                <a:gd name="connsiteX4" fmla="*/ 505530 w 505530"/>
                <a:gd name="connsiteY4" fmla="*/ 1149701 h 1149701"/>
                <a:gd name="connsiteX5" fmla="*/ 0 w 505530"/>
                <a:gd name="connsiteY5" fmla="*/ 1149701 h 1149701"/>
                <a:gd name="connsiteX6" fmla="*/ 66996 w 505530"/>
                <a:gd name="connsiteY6" fmla="*/ 366329 h 1149701"/>
                <a:gd name="connsiteX0" fmla="*/ 66996 w 505530"/>
                <a:gd name="connsiteY0" fmla="*/ 349106 h 1132478"/>
                <a:gd name="connsiteX1" fmla="*/ 228370 w 505530"/>
                <a:gd name="connsiteY1" fmla="*/ 0 h 1132478"/>
                <a:gd name="connsiteX2" fmla="*/ 405519 w 505530"/>
                <a:gd name="connsiteY2" fmla="*/ 349106 h 1132478"/>
                <a:gd name="connsiteX3" fmla="*/ 505530 w 505530"/>
                <a:gd name="connsiteY3" fmla="*/ 1132478 h 1132478"/>
                <a:gd name="connsiteX4" fmla="*/ 0 w 505530"/>
                <a:gd name="connsiteY4" fmla="*/ 1132478 h 1132478"/>
                <a:gd name="connsiteX5" fmla="*/ 66996 w 505530"/>
                <a:gd name="connsiteY5" fmla="*/ 349106 h 113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5530" h="1132478">
                  <a:moveTo>
                    <a:pt x="66996" y="349106"/>
                  </a:moveTo>
                  <a:cubicBezTo>
                    <a:pt x="105058" y="160360"/>
                    <a:pt x="171950" y="0"/>
                    <a:pt x="228370" y="0"/>
                  </a:cubicBezTo>
                  <a:cubicBezTo>
                    <a:pt x="337822" y="89344"/>
                    <a:pt x="405519" y="212772"/>
                    <a:pt x="405519" y="349106"/>
                  </a:cubicBezTo>
                  <a:cubicBezTo>
                    <a:pt x="453144" y="618168"/>
                    <a:pt x="505530" y="872941"/>
                    <a:pt x="505530" y="1132478"/>
                  </a:cubicBezTo>
                  <a:lnTo>
                    <a:pt x="0" y="1132478"/>
                  </a:lnTo>
                  <a:cubicBezTo>
                    <a:pt x="0" y="872941"/>
                    <a:pt x="35093" y="618168"/>
                    <a:pt x="66996" y="34910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円/楕円 27">
              <a:extLst>
                <a:ext uri="{FF2B5EF4-FFF2-40B4-BE49-F238E27FC236}">
                  <a16:creationId xmlns:a16="http://schemas.microsoft.com/office/drawing/2014/main" id="{A588FF70-5F59-4D9D-B5E5-018F57A2DB2A}"/>
                </a:ext>
              </a:extLst>
            </p:cNvPr>
            <p:cNvSpPr/>
            <p:nvPr/>
          </p:nvSpPr>
          <p:spPr>
            <a:xfrm>
              <a:off x="1583510" y="1988372"/>
              <a:ext cx="184370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25F1245-B77C-4FE2-8AD0-2D31A011C5AA}"/>
                </a:ext>
              </a:extLst>
            </p:cNvPr>
            <p:cNvGrpSpPr/>
            <p:nvPr/>
          </p:nvGrpSpPr>
          <p:grpSpPr>
            <a:xfrm>
              <a:off x="1782274" y="1349618"/>
              <a:ext cx="327782" cy="297565"/>
              <a:chOff x="3161482" y="1349618"/>
              <a:chExt cx="327782" cy="297565"/>
            </a:xfrm>
          </p:grpSpPr>
          <p:sp>
            <p:nvSpPr>
              <p:cNvPr id="29" name="円/楕円 418">
                <a:extLst>
                  <a:ext uri="{FF2B5EF4-FFF2-40B4-BE49-F238E27FC236}">
                    <a16:creationId xmlns:a16="http://schemas.microsoft.com/office/drawing/2014/main" id="{A33E5F99-472B-43FE-A0F4-4ADCFD40AC0B}"/>
                  </a:ext>
                </a:extLst>
              </p:cNvPr>
              <p:cNvSpPr/>
              <p:nvPr/>
            </p:nvSpPr>
            <p:spPr>
              <a:xfrm>
                <a:off x="3220548" y="150689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9D50AFC7-1173-440B-BEF3-0561631BB4AF}"/>
                  </a:ext>
                </a:extLst>
              </p:cNvPr>
              <p:cNvSpPr/>
              <p:nvPr/>
            </p:nvSpPr>
            <p:spPr>
              <a:xfrm rot="5400000">
                <a:off x="3228938" y="128216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FF6698EA-3B93-4DFB-BE11-AF943B1DD4FD}"/>
                  </a:ext>
                </a:extLst>
              </p:cNvPr>
              <p:cNvGrpSpPr/>
              <p:nvPr/>
            </p:nvGrpSpPr>
            <p:grpSpPr>
              <a:xfrm flipH="1">
                <a:off x="3354262" y="1551531"/>
                <a:ext cx="135002" cy="93534"/>
                <a:chOff x="419854" y="787816"/>
                <a:chExt cx="226299" cy="132157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5C04C089-6786-41B9-8846-BFDE923FD177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27D59891-6646-4119-9E3E-855517D5C3ED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8BB4D63-FF14-4E72-A2B8-FF364B438957}"/>
                </a:ext>
              </a:extLst>
            </p:cNvPr>
            <p:cNvGrpSpPr/>
            <p:nvPr/>
          </p:nvGrpSpPr>
          <p:grpSpPr>
            <a:xfrm>
              <a:off x="1364238" y="1362075"/>
              <a:ext cx="214088" cy="285108"/>
              <a:chOff x="2588169" y="1349617"/>
              <a:chExt cx="309048" cy="297566"/>
            </a:xfrm>
          </p:grpSpPr>
          <p:sp>
            <p:nvSpPr>
              <p:cNvPr id="24" name="円/楕円 416">
                <a:extLst>
                  <a:ext uri="{FF2B5EF4-FFF2-40B4-BE49-F238E27FC236}">
                    <a16:creationId xmlns:a16="http://schemas.microsoft.com/office/drawing/2014/main" id="{E6116F20-0DA3-499F-B3DA-60C5879CC785}"/>
                  </a:ext>
                </a:extLst>
              </p:cNvPr>
              <p:cNvSpPr/>
              <p:nvPr/>
            </p:nvSpPr>
            <p:spPr>
              <a:xfrm>
                <a:off x="2756536" y="150689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E9535A06-A5A1-4F7F-A2C9-9C0DF2D72EBF}"/>
                  </a:ext>
                </a:extLst>
              </p:cNvPr>
              <p:cNvSpPr/>
              <p:nvPr/>
            </p:nvSpPr>
            <p:spPr>
              <a:xfrm rot="5400000">
                <a:off x="2763400" y="128216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395EA463-784A-4AB4-912E-B5C7B1CCC0C9}"/>
                  </a:ext>
                </a:extLst>
              </p:cNvPr>
              <p:cNvGrpSpPr/>
              <p:nvPr/>
            </p:nvGrpSpPr>
            <p:grpSpPr>
              <a:xfrm>
                <a:off x="2588169" y="1551531"/>
                <a:ext cx="135002" cy="93534"/>
                <a:chOff x="419854" y="787816"/>
                <a:chExt cx="226299" cy="132157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B126F137-0D36-4714-90BD-2B82387B42DC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9CD7D8B-1C4E-4B92-A969-633050CAF5AE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8" name="円/楕円 27">
              <a:extLst>
                <a:ext uri="{FF2B5EF4-FFF2-40B4-BE49-F238E27FC236}">
                  <a16:creationId xmlns:a16="http://schemas.microsoft.com/office/drawing/2014/main" id="{03EEF450-2923-40D6-A18B-3C7C40563B91}"/>
                </a:ext>
              </a:extLst>
            </p:cNvPr>
            <p:cNvSpPr/>
            <p:nvPr/>
          </p:nvSpPr>
          <p:spPr>
            <a:xfrm rot="8100000">
              <a:off x="1454121" y="1894606"/>
              <a:ext cx="172917" cy="521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円/楕円 27">
              <a:extLst>
                <a:ext uri="{FF2B5EF4-FFF2-40B4-BE49-F238E27FC236}">
                  <a16:creationId xmlns:a16="http://schemas.microsoft.com/office/drawing/2014/main" id="{A3380ED4-BF8F-4114-9008-044FA6407A99}"/>
                </a:ext>
              </a:extLst>
            </p:cNvPr>
            <p:cNvSpPr/>
            <p:nvPr/>
          </p:nvSpPr>
          <p:spPr>
            <a:xfrm rot="13500000" flipH="1">
              <a:off x="1706933" y="1918204"/>
              <a:ext cx="235335" cy="41707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BB4DF16-63B8-4973-9950-6EDEF2BB756E}"/>
                </a:ext>
              </a:extLst>
            </p:cNvPr>
            <p:cNvGrpSpPr/>
            <p:nvPr/>
          </p:nvGrpSpPr>
          <p:grpSpPr>
            <a:xfrm>
              <a:off x="1556844" y="1745472"/>
              <a:ext cx="177418" cy="168405"/>
              <a:chOff x="553933" y="1745472"/>
              <a:chExt cx="177418" cy="168405"/>
            </a:xfrm>
          </p:grpSpPr>
          <p:sp>
            <p:nvSpPr>
              <p:cNvPr id="21" name="円/楕円 662">
                <a:extLst>
                  <a:ext uri="{FF2B5EF4-FFF2-40B4-BE49-F238E27FC236}">
                    <a16:creationId xmlns:a16="http://schemas.microsoft.com/office/drawing/2014/main" id="{33B7BAA9-2EC0-4A3A-9A39-54AEA3D6DDFB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EF38FDA-C935-4D73-9EA8-AA2724FA9668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円/楕円 662">
                <a:extLst>
                  <a:ext uri="{FF2B5EF4-FFF2-40B4-BE49-F238E27FC236}">
                    <a16:creationId xmlns:a16="http://schemas.microsoft.com/office/drawing/2014/main" id="{D7EAD8ED-3D0E-42CE-A010-F7AAA7E40F1C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7F3BD417-0273-439F-9F64-E7E09A6FEACA}"/>
              </a:ext>
            </a:extLst>
          </p:cNvPr>
          <p:cNvGrpSpPr/>
          <p:nvPr/>
        </p:nvGrpSpPr>
        <p:grpSpPr>
          <a:xfrm>
            <a:off x="1293242" y="3694919"/>
            <a:ext cx="1378514" cy="2756157"/>
            <a:chOff x="104568" y="3694919"/>
            <a:chExt cx="1378514" cy="2756157"/>
          </a:xfrm>
        </p:grpSpPr>
        <p:sp>
          <p:nvSpPr>
            <p:cNvPr id="35" name="雲 391">
              <a:extLst>
                <a:ext uri="{FF2B5EF4-FFF2-40B4-BE49-F238E27FC236}">
                  <a16:creationId xmlns:a16="http://schemas.microsoft.com/office/drawing/2014/main" id="{1AA98C64-D1E8-498F-80D5-EA961B156DED}"/>
                </a:ext>
              </a:extLst>
            </p:cNvPr>
            <p:cNvSpPr/>
            <p:nvPr/>
          </p:nvSpPr>
          <p:spPr>
            <a:xfrm>
              <a:off x="179368" y="3707904"/>
              <a:ext cx="1303714" cy="1093752"/>
            </a:xfrm>
            <a:custGeom>
              <a:avLst/>
              <a:gdLst/>
              <a:ahLst/>
              <a:cxnLst/>
              <a:rect l="l" t="t" r="r" b="b"/>
              <a:pathLst>
                <a:path w="928791" h="684142">
                  <a:moveTo>
                    <a:pt x="390797" y="508"/>
                  </a:moveTo>
                  <a:cubicBezTo>
                    <a:pt x="396003" y="-92"/>
                    <a:pt x="401215" y="35"/>
                    <a:pt x="406166" y="2032"/>
                  </a:cubicBezTo>
                  <a:cubicBezTo>
                    <a:pt x="406732" y="1224"/>
                    <a:pt x="407453" y="1069"/>
                    <a:pt x="408176" y="930"/>
                  </a:cubicBezTo>
                  <a:cubicBezTo>
                    <a:pt x="429611" y="-3209"/>
                    <a:pt x="451022" y="6582"/>
                    <a:pt x="464396" y="28234"/>
                  </a:cubicBezTo>
                  <a:cubicBezTo>
                    <a:pt x="477769" y="6582"/>
                    <a:pt x="499181" y="-3209"/>
                    <a:pt x="520615" y="930"/>
                  </a:cubicBezTo>
                  <a:cubicBezTo>
                    <a:pt x="521339" y="1069"/>
                    <a:pt x="522059" y="1224"/>
                    <a:pt x="522625" y="2032"/>
                  </a:cubicBezTo>
                  <a:cubicBezTo>
                    <a:pt x="535574" y="-1254"/>
                    <a:pt x="549192" y="1211"/>
                    <a:pt x="561945" y="8686"/>
                  </a:cubicBezTo>
                  <a:lnTo>
                    <a:pt x="590055" y="37923"/>
                  </a:lnTo>
                  <a:cubicBezTo>
                    <a:pt x="628400" y="2229"/>
                    <a:pt x="683194" y="20259"/>
                    <a:pt x="706518" y="80110"/>
                  </a:cubicBezTo>
                  <a:cubicBezTo>
                    <a:pt x="749907" y="45522"/>
                    <a:pt x="805137" y="56745"/>
                    <a:pt x="839202" y="107099"/>
                  </a:cubicBezTo>
                  <a:cubicBezTo>
                    <a:pt x="860762" y="138980"/>
                    <a:pt x="870767" y="182290"/>
                    <a:pt x="866477" y="225236"/>
                  </a:cubicBezTo>
                  <a:cubicBezTo>
                    <a:pt x="866667" y="225964"/>
                    <a:pt x="866872" y="226676"/>
                    <a:pt x="867062" y="227404"/>
                  </a:cubicBezTo>
                  <a:cubicBezTo>
                    <a:pt x="899007" y="231900"/>
                    <a:pt x="924429" y="266060"/>
                    <a:pt x="928291" y="309671"/>
                  </a:cubicBezTo>
                  <a:cubicBezTo>
                    <a:pt x="931584" y="346918"/>
                    <a:pt x="918414" y="383279"/>
                    <a:pt x="894764" y="402227"/>
                  </a:cubicBezTo>
                  <a:cubicBezTo>
                    <a:pt x="911433" y="426383"/>
                    <a:pt x="917464" y="460670"/>
                    <a:pt x="910641" y="492440"/>
                  </a:cubicBezTo>
                  <a:cubicBezTo>
                    <a:pt x="901223" y="536351"/>
                    <a:pt x="869801" y="564607"/>
                    <a:pt x="836337" y="559273"/>
                  </a:cubicBezTo>
                  <a:cubicBezTo>
                    <a:pt x="802272" y="640431"/>
                    <a:pt x="726036" y="667516"/>
                    <a:pt x="667340" y="619330"/>
                  </a:cubicBezTo>
                  <a:cubicBezTo>
                    <a:pt x="642472" y="670096"/>
                    <a:pt x="597072" y="694347"/>
                    <a:pt x="553572" y="680116"/>
                  </a:cubicBezTo>
                  <a:cubicBezTo>
                    <a:pt x="520921" y="669433"/>
                    <a:pt x="494102" y="638537"/>
                    <a:pt x="483380" y="596366"/>
                  </a:cubicBezTo>
                  <a:cubicBezTo>
                    <a:pt x="476530" y="595229"/>
                    <a:pt x="469962" y="592400"/>
                    <a:pt x="464396" y="587273"/>
                  </a:cubicBezTo>
                  <a:cubicBezTo>
                    <a:pt x="458829" y="592400"/>
                    <a:pt x="452261" y="595229"/>
                    <a:pt x="445411" y="596366"/>
                  </a:cubicBezTo>
                  <a:cubicBezTo>
                    <a:pt x="434690" y="638537"/>
                    <a:pt x="407871" y="669433"/>
                    <a:pt x="375219" y="680116"/>
                  </a:cubicBezTo>
                  <a:cubicBezTo>
                    <a:pt x="331719" y="694347"/>
                    <a:pt x="286320" y="670096"/>
                    <a:pt x="261452" y="619330"/>
                  </a:cubicBezTo>
                  <a:cubicBezTo>
                    <a:pt x="202755" y="667516"/>
                    <a:pt x="126520" y="640431"/>
                    <a:pt x="92454" y="559273"/>
                  </a:cubicBezTo>
                  <a:cubicBezTo>
                    <a:pt x="58991" y="564607"/>
                    <a:pt x="27569" y="536351"/>
                    <a:pt x="18150" y="492440"/>
                  </a:cubicBezTo>
                  <a:cubicBezTo>
                    <a:pt x="11328" y="460670"/>
                    <a:pt x="17359" y="426383"/>
                    <a:pt x="34027" y="402227"/>
                  </a:cubicBezTo>
                  <a:cubicBezTo>
                    <a:pt x="10378" y="383279"/>
                    <a:pt x="-2793" y="346918"/>
                    <a:pt x="500" y="309671"/>
                  </a:cubicBezTo>
                  <a:cubicBezTo>
                    <a:pt x="4363" y="266060"/>
                    <a:pt x="29785" y="231900"/>
                    <a:pt x="61729" y="227404"/>
                  </a:cubicBezTo>
                  <a:cubicBezTo>
                    <a:pt x="61919" y="226676"/>
                    <a:pt x="62125" y="225964"/>
                    <a:pt x="62315" y="225236"/>
                  </a:cubicBezTo>
                  <a:cubicBezTo>
                    <a:pt x="58025" y="182290"/>
                    <a:pt x="68029" y="138980"/>
                    <a:pt x="89589" y="107099"/>
                  </a:cubicBezTo>
                  <a:cubicBezTo>
                    <a:pt x="123655" y="56745"/>
                    <a:pt x="178884" y="45522"/>
                    <a:pt x="222273" y="80110"/>
                  </a:cubicBezTo>
                  <a:cubicBezTo>
                    <a:pt x="245597" y="20259"/>
                    <a:pt x="300392" y="2229"/>
                    <a:pt x="338736" y="37923"/>
                  </a:cubicBezTo>
                  <a:lnTo>
                    <a:pt x="366846" y="8686"/>
                  </a:lnTo>
                  <a:cubicBezTo>
                    <a:pt x="374611" y="4135"/>
                    <a:pt x="382696" y="1441"/>
                    <a:pt x="390797" y="508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260B38A-891F-42F8-9660-CEC499177756}"/>
                </a:ext>
              </a:extLst>
            </p:cNvPr>
            <p:cNvSpPr/>
            <p:nvPr/>
          </p:nvSpPr>
          <p:spPr>
            <a:xfrm>
              <a:off x="194114" y="38581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4EEF6A07-1E1A-4CF3-88A9-817076C3EC58}"/>
                </a:ext>
              </a:extLst>
            </p:cNvPr>
            <p:cNvSpPr/>
            <p:nvPr/>
          </p:nvSpPr>
          <p:spPr>
            <a:xfrm>
              <a:off x="619425" y="50677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F20D569-4512-4F37-BDB6-D7CD02CDB039}"/>
                </a:ext>
              </a:extLst>
            </p:cNvPr>
            <p:cNvSpPr/>
            <p:nvPr/>
          </p:nvSpPr>
          <p:spPr>
            <a:xfrm>
              <a:off x="260152" y="5205913"/>
              <a:ext cx="11461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50882" y="215331"/>
                    <a:pt x="89224" y="143639"/>
                  </a:cubicBezTo>
                  <a:cubicBezTo>
                    <a:pt x="125217" y="76339"/>
                    <a:pt x="185670" y="30585"/>
                    <a:pt x="254507" y="10385"/>
                  </a:cubicBezTo>
                  <a:lnTo>
                    <a:pt x="273712" y="7678"/>
                  </a:lnTo>
                  <a:cubicBezTo>
                    <a:pt x="253846" y="55841"/>
                    <a:pt x="178698" y="144239"/>
                    <a:pt x="295804" y="144261"/>
                  </a:cubicBezTo>
                  <a:cubicBezTo>
                    <a:pt x="412910" y="144283"/>
                    <a:pt x="529771" y="3185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円/楕円 27">
              <a:extLst>
                <a:ext uri="{FF2B5EF4-FFF2-40B4-BE49-F238E27FC236}">
                  <a16:creationId xmlns:a16="http://schemas.microsoft.com/office/drawing/2014/main" id="{315CAA1E-348D-4A0A-9D82-8CF6EB877C4C}"/>
                </a:ext>
              </a:extLst>
            </p:cNvPr>
            <p:cNvSpPr/>
            <p:nvPr/>
          </p:nvSpPr>
          <p:spPr>
            <a:xfrm>
              <a:off x="476565" y="4938265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4710765-FB04-45E9-A595-FAA4573D12B1}"/>
                </a:ext>
              </a:extLst>
            </p:cNvPr>
            <p:cNvSpPr/>
            <p:nvPr/>
          </p:nvSpPr>
          <p:spPr>
            <a:xfrm flipH="1">
              <a:off x="1149370" y="5854460"/>
              <a:ext cx="277134" cy="596616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EAAF703B-A63B-4611-8C58-FF511A2D8D4F}"/>
                </a:ext>
              </a:extLst>
            </p:cNvPr>
            <p:cNvSpPr/>
            <p:nvPr/>
          </p:nvSpPr>
          <p:spPr>
            <a:xfrm>
              <a:off x="1071622" y="5336729"/>
              <a:ext cx="396932" cy="5966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EBE8BFC-5AEA-4AF1-A6CD-77BEA0202ADF}"/>
                </a:ext>
              </a:extLst>
            </p:cNvPr>
            <p:cNvSpPr/>
            <p:nvPr/>
          </p:nvSpPr>
          <p:spPr>
            <a:xfrm>
              <a:off x="804529" y="5433346"/>
              <a:ext cx="157570" cy="216752"/>
            </a:xfrm>
            <a:custGeom>
              <a:avLst/>
              <a:gdLst>
                <a:gd name="connsiteX0" fmla="*/ 0 w 472143"/>
                <a:gd name="connsiteY0" fmla="*/ 0 h 423725"/>
                <a:gd name="connsiteX1" fmla="*/ 160993 w 472143"/>
                <a:gd name="connsiteY1" fmla="*/ 0 h 423725"/>
                <a:gd name="connsiteX2" fmla="*/ 160993 w 472143"/>
                <a:gd name="connsiteY2" fmla="*/ 1 h 423725"/>
                <a:gd name="connsiteX3" fmla="*/ 191497 w 472143"/>
                <a:gd name="connsiteY3" fmla="*/ 1 h 423725"/>
                <a:gd name="connsiteX4" fmla="*/ 311150 w 472143"/>
                <a:gd name="connsiteY4" fmla="*/ 215514 h 423725"/>
                <a:gd name="connsiteX5" fmla="*/ 311150 w 472143"/>
                <a:gd name="connsiteY5" fmla="*/ 0 h 423725"/>
                <a:gd name="connsiteX6" fmla="*/ 472143 w 472143"/>
                <a:gd name="connsiteY6" fmla="*/ 0 h 423725"/>
                <a:gd name="connsiteX7" fmla="*/ 472143 w 472143"/>
                <a:gd name="connsiteY7" fmla="*/ 423724 h 423725"/>
                <a:gd name="connsiteX8" fmla="*/ 426749 w 472143"/>
                <a:gd name="connsiteY8" fmla="*/ 423724 h 423725"/>
                <a:gd name="connsiteX9" fmla="*/ 426749 w 472143"/>
                <a:gd name="connsiteY9" fmla="*/ 423725 h 423725"/>
                <a:gd name="connsiteX10" fmla="*/ 258093 w 472143"/>
                <a:gd name="connsiteY10" fmla="*/ 423725 h 423725"/>
                <a:gd name="connsiteX11" fmla="*/ 160993 w 472143"/>
                <a:gd name="connsiteY11" fmla="*/ 248834 h 423725"/>
                <a:gd name="connsiteX12" fmla="*/ 160993 w 472143"/>
                <a:gd name="connsiteY12" fmla="*/ 423724 h 423725"/>
                <a:gd name="connsiteX13" fmla="*/ 0 w 472143"/>
                <a:gd name="connsiteY13" fmla="*/ 423724 h 42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2143" h="423725">
                  <a:moveTo>
                    <a:pt x="0" y="0"/>
                  </a:moveTo>
                  <a:lnTo>
                    <a:pt x="160993" y="0"/>
                  </a:lnTo>
                  <a:lnTo>
                    <a:pt x="160993" y="1"/>
                  </a:lnTo>
                  <a:lnTo>
                    <a:pt x="191497" y="1"/>
                  </a:lnTo>
                  <a:lnTo>
                    <a:pt x="311150" y="215514"/>
                  </a:lnTo>
                  <a:lnTo>
                    <a:pt x="311150" y="0"/>
                  </a:lnTo>
                  <a:lnTo>
                    <a:pt x="472143" y="0"/>
                  </a:lnTo>
                  <a:lnTo>
                    <a:pt x="472143" y="423724"/>
                  </a:lnTo>
                  <a:lnTo>
                    <a:pt x="426749" y="423724"/>
                  </a:lnTo>
                  <a:lnTo>
                    <a:pt x="426749" y="423725"/>
                  </a:lnTo>
                  <a:lnTo>
                    <a:pt x="258093" y="423725"/>
                  </a:lnTo>
                  <a:lnTo>
                    <a:pt x="160993" y="248834"/>
                  </a:lnTo>
                  <a:lnTo>
                    <a:pt x="160993" y="423724"/>
                  </a:lnTo>
                  <a:lnTo>
                    <a:pt x="0" y="423724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49">
              <a:extLst>
                <a:ext uri="{FF2B5EF4-FFF2-40B4-BE49-F238E27FC236}">
                  <a16:creationId xmlns:a16="http://schemas.microsoft.com/office/drawing/2014/main" id="{27D88B75-C517-466E-B13D-3D9A434FF3D3}"/>
                </a:ext>
              </a:extLst>
            </p:cNvPr>
            <p:cNvSpPr/>
            <p:nvPr/>
          </p:nvSpPr>
          <p:spPr>
            <a:xfrm>
              <a:off x="307517" y="4629584"/>
              <a:ext cx="276751" cy="139431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6EA2D682-A2DA-40F2-B78C-B129B68D99B9}"/>
                </a:ext>
              </a:extLst>
            </p:cNvPr>
            <p:cNvGrpSpPr/>
            <p:nvPr/>
          </p:nvGrpSpPr>
          <p:grpSpPr>
            <a:xfrm>
              <a:off x="627906" y="4217359"/>
              <a:ext cx="340995" cy="383651"/>
              <a:chOff x="2778435" y="4217359"/>
              <a:chExt cx="340995" cy="383651"/>
            </a:xfrm>
          </p:grpSpPr>
          <p:sp>
            <p:nvSpPr>
              <p:cNvPr id="55" name="円/楕円 457">
                <a:extLst>
                  <a:ext uri="{FF2B5EF4-FFF2-40B4-BE49-F238E27FC236}">
                    <a16:creationId xmlns:a16="http://schemas.microsoft.com/office/drawing/2014/main" id="{8EA41909-5A56-4856-9D54-07B8E3EA30EB}"/>
                  </a:ext>
                </a:extLst>
              </p:cNvPr>
              <p:cNvSpPr/>
              <p:nvPr/>
            </p:nvSpPr>
            <p:spPr>
              <a:xfrm>
                <a:off x="2830712" y="4309147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円/楕円 459">
                <a:extLst>
                  <a:ext uri="{FF2B5EF4-FFF2-40B4-BE49-F238E27FC236}">
                    <a16:creationId xmlns:a16="http://schemas.microsoft.com/office/drawing/2014/main" id="{4677ECEE-F2F7-4D7C-B0A2-7944BE5202F8}"/>
                  </a:ext>
                </a:extLst>
              </p:cNvPr>
              <p:cNvSpPr/>
              <p:nvPr/>
            </p:nvSpPr>
            <p:spPr>
              <a:xfrm>
                <a:off x="2848821" y="4379356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アーチ 56">
                <a:extLst>
                  <a:ext uri="{FF2B5EF4-FFF2-40B4-BE49-F238E27FC236}">
                    <a16:creationId xmlns:a16="http://schemas.microsoft.com/office/drawing/2014/main" id="{8EA42BE2-4DC9-41BB-9622-D7F5D420D492}"/>
                  </a:ext>
                </a:extLst>
              </p:cNvPr>
              <p:cNvSpPr/>
              <p:nvPr/>
            </p:nvSpPr>
            <p:spPr>
              <a:xfrm>
                <a:off x="2778435" y="421735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1B83ACD-567B-42AE-9E7E-0932BDAEA9D8}"/>
                  </a:ext>
                </a:extLst>
              </p:cNvPr>
              <p:cNvSpPr/>
              <p:nvPr/>
            </p:nvSpPr>
            <p:spPr>
              <a:xfrm>
                <a:off x="2848822" y="4307808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5E385C1B-20C0-4D1B-8757-3504A82AD754}"/>
                </a:ext>
              </a:extLst>
            </p:cNvPr>
            <p:cNvGrpSpPr/>
            <p:nvPr/>
          </p:nvGrpSpPr>
          <p:grpSpPr>
            <a:xfrm>
              <a:off x="216426" y="4217359"/>
              <a:ext cx="217029" cy="383651"/>
              <a:chOff x="2778435" y="4217359"/>
              <a:chExt cx="340995" cy="383651"/>
            </a:xfrm>
          </p:grpSpPr>
          <p:sp>
            <p:nvSpPr>
              <p:cNvPr id="51" name="円/楕円 457">
                <a:extLst>
                  <a:ext uri="{FF2B5EF4-FFF2-40B4-BE49-F238E27FC236}">
                    <a16:creationId xmlns:a16="http://schemas.microsoft.com/office/drawing/2014/main" id="{A6E1C674-AB62-4A25-96BD-37C13CCCC347}"/>
                  </a:ext>
                </a:extLst>
              </p:cNvPr>
              <p:cNvSpPr/>
              <p:nvPr/>
            </p:nvSpPr>
            <p:spPr>
              <a:xfrm>
                <a:off x="2830712" y="4309147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459">
                <a:extLst>
                  <a:ext uri="{FF2B5EF4-FFF2-40B4-BE49-F238E27FC236}">
                    <a16:creationId xmlns:a16="http://schemas.microsoft.com/office/drawing/2014/main" id="{ED861EAD-8C83-4CE4-9253-964DB842FB43}"/>
                  </a:ext>
                </a:extLst>
              </p:cNvPr>
              <p:cNvSpPr/>
              <p:nvPr/>
            </p:nvSpPr>
            <p:spPr>
              <a:xfrm>
                <a:off x="2868539" y="4379356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アーチ 52">
                <a:extLst>
                  <a:ext uri="{FF2B5EF4-FFF2-40B4-BE49-F238E27FC236}">
                    <a16:creationId xmlns:a16="http://schemas.microsoft.com/office/drawing/2014/main" id="{E276E395-9397-4F1E-8974-794F9EBF3CE6}"/>
                  </a:ext>
                </a:extLst>
              </p:cNvPr>
              <p:cNvSpPr/>
              <p:nvPr/>
            </p:nvSpPr>
            <p:spPr>
              <a:xfrm>
                <a:off x="2778435" y="421735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B250B442-4E27-480B-BF7B-9BD3FBD4878D}"/>
                  </a:ext>
                </a:extLst>
              </p:cNvPr>
              <p:cNvSpPr/>
              <p:nvPr/>
            </p:nvSpPr>
            <p:spPr>
              <a:xfrm>
                <a:off x="2848822" y="4307808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1673A500-A39B-410D-9B07-EA79E4AE87B0}"/>
                </a:ext>
              </a:extLst>
            </p:cNvPr>
            <p:cNvSpPr/>
            <p:nvPr/>
          </p:nvSpPr>
          <p:spPr>
            <a:xfrm rot="18900000" flipH="1">
              <a:off x="816053" y="3749292"/>
              <a:ext cx="433280" cy="886995"/>
            </a:xfrm>
            <a:prstGeom prst="moon">
              <a:avLst>
                <a:gd name="adj" fmla="val 566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月 400">
              <a:extLst>
                <a:ext uri="{FF2B5EF4-FFF2-40B4-BE49-F238E27FC236}">
                  <a16:creationId xmlns:a16="http://schemas.microsoft.com/office/drawing/2014/main" id="{C88B28FC-F01A-4459-9CA4-0A372B401D61}"/>
                </a:ext>
              </a:extLst>
            </p:cNvPr>
            <p:cNvSpPr/>
            <p:nvPr/>
          </p:nvSpPr>
          <p:spPr>
            <a:xfrm rot="18900000" flipH="1">
              <a:off x="854164" y="3836120"/>
              <a:ext cx="187692" cy="886996"/>
            </a:xfrm>
            <a:custGeom>
              <a:avLst/>
              <a:gdLst>
                <a:gd name="connsiteX0" fmla="*/ 433280 w 433280"/>
                <a:gd name="connsiteY0" fmla="*/ 886995 h 886995"/>
                <a:gd name="connsiteX1" fmla="*/ 0 w 433280"/>
                <a:gd name="connsiteY1" fmla="*/ 443497 h 886995"/>
                <a:gd name="connsiteX2" fmla="*/ 433280 w 433280"/>
                <a:gd name="connsiteY2" fmla="*/ -1 h 886995"/>
                <a:gd name="connsiteX3" fmla="*/ 245588 w 433280"/>
                <a:gd name="connsiteY3" fmla="*/ 443497 h 886995"/>
                <a:gd name="connsiteX4" fmla="*/ 433280 w 433280"/>
                <a:gd name="connsiteY4" fmla="*/ 886995 h 886995"/>
                <a:gd name="connsiteX0" fmla="*/ 0 w 433280"/>
                <a:gd name="connsiteY0" fmla="*/ 443498 h 886996"/>
                <a:gd name="connsiteX1" fmla="*/ 433280 w 433280"/>
                <a:gd name="connsiteY1" fmla="*/ 0 h 886996"/>
                <a:gd name="connsiteX2" fmla="*/ 245588 w 433280"/>
                <a:gd name="connsiteY2" fmla="*/ 443498 h 886996"/>
                <a:gd name="connsiteX3" fmla="*/ 433280 w 433280"/>
                <a:gd name="connsiteY3" fmla="*/ 886996 h 886996"/>
                <a:gd name="connsiteX4" fmla="*/ 91440 w 433280"/>
                <a:gd name="connsiteY4" fmla="*/ 534938 h 886996"/>
                <a:gd name="connsiteX0" fmla="*/ 364914 w 364914"/>
                <a:gd name="connsiteY0" fmla="*/ 0 h 886996"/>
                <a:gd name="connsiteX1" fmla="*/ 177222 w 364914"/>
                <a:gd name="connsiteY1" fmla="*/ 443498 h 886996"/>
                <a:gd name="connsiteX2" fmla="*/ 364914 w 364914"/>
                <a:gd name="connsiteY2" fmla="*/ 886996 h 886996"/>
                <a:gd name="connsiteX3" fmla="*/ 23074 w 364914"/>
                <a:gd name="connsiteY3" fmla="*/ 534938 h 886996"/>
                <a:gd name="connsiteX0" fmla="*/ 187692 w 187692"/>
                <a:gd name="connsiteY0" fmla="*/ 0 h 886996"/>
                <a:gd name="connsiteX1" fmla="*/ 0 w 187692"/>
                <a:gd name="connsiteY1" fmla="*/ 443498 h 886996"/>
                <a:gd name="connsiteX2" fmla="*/ 187692 w 187692"/>
                <a:gd name="connsiteY2" fmla="*/ 886996 h 886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692" h="886996">
                  <a:moveTo>
                    <a:pt x="187692" y="0"/>
                  </a:moveTo>
                  <a:cubicBezTo>
                    <a:pt x="67940" y="114931"/>
                    <a:pt x="0" y="275468"/>
                    <a:pt x="0" y="443498"/>
                  </a:cubicBezTo>
                  <a:cubicBezTo>
                    <a:pt x="0" y="611528"/>
                    <a:pt x="67941" y="772065"/>
                    <a:pt x="187692" y="886996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DE7CF592-7AF2-48F2-BC88-A800392D0EF4}"/>
                </a:ext>
              </a:extLst>
            </p:cNvPr>
            <p:cNvSpPr/>
            <p:nvPr/>
          </p:nvSpPr>
          <p:spPr>
            <a:xfrm>
              <a:off x="104568" y="3694919"/>
              <a:ext cx="942680" cy="577640"/>
            </a:xfrm>
            <a:custGeom>
              <a:avLst/>
              <a:gdLst>
                <a:gd name="connsiteX0" fmla="*/ 561805 w 998117"/>
                <a:gd name="connsiteY0" fmla="*/ 738 h 573505"/>
                <a:gd name="connsiteX1" fmla="*/ 614877 w 998117"/>
                <a:gd name="connsiteY1" fmla="*/ 76794 h 573505"/>
                <a:gd name="connsiteX2" fmla="*/ 651886 w 998117"/>
                <a:gd name="connsiteY2" fmla="*/ 77595 h 573505"/>
                <a:gd name="connsiteX3" fmla="*/ 669258 w 998117"/>
                <a:gd name="connsiteY3" fmla="*/ 88309 h 573505"/>
                <a:gd name="connsiteX4" fmla="*/ 682937 w 998117"/>
                <a:gd name="connsiteY4" fmla="*/ 82742 h 573505"/>
                <a:gd name="connsiteX5" fmla="*/ 751465 w 998117"/>
                <a:gd name="connsiteY5" fmla="*/ 109956 h 573505"/>
                <a:gd name="connsiteX6" fmla="*/ 753080 w 998117"/>
                <a:gd name="connsiteY6" fmla="*/ 109959 h 573505"/>
                <a:gd name="connsiteX7" fmla="*/ 840201 w 998117"/>
                <a:gd name="connsiteY7" fmla="*/ 106917 h 573505"/>
                <a:gd name="connsiteX8" fmla="*/ 883636 w 998117"/>
                <a:gd name="connsiteY8" fmla="*/ 194043 h 573505"/>
                <a:gd name="connsiteX9" fmla="*/ 883673 w 998117"/>
                <a:gd name="connsiteY9" fmla="*/ 194055 h 573505"/>
                <a:gd name="connsiteX10" fmla="*/ 916774 w 998117"/>
                <a:gd name="connsiteY10" fmla="*/ 204827 h 573505"/>
                <a:gd name="connsiteX11" fmla="*/ 927989 w 998117"/>
                <a:gd name="connsiteY11" fmla="*/ 281736 h 573505"/>
                <a:gd name="connsiteX12" fmla="*/ 928608 w 998117"/>
                <a:gd name="connsiteY12" fmla="*/ 281925 h 573505"/>
                <a:gd name="connsiteX13" fmla="*/ 955824 w 998117"/>
                <a:gd name="connsiteY13" fmla="*/ 290232 h 573505"/>
                <a:gd name="connsiteX14" fmla="*/ 973220 w 998117"/>
                <a:gd name="connsiteY14" fmla="*/ 308418 h 573505"/>
                <a:gd name="connsiteX15" fmla="*/ 975666 w 998117"/>
                <a:gd name="connsiteY15" fmla="*/ 334501 h 573505"/>
                <a:gd name="connsiteX16" fmla="*/ 960623 w 998117"/>
                <a:gd name="connsiteY16" fmla="*/ 359294 h 573505"/>
                <a:gd name="connsiteX17" fmla="*/ 960174 w 998117"/>
                <a:gd name="connsiteY17" fmla="*/ 360035 h 573505"/>
                <a:gd name="connsiteX18" fmla="*/ 997671 w 998117"/>
                <a:gd name="connsiteY18" fmla="*/ 398497 h 573505"/>
                <a:gd name="connsiteX19" fmla="*/ 996448 w 998117"/>
                <a:gd name="connsiteY19" fmla="*/ 416653 h 573505"/>
                <a:gd name="connsiteX20" fmla="*/ 951144 w 998117"/>
                <a:gd name="connsiteY20" fmla="*/ 462432 h 573505"/>
                <a:gd name="connsiteX21" fmla="*/ 951057 w 998117"/>
                <a:gd name="connsiteY21" fmla="*/ 462641 h 573505"/>
                <a:gd name="connsiteX22" fmla="*/ 938682 w 998117"/>
                <a:gd name="connsiteY22" fmla="*/ 492519 h 573505"/>
                <a:gd name="connsiteX23" fmla="*/ 909805 w 998117"/>
                <a:gd name="connsiteY23" fmla="*/ 516681 h 573505"/>
                <a:gd name="connsiteX24" fmla="*/ 852793 w 998117"/>
                <a:gd name="connsiteY24" fmla="*/ 530025 h 573505"/>
                <a:gd name="connsiteX25" fmla="*/ 769890 w 998117"/>
                <a:gd name="connsiteY25" fmla="*/ 566355 h 573505"/>
                <a:gd name="connsiteX26" fmla="*/ 677701 w 998117"/>
                <a:gd name="connsiteY26" fmla="*/ 524932 h 573505"/>
                <a:gd name="connsiteX27" fmla="*/ 606954 w 998117"/>
                <a:gd name="connsiteY27" fmla="*/ 520216 h 573505"/>
                <a:gd name="connsiteX28" fmla="*/ 578955 w 998117"/>
                <a:gd name="connsiteY28" fmla="*/ 447123 h 573505"/>
                <a:gd name="connsiteX29" fmla="*/ 575269 w 998117"/>
                <a:gd name="connsiteY29" fmla="*/ 446513 h 573505"/>
                <a:gd name="connsiteX30" fmla="*/ 557930 w 998117"/>
                <a:gd name="connsiteY30" fmla="*/ 461065 h 573505"/>
                <a:gd name="connsiteX31" fmla="*/ 464109 w 998117"/>
                <a:gd name="connsiteY31" fmla="*/ 435083 h 573505"/>
                <a:gd name="connsiteX32" fmla="*/ 464075 w 998117"/>
                <a:gd name="connsiteY32" fmla="*/ 435103 h 573505"/>
                <a:gd name="connsiteX33" fmla="*/ 433928 w 998117"/>
                <a:gd name="connsiteY33" fmla="*/ 452506 h 573505"/>
                <a:gd name="connsiteX34" fmla="*/ 421185 w 998117"/>
                <a:gd name="connsiteY34" fmla="*/ 453687 h 573505"/>
                <a:gd name="connsiteX35" fmla="*/ 420029 w 998117"/>
                <a:gd name="connsiteY35" fmla="*/ 460685 h 573505"/>
                <a:gd name="connsiteX36" fmla="*/ 403261 w 998117"/>
                <a:gd name="connsiteY36" fmla="*/ 490884 h 573505"/>
                <a:gd name="connsiteX37" fmla="*/ 325412 w 998117"/>
                <a:gd name="connsiteY37" fmla="*/ 499011 h 573505"/>
                <a:gd name="connsiteX38" fmla="*/ 269780 w 998117"/>
                <a:gd name="connsiteY38" fmla="*/ 570611 h 573505"/>
                <a:gd name="connsiteX39" fmla="*/ 187982 w 998117"/>
                <a:gd name="connsiteY39" fmla="*/ 526907 h 573505"/>
                <a:gd name="connsiteX40" fmla="*/ 66474 w 998117"/>
                <a:gd name="connsiteY40" fmla="*/ 483726 h 573505"/>
                <a:gd name="connsiteX41" fmla="*/ 13049 w 998117"/>
                <a:gd name="connsiteY41" fmla="*/ 435673 h 573505"/>
                <a:gd name="connsiteX42" fmla="*/ 24465 w 998117"/>
                <a:gd name="connsiteY42" fmla="*/ 370811 h 573505"/>
                <a:gd name="connsiteX43" fmla="*/ 359 w 998117"/>
                <a:gd name="connsiteY43" fmla="*/ 304263 h 573505"/>
                <a:gd name="connsiteX44" fmla="*/ 44382 w 998117"/>
                <a:gd name="connsiteY44" fmla="*/ 245114 h 573505"/>
                <a:gd name="connsiteX45" fmla="*/ 44804 w 998117"/>
                <a:gd name="connsiteY45" fmla="*/ 243555 h 573505"/>
                <a:gd name="connsiteX46" fmla="*/ 64414 w 998117"/>
                <a:gd name="connsiteY46" fmla="*/ 158616 h 573505"/>
                <a:gd name="connsiteX47" fmla="*/ 159813 w 998117"/>
                <a:gd name="connsiteY47" fmla="*/ 139210 h 573505"/>
                <a:gd name="connsiteX48" fmla="*/ 159834 w 998117"/>
                <a:gd name="connsiteY48" fmla="*/ 139177 h 573505"/>
                <a:gd name="connsiteX49" fmla="*/ 178806 w 998117"/>
                <a:gd name="connsiteY49" fmla="*/ 109992 h 573505"/>
                <a:gd name="connsiteX50" fmla="*/ 238009 w 998117"/>
                <a:gd name="connsiteY50" fmla="*/ 102325 h 573505"/>
                <a:gd name="connsiteX51" fmla="*/ 254744 w 998117"/>
                <a:gd name="connsiteY51" fmla="*/ 117899 h 573505"/>
                <a:gd name="connsiteX52" fmla="*/ 263404 w 998117"/>
                <a:gd name="connsiteY52" fmla="*/ 101509 h 573505"/>
                <a:gd name="connsiteX53" fmla="*/ 355858 w 998117"/>
                <a:gd name="connsiteY53" fmla="*/ 60679 h 573505"/>
                <a:gd name="connsiteX54" fmla="*/ 406681 w 998117"/>
                <a:gd name="connsiteY54" fmla="*/ 11239 h 573505"/>
                <a:gd name="connsiteX55" fmla="*/ 479746 w 998117"/>
                <a:gd name="connsiteY55" fmla="*/ 39311 h 573505"/>
                <a:gd name="connsiteX56" fmla="*/ 561805 w 998117"/>
                <a:gd name="connsiteY56" fmla="*/ 738 h 57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98117" h="573505">
                  <a:moveTo>
                    <a:pt x="561805" y="738"/>
                  </a:moveTo>
                  <a:cubicBezTo>
                    <a:pt x="594320" y="5808"/>
                    <a:pt x="615500" y="36154"/>
                    <a:pt x="614877" y="76794"/>
                  </a:cubicBezTo>
                  <a:cubicBezTo>
                    <a:pt x="628208" y="73861"/>
                    <a:pt x="640708" y="74300"/>
                    <a:pt x="651886" y="77595"/>
                  </a:cubicBezTo>
                  <a:lnTo>
                    <a:pt x="669258" y="88309"/>
                  </a:lnTo>
                  <a:lnTo>
                    <a:pt x="682937" y="82742"/>
                  </a:lnTo>
                  <a:cubicBezTo>
                    <a:pt x="713943" y="77309"/>
                    <a:pt x="742398" y="88608"/>
                    <a:pt x="751465" y="109956"/>
                  </a:cubicBezTo>
                  <a:cubicBezTo>
                    <a:pt x="752006" y="109953"/>
                    <a:pt x="752539" y="109963"/>
                    <a:pt x="753080" y="109959"/>
                  </a:cubicBezTo>
                  <a:cubicBezTo>
                    <a:pt x="782107" y="98988"/>
                    <a:pt x="814047" y="97877"/>
                    <a:pt x="840201" y="106917"/>
                  </a:cubicBezTo>
                  <a:cubicBezTo>
                    <a:pt x="881510" y="121205"/>
                    <a:pt x="899583" y="157473"/>
                    <a:pt x="883636" y="194043"/>
                  </a:cubicBezTo>
                  <a:lnTo>
                    <a:pt x="883673" y="194055"/>
                  </a:lnTo>
                  <a:lnTo>
                    <a:pt x="916774" y="204827"/>
                  </a:lnTo>
                  <a:cubicBezTo>
                    <a:pt x="943610" y="221395"/>
                    <a:pt x="950489" y="253243"/>
                    <a:pt x="927989" y="281736"/>
                  </a:cubicBezTo>
                  <a:lnTo>
                    <a:pt x="928608" y="281925"/>
                  </a:lnTo>
                  <a:lnTo>
                    <a:pt x="955824" y="290232"/>
                  </a:lnTo>
                  <a:cubicBezTo>
                    <a:pt x="963592" y="294814"/>
                    <a:pt x="969621" y="301010"/>
                    <a:pt x="973220" y="308418"/>
                  </a:cubicBezTo>
                  <a:cubicBezTo>
                    <a:pt x="977184" y="316570"/>
                    <a:pt x="977919" y="325581"/>
                    <a:pt x="975666" y="334501"/>
                  </a:cubicBezTo>
                  <a:lnTo>
                    <a:pt x="960623" y="359294"/>
                  </a:lnTo>
                  <a:lnTo>
                    <a:pt x="960174" y="360035"/>
                  </a:lnTo>
                  <a:cubicBezTo>
                    <a:pt x="981482" y="366538"/>
                    <a:pt x="995093" y="381096"/>
                    <a:pt x="997671" y="398497"/>
                  </a:cubicBezTo>
                  <a:cubicBezTo>
                    <a:pt x="998531" y="404297"/>
                    <a:pt x="998164" y="410414"/>
                    <a:pt x="996448" y="416653"/>
                  </a:cubicBezTo>
                  <a:cubicBezTo>
                    <a:pt x="991222" y="435669"/>
                    <a:pt x="974217" y="452856"/>
                    <a:pt x="951144" y="462432"/>
                  </a:cubicBezTo>
                  <a:lnTo>
                    <a:pt x="951057" y="462641"/>
                  </a:lnTo>
                  <a:lnTo>
                    <a:pt x="938682" y="492519"/>
                  </a:lnTo>
                  <a:cubicBezTo>
                    <a:pt x="931576" y="501846"/>
                    <a:pt x="921733" y="510186"/>
                    <a:pt x="909805" y="516681"/>
                  </a:cubicBezTo>
                  <a:cubicBezTo>
                    <a:pt x="892491" y="526117"/>
                    <a:pt x="872213" y="530867"/>
                    <a:pt x="852793" y="530025"/>
                  </a:cubicBezTo>
                  <a:cubicBezTo>
                    <a:pt x="831948" y="550469"/>
                    <a:pt x="801409" y="563848"/>
                    <a:pt x="769890" y="566355"/>
                  </a:cubicBezTo>
                  <a:cubicBezTo>
                    <a:pt x="727988" y="569688"/>
                    <a:pt x="691552" y="553317"/>
                    <a:pt x="677701" y="524932"/>
                  </a:cubicBezTo>
                  <a:cubicBezTo>
                    <a:pt x="652740" y="531467"/>
                    <a:pt x="626945" y="529742"/>
                    <a:pt x="606954" y="520216"/>
                  </a:cubicBezTo>
                  <a:cubicBezTo>
                    <a:pt x="576576" y="505745"/>
                    <a:pt x="565233" y="476122"/>
                    <a:pt x="578955" y="447123"/>
                  </a:cubicBezTo>
                  <a:lnTo>
                    <a:pt x="575269" y="446513"/>
                  </a:lnTo>
                  <a:lnTo>
                    <a:pt x="557930" y="461065"/>
                  </a:lnTo>
                  <a:cubicBezTo>
                    <a:pt x="519679" y="482220"/>
                    <a:pt x="480630" y="471397"/>
                    <a:pt x="464109" y="435083"/>
                  </a:cubicBezTo>
                  <a:lnTo>
                    <a:pt x="464075" y="435103"/>
                  </a:lnTo>
                  <a:lnTo>
                    <a:pt x="433928" y="452506"/>
                  </a:lnTo>
                  <a:lnTo>
                    <a:pt x="421185" y="453687"/>
                  </a:lnTo>
                  <a:lnTo>
                    <a:pt x="420029" y="460685"/>
                  </a:lnTo>
                  <a:cubicBezTo>
                    <a:pt x="416128" y="472134"/>
                    <a:pt x="410449" y="482462"/>
                    <a:pt x="403261" y="490884"/>
                  </a:cubicBezTo>
                  <a:cubicBezTo>
                    <a:pt x="381420" y="516481"/>
                    <a:pt x="349871" y="519771"/>
                    <a:pt x="325412" y="499011"/>
                  </a:cubicBezTo>
                  <a:cubicBezTo>
                    <a:pt x="317502" y="534669"/>
                    <a:pt x="296321" y="561927"/>
                    <a:pt x="269780" y="570611"/>
                  </a:cubicBezTo>
                  <a:cubicBezTo>
                    <a:pt x="238504" y="580843"/>
                    <a:pt x="205862" y="563407"/>
                    <a:pt x="187982" y="526907"/>
                  </a:cubicBezTo>
                  <a:cubicBezTo>
                    <a:pt x="145779" y="561552"/>
                    <a:pt x="90967" y="542078"/>
                    <a:pt x="66474" y="483726"/>
                  </a:cubicBezTo>
                  <a:cubicBezTo>
                    <a:pt x="42413" y="487561"/>
                    <a:pt x="19821" y="467245"/>
                    <a:pt x="13049" y="435673"/>
                  </a:cubicBezTo>
                  <a:cubicBezTo>
                    <a:pt x="8144" y="412831"/>
                    <a:pt x="12480" y="388179"/>
                    <a:pt x="24465" y="370811"/>
                  </a:cubicBezTo>
                  <a:cubicBezTo>
                    <a:pt x="7461" y="357187"/>
                    <a:pt x="-2008" y="331044"/>
                    <a:pt x="359" y="304263"/>
                  </a:cubicBezTo>
                  <a:cubicBezTo>
                    <a:pt x="3136" y="272908"/>
                    <a:pt x="21415" y="248347"/>
                    <a:pt x="44382" y="245114"/>
                  </a:cubicBezTo>
                  <a:cubicBezTo>
                    <a:pt x="44519" y="244591"/>
                    <a:pt x="44667" y="244079"/>
                    <a:pt x="44804" y="243555"/>
                  </a:cubicBezTo>
                  <a:cubicBezTo>
                    <a:pt x="41719" y="212677"/>
                    <a:pt x="48912" y="181538"/>
                    <a:pt x="64414" y="158616"/>
                  </a:cubicBezTo>
                  <a:cubicBezTo>
                    <a:pt x="88907" y="122411"/>
                    <a:pt x="128616" y="114342"/>
                    <a:pt x="159813" y="139210"/>
                  </a:cubicBezTo>
                  <a:lnTo>
                    <a:pt x="159834" y="139177"/>
                  </a:lnTo>
                  <a:lnTo>
                    <a:pt x="178806" y="109992"/>
                  </a:lnTo>
                  <a:cubicBezTo>
                    <a:pt x="196017" y="93767"/>
                    <a:pt x="218626" y="90610"/>
                    <a:pt x="238009" y="102325"/>
                  </a:cubicBezTo>
                  <a:lnTo>
                    <a:pt x="254744" y="117899"/>
                  </a:lnTo>
                  <a:lnTo>
                    <a:pt x="263404" y="101509"/>
                  </a:lnTo>
                  <a:cubicBezTo>
                    <a:pt x="288952" y="68129"/>
                    <a:pt x="325492" y="51991"/>
                    <a:pt x="355858" y="60679"/>
                  </a:cubicBezTo>
                  <a:cubicBezTo>
                    <a:pt x="367694" y="37752"/>
                    <a:pt x="386230" y="19729"/>
                    <a:pt x="406681" y="11239"/>
                  </a:cubicBezTo>
                  <a:cubicBezTo>
                    <a:pt x="437757" y="-1665"/>
                    <a:pt x="467366" y="9715"/>
                    <a:pt x="479746" y="39311"/>
                  </a:cubicBezTo>
                  <a:cubicBezTo>
                    <a:pt x="502971" y="11122"/>
                    <a:pt x="534212" y="-3563"/>
                    <a:pt x="561805" y="738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368">
              <a:extLst>
                <a:ext uri="{FF2B5EF4-FFF2-40B4-BE49-F238E27FC236}">
                  <a16:creationId xmlns:a16="http://schemas.microsoft.com/office/drawing/2014/main" id="{346DE32D-D54C-4DD1-9170-271D95AC4F33}"/>
                </a:ext>
              </a:extLst>
            </p:cNvPr>
            <p:cNvSpPr/>
            <p:nvPr/>
          </p:nvSpPr>
          <p:spPr>
            <a:xfrm rot="900000" flipH="1">
              <a:off x="1109938" y="43763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円/楕円 369">
              <a:extLst>
                <a:ext uri="{FF2B5EF4-FFF2-40B4-BE49-F238E27FC236}">
                  <a16:creationId xmlns:a16="http://schemas.microsoft.com/office/drawing/2014/main" id="{57BD391E-5A90-4EEC-A87B-8D3261FB596D}"/>
                </a:ext>
              </a:extLst>
            </p:cNvPr>
            <p:cNvSpPr/>
            <p:nvPr/>
          </p:nvSpPr>
          <p:spPr>
            <a:xfrm rot="900000" flipH="1">
              <a:off x="1162921" y="44469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5D7E6A1-22E8-4D27-B382-EA708303550E}"/>
              </a:ext>
            </a:extLst>
          </p:cNvPr>
          <p:cNvGrpSpPr/>
          <p:nvPr/>
        </p:nvGrpSpPr>
        <p:grpSpPr>
          <a:xfrm>
            <a:off x="4266028" y="3589515"/>
            <a:ext cx="1397778" cy="2846464"/>
            <a:chOff x="2403078" y="3589515"/>
            <a:chExt cx="1397778" cy="2846464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047C93A2-F9F5-4885-AE9A-5E92B5D3E6C5}"/>
                </a:ext>
              </a:extLst>
            </p:cNvPr>
            <p:cNvSpPr/>
            <p:nvPr/>
          </p:nvSpPr>
          <p:spPr>
            <a:xfrm>
              <a:off x="2403078" y="3659640"/>
              <a:ext cx="1397778" cy="848304"/>
            </a:xfrm>
            <a:custGeom>
              <a:avLst/>
              <a:gdLst>
                <a:gd name="connsiteX0" fmla="*/ 698889 w 1397778"/>
                <a:gd name="connsiteY0" fmla="*/ 0 h 895789"/>
                <a:gd name="connsiteX1" fmla="*/ 776922 w 1397778"/>
                <a:gd name="connsiteY1" fmla="*/ 97106 h 895789"/>
                <a:gd name="connsiteX2" fmla="*/ 879775 w 1397778"/>
                <a:gd name="connsiteY2" fmla="*/ 21777 h 895789"/>
                <a:gd name="connsiteX3" fmla="*/ 927661 w 1397778"/>
                <a:gd name="connsiteY3" fmla="*/ 134040 h 895789"/>
                <a:gd name="connsiteX4" fmla="*/ 1048334 w 1397778"/>
                <a:gd name="connsiteY4" fmla="*/ 85623 h 895789"/>
                <a:gd name="connsiteX5" fmla="*/ 1062815 w 1397778"/>
                <a:gd name="connsiteY5" fmla="*/ 205397 h 895789"/>
                <a:gd name="connsiteX6" fmla="*/ 1193078 w 1397778"/>
                <a:gd name="connsiteY6" fmla="*/ 187189 h 895789"/>
                <a:gd name="connsiteX7" fmla="*/ 1173166 w 1397778"/>
                <a:gd name="connsiteY7" fmla="*/ 306308 h 895789"/>
                <a:gd name="connsiteX8" fmla="*/ 1304145 w 1397778"/>
                <a:gd name="connsiteY8" fmla="*/ 319551 h 895789"/>
                <a:gd name="connsiteX9" fmla="*/ 1251199 w 1397778"/>
                <a:gd name="connsiteY9" fmla="*/ 429900 h 895789"/>
                <a:gd name="connsiteX10" fmla="*/ 1373964 w 1397778"/>
                <a:gd name="connsiteY10" fmla="*/ 473690 h 895789"/>
                <a:gd name="connsiteX11" fmla="*/ 1291587 w 1397778"/>
                <a:gd name="connsiteY11" fmla="*/ 567745 h 895789"/>
                <a:gd name="connsiteX12" fmla="*/ 1397778 w 1397778"/>
                <a:gd name="connsiteY12" fmla="*/ 639102 h 895789"/>
                <a:gd name="connsiteX13" fmla="*/ 1291587 w 1397778"/>
                <a:gd name="connsiteY13" fmla="*/ 710459 h 895789"/>
                <a:gd name="connsiteX14" fmla="*/ 1373964 w 1397778"/>
                <a:gd name="connsiteY14" fmla="*/ 804514 h 895789"/>
                <a:gd name="connsiteX15" fmla="*/ 1251199 w 1397778"/>
                <a:gd name="connsiteY15" fmla="*/ 848304 h 895789"/>
                <a:gd name="connsiteX16" fmla="*/ 1273983 w 1397778"/>
                <a:gd name="connsiteY16" fmla="*/ 895789 h 895789"/>
                <a:gd name="connsiteX17" fmla="*/ 123796 w 1397778"/>
                <a:gd name="connsiteY17" fmla="*/ 895789 h 895789"/>
                <a:gd name="connsiteX18" fmla="*/ 146579 w 1397778"/>
                <a:gd name="connsiteY18" fmla="*/ 848304 h 895789"/>
                <a:gd name="connsiteX19" fmla="*/ 23814 w 1397778"/>
                <a:gd name="connsiteY19" fmla="*/ 804514 h 895789"/>
                <a:gd name="connsiteX20" fmla="*/ 106191 w 1397778"/>
                <a:gd name="connsiteY20" fmla="*/ 710459 h 895789"/>
                <a:gd name="connsiteX21" fmla="*/ 0 w 1397778"/>
                <a:gd name="connsiteY21" fmla="*/ 639102 h 895789"/>
                <a:gd name="connsiteX22" fmla="*/ 106191 w 1397778"/>
                <a:gd name="connsiteY22" fmla="*/ 567745 h 895789"/>
                <a:gd name="connsiteX23" fmla="*/ 23814 w 1397778"/>
                <a:gd name="connsiteY23" fmla="*/ 473690 h 895789"/>
                <a:gd name="connsiteX24" fmla="*/ 146579 w 1397778"/>
                <a:gd name="connsiteY24" fmla="*/ 429900 h 895789"/>
                <a:gd name="connsiteX25" fmla="*/ 93633 w 1397778"/>
                <a:gd name="connsiteY25" fmla="*/ 319551 h 895789"/>
                <a:gd name="connsiteX26" fmla="*/ 224612 w 1397778"/>
                <a:gd name="connsiteY26" fmla="*/ 306308 h 895789"/>
                <a:gd name="connsiteX27" fmla="*/ 204700 w 1397778"/>
                <a:gd name="connsiteY27" fmla="*/ 187189 h 895789"/>
                <a:gd name="connsiteX28" fmla="*/ 334963 w 1397778"/>
                <a:gd name="connsiteY28" fmla="*/ 205397 h 895789"/>
                <a:gd name="connsiteX29" fmla="*/ 349445 w 1397778"/>
                <a:gd name="connsiteY29" fmla="*/ 85623 h 895789"/>
                <a:gd name="connsiteX30" fmla="*/ 470117 w 1397778"/>
                <a:gd name="connsiteY30" fmla="*/ 134040 h 895789"/>
                <a:gd name="connsiteX31" fmla="*/ 518003 w 1397778"/>
                <a:gd name="connsiteY31" fmla="*/ 21777 h 895789"/>
                <a:gd name="connsiteX32" fmla="*/ 620856 w 1397778"/>
                <a:gd name="connsiteY32" fmla="*/ 97106 h 895789"/>
                <a:gd name="connsiteX0" fmla="*/ 698889 w 1397778"/>
                <a:gd name="connsiteY0" fmla="*/ 0 h 895789"/>
                <a:gd name="connsiteX1" fmla="*/ 776922 w 1397778"/>
                <a:gd name="connsiteY1" fmla="*/ 97106 h 895789"/>
                <a:gd name="connsiteX2" fmla="*/ 879775 w 1397778"/>
                <a:gd name="connsiteY2" fmla="*/ 21777 h 895789"/>
                <a:gd name="connsiteX3" fmla="*/ 927661 w 1397778"/>
                <a:gd name="connsiteY3" fmla="*/ 134040 h 895789"/>
                <a:gd name="connsiteX4" fmla="*/ 1048334 w 1397778"/>
                <a:gd name="connsiteY4" fmla="*/ 85623 h 895789"/>
                <a:gd name="connsiteX5" fmla="*/ 1062815 w 1397778"/>
                <a:gd name="connsiteY5" fmla="*/ 205397 h 895789"/>
                <a:gd name="connsiteX6" fmla="*/ 1193078 w 1397778"/>
                <a:gd name="connsiteY6" fmla="*/ 187189 h 895789"/>
                <a:gd name="connsiteX7" fmla="*/ 1173166 w 1397778"/>
                <a:gd name="connsiteY7" fmla="*/ 306308 h 895789"/>
                <a:gd name="connsiteX8" fmla="*/ 1304145 w 1397778"/>
                <a:gd name="connsiteY8" fmla="*/ 319551 h 895789"/>
                <a:gd name="connsiteX9" fmla="*/ 1251199 w 1397778"/>
                <a:gd name="connsiteY9" fmla="*/ 429900 h 895789"/>
                <a:gd name="connsiteX10" fmla="*/ 1373964 w 1397778"/>
                <a:gd name="connsiteY10" fmla="*/ 473690 h 895789"/>
                <a:gd name="connsiteX11" fmla="*/ 1291587 w 1397778"/>
                <a:gd name="connsiteY11" fmla="*/ 567745 h 895789"/>
                <a:gd name="connsiteX12" fmla="*/ 1397778 w 1397778"/>
                <a:gd name="connsiteY12" fmla="*/ 639102 h 895789"/>
                <a:gd name="connsiteX13" fmla="*/ 1291587 w 1397778"/>
                <a:gd name="connsiteY13" fmla="*/ 710459 h 895789"/>
                <a:gd name="connsiteX14" fmla="*/ 1373964 w 1397778"/>
                <a:gd name="connsiteY14" fmla="*/ 804514 h 895789"/>
                <a:gd name="connsiteX15" fmla="*/ 1251199 w 1397778"/>
                <a:gd name="connsiteY15" fmla="*/ 848304 h 895789"/>
                <a:gd name="connsiteX16" fmla="*/ 1273983 w 1397778"/>
                <a:gd name="connsiteY16" fmla="*/ 895789 h 895789"/>
                <a:gd name="connsiteX17" fmla="*/ 146579 w 1397778"/>
                <a:gd name="connsiteY17" fmla="*/ 848304 h 895789"/>
                <a:gd name="connsiteX18" fmla="*/ 23814 w 1397778"/>
                <a:gd name="connsiteY18" fmla="*/ 804514 h 895789"/>
                <a:gd name="connsiteX19" fmla="*/ 106191 w 1397778"/>
                <a:gd name="connsiteY19" fmla="*/ 710459 h 895789"/>
                <a:gd name="connsiteX20" fmla="*/ 0 w 1397778"/>
                <a:gd name="connsiteY20" fmla="*/ 639102 h 895789"/>
                <a:gd name="connsiteX21" fmla="*/ 106191 w 1397778"/>
                <a:gd name="connsiteY21" fmla="*/ 567745 h 895789"/>
                <a:gd name="connsiteX22" fmla="*/ 23814 w 1397778"/>
                <a:gd name="connsiteY22" fmla="*/ 473690 h 895789"/>
                <a:gd name="connsiteX23" fmla="*/ 146579 w 1397778"/>
                <a:gd name="connsiteY23" fmla="*/ 429900 h 895789"/>
                <a:gd name="connsiteX24" fmla="*/ 93633 w 1397778"/>
                <a:gd name="connsiteY24" fmla="*/ 319551 h 895789"/>
                <a:gd name="connsiteX25" fmla="*/ 224612 w 1397778"/>
                <a:gd name="connsiteY25" fmla="*/ 306308 h 895789"/>
                <a:gd name="connsiteX26" fmla="*/ 204700 w 1397778"/>
                <a:gd name="connsiteY26" fmla="*/ 187189 h 895789"/>
                <a:gd name="connsiteX27" fmla="*/ 334963 w 1397778"/>
                <a:gd name="connsiteY27" fmla="*/ 205397 h 895789"/>
                <a:gd name="connsiteX28" fmla="*/ 349445 w 1397778"/>
                <a:gd name="connsiteY28" fmla="*/ 85623 h 895789"/>
                <a:gd name="connsiteX29" fmla="*/ 470117 w 1397778"/>
                <a:gd name="connsiteY29" fmla="*/ 134040 h 895789"/>
                <a:gd name="connsiteX30" fmla="*/ 518003 w 1397778"/>
                <a:gd name="connsiteY30" fmla="*/ 21777 h 895789"/>
                <a:gd name="connsiteX31" fmla="*/ 620856 w 1397778"/>
                <a:gd name="connsiteY31" fmla="*/ 97106 h 895789"/>
                <a:gd name="connsiteX32" fmla="*/ 698889 w 1397778"/>
                <a:gd name="connsiteY32" fmla="*/ 0 h 895789"/>
                <a:gd name="connsiteX0" fmla="*/ 698889 w 1397778"/>
                <a:gd name="connsiteY0" fmla="*/ 0 h 848304"/>
                <a:gd name="connsiteX1" fmla="*/ 776922 w 1397778"/>
                <a:gd name="connsiteY1" fmla="*/ 97106 h 848304"/>
                <a:gd name="connsiteX2" fmla="*/ 879775 w 1397778"/>
                <a:gd name="connsiteY2" fmla="*/ 21777 h 848304"/>
                <a:gd name="connsiteX3" fmla="*/ 927661 w 1397778"/>
                <a:gd name="connsiteY3" fmla="*/ 134040 h 848304"/>
                <a:gd name="connsiteX4" fmla="*/ 1048334 w 1397778"/>
                <a:gd name="connsiteY4" fmla="*/ 85623 h 848304"/>
                <a:gd name="connsiteX5" fmla="*/ 1062815 w 1397778"/>
                <a:gd name="connsiteY5" fmla="*/ 205397 h 848304"/>
                <a:gd name="connsiteX6" fmla="*/ 1193078 w 1397778"/>
                <a:gd name="connsiteY6" fmla="*/ 187189 h 848304"/>
                <a:gd name="connsiteX7" fmla="*/ 1173166 w 1397778"/>
                <a:gd name="connsiteY7" fmla="*/ 306308 h 848304"/>
                <a:gd name="connsiteX8" fmla="*/ 1304145 w 1397778"/>
                <a:gd name="connsiteY8" fmla="*/ 319551 h 848304"/>
                <a:gd name="connsiteX9" fmla="*/ 1251199 w 1397778"/>
                <a:gd name="connsiteY9" fmla="*/ 429900 h 848304"/>
                <a:gd name="connsiteX10" fmla="*/ 1373964 w 1397778"/>
                <a:gd name="connsiteY10" fmla="*/ 473690 h 848304"/>
                <a:gd name="connsiteX11" fmla="*/ 1291587 w 1397778"/>
                <a:gd name="connsiteY11" fmla="*/ 567745 h 848304"/>
                <a:gd name="connsiteX12" fmla="*/ 1397778 w 1397778"/>
                <a:gd name="connsiteY12" fmla="*/ 639102 h 848304"/>
                <a:gd name="connsiteX13" fmla="*/ 1291587 w 1397778"/>
                <a:gd name="connsiteY13" fmla="*/ 710459 h 848304"/>
                <a:gd name="connsiteX14" fmla="*/ 1373964 w 1397778"/>
                <a:gd name="connsiteY14" fmla="*/ 804514 h 848304"/>
                <a:gd name="connsiteX15" fmla="*/ 1251199 w 1397778"/>
                <a:gd name="connsiteY15" fmla="*/ 848304 h 848304"/>
                <a:gd name="connsiteX16" fmla="*/ 146579 w 1397778"/>
                <a:gd name="connsiteY16" fmla="*/ 848304 h 848304"/>
                <a:gd name="connsiteX17" fmla="*/ 23814 w 1397778"/>
                <a:gd name="connsiteY17" fmla="*/ 804514 h 848304"/>
                <a:gd name="connsiteX18" fmla="*/ 106191 w 1397778"/>
                <a:gd name="connsiteY18" fmla="*/ 710459 h 848304"/>
                <a:gd name="connsiteX19" fmla="*/ 0 w 1397778"/>
                <a:gd name="connsiteY19" fmla="*/ 639102 h 848304"/>
                <a:gd name="connsiteX20" fmla="*/ 106191 w 1397778"/>
                <a:gd name="connsiteY20" fmla="*/ 567745 h 848304"/>
                <a:gd name="connsiteX21" fmla="*/ 23814 w 1397778"/>
                <a:gd name="connsiteY21" fmla="*/ 473690 h 848304"/>
                <a:gd name="connsiteX22" fmla="*/ 146579 w 1397778"/>
                <a:gd name="connsiteY22" fmla="*/ 429900 h 848304"/>
                <a:gd name="connsiteX23" fmla="*/ 93633 w 1397778"/>
                <a:gd name="connsiteY23" fmla="*/ 319551 h 848304"/>
                <a:gd name="connsiteX24" fmla="*/ 224612 w 1397778"/>
                <a:gd name="connsiteY24" fmla="*/ 306308 h 848304"/>
                <a:gd name="connsiteX25" fmla="*/ 204700 w 1397778"/>
                <a:gd name="connsiteY25" fmla="*/ 187189 h 848304"/>
                <a:gd name="connsiteX26" fmla="*/ 334963 w 1397778"/>
                <a:gd name="connsiteY26" fmla="*/ 205397 h 848304"/>
                <a:gd name="connsiteX27" fmla="*/ 349445 w 1397778"/>
                <a:gd name="connsiteY27" fmla="*/ 85623 h 848304"/>
                <a:gd name="connsiteX28" fmla="*/ 470117 w 1397778"/>
                <a:gd name="connsiteY28" fmla="*/ 134040 h 848304"/>
                <a:gd name="connsiteX29" fmla="*/ 518003 w 1397778"/>
                <a:gd name="connsiteY29" fmla="*/ 21777 h 848304"/>
                <a:gd name="connsiteX30" fmla="*/ 620856 w 1397778"/>
                <a:gd name="connsiteY30" fmla="*/ 97106 h 848304"/>
                <a:gd name="connsiteX31" fmla="*/ 698889 w 1397778"/>
                <a:gd name="connsiteY31" fmla="*/ 0 h 84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97778" h="848304">
                  <a:moveTo>
                    <a:pt x="698889" y="0"/>
                  </a:moveTo>
                  <a:lnTo>
                    <a:pt x="776922" y="97106"/>
                  </a:lnTo>
                  <a:lnTo>
                    <a:pt x="879775" y="21777"/>
                  </a:lnTo>
                  <a:lnTo>
                    <a:pt x="927661" y="134040"/>
                  </a:lnTo>
                  <a:lnTo>
                    <a:pt x="1048334" y="85623"/>
                  </a:lnTo>
                  <a:lnTo>
                    <a:pt x="1062815" y="205397"/>
                  </a:lnTo>
                  <a:lnTo>
                    <a:pt x="1193078" y="187189"/>
                  </a:lnTo>
                  <a:lnTo>
                    <a:pt x="1173166" y="306308"/>
                  </a:lnTo>
                  <a:lnTo>
                    <a:pt x="1304145" y="319551"/>
                  </a:lnTo>
                  <a:lnTo>
                    <a:pt x="1251199" y="429900"/>
                  </a:lnTo>
                  <a:lnTo>
                    <a:pt x="1373964" y="473690"/>
                  </a:lnTo>
                  <a:lnTo>
                    <a:pt x="1291587" y="567745"/>
                  </a:lnTo>
                  <a:lnTo>
                    <a:pt x="1397778" y="639102"/>
                  </a:lnTo>
                  <a:lnTo>
                    <a:pt x="1291587" y="710459"/>
                  </a:lnTo>
                  <a:lnTo>
                    <a:pt x="1373964" y="804514"/>
                  </a:lnTo>
                  <a:lnTo>
                    <a:pt x="1251199" y="848304"/>
                  </a:lnTo>
                  <a:lnTo>
                    <a:pt x="146579" y="848304"/>
                  </a:lnTo>
                  <a:lnTo>
                    <a:pt x="23814" y="804514"/>
                  </a:lnTo>
                  <a:lnTo>
                    <a:pt x="106191" y="710459"/>
                  </a:lnTo>
                  <a:lnTo>
                    <a:pt x="0" y="639102"/>
                  </a:lnTo>
                  <a:lnTo>
                    <a:pt x="106191" y="567745"/>
                  </a:lnTo>
                  <a:lnTo>
                    <a:pt x="23814" y="473690"/>
                  </a:lnTo>
                  <a:lnTo>
                    <a:pt x="146579" y="429900"/>
                  </a:lnTo>
                  <a:lnTo>
                    <a:pt x="93633" y="319551"/>
                  </a:lnTo>
                  <a:lnTo>
                    <a:pt x="224612" y="306308"/>
                  </a:lnTo>
                  <a:lnTo>
                    <a:pt x="204700" y="187189"/>
                  </a:lnTo>
                  <a:lnTo>
                    <a:pt x="334963" y="205397"/>
                  </a:lnTo>
                  <a:lnTo>
                    <a:pt x="349445" y="85623"/>
                  </a:lnTo>
                  <a:lnTo>
                    <a:pt x="470117" y="134040"/>
                  </a:lnTo>
                  <a:lnTo>
                    <a:pt x="518003" y="21777"/>
                  </a:lnTo>
                  <a:lnTo>
                    <a:pt x="620856" y="97106"/>
                  </a:lnTo>
                  <a:lnTo>
                    <a:pt x="698889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56918A4-B5CA-4217-91C9-FF3C7EF8770E}"/>
                </a:ext>
              </a:extLst>
            </p:cNvPr>
            <p:cNvSpPr/>
            <p:nvPr/>
          </p:nvSpPr>
          <p:spPr>
            <a:xfrm>
              <a:off x="2487734" y="38581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250927B-B7E2-4C59-A0BD-AC9FFBD93716}"/>
                </a:ext>
              </a:extLst>
            </p:cNvPr>
            <p:cNvSpPr/>
            <p:nvPr/>
          </p:nvSpPr>
          <p:spPr>
            <a:xfrm>
              <a:off x="2913045" y="50677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円/楕円 27">
              <a:extLst>
                <a:ext uri="{FF2B5EF4-FFF2-40B4-BE49-F238E27FC236}">
                  <a16:creationId xmlns:a16="http://schemas.microsoft.com/office/drawing/2014/main" id="{224E10BF-9118-4005-B690-3EDFDB40E01D}"/>
                </a:ext>
              </a:extLst>
            </p:cNvPr>
            <p:cNvSpPr/>
            <p:nvPr/>
          </p:nvSpPr>
          <p:spPr>
            <a:xfrm>
              <a:off x="2770185" y="4938265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B8A5E197-5244-49C0-9389-73AE9F745D02}"/>
                </a:ext>
              </a:extLst>
            </p:cNvPr>
            <p:cNvGrpSpPr/>
            <p:nvPr/>
          </p:nvGrpSpPr>
          <p:grpSpPr>
            <a:xfrm>
              <a:off x="2619544" y="4572810"/>
              <a:ext cx="233278" cy="221427"/>
              <a:chOff x="553933" y="1745472"/>
              <a:chExt cx="177418" cy="16840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79" name="円/楕円 662">
                <a:extLst>
                  <a:ext uri="{FF2B5EF4-FFF2-40B4-BE49-F238E27FC236}">
                    <a16:creationId xmlns:a16="http://schemas.microsoft.com/office/drawing/2014/main" id="{62401CB4-E087-47D8-A362-4CCF9BBCF86B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9035495-5A14-4831-837C-55B0AD9CDE4B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円/楕円 662">
                <a:extLst>
                  <a:ext uri="{FF2B5EF4-FFF2-40B4-BE49-F238E27FC236}">
                    <a16:creationId xmlns:a16="http://schemas.microsoft.com/office/drawing/2014/main" id="{884EE1FA-7281-4C08-AF79-BF77FA9F834A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5E9F637-67F7-4433-AC35-80837BF2F7F5}"/>
                </a:ext>
              </a:extLst>
            </p:cNvPr>
            <p:cNvGrpSpPr/>
            <p:nvPr/>
          </p:nvGrpSpPr>
          <p:grpSpPr>
            <a:xfrm>
              <a:off x="2911750" y="4242385"/>
              <a:ext cx="296131" cy="233197"/>
              <a:chOff x="2911750" y="4242385"/>
              <a:chExt cx="296131" cy="233197"/>
            </a:xfrm>
          </p:grpSpPr>
          <p:sp>
            <p:nvSpPr>
              <p:cNvPr id="77" name="円/楕円 480">
                <a:extLst>
                  <a:ext uri="{FF2B5EF4-FFF2-40B4-BE49-F238E27FC236}">
                    <a16:creationId xmlns:a16="http://schemas.microsoft.com/office/drawing/2014/main" id="{D18E0DB7-453B-4B7A-8B87-5F5ECF3E8179}"/>
                  </a:ext>
                </a:extLst>
              </p:cNvPr>
              <p:cNvSpPr/>
              <p:nvPr/>
            </p:nvSpPr>
            <p:spPr>
              <a:xfrm>
                <a:off x="2986275" y="4391888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円/楕円 473">
                <a:extLst>
                  <a:ext uri="{FF2B5EF4-FFF2-40B4-BE49-F238E27FC236}">
                    <a16:creationId xmlns:a16="http://schemas.microsoft.com/office/drawing/2014/main" id="{D80174D5-3E2C-49A7-9BEE-0D04A6356BB3}"/>
                  </a:ext>
                </a:extLst>
              </p:cNvPr>
              <p:cNvSpPr/>
              <p:nvPr/>
            </p:nvSpPr>
            <p:spPr>
              <a:xfrm>
                <a:off x="2911750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2024756-5763-4453-954A-C77BEE8495A0}"/>
                </a:ext>
              </a:extLst>
            </p:cNvPr>
            <p:cNvGrpSpPr/>
            <p:nvPr/>
          </p:nvGrpSpPr>
          <p:grpSpPr>
            <a:xfrm>
              <a:off x="2525988" y="4242385"/>
              <a:ext cx="192632" cy="233197"/>
              <a:chOff x="2911750" y="4242385"/>
              <a:chExt cx="296131" cy="233197"/>
            </a:xfrm>
          </p:grpSpPr>
          <p:sp>
            <p:nvSpPr>
              <p:cNvPr id="75" name="円/楕円 480">
                <a:extLst>
                  <a:ext uri="{FF2B5EF4-FFF2-40B4-BE49-F238E27FC236}">
                    <a16:creationId xmlns:a16="http://schemas.microsoft.com/office/drawing/2014/main" id="{8EE607D7-5246-4C65-8E14-AF4014478EA9}"/>
                  </a:ext>
                </a:extLst>
              </p:cNvPr>
              <p:cNvSpPr/>
              <p:nvPr/>
            </p:nvSpPr>
            <p:spPr>
              <a:xfrm>
                <a:off x="2986275" y="4391888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円/楕円 473">
                <a:extLst>
                  <a:ext uri="{FF2B5EF4-FFF2-40B4-BE49-F238E27FC236}">
                    <a16:creationId xmlns:a16="http://schemas.microsoft.com/office/drawing/2014/main" id="{ECD381DC-C665-4AA9-A84E-AC0CF6F8048E}"/>
                  </a:ext>
                </a:extLst>
              </p:cNvPr>
              <p:cNvSpPr/>
              <p:nvPr/>
            </p:nvSpPr>
            <p:spPr>
              <a:xfrm>
                <a:off x="2911750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4BE2E24-B340-4AD3-9920-2A81B9EA71BC}"/>
                </a:ext>
              </a:extLst>
            </p:cNvPr>
            <p:cNvGrpSpPr/>
            <p:nvPr/>
          </p:nvGrpSpPr>
          <p:grpSpPr>
            <a:xfrm>
              <a:off x="3059538" y="3589515"/>
              <a:ext cx="504369" cy="1133601"/>
              <a:chOff x="3130627" y="3749292"/>
              <a:chExt cx="433280" cy="973824"/>
            </a:xfrm>
          </p:grpSpPr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363F5AD0-94BB-48B1-8779-7E3DA88B33EF}"/>
                  </a:ext>
                </a:extLst>
              </p:cNvPr>
              <p:cNvSpPr/>
              <p:nvPr/>
            </p:nvSpPr>
            <p:spPr>
              <a:xfrm rot="18900000" flipH="1">
                <a:off x="3130627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月 400">
                <a:extLst>
                  <a:ext uri="{FF2B5EF4-FFF2-40B4-BE49-F238E27FC236}">
                    <a16:creationId xmlns:a16="http://schemas.microsoft.com/office/drawing/2014/main" id="{F467DEEF-6CA4-4DEE-AE3D-5ECDF805C713}"/>
                  </a:ext>
                </a:extLst>
              </p:cNvPr>
              <p:cNvSpPr/>
              <p:nvPr/>
            </p:nvSpPr>
            <p:spPr>
              <a:xfrm rot="18900000" flipH="1">
                <a:off x="3168738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" name="円/楕円 368">
              <a:extLst>
                <a:ext uri="{FF2B5EF4-FFF2-40B4-BE49-F238E27FC236}">
                  <a16:creationId xmlns:a16="http://schemas.microsoft.com/office/drawing/2014/main" id="{2AD684EF-14FD-4D67-8D90-79C73E244A9D}"/>
                </a:ext>
              </a:extLst>
            </p:cNvPr>
            <p:cNvSpPr/>
            <p:nvPr/>
          </p:nvSpPr>
          <p:spPr>
            <a:xfrm rot="900000" flipH="1">
              <a:off x="3403558" y="43763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" name="円/楕円 369">
              <a:extLst>
                <a:ext uri="{FF2B5EF4-FFF2-40B4-BE49-F238E27FC236}">
                  <a16:creationId xmlns:a16="http://schemas.microsoft.com/office/drawing/2014/main" id="{666FD4C5-A154-4003-9908-C94F15F3E13C}"/>
                </a:ext>
              </a:extLst>
            </p:cNvPr>
            <p:cNvSpPr/>
            <p:nvPr/>
          </p:nvSpPr>
          <p:spPr>
            <a:xfrm rot="900000" flipH="1">
              <a:off x="3456541" y="44469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平行四辺形 69">
              <a:extLst>
                <a:ext uri="{FF2B5EF4-FFF2-40B4-BE49-F238E27FC236}">
                  <a16:creationId xmlns:a16="http://schemas.microsoft.com/office/drawing/2014/main" id="{FC37118C-6FA7-4F60-A0A8-F71E0C17EB95}"/>
                </a:ext>
              </a:extLst>
            </p:cNvPr>
            <p:cNvSpPr/>
            <p:nvPr/>
          </p:nvSpPr>
          <p:spPr>
            <a:xfrm>
              <a:off x="2635907" y="5291802"/>
              <a:ext cx="598015" cy="495463"/>
            </a:xfrm>
            <a:prstGeom prst="parallelogram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FBA0A74-3C51-4203-9420-E4B590EE1C9B}"/>
                </a:ext>
              </a:extLst>
            </p:cNvPr>
            <p:cNvSpPr/>
            <p:nvPr/>
          </p:nvSpPr>
          <p:spPr>
            <a:xfrm>
              <a:off x="2553772" y="5205913"/>
              <a:ext cx="11461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28608 w 951264"/>
                <a:gd name="connsiteY9" fmla="*/ 377475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28608 w 951264"/>
                <a:gd name="connsiteY9" fmla="*/ 377475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28608 w 951264"/>
                <a:gd name="connsiteY9" fmla="*/ 377475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50882" y="215331"/>
                    <a:pt x="89224" y="143639"/>
                  </a:cubicBezTo>
                  <a:cubicBezTo>
                    <a:pt x="125217" y="76339"/>
                    <a:pt x="185670" y="30585"/>
                    <a:pt x="254507" y="10385"/>
                  </a:cubicBezTo>
                  <a:lnTo>
                    <a:pt x="273712" y="7678"/>
                  </a:lnTo>
                  <a:cubicBezTo>
                    <a:pt x="253846" y="55841"/>
                    <a:pt x="174747" y="270729"/>
                    <a:pt x="228608" y="377475"/>
                  </a:cubicBezTo>
                  <a:cubicBezTo>
                    <a:pt x="361525" y="302394"/>
                    <a:pt x="529771" y="3185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25733EAE-F60E-4967-A233-4F895CC1553B}"/>
                </a:ext>
              </a:extLst>
            </p:cNvPr>
            <p:cNvSpPr/>
            <p:nvPr/>
          </p:nvSpPr>
          <p:spPr>
            <a:xfrm>
              <a:off x="3365242" y="5336728"/>
              <a:ext cx="396932" cy="109740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3F3EFEF3-2FD7-4D7C-8541-30FA3AD79728}"/>
              </a:ext>
            </a:extLst>
          </p:cNvPr>
          <p:cNvGrpSpPr/>
          <p:nvPr/>
        </p:nvGrpSpPr>
        <p:grpSpPr>
          <a:xfrm>
            <a:off x="4297886" y="962520"/>
            <a:ext cx="1274440" cy="2578399"/>
            <a:chOff x="3358824" y="962520"/>
            <a:chExt cx="1274440" cy="2578399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7CF23F62-E6F7-46A5-9784-1A97E6154CFB}"/>
                </a:ext>
              </a:extLst>
            </p:cNvPr>
            <p:cNvSpPr/>
            <p:nvPr/>
          </p:nvSpPr>
          <p:spPr>
            <a:xfrm>
              <a:off x="3358824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B77E710-6FB9-4203-BECC-38710C67D87B}"/>
                </a:ext>
              </a:extLst>
            </p:cNvPr>
            <p:cNvSpPr/>
            <p:nvPr/>
          </p:nvSpPr>
          <p:spPr>
            <a:xfrm>
              <a:off x="3784135" y="21721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ABB8533-459D-4C05-AC3D-DDE07B58515C}"/>
                </a:ext>
              </a:extLst>
            </p:cNvPr>
            <p:cNvSpPr/>
            <p:nvPr/>
          </p:nvSpPr>
          <p:spPr>
            <a:xfrm>
              <a:off x="3424862" y="2310313"/>
              <a:ext cx="11461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1264" h="1020925">
                  <a:moveTo>
                    <a:pt x="273712" y="7678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50882" y="215331"/>
                    <a:pt x="89224" y="143639"/>
                  </a:cubicBezTo>
                  <a:cubicBezTo>
                    <a:pt x="125217" y="76339"/>
                    <a:pt x="185670" y="30585"/>
                    <a:pt x="254507" y="10385"/>
                  </a:cubicBezTo>
                  <a:lnTo>
                    <a:pt x="273712" y="76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6" name="円/楕円 27">
              <a:extLst>
                <a:ext uri="{FF2B5EF4-FFF2-40B4-BE49-F238E27FC236}">
                  <a16:creationId xmlns:a16="http://schemas.microsoft.com/office/drawing/2014/main" id="{222B27EE-40D0-4F3A-9182-594FFFAD4055}"/>
                </a:ext>
              </a:extLst>
            </p:cNvPr>
            <p:cNvSpPr/>
            <p:nvPr/>
          </p:nvSpPr>
          <p:spPr>
            <a:xfrm>
              <a:off x="3562686" y="1972384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7BB6AA1E-B810-4E28-B488-586F6B51FE41}"/>
                </a:ext>
              </a:extLst>
            </p:cNvPr>
            <p:cNvSpPr/>
            <p:nvPr/>
          </p:nvSpPr>
          <p:spPr>
            <a:xfrm>
              <a:off x="4236332" y="2441128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CE2E5193-7FA9-41DF-82F2-2AE9983CA873}"/>
                </a:ext>
              </a:extLst>
            </p:cNvPr>
            <p:cNvSpPr/>
            <p:nvPr/>
          </p:nvSpPr>
          <p:spPr>
            <a:xfrm>
              <a:off x="3945903" y="966788"/>
              <a:ext cx="619936" cy="773732"/>
            </a:xfrm>
            <a:custGeom>
              <a:avLst/>
              <a:gdLst>
                <a:gd name="connsiteX0" fmla="*/ 0 w 636127"/>
                <a:gd name="connsiteY0" fmla="*/ 0 h 770106"/>
                <a:gd name="connsiteX1" fmla="*/ 95674 w 636127"/>
                <a:gd name="connsiteY1" fmla="*/ 7560 h 770106"/>
                <a:gd name="connsiteX2" fmla="*/ 636127 w 636127"/>
                <a:gd name="connsiteY2" fmla="*/ 527355 h 770106"/>
                <a:gd name="connsiteX3" fmla="*/ 582936 w 636127"/>
                <a:gd name="connsiteY3" fmla="*/ 733879 h 770106"/>
                <a:gd name="connsiteX4" fmla="*/ 557851 w 636127"/>
                <a:gd name="connsiteY4" fmla="*/ 770106 h 770106"/>
                <a:gd name="connsiteX5" fmla="*/ 398271 w 636127"/>
                <a:gd name="connsiteY5" fmla="*/ 770106 h 770106"/>
                <a:gd name="connsiteX6" fmla="*/ 404750 w 636127"/>
                <a:gd name="connsiteY6" fmla="*/ 697670 h 770106"/>
                <a:gd name="connsiteX7" fmla="*/ 106327 w 636127"/>
                <a:gd name="connsiteY7" fmla="*/ 65049 h 77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127" h="770106">
                  <a:moveTo>
                    <a:pt x="0" y="0"/>
                  </a:moveTo>
                  <a:lnTo>
                    <a:pt x="95674" y="7560"/>
                  </a:lnTo>
                  <a:cubicBezTo>
                    <a:pt x="404110" y="57034"/>
                    <a:pt x="636127" y="270956"/>
                    <a:pt x="636127" y="527355"/>
                  </a:cubicBezTo>
                  <a:cubicBezTo>
                    <a:pt x="636127" y="600612"/>
                    <a:pt x="617187" y="670402"/>
                    <a:pt x="582936" y="733879"/>
                  </a:cubicBezTo>
                  <a:lnTo>
                    <a:pt x="557851" y="770106"/>
                  </a:lnTo>
                  <a:lnTo>
                    <a:pt x="398271" y="770106"/>
                  </a:lnTo>
                  <a:lnTo>
                    <a:pt x="404750" y="697670"/>
                  </a:lnTo>
                  <a:cubicBezTo>
                    <a:pt x="404750" y="434329"/>
                    <a:pt x="286374" y="202150"/>
                    <a:pt x="106327" y="65049"/>
                  </a:cubicBezTo>
                  <a:close/>
                </a:path>
              </a:pathLst>
            </a:cu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円/楕円 368">
              <a:extLst>
                <a:ext uri="{FF2B5EF4-FFF2-40B4-BE49-F238E27FC236}">
                  <a16:creationId xmlns:a16="http://schemas.microsoft.com/office/drawing/2014/main" id="{FFB6A694-3FEB-4CE5-B387-E081B9B40793}"/>
                </a:ext>
              </a:extLst>
            </p:cNvPr>
            <p:cNvSpPr/>
            <p:nvPr/>
          </p:nvSpPr>
          <p:spPr>
            <a:xfrm rot="900000" flipH="1">
              <a:off x="4274648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円/楕円 369">
              <a:extLst>
                <a:ext uri="{FF2B5EF4-FFF2-40B4-BE49-F238E27FC236}">
                  <a16:creationId xmlns:a16="http://schemas.microsoft.com/office/drawing/2014/main" id="{40D87515-DA6E-4A1D-900E-64CA4BFDC980}"/>
                </a:ext>
              </a:extLst>
            </p:cNvPr>
            <p:cNvSpPr/>
            <p:nvPr/>
          </p:nvSpPr>
          <p:spPr>
            <a:xfrm rot="900000" flipH="1">
              <a:off x="4327631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C884432C-48DB-48D2-8C5A-8D534BD57527}"/>
                </a:ext>
              </a:extLst>
            </p:cNvPr>
            <p:cNvSpPr/>
            <p:nvPr/>
          </p:nvSpPr>
          <p:spPr>
            <a:xfrm>
              <a:off x="3572439" y="1656537"/>
              <a:ext cx="160392" cy="194315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  <a:gd name="connsiteX0" fmla="*/ 155298 w 173708"/>
                <a:gd name="connsiteY0" fmla="*/ 73814 h 240231"/>
                <a:gd name="connsiteX1" fmla="*/ 168590 w 173708"/>
                <a:gd name="connsiteY1" fmla="*/ 154957 h 240231"/>
                <a:gd name="connsiteX2" fmla="*/ 84295 w 173708"/>
                <a:gd name="connsiteY2" fmla="*/ 240231 h 240231"/>
                <a:gd name="connsiteX3" fmla="*/ 0 w 173708"/>
                <a:gd name="connsiteY3" fmla="*/ 154957 h 240231"/>
                <a:gd name="connsiteX4" fmla="*/ 25880 w 173708"/>
                <a:gd name="connsiteY4" fmla="*/ 26794 h 240231"/>
                <a:gd name="connsiteX5" fmla="*/ 37274 w 173708"/>
                <a:gd name="connsiteY5" fmla="*/ 0 h 240231"/>
                <a:gd name="connsiteX0" fmla="*/ 155298 w 173708"/>
                <a:gd name="connsiteY0" fmla="*/ 73814 h 240240"/>
                <a:gd name="connsiteX1" fmla="*/ 168590 w 173708"/>
                <a:gd name="connsiteY1" fmla="*/ 150682 h 240240"/>
                <a:gd name="connsiteX2" fmla="*/ 84295 w 173708"/>
                <a:gd name="connsiteY2" fmla="*/ 240231 h 240240"/>
                <a:gd name="connsiteX3" fmla="*/ 0 w 173708"/>
                <a:gd name="connsiteY3" fmla="*/ 154957 h 240240"/>
                <a:gd name="connsiteX4" fmla="*/ 25880 w 173708"/>
                <a:gd name="connsiteY4" fmla="*/ 26794 h 240240"/>
                <a:gd name="connsiteX5" fmla="*/ 37274 w 173708"/>
                <a:gd name="connsiteY5" fmla="*/ 0 h 240240"/>
                <a:gd name="connsiteX0" fmla="*/ 155298 w 171886"/>
                <a:gd name="connsiteY0" fmla="*/ 73814 h 240240"/>
                <a:gd name="connsiteX1" fmla="*/ 168590 w 171886"/>
                <a:gd name="connsiteY1" fmla="*/ 150682 h 240240"/>
                <a:gd name="connsiteX2" fmla="*/ 84295 w 171886"/>
                <a:gd name="connsiteY2" fmla="*/ 240231 h 240240"/>
                <a:gd name="connsiteX3" fmla="*/ 0 w 171886"/>
                <a:gd name="connsiteY3" fmla="*/ 154957 h 240240"/>
                <a:gd name="connsiteX4" fmla="*/ 25880 w 171886"/>
                <a:gd name="connsiteY4" fmla="*/ 26794 h 240240"/>
                <a:gd name="connsiteX5" fmla="*/ 37274 w 171886"/>
                <a:gd name="connsiteY5" fmla="*/ 0 h 240240"/>
                <a:gd name="connsiteX0" fmla="*/ 155298 w 171886"/>
                <a:gd name="connsiteY0" fmla="*/ 95187 h 261613"/>
                <a:gd name="connsiteX1" fmla="*/ 168590 w 171886"/>
                <a:gd name="connsiteY1" fmla="*/ 172055 h 261613"/>
                <a:gd name="connsiteX2" fmla="*/ 84295 w 171886"/>
                <a:gd name="connsiteY2" fmla="*/ 261604 h 261613"/>
                <a:gd name="connsiteX3" fmla="*/ 0 w 171886"/>
                <a:gd name="connsiteY3" fmla="*/ 176330 h 261613"/>
                <a:gd name="connsiteX4" fmla="*/ 25880 w 171886"/>
                <a:gd name="connsiteY4" fmla="*/ 48167 h 261613"/>
                <a:gd name="connsiteX5" fmla="*/ 50884 w 171886"/>
                <a:gd name="connsiteY5" fmla="*/ 0 h 26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886" h="261613">
                  <a:moveTo>
                    <a:pt x="155298" y="95187"/>
                  </a:moveTo>
                  <a:cubicBezTo>
                    <a:pt x="169958" y="144551"/>
                    <a:pt x="176286" y="142898"/>
                    <a:pt x="168590" y="172055"/>
                  </a:cubicBezTo>
                  <a:cubicBezTo>
                    <a:pt x="156756" y="216889"/>
                    <a:pt x="112393" y="260892"/>
                    <a:pt x="84295" y="261604"/>
                  </a:cubicBezTo>
                  <a:cubicBezTo>
                    <a:pt x="56197" y="262317"/>
                    <a:pt x="0" y="223426"/>
                    <a:pt x="0" y="176330"/>
                  </a:cubicBezTo>
                  <a:cubicBezTo>
                    <a:pt x="0" y="152782"/>
                    <a:pt x="10031" y="97531"/>
                    <a:pt x="25880" y="48167"/>
                  </a:cubicBezTo>
                  <a:lnTo>
                    <a:pt x="5088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F6E2B31B-FCAE-4140-B21F-F2DFCD71D1C3}"/>
                </a:ext>
              </a:extLst>
            </p:cNvPr>
            <p:cNvSpPr/>
            <p:nvPr/>
          </p:nvSpPr>
          <p:spPr>
            <a:xfrm>
              <a:off x="3891906" y="2640843"/>
              <a:ext cx="239090" cy="29494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" name="円/楕円 27">
              <a:extLst>
                <a:ext uri="{FF2B5EF4-FFF2-40B4-BE49-F238E27FC236}">
                  <a16:creationId xmlns:a16="http://schemas.microsoft.com/office/drawing/2014/main" id="{8D5E2937-2737-4C13-8657-04030F86DD11}"/>
                </a:ext>
              </a:extLst>
            </p:cNvPr>
            <p:cNvSpPr/>
            <p:nvPr/>
          </p:nvSpPr>
          <p:spPr>
            <a:xfrm rot="13500000" flipH="1">
              <a:off x="3737647" y="1891145"/>
              <a:ext cx="248227" cy="4399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" name="円/楕円 27">
              <a:extLst>
                <a:ext uri="{FF2B5EF4-FFF2-40B4-BE49-F238E27FC236}">
                  <a16:creationId xmlns:a16="http://schemas.microsoft.com/office/drawing/2014/main" id="{EBC17A6D-FFF4-4707-A787-7F1F76D47317}"/>
                </a:ext>
              </a:extLst>
            </p:cNvPr>
            <p:cNvSpPr/>
            <p:nvPr/>
          </p:nvSpPr>
          <p:spPr>
            <a:xfrm rot="8100000">
              <a:off x="3428318" y="1867495"/>
              <a:ext cx="155903" cy="459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月 94">
              <a:extLst>
                <a:ext uri="{FF2B5EF4-FFF2-40B4-BE49-F238E27FC236}">
                  <a16:creationId xmlns:a16="http://schemas.microsoft.com/office/drawing/2014/main" id="{8B90ABB5-0D86-4493-8D0C-DCD5C4145F38}"/>
                </a:ext>
              </a:extLst>
            </p:cNvPr>
            <p:cNvSpPr/>
            <p:nvPr/>
          </p:nvSpPr>
          <p:spPr>
            <a:xfrm rot="5400000">
              <a:off x="3951005" y="1199649"/>
              <a:ext cx="52815" cy="281131"/>
            </a:xfrm>
            <a:prstGeom prst="moon">
              <a:avLst>
                <a:gd name="adj" fmla="val 87500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6F07AD98-4FB3-4E1B-8BF6-7C6042794E98}"/>
                </a:ext>
              </a:extLst>
            </p:cNvPr>
            <p:cNvGrpSpPr/>
            <p:nvPr/>
          </p:nvGrpSpPr>
          <p:grpSpPr>
            <a:xfrm>
              <a:off x="3845061" y="1464509"/>
              <a:ext cx="252822" cy="134151"/>
              <a:chOff x="6859261" y="1152026"/>
              <a:chExt cx="251152" cy="163412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D09756C5-5800-4CB3-9683-3E570C74DC0E}"/>
                  </a:ext>
                </a:extLst>
              </p:cNvPr>
              <p:cNvGrpSpPr/>
              <p:nvPr/>
            </p:nvGrpSpPr>
            <p:grpSpPr>
              <a:xfrm>
                <a:off x="6859261" y="1152026"/>
                <a:ext cx="251152" cy="163412"/>
                <a:chOff x="6140438" y="1161048"/>
                <a:chExt cx="386744" cy="251033"/>
              </a:xfrm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6603E33B-5D17-4FC2-AE28-B171E01026B1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231E7E23-66C3-4196-B96C-9FE1FADD2728}"/>
                    </a:ext>
                  </a:extLst>
                </p:cNvPr>
                <p:cNvSpPr/>
                <p:nvPr/>
              </p:nvSpPr>
              <p:spPr>
                <a:xfrm>
                  <a:off x="6140438" y="1161048"/>
                  <a:ext cx="386744" cy="170387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9A4A5C84-799B-4074-AF52-2CE856E7F36B}"/>
                  </a:ext>
                </a:extLst>
              </p:cNvPr>
              <p:cNvSpPr/>
              <p:nvPr/>
            </p:nvSpPr>
            <p:spPr>
              <a:xfrm>
                <a:off x="6904213" y="1177268"/>
                <a:ext cx="93365" cy="12773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EF34BDA4-7B9B-45AF-86D9-4D2BB9005934}"/>
                </a:ext>
              </a:extLst>
            </p:cNvPr>
            <p:cNvGrpSpPr/>
            <p:nvPr/>
          </p:nvGrpSpPr>
          <p:grpSpPr>
            <a:xfrm>
              <a:off x="3404581" y="1313807"/>
              <a:ext cx="214828" cy="284853"/>
              <a:chOff x="2480934" y="1313807"/>
              <a:chExt cx="281131" cy="284853"/>
            </a:xfrm>
          </p:grpSpPr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A8C58303-FF1D-45EF-B655-CEDD61CE3F4A}"/>
                  </a:ext>
                </a:extLst>
              </p:cNvPr>
              <p:cNvSpPr/>
              <p:nvPr/>
            </p:nvSpPr>
            <p:spPr>
              <a:xfrm rot="5400000">
                <a:off x="2595092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840EEB35-7A4F-4582-9FDD-15F8EB25C50B}"/>
                  </a:ext>
                </a:extLst>
              </p:cNvPr>
              <p:cNvGrpSpPr/>
              <p:nvPr/>
            </p:nvGrpSpPr>
            <p:grpSpPr>
              <a:xfrm>
                <a:off x="2489148" y="1464509"/>
                <a:ext cx="252822" cy="134151"/>
                <a:chOff x="6859261" y="1152026"/>
                <a:chExt cx="251152" cy="163412"/>
              </a:xfrm>
            </p:grpSpPr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D5399862-4767-4D4F-8A95-F32CAEDC9BDE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4AB717B1-C7FA-4ABB-87B1-BF6532BC2370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E764B549-805B-4F8D-8929-9144AF65A0C5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F84112BA-63B2-459B-A9FA-AF35E126D990}"/>
                    </a:ext>
                  </a:extLst>
                </p:cNvPr>
                <p:cNvSpPr/>
                <p:nvPr/>
              </p:nvSpPr>
              <p:spPr>
                <a:xfrm>
                  <a:off x="6937210" y="1177268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1B99718-11E7-4655-9EE6-B80E8152E1E0}"/>
                </a:ext>
              </a:extLst>
            </p:cNvPr>
            <p:cNvSpPr/>
            <p:nvPr/>
          </p:nvSpPr>
          <p:spPr>
            <a:xfrm>
              <a:off x="3580252" y="2310314"/>
              <a:ext cx="657573" cy="218283"/>
            </a:xfrm>
            <a:custGeom>
              <a:avLst/>
              <a:gdLst>
                <a:gd name="connsiteX0" fmla="*/ 616336 w 657573"/>
                <a:gd name="connsiteY0" fmla="*/ 0 h 218283"/>
                <a:gd name="connsiteX1" fmla="*/ 657573 w 657573"/>
                <a:gd name="connsiteY1" fmla="*/ 4361 h 218283"/>
                <a:gd name="connsiteX2" fmla="*/ 467764 w 657573"/>
                <a:gd name="connsiteY2" fmla="*/ 218282 h 218283"/>
                <a:gd name="connsiteX3" fmla="*/ 232933 w 657573"/>
                <a:gd name="connsiteY3" fmla="*/ 12911 h 218283"/>
                <a:gd name="connsiteX4" fmla="*/ 52773 w 657573"/>
                <a:gd name="connsiteY4" fmla="*/ 218283 h 218283"/>
                <a:gd name="connsiteX5" fmla="*/ 0 w 657573"/>
                <a:gd name="connsiteY5" fmla="*/ 101084 h 218283"/>
                <a:gd name="connsiteX6" fmla="*/ 30418 w 657573"/>
                <a:gd name="connsiteY6" fmla="*/ 71508 h 218283"/>
                <a:gd name="connsiteX7" fmla="*/ 144829 w 657573"/>
                <a:gd name="connsiteY7" fmla="*/ 12513 h 218283"/>
                <a:gd name="connsiteX8" fmla="*/ 167968 w 657573"/>
                <a:gd name="connsiteY8" fmla="*/ 9251 h 21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7573" h="218283">
                  <a:moveTo>
                    <a:pt x="616336" y="0"/>
                  </a:moveTo>
                  <a:lnTo>
                    <a:pt x="657573" y="4361"/>
                  </a:lnTo>
                  <a:lnTo>
                    <a:pt x="467764" y="218282"/>
                  </a:lnTo>
                  <a:lnTo>
                    <a:pt x="232933" y="12911"/>
                  </a:lnTo>
                  <a:lnTo>
                    <a:pt x="52773" y="218283"/>
                  </a:lnTo>
                  <a:lnTo>
                    <a:pt x="0" y="101084"/>
                  </a:lnTo>
                  <a:lnTo>
                    <a:pt x="30418" y="71508"/>
                  </a:lnTo>
                  <a:cubicBezTo>
                    <a:pt x="64416" y="44548"/>
                    <a:pt x="103360" y="24682"/>
                    <a:pt x="144829" y="12513"/>
                  </a:cubicBezTo>
                  <a:lnTo>
                    <a:pt x="167968" y="925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10B643DC-455E-4062-B412-D75F3A715B52}"/>
                </a:ext>
              </a:extLst>
            </p:cNvPr>
            <p:cNvSpPr/>
            <p:nvPr/>
          </p:nvSpPr>
          <p:spPr>
            <a:xfrm>
              <a:off x="3773157" y="2394150"/>
              <a:ext cx="71904" cy="7888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9F1C82E5-2140-452F-9737-52D30A97ECF8}"/>
              </a:ext>
            </a:extLst>
          </p:cNvPr>
          <p:cNvGrpSpPr/>
          <p:nvPr/>
        </p:nvGrpSpPr>
        <p:grpSpPr>
          <a:xfrm>
            <a:off x="7262001" y="3588871"/>
            <a:ext cx="1354246" cy="2855267"/>
            <a:chOff x="5045597" y="3588871"/>
            <a:chExt cx="1354246" cy="2855267"/>
          </a:xfrm>
        </p:grpSpPr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06CDDED7-9480-4C2F-ADCE-75E75351B209}"/>
                </a:ext>
              </a:extLst>
            </p:cNvPr>
            <p:cNvSpPr/>
            <p:nvPr/>
          </p:nvSpPr>
          <p:spPr>
            <a:xfrm>
              <a:off x="5093009" y="3843338"/>
              <a:ext cx="1084028" cy="178958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8216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8216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77770 w 899717"/>
                <a:gd name="connsiteY14" fmla="*/ 960426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77770 w 899717"/>
                <a:gd name="connsiteY14" fmla="*/ 960426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9717" h="1466720">
                  <a:moveTo>
                    <a:pt x="451176" y="0"/>
                  </a:moveTo>
                  <a:cubicBezTo>
                    <a:pt x="698898" y="0"/>
                    <a:pt x="899717" y="200819"/>
                    <a:pt x="899717" y="448541"/>
                  </a:cubicBezTo>
                  <a:lnTo>
                    <a:pt x="899717" y="572384"/>
                  </a:lnTo>
                  <a:cubicBezTo>
                    <a:pt x="899717" y="758175"/>
                    <a:pt x="806519" y="870151"/>
                    <a:pt x="645531" y="938243"/>
                  </a:cubicBezTo>
                  <a:cubicBezTo>
                    <a:pt x="623225" y="991783"/>
                    <a:pt x="593013" y="982078"/>
                    <a:pt x="566754" y="1003996"/>
                  </a:cubicBezTo>
                  <a:lnTo>
                    <a:pt x="578462" y="1118635"/>
                  </a:lnTo>
                  <a:lnTo>
                    <a:pt x="605740" y="1118635"/>
                  </a:lnTo>
                  <a:cubicBezTo>
                    <a:pt x="707191" y="1118635"/>
                    <a:pt x="789433" y="1196557"/>
                    <a:pt x="789433" y="1292678"/>
                  </a:cubicBezTo>
                  <a:cubicBezTo>
                    <a:pt x="789433" y="1350692"/>
                    <a:pt x="789432" y="1408706"/>
                    <a:pt x="789432" y="1466720"/>
                  </a:cubicBezTo>
                  <a:lnTo>
                    <a:pt x="191303" y="1466720"/>
                  </a:lnTo>
                  <a:lnTo>
                    <a:pt x="191303" y="1292678"/>
                  </a:lnTo>
                  <a:cubicBezTo>
                    <a:pt x="191303" y="1220587"/>
                    <a:pt x="237564" y="1158734"/>
                    <a:pt x="303495" y="1132312"/>
                  </a:cubicBezTo>
                  <a:lnTo>
                    <a:pt x="354905" y="1122478"/>
                  </a:lnTo>
                  <a:lnTo>
                    <a:pt x="366151" y="1012354"/>
                  </a:lnTo>
                  <a:cubicBezTo>
                    <a:pt x="336691" y="1002291"/>
                    <a:pt x="272314" y="1011335"/>
                    <a:pt x="235607" y="941980"/>
                  </a:cubicBezTo>
                  <a:cubicBezTo>
                    <a:pt x="89847" y="902133"/>
                    <a:pt x="16468" y="824715"/>
                    <a:pt x="2635" y="572384"/>
                  </a:cubicBezTo>
                  <a:cubicBezTo>
                    <a:pt x="-3294" y="527150"/>
                    <a:pt x="2635" y="489822"/>
                    <a:pt x="2635" y="448541"/>
                  </a:cubicBezTo>
                  <a:cubicBezTo>
                    <a:pt x="2635" y="200819"/>
                    <a:pt x="203454" y="0"/>
                    <a:pt x="451176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02A81833-93D2-4C91-9142-4FACE05A40E0}"/>
                </a:ext>
              </a:extLst>
            </p:cNvPr>
            <p:cNvSpPr/>
            <p:nvPr/>
          </p:nvSpPr>
          <p:spPr>
            <a:xfrm>
              <a:off x="5521495" y="5075409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D4DA610A-5197-467B-B929-AC508E98FF73}"/>
                </a:ext>
              </a:extLst>
            </p:cNvPr>
            <p:cNvSpPr/>
            <p:nvPr/>
          </p:nvSpPr>
          <p:spPr>
            <a:xfrm>
              <a:off x="5165391" y="5213532"/>
              <a:ext cx="1197310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72949 w 950501"/>
                <a:gd name="connsiteY0" fmla="*/ 7678 h 1020925"/>
                <a:gd name="connsiteX1" fmla="*/ 645084 w 950501"/>
                <a:gd name="connsiteY1" fmla="*/ 0 h 1020925"/>
                <a:gd name="connsiteX2" fmla="*/ 950501 w 950501"/>
                <a:gd name="connsiteY2" fmla="*/ 320391 h 1020925"/>
                <a:gd name="connsiteX3" fmla="*/ 950501 w 950501"/>
                <a:gd name="connsiteY3" fmla="*/ 1020925 h 1020925"/>
                <a:gd name="connsiteX4" fmla="*/ 22013 w 950501"/>
                <a:gd name="connsiteY4" fmla="*/ 1020925 h 1020925"/>
                <a:gd name="connsiteX5" fmla="*/ 9405 w 950501"/>
                <a:gd name="connsiteY5" fmla="*/ 397671 h 1020925"/>
                <a:gd name="connsiteX6" fmla="*/ 76603 w 950501"/>
                <a:gd name="connsiteY6" fmla="*/ 129805 h 1020925"/>
                <a:gd name="connsiteX7" fmla="*/ 253744 w 950501"/>
                <a:gd name="connsiteY7" fmla="*/ 10385 h 1020925"/>
                <a:gd name="connsiteX8" fmla="*/ 272949 w 950501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67198 w 941096"/>
                <a:gd name="connsiteY6" fmla="*/ 129805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9098" y="249151"/>
                    <a:pt x="28856" y="201497"/>
                    <a:pt x="67198" y="129805"/>
                  </a:cubicBezTo>
                  <a:cubicBezTo>
                    <a:pt x="103191" y="62505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円/楕円 27">
              <a:extLst>
                <a:ext uri="{FF2B5EF4-FFF2-40B4-BE49-F238E27FC236}">
                  <a16:creationId xmlns:a16="http://schemas.microsoft.com/office/drawing/2014/main" id="{D2664CDD-241E-448C-9B96-FB2E3A26F381}"/>
                </a:ext>
              </a:extLst>
            </p:cNvPr>
            <p:cNvSpPr/>
            <p:nvPr/>
          </p:nvSpPr>
          <p:spPr>
            <a:xfrm>
              <a:off x="5376465" y="4875603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B3081514-DD0E-4F6D-A02B-EEA00AD88497}"/>
                </a:ext>
              </a:extLst>
            </p:cNvPr>
            <p:cNvSpPr/>
            <p:nvPr/>
          </p:nvSpPr>
          <p:spPr>
            <a:xfrm>
              <a:off x="6002911" y="5344347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51F76330-7445-4F3B-8BE1-BDA9A7E133E4}"/>
                </a:ext>
              </a:extLst>
            </p:cNvPr>
            <p:cNvSpPr/>
            <p:nvPr/>
          </p:nvSpPr>
          <p:spPr>
            <a:xfrm>
              <a:off x="5343969" y="4529404"/>
              <a:ext cx="147217" cy="219927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590" h="240231">
                  <a:moveTo>
                    <a:pt x="145091" y="26794"/>
                  </a:moveTo>
                  <a:cubicBezTo>
                    <a:pt x="159751" y="76158"/>
                    <a:pt x="168590" y="131409"/>
                    <a:pt x="168590" y="154957"/>
                  </a:cubicBezTo>
                  <a:cubicBezTo>
                    <a:pt x="168590" y="202053"/>
                    <a:pt x="130850" y="240231"/>
                    <a:pt x="84295" y="240231"/>
                  </a:cubicBezTo>
                  <a:cubicBezTo>
                    <a:pt x="37740" y="240231"/>
                    <a:pt x="0" y="202053"/>
                    <a:pt x="0" y="154957"/>
                  </a:cubicBezTo>
                  <a:cubicBezTo>
                    <a:pt x="0" y="131409"/>
                    <a:pt x="10031" y="76158"/>
                    <a:pt x="25880" y="26794"/>
                  </a:cubicBezTo>
                  <a:lnTo>
                    <a:pt x="3727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9C4086C7-BE03-48AA-904A-AB40114F0928}"/>
                </a:ext>
              </a:extLst>
            </p:cNvPr>
            <p:cNvSpPr/>
            <p:nvPr/>
          </p:nvSpPr>
          <p:spPr>
            <a:xfrm>
              <a:off x="5457627" y="6254749"/>
              <a:ext cx="63941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8" name="台形 582">
              <a:extLst>
                <a:ext uri="{FF2B5EF4-FFF2-40B4-BE49-F238E27FC236}">
                  <a16:creationId xmlns:a16="http://schemas.microsoft.com/office/drawing/2014/main" id="{B561C7DE-CA13-4B71-ABCB-A0F06DF2F7D5}"/>
                </a:ext>
              </a:extLst>
            </p:cNvPr>
            <p:cNvSpPr/>
            <p:nvPr/>
          </p:nvSpPr>
          <p:spPr>
            <a:xfrm rot="10800000">
              <a:off x="5414767" y="5225160"/>
              <a:ext cx="447415" cy="799516"/>
            </a:xfrm>
            <a:custGeom>
              <a:avLst/>
              <a:gdLst>
                <a:gd name="connsiteX0" fmla="*/ 0 w 461228"/>
                <a:gd name="connsiteY0" fmla="*/ 792372 h 792372"/>
                <a:gd name="connsiteX1" fmla="*/ 193185 w 461228"/>
                <a:gd name="connsiteY1" fmla="*/ 0 h 792372"/>
                <a:gd name="connsiteX2" fmla="*/ 268043 w 461228"/>
                <a:gd name="connsiteY2" fmla="*/ 0 h 792372"/>
                <a:gd name="connsiteX3" fmla="*/ 461228 w 461228"/>
                <a:gd name="connsiteY3" fmla="*/ 792372 h 792372"/>
                <a:gd name="connsiteX4" fmla="*/ 0 w 461228"/>
                <a:gd name="connsiteY4" fmla="*/ 792372 h 792372"/>
                <a:gd name="connsiteX0" fmla="*/ 0 w 461228"/>
                <a:gd name="connsiteY0" fmla="*/ 794753 h 794753"/>
                <a:gd name="connsiteX1" fmla="*/ 193185 w 461228"/>
                <a:gd name="connsiteY1" fmla="*/ 2381 h 794753"/>
                <a:gd name="connsiteX2" fmla="*/ 365674 w 461228"/>
                <a:gd name="connsiteY2" fmla="*/ 0 h 794753"/>
                <a:gd name="connsiteX3" fmla="*/ 461228 w 461228"/>
                <a:gd name="connsiteY3" fmla="*/ 794753 h 794753"/>
                <a:gd name="connsiteX4" fmla="*/ 0 w 461228"/>
                <a:gd name="connsiteY4" fmla="*/ 794753 h 794753"/>
                <a:gd name="connsiteX0" fmla="*/ 0 w 461228"/>
                <a:gd name="connsiteY0" fmla="*/ 799516 h 799516"/>
                <a:gd name="connsiteX1" fmla="*/ 243192 w 461228"/>
                <a:gd name="connsiteY1" fmla="*/ 0 h 799516"/>
                <a:gd name="connsiteX2" fmla="*/ 365674 w 461228"/>
                <a:gd name="connsiteY2" fmla="*/ 4763 h 799516"/>
                <a:gd name="connsiteX3" fmla="*/ 461228 w 461228"/>
                <a:gd name="connsiteY3" fmla="*/ 799516 h 799516"/>
                <a:gd name="connsiteX4" fmla="*/ 0 w 461228"/>
                <a:gd name="connsiteY4" fmla="*/ 799516 h 799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228" h="799516">
                  <a:moveTo>
                    <a:pt x="0" y="799516"/>
                  </a:moveTo>
                  <a:lnTo>
                    <a:pt x="243192" y="0"/>
                  </a:lnTo>
                  <a:lnTo>
                    <a:pt x="365674" y="4763"/>
                  </a:lnTo>
                  <a:lnTo>
                    <a:pt x="461228" y="799516"/>
                  </a:lnTo>
                  <a:lnTo>
                    <a:pt x="0" y="799516"/>
                  </a:lnTo>
                  <a:close/>
                </a:path>
              </a:pathLst>
            </a:custGeom>
            <a:solidFill>
              <a:srgbClr val="CCEC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台形 731">
              <a:extLst>
                <a:ext uri="{FF2B5EF4-FFF2-40B4-BE49-F238E27FC236}">
                  <a16:creationId xmlns:a16="http://schemas.microsoft.com/office/drawing/2014/main" id="{4E97CFDA-9CA3-43E3-BC86-530F448F8BF7}"/>
                </a:ext>
              </a:extLst>
            </p:cNvPr>
            <p:cNvSpPr/>
            <p:nvPr/>
          </p:nvSpPr>
          <p:spPr>
            <a:xfrm rot="10800000" flipV="1">
              <a:off x="5434012" y="5352256"/>
              <a:ext cx="192422" cy="804338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214144"/>
                <a:gd name="connsiteY0" fmla="*/ 551112 h 685660"/>
                <a:gd name="connsiteX1" fmla="*/ 50098 w 214144"/>
                <a:gd name="connsiteY1" fmla="*/ 0 h 685660"/>
                <a:gd name="connsiteX2" fmla="*/ 134683 w 214144"/>
                <a:gd name="connsiteY2" fmla="*/ 0 h 685660"/>
                <a:gd name="connsiteX3" fmla="*/ 214144 w 214144"/>
                <a:gd name="connsiteY3" fmla="*/ 488023 h 685660"/>
                <a:gd name="connsiteX4" fmla="*/ 89962 w 214144"/>
                <a:gd name="connsiteY4" fmla="*/ 685660 h 685660"/>
                <a:gd name="connsiteX5" fmla="*/ 0 w 214144"/>
                <a:gd name="connsiteY5" fmla="*/ 551112 h 685660"/>
                <a:gd name="connsiteX0" fmla="*/ 0 w 214144"/>
                <a:gd name="connsiteY0" fmla="*/ 551112 h 665944"/>
                <a:gd name="connsiteX1" fmla="*/ 50098 w 214144"/>
                <a:gd name="connsiteY1" fmla="*/ 0 h 665944"/>
                <a:gd name="connsiteX2" fmla="*/ 134683 w 214144"/>
                <a:gd name="connsiteY2" fmla="*/ 0 h 665944"/>
                <a:gd name="connsiteX3" fmla="*/ 214144 w 214144"/>
                <a:gd name="connsiteY3" fmla="*/ 488023 h 665944"/>
                <a:gd name="connsiteX4" fmla="*/ 148688 w 214144"/>
                <a:gd name="connsiteY4" fmla="*/ 665944 h 665944"/>
                <a:gd name="connsiteX5" fmla="*/ 0 w 214144"/>
                <a:gd name="connsiteY5" fmla="*/ 551112 h 665944"/>
                <a:gd name="connsiteX0" fmla="*/ 0 w 182521"/>
                <a:gd name="connsiteY0" fmla="*/ 509710 h 665944"/>
                <a:gd name="connsiteX1" fmla="*/ 18475 w 182521"/>
                <a:gd name="connsiteY1" fmla="*/ 0 h 665944"/>
                <a:gd name="connsiteX2" fmla="*/ 103060 w 182521"/>
                <a:gd name="connsiteY2" fmla="*/ 0 h 665944"/>
                <a:gd name="connsiteX3" fmla="*/ 182521 w 182521"/>
                <a:gd name="connsiteY3" fmla="*/ 488023 h 665944"/>
                <a:gd name="connsiteX4" fmla="*/ 117065 w 182521"/>
                <a:gd name="connsiteY4" fmla="*/ 665944 h 665944"/>
                <a:gd name="connsiteX5" fmla="*/ 0 w 182521"/>
                <a:gd name="connsiteY5" fmla="*/ 509710 h 66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521" h="665944">
                  <a:moveTo>
                    <a:pt x="0" y="509710"/>
                  </a:moveTo>
                  <a:lnTo>
                    <a:pt x="18475" y="0"/>
                  </a:lnTo>
                  <a:lnTo>
                    <a:pt x="103060" y="0"/>
                  </a:lnTo>
                  <a:lnTo>
                    <a:pt x="182521" y="488023"/>
                  </a:lnTo>
                  <a:lnTo>
                    <a:pt x="117065" y="665944"/>
                  </a:lnTo>
                  <a:lnTo>
                    <a:pt x="0" y="509710"/>
                  </a:ln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chemeClr val="accent1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平行四辺形 119">
              <a:extLst>
                <a:ext uri="{FF2B5EF4-FFF2-40B4-BE49-F238E27FC236}">
                  <a16:creationId xmlns:a16="http://schemas.microsoft.com/office/drawing/2014/main" id="{34074758-C6DE-4D55-98BC-96918330CC0A}"/>
                </a:ext>
              </a:extLst>
            </p:cNvPr>
            <p:cNvSpPr/>
            <p:nvPr/>
          </p:nvSpPr>
          <p:spPr>
            <a:xfrm>
              <a:off x="5313617" y="5247784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台形 120">
              <a:extLst>
                <a:ext uri="{FF2B5EF4-FFF2-40B4-BE49-F238E27FC236}">
                  <a16:creationId xmlns:a16="http://schemas.microsoft.com/office/drawing/2014/main" id="{FEE8DDB4-296B-4022-9627-1EC290F50C7B}"/>
                </a:ext>
              </a:extLst>
            </p:cNvPr>
            <p:cNvSpPr/>
            <p:nvPr/>
          </p:nvSpPr>
          <p:spPr>
            <a:xfrm rot="10800000">
              <a:off x="5438564" y="5217918"/>
              <a:ext cx="238930" cy="202452"/>
            </a:xfrm>
            <a:prstGeom prst="trapezoid">
              <a:avLst>
                <a:gd name="adj" fmla="val 27112"/>
              </a:avLst>
            </a:prstGeom>
            <a:pattFill prst="wdUpDiag">
              <a:fgClr>
                <a:srgbClr val="FF0000"/>
              </a:fgClr>
              <a:bgClr>
                <a:schemeClr val="accent1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平行四辺形 121">
              <a:extLst>
                <a:ext uri="{FF2B5EF4-FFF2-40B4-BE49-F238E27FC236}">
                  <a16:creationId xmlns:a16="http://schemas.microsoft.com/office/drawing/2014/main" id="{328F9C22-FF75-46A5-AA27-9B8F5B1B4FB3}"/>
                </a:ext>
              </a:extLst>
            </p:cNvPr>
            <p:cNvSpPr/>
            <p:nvPr/>
          </p:nvSpPr>
          <p:spPr>
            <a:xfrm>
              <a:off x="5311675" y="5217920"/>
              <a:ext cx="249778" cy="202452"/>
            </a:xfrm>
            <a:prstGeom prst="parallelogram">
              <a:avLst>
                <a:gd name="adj" fmla="val 54525"/>
              </a:avLst>
            </a:prstGeom>
            <a:solidFill>
              <a:srgbClr val="CCEC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平行四辺形 122">
              <a:extLst>
                <a:ext uri="{FF2B5EF4-FFF2-40B4-BE49-F238E27FC236}">
                  <a16:creationId xmlns:a16="http://schemas.microsoft.com/office/drawing/2014/main" id="{FE79C54B-C053-42CD-B792-DF90495BEB40}"/>
                </a:ext>
              </a:extLst>
            </p:cNvPr>
            <p:cNvSpPr/>
            <p:nvPr/>
          </p:nvSpPr>
          <p:spPr>
            <a:xfrm flipH="1">
              <a:off x="5571899" y="5247784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平行四辺形 123">
              <a:extLst>
                <a:ext uri="{FF2B5EF4-FFF2-40B4-BE49-F238E27FC236}">
                  <a16:creationId xmlns:a16="http://schemas.microsoft.com/office/drawing/2014/main" id="{C8902F56-C91D-4E74-A65B-8B4EE58FDCAC}"/>
                </a:ext>
              </a:extLst>
            </p:cNvPr>
            <p:cNvSpPr/>
            <p:nvPr/>
          </p:nvSpPr>
          <p:spPr>
            <a:xfrm flipH="1">
              <a:off x="5561811" y="5217920"/>
              <a:ext cx="310352" cy="202452"/>
            </a:xfrm>
            <a:prstGeom prst="parallelogram">
              <a:avLst>
                <a:gd name="adj" fmla="val 56878"/>
              </a:avLst>
            </a:prstGeom>
            <a:solidFill>
              <a:srgbClr val="CCEC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月 124">
              <a:extLst>
                <a:ext uri="{FF2B5EF4-FFF2-40B4-BE49-F238E27FC236}">
                  <a16:creationId xmlns:a16="http://schemas.microsoft.com/office/drawing/2014/main" id="{672B9607-2380-4EAD-B2FB-A197E9351701}"/>
                </a:ext>
              </a:extLst>
            </p:cNvPr>
            <p:cNvSpPr/>
            <p:nvPr/>
          </p:nvSpPr>
          <p:spPr>
            <a:xfrm rot="18900000" flipH="1">
              <a:off x="5660266" y="3588871"/>
              <a:ext cx="546279" cy="982636"/>
            </a:xfrm>
            <a:prstGeom prst="moon">
              <a:avLst>
                <a:gd name="adj" fmla="val 6573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円/楕円 368">
              <a:extLst>
                <a:ext uri="{FF2B5EF4-FFF2-40B4-BE49-F238E27FC236}">
                  <a16:creationId xmlns:a16="http://schemas.microsoft.com/office/drawing/2014/main" id="{5314FD69-C579-4B3F-B61F-AAC2A71596CB}"/>
                </a:ext>
              </a:extLst>
            </p:cNvPr>
            <p:cNvSpPr/>
            <p:nvPr/>
          </p:nvSpPr>
          <p:spPr>
            <a:xfrm rot="900000" flipH="1">
              <a:off x="6012008" y="4383987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円/楕円 369">
              <a:extLst>
                <a:ext uri="{FF2B5EF4-FFF2-40B4-BE49-F238E27FC236}">
                  <a16:creationId xmlns:a16="http://schemas.microsoft.com/office/drawing/2014/main" id="{DD06D600-48CE-4A65-9216-DCF50834DE02}"/>
                </a:ext>
              </a:extLst>
            </p:cNvPr>
            <p:cNvSpPr/>
            <p:nvPr/>
          </p:nvSpPr>
          <p:spPr>
            <a:xfrm rot="900000" flipH="1">
              <a:off x="6064991" y="4454536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0005347B-FA51-423D-BB31-762A8745F94A}"/>
                </a:ext>
              </a:extLst>
            </p:cNvPr>
            <p:cNvSpPr/>
            <p:nvPr/>
          </p:nvSpPr>
          <p:spPr>
            <a:xfrm>
              <a:off x="5302051" y="5214582"/>
              <a:ext cx="678929" cy="965943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76735 w 842068"/>
                <a:gd name="connsiteY11" fmla="*/ 70592 h 965943"/>
                <a:gd name="connsiteX12" fmla="*/ 166803 w 842068"/>
                <a:gd name="connsiteY12" fmla="*/ 0 h 965943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126945 w 842068"/>
                <a:gd name="connsiteY11" fmla="*/ 11061 h 965943"/>
                <a:gd name="connsiteX12" fmla="*/ 166803 w 842068"/>
                <a:gd name="connsiteY12" fmla="*/ 0 h 9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65943">
                  <a:moveTo>
                    <a:pt x="166803" y="0"/>
                  </a:moveTo>
                  <a:lnTo>
                    <a:pt x="291083" y="926824"/>
                  </a:lnTo>
                  <a:lnTo>
                    <a:pt x="607336" y="16668"/>
                  </a:lnTo>
                  <a:lnTo>
                    <a:pt x="777145" y="11062"/>
                  </a:lnTo>
                  <a:lnTo>
                    <a:pt x="842068" y="253630"/>
                  </a:lnTo>
                  <a:lnTo>
                    <a:pt x="639696" y="344006"/>
                  </a:lnTo>
                  <a:lnTo>
                    <a:pt x="692225" y="633241"/>
                  </a:lnTo>
                  <a:lnTo>
                    <a:pt x="276316" y="965943"/>
                  </a:lnTo>
                  <a:lnTo>
                    <a:pt x="117356" y="628479"/>
                  </a:lnTo>
                  <a:lnTo>
                    <a:pt x="172838" y="332099"/>
                  </a:lnTo>
                  <a:lnTo>
                    <a:pt x="0" y="253630"/>
                  </a:lnTo>
                  <a:lnTo>
                    <a:pt x="126945" y="11061"/>
                  </a:lnTo>
                  <a:lnTo>
                    <a:pt x="166803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F640731E-F525-4BB6-A421-E002CB45290C}"/>
                </a:ext>
              </a:extLst>
            </p:cNvPr>
            <p:cNvSpPr/>
            <p:nvPr/>
          </p:nvSpPr>
          <p:spPr>
            <a:xfrm>
              <a:off x="5275399" y="5216119"/>
              <a:ext cx="678929" cy="954881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54881">
                  <a:moveTo>
                    <a:pt x="178616" y="3225"/>
                  </a:moveTo>
                  <a:lnTo>
                    <a:pt x="291083" y="915762"/>
                  </a:lnTo>
                  <a:lnTo>
                    <a:pt x="607336" y="5606"/>
                  </a:lnTo>
                  <a:lnTo>
                    <a:pt x="777145" y="0"/>
                  </a:lnTo>
                  <a:lnTo>
                    <a:pt x="842068" y="242568"/>
                  </a:lnTo>
                  <a:lnTo>
                    <a:pt x="639696" y="332944"/>
                  </a:lnTo>
                  <a:lnTo>
                    <a:pt x="692225" y="622179"/>
                  </a:lnTo>
                  <a:lnTo>
                    <a:pt x="276316" y="954881"/>
                  </a:lnTo>
                  <a:lnTo>
                    <a:pt x="117356" y="617417"/>
                  </a:lnTo>
                  <a:lnTo>
                    <a:pt x="172838" y="321037"/>
                  </a:lnTo>
                  <a:lnTo>
                    <a:pt x="0" y="242568"/>
                  </a:lnTo>
                  <a:lnTo>
                    <a:pt x="76735" y="59530"/>
                  </a:lnTo>
                  <a:lnTo>
                    <a:pt x="178616" y="3225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80ADD96F-1880-487D-A05A-339825124C8E}"/>
                </a:ext>
              </a:extLst>
            </p:cNvPr>
            <p:cNvSpPr/>
            <p:nvPr/>
          </p:nvSpPr>
          <p:spPr>
            <a:xfrm rot="15300000" flipH="1">
              <a:off x="5324308" y="3440090"/>
              <a:ext cx="390249" cy="947672"/>
            </a:xfrm>
            <a:prstGeom prst="moon">
              <a:avLst>
                <a:gd name="adj" fmla="val 6847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61C91476-2DCB-440E-BF0F-E6599A2DA462}"/>
                </a:ext>
              </a:extLst>
            </p:cNvPr>
            <p:cNvGrpSpPr/>
            <p:nvPr/>
          </p:nvGrpSpPr>
          <p:grpSpPr>
            <a:xfrm>
              <a:off x="5151990" y="4183246"/>
              <a:ext cx="736808" cy="316293"/>
              <a:chOff x="5151990" y="4140368"/>
              <a:chExt cx="736808" cy="316293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D44F75AD-6B6A-478E-94EE-690F22E45685}"/>
                  </a:ext>
                </a:extLst>
              </p:cNvPr>
              <p:cNvGrpSpPr/>
              <p:nvPr/>
            </p:nvGrpSpPr>
            <p:grpSpPr>
              <a:xfrm>
                <a:off x="5580551" y="4140368"/>
                <a:ext cx="308247" cy="316293"/>
                <a:chOff x="8015451" y="4140368"/>
                <a:chExt cx="308247" cy="316293"/>
              </a:xfrm>
            </p:grpSpPr>
            <p:sp>
              <p:nvSpPr>
                <p:cNvPr id="137" name="月 136">
                  <a:extLst>
                    <a:ext uri="{FF2B5EF4-FFF2-40B4-BE49-F238E27FC236}">
                      <a16:creationId xmlns:a16="http://schemas.microsoft.com/office/drawing/2014/main" id="{B52A2208-07B9-4C6A-96B9-F69CDA6AB99F}"/>
                    </a:ext>
                  </a:extLst>
                </p:cNvPr>
                <p:cNvSpPr/>
                <p:nvPr/>
              </p:nvSpPr>
              <p:spPr>
                <a:xfrm rot="5400000">
                  <a:off x="8121942" y="4033877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480">
                  <a:extLst>
                    <a:ext uri="{FF2B5EF4-FFF2-40B4-BE49-F238E27FC236}">
                      <a16:creationId xmlns:a16="http://schemas.microsoft.com/office/drawing/2014/main" id="{04D0E889-6014-4C3E-AD80-D53117B1090A}"/>
                    </a:ext>
                  </a:extLst>
                </p:cNvPr>
                <p:cNvSpPr/>
                <p:nvPr/>
              </p:nvSpPr>
              <p:spPr>
                <a:xfrm>
                  <a:off x="8064627" y="4279589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480">
                  <a:extLst>
                    <a:ext uri="{FF2B5EF4-FFF2-40B4-BE49-F238E27FC236}">
                      <a16:creationId xmlns:a16="http://schemas.microsoft.com/office/drawing/2014/main" id="{68B157EB-25D0-44C8-9E67-5FFA29930410}"/>
                    </a:ext>
                  </a:extLst>
                </p:cNvPr>
                <p:cNvSpPr/>
                <p:nvPr/>
              </p:nvSpPr>
              <p:spPr>
                <a:xfrm>
                  <a:off x="8104314" y="4311404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E6EC62E3-D4D0-4A35-A28B-DD0B930733EF}"/>
                  </a:ext>
                </a:extLst>
              </p:cNvPr>
              <p:cNvGrpSpPr/>
              <p:nvPr/>
            </p:nvGrpSpPr>
            <p:grpSpPr>
              <a:xfrm>
                <a:off x="5151990" y="4140368"/>
                <a:ext cx="229549" cy="316293"/>
                <a:chOff x="8015451" y="4140368"/>
                <a:chExt cx="308247" cy="316293"/>
              </a:xfrm>
            </p:grpSpPr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83AC8728-17E2-45B4-8D00-4E17F6D52934}"/>
                    </a:ext>
                  </a:extLst>
                </p:cNvPr>
                <p:cNvSpPr/>
                <p:nvPr/>
              </p:nvSpPr>
              <p:spPr>
                <a:xfrm rot="5400000">
                  <a:off x="8121942" y="4033877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480">
                  <a:extLst>
                    <a:ext uri="{FF2B5EF4-FFF2-40B4-BE49-F238E27FC236}">
                      <a16:creationId xmlns:a16="http://schemas.microsoft.com/office/drawing/2014/main" id="{D4DA7771-698D-4C3C-9182-02D7D27FE8DB}"/>
                    </a:ext>
                  </a:extLst>
                </p:cNvPr>
                <p:cNvSpPr/>
                <p:nvPr/>
              </p:nvSpPr>
              <p:spPr>
                <a:xfrm>
                  <a:off x="8090892" y="4279589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480">
                  <a:extLst>
                    <a:ext uri="{FF2B5EF4-FFF2-40B4-BE49-F238E27FC236}">
                      <a16:creationId xmlns:a16="http://schemas.microsoft.com/office/drawing/2014/main" id="{EE9827C8-3A1D-4741-B0EB-4C2367BD1CCA}"/>
                    </a:ext>
                  </a:extLst>
                </p:cNvPr>
                <p:cNvSpPr/>
                <p:nvPr/>
              </p:nvSpPr>
              <p:spPr>
                <a:xfrm>
                  <a:off x="8130579" y="4311404"/>
                  <a:ext cx="59909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F767E5FE-8437-4FEF-90BA-36B087F86FED}"/>
              </a:ext>
            </a:extLst>
          </p:cNvPr>
          <p:cNvGrpSpPr/>
          <p:nvPr/>
        </p:nvGrpSpPr>
        <p:grpSpPr>
          <a:xfrm>
            <a:off x="7095693" y="717810"/>
            <a:ext cx="1421353" cy="2823109"/>
            <a:chOff x="4978490" y="717810"/>
            <a:chExt cx="1421353" cy="2823109"/>
          </a:xfrm>
        </p:grpSpPr>
        <p:sp>
          <p:nvSpPr>
            <p:cNvPr id="141" name="フリーフォーム 540">
              <a:extLst>
                <a:ext uri="{FF2B5EF4-FFF2-40B4-BE49-F238E27FC236}">
                  <a16:creationId xmlns:a16="http://schemas.microsoft.com/office/drawing/2014/main" id="{9C359864-876D-41C6-BB8D-0D1E35DCA32D}"/>
                </a:ext>
              </a:extLst>
            </p:cNvPr>
            <p:cNvSpPr/>
            <p:nvPr/>
          </p:nvSpPr>
          <p:spPr>
            <a:xfrm>
              <a:off x="508696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AEFDD1C7-1EF1-46E8-8827-4DE260F129D1}"/>
                </a:ext>
              </a:extLst>
            </p:cNvPr>
            <p:cNvSpPr/>
            <p:nvPr/>
          </p:nvSpPr>
          <p:spPr>
            <a:xfrm>
              <a:off x="5096184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89CDA81F-453F-442B-99EF-5940ADD060BA}"/>
                </a:ext>
              </a:extLst>
            </p:cNvPr>
            <p:cNvSpPr/>
            <p:nvPr/>
          </p:nvSpPr>
          <p:spPr>
            <a:xfrm>
              <a:off x="5521495" y="21721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4D86D819-73F4-43C5-81E8-E52F3D16B86F}"/>
                </a:ext>
              </a:extLst>
            </p:cNvPr>
            <p:cNvSpPr/>
            <p:nvPr/>
          </p:nvSpPr>
          <p:spPr>
            <a:xfrm>
              <a:off x="5165391" y="2310313"/>
              <a:ext cx="1197310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72949 w 950501"/>
                <a:gd name="connsiteY0" fmla="*/ 7678 h 1020925"/>
                <a:gd name="connsiteX1" fmla="*/ 645084 w 950501"/>
                <a:gd name="connsiteY1" fmla="*/ 0 h 1020925"/>
                <a:gd name="connsiteX2" fmla="*/ 950501 w 950501"/>
                <a:gd name="connsiteY2" fmla="*/ 320391 h 1020925"/>
                <a:gd name="connsiteX3" fmla="*/ 950501 w 950501"/>
                <a:gd name="connsiteY3" fmla="*/ 1020925 h 1020925"/>
                <a:gd name="connsiteX4" fmla="*/ 22013 w 950501"/>
                <a:gd name="connsiteY4" fmla="*/ 1020925 h 1020925"/>
                <a:gd name="connsiteX5" fmla="*/ 9405 w 950501"/>
                <a:gd name="connsiteY5" fmla="*/ 397671 h 1020925"/>
                <a:gd name="connsiteX6" fmla="*/ 76603 w 950501"/>
                <a:gd name="connsiteY6" fmla="*/ 129805 h 1020925"/>
                <a:gd name="connsiteX7" fmla="*/ 253744 w 950501"/>
                <a:gd name="connsiteY7" fmla="*/ 10385 h 1020925"/>
                <a:gd name="connsiteX8" fmla="*/ 272949 w 950501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67198 w 941096"/>
                <a:gd name="connsiteY6" fmla="*/ 129805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9098" y="249151"/>
                    <a:pt x="28856" y="201497"/>
                    <a:pt x="67198" y="129805"/>
                  </a:cubicBezTo>
                  <a:cubicBezTo>
                    <a:pt x="103191" y="62505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" name="円/楕円 27">
              <a:extLst>
                <a:ext uri="{FF2B5EF4-FFF2-40B4-BE49-F238E27FC236}">
                  <a16:creationId xmlns:a16="http://schemas.microsoft.com/office/drawing/2014/main" id="{CF512ED6-CF3B-4C62-9242-648E60B1BB0B}"/>
                </a:ext>
              </a:extLst>
            </p:cNvPr>
            <p:cNvSpPr/>
            <p:nvPr/>
          </p:nvSpPr>
          <p:spPr>
            <a:xfrm>
              <a:off x="5376465" y="1972384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86D24A45-737D-4B49-ACEB-E6C4092B573D}"/>
                </a:ext>
              </a:extLst>
            </p:cNvPr>
            <p:cNvSpPr/>
            <p:nvPr/>
          </p:nvSpPr>
          <p:spPr>
            <a:xfrm>
              <a:off x="6002911" y="2441128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5A5AFF8D-8DDA-4AF1-944F-694BCAB8550D}"/>
                </a:ext>
              </a:extLst>
            </p:cNvPr>
            <p:cNvGrpSpPr/>
            <p:nvPr/>
          </p:nvGrpSpPr>
          <p:grpSpPr>
            <a:xfrm>
              <a:off x="5312719" y="1624685"/>
              <a:ext cx="233278" cy="221427"/>
              <a:chOff x="553933" y="1745472"/>
              <a:chExt cx="177418" cy="16840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71" name="円/楕円 662">
                <a:extLst>
                  <a:ext uri="{FF2B5EF4-FFF2-40B4-BE49-F238E27FC236}">
                    <a16:creationId xmlns:a16="http://schemas.microsoft.com/office/drawing/2014/main" id="{28A98521-9A01-45C9-ADA5-66E63830B461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7758EF84-8E60-4365-ADBE-CAD580B64E6D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円/楕円 662">
                <a:extLst>
                  <a:ext uri="{FF2B5EF4-FFF2-40B4-BE49-F238E27FC236}">
                    <a16:creationId xmlns:a16="http://schemas.microsoft.com/office/drawing/2014/main" id="{81C1C063-4C66-4910-AFA6-E3A5478683DE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8" name="台形 582">
              <a:extLst>
                <a:ext uri="{FF2B5EF4-FFF2-40B4-BE49-F238E27FC236}">
                  <a16:creationId xmlns:a16="http://schemas.microsoft.com/office/drawing/2014/main" id="{84C8A52A-548B-42D2-A301-7322CE22820B}"/>
                </a:ext>
              </a:extLst>
            </p:cNvPr>
            <p:cNvSpPr/>
            <p:nvPr/>
          </p:nvSpPr>
          <p:spPr>
            <a:xfrm rot="10800000">
              <a:off x="5414767" y="2321941"/>
              <a:ext cx="447415" cy="799516"/>
            </a:xfrm>
            <a:custGeom>
              <a:avLst/>
              <a:gdLst>
                <a:gd name="connsiteX0" fmla="*/ 0 w 461228"/>
                <a:gd name="connsiteY0" fmla="*/ 792372 h 792372"/>
                <a:gd name="connsiteX1" fmla="*/ 193185 w 461228"/>
                <a:gd name="connsiteY1" fmla="*/ 0 h 792372"/>
                <a:gd name="connsiteX2" fmla="*/ 268043 w 461228"/>
                <a:gd name="connsiteY2" fmla="*/ 0 h 792372"/>
                <a:gd name="connsiteX3" fmla="*/ 461228 w 461228"/>
                <a:gd name="connsiteY3" fmla="*/ 792372 h 792372"/>
                <a:gd name="connsiteX4" fmla="*/ 0 w 461228"/>
                <a:gd name="connsiteY4" fmla="*/ 792372 h 792372"/>
                <a:gd name="connsiteX0" fmla="*/ 0 w 461228"/>
                <a:gd name="connsiteY0" fmla="*/ 794753 h 794753"/>
                <a:gd name="connsiteX1" fmla="*/ 193185 w 461228"/>
                <a:gd name="connsiteY1" fmla="*/ 2381 h 794753"/>
                <a:gd name="connsiteX2" fmla="*/ 365674 w 461228"/>
                <a:gd name="connsiteY2" fmla="*/ 0 h 794753"/>
                <a:gd name="connsiteX3" fmla="*/ 461228 w 461228"/>
                <a:gd name="connsiteY3" fmla="*/ 794753 h 794753"/>
                <a:gd name="connsiteX4" fmla="*/ 0 w 461228"/>
                <a:gd name="connsiteY4" fmla="*/ 794753 h 794753"/>
                <a:gd name="connsiteX0" fmla="*/ 0 w 461228"/>
                <a:gd name="connsiteY0" fmla="*/ 799516 h 799516"/>
                <a:gd name="connsiteX1" fmla="*/ 243192 w 461228"/>
                <a:gd name="connsiteY1" fmla="*/ 0 h 799516"/>
                <a:gd name="connsiteX2" fmla="*/ 365674 w 461228"/>
                <a:gd name="connsiteY2" fmla="*/ 4763 h 799516"/>
                <a:gd name="connsiteX3" fmla="*/ 461228 w 461228"/>
                <a:gd name="connsiteY3" fmla="*/ 799516 h 799516"/>
                <a:gd name="connsiteX4" fmla="*/ 0 w 461228"/>
                <a:gd name="connsiteY4" fmla="*/ 799516 h 799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228" h="799516">
                  <a:moveTo>
                    <a:pt x="0" y="799516"/>
                  </a:moveTo>
                  <a:lnTo>
                    <a:pt x="243192" y="0"/>
                  </a:lnTo>
                  <a:lnTo>
                    <a:pt x="365674" y="4763"/>
                  </a:lnTo>
                  <a:lnTo>
                    <a:pt x="461228" y="799516"/>
                  </a:lnTo>
                  <a:lnTo>
                    <a:pt x="0" y="7995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台形 731">
              <a:extLst>
                <a:ext uri="{FF2B5EF4-FFF2-40B4-BE49-F238E27FC236}">
                  <a16:creationId xmlns:a16="http://schemas.microsoft.com/office/drawing/2014/main" id="{391C971C-9594-4598-AFC3-EABD13D47A6B}"/>
                </a:ext>
              </a:extLst>
            </p:cNvPr>
            <p:cNvSpPr/>
            <p:nvPr/>
          </p:nvSpPr>
          <p:spPr>
            <a:xfrm rot="10800000" flipV="1">
              <a:off x="5434012" y="2449037"/>
              <a:ext cx="192422" cy="804338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214144"/>
                <a:gd name="connsiteY0" fmla="*/ 551112 h 685660"/>
                <a:gd name="connsiteX1" fmla="*/ 50098 w 214144"/>
                <a:gd name="connsiteY1" fmla="*/ 0 h 685660"/>
                <a:gd name="connsiteX2" fmla="*/ 134683 w 214144"/>
                <a:gd name="connsiteY2" fmla="*/ 0 h 685660"/>
                <a:gd name="connsiteX3" fmla="*/ 214144 w 214144"/>
                <a:gd name="connsiteY3" fmla="*/ 488023 h 685660"/>
                <a:gd name="connsiteX4" fmla="*/ 89962 w 214144"/>
                <a:gd name="connsiteY4" fmla="*/ 685660 h 685660"/>
                <a:gd name="connsiteX5" fmla="*/ 0 w 214144"/>
                <a:gd name="connsiteY5" fmla="*/ 551112 h 685660"/>
                <a:gd name="connsiteX0" fmla="*/ 0 w 214144"/>
                <a:gd name="connsiteY0" fmla="*/ 551112 h 665944"/>
                <a:gd name="connsiteX1" fmla="*/ 50098 w 214144"/>
                <a:gd name="connsiteY1" fmla="*/ 0 h 665944"/>
                <a:gd name="connsiteX2" fmla="*/ 134683 w 214144"/>
                <a:gd name="connsiteY2" fmla="*/ 0 h 665944"/>
                <a:gd name="connsiteX3" fmla="*/ 214144 w 214144"/>
                <a:gd name="connsiteY3" fmla="*/ 488023 h 665944"/>
                <a:gd name="connsiteX4" fmla="*/ 148688 w 214144"/>
                <a:gd name="connsiteY4" fmla="*/ 665944 h 665944"/>
                <a:gd name="connsiteX5" fmla="*/ 0 w 214144"/>
                <a:gd name="connsiteY5" fmla="*/ 551112 h 665944"/>
                <a:gd name="connsiteX0" fmla="*/ 0 w 182521"/>
                <a:gd name="connsiteY0" fmla="*/ 509710 h 665944"/>
                <a:gd name="connsiteX1" fmla="*/ 18475 w 182521"/>
                <a:gd name="connsiteY1" fmla="*/ 0 h 665944"/>
                <a:gd name="connsiteX2" fmla="*/ 103060 w 182521"/>
                <a:gd name="connsiteY2" fmla="*/ 0 h 665944"/>
                <a:gd name="connsiteX3" fmla="*/ 182521 w 182521"/>
                <a:gd name="connsiteY3" fmla="*/ 488023 h 665944"/>
                <a:gd name="connsiteX4" fmla="*/ 117065 w 182521"/>
                <a:gd name="connsiteY4" fmla="*/ 665944 h 665944"/>
                <a:gd name="connsiteX5" fmla="*/ 0 w 182521"/>
                <a:gd name="connsiteY5" fmla="*/ 509710 h 66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521" h="665944">
                  <a:moveTo>
                    <a:pt x="0" y="509710"/>
                  </a:moveTo>
                  <a:lnTo>
                    <a:pt x="18475" y="0"/>
                  </a:lnTo>
                  <a:lnTo>
                    <a:pt x="103060" y="0"/>
                  </a:lnTo>
                  <a:lnTo>
                    <a:pt x="182521" y="488023"/>
                  </a:lnTo>
                  <a:lnTo>
                    <a:pt x="117065" y="665944"/>
                  </a:lnTo>
                  <a:lnTo>
                    <a:pt x="0" y="50971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平行四辺形 149">
              <a:extLst>
                <a:ext uri="{FF2B5EF4-FFF2-40B4-BE49-F238E27FC236}">
                  <a16:creationId xmlns:a16="http://schemas.microsoft.com/office/drawing/2014/main" id="{B76F4C64-F3A5-4DF0-AAFB-0E982D9BAC9A}"/>
                </a:ext>
              </a:extLst>
            </p:cNvPr>
            <p:cNvSpPr/>
            <p:nvPr/>
          </p:nvSpPr>
          <p:spPr>
            <a:xfrm>
              <a:off x="5313617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27F7CB20-68B2-4208-AFC5-A31D805877DD}"/>
                </a:ext>
              </a:extLst>
            </p:cNvPr>
            <p:cNvSpPr/>
            <p:nvPr/>
          </p:nvSpPr>
          <p:spPr>
            <a:xfrm rot="10800000">
              <a:off x="5438564" y="2314699"/>
              <a:ext cx="238930" cy="202452"/>
            </a:xfrm>
            <a:prstGeom prst="trapezoid">
              <a:avLst>
                <a:gd name="adj" fmla="val 27112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平行四辺形 151">
              <a:extLst>
                <a:ext uri="{FF2B5EF4-FFF2-40B4-BE49-F238E27FC236}">
                  <a16:creationId xmlns:a16="http://schemas.microsoft.com/office/drawing/2014/main" id="{BDB50D0F-9B60-470E-B295-144868928785}"/>
                </a:ext>
              </a:extLst>
            </p:cNvPr>
            <p:cNvSpPr/>
            <p:nvPr/>
          </p:nvSpPr>
          <p:spPr>
            <a:xfrm>
              <a:off x="5311675" y="2314701"/>
              <a:ext cx="249778" cy="202452"/>
            </a:xfrm>
            <a:prstGeom prst="parallelogram">
              <a:avLst>
                <a:gd name="adj" fmla="val 54525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平行四辺形 152">
              <a:extLst>
                <a:ext uri="{FF2B5EF4-FFF2-40B4-BE49-F238E27FC236}">
                  <a16:creationId xmlns:a16="http://schemas.microsoft.com/office/drawing/2014/main" id="{D1E270E7-D064-4271-94DC-37B606F16563}"/>
                </a:ext>
              </a:extLst>
            </p:cNvPr>
            <p:cNvSpPr/>
            <p:nvPr/>
          </p:nvSpPr>
          <p:spPr>
            <a:xfrm flipH="1">
              <a:off x="5571899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平行四辺形 153">
              <a:extLst>
                <a:ext uri="{FF2B5EF4-FFF2-40B4-BE49-F238E27FC236}">
                  <a16:creationId xmlns:a16="http://schemas.microsoft.com/office/drawing/2014/main" id="{3FE964B5-9D64-4BA5-8EE1-D0399E2FBFB1}"/>
                </a:ext>
              </a:extLst>
            </p:cNvPr>
            <p:cNvSpPr/>
            <p:nvPr/>
          </p:nvSpPr>
          <p:spPr>
            <a:xfrm flipH="1">
              <a:off x="5561811" y="2314701"/>
              <a:ext cx="310352" cy="202452"/>
            </a:xfrm>
            <a:prstGeom prst="parallelogram">
              <a:avLst>
                <a:gd name="adj" fmla="val 5687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67548CE9-422B-46F8-B79B-92DCE8C43719}"/>
                </a:ext>
              </a:extLst>
            </p:cNvPr>
            <p:cNvGrpSpPr/>
            <p:nvPr/>
          </p:nvGrpSpPr>
          <p:grpSpPr>
            <a:xfrm>
              <a:off x="4978490" y="1416069"/>
              <a:ext cx="919333" cy="346958"/>
              <a:chOff x="6899470" y="1416069"/>
              <a:chExt cx="919333" cy="346958"/>
            </a:xfrm>
          </p:grpSpPr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61A08268-3136-47BC-BC17-032079648F5A}"/>
                  </a:ext>
                </a:extLst>
              </p:cNvPr>
              <p:cNvSpPr/>
              <p:nvPr/>
            </p:nvSpPr>
            <p:spPr>
              <a:xfrm>
                <a:off x="6899470" y="1441963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23850E4A-15BD-41F0-8782-194A400123F6}"/>
                  </a:ext>
                </a:extLst>
              </p:cNvPr>
              <p:cNvSpPr/>
              <p:nvPr/>
            </p:nvSpPr>
            <p:spPr>
              <a:xfrm>
                <a:off x="7388254" y="1441963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7F833CFE-6275-4DDD-A876-8A693B4275BE}"/>
                  </a:ext>
                </a:extLst>
              </p:cNvPr>
              <p:cNvSpPr/>
              <p:nvPr/>
            </p:nvSpPr>
            <p:spPr>
              <a:xfrm>
                <a:off x="6908006" y="1416069"/>
                <a:ext cx="910797" cy="346958"/>
              </a:xfrm>
              <a:custGeom>
                <a:avLst/>
                <a:gdLst>
                  <a:gd name="connsiteX0" fmla="*/ 536382 w 910797"/>
                  <a:gd name="connsiteY0" fmla="*/ 43147 h 346958"/>
                  <a:gd name="connsiteX1" fmla="*/ 490629 w 910797"/>
                  <a:gd name="connsiteY1" fmla="*/ 88900 h 346958"/>
                  <a:gd name="connsiteX2" fmla="*/ 490629 w 910797"/>
                  <a:gd name="connsiteY2" fmla="*/ 195804 h 346958"/>
                  <a:gd name="connsiteX3" fmla="*/ 605627 w 910797"/>
                  <a:gd name="connsiteY3" fmla="*/ 310802 h 346958"/>
                  <a:gd name="connsiteX4" fmla="*/ 763581 w 910797"/>
                  <a:gd name="connsiteY4" fmla="*/ 310802 h 346958"/>
                  <a:gd name="connsiteX5" fmla="*/ 878579 w 910797"/>
                  <a:gd name="connsiteY5" fmla="*/ 195804 h 346958"/>
                  <a:gd name="connsiteX6" fmla="*/ 878579 w 910797"/>
                  <a:gd name="connsiteY6" fmla="*/ 88900 h 346958"/>
                  <a:gd name="connsiteX7" fmla="*/ 832826 w 910797"/>
                  <a:gd name="connsiteY7" fmla="*/ 43147 h 346958"/>
                  <a:gd name="connsiteX8" fmla="*/ 71330 w 910797"/>
                  <a:gd name="connsiteY8" fmla="*/ 43147 h 346958"/>
                  <a:gd name="connsiteX9" fmla="*/ 28755 w 910797"/>
                  <a:gd name="connsiteY9" fmla="*/ 90851 h 346958"/>
                  <a:gd name="connsiteX10" fmla="*/ 28755 w 910797"/>
                  <a:gd name="connsiteY10" fmla="*/ 195804 h 346958"/>
                  <a:gd name="connsiteX11" fmla="*/ 131389 w 910797"/>
                  <a:gd name="connsiteY11" fmla="*/ 310802 h 346958"/>
                  <a:gd name="connsiteX12" fmla="*/ 207547 w 910797"/>
                  <a:gd name="connsiteY12" fmla="*/ 310802 h 346958"/>
                  <a:gd name="connsiteX13" fmla="*/ 240592 w 910797"/>
                  <a:gd name="connsiteY13" fmla="*/ 310802 h 346958"/>
                  <a:gd name="connsiteX14" fmla="*/ 243143 w 910797"/>
                  <a:gd name="connsiteY14" fmla="*/ 310802 h 346958"/>
                  <a:gd name="connsiteX15" fmla="*/ 358141 w 910797"/>
                  <a:gd name="connsiteY15" fmla="*/ 195804 h 346958"/>
                  <a:gd name="connsiteX16" fmla="*/ 358141 w 910797"/>
                  <a:gd name="connsiteY16" fmla="*/ 90851 h 346958"/>
                  <a:gd name="connsiteX17" fmla="*/ 310437 w 910797"/>
                  <a:gd name="connsiteY17" fmla="*/ 43147 h 346958"/>
                  <a:gd name="connsiteX18" fmla="*/ 240592 w 910797"/>
                  <a:gd name="connsiteY18" fmla="*/ 43147 h 346958"/>
                  <a:gd name="connsiteX19" fmla="*/ 207547 w 910797"/>
                  <a:gd name="connsiteY19" fmla="*/ 43147 h 346958"/>
                  <a:gd name="connsiteX20" fmla="*/ 422529 w 910797"/>
                  <a:gd name="connsiteY20" fmla="*/ 16 h 346958"/>
                  <a:gd name="connsiteX21" fmla="*/ 469454 w 910797"/>
                  <a:gd name="connsiteY21" fmla="*/ 14239 h 346958"/>
                  <a:gd name="connsiteX22" fmla="*/ 475380 w 910797"/>
                  <a:gd name="connsiteY22" fmla="*/ 24138 h 346958"/>
                  <a:gd name="connsiteX23" fmla="*/ 475432 w 910797"/>
                  <a:gd name="connsiteY23" fmla="*/ 24011 h 346958"/>
                  <a:gd name="connsiteX24" fmla="*/ 516524 w 910797"/>
                  <a:gd name="connsiteY24" fmla="*/ 6990 h 346958"/>
                  <a:gd name="connsiteX25" fmla="*/ 852683 w 910797"/>
                  <a:gd name="connsiteY25" fmla="*/ 6990 h 346958"/>
                  <a:gd name="connsiteX26" fmla="*/ 910797 w 910797"/>
                  <a:gd name="connsiteY26" fmla="*/ 65104 h 346958"/>
                  <a:gd name="connsiteX27" fmla="*/ 910797 w 910797"/>
                  <a:gd name="connsiteY27" fmla="*/ 200891 h 346958"/>
                  <a:gd name="connsiteX28" fmla="*/ 764730 w 910797"/>
                  <a:gd name="connsiteY28" fmla="*/ 346958 h 346958"/>
                  <a:gd name="connsiteX29" fmla="*/ 604478 w 910797"/>
                  <a:gd name="connsiteY29" fmla="*/ 346958 h 346958"/>
                  <a:gd name="connsiteX30" fmla="*/ 458410 w 910797"/>
                  <a:gd name="connsiteY30" fmla="*/ 200891 h 346958"/>
                  <a:gd name="connsiteX31" fmla="*/ 458410 w 910797"/>
                  <a:gd name="connsiteY31" fmla="*/ 65104 h 346958"/>
                  <a:gd name="connsiteX32" fmla="*/ 466149 w 910797"/>
                  <a:gd name="connsiteY32" fmla="*/ 46420 h 346958"/>
                  <a:gd name="connsiteX33" fmla="*/ 455004 w 910797"/>
                  <a:gd name="connsiteY33" fmla="*/ 30000 h 346958"/>
                  <a:gd name="connsiteX34" fmla="*/ 423171 w 910797"/>
                  <a:gd name="connsiteY34" fmla="*/ 21370 h 346958"/>
                  <a:gd name="connsiteX35" fmla="*/ 391263 w 910797"/>
                  <a:gd name="connsiteY35" fmla="*/ 31469 h 346958"/>
                  <a:gd name="connsiteX36" fmla="*/ 382153 w 910797"/>
                  <a:gd name="connsiteY36" fmla="*/ 47771 h 346958"/>
                  <a:gd name="connsiteX37" fmla="*/ 390359 w 910797"/>
                  <a:gd name="connsiteY37" fmla="*/ 67582 h 346958"/>
                  <a:gd name="connsiteX38" fmla="*/ 390359 w 910797"/>
                  <a:gd name="connsiteY38" fmla="*/ 200891 h 346958"/>
                  <a:gd name="connsiteX39" fmla="*/ 244292 w 910797"/>
                  <a:gd name="connsiteY39" fmla="*/ 346958 h 346958"/>
                  <a:gd name="connsiteX40" fmla="*/ 240592 w 910797"/>
                  <a:gd name="connsiteY40" fmla="*/ 346958 h 346958"/>
                  <a:gd name="connsiteX41" fmla="*/ 207547 w 910797"/>
                  <a:gd name="connsiteY41" fmla="*/ 346958 h 346958"/>
                  <a:gd name="connsiteX42" fmla="*/ 130364 w 910797"/>
                  <a:gd name="connsiteY42" fmla="*/ 346958 h 346958"/>
                  <a:gd name="connsiteX43" fmla="*/ 0 w 910797"/>
                  <a:gd name="connsiteY43" fmla="*/ 200891 h 346958"/>
                  <a:gd name="connsiteX44" fmla="*/ 0 w 910797"/>
                  <a:gd name="connsiteY44" fmla="*/ 67582 h 346958"/>
                  <a:gd name="connsiteX45" fmla="*/ 54078 w 910797"/>
                  <a:gd name="connsiteY45" fmla="*/ 6990 h 346958"/>
                  <a:gd name="connsiteX46" fmla="*/ 207547 w 910797"/>
                  <a:gd name="connsiteY46" fmla="*/ 6990 h 346958"/>
                  <a:gd name="connsiteX47" fmla="*/ 240592 w 910797"/>
                  <a:gd name="connsiteY47" fmla="*/ 6990 h 346958"/>
                  <a:gd name="connsiteX48" fmla="*/ 329767 w 910797"/>
                  <a:gd name="connsiteY48" fmla="*/ 6990 h 346958"/>
                  <a:gd name="connsiteX49" fmla="*/ 353352 w 910797"/>
                  <a:gd name="connsiteY49" fmla="*/ 11751 h 346958"/>
                  <a:gd name="connsiteX50" fmla="*/ 372049 w 910797"/>
                  <a:gd name="connsiteY50" fmla="*/ 24358 h 346958"/>
                  <a:gd name="connsiteX51" fmla="*/ 375931 w 910797"/>
                  <a:gd name="connsiteY51" fmla="*/ 16580 h 346958"/>
                  <a:gd name="connsiteX52" fmla="*/ 422529 w 910797"/>
                  <a:gd name="connsiteY52" fmla="*/ 16 h 34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10797" h="346958">
                    <a:moveTo>
                      <a:pt x="536382" y="43147"/>
                    </a:moveTo>
                    <a:cubicBezTo>
                      <a:pt x="511113" y="43147"/>
                      <a:pt x="490629" y="63631"/>
                      <a:pt x="490629" y="88900"/>
                    </a:cubicBezTo>
                    <a:lnTo>
                      <a:pt x="490629" y="195804"/>
                    </a:lnTo>
                    <a:cubicBezTo>
                      <a:pt x="490629" y="259315"/>
                      <a:pt x="542115" y="310802"/>
                      <a:pt x="605627" y="310802"/>
                    </a:cubicBezTo>
                    <a:lnTo>
                      <a:pt x="763581" y="310802"/>
                    </a:lnTo>
                    <a:cubicBezTo>
                      <a:pt x="827092" y="310802"/>
                      <a:pt x="878579" y="259315"/>
                      <a:pt x="878579" y="195804"/>
                    </a:cubicBezTo>
                    <a:lnTo>
                      <a:pt x="878579" y="88900"/>
                    </a:lnTo>
                    <a:cubicBezTo>
                      <a:pt x="878579" y="63631"/>
                      <a:pt x="858095" y="43147"/>
                      <a:pt x="832826" y="43147"/>
                    </a:cubicBezTo>
                    <a:close/>
                    <a:moveTo>
                      <a:pt x="71330" y="43147"/>
                    </a:moveTo>
                    <a:cubicBezTo>
                      <a:pt x="47816" y="43147"/>
                      <a:pt x="28755" y="64504"/>
                      <a:pt x="28755" y="90851"/>
                    </a:cubicBezTo>
                    <a:lnTo>
                      <a:pt x="28755" y="195804"/>
                    </a:lnTo>
                    <a:cubicBezTo>
                      <a:pt x="28755" y="259315"/>
                      <a:pt x="74706" y="310802"/>
                      <a:pt x="131389" y="310802"/>
                    </a:cubicBezTo>
                    <a:lnTo>
                      <a:pt x="207547" y="310802"/>
                    </a:lnTo>
                    <a:lnTo>
                      <a:pt x="240592" y="310802"/>
                    </a:lnTo>
                    <a:lnTo>
                      <a:pt x="243143" y="310802"/>
                    </a:lnTo>
                    <a:cubicBezTo>
                      <a:pt x="306654" y="310802"/>
                      <a:pt x="358141" y="259315"/>
                      <a:pt x="358141" y="195804"/>
                    </a:cubicBezTo>
                    <a:lnTo>
                      <a:pt x="358141" y="90851"/>
                    </a:lnTo>
                    <a:cubicBezTo>
                      <a:pt x="358141" y="64504"/>
                      <a:pt x="336784" y="43147"/>
                      <a:pt x="310437" y="43147"/>
                    </a:cubicBezTo>
                    <a:lnTo>
                      <a:pt x="240592" y="43147"/>
                    </a:lnTo>
                    <a:lnTo>
                      <a:pt x="207547" y="43147"/>
                    </a:lnTo>
                    <a:close/>
                    <a:moveTo>
                      <a:pt x="422529" y="16"/>
                    </a:moveTo>
                    <a:cubicBezTo>
                      <a:pt x="440495" y="-344"/>
                      <a:pt x="457054" y="5076"/>
                      <a:pt x="469454" y="14239"/>
                    </a:cubicBezTo>
                    <a:lnTo>
                      <a:pt x="475380" y="24138"/>
                    </a:lnTo>
                    <a:lnTo>
                      <a:pt x="475432" y="24011"/>
                    </a:lnTo>
                    <a:cubicBezTo>
                      <a:pt x="485948" y="13494"/>
                      <a:pt x="500477" y="6990"/>
                      <a:pt x="516524" y="6990"/>
                    </a:cubicBezTo>
                    <a:lnTo>
                      <a:pt x="852683" y="6990"/>
                    </a:lnTo>
                    <a:cubicBezTo>
                      <a:pt x="884779" y="6990"/>
                      <a:pt x="910797" y="33008"/>
                      <a:pt x="910797" y="65104"/>
                    </a:cubicBezTo>
                    <a:lnTo>
                      <a:pt x="910797" y="200891"/>
                    </a:lnTo>
                    <a:cubicBezTo>
                      <a:pt x="910797" y="281562"/>
                      <a:pt x="845401" y="346958"/>
                      <a:pt x="764730" y="346958"/>
                    </a:cubicBezTo>
                    <a:lnTo>
                      <a:pt x="604478" y="346958"/>
                    </a:lnTo>
                    <a:cubicBezTo>
                      <a:pt x="523807" y="346958"/>
                      <a:pt x="458410" y="281562"/>
                      <a:pt x="458410" y="200891"/>
                    </a:cubicBezTo>
                    <a:lnTo>
                      <a:pt x="458410" y="65104"/>
                    </a:lnTo>
                    <a:lnTo>
                      <a:pt x="466149" y="46420"/>
                    </a:lnTo>
                    <a:lnTo>
                      <a:pt x="455004" y="30000"/>
                    </a:lnTo>
                    <a:cubicBezTo>
                      <a:pt x="446571" y="24456"/>
                      <a:pt x="435345" y="21175"/>
                      <a:pt x="423171" y="21370"/>
                    </a:cubicBezTo>
                    <a:cubicBezTo>
                      <a:pt x="410654" y="21571"/>
                      <a:pt x="399393" y="25403"/>
                      <a:pt x="391263" y="31469"/>
                    </a:cubicBezTo>
                    <a:lnTo>
                      <a:pt x="382153" y="47771"/>
                    </a:lnTo>
                    <a:lnTo>
                      <a:pt x="390359" y="67582"/>
                    </a:lnTo>
                    <a:lnTo>
                      <a:pt x="390359" y="200891"/>
                    </a:lnTo>
                    <a:cubicBezTo>
                      <a:pt x="390359" y="281562"/>
                      <a:pt x="324963" y="346958"/>
                      <a:pt x="244292" y="346958"/>
                    </a:cubicBezTo>
                    <a:lnTo>
                      <a:pt x="240592" y="346958"/>
                    </a:lnTo>
                    <a:lnTo>
                      <a:pt x="207547" y="346958"/>
                    </a:lnTo>
                    <a:lnTo>
                      <a:pt x="130364" y="346958"/>
                    </a:lnTo>
                    <a:cubicBezTo>
                      <a:pt x="58366" y="346958"/>
                      <a:pt x="0" y="281562"/>
                      <a:pt x="0" y="200891"/>
                    </a:cubicBezTo>
                    <a:lnTo>
                      <a:pt x="0" y="67582"/>
                    </a:lnTo>
                    <a:cubicBezTo>
                      <a:pt x="0" y="34118"/>
                      <a:pt x="24212" y="6990"/>
                      <a:pt x="54078" y="6990"/>
                    </a:cubicBezTo>
                    <a:lnTo>
                      <a:pt x="207547" y="6990"/>
                    </a:lnTo>
                    <a:lnTo>
                      <a:pt x="240592" y="6990"/>
                    </a:lnTo>
                    <a:lnTo>
                      <a:pt x="329767" y="6990"/>
                    </a:lnTo>
                    <a:cubicBezTo>
                      <a:pt x="338132" y="6990"/>
                      <a:pt x="346102" y="8685"/>
                      <a:pt x="353352" y="11751"/>
                    </a:cubicBezTo>
                    <a:lnTo>
                      <a:pt x="372049" y="24358"/>
                    </a:lnTo>
                    <a:lnTo>
                      <a:pt x="375931" y="16580"/>
                    </a:lnTo>
                    <a:cubicBezTo>
                      <a:pt x="387800" y="6662"/>
                      <a:pt x="404240" y="381"/>
                      <a:pt x="422529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0D5AC31B-88D9-4935-93C3-9840EF675D07}"/>
                </a:ext>
              </a:extLst>
            </p:cNvPr>
            <p:cNvGrpSpPr/>
            <p:nvPr/>
          </p:nvGrpSpPr>
          <p:grpSpPr>
            <a:xfrm>
              <a:off x="5518106" y="1265068"/>
              <a:ext cx="354057" cy="335267"/>
              <a:chOff x="5488511" y="1265068"/>
              <a:chExt cx="354057" cy="335267"/>
            </a:xfrm>
          </p:grpSpPr>
          <p:sp>
            <p:nvSpPr>
              <p:cNvPr id="166" name="円/楕円 549">
                <a:extLst>
                  <a:ext uri="{FF2B5EF4-FFF2-40B4-BE49-F238E27FC236}">
                    <a16:creationId xmlns:a16="http://schemas.microsoft.com/office/drawing/2014/main" id="{E665A4DB-C06B-4DDD-B2C9-C385B46F4827}"/>
                  </a:ext>
                </a:extLst>
              </p:cNvPr>
              <p:cNvSpPr/>
              <p:nvPr/>
            </p:nvSpPr>
            <p:spPr>
              <a:xfrm>
                <a:off x="5597644" y="1472863"/>
                <a:ext cx="104027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D91CD06A-70A7-4012-9DC8-CACF8C8DD580}"/>
                  </a:ext>
                </a:extLst>
              </p:cNvPr>
              <p:cNvSpPr/>
              <p:nvPr/>
            </p:nvSpPr>
            <p:spPr>
              <a:xfrm rot="5400000">
                <a:off x="5637132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2D9AFFCF-048C-4057-BB23-96B21299BCE9}"/>
                </a:ext>
              </a:extLst>
            </p:cNvPr>
            <p:cNvGrpSpPr/>
            <p:nvPr/>
          </p:nvGrpSpPr>
          <p:grpSpPr>
            <a:xfrm>
              <a:off x="5144798" y="1265068"/>
              <a:ext cx="162294" cy="335267"/>
              <a:chOff x="5470802" y="1265068"/>
              <a:chExt cx="354057" cy="335267"/>
            </a:xfrm>
          </p:grpSpPr>
          <p:sp>
            <p:nvSpPr>
              <p:cNvPr id="164" name="円/楕円 549">
                <a:extLst>
                  <a:ext uri="{FF2B5EF4-FFF2-40B4-BE49-F238E27FC236}">
                    <a16:creationId xmlns:a16="http://schemas.microsoft.com/office/drawing/2014/main" id="{5E01A1B8-9C44-4D27-AE46-D33F46D0CC9A}"/>
                  </a:ext>
                </a:extLst>
              </p:cNvPr>
              <p:cNvSpPr/>
              <p:nvPr/>
            </p:nvSpPr>
            <p:spPr>
              <a:xfrm>
                <a:off x="5581988" y="1472863"/>
                <a:ext cx="135336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DEDECB49-8480-43ED-8D51-76ABD19440B7}"/>
                  </a:ext>
                </a:extLst>
              </p:cNvPr>
              <p:cNvSpPr/>
              <p:nvPr/>
            </p:nvSpPr>
            <p:spPr>
              <a:xfrm rot="5400000">
                <a:off x="5619423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8" name="月 157">
              <a:extLst>
                <a:ext uri="{FF2B5EF4-FFF2-40B4-BE49-F238E27FC236}">
                  <a16:creationId xmlns:a16="http://schemas.microsoft.com/office/drawing/2014/main" id="{F8011128-023D-4E97-B3EA-F253F8D02572}"/>
                </a:ext>
              </a:extLst>
            </p:cNvPr>
            <p:cNvSpPr/>
            <p:nvPr/>
          </p:nvSpPr>
          <p:spPr>
            <a:xfrm rot="18900000" flipH="1">
              <a:off x="5700628" y="717810"/>
              <a:ext cx="433280" cy="982636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" name="円/楕円 368">
              <a:extLst>
                <a:ext uri="{FF2B5EF4-FFF2-40B4-BE49-F238E27FC236}">
                  <a16:creationId xmlns:a16="http://schemas.microsoft.com/office/drawing/2014/main" id="{AAAFF9A2-1AE4-41C7-A870-18EEAE978103}"/>
                </a:ext>
              </a:extLst>
            </p:cNvPr>
            <p:cNvSpPr/>
            <p:nvPr/>
          </p:nvSpPr>
          <p:spPr>
            <a:xfrm rot="900000" flipH="1">
              <a:off x="6012008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0" name="円/楕円 369">
              <a:extLst>
                <a:ext uri="{FF2B5EF4-FFF2-40B4-BE49-F238E27FC236}">
                  <a16:creationId xmlns:a16="http://schemas.microsoft.com/office/drawing/2014/main" id="{EEF1A096-F422-40C9-837C-90BB7E54F73B}"/>
                </a:ext>
              </a:extLst>
            </p:cNvPr>
            <p:cNvSpPr/>
            <p:nvPr/>
          </p:nvSpPr>
          <p:spPr>
            <a:xfrm rot="900000" flipH="1">
              <a:off x="6064991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3AD93909-D973-4EE2-BA48-41D68013B796}"/>
                </a:ext>
              </a:extLst>
            </p:cNvPr>
            <p:cNvSpPr/>
            <p:nvPr/>
          </p:nvSpPr>
          <p:spPr>
            <a:xfrm>
              <a:off x="5302051" y="2311363"/>
              <a:ext cx="678929" cy="965943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76735 w 842068"/>
                <a:gd name="connsiteY11" fmla="*/ 70592 h 965943"/>
                <a:gd name="connsiteX12" fmla="*/ 166803 w 842068"/>
                <a:gd name="connsiteY12" fmla="*/ 0 h 965943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126945 w 842068"/>
                <a:gd name="connsiteY11" fmla="*/ 11061 h 965943"/>
                <a:gd name="connsiteX12" fmla="*/ 166803 w 842068"/>
                <a:gd name="connsiteY12" fmla="*/ 0 h 9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65943">
                  <a:moveTo>
                    <a:pt x="166803" y="0"/>
                  </a:moveTo>
                  <a:lnTo>
                    <a:pt x="291083" y="926824"/>
                  </a:lnTo>
                  <a:lnTo>
                    <a:pt x="607336" y="16668"/>
                  </a:lnTo>
                  <a:lnTo>
                    <a:pt x="777145" y="11062"/>
                  </a:lnTo>
                  <a:lnTo>
                    <a:pt x="842068" y="253630"/>
                  </a:lnTo>
                  <a:lnTo>
                    <a:pt x="639696" y="344006"/>
                  </a:lnTo>
                  <a:lnTo>
                    <a:pt x="692225" y="633241"/>
                  </a:lnTo>
                  <a:lnTo>
                    <a:pt x="276316" y="965943"/>
                  </a:lnTo>
                  <a:lnTo>
                    <a:pt x="117356" y="628479"/>
                  </a:lnTo>
                  <a:lnTo>
                    <a:pt x="172838" y="332099"/>
                  </a:lnTo>
                  <a:lnTo>
                    <a:pt x="0" y="253630"/>
                  </a:lnTo>
                  <a:lnTo>
                    <a:pt x="126945" y="11061"/>
                  </a:lnTo>
                  <a:lnTo>
                    <a:pt x="166803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AF7EBB8A-05FD-4691-B8D7-D7C42FF43DA8}"/>
                </a:ext>
              </a:extLst>
            </p:cNvPr>
            <p:cNvSpPr/>
            <p:nvPr/>
          </p:nvSpPr>
          <p:spPr>
            <a:xfrm>
              <a:off x="5275399" y="2312900"/>
              <a:ext cx="678929" cy="954881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54881">
                  <a:moveTo>
                    <a:pt x="178616" y="3225"/>
                  </a:moveTo>
                  <a:lnTo>
                    <a:pt x="291083" y="915762"/>
                  </a:lnTo>
                  <a:lnTo>
                    <a:pt x="607336" y="5606"/>
                  </a:lnTo>
                  <a:lnTo>
                    <a:pt x="777145" y="0"/>
                  </a:lnTo>
                  <a:lnTo>
                    <a:pt x="842068" y="242568"/>
                  </a:lnTo>
                  <a:lnTo>
                    <a:pt x="639696" y="332944"/>
                  </a:lnTo>
                  <a:lnTo>
                    <a:pt x="692225" y="622179"/>
                  </a:lnTo>
                  <a:lnTo>
                    <a:pt x="276316" y="954881"/>
                  </a:lnTo>
                  <a:lnTo>
                    <a:pt x="117356" y="617417"/>
                  </a:lnTo>
                  <a:lnTo>
                    <a:pt x="172838" y="321037"/>
                  </a:lnTo>
                  <a:lnTo>
                    <a:pt x="0" y="242568"/>
                  </a:lnTo>
                  <a:lnTo>
                    <a:pt x="76735" y="59530"/>
                  </a:lnTo>
                  <a:lnTo>
                    <a:pt x="178616" y="3225"/>
                  </a:lnTo>
                  <a:close/>
                </a:path>
              </a:pathLst>
            </a:custGeom>
            <a:pattFill prst="lgConfetti">
              <a:fgClr>
                <a:schemeClr val="tx1">
                  <a:lumMod val="65000"/>
                  <a:lumOff val="3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54EA0198-BB31-4AAE-BEFC-39096057AE10}"/>
                </a:ext>
              </a:extLst>
            </p:cNvPr>
            <p:cNvSpPr/>
            <p:nvPr/>
          </p:nvSpPr>
          <p:spPr>
            <a:xfrm>
              <a:off x="5457627" y="3351530"/>
              <a:ext cx="63941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ADBE5C8-0B5E-4458-AED4-FAD3F50DF8AD}"/>
              </a:ext>
            </a:extLst>
          </p:cNvPr>
          <p:cNvGrpSpPr/>
          <p:nvPr/>
        </p:nvGrpSpPr>
        <p:grpSpPr>
          <a:xfrm>
            <a:off x="1343415" y="937981"/>
            <a:ext cx="1437417" cy="2619709"/>
            <a:chOff x="1288395" y="937981"/>
            <a:chExt cx="1437417" cy="261970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DDF2CD6-02E8-4E70-9B3C-DD4D97FEC2AA}"/>
                </a:ext>
              </a:extLst>
            </p:cNvPr>
            <p:cNvSpPr/>
            <p:nvPr/>
          </p:nvSpPr>
          <p:spPr>
            <a:xfrm>
              <a:off x="1288395" y="2382553"/>
              <a:ext cx="314165" cy="117513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BA57AC3-5265-41DE-A55C-870097AF3D24}"/>
                </a:ext>
              </a:extLst>
            </p:cNvPr>
            <p:cNvSpPr/>
            <p:nvPr/>
          </p:nvSpPr>
          <p:spPr>
            <a:xfrm>
              <a:off x="1340299" y="937981"/>
              <a:ext cx="1080993" cy="180052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448541 w 897082"/>
                <a:gd name="connsiteY16" fmla="*/ 0 h 1466720"/>
                <a:gd name="connsiteX0" fmla="*/ 448541 w 897082"/>
                <a:gd name="connsiteY0" fmla="*/ 0 h 1466720"/>
                <a:gd name="connsiteX1" fmla="*/ 897082 w 897082"/>
                <a:gd name="connsiteY1" fmla="*/ 572384 h 1466720"/>
                <a:gd name="connsiteX2" fmla="*/ 623133 w 897082"/>
                <a:gd name="connsiteY2" fmla="*/ 985676 h 1466720"/>
                <a:gd name="connsiteX3" fmla="*/ 564119 w 897082"/>
                <a:gd name="connsiteY3" fmla="*/ 1003996 h 1466720"/>
                <a:gd name="connsiteX4" fmla="*/ 575827 w 897082"/>
                <a:gd name="connsiteY4" fmla="*/ 1118635 h 1466720"/>
                <a:gd name="connsiteX5" fmla="*/ 603105 w 897082"/>
                <a:gd name="connsiteY5" fmla="*/ 1118635 h 1466720"/>
                <a:gd name="connsiteX6" fmla="*/ 786798 w 897082"/>
                <a:gd name="connsiteY6" fmla="*/ 1292678 h 1466720"/>
                <a:gd name="connsiteX7" fmla="*/ 786797 w 897082"/>
                <a:gd name="connsiteY7" fmla="*/ 1466720 h 1466720"/>
                <a:gd name="connsiteX8" fmla="*/ 188668 w 897082"/>
                <a:gd name="connsiteY8" fmla="*/ 1466720 h 1466720"/>
                <a:gd name="connsiteX9" fmla="*/ 188668 w 897082"/>
                <a:gd name="connsiteY9" fmla="*/ 1292678 h 1466720"/>
                <a:gd name="connsiteX10" fmla="*/ 300860 w 897082"/>
                <a:gd name="connsiteY10" fmla="*/ 1132312 h 1466720"/>
                <a:gd name="connsiteX11" fmla="*/ 352270 w 897082"/>
                <a:gd name="connsiteY11" fmla="*/ 1122478 h 1466720"/>
                <a:gd name="connsiteX12" fmla="*/ 363516 w 897082"/>
                <a:gd name="connsiteY12" fmla="*/ 1012354 h 1466720"/>
                <a:gd name="connsiteX13" fmla="*/ 358144 w 897082"/>
                <a:gd name="connsiteY13" fmla="*/ 1011812 h 1466720"/>
                <a:gd name="connsiteX14" fmla="*/ 0 w 897082"/>
                <a:gd name="connsiteY14" fmla="*/ 572384 h 1466720"/>
                <a:gd name="connsiteX15" fmla="*/ 448541 w 897082"/>
                <a:gd name="connsiteY15" fmla="*/ 0 h 1466720"/>
                <a:gd name="connsiteX0" fmla="*/ 448541 w 897082"/>
                <a:gd name="connsiteY0" fmla="*/ 30 h 1466750"/>
                <a:gd name="connsiteX1" fmla="*/ 897082 w 897082"/>
                <a:gd name="connsiteY1" fmla="*/ 572414 h 1466750"/>
                <a:gd name="connsiteX2" fmla="*/ 623133 w 897082"/>
                <a:gd name="connsiteY2" fmla="*/ 985706 h 1466750"/>
                <a:gd name="connsiteX3" fmla="*/ 564119 w 897082"/>
                <a:gd name="connsiteY3" fmla="*/ 1004026 h 1466750"/>
                <a:gd name="connsiteX4" fmla="*/ 575827 w 897082"/>
                <a:gd name="connsiteY4" fmla="*/ 1118665 h 1466750"/>
                <a:gd name="connsiteX5" fmla="*/ 603105 w 897082"/>
                <a:gd name="connsiteY5" fmla="*/ 1118665 h 1466750"/>
                <a:gd name="connsiteX6" fmla="*/ 786798 w 897082"/>
                <a:gd name="connsiteY6" fmla="*/ 1292708 h 1466750"/>
                <a:gd name="connsiteX7" fmla="*/ 786797 w 897082"/>
                <a:gd name="connsiteY7" fmla="*/ 1466750 h 1466750"/>
                <a:gd name="connsiteX8" fmla="*/ 188668 w 897082"/>
                <a:gd name="connsiteY8" fmla="*/ 1466750 h 1466750"/>
                <a:gd name="connsiteX9" fmla="*/ 188668 w 897082"/>
                <a:gd name="connsiteY9" fmla="*/ 1292708 h 1466750"/>
                <a:gd name="connsiteX10" fmla="*/ 300860 w 897082"/>
                <a:gd name="connsiteY10" fmla="*/ 1132342 h 1466750"/>
                <a:gd name="connsiteX11" fmla="*/ 352270 w 897082"/>
                <a:gd name="connsiteY11" fmla="*/ 1122508 h 1466750"/>
                <a:gd name="connsiteX12" fmla="*/ 363516 w 897082"/>
                <a:gd name="connsiteY12" fmla="*/ 1012384 h 1466750"/>
                <a:gd name="connsiteX13" fmla="*/ 358144 w 897082"/>
                <a:gd name="connsiteY13" fmla="*/ 1011842 h 1466750"/>
                <a:gd name="connsiteX14" fmla="*/ 0 w 897082"/>
                <a:gd name="connsiteY14" fmla="*/ 572414 h 1466750"/>
                <a:gd name="connsiteX15" fmla="*/ 448541 w 897082"/>
                <a:gd name="connsiteY15" fmla="*/ 30 h 1466750"/>
                <a:gd name="connsiteX0" fmla="*/ 448541 w 897082"/>
                <a:gd name="connsiteY0" fmla="*/ 28 h 1494417"/>
                <a:gd name="connsiteX1" fmla="*/ 897082 w 897082"/>
                <a:gd name="connsiteY1" fmla="*/ 600081 h 1494417"/>
                <a:gd name="connsiteX2" fmla="*/ 623133 w 897082"/>
                <a:gd name="connsiteY2" fmla="*/ 1013373 h 1494417"/>
                <a:gd name="connsiteX3" fmla="*/ 564119 w 897082"/>
                <a:gd name="connsiteY3" fmla="*/ 1031693 h 1494417"/>
                <a:gd name="connsiteX4" fmla="*/ 575827 w 897082"/>
                <a:gd name="connsiteY4" fmla="*/ 1146332 h 1494417"/>
                <a:gd name="connsiteX5" fmla="*/ 603105 w 897082"/>
                <a:gd name="connsiteY5" fmla="*/ 1146332 h 1494417"/>
                <a:gd name="connsiteX6" fmla="*/ 786798 w 897082"/>
                <a:gd name="connsiteY6" fmla="*/ 1320375 h 1494417"/>
                <a:gd name="connsiteX7" fmla="*/ 786797 w 897082"/>
                <a:gd name="connsiteY7" fmla="*/ 1494417 h 1494417"/>
                <a:gd name="connsiteX8" fmla="*/ 188668 w 897082"/>
                <a:gd name="connsiteY8" fmla="*/ 1494417 h 1494417"/>
                <a:gd name="connsiteX9" fmla="*/ 188668 w 897082"/>
                <a:gd name="connsiteY9" fmla="*/ 1320375 h 1494417"/>
                <a:gd name="connsiteX10" fmla="*/ 300860 w 897082"/>
                <a:gd name="connsiteY10" fmla="*/ 1160009 h 1494417"/>
                <a:gd name="connsiteX11" fmla="*/ 352270 w 897082"/>
                <a:gd name="connsiteY11" fmla="*/ 1150175 h 1494417"/>
                <a:gd name="connsiteX12" fmla="*/ 363516 w 897082"/>
                <a:gd name="connsiteY12" fmla="*/ 1040051 h 1494417"/>
                <a:gd name="connsiteX13" fmla="*/ 358144 w 897082"/>
                <a:gd name="connsiteY13" fmla="*/ 1039509 h 1494417"/>
                <a:gd name="connsiteX14" fmla="*/ 0 w 897082"/>
                <a:gd name="connsiteY14" fmla="*/ 600081 h 1494417"/>
                <a:gd name="connsiteX15" fmla="*/ 448541 w 897082"/>
                <a:gd name="connsiteY15" fmla="*/ 28 h 1494417"/>
                <a:gd name="connsiteX0" fmla="*/ 449076 w 897617"/>
                <a:gd name="connsiteY0" fmla="*/ 28 h 1494417"/>
                <a:gd name="connsiteX1" fmla="*/ 897617 w 897617"/>
                <a:gd name="connsiteY1" fmla="*/ 600081 h 1494417"/>
                <a:gd name="connsiteX2" fmla="*/ 623668 w 897617"/>
                <a:gd name="connsiteY2" fmla="*/ 1013373 h 1494417"/>
                <a:gd name="connsiteX3" fmla="*/ 564654 w 897617"/>
                <a:gd name="connsiteY3" fmla="*/ 1031693 h 1494417"/>
                <a:gd name="connsiteX4" fmla="*/ 576362 w 897617"/>
                <a:gd name="connsiteY4" fmla="*/ 1146332 h 1494417"/>
                <a:gd name="connsiteX5" fmla="*/ 603640 w 897617"/>
                <a:gd name="connsiteY5" fmla="*/ 1146332 h 1494417"/>
                <a:gd name="connsiteX6" fmla="*/ 787333 w 897617"/>
                <a:gd name="connsiteY6" fmla="*/ 1320375 h 1494417"/>
                <a:gd name="connsiteX7" fmla="*/ 787332 w 897617"/>
                <a:gd name="connsiteY7" fmla="*/ 1494417 h 1494417"/>
                <a:gd name="connsiteX8" fmla="*/ 189203 w 897617"/>
                <a:gd name="connsiteY8" fmla="*/ 1494417 h 1494417"/>
                <a:gd name="connsiteX9" fmla="*/ 189203 w 897617"/>
                <a:gd name="connsiteY9" fmla="*/ 1320375 h 1494417"/>
                <a:gd name="connsiteX10" fmla="*/ 301395 w 897617"/>
                <a:gd name="connsiteY10" fmla="*/ 1160009 h 1494417"/>
                <a:gd name="connsiteX11" fmla="*/ 352805 w 897617"/>
                <a:gd name="connsiteY11" fmla="*/ 1150175 h 1494417"/>
                <a:gd name="connsiteX12" fmla="*/ 364051 w 897617"/>
                <a:gd name="connsiteY12" fmla="*/ 1040051 h 1494417"/>
                <a:gd name="connsiteX13" fmla="*/ 358679 w 897617"/>
                <a:gd name="connsiteY13" fmla="*/ 1039509 h 1494417"/>
                <a:gd name="connsiteX14" fmla="*/ 535 w 897617"/>
                <a:gd name="connsiteY14" fmla="*/ 600081 h 1494417"/>
                <a:gd name="connsiteX15" fmla="*/ 449076 w 897617"/>
                <a:gd name="connsiteY15" fmla="*/ 28 h 1494417"/>
                <a:gd name="connsiteX0" fmla="*/ 449076 w 897617"/>
                <a:gd name="connsiteY0" fmla="*/ 3 h 1494392"/>
                <a:gd name="connsiteX1" fmla="*/ 897617 w 897617"/>
                <a:gd name="connsiteY1" fmla="*/ 600056 h 1494392"/>
                <a:gd name="connsiteX2" fmla="*/ 623668 w 897617"/>
                <a:gd name="connsiteY2" fmla="*/ 1013348 h 1494392"/>
                <a:gd name="connsiteX3" fmla="*/ 564654 w 897617"/>
                <a:gd name="connsiteY3" fmla="*/ 1031668 h 1494392"/>
                <a:gd name="connsiteX4" fmla="*/ 576362 w 897617"/>
                <a:gd name="connsiteY4" fmla="*/ 1146307 h 1494392"/>
                <a:gd name="connsiteX5" fmla="*/ 603640 w 897617"/>
                <a:gd name="connsiteY5" fmla="*/ 1146307 h 1494392"/>
                <a:gd name="connsiteX6" fmla="*/ 787333 w 897617"/>
                <a:gd name="connsiteY6" fmla="*/ 1320350 h 1494392"/>
                <a:gd name="connsiteX7" fmla="*/ 787332 w 897617"/>
                <a:gd name="connsiteY7" fmla="*/ 1494392 h 1494392"/>
                <a:gd name="connsiteX8" fmla="*/ 189203 w 897617"/>
                <a:gd name="connsiteY8" fmla="*/ 1494392 h 1494392"/>
                <a:gd name="connsiteX9" fmla="*/ 189203 w 897617"/>
                <a:gd name="connsiteY9" fmla="*/ 1320350 h 1494392"/>
                <a:gd name="connsiteX10" fmla="*/ 301395 w 897617"/>
                <a:gd name="connsiteY10" fmla="*/ 1159984 h 1494392"/>
                <a:gd name="connsiteX11" fmla="*/ 352805 w 897617"/>
                <a:gd name="connsiteY11" fmla="*/ 1150150 h 1494392"/>
                <a:gd name="connsiteX12" fmla="*/ 364051 w 897617"/>
                <a:gd name="connsiteY12" fmla="*/ 1040026 h 1494392"/>
                <a:gd name="connsiteX13" fmla="*/ 358679 w 897617"/>
                <a:gd name="connsiteY13" fmla="*/ 1039484 h 1494392"/>
                <a:gd name="connsiteX14" fmla="*/ 535 w 897617"/>
                <a:gd name="connsiteY14" fmla="*/ 607961 h 1494392"/>
                <a:gd name="connsiteX15" fmla="*/ 449076 w 897617"/>
                <a:gd name="connsiteY15" fmla="*/ 3 h 1494392"/>
                <a:gd name="connsiteX0" fmla="*/ 448594 w 897135"/>
                <a:gd name="connsiteY0" fmla="*/ 3 h 1494392"/>
                <a:gd name="connsiteX1" fmla="*/ 897135 w 897135"/>
                <a:gd name="connsiteY1" fmla="*/ 600056 h 1494392"/>
                <a:gd name="connsiteX2" fmla="*/ 623186 w 897135"/>
                <a:gd name="connsiteY2" fmla="*/ 1013348 h 1494392"/>
                <a:gd name="connsiteX3" fmla="*/ 564172 w 897135"/>
                <a:gd name="connsiteY3" fmla="*/ 1031668 h 1494392"/>
                <a:gd name="connsiteX4" fmla="*/ 575880 w 897135"/>
                <a:gd name="connsiteY4" fmla="*/ 1146307 h 1494392"/>
                <a:gd name="connsiteX5" fmla="*/ 603158 w 897135"/>
                <a:gd name="connsiteY5" fmla="*/ 1146307 h 1494392"/>
                <a:gd name="connsiteX6" fmla="*/ 786851 w 897135"/>
                <a:gd name="connsiteY6" fmla="*/ 1320350 h 1494392"/>
                <a:gd name="connsiteX7" fmla="*/ 786850 w 897135"/>
                <a:gd name="connsiteY7" fmla="*/ 1494392 h 1494392"/>
                <a:gd name="connsiteX8" fmla="*/ 188721 w 897135"/>
                <a:gd name="connsiteY8" fmla="*/ 1494392 h 1494392"/>
                <a:gd name="connsiteX9" fmla="*/ 188721 w 897135"/>
                <a:gd name="connsiteY9" fmla="*/ 1320350 h 1494392"/>
                <a:gd name="connsiteX10" fmla="*/ 300913 w 897135"/>
                <a:gd name="connsiteY10" fmla="*/ 1159984 h 1494392"/>
                <a:gd name="connsiteX11" fmla="*/ 352323 w 897135"/>
                <a:gd name="connsiteY11" fmla="*/ 1150150 h 1494392"/>
                <a:gd name="connsiteX12" fmla="*/ 363569 w 897135"/>
                <a:gd name="connsiteY12" fmla="*/ 1040026 h 1494392"/>
                <a:gd name="connsiteX13" fmla="*/ 358197 w 897135"/>
                <a:gd name="connsiteY13" fmla="*/ 1039484 h 1494392"/>
                <a:gd name="connsiteX14" fmla="*/ 53 w 897135"/>
                <a:gd name="connsiteY14" fmla="*/ 607961 h 1494392"/>
                <a:gd name="connsiteX15" fmla="*/ 448594 w 897135"/>
                <a:gd name="connsiteY15" fmla="*/ 3 h 1494392"/>
                <a:gd name="connsiteX0" fmla="*/ 448654 w 897195"/>
                <a:gd name="connsiteY0" fmla="*/ 3 h 1494392"/>
                <a:gd name="connsiteX1" fmla="*/ 897195 w 897195"/>
                <a:gd name="connsiteY1" fmla="*/ 600056 h 1494392"/>
                <a:gd name="connsiteX2" fmla="*/ 623246 w 897195"/>
                <a:gd name="connsiteY2" fmla="*/ 1013348 h 1494392"/>
                <a:gd name="connsiteX3" fmla="*/ 564232 w 897195"/>
                <a:gd name="connsiteY3" fmla="*/ 1031668 h 1494392"/>
                <a:gd name="connsiteX4" fmla="*/ 575940 w 897195"/>
                <a:gd name="connsiteY4" fmla="*/ 1146307 h 1494392"/>
                <a:gd name="connsiteX5" fmla="*/ 603218 w 897195"/>
                <a:gd name="connsiteY5" fmla="*/ 1146307 h 1494392"/>
                <a:gd name="connsiteX6" fmla="*/ 786911 w 897195"/>
                <a:gd name="connsiteY6" fmla="*/ 1320350 h 1494392"/>
                <a:gd name="connsiteX7" fmla="*/ 786910 w 897195"/>
                <a:gd name="connsiteY7" fmla="*/ 1494392 h 1494392"/>
                <a:gd name="connsiteX8" fmla="*/ 188781 w 897195"/>
                <a:gd name="connsiteY8" fmla="*/ 1494392 h 1494392"/>
                <a:gd name="connsiteX9" fmla="*/ 188781 w 897195"/>
                <a:gd name="connsiteY9" fmla="*/ 1320350 h 1494392"/>
                <a:gd name="connsiteX10" fmla="*/ 300973 w 897195"/>
                <a:gd name="connsiteY10" fmla="*/ 1159984 h 1494392"/>
                <a:gd name="connsiteX11" fmla="*/ 352383 w 897195"/>
                <a:gd name="connsiteY11" fmla="*/ 1150150 h 1494392"/>
                <a:gd name="connsiteX12" fmla="*/ 363629 w 897195"/>
                <a:gd name="connsiteY12" fmla="*/ 1040026 h 1494392"/>
                <a:gd name="connsiteX13" fmla="*/ 358257 w 897195"/>
                <a:gd name="connsiteY13" fmla="*/ 1039484 h 1494392"/>
                <a:gd name="connsiteX14" fmla="*/ 113 w 897195"/>
                <a:gd name="connsiteY14" fmla="*/ 607961 h 1494392"/>
                <a:gd name="connsiteX15" fmla="*/ 448654 w 897195"/>
                <a:gd name="connsiteY15" fmla="*/ 3 h 1494392"/>
                <a:gd name="connsiteX0" fmla="*/ 448644 w 897185"/>
                <a:gd name="connsiteY0" fmla="*/ 3 h 1494392"/>
                <a:gd name="connsiteX1" fmla="*/ 897185 w 897185"/>
                <a:gd name="connsiteY1" fmla="*/ 600056 h 1494392"/>
                <a:gd name="connsiteX2" fmla="*/ 623236 w 897185"/>
                <a:gd name="connsiteY2" fmla="*/ 1013348 h 1494392"/>
                <a:gd name="connsiteX3" fmla="*/ 564222 w 897185"/>
                <a:gd name="connsiteY3" fmla="*/ 1031668 h 1494392"/>
                <a:gd name="connsiteX4" fmla="*/ 575930 w 897185"/>
                <a:gd name="connsiteY4" fmla="*/ 1146307 h 1494392"/>
                <a:gd name="connsiteX5" fmla="*/ 603208 w 897185"/>
                <a:gd name="connsiteY5" fmla="*/ 1146307 h 1494392"/>
                <a:gd name="connsiteX6" fmla="*/ 786901 w 897185"/>
                <a:gd name="connsiteY6" fmla="*/ 1320350 h 1494392"/>
                <a:gd name="connsiteX7" fmla="*/ 786900 w 897185"/>
                <a:gd name="connsiteY7" fmla="*/ 1494392 h 1494392"/>
                <a:gd name="connsiteX8" fmla="*/ 188771 w 897185"/>
                <a:gd name="connsiteY8" fmla="*/ 1494392 h 1494392"/>
                <a:gd name="connsiteX9" fmla="*/ 188771 w 897185"/>
                <a:gd name="connsiteY9" fmla="*/ 1320350 h 1494392"/>
                <a:gd name="connsiteX10" fmla="*/ 300963 w 897185"/>
                <a:gd name="connsiteY10" fmla="*/ 1159984 h 1494392"/>
                <a:gd name="connsiteX11" fmla="*/ 352373 w 897185"/>
                <a:gd name="connsiteY11" fmla="*/ 1150150 h 1494392"/>
                <a:gd name="connsiteX12" fmla="*/ 363619 w 897185"/>
                <a:gd name="connsiteY12" fmla="*/ 1040026 h 1494392"/>
                <a:gd name="connsiteX13" fmla="*/ 358247 w 897185"/>
                <a:gd name="connsiteY13" fmla="*/ 1039484 h 1494392"/>
                <a:gd name="connsiteX14" fmla="*/ 103 w 897185"/>
                <a:gd name="connsiteY14" fmla="*/ 607961 h 1494392"/>
                <a:gd name="connsiteX15" fmla="*/ 448644 w 897185"/>
                <a:gd name="connsiteY15" fmla="*/ 3 h 1494392"/>
                <a:gd name="connsiteX0" fmla="*/ 448644 w 897198"/>
                <a:gd name="connsiteY0" fmla="*/ 3 h 1494392"/>
                <a:gd name="connsiteX1" fmla="*/ 897185 w 897198"/>
                <a:gd name="connsiteY1" fmla="*/ 600056 h 1494392"/>
                <a:gd name="connsiteX2" fmla="*/ 623236 w 897198"/>
                <a:gd name="connsiteY2" fmla="*/ 1013348 h 1494392"/>
                <a:gd name="connsiteX3" fmla="*/ 564222 w 897198"/>
                <a:gd name="connsiteY3" fmla="*/ 1031668 h 1494392"/>
                <a:gd name="connsiteX4" fmla="*/ 575930 w 897198"/>
                <a:gd name="connsiteY4" fmla="*/ 1146307 h 1494392"/>
                <a:gd name="connsiteX5" fmla="*/ 603208 w 897198"/>
                <a:gd name="connsiteY5" fmla="*/ 1146307 h 1494392"/>
                <a:gd name="connsiteX6" fmla="*/ 786901 w 897198"/>
                <a:gd name="connsiteY6" fmla="*/ 1320350 h 1494392"/>
                <a:gd name="connsiteX7" fmla="*/ 786900 w 897198"/>
                <a:gd name="connsiteY7" fmla="*/ 1494392 h 1494392"/>
                <a:gd name="connsiteX8" fmla="*/ 188771 w 897198"/>
                <a:gd name="connsiteY8" fmla="*/ 1494392 h 1494392"/>
                <a:gd name="connsiteX9" fmla="*/ 188771 w 897198"/>
                <a:gd name="connsiteY9" fmla="*/ 1320350 h 1494392"/>
                <a:gd name="connsiteX10" fmla="*/ 300963 w 897198"/>
                <a:gd name="connsiteY10" fmla="*/ 1159984 h 1494392"/>
                <a:gd name="connsiteX11" fmla="*/ 352373 w 897198"/>
                <a:gd name="connsiteY11" fmla="*/ 1150150 h 1494392"/>
                <a:gd name="connsiteX12" fmla="*/ 363619 w 897198"/>
                <a:gd name="connsiteY12" fmla="*/ 1040026 h 1494392"/>
                <a:gd name="connsiteX13" fmla="*/ 358247 w 897198"/>
                <a:gd name="connsiteY13" fmla="*/ 1039484 h 1494392"/>
                <a:gd name="connsiteX14" fmla="*/ 103 w 897198"/>
                <a:gd name="connsiteY14" fmla="*/ 607961 h 1494392"/>
                <a:gd name="connsiteX15" fmla="*/ 448644 w 897198"/>
                <a:gd name="connsiteY15" fmla="*/ 3 h 1494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97198" h="1494392">
                  <a:moveTo>
                    <a:pt x="448644" y="3"/>
                  </a:moveTo>
                  <a:cubicBezTo>
                    <a:pt x="748363" y="-1315"/>
                    <a:pt x="895756" y="423918"/>
                    <a:pt x="897185" y="600056"/>
                  </a:cubicBezTo>
                  <a:cubicBezTo>
                    <a:pt x="898614" y="776194"/>
                    <a:pt x="784224" y="945256"/>
                    <a:pt x="623236" y="1013348"/>
                  </a:cubicBezTo>
                  <a:lnTo>
                    <a:pt x="564222" y="1031668"/>
                  </a:lnTo>
                  <a:lnTo>
                    <a:pt x="575930" y="1146307"/>
                  </a:lnTo>
                  <a:lnTo>
                    <a:pt x="603208" y="1146307"/>
                  </a:lnTo>
                  <a:cubicBezTo>
                    <a:pt x="704659" y="1146307"/>
                    <a:pt x="786901" y="1224229"/>
                    <a:pt x="786901" y="1320350"/>
                  </a:cubicBezTo>
                  <a:cubicBezTo>
                    <a:pt x="786901" y="1378364"/>
                    <a:pt x="786900" y="1436378"/>
                    <a:pt x="786900" y="1494392"/>
                  </a:cubicBezTo>
                  <a:lnTo>
                    <a:pt x="188771" y="1494392"/>
                  </a:lnTo>
                  <a:lnTo>
                    <a:pt x="188771" y="1320350"/>
                  </a:lnTo>
                  <a:cubicBezTo>
                    <a:pt x="188771" y="1248259"/>
                    <a:pt x="235032" y="1186406"/>
                    <a:pt x="300963" y="1159984"/>
                  </a:cubicBezTo>
                  <a:lnTo>
                    <a:pt x="352373" y="1150150"/>
                  </a:lnTo>
                  <a:lnTo>
                    <a:pt x="363619" y="1040026"/>
                  </a:lnTo>
                  <a:lnTo>
                    <a:pt x="358247" y="1039484"/>
                  </a:lnTo>
                  <a:cubicBezTo>
                    <a:pt x="153855" y="997660"/>
                    <a:pt x="4747" y="897576"/>
                    <a:pt x="103" y="607961"/>
                  </a:cubicBezTo>
                  <a:cubicBezTo>
                    <a:pt x="-4541" y="318346"/>
                    <a:pt x="148925" y="1321"/>
                    <a:pt x="448644" y="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5E30518-E0B8-4F51-9D53-93DBC69192A0}"/>
                </a:ext>
              </a:extLst>
            </p:cNvPr>
            <p:cNvSpPr/>
            <p:nvPr/>
          </p:nvSpPr>
          <p:spPr>
            <a:xfrm>
              <a:off x="1765734" y="2180993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62801FA-C771-4C0A-A62D-4647612DBC93}"/>
                </a:ext>
              </a:extLst>
            </p:cNvPr>
            <p:cNvSpPr/>
            <p:nvPr/>
          </p:nvSpPr>
          <p:spPr>
            <a:xfrm>
              <a:off x="1399832" y="2319116"/>
              <a:ext cx="11653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600765 w 966837"/>
                <a:gd name="connsiteY0" fmla="*/ 0 h 1020925"/>
                <a:gd name="connsiteX1" fmla="*/ 661420 w 966837"/>
                <a:gd name="connsiteY1" fmla="*/ 0 h 1020925"/>
                <a:gd name="connsiteX2" fmla="*/ 966837 w 966837"/>
                <a:gd name="connsiteY2" fmla="*/ 320391 h 1020925"/>
                <a:gd name="connsiteX3" fmla="*/ 966837 w 966837"/>
                <a:gd name="connsiteY3" fmla="*/ 1020925 h 1020925"/>
                <a:gd name="connsiteX4" fmla="*/ 15142 w 966837"/>
                <a:gd name="connsiteY4" fmla="*/ 1020925 h 1020925"/>
                <a:gd name="connsiteX5" fmla="*/ 25741 w 966837"/>
                <a:gd name="connsiteY5" fmla="*/ 397671 h 1020925"/>
                <a:gd name="connsiteX6" fmla="*/ 104797 w 966837"/>
                <a:gd name="connsiteY6" fmla="*/ 143639 h 1020925"/>
                <a:gd name="connsiteX7" fmla="*/ 270080 w 966837"/>
                <a:gd name="connsiteY7" fmla="*/ 10385 h 1020925"/>
                <a:gd name="connsiteX8" fmla="*/ 289285 w 966837"/>
                <a:gd name="connsiteY8" fmla="*/ 7678 h 1020925"/>
                <a:gd name="connsiteX9" fmla="*/ 255349 w 966837"/>
                <a:gd name="connsiteY9" fmla="*/ 72107 h 1020925"/>
                <a:gd name="connsiteX10" fmla="*/ 261309 w 966837"/>
                <a:gd name="connsiteY10" fmla="*/ 186423 h 1020925"/>
                <a:gd name="connsiteX11" fmla="*/ 531333 w 966837"/>
                <a:gd name="connsiteY11" fmla="*/ 86497 h 1020925"/>
                <a:gd name="connsiteX12" fmla="*/ 596650 w 966837"/>
                <a:gd name="connsiteY12" fmla="*/ 7813 h 1020925"/>
                <a:gd name="connsiteX13" fmla="*/ 600765 w 966837"/>
                <a:gd name="connsiteY13" fmla="*/ 0 h 1020925"/>
                <a:gd name="connsiteX0" fmla="*/ 585623 w 951695"/>
                <a:gd name="connsiteY0" fmla="*/ 0 h 1020925"/>
                <a:gd name="connsiteX1" fmla="*/ 646278 w 951695"/>
                <a:gd name="connsiteY1" fmla="*/ 0 h 1020925"/>
                <a:gd name="connsiteX2" fmla="*/ 951695 w 951695"/>
                <a:gd name="connsiteY2" fmla="*/ 320391 h 1020925"/>
                <a:gd name="connsiteX3" fmla="*/ 951695 w 951695"/>
                <a:gd name="connsiteY3" fmla="*/ 1020925 h 1020925"/>
                <a:gd name="connsiteX4" fmla="*/ 0 w 951695"/>
                <a:gd name="connsiteY4" fmla="*/ 1020925 h 1020925"/>
                <a:gd name="connsiteX5" fmla="*/ 10599 w 951695"/>
                <a:gd name="connsiteY5" fmla="*/ 397671 h 1020925"/>
                <a:gd name="connsiteX6" fmla="*/ 89655 w 951695"/>
                <a:gd name="connsiteY6" fmla="*/ 143639 h 1020925"/>
                <a:gd name="connsiteX7" fmla="*/ 254938 w 951695"/>
                <a:gd name="connsiteY7" fmla="*/ 10385 h 1020925"/>
                <a:gd name="connsiteX8" fmla="*/ 274143 w 951695"/>
                <a:gd name="connsiteY8" fmla="*/ 7678 h 1020925"/>
                <a:gd name="connsiteX9" fmla="*/ 240207 w 951695"/>
                <a:gd name="connsiteY9" fmla="*/ 72107 h 1020925"/>
                <a:gd name="connsiteX10" fmla="*/ 246167 w 951695"/>
                <a:gd name="connsiteY10" fmla="*/ 186423 h 1020925"/>
                <a:gd name="connsiteX11" fmla="*/ 516191 w 951695"/>
                <a:gd name="connsiteY11" fmla="*/ 86497 h 1020925"/>
                <a:gd name="connsiteX12" fmla="*/ 581508 w 951695"/>
                <a:gd name="connsiteY12" fmla="*/ 7813 h 1020925"/>
                <a:gd name="connsiteX13" fmla="*/ 585623 w 951695"/>
                <a:gd name="connsiteY13" fmla="*/ 0 h 1020925"/>
                <a:gd name="connsiteX0" fmla="*/ 581679 w 947751"/>
                <a:gd name="connsiteY0" fmla="*/ 0 h 1020925"/>
                <a:gd name="connsiteX1" fmla="*/ 642334 w 947751"/>
                <a:gd name="connsiteY1" fmla="*/ 0 h 1020925"/>
                <a:gd name="connsiteX2" fmla="*/ 947751 w 947751"/>
                <a:gd name="connsiteY2" fmla="*/ 320391 h 1020925"/>
                <a:gd name="connsiteX3" fmla="*/ 947751 w 947751"/>
                <a:gd name="connsiteY3" fmla="*/ 1020925 h 1020925"/>
                <a:gd name="connsiteX4" fmla="*/ 3792 w 947751"/>
                <a:gd name="connsiteY4" fmla="*/ 1020925 h 1020925"/>
                <a:gd name="connsiteX5" fmla="*/ 6655 w 947751"/>
                <a:gd name="connsiteY5" fmla="*/ 397671 h 1020925"/>
                <a:gd name="connsiteX6" fmla="*/ 85711 w 947751"/>
                <a:gd name="connsiteY6" fmla="*/ 143639 h 1020925"/>
                <a:gd name="connsiteX7" fmla="*/ 250994 w 947751"/>
                <a:gd name="connsiteY7" fmla="*/ 10385 h 1020925"/>
                <a:gd name="connsiteX8" fmla="*/ 270199 w 947751"/>
                <a:gd name="connsiteY8" fmla="*/ 7678 h 1020925"/>
                <a:gd name="connsiteX9" fmla="*/ 236263 w 947751"/>
                <a:gd name="connsiteY9" fmla="*/ 72107 h 1020925"/>
                <a:gd name="connsiteX10" fmla="*/ 242223 w 947751"/>
                <a:gd name="connsiteY10" fmla="*/ 186423 h 1020925"/>
                <a:gd name="connsiteX11" fmla="*/ 512247 w 947751"/>
                <a:gd name="connsiteY11" fmla="*/ 86497 h 1020925"/>
                <a:gd name="connsiteX12" fmla="*/ 577564 w 947751"/>
                <a:gd name="connsiteY12" fmla="*/ 7813 h 1020925"/>
                <a:gd name="connsiteX13" fmla="*/ 581679 w 947751"/>
                <a:gd name="connsiteY13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234950 w 946438"/>
                <a:gd name="connsiteY9" fmla="*/ 72107 h 1020925"/>
                <a:gd name="connsiteX10" fmla="*/ 240910 w 946438"/>
                <a:gd name="connsiteY10" fmla="*/ 186423 h 1020925"/>
                <a:gd name="connsiteX11" fmla="*/ 510934 w 946438"/>
                <a:gd name="connsiteY11" fmla="*/ 86497 h 1020925"/>
                <a:gd name="connsiteX12" fmla="*/ 576251 w 946438"/>
                <a:gd name="connsiteY12" fmla="*/ 7813 h 1020925"/>
                <a:gd name="connsiteX13" fmla="*/ 580366 w 946438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46438" h="1020925">
                  <a:moveTo>
                    <a:pt x="580366" y="0"/>
                  </a:moveTo>
                  <a:lnTo>
                    <a:pt x="641021" y="0"/>
                  </a:lnTo>
                  <a:cubicBezTo>
                    <a:pt x="809698" y="0"/>
                    <a:pt x="946438" y="143444"/>
                    <a:pt x="946438" y="320391"/>
                  </a:cubicBezTo>
                  <a:lnTo>
                    <a:pt x="946438" y="1020925"/>
                  </a:lnTo>
                  <a:lnTo>
                    <a:pt x="6347" y="1020925"/>
                  </a:lnTo>
                  <a:cubicBezTo>
                    <a:pt x="7301" y="813174"/>
                    <a:pt x="-7667" y="543885"/>
                    <a:pt x="5342" y="397671"/>
                  </a:cubicBezTo>
                  <a:cubicBezTo>
                    <a:pt x="18351" y="251457"/>
                    <a:pt x="46056" y="215331"/>
                    <a:pt x="84398" y="143639"/>
                  </a:cubicBezTo>
                  <a:cubicBezTo>
                    <a:pt x="120391" y="76339"/>
                    <a:pt x="180844" y="30585"/>
                    <a:pt x="249681" y="10385"/>
                  </a:cubicBezTo>
                  <a:lnTo>
                    <a:pt x="268886" y="7678"/>
                  </a:lnTo>
                  <a:lnTo>
                    <a:pt x="234950" y="72107"/>
                  </a:lnTo>
                  <a:cubicBezTo>
                    <a:pt x="216867" y="120971"/>
                    <a:pt x="217425" y="162938"/>
                    <a:pt x="240910" y="186423"/>
                  </a:cubicBezTo>
                  <a:cubicBezTo>
                    <a:pt x="287881" y="233394"/>
                    <a:pt x="408775" y="188655"/>
                    <a:pt x="510934" y="86497"/>
                  </a:cubicBezTo>
                  <a:cubicBezTo>
                    <a:pt x="536473" y="60957"/>
                    <a:pt x="558424" y="34247"/>
                    <a:pt x="576251" y="7813"/>
                  </a:cubicBezTo>
                  <a:lnTo>
                    <a:pt x="58036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円/楕円 368">
              <a:extLst>
                <a:ext uri="{FF2B5EF4-FFF2-40B4-BE49-F238E27FC236}">
                  <a16:creationId xmlns:a16="http://schemas.microsoft.com/office/drawing/2014/main" id="{E782A5A6-D6FF-44D3-B459-9FA35AB3BB7B}"/>
                </a:ext>
              </a:extLst>
            </p:cNvPr>
            <p:cNvSpPr/>
            <p:nvPr/>
          </p:nvSpPr>
          <p:spPr>
            <a:xfrm rot="900000" flipH="1">
              <a:off x="2256247" y="1489571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円/楕円 369">
              <a:extLst>
                <a:ext uri="{FF2B5EF4-FFF2-40B4-BE49-F238E27FC236}">
                  <a16:creationId xmlns:a16="http://schemas.microsoft.com/office/drawing/2014/main" id="{BED55A57-B762-48CB-935F-33B68A14C559}"/>
                </a:ext>
              </a:extLst>
            </p:cNvPr>
            <p:cNvSpPr/>
            <p:nvPr/>
          </p:nvSpPr>
          <p:spPr>
            <a:xfrm rot="900000" flipH="1">
              <a:off x="2309230" y="1560120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EE06CE0-B6B1-46AD-AADB-370DC8EA7280}"/>
                </a:ext>
              </a:extLst>
            </p:cNvPr>
            <p:cNvSpPr/>
            <p:nvPr/>
          </p:nvSpPr>
          <p:spPr>
            <a:xfrm>
              <a:off x="1495347" y="1958437"/>
              <a:ext cx="831210" cy="308522"/>
            </a:xfrm>
            <a:custGeom>
              <a:avLst/>
              <a:gdLst>
                <a:gd name="connsiteX0" fmla="*/ 858141 w 858141"/>
                <a:gd name="connsiteY0" fmla="*/ 0 h 309197"/>
                <a:gd name="connsiteX1" fmla="*/ 837689 w 858141"/>
                <a:gd name="connsiteY1" fmla="*/ 42220 h 309197"/>
                <a:gd name="connsiteX2" fmla="*/ 389558 w 858141"/>
                <a:gd name="connsiteY2" fmla="*/ 309197 h 309197"/>
                <a:gd name="connsiteX3" fmla="*/ 7418 w 858141"/>
                <a:gd name="connsiteY3" fmla="*/ 131838 h 309197"/>
                <a:gd name="connsiteX4" fmla="*/ 0 w 858141"/>
                <a:gd name="connsiteY4" fmla="*/ 121764 h 309197"/>
                <a:gd name="connsiteX5" fmla="*/ 106698 w 858141"/>
                <a:gd name="connsiteY5" fmla="*/ 181691 h 309197"/>
                <a:gd name="connsiteX6" fmla="*/ 363464 w 858141"/>
                <a:gd name="connsiteY6" fmla="*/ 235331 h 309197"/>
                <a:gd name="connsiteX7" fmla="*/ 829907 w 858141"/>
                <a:gd name="connsiteY7" fmla="*/ 35408 h 309197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82"/>
                <a:gd name="connsiteX1" fmla="*/ 837689 w 858141"/>
                <a:gd name="connsiteY1" fmla="*/ 42220 h 316582"/>
                <a:gd name="connsiteX2" fmla="*/ 359721 w 858141"/>
                <a:gd name="connsiteY2" fmla="*/ 316526 h 316582"/>
                <a:gd name="connsiteX3" fmla="*/ 7418 w 858141"/>
                <a:gd name="connsiteY3" fmla="*/ 131838 h 316582"/>
                <a:gd name="connsiteX4" fmla="*/ 0 w 858141"/>
                <a:gd name="connsiteY4" fmla="*/ 121764 h 316582"/>
                <a:gd name="connsiteX5" fmla="*/ 106698 w 858141"/>
                <a:gd name="connsiteY5" fmla="*/ 181691 h 316582"/>
                <a:gd name="connsiteX6" fmla="*/ 363464 w 858141"/>
                <a:gd name="connsiteY6" fmla="*/ 235331 h 316582"/>
                <a:gd name="connsiteX7" fmla="*/ 829907 w 858141"/>
                <a:gd name="connsiteY7" fmla="*/ 35408 h 316582"/>
                <a:gd name="connsiteX8" fmla="*/ 858141 w 858141"/>
                <a:gd name="connsiteY8" fmla="*/ 0 h 316582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141" h="316526">
                  <a:moveTo>
                    <a:pt x="858141" y="0"/>
                  </a:moveTo>
                  <a:lnTo>
                    <a:pt x="837689" y="42220"/>
                  </a:lnTo>
                  <a:cubicBezTo>
                    <a:pt x="740570" y="203295"/>
                    <a:pt x="513942" y="316524"/>
                    <a:pt x="359721" y="316526"/>
                  </a:cubicBezTo>
                  <a:cubicBezTo>
                    <a:pt x="205500" y="316528"/>
                    <a:pt x="105216" y="241420"/>
                    <a:pt x="7418" y="131838"/>
                  </a:cubicBezTo>
                  <a:lnTo>
                    <a:pt x="0" y="121764"/>
                  </a:lnTo>
                  <a:lnTo>
                    <a:pt x="106698" y="181691"/>
                  </a:lnTo>
                  <a:cubicBezTo>
                    <a:pt x="185618" y="216231"/>
                    <a:pt x="272385" y="235331"/>
                    <a:pt x="363464" y="235331"/>
                  </a:cubicBezTo>
                  <a:cubicBezTo>
                    <a:pt x="545622" y="235331"/>
                    <a:pt x="710534" y="158931"/>
                    <a:pt x="829907" y="35408"/>
                  </a:cubicBezTo>
                  <a:lnTo>
                    <a:pt x="85814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46BA826-36D7-48A3-AA61-9585CADC1534}"/>
                </a:ext>
              </a:extLst>
            </p:cNvPr>
            <p:cNvSpPr/>
            <p:nvPr/>
          </p:nvSpPr>
          <p:spPr>
            <a:xfrm>
              <a:off x="1729093" y="2407822"/>
              <a:ext cx="326003" cy="503173"/>
            </a:xfrm>
            <a:custGeom>
              <a:avLst/>
              <a:gdLst>
                <a:gd name="connsiteX0" fmla="*/ 82456 w 403053"/>
                <a:gd name="connsiteY0" fmla="*/ 0 h 620043"/>
                <a:gd name="connsiteX1" fmla="*/ 403053 w 403053"/>
                <a:gd name="connsiteY1" fmla="*/ 13574 h 620043"/>
                <a:gd name="connsiteX2" fmla="*/ 0 w 403053"/>
                <a:gd name="connsiteY2" fmla="*/ 620043 h 620043"/>
                <a:gd name="connsiteX0" fmla="*/ 5927 w 326524"/>
                <a:gd name="connsiteY0" fmla="*/ 0 h 483914"/>
                <a:gd name="connsiteX1" fmla="*/ 326524 w 326524"/>
                <a:gd name="connsiteY1" fmla="*/ 13574 h 483914"/>
                <a:gd name="connsiteX2" fmla="*/ 29537 w 326524"/>
                <a:gd name="connsiteY2" fmla="*/ 483914 h 483914"/>
                <a:gd name="connsiteX3" fmla="*/ 5927 w 326524"/>
                <a:gd name="connsiteY3" fmla="*/ 0 h 483914"/>
                <a:gd name="connsiteX0" fmla="*/ 0 w 320597"/>
                <a:gd name="connsiteY0" fmla="*/ 0 h 483914"/>
                <a:gd name="connsiteX1" fmla="*/ 320597 w 320597"/>
                <a:gd name="connsiteY1" fmla="*/ 13574 h 483914"/>
                <a:gd name="connsiteX2" fmla="*/ 23610 w 320597"/>
                <a:gd name="connsiteY2" fmla="*/ 483914 h 483914"/>
                <a:gd name="connsiteX3" fmla="*/ 0 w 320597"/>
                <a:gd name="connsiteY3" fmla="*/ 0 h 483914"/>
                <a:gd name="connsiteX0" fmla="*/ 0 w 355068"/>
                <a:gd name="connsiteY0" fmla="*/ 0 h 477107"/>
                <a:gd name="connsiteX1" fmla="*/ 355068 w 355068"/>
                <a:gd name="connsiteY1" fmla="*/ 6767 h 477107"/>
                <a:gd name="connsiteX2" fmla="*/ 58081 w 355068"/>
                <a:gd name="connsiteY2" fmla="*/ 477107 h 477107"/>
                <a:gd name="connsiteX3" fmla="*/ 0 w 355068"/>
                <a:gd name="connsiteY3" fmla="*/ 0 h 477107"/>
                <a:gd name="connsiteX0" fmla="*/ 0 w 363023"/>
                <a:gd name="connsiteY0" fmla="*/ 2309 h 479416"/>
                <a:gd name="connsiteX1" fmla="*/ 363023 w 363023"/>
                <a:gd name="connsiteY1" fmla="*/ 0 h 479416"/>
                <a:gd name="connsiteX2" fmla="*/ 58081 w 363023"/>
                <a:gd name="connsiteY2" fmla="*/ 479416 h 479416"/>
                <a:gd name="connsiteX3" fmla="*/ 0 w 363023"/>
                <a:gd name="connsiteY3" fmla="*/ 2309 h 47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023" h="479416">
                  <a:moveTo>
                    <a:pt x="0" y="2309"/>
                  </a:moveTo>
                  <a:lnTo>
                    <a:pt x="363023" y="0"/>
                  </a:lnTo>
                  <a:lnTo>
                    <a:pt x="58081" y="479416"/>
                  </a:lnTo>
                  <a:lnTo>
                    <a:pt x="0" y="230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平行四辺形 833">
              <a:extLst>
                <a:ext uri="{FF2B5EF4-FFF2-40B4-BE49-F238E27FC236}">
                  <a16:creationId xmlns:a16="http://schemas.microsoft.com/office/drawing/2014/main" id="{DAC2B7DC-4DA6-4426-9C75-860276369417}"/>
                </a:ext>
              </a:extLst>
            </p:cNvPr>
            <p:cNvSpPr/>
            <p:nvPr/>
          </p:nvSpPr>
          <p:spPr>
            <a:xfrm flipH="1">
              <a:off x="1569265" y="2320775"/>
              <a:ext cx="297656" cy="734369"/>
            </a:xfrm>
            <a:custGeom>
              <a:avLst/>
              <a:gdLst>
                <a:gd name="connsiteX0" fmla="*/ 0 w 411689"/>
                <a:gd name="connsiteY0" fmla="*/ 708228 h 708228"/>
                <a:gd name="connsiteX1" fmla="*/ 216474 w 411689"/>
                <a:gd name="connsiteY1" fmla="*/ 0 h 708228"/>
                <a:gd name="connsiteX2" fmla="*/ 411689 w 411689"/>
                <a:gd name="connsiteY2" fmla="*/ 0 h 708228"/>
                <a:gd name="connsiteX3" fmla="*/ 195215 w 411689"/>
                <a:gd name="connsiteY3" fmla="*/ 708228 h 708228"/>
                <a:gd name="connsiteX4" fmla="*/ 0 w 411689"/>
                <a:gd name="connsiteY4" fmla="*/ 708228 h 708228"/>
                <a:gd name="connsiteX0" fmla="*/ 0 w 411689"/>
                <a:gd name="connsiteY0" fmla="*/ 708228 h 708228"/>
                <a:gd name="connsiteX1" fmla="*/ 216474 w 411689"/>
                <a:gd name="connsiteY1" fmla="*/ 0 h 708228"/>
                <a:gd name="connsiteX2" fmla="*/ 411689 w 411689"/>
                <a:gd name="connsiteY2" fmla="*/ 0 h 708228"/>
                <a:gd name="connsiteX3" fmla="*/ 195215 w 411689"/>
                <a:gd name="connsiteY3" fmla="*/ 708228 h 708228"/>
                <a:gd name="connsiteX4" fmla="*/ 0 w 411689"/>
                <a:gd name="connsiteY4" fmla="*/ 708228 h 708228"/>
                <a:gd name="connsiteX0" fmla="*/ 0 w 366446"/>
                <a:gd name="connsiteY0" fmla="*/ 539160 h 708228"/>
                <a:gd name="connsiteX1" fmla="*/ 171231 w 366446"/>
                <a:gd name="connsiteY1" fmla="*/ 0 h 708228"/>
                <a:gd name="connsiteX2" fmla="*/ 366446 w 366446"/>
                <a:gd name="connsiteY2" fmla="*/ 0 h 708228"/>
                <a:gd name="connsiteX3" fmla="*/ 149972 w 366446"/>
                <a:gd name="connsiteY3" fmla="*/ 708228 h 708228"/>
                <a:gd name="connsiteX4" fmla="*/ 0 w 366446"/>
                <a:gd name="connsiteY4" fmla="*/ 539160 h 708228"/>
                <a:gd name="connsiteX0" fmla="*/ 0 w 366446"/>
                <a:gd name="connsiteY0" fmla="*/ 539160 h 786809"/>
                <a:gd name="connsiteX1" fmla="*/ 171231 w 366446"/>
                <a:gd name="connsiteY1" fmla="*/ 0 h 786809"/>
                <a:gd name="connsiteX2" fmla="*/ 366446 w 366446"/>
                <a:gd name="connsiteY2" fmla="*/ 0 h 786809"/>
                <a:gd name="connsiteX3" fmla="*/ 130922 w 366446"/>
                <a:gd name="connsiteY3" fmla="*/ 786809 h 786809"/>
                <a:gd name="connsiteX4" fmla="*/ 0 w 366446"/>
                <a:gd name="connsiteY4" fmla="*/ 539160 h 786809"/>
                <a:gd name="connsiteX0" fmla="*/ 0 w 343826"/>
                <a:gd name="connsiteY0" fmla="*/ 539160 h 786809"/>
                <a:gd name="connsiteX1" fmla="*/ 171231 w 343826"/>
                <a:gd name="connsiteY1" fmla="*/ 0 h 786809"/>
                <a:gd name="connsiteX2" fmla="*/ 343826 w 343826"/>
                <a:gd name="connsiteY2" fmla="*/ 91059 h 786809"/>
                <a:gd name="connsiteX3" fmla="*/ 130922 w 343826"/>
                <a:gd name="connsiteY3" fmla="*/ 786809 h 786809"/>
                <a:gd name="connsiteX4" fmla="*/ 0 w 343826"/>
                <a:gd name="connsiteY4" fmla="*/ 539160 h 786809"/>
                <a:gd name="connsiteX0" fmla="*/ 0 w 343826"/>
                <a:gd name="connsiteY0" fmla="*/ 539160 h 786809"/>
                <a:gd name="connsiteX1" fmla="*/ 171231 w 343826"/>
                <a:gd name="connsiteY1" fmla="*/ 0 h 786809"/>
                <a:gd name="connsiteX2" fmla="*/ 343826 w 343826"/>
                <a:gd name="connsiteY2" fmla="*/ 91059 h 786809"/>
                <a:gd name="connsiteX3" fmla="*/ 130922 w 343826"/>
                <a:gd name="connsiteY3" fmla="*/ 786809 h 786809"/>
                <a:gd name="connsiteX4" fmla="*/ 0 w 343826"/>
                <a:gd name="connsiteY4" fmla="*/ 539160 h 786809"/>
                <a:gd name="connsiteX0" fmla="*/ 0 w 343826"/>
                <a:gd name="connsiteY0" fmla="*/ 539160 h 786809"/>
                <a:gd name="connsiteX1" fmla="*/ 171231 w 343826"/>
                <a:gd name="connsiteY1" fmla="*/ 0 h 786809"/>
                <a:gd name="connsiteX2" fmla="*/ 343826 w 343826"/>
                <a:gd name="connsiteY2" fmla="*/ 91059 h 786809"/>
                <a:gd name="connsiteX3" fmla="*/ 130922 w 343826"/>
                <a:gd name="connsiteY3" fmla="*/ 786809 h 786809"/>
                <a:gd name="connsiteX4" fmla="*/ 0 w 343826"/>
                <a:gd name="connsiteY4" fmla="*/ 539160 h 786809"/>
                <a:gd name="connsiteX0" fmla="*/ 0 w 343826"/>
                <a:gd name="connsiteY0" fmla="*/ 539160 h 802362"/>
                <a:gd name="connsiteX1" fmla="*/ 171231 w 343826"/>
                <a:gd name="connsiteY1" fmla="*/ 0 h 802362"/>
                <a:gd name="connsiteX2" fmla="*/ 343826 w 343826"/>
                <a:gd name="connsiteY2" fmla="*/ 91059 h 802362"/>
                <a:gd name="connsiteX3" fmla="*/ 187695 w 343826"/>
                <a:gd name="connsiteY3" fmla="*/ 802362 h 802362"/>
                <a:gd name="connsiteX4" fmla="*/ 130922 w 343826"/>
                <a:gd name="connsiteY4" fmla="*/ 786809 h 802362"/>
                <a:gd name="connsiteX5" fmla="*/ 0 w 343826"/>
                <a:gd name="connsiteY5" fmla="*/ 539160 h 802362"/>
                <a:gd name="connsiteX0" fmla="*/ 0 w 282751"/>
                <a:gd name="connsiteY0" fmla="*/ 604203 h 802362"/>
                <a:gd name="connsiteX1" fmla="*/ 110156 w 282751"/>
                <a:gd name="connsiteY1" fmla="*/ 0 h 802362"/>
                <a:gd name="connsiteX2" fmla="*/ 282751 w 282751"/>
                <a:gd name="connsiteY2" fmla="*/ 91059 h 802362"/>
                <a:gd name="connsiteX3" fmla="*/ 126620 w 282751"/>
                <a:gd name="connsiteY3" fmla="*/ 802362 h 802362"/>
                <a:gd name="connsiteX4" fmla="*/ 69847 w 282751"/>
                <a:gd name="connsiteY4" fmla="*/ 786809 h 802362"/>
                <a:gd name="connsiteX5" fmla="*/ 0 w 282751"/>
                <a:gd name="connsiteY5" fmla="*/ 604203 h 802362"/>
                <a:gd name="connsiteX0" fmla="*/ 0 w 282751"/>
                <a:gd name="connsiteY0" fmla="*/ 604203 h 802362"/>
                <a:gd name="connsiteX1" fmla="*/ 110156 w 282751"/>
                <a:gd name="connsiteY1" fmla="*/ 0 h 802362"/>
                <a:gd name="connsiteX2" fmla="*/ 282751 w 282751"/>
                <a:gd name="connsiteY2" fmla="*/ 91059 h 802362"/>
                <a:gd name="connsiteX3" fmla="*/ 126620 w 282751"/>
                <a:gd name="connsiteY3" fmla="*/ 802362 h 802362"/>
                <a:gd name="connsiteX4" fmla="*/ 0 w 282751"/>
                <a:gd name="connsiteY4" fmla="*/ 604203 h 80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751" h="802362">
                  <a:moveTo>
                    <a:pt x="0" y="604203"/>
                  </a:moveTo>
                  <a:lnTo>
                    <a:pt x="110156" y="0"/>
                  </a:lnTo>
                  <a:cubicBezTo>
                    <a:pt x="174475" y="19946"/>
                    <a:pt x="232005" y="34690"/>
                    <a:pt x="282751" y="91059"/>
                  </a:cubicBezTo>
                  <a:cubicBezTo>
                    <a:pt x="212611" y="315151"/>
                    <a:pt x="196760" y="578270"/>
                    <a:pt x="126620" y="802362"/>
                  </a:cubicBezTo>
                  <a:lnTo>
                    <a:pt x="0" y="60420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FF9CE35-123D-4E25-AC56-DABCBC3971CB}"/>
                </a:ext>
              </a:extLst>
            </p:cNvPr>
            <p:cNvSpPr/>
            <p:nvPr/>
          </p:nvSpPr>
          <p:spPr>
            <a:xfrm>
              <a:off x="1494720" y="2314088"/>
              <a:ext cx="760443" cy="924160"/>
            </a:xfrm>
            <a:custGeom>
              <a:avLst/>
              <a:gdLst>
                <a:gd name="connsiteX0" fmla="*/ 555341 w 771241"/>
                <a:gd name="connsiteY0" fmla="*/ 0 h 924160"/>
                <a:gd name="connsiteX1" fmla="*/ 771241 w 771241"/>
                <a:gd name="connsiteY1" fmla="*/ 0 h 924160"/>
                <a:gd name="connsiteX2" fmla="*/ 215900 w 771241"/>
                <a:gd name="connsiteY2" fmla="*/ 924160 h 924160"/>
                <a:gd name="connsiteX3" fmla="*/ 0 w 771241"/>
                <a:gd name="connsiteY3" fmla="*/ 924160 h 924160"/>
                <a:gd name="connsiteX0" fmla="*/ 555341 w 772317"/>
                <a:gd name="connsiteY0" fmla="*/ 4233 h 928393"/>
                <a:gd name="connsiteX1" fmla="*/ 771241 w 772317"/>
                <a:gd name="connsiteY1" fmla="*/ 4233 h 928393"/>
                <a:gd name="connsiteX2" fmla="*/ 215900 w 772317"/>
                <a:gd name="connsiteY2" fmla="*/ 928393 h 928393"/>
                <a:gd name="connsiteX3" fmla="*/ 0 w 772317"/>
                <a:gd name="connsiteY3" fmla="*/ 928393 h 928393"/>
                <a:gd name="connsiteX4" fmla="*/ 555341 w 772317"/>
                <a:gd name="connsiteY4" fmla="*/ 4233 h 928393"/>
                <a:gd name="connsiteX0" fmla="*/ 555341 w 760443"/>
                <a:gd name="connsiteY0" fmla="*/ 0 h 924160"/>
                <a:gd name="connsiteX1" fmla="*/ 759335 w 760443"/>
                <a:gd name="connsiteY1" fmla="*/ 11906 h 924160"/>
                <a:gd name="connsiteX2" fmla="*/ 215900 w 760443"/>
                <a:gd name="connsiteY2" fmla="*/ 924160 h 924160"/>
                <a:gd name="connsiteX3" fmla="*/ 0 w 760443"/>
                <a:gd name="connsiteY3" fmla="*/ 924160 h 924160"/>
                <a:gd name="connsiteX4" fmla="*/ 555341 w 760443"/>
                <a:gd name="connsiteY4" fmla="*/ 0 h 92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0443" h="924160">
                  <a:moveTo>
                    <a:pt x="555341" y="0"/>
                  </a:moveTo>
                  <a:cubicBezTo>
                    <a:pt x="627308" y="0"/>
                    <a:pt x="734993" y="2381"/>
                    <a:pt x="759335" y="11906"/>
                  </a:cubicBezTo>
                  <a:cubicBezTo>
                    <a:pt x="783677" y="21431"/>
                    <a:pt x="401014" y="616107"/>
                    <a:pt x="215900" y="924160"/>
                  </a:cubicBezTo>
                  <a:lnTo>
                    <a:pt x="0" y="924160"/>
                  </a:lnTo>
                  <a:lnTo>
                    <a:pt x="555341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85897694-929F-440F-A62C-9979F73819EA}"/>
                </a:ext>
              </a:extLst>
            </p:cNvPr>
            <p:cNvSpPr/>
            <p:nvPr/>
          </p:nvSpPr>
          <p:spPr>
            <a:xfrm>
              <a:off x="1379495" y="3199162"/>
              <a:ext cx="1198681" cy="351739"/>
            </a:xfrm>
            <a:prstGeom prst="round2SameRect">
              <a:avLst>
                <a:gd name="adj1" fmla="val 15313"/>
                <a:gd name="adj2" fmla="val 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64235EF-08AB-4CCF-912C-878E69C82CE5}"/>
                </a:ext>
              </a:extLst>
            </p:cNvPr>
            <p:cNvSpPr/>
            <p:nvPr/>
          </p:nvSpPr>
          <p:spPr>
            <a:xfrm>
              <a:off x="2220282" y="2425212"/>
              <a:ext cx="505530" cy="1132478"/>
            </a:xfrm>
            <a:custGeom>
              <a:avLst/>
              <a:gdLst>
                <a:gd name="connsiteX0" fmla="*/ 191365 w 505530"/>
                <a:gd name="connsiteY0" fmla="*/ 0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202797 w 505530"/>
                <a:gd name="connsiteY7" fmla="*/ 1152811 h 1157401"/>
                <a:gd name="connsiteX8" fmla="*/ 0 w 505530"/>
                <a:gd name="connsiteY8" fmla="*/ 1157401 h 1157401"/>
                <a:gd name="connsiteX9" fmla="*/ 66996 w 505530"/>
                <a:gd name="connsiteY9" fmla="*/ 374029 h 1157401"/>
                <a:gd name="connsiteX10" fmla="*/ 185666 w 505530"/>
                <a:gd name="connsiteY10" fmla="*/ 24923 h 1157401"/>
                <a:gd name="connsiteX11" fmla="*/ 191365 w 505530"/>
                <a:gd name="connsiteY11" fmla="*/ 19193 h 1157401"/>
                <a:gd name="connsiteX0" fmla="*/ 191365 w 505530"/>
                <a:gd name="connsiteY0" fmla="*/ 0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10" fmla="*/ 191365 w 505530"/>
                <a:gd name="connsiteY10" fmla="*/ 19193 h 1157401"/>
                <a:gd name="connsiteX11" fmla="*/ 191365 w 505530"/>
                <a:gd name="connsiteY11" fmla="*/ 0 h 1157401"/>
                <a:gd name="connsiteX0" fmla="*/ 191365 w 505530"/>
                <a:gd name="connsiteY0" fmla="*/ 1919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10" fmla="*/ 191365 w 505530"/>
                <a:gd name="connsiteY10" fmla="*/ 19193 h 1157401"/>
                <a:gd name="connsiteX0" fmla="*/ 185666 w 505530"/>
                <a:gd name="connsiteY0" fmla="*/ 2492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0" fmla="*/ 185666 w 505530"/>
                <a:gd name="connsiteY0" fmla="*/ 2492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28370 w 505530"/>
                <a:gd name="connsiteY3" fmla="*/ 24923 h 1157401"/>
                <a:gd name="connsiteX4" fmla="*/ 405519 w 505530"/>
                <a:gd name="connsiteY4" fmla="*/ 374029 h 1157401"/>
                <a:gd name="connsiteX5" fmla="*/ 505530 w 505530"/>
                <a:gd name="connsiteY5" fmla="*/ 1157401 h 1157401"/>
                <a:gd name="connsiteX6" fmla="*/ 0 w 505530"/>
                <a:gd name="connsiteY6" fmla="*/ 1157401 h 1157401"/>
                <a:gd name="connsiteX7" fmla="*/ 66996 w 505530"/>
                <a:gd name="connsiteY7" fmla="*/ 374029 h 1157401"/>
                <a:gd name="connsiteX8" fmla="*/ 185666 w 505530"/>
                <a:gd name="connsiteY8" fmla="*/ 24923 h 1157401"/>
                <a:gd name="connsiteX0" fmla="*/ 66996 w 505530"/>
                <a:gd name="connsiteY0" fmla="*/ 374029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28370 w 505530"/>
                <a:gd name="connsiteY3" fmla="*/ 24923 h 1157401"/>
                <a:gd name="connsiteX4" fmla="*/ 405519 w 505530"/>
                <a:gd name="connsiteY4" fmla="*/ 374029 h 1157401"/>
                <a:gd name="connsiteX5" fmla="*/ 505530 w 505530"/>
                <a:gd name="connsiteY5" fmla="*/ 1157401 h 1157401"/>
                <a:gd name="connsiteX6" fmla="*/ 0 w 505530"/>
                <a:gd name="connsiteY6" fmla="*/ 1157401 h 1157401"/>
                <a:gd name="connsiteX7" fmla="*/ 66996 w 505530"/>
                <a:gd name="connsiteY7" fmla="*/ 374029 h 1157401"/>
                <a:gd name="connsiteX0" fmla="*/ 66996 w 505530"/>
                <a:gd name="connsiteY0" fmla="*/ 366329 h 1149701"/>
                <a:gd name="connsiteX1" fmla="*/ 202797 w 505530"/>
                <a:gd name="connsiteY1" fmla="*/ 0 h 1149701"/>
                <a:gd name="connsiteX2" fmla="*/ 228370 w 505530"/>
                <a:gd name="connsiteY2" fmla="*/ 17223 h 1149701"/>
                <a:gd name="connsiteX3" fmla="*/ 405519 w 505530"/>
                <a:gd name="connsiteY3" fmla="*/ 366329 h 1149701"/>
                <a:gd name="connsiteX4" fmla="*/ 505530 w 505530"/>
                <a:gd name="connsiteY4" fmla="*/ 1149701 h 1149701"/>
                <a:gd name="connsiteX5" fmla="*/ 0 w 505530"/>
                <a:gd name="connsiteY5" fmla="*/ 1149701 h 1149701"/>
                <a:gd name="connsiteX6" fmla="*/ 66996 w 505530"/>
                <a:gd name="connsiteY6" fmla="*/ 366329 h 1149701"/>
                <a:gd name="connsiteX0" fmla="*/ 66996 w 505530"/>
                <a:gd name="connsiteY0" fmla="*/ 349106 h 1132478"/>
                <a:gd name="connsiteX1" fmla="*/ 228370 w 505530"/>
                <a:gd name="connsiteY1" fmla="*/ 0 h 1132478"/>
                <a:gd name="connsiteX2" fmla="*/ 405519 w 505530"/>
                <a:gd name="connsiteY2" fmla="*/ 349106 h 1132478"/>
                <a:gd name="connsiteX3" fmla="*/ 505530 w 505530"/>
                <a:gd name="connsiteY3" fmla="*/ 1132478 h 1132478"/>
                <a:gd name="connsiteX4" fmla="*/ 0 w 505530"/>
                <a:gd name="connsiteY4" fmla="*/ 1132478 h 1132478"/>
                <a:gd name="connsiteX5" fmla="*/ 66996 w 505530"/>
                <a:gd name="connsiteY5" fmla="*/ 349106 h 113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5530" h="1132478">
                  <a:moveTo>
                    <a:pt x="66996" y="349106"/>
                  </a:moveTo>
                  <a:cubicBezTo>
                    <a:pt x="105058" y="160360"/>
                    <a:pt x="171950" y="0"/>
                    <a:pt x="228370" y="0"/>
                  </a:cubicBezTo>
                  <a:cubicBezTo>
                    <a:pt x="337822" y="89344"/>
                    <a:pt x="405519" y="212772"/>
                    <a:pt x="405519" y="349106"/>
                  </a:cubicBezTo>
                  <a:cubicBezTo>
                    <a:pt x="453144" y="618168"/>
                    <a:pt x="505530" y="872941"/>
                    <a:pt x="505530" y="1132478"/>
                  </a:cubicBezTo>
                  <a:lnTo>
                    <a:pt x="0" y="1132478"/>
                  </a:lnTo>
                  <a:cubicBezTo>
                    <a:pt x="0" y="872941"/>
                    <a:pt x="35093" y="618168"/>
                    <a:pt x="66996" y="34910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円/楕円 27">
              <a:extLst>
                <a:ext uri="{FF2B5EF4-FFF2-40B4-BE49-F238E27FC236}">
                  <a16:creationId xmlns:a16="http://schemas.microsoft.com/office/drawing/2014/main" id="{F4A0697C-F2B4-443F-AD20-1213F703661D}"/>
                </a:ext>
              </a:extLst>
            </p:cNvPr>
            <p:cNvSpPr/>
            <p:nvPr/>
          </p:nvSpPr>
          <p:spPr>
            <a:xfrm>
              <a:off x="1583510" y="1988372"/>
              <a:ext cx="184370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C8BA276-BCD4-40BE-AAEB-42B1927B1C14}"/>
                </a:ext>
              </a:extLst>
            </p:cNvPr>
            <p:cNvGrpSpPr/>
            <p:nvPr/>
          </p:nvGrpSpPr>
          <p:grpSpPr>
            <a:xfrm>
              <a:off x="1782274" y="1349618"/>
              <a:ext cx="327782" cy="297565"/>
              <a:chOff x="3161482" y="1349618"/>
              <a:chExt cx="327782" cy="297565"/>
            </a:xfrm>
          </p:grpSpPr>
          <p:sp>
            <p:nvSpPr>
              <p:cNvPr id="29" name="円/楕円 418">
                <a:extLst>
                  <a:ext uri="{FF2B5EF4-FFF2-40B4-BE49-F238E27FC236}">
                    <a16:creationId xmlns:a16="http://schemas.microsoft.com/office/drawing/2014/main" id="{5FEE41FE-33F2-4BC2-96F2-180ED6662FE2}"/>
                  </a:ext>
                </a:extLst>
              </p:cNvPr>
              <p:cNvSpPr/>
              <p:nvPr/>
            </p:nvSpPr>
            <p:spPr>
              <a:xfrm>
                <a:off x="3220548" y="150689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87CE6294-BA83-4458-9B4D-55EE1E828DFE}"/>
                  </a:ext>
                </a:extLst>
              </p:cNvPr>
              <p:cNvSpPr/>
              <p:nvPr/>
            </p:nvSpPr>
            <p:spPr>
              <a:xfrm rot="5400000">
                <a:off x="3228938" y="128216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7E9FB3A5-F5A9-40E6-B894-148BFDBD7B85}"/>
                  </a:ext>
                </a:extLst>
              </p:cNvPr>
              <p:cNvGrpSpPr/>
              <p:nvPr/>
            </p:nvGrpSpPr>
            <p:grpSpPr>
              <a:xfrm flipH="1">
                <a:off x="3354262" y="1551531"/>
                <a:ext cx="135002" cy="93534"/>
                <a:chOff x="419854" y="787816"/>
                <a:chExt cx="226299" cy="132157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1B36B4E1-A7BF-4C73-8800-D378484C643B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D5221D8E-5373-4F9A-AB55-90F2342C6E9B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AE69B2B-7605-4939-A430-429DB189D55D}"/>
                </a:ext>
              </a:extLst>
            </p:cNvPr>
            <p:cNvGrpSpPr/>
            <p:nvPr/>
          </p:nvGrpSpPr>
          <p:grpSpPr>
            <a:xfrm>
              <a:off x="1364238" y="1362075"/>
              <a:ext cx="214088" cy="285108"/>
              <a:chOff x="2588169" y="1349617"/>
              <a:chExt cx="309048" cy="297566"/>
            </a:xfrm>
          </p:grpSpPr>
          <p:sp>
            <p:nvSpPr>
              <p:cNvPr id="24" name="円/楕円 416">
                <a:extLst>
                  <a:ext uri="{FF2B5EF4-FFF2-40B4-BE49-F238E27FC236}">
                    <a16:creationId xmlns:a16="http://schemas.microsoft.com/office/drawing/2014/main" id="{4A0BDF19-8980-4EB9-855A-548849250D68}"/>
                  </a:ext>
                </a:extLst>
              </p:cNvPr>
              <p:cNvSpPr/>
              <p:nvPr/>
            </p:nvSpPr>
            <p:spPr>
              <a:xfrm>
                <a:off x="2756536" y="150689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4F0A27CB-B9FF-4139-A400-EF8FC4276D05}"/>
                  </a:ext>
                </a:extLst>
              </p:cNvPr>
              <p:cNvSpPr/>
              <p:nvPr/>
            </p:nvSpPr>
            <p:spPr>
              <a:xfrm rot="5400000">
                <a:off x="2763400" y="128216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D38EC760-82ED-4D6B-A419-BD67F4762F9E}"/>
                  </a:ext>
                </a:extLst>
              </p:cNvPr>
              <p:cNvGrpSpPr/>
              <p:nvPr/>
            </p:nvGrpSpPr>
            <p:grpSpPr>
              <a:xfrm>
                <a:off x="2588169" y="1551531"/>
                <a:ext cx="135002" cy="93534"/>
                <a:chOff x="419854" y="787816"/>
                <a:chExt cx="226299" cy="132157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B7C5A306-6BC1-4939-A8A1-DA6070B88ABA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BBBDC796-D029-4AA6-8FDA-ED5BEFBCF272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8" name="円/楕円 27">
              <a:extLst>
                <a:ext uri="{FF2B5EF4-FFF2-40B4-BE49-F238E27FC236}">
                  <a16:creationId xmlns:a16="http://schemas.microsoft.com/office/drawing/2014/main" id="{EE71EE8F-6F9C-414C-A941-F8633A284C93}"/>
                </a:ext>
              </a:extLst>
            </p:cNvPr>
            <p:cNvSpPr/>
            <p:nvPr/>
          </p:nvSpPr>
          <p:spPr>
            <a:xfrm rot="8100000">
              <a:off x="1454121" y="1894606"/>
              <a:ext cx="172917" cy="521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円/楕円 27">
              <a:extLst>
                <a:ext uri="{FF2B5EF4-FFF2-40B4-BE49-F238E27FC236}">
                  <a16:creationId xmlns:a16="http://schemas.microsoft.com/office/drawing/2014/main" id="{7490E47F-D03A-4111-A4C6-FF23F451E0D2}"/>
                </a:ext>
              </a:extLst>
            </p:cNvPr>
            <p:cNvSpPr/>
            <p:nvPr/>
          </p:nvSpPr>
          <p:spPr>
            <a:xfrm rot="13500000" flipH="1">
              <a:off x="1706933" y="1918204"/>
              <a:ext cx="235335" cy="41707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E96534E-14C5-4F4C-A1AF-20F322B31D3F}"/>
                </a:ext>
              </a:extLst>
            </p:cNvPr>
            <p:cNvGrpSpPr/>
            <p:nvPr/>
          </p:nvGrpSpPr>
          <p:grpSpPr>
            <a:xfrm>
              <a:off x="1556844" y="1745472"/>
              <a:ext cx="177418" cy="168405"/>
              <a:chOff x="553933" y="1745472"/>
              <a:chExt cx="177418" cy="168405"/>
            </a:xfrm>
          </p:grpSpPr>
          <p:sp>
            <p:nvSpPr>
              <p:cNvPr id="21" name="円/楕円 662">
                <a:extLst>
                  <a:ext uri="{FF2B5EF4-FFF2-40B4-BE49-F238E27FC236}">
                    <a16:creationId xmlns:a16="http://schemas.microsoft.com/office/drawing/2014/main" id="{8AC0C041-9C39-48A7-A182-7C9392F4624B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4BA5434-94F6-44CB-81DE-AA39E24E7FB9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円/楕円 662">
                <a:extLst>
                  <a:ext uri="{FF2B5EF4-FFF2-40B4-BE49-F238E27FC236}">
                    <a16:creationId xmlns:a16="http://schemas.microsoft.com/office/drawing/2014/main" id="{BFA81CA1-7D43-4B94-A78E-A351C3B907CC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EA5F880-E540-4230-99CA-68618F4F8B48}"/>
              </a:ext>
            </a:extLst>
          </p:cNvPr>
          <p:cNvGrpSpPr/>
          <p:nvPr/>
        </p:nvGrpSpPr>
        <p:grpSpPr>
          <a:xfrm>
            <a:off x="1293242" y="3694919"/>
            <a:ext cx="1378514" cy="2756157"/>
            <a:chOff x="104568" y="3694919"/>
            <a:chExt cx="1378514" cy="2756157"/>
          </a:xfrm>
        </p:grpSpPr>
        <p:sp>
          <p:nvSpPr>
            <p:cNvPr id="35" name="雲 391">
              <a:extLst>
                <a:ext uri="{FF2B5EF4-FFF2-40B4-BE49-F238E27FC236}">
                  <a16:creationId xmlns:a16="http://schemas.microsoft.com/office/drawing/2014/main" id="{FA4B311D-ECDC-45E8-AD96-66C997A6E3A0}"/>
                </a:ext>
              </a:extLst>
            </p:cNvPr>
            <p:cNvSpPr/>
            <p:nvPr/>
          </p:nvSpPr>
          <p:spPr>
            <a:xfrm>
              <a:off x="179368" y="3707904"/>
              <a:ext cx="1303714" cy="1093752"/>
            </a:xfrm>
            <a:custGeom>
              <a:avLst/>
              <a:gdLst/>
              <a:ahLst/>
              <a:cxnLst/>
              <a:rect l="l" t="t" r="r" b="b"/>
              <a:pathLst>
                <a:path w="928791" h="684142">
                  <a:moveTo>
                    <a:pt x="390797" y="508"/>
                  </a:moveTo>
                  <a:cubicBezTo>
                    <a:pt x="396003" y="-92"/>
                    <a:pt x="401215" y="35"/>
                    <a:pt x="406166" y="2032"/>
                  </a:cubicBezTo>
                  <a:cubicBezTo>
                    <a:pt x="406732" y="1224"/>
                    <a:pt x="407453" y="1069"/>
                    <a:pt x="408176" y="930"/>
                  </a:cubicBezTo>
                  <a:cubicBezTo>
                    <a:pt x="429611" y="-3209"/>
                    <a:pt x="451022" y="6582"/>
                    <a:pt x="464396" y="28234"/>
                  </a:cubicBezTo>
                  <a:cubicBezTo>
                    <a:pt x="477769" y="6582"/>
                    <a:pt x="499181" y="-3209"/>
                    <a:pt x="520615" y="930"/>
                  </a:cubicBezTo>
                  <a:cubicBezTo>
                    <a:pt x="521339" y="1069"/>
                    <a:pt x="522059" y="1224"/>
                    <a:pt x="522625" y="2032"/>
                  </a:cubicBezTo>
                  <a:cubicBezTo>
                    <a:pt x="535574" y="-1254"/>
                    <a:pt x="549192" y="1211"/>
                    <a:pt x="561945" y="8686"/>
                  </a:cubicBezTo>
                  <a:lnTo>
                    <a:pt x="590055" y="37923"/>
                  </a:lnTo>
                  <a:cubicBezTo>
                    <a:pt x="628400" y="2229"/>
                    <a:pt x="683194" y="20259"/>
                    <a:pt x="706518" y="80110"/>
                  </a:cubicBezTo>
                  <a:cubicBezTo>
                    <a:pt x="749907" y="45522"/>
                    <a:pt x="805137" y="56745"/>
                    <a:pt x="839202" y="107099"/>
                  </a:cubicBezTo>
                  <a:cubicBezTo>
                    <a:pt x="860762" y="138980"/>
                    <a:pt x="870767" y="182290"/>
                    <a:pt x="866477" y="225236"/>
                  </a:cubicBezTo>
                  <a:cubicBezTo>
                    <a:pt x="866667" y="225964"/>
                    <a:pt x="866872" y="226676"/>
                    <a:pt x="867062" y="227404"/>
                  </a:cubicBezTo>
                  <a:cubicBezTo>
                    <a:pt x="899007" y="231900"/>
                    <a:pt x="924429" y="266060"/>
                    <a:pt x="928291" y="309671"/>
                  </a:cubicBezTo>
                  <a:cubicBezTo>
                    <a:pt x="931584" y="346918"/>
                    <a:pt x="918414" y="383279"/>
                    <a:pt x="894764" y="402227"/>
                  </a:cubicBezTo>
                  <a:cubicBezTo>
                    <a:pt x="911433" y="426383"/>
                    <a:pt x="917464" y="460670"/>
                    <a:pt x="910641" y="492440"/>
                  </a:cubicBezTo>
                  <a:cubicBezTo>
                    <a:pt x="901223" y="536351"/>
                    <a:pt x="869801" y="564607"/>
                    <a:pt x="836337" y="559273"/>
                  </a:cubicBezTo>
                  <a:cubicBezTo>
                    <a:pt x="802272" y="640431"/>
                    <a:pt x="726036" y="667516"/>
                    <a:pt x="667340" y="619330"/>
                  </a:cubicBezTo>
                  <a:cubicBezTo>
                    <a:pt x="642472" y="670096"/>
                    <a:pt x="597072" y="694347"/>
                    <a:pt x="553572" y="680116"/>
                  </a:cubicBezTo>
                  <a:cubicBezTo>
                    <a:pt x="520921" y="669433"/>
                    <a:pt x="494102" y="638537"/>
                    <a:pt x="483380" y="596366"/>
                  </a:cubicBezTo>
                  <a:cubicBezTo>
                    <a:pt x="476530" y="595229"/>
                    <a:pt x="469962" y="592400"/>
                    <a:pt x="464396" y="587273"/>
                  </a:cubicBezTo>
                  <a:cubicBezTo>
                    <a:pt x="458829" y="592400"/>
                    <a:pt x="452261" y="595229"/>
                    <a:pt x="445411" y="596366"/>
                  </a:cubicBezTo>
                  <a:cubicBezTo>
                    <a:pt x="434690" y="638537"/>
                    <a:pt x="407871" y="669433"/>
                    <a:pt x="375219" y="680116"/>
                  </a:cubicBezTo>
                  <a:cubicBezTo>
                    <a:pt x="331719" y="694347"/>
                    <a:pt x="286320" y="670096"/>
                    <a:pt x="261452" y="619330"/>
                  </a:cubicBezTo>
                  <a:cubicBezTo>
                    <a:pt x="202755" y="667516"/>
                    <a:pt x="126520" y="640431"/>
                    <a:pt x="92454" y="559273"/>
                  </a:cubicBezTo>
                  <a:cubicBezTo>
                    <a:pt x="58991" y="564607"/>
                    <a:pt x="27569" y="536351"/>
                    <a:pt x="18150" y="492440"/>
                  </a:cubicBezTo>
                  <a:cubicBezTo>
                    <a:pt x="11328" y="460670"/>
                    <a:pt x="17359" y="426383"/>
                    <a:pt x="34027" y="402227"/>
                  </a:cubicBezTo>
                  <a:cubicBezTo>
                    <a:pt x="10378" y="383279"/>
                    <a:pt x="-2793" y="346918"/>
                    <a:pt x="500" y="309671"/>
                  </a:cubicBezTo>
                  <a:cubicBezTo>
                    <a:pt x="4363" y="266060"/>
                    <a:pt x="29785" y="231900"/>
                    <a:pt x="61729" y="227404"/>
                  </a:cubicBezTo>
                  <a:cubicBezTo>
                    <a:pt x="61919" y="226676"/>
                    <a:pt x="62125" y="225964"/>
                    <a:pt x="62315" y="225236"/>
                  </a:cubicBezTo>
                  <a:cubicBezTo>
                    <a:pt x="58025" y="182290"/>
                    <a:pt x="68029" y="138980"/>
                    <a:pt x="89589" y="107099"/>
                  </a:cubicBezTo>
                  <a:cubicBezTo>
                    <a:pt x="123655" y="56745"/>
                    <a:pt x="178884" y="45522"/>
                    <a:pt x="222273" y="80110"/>
                  </a:cubicBezTo>
                  <a:cubicBezTo>
                    <a:pt x="245597" y="20259"/>
                    <a:pt x="300392" y="2229"/>
                    <a:pt x="338736" y="37923"/>
                  </a:cubicBezTo>
                  <a:lnTo>
                    <a:pt x="366846" y="8686"/>
                  </a:lnTo>
                  <a:cubicBezTo>
                    <a:pt x="374611" y="4135"/>
                    <a:pt x="382696" y="1441"/>
                    <a:pt x="390797" y="508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D7B48EB2-A8FA-4833-B6DA-2BE073F9E5C1}"/>
                </a:ext>
              </a:extLst>
            </p:cNvPr>
            <p:cNvSpPr/>
            <p:nvPr/>
          </p:nvSpPr>
          <p:spPr>
            <a:xfrm>
              <a:off x="194114" y="38581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D931DF5-AF1A-4239-A244-15DFDB48C6A9}"/>
                </a:ext>
              </a:extLst>
            </p:cNvPr>
            <p:cNvSpPr/>
            <p:nvPr/>
          </p:nvSpPr>
          <p:spPr>
            <a:xfrm>
              <a:off x="619425" y="50677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F490CA6-9A69-4428-B103-A6228BA4DCEB}"/>
                </a:ext>
              </a:extLst>
            </p:cNvPr>
            <p:cNvSpPr/>
            <p:nvPr/>
          </p:nvSpPr>
          <p:spPr>
            <a:xfrm>
              <a:off x="260152" y="5205913"/>
              <a:ext cx="11461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50882" y="215331"/>
                    <a:pt x="89224" y="143639"/>
                  </a:cubicBezTo>
                  <a:cubicBezTo>
                    <a:pt x="125217" y="76339"/>
                    <a:pt x="185670" y="30585"/>
                    <a:pt x="254507" y="10385"/>
                  </a:cubicBezTo>
                  <a:lnTo>
                    <a:pt x="273712" y="7678"/>
                  </a:lnTo>
                  <a:cubicBezTo>
                    <a:pt x="253846" y="55841"/>
                    <a:pt x="178698" y="144239"/>
                    <a:pt x="295804" y="144261"/>
                  </a:cubicBezTo>
                  <a:cubicBezTo>
                    <a:pt x="412910" y="144283"/>
                    <a:pt x="529771" y="3185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円/楕円 27">
              <a:extLst>
                <a:ext uri="{FF2B5EF4-FFF2-40B4-BE49-F238E27FC236}">
                  <a16:creationId xmlns:a16="http://schemas.microsoft.com/office/drawing/2014/main" id="{437D6548-C45A-46A1-88C2-0BB9940277EC}"/>
                </a:ext>
              </a:extLst>
            </p:cNvPr>
            <p:cNvSpPr/>
            <p:nvPr/>
          </p:nvSpPr>
          <p:spPr>
            <a:xfrm>
              <a:off x="476565" y="4938265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FEDF9BC-A41F-4034-8F5E-FF9AEEF5CBE9}"/>
                </a:ext>
              </a:extLst>
            </p:cNvPr>
            <p:cNvSpPr/>
            <p:nvPr/>
          </p:nvSpPr>
          <p:spPr>
            <a:xfrm flipH="1">
              <a:off x="1149370" y="5854460"/>
              <a:ext cx="277134" cy="596616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804FE5E7-EE26-4D21-9DD6-36D5504F1334}"/>
                </a:ext>
              </a:extLst>
            </p:cNvPr>
            <p:cNvSpPr/>
            <p:nvPr/>
          </p:nvSpPr>
          <p:spPr>
            <a:xfrm>
              <a:off x="1071622" y="5336729"/>
              <a:ext cx="396932" cy="5966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8E750537-88F4-437C-B11A-7D342E4596F2}"/>
                </a:ext>
              </a:extLst>
            </p:cNvPr>
            <p:cNvSpPr/>
            <p:nvPr/>
          </p:nvSpPr>
          <p:spPr>
            <a:xfrm>
              <a:off x="804529" y="5433346"/>
              <a:ext cx="157570" cy="216752"/>
            </a:xfrm>
            <a:custGeom>
              <a:avLst/>
              <a:gdLst>
                <a:gd name="connsiteX0" fmla="*/ 0 w 472143"/>
                <a:gd name="connsiteY0" fmla="*/ 0 h 423725"/>
                <a:gd name="connsiteX1" fmla="*/ 160993 w 472143"/>
                <a:gd name="connsiteY1" fmla="*/ 0 h 423725"/>
                <a:gd name="connsiteX2" fmla="*/ 160993 w 472143"/>
                <a:gd name="connsiteY2" fmla="*/ 1 h 423725"/>
                <a:gd name="connsiteX3" fmla="*/ 191497 w 472143"/>
                <a:gd name="connsiteY3" fmla="*/ 1 h 423725"/>
                <a:gd name="connsiteX4" fmla="*/ 311150 w 472143"/>
                <a:gd name="connsiteY4" fmla="*/ 215514 h 423725"/>
                <a:gd name="connsiteX5" fmla="*/ 311150 w 472143"/>
                <a:gd name="connsiteY5" fmla="*/ 0 h 423725"/>
                <a:gd name="connsiteX6" fmla="*/ 472143 w 472143"/>
                <a:gd name="connsiteY6" fmla="*/ 0 h 423725"/>
                <a:gd name="connsiteX7" fmla="*/ 472143 w 472143"/>
                <a:gd name="connsiteY7" fmla="*/ 423724 h 423725"/>
                <a:gd name="connsiteX8" fmla="*/ 426749 w 472143"/>
                <a:gd name="connsiteY8" fmla="*/ 423724 h 423725"/>
                <a:gd name="connsiteX9" fmla="*/ 426749 w 472143"/>
                <a:gd name="connsiteY9" fmla="*/ 423725 h 423725"/>
                <a:gd name="connsiteX10" fmla="*/ 258093 w 472143"/>
                <a:gd name="connsiteY10" fmla="*/ 423725 h 423725"/>
                <a:gd name="connsiteX11" fmla="*/ 160993 w 472143"/>
                <a:gd name="connsiteY11" fmla="*/ 248834 h 423725"/>
                <a:gd name="connsiteX12" fmla="*/ 160993 w 472143"/>
                <a:gd name="connsiteY12" fmla="*/ 423724 h 423725"/>
                <a:gd name="connsiteX13" fmla="*/ 0 w 472143"/>
                <a:gd name="connsiteY13" fmla="*/ 423724 h 42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2143" h="423725">
                  <a:moveTo>
                    <a:pt x="0" y="0"/>
                  </a:moveTo>
                  <a:lnTo>
                    <a:pt x="160993" y="0"/>
                  </a:lnTo>
                  <a:lnTo>
                    <a:pt x="160993" y="1"/>
                  </a:lnTo>
                  <a:lnTo>
                    <a:pt x="191497" y="1"/>
                  </a:lnTo>
                  <a:lnTo>
                    <a:pt x="311150" y="215514"/>
                  </a:lnTo>
                  <a:lnTo>
                    <a:pt x="311150" y="0"/>
                  </a:lnTo>
                  <a:lnTo>
                    <a:pt x="472143" y="0"/>
                  </a:lnTo>
                  <a:lnTo>
                    <a:pt x="472143" y="423724"/>
                  </a:lnTo>
                  <a:lnTo>
                    <a:pt x="426749" y="423724"/>
                  </a:lnTo>
                  <a:lnTo>
                    <a:pt x="426749" y="423725"/>
                  </a:lnTo>
                  <a:lnTo>
                    <a:pt x="258093" y="423725"/>
                  </a:lnTo>
                  <a:lnTo>
                    <a:pt x="160993" y="248834"/>
                  </a:lnTo>
                  <a:lnTo>
                    <a:pt x="160993" y="423724"/>
                  </a:lnTo>
                  <a:lnTo>
                    <a:pt x="0" y="42372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49">
              <a:extLst>
                <a:ext uri="{FF2B5EF4-FFF2-40B4-BE49-F238E27FC236}">
                  <a16:creationId xmlns:a16="http://schemas.microsoft.com/office/drawing/2014/main" id="{CCF39231-8592-4DEE-BC51-7599F16D23FF}"/>
                </a:ext>
              </a:extLst>
            </p:cNvPr>
            <p:cNvSpPr/>
            <p:nvPr/>
          </p:nvSpPr>
          <p:spPr>
            <a:xfrm>
              <a:off x="307517" y="4629584"/>
              <a:ext cx="276751" cy="139431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69DD273D-4AEF-44C8-97BB-C06F8C7BDD9B}"/>
                </a:ext>
              </a:extLst>
            </p:cNvPr>
            <p:cNvGrpSpPr/>
            <p:nvPr/>
          </p:nvGrpSpPr>
          <p:grpSpPr>
            <a:xfrm>
              <a:off x="627906" y="4217359"/>
              <a:ext cx="340995" cy="383651"/>
              <a:chOff x="2778435" y="4217359"/>
              <a:chExt cx="340995" cy="383651"/>
            </a:xfrm>
          </p:grpSpPr>
          <p:sp>
            <p:nvSpPr>
              <p:cNvPr id="55" name="円/楕円 457">
                <a:extLst>
                  <a:ext uri="{FF2B5EF4-FFF2-40B4-BE49-F238E27FC236}">
                    <a16:creationId xmlns:a16="http://schemas.microsoft.com/office/drawing/2014/main" id="{2C92C011-9FED-458A-AF3F-DCDF110B68BD}"/>
                  </a:ext>
                </a:extLst>
              </p:cNvPr>
              <p:cNvSpPr/>
              <p:nvPr/>
            </p:nvSpPr>
            <p:spPr>
              <a:xfrm>
                <a:off x="2830712" y="4309147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円/楕円 459">
                <a:extLst>
                  <a:ext uri="{FF2B5EF4-FFF2-40B4-BE49-F238E27FC236}">
                    <a16:creationId xmlns:a16="http://schemas.microsoft.com/office/drawing/2014/main" id="{BF724CCB-8D0E-493B-9C75-E7EB90BDC583}"/>
                  </a:ext>
                </a:extLst>
              </p:cNvPr>
              <p:cNvSpPr/>
              <p:nvPr/>
            </p:nvSpPr>
            <p:spPr>
              <a:xfrm>
                <a:off x="2848821" y="4379356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アーチ 56">
                <a:extLst>
                  <a:ext uri="{FF2B5EF4-FFF2-40B4-BE49-F238E27FC236}">
                    <a16:creationId xmlns:a16="http://schemas.microsoft.com/office/drawing/2014/main" id="{B39F7688-FBEF-4C5D-BBAB-E4FB434993F7}"/>
                  </a:ext>
                </a:extLst>
              </p:cNvPr>
              <p:cNvSpPr/>
              <p:nvPr/>
            </p:nvSpPr>
            <p:spPr>
              <a:xfrm>
                <a:off x="2778435" y="421735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F9B1952E-B683-463B-8FB5-1E75792B03B5}"/>
                  </a:ext>
                </a:extLst>
              </p:cNvPr>
              <p:cNvSpPr/>
              <p:nvPr/>
            </p:nvSpPr>
            <p:spPr>
              <a:xfrm>
                <a:off x="2848822" y="4307808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BFF81107-B215-4C5E-9DC9-6839AF8AF010}"/>
                </a:ext>
              </a:extLst>
            </p:cNvPr>
            <p:cNvGrpSpPr/>
            <p:nvPr/>
          </p:nvGrpSpPr>
          <p:grpSpPr>
            <a:xfrm>
              <a:off x="216426" y="4217359"/>
              <a:ext cx="217029" cy="383651"/>
              <a:chOff x="2778435" y="4217359"/>
              <a:chExt cx="340995" cy="383651"/>
            </a:xfrm>
          </p:grpSpPr>
          <p:sp>
            <p:nvSpPr>
              <p:cNvPr id="51" name="円/楕円 457">
                <a:extLst>
                  <a:ext uri="{FF2B5EF4-FFF2-40B4-BE49-F238E27FC236}">
                    <a16:creationId xmlns:a16="http://schemas.microsoft.com/office/drawing/2014/main" id="{50E3A845-4F79-4283-8485-9BBF86BC37B6}"/>
                  </a:ext>
                </a:extLst>
              </p:cNvPr>
              <p:cNvSpPr/>
              <p:nvPr/>
            </p:nvSpPr>
            <p:spPr>
              <a:xfrm>
                <a:off x="2830712" y="4309147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459">
                <a:extLst>
                  <a:ext uri="{FF2B5EF4-FFF2-40B4-BE49-F238E27FC236}">
                    <a16:creationId xmlns:a16="http://schemas.microsoft.com/office/drawing/2014/main" id="{B508E43F-72A5-4D11-9FB6-95AB2B223823}"/>
                  </a:ext>
                </a:extLst>
              </p:cNvPr>
              <p:cNvSpPr/>
              <p:nvPr/>
            </p:nvSpPr>
            <p:spPr>
              <a:xfrm>
                <a:off x="2868539" y="4379356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アーチ 52">
                <a:extLst>
                  <a:ext uri="{FF2B5EF4-FFF2-40B4-BE49-F238E27FC236}">
                    <a16:creationId xmlns:a16="http://schemas.microsoft.com/office/drawing/2014/main" id="{7B5068DC-3AA8-4A44-85B4-096E8ACF536F}"/>
                  </a:ext>
                </a:extLst>
              </p:cNvPr>
              <p:cNvSpPr/>
              <p:nvPr/>
            </p:nvSpPr>
            <p:spPr>
              <a:xfrm>
                <a:off x="2778435" y="421735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33EFC07-04A9-4A2F-AF68-797A5E70240E}"/>
                  </a:ext>
                </a:extLst>
              </p:cNvPr>
              <p:cNvSpPr/>
              <p:nvPr/>
            </p:nvSpPr>
            <p:spPr>
              <a:xfrm>
                <a:off x="2848822" y="4307808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25639CB1-3CBA-4FBD-9771-20671E76B537}"/>
                </a:ext>
              </a:extLst>
            </p:cNvPr>
            <p:cNvSpPr/>
            <p:nvPr/>
          </p:nvSpPr>
          <p:spPr>
            <a:xfrm rot="18900000" flipH="1">
              <a:off x="816053" y="3749292"/>
              <a:ext cx="433280" cy="886995"/>
            </a:xfrm>
            <a:prstGeom prst="moon">
              <a:avLst>
                <a:gd name="adj" fmla="val 566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月 400">
              <a:extLst>
                <a:ext uri="{FF2B5EF4-FFF2-40B4-BE49-F238E27FC236}">
                  <a16:creationId xmlns:a16="http://schemas.microsoft.com/office/drawing/2014/main" id="{870B6165-D506-4E7A-A2A5-6D81BF5C3F4B}"/>
                </a:ext>
              </a:extLst>
            </p:cNvPr>
            <p:cNvSpPr/>
            <p:nvPr/>
          </p:nvSpPr>
          <p:spPr>
            <a:xfrm rot="18900000" flipH="1">
              <a:off x="854164" y="3836120"/>
              <a:ext cx="187692" cy="886996"/>
            </a:xfrm>
            <a:custGeom>
              <a:avLst/>
              <a:gdLst>
                <a:gd name="connsiteX0" fmla="*/ 433280 w 433280"/>
                <a:gd name="connsiteY0" fmla="*/ 886995 h 886995"/>
                <a:gd name="connsiteX1" fmla="*/ 0 w 433280"/>
                <a:gd name="connsiteY1" fmla="*/ 443497 h 886995"/>
                <a:gd name="connsiteX2" fmla="*/ 433280 w 433280"/>
                <a:gd name="connsiteY2" fmla="*/ -1 h 886995"/>
                <a:gd name="connsiteX3" fmla="*/ 245588 w 433280"/>
                <a:gd name="connsiteY3" fmla="*/ 443497 h 886995"/>
                <a:gd name="connsiteX4" fmla="*/ 433280 w 433280"/>
                <a:gd name="connsiteY4" fmla="*/ 886995 h 886995"/>
                <a:gd name="connsiteX0" fmla="*/ 0 w 433280"/>
                <a:gd name="connsiteY0" fmla="*/ 443498 h 886996"/>
                <a:gd name="connsiteX1" fmla="*/ 433280 w 433280"/>
                <a:gd name="connsiteY1" fmla="*/ 0 h 886996"/>
                <a:gd name="connsiteX2" fmla="*/ 245588 w 433280"/>
                <a:gd name="connsiteY2" fmla="*/ 443498 h 886996"/>
                <a:gd name="connsiteX3" fmla="*/ 433280 w 433280"/>
                <a:gd name="connsiteY3" fmla="*/ 886996 h 886996"/>
                <a:gd name="connsiteX4" fmla="*/ 91440 w 433280"/>
                <a:gd name="connsiteY4" fmla="*/ 534938 h 886996"/>
                <a:gd name="connsiteX0" fmla="*/ 364914 w 364914"/>
                <a:gd name="connsiteY0" fmla="*/ 0 h 886996"/>
                <a:gd name="connsiteX1" fmla="*/ 177222 w 364914"/>
                <a:gd name="connsiteY1" fmla="*/ 443498 h 886996"/>
                <a:gd name="connsiteX2" fmla="*/ 364914 w 364914"/>
                <a:gd name="connsiteY2" fmla="*/ 886996 h 886996"/>
                <a:gd name="connsiteX3" fmla="*/ 23074 w 364914"/>
                <a:gd name="connsiteY3" fmla="*/ 534938 h 886996"/>
                <a:gd name="connsiteX0" fmla="*/ 187692 w 187692"/>
                <a:gd name="connsiteY0" fmla="*/ 0 h 886996"/>
                <a:gd name="connsiteX1" fmla="*/ 0 w 187692"/>
                <a:gd name="connsiteY1" fmla="*/ 443498 h 886996"/>
                <a:gd name="connsiteX2" fmla="*/ 187692 w 187692"/>
                <a:gd name="connsiteY2" fmla="*/ 886996 h 886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692" h="886996">
                  <a:moveTo>
                    <a:pt x="187692" y="0"/>
                  </a:moveTo>
                  <a:cubicBezTo>
                    <a:pt x="67940" y="114931"/>
                    <a:pt x="0" y="275468"/>
                    <a:pt x="0" y="443498"/>
                  </a:cubicBezTo>
                  <a:cubicBezTo>
                    <a:pt x="0" y="611528"/>
                    <a:pt x="67941" y="772065"/>
                    <a:pt x="187692" y="886996"/>
                  </a:cubicBezTo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FBFF03F-58E1-4B28-9667-316A66D5EF0B}"/>
                </a:ext>
              </a:extLst>
            </p:cNvPr>
            <p:cNvSpPr/>
            <p:nvPr/>
          </p:nvSpPr>
          <p:spPr>
            <a:xfrm>
              <a:off x="104568" y="3694919"/>
              <a:ext cx="942680" cy="577640"/>
            </a:xfrm>
            <a:custGeom>
              <a:avLst/>
              <a:gdLst>
                <a:gd name="connsiteX0" fmla="*/ 561805 w 998117"/>
                <a:gd name="connsiteY0" fmla="*/ 738 h 573505"/>
                <a:gd name="connsiteX1" fmla="*/ 614877 w 998117"/>
                <a:gd name="connsiteY1" fmla="*/ 76794 h 573505"/>
                <a:gd name="connsiteX2" fmla="*/ 651886 w 998117"/>
                <a:gd name="connsiteY2" fmla="*/ 77595 h 573505"/>
                <a:gd name="connsiteX3" fmla="*/ 669258 w 998117"/>
                <a:gd name="connsiteY3" fmla="*/ 88309 h 573505"/>
                <a:gd name="connsiteX4" fmla="*/ 682937 w 998117"/>
                <a:gd name="connsiteY4" fmla="*/ 82742 h 573505"/>
                <a:gd name="connsiteX5" fmla="*/ 751465 w 998117"/>
                <a:gd name="connsiteY5" fmla="*/ 109956 h 573505"/>
                <a:gd name="connsiteX6" fmla="*/ 753080 w 998117"/>
                <a:gd name="connsiteY6" fmla="*/ 109959 h 573505"/>
                <a:gd name="connsiteX7" fmla="*/ 840201 w 998117"/>
                <a:gd name="connsiteY7" fmla="*/ 106917 h 573505"/>
                <a:gd name="connsiteX8" fmla="*/ 883636 w 998117"/>
                <a:gd name="connsiteY8" fmla="*/ 194043 h 573505"/>
                <a:gd name="connsiteX9" fmla="*/ 883673 w 998117"/>
                <a:gd name="connsiteY9" fmla="*/ 194055 h 573505"/>
                <a:gd name="connsiteX10" fmla="*/ 916774 w 998117"/>
                <a:gd name="connsiteY10" fmla="*/ 204827 h 573505"/>
                <a:gd name="connsiteX11" fmla="*/ 927989 w 998117"/>
                <a:gd name="connsiteY11" fmla="*/ 281736 h 573505"/>
                <a:gd name="connsiteX12" fmla="*/ 928608 w 998117"/>
                <a:gd name="connsiteY12" fmla="*/ 281925 h 573505"/>
                <a:gd name="connsiteX13" fmla="*/ 955824 w 998117"/>
                <a:gd name="connsiteY13" fmla="*/ 290232 h 573505"/>
                <a:gd name="connsiteX14" fmla="*/ 973220 w 998117"/>
                <a:gd name="connsiteY14" fmla="*/ 308418 h 573505"/>
                <a:gd name="connsiteX15" fmla="*/ 975666 w 998117"/>
                <a:gd name="connsiteY15" fmla="*/ 334501 h 573505"/>
                <a:gd name="connsiteX16" fmla="*/ 960623 w 998117"/>
                <a:gd name="connsiteY16" fmla="*/ 359294 h 573505"/>
                <a:gd name="connsiteX17" fmla="*/ 960174 w 998117"/>
                <a:gd name="connsiteY17" fmla="*/ 360035 h 573505"/>
                <a:gd name="connsiteX18" fmla="*/ 997671 w 998117"/>
                <a:gd name="connsiteY18" fmla="*/ 398497 h 573505"/>
                <a:gd name="connsiteX19" fmla="*/ 996448 w 998117"/>
                <a:gd name="connsiteY19" fmla="*/ 416653 h 573505"/>
                <a:gd name="connsiteX20" fmla="*/ 951144 w 998117"/>
                <a:gd name="connsiteY20" fmla="*/ 462432 h 573505"/>
                <a:gd name="connsiteX21" fmla="*/ 951057 w 998117"/>
                <a:gd name="connsiteY21" fmla="*/ 462641 h 573505"/>
                <a:gd name="connsiteX22" fmla="*/ 938682 w 998117"/>
                <a:gd name="connsiteY22" fmla="*/ 492519 h 573505"/>
                <a:gd name="connsiteX23" fmla="*/ 909805 w 998117"/>
                <a:gd name="connsiteY23" fmla="*/ 516681 h 573505"/>
                <a:gd name="connsiteX24" fmla="*/ 852793 w 998117"/>
                <a:gd name="connsiteY24" fmla="*/ 530025 h 573505"/>
                <a:gd name="connsiteX25" fmla="*/ 769890 w 998117"/>
                <a:gd name="connsiteY25" fmla="*/ 566355 h 573505"/>
                <a:gd name="connsiteX26" fmla="*/ 677701 w 998117"/>
                <a:gd name="connsiteY26" fmla="*/ 524932 h 573505"/>
                <a:gd name="connsiteX27" fmla="*/ 606954 w 998117"/>
                <a:gd name="connsiteY27" fmla="*/ 520216 h 573505"/>
                <a:gd name="connsiteX28" fmla="*/ 578955 w 998117"/>
                <a:gd name="connsiteY28" fmla="*/ 447123 h 573505"/>
                <a:gd name="connsiteX29" fmla="*/ 575269 w 998117"/>
                <a:gd name="connsiteY29" fmla="*/ 446513 h 573505"/>
                <a:gd name="connsiteX30" fmla="*/ 557930 w 998117"/>
                <a:gd name="connsiteY30" fmla="*/ 461065 h 573505"/>
                <a:gd name="connsiteX31" fmla="*/ 464109 w 998117"/>
                <a:gd name="connsiteY31" fmla="*/ 435083 h 573505"/>
                <a:gd name="connsiteX32" fmla="*/ 464075 w 998117"/>
                <a:gd name="connsiteY32" fmla="*/ 435103 h 573505"/>
                <a:gd name="connsiteX33" fmla="*/ 433928 w 998117"/>
                <a:gd name="connsiteY33" fmla="*/ 452506 h 573505"/>
                <a:gd name="connsiteX34" fmla="*/ 421185 w 998117"/>
                <a:gd name="connsiteY34" fmla="*/ 453687 h 573505"/>
                <a:gd name="connsiteX35" fmla="*/ 420029 w 998117"/>
                <a:gd name="connsiteY35" fmla="*/ 460685 h 573505"/>
                <a:gd name="connsiteX36" fmla="*/ 403261 w 998117"/>
                <a:gd name="connsiteY36" fmla="*/ 490884 h 573505"/>
                <a:gd name="connsiteX37" fmla="*/ 325412 w 998117"/>
                <a:gd name="connsiteY37" fmla="*/ 499011 h 573505"/>
                <a:gd name="connsiteX38" fmla="*/ 269780 w 998117"/>
                <a:gd name="connsiteY38" fmla="*/ 570611 h 573505"/>
                <a:gd name="connsiteX39" fmla="*/ 187982 w 998117"/>
                <a:gd name="connsiteY39" fmla="*/ 526907 h 573505"/>
                <a:gd name="connsiteX40" fmla="*/ 66474 w 998117"/>
                <a:gd name="connsiteY40" fmla="*/ 483726 h 573505"/>
                <a:gd name="connsiteX41" fmla="*/ 13049 w 998117"/>
                <a:gd name="connsiteY41" fmla="*/ 435673 h 573505"/>
                <a:gd name="connsiteX42" fmla="*/ 24465 w 998117"/>
                <a:gd name="connsiteY42" fmla="*/ 370811 h 573505"/>
                <a:gd name="connsiteX43" fmla="*/ 359 w 998117"/>
                <a:gd name="connsiteY43" fmla="*/ 304263 h 573505"/>
                <a:gd name="connsiteX44" fmla="*/ 44382 w 998117"/>
                <a:gd name="connsiteY44" fmla="*/ 245114 h 573505"/>
                <a:gd name="connsiteX45" fmla="*/ 44804 w 998117"/>
                <a:gd name="connsiteY45" fmla="*/ 243555 h 573505"/>
                <a:gd name="connsiteX46" fmla="*/ 64414 w 998117"/>
                <a:gd name="connsiteY46" fmla="*/ 158616 h 573505"/>
                <a:gd name="connsiteX47" fmla="*/ 159813 w 998117"/>
                <a:gd name="connsiteY47" fmla="*/ 139210 h 573505"/>
                <a:gd name="connsiteX48" fmla="*/ 159834 w 998117"/>
                <a:gd name="connsiteY48" fmla="*/ 139177 h 573505"/>
                <a:gd name="connsiteX49" fmla="*/ 178806 w 998117"/>
                <a:gd name="connsiteY49" fmla="*/ 109992 h 573505"/>
                <a:gd name="connsiteX50" fmla="*/ 238009 w 998117"/>
                <a:gd name="connsiteY50" fmla="*/ 102325 h 573505"/>
                <a:gd name="connsiteX51" fmla="*/ 254744 w 998117"/>
                <a:gd name="connsiteY51" fmla="*/ 117899 h 573505"/>
                <a:gd name="connsiteX52" fmla="*/ 263404 w 998117"/>
                <a:gd name="connsiteY52" fmla="*/ 101509 h 573505"/>
                <a:gd name="connsiteX53" fmla="*/ 355858 w 998117"/>
                <a:gd name="connsiteY53" fmla="*/ 60679 h 573505"/>
                <a:gd name="connsiteX54" fmla="*/ 406681 w 998117"/>
                <a:gd name="connsiteY54" fmla="*/ 11239 h 573505"/>
                <a:gd name="connsiteX55" fmla="*/ 479746 w 998117"/>
                <a:gd name="connsiteY55" fmla="*/ 39311 h 573505"/>
                <a:gd name="connsiteX56" fmla="*/ 561805 w 998117"/>
                <a:gd name="connsiteY56" fmla="*/ 738 h 57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98117" h="573505">
                  <a:moveTo>
                    <a:pt x="561805" y="738"/>
                  </a:moveTo>
                  <a:cubicBezTo>
                    <a:pt x="594320" y="5808"/>
                    <a:pt x="615500" y="36154"/>
                    <a:pt x="614877" y="76794"/>
                  </a:cubicBezTo>
                  <a:cubicBezTo>
                    <a:pt x="628208" y="73861"/>
                    <a:pt x="640708" y="74300"/>
                    <a:pt x="651886" y="77595"/>
                  </a:cubicBezTo>
                  <a:lnTo>
                    <a:pt x="669258" y="88309"/>
                  </a:lnTo>
                  <a:lnTo>
                    <a:pt x="682937" y="82742"/>
                  </a:lnTo>
                  <a:cubicBezTo>
                    <a:pt x="713943" y="77309"/>
                    <a:pt x="742398" y="88608"/>
                    <a:pt x="751465" y="109956"/>
                  </a:cubicBezTo>
                  <a:cubicBezTo>
                    <a:pt x="752006" y="109953"/>
                    <a:pt x="752539" y="109963"/>
                    <a:pt x="753080" y="109959"/>
                  </a:cubicBezTo>
                  <a:cubicBezTo>
                    <a:pt x="782107" y="98988"/>
                    <a:pt x="814047" y="97877"/>
                    <a:pt x="840201" y="106917"/>
                  </a:cubicBezTo>
                  <a:cubicBezTo>
                    <a:pt x="881510" y="121205"/>
                    <a:pt x="899583" y="157473"/>
                    <a:pt x="883636" y="194043"/>
                  </a:cubicBezTo>
                  <a:lnTo>
                    <a:pt x="883673" y="194055"/>
                  </a:lnTo>
                  <a:lnTo>
                    <a:pt x="916774" y="204827"/>
                  </a:lnTo>
                  <a:cubicBezTo>
                    <a:pt x="943610" y="221395"/>
                    <a:pt x="950489" y="253243"/>
                    <a:pt x="927989" y="281736"/>
                  </a:cubicBezTo>
                  <a:lnTo>
                    <a:pt x="928608" y="281925"/>
                  </a:lnTo>
                  <a:lnTo>
                    <a:pt x="955824" y="290232"/>
                  </a:lnTo>
                  <a:cubicBezTo>
                    <a:pt x="963592" y="294814"/>
                    <a:pt x="969621" y="301010"/>
                    <a:pt x="973220" y="308418"/>
                  </a:cubicBezTo>
                  <a:cubicBezTo>
                    <a:pt x="977184" y="316570"/>
                    <a:pt x="977919" y="325581"/>
                    <a:pt x="975666" y="334501"/>
                  </a:cubicBezTo>
                  <a:lnTo>
                    <a:pt x="960623" y="359294"/>
                  </a:lnTo>
                  <a:lnTo>
                    <a:pt x="960174" y="360035"/>
                  </a:lnTo>
                  <a:cubicBezTo>
                    <a:pt x="981482" y="366538"/>
                    <a:pt x="995093" y="381096"/>
                    <a:pt x="997671" y="398497"/>
                  </a:cubicBezTo>
                  <a:cubicBezTo>
                    <a:pt x="998531" y="404297"/>
                    <a:pt x="998164" y="410414"/>
                    <a:pt x="996448" y="416653"/>
                  </a:cubicBezTo>
                  <a:cubicBezTo>
                    <a:pt x="991222" y="435669"/>
                    <a:pt x="974217" y="452856"/>
                    <a:pt x="951144" y="462432"/>
                  </a:cubicBezTo>
                  <a:lnTo>
                    <a:pt x="951057" y="462641"/>
                  </a:lnTo>
                  <a:lnTo>
                    <a:pt x="938682" y="492519"/>
                  </a:lnTo>
                  <a:cubicBezTo>
                    <a:pt x="931576" y="501846"/>
                    <a:pt x="921733" y="510186"/>
                    <a:pt x="909805" y="516681"/>
                  </a:cubicBezTo>
                  <a:cubicBezTo>
                    <a:pt x="892491" y="526117"/>
                    <a:pt x="872213" y="530867"/>
                    <a:pt x="852793" y="530025"/>
                  </a:cubicBezTo>
                  <a:cubicBezTo>
                    <a:pt x="831948" y="550469"/>
                    <a:pt x="801409" y="563848"/>
                    <a:pt x="769890" y="566355"/>
                  </a:cubicBezTo>
                  <a:cubicBezTo>
                    <a:pt x="727988" y="569688"/>
                    <a:pt x="691552" y="553317"/>
                    <a:pt x="677701" y="524932"/>
                  </a:cubicBezTo>
                  <a:cubicBezTo>
                    <a:pt x="652740" y="531467"/>
                    <a:pt x="626945" y="529742"/>
                    <a:pt x="606954" y="520216"/>
                  </a:cubicBezTo>
                  <a:cubicBezTo>
                    <a:pt x="576576" y="505745"/>
                    <a:pt x="565233" y="476122"/>
                    <a:pt x="578955" y="447123"/>
                  </a:cubicBezTo>
                  <a:lnTo>
                    <a:pt x="575269" y="446513"/>
                  </a:lnTo>
                  <a:lnTo>
                    <a:pt x="557930" y="461065"/>
                  </a:lnTo>
                  <a:cubicBezTo>
                    <a:pt x="519679" y="482220"/>
                    <a:pt x="480630" y="471397"/>
                    <a:pt x="464109" y="435083"/>
                  </a:cubicBezTo>
                  <a:lnTo>
                    <a:pt x="464075" y="435103"/>
                  </a:lnTo>
                  <a:lnTo>
                    <a:pt x="433928" y="452506"/>
                  </a:lnTo>
                  <a:lnTo>
                    <a:pt x="421185" y="453687"/>
                  </a:lnTo>
                  <a:lnTo>
                    <a:pt x="420029" y="460685"/>
                  </a:lnTo>
                  <a:cubicBezTo>
                    <a:pt x="416128" y="472134"/>
                    <a:pt x="410449" y="482462"/>
                    <a:pt x="403261" y="490884"/>
                  </a:cubicBezTo>
                  <a:cubicBezTo>
                    <a:pt x="381420" y="516481"/>
                    <a:pt x="349871" y="519771"/>
                    <a:pt x="325412" y="499011"/>
                  </a:cubicBezTo>
                  <a:cubicBezTo>
                    <a:pt x="317502" y="534669"/>
                    <a:pt x="296321" y="561927"/>
                    <a:pt x="269780" y="570611"/>
                  </a:cubicBezTo>
                  <a:cubicBezTo>
                    <a:pt x="238504" y="580843"/>
                    <a:pt x="205862" y="563407"/>
                    <a:pt x="187982" y="526907"/>
                  </a:cubicBezTo>
                  <a:cubicBezTo>
                    <a:pt x="145779" y="561552"/>
                    <a:pt x="90967" y="542078"/>
                    <a:pt x="66474" y="483726"/>
                  </a:cubicBezTo>
                  <a:cubicBezTo>
                    <a:pt x="42413" y="487561"/>
                    <a:pt x="19821" y="467245"/>
                    <a:pt x="13049" y="435673"/>
                  </a:cubicBezTo>
                  <a:cubicBezTo>
                    <a:pt x="8144" y="412831"/>
                    <a:pt x="12480" y="388179"/>
                    <a:pt x="24465" y="370811"/>
                  </a:cubicBezTo>
                  <a:cubicBezTo>
                    <a:pt x="7461" y="357187"/>
                    <a:pt x="-2008" y="331044"/>
                    <a:pt x="359" y="304263"/>
                  </a:cubicBezTo>
                  <a:cubicBezTo>
                    <a:pt x="3136" y="272908"/>
                    <a:pt x="21415" y="248347"/>
                    <a:pt x="44382" y="245114"/>
                  </a:cubicBezTo>
                  <a:cubicBezTo>
                    <a:pt x="44519" y="244591"/>
                    <a:pt x="44667" y="244079"/>
                    <a:pt x="44804" y="243555"/>
                  </a:cubicBezTo>
                  <a:cubicBezTo>
                    <a:pt x="41719" y="212677"/>
                    <a:pt x="48912" y="181538"/>
                    <a:pt x="64414" y="158616"/>
                  </a:cubicBezTo>
                  <a:cubicBezTo>
                    <a:pt x="88907" y="122411"/>
                    <a:pt x="128616" y="114342"/>
                    <a:pt x="159813" y="139210"/>
                  </a:cubicBezTo>
                  <a:lnTo>
                    <a:pt x="159834" y="139177"/>
                  </a:lnTo>
                  <a:lnTo>
                    <a:pt x="178806" y="109992"/>
                  </a:lnTo>
                  <a:cubicBezTo>
                    <a:pt x="196017" y="93767"/>
                    <a:pt x="218626" y="90610"/>
                    <a:pt x="238009" y="102325"/>
                  </a:cubicBezTo>
                  <a:lnTo>
                    <a:pt x="254744" y="117899"/>
                  </a:lnTo>
                  <a:lnTo>
                    <a:pt x="263404" y="101509"/>
                  </a:lnTo>
                  <a:cubicBezTo>
                    <a:pt x="288952" y="68129"/>
                    <a:pt x="325492" y="51991"/>
                    <a:pt x="355858" y="60679"/>
                  </a:cubicBezTo>
                  <a:cubicBezTo>
                    <a:pt x="367694" y="37752"/>
                    <a:pt x="386230" y="19729"/>
                    <a:pt x="406681" y="11239"/>
                  </a:cubicBezTo>
                  <a:cubicBezTo>
                    <a:pt x="437757" y="-1665"/>
                    <a:pt x="467366" y="9715"/>
                    <a:pt x="479746" y="39311"/>
                  </a:cubicBezTo>
                  <a:cubicBezTo>
                    <a:pt x="502971" y="11122"/>
                    <a:pt x="534212" y="-3563"/>
                    <a:pt x="561805" y="738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368">
              <a:extLst>
                <a:ext uri="{FF2B5EF4-FFF2-40B4-BE49-F238E27FC236}">
                  <a16:creationId xmlns:a16="http://schemas.microsoft.com/office/drawing/2014/main" id="{C8CBBBA2-683A-432D-9CBA-C4925B9A0370}"/>
                </a:ext>
              </a:extLst>
            </p:cNvPr>
            <p:cNvSpPr/>
            <p:nvPr/>
          </p:nvSpPr>
          <p:spPr>
            <a:xfrm rot="900000" flipH="1">
              <a:off x="1109938" y="43763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円/楕円 369">
              <a:extLst>
                <a:ext uri="{FF2B5EF4-FFF2-40B4-BE49-F238E27FC236}">
                  <a16:creationId xmlns:a16="http://schemas.microsoft.com/office/drawing/2014/main" id="{0D0A4A7E-992C-45A0-A5E8-3D655450CD1A}"/>
                </a:ext>
              </a:extLst>
            </p:cNvPr>
            <p:cNvSpPr/>
            <p:nvPr/>
          </p:nvSpPr>
          <p:spPr>
            <a:xfrm rot="900000" flipH="1">
              <a:off x="1162921" y="44469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7A54DE9-DF1B-4B93-8DE6-A53EDD934404}"/>
              </a:ext>
            </a:extLst>
          </p:cNvPr>
          <p:cNvGrpSpPr/>
          <p:nvPr/>
        </p:nvGrpSpPr>
        <p:grpSpPr>
          <a:xfrm>
            <a:off x="4266028" y="3589515"/>
            <a:ext cx="1397778" cy="2846464"/>
            <a:chOff x="2403078" y="3589515"/>
            <a:chExt cx="1397778" cy="2846464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D408680-1DDA-4F01-AEC1-B9BD2932AC52}"/>
                </a:ext>
              </a:extLst>
            </p:cNvPr>
            <p:cNvSpPr/>
            <p:nvPr/>
          </p:nvSpPr>
          <p:spPr>
            <a:xfrm>
              <a:off x="2403078" y="3659640"/>
              <a:ext cx="1397778" cy="848304"/>
            </a:xfrm>
            <a:custGeom>
              <a:avLst/>
              <a:gdLst>
                <a:gd name="connsiteX0" fmla="*/ 698889 w 1397778"/>
                <a:gd name="connsiteY0" fmla="*/ 0 h 895789"/>
                <a:gd name="connsiteX1" fmla="*/ 776922 w 1397778"/>
                <a:gd name="connsiteY1" fmla="*/ 97106 h 895789"/>
                <a:gd name="connsiteX2" fmla="*/ 879775 w 1397778"/>
                <a:gd name="connsiteY2" fmla="*/ 21777 h 895789"/>
                <a:gd name="connsiteX3" fmla="*/ 927661 w 1397778"/>
                <a:gd name="connsiteY3" fmla="*/ 134040 h 895789"/>
                <a:gd name="connsiteX4" fmla="*/ 1048334 w 1397778"/>
                <a:gd name="connsiteY4" fmla="*/ 85623 h 895789"/>
                <a:gd name="connsiteX5" fmla="*/ 1062815 w 1397778"/>
                <a:gd name="connsiteY5" fmla="*/ 205397 h 895789"/>
                <a:gd name="connsiteX6" fmla="*/ 1193078 w 1397778"/>
                <a:gd name="connsiteY6" fmla="*/ 187189 h 895789"/>
                <a:gd name="connsiteX7" fmla="*/ 1173166 w 1397778"/>
                <a:gd name="connsiteY7" fmla="*/ 306308 h 895789"/>
                <a:gd name="connsiteX8" fmla="*/ 1304145 w 1397778"/>
                <a:gd name="connsiteY8" fmla="*/ 319551 h 895789"/>
                <a:gd name="connsiteX9" fmla="*/ 1251199 w 1397778"/>
                <a:gd name="connsiteY9" fmla="*/ 429900 h 895789"/>
                <a:gd name="connsiteX10" fmla="*/ 1373964 w 1397778"/>
                <a:gd name="connsiteY10" fmla="*/ 473690 h 895789"/>
                <a:gd name="connsiteX11" fmla="*/ 1291587 w 1397778"/>
                <a:gd name="connsiteY11" fmla="*/ 567745 h 895789"/>
                <a:gd name="connsiteX12" fmla="*/ 1397778 w 1397778"/>
                <a:gd name="connsiteY12" fmla="*/ 639102 h 895789"/>
                <a:gd name="connsiteX13" fmla="*/ 1291587 w 1397778"/>
                <a:gd name="connsiteY13" fmla="*/ 710459 h 895789"/>
                <a:gd name="connsiteX14" fmla="*/ 1373964 w 1397778"/>
                <a:gd name="connsiteY14" fmla="*/ 804514 h 895789"/>
                <a:gd name="connsiteX15" fmla="*/ 1251199 w 1397778"/>
                <a:gd name="connsiteY15" fmla="*/ 848304 h 895789"/>
                <a:gd name="connsiteX16" fmla="*/ 1273983 w 1397778"/>
                <a:gd name="connsiteY16" fmla="*/ 895789 h 895789"/>
                <a:gd name="connsiteX17" fmla="*/ 123796 w 1397778"/>
                <a:gd name="connsiteY17" fmla="*/ 895789 h 895789"/>
                <a:gd name="connsiteX18" fmla="*/ 146579 w 1397778"/>
                <a:gd name="connsiteY18" fmla="*/ 848304 h 895789"/>
                <a:gd name="connsiteX19" fmla="*/ 23814 w 1397778"/>
                <a:gd name="connsiteY19" fmla="*/ 804514 h 895789"/>
                <a:gd name="connsiteX20" fmla="*/ 106191 w 1397778"/>
                <a:gd name="connsiteY20" fmla="*/ 710459 h 895789"/>
                <a:gd name="connsiteX21" fmla="*/ 0 w 1397778"/>
                <a:gd name="connsiteY21" fmla="*/ 639102 h 895789"/>
                <a:gd name="connsiteX22" fmla="*/ 106191 w 1397778"/>
                <a:gd name="connsiteY22" fmla="*/ 567745 h 895789"/>
                <a:gd name="connsiteX23" fmla="*/ 23814 w 1397778"/>
                <a:gd name="connsiteY23" fmla="*/ 473690 h 895789"/>
                <a:gd name="connsiteX24" fmla="*/ 146579 w 1397778"/>
                <a:gd name="connsiteY24" fmla="*/ 429900 h 895789"/>
                <a:gd name="connsiteX25" fmla="*/ 93633 w 1397778"/>
                <a:gd name="connsiteY25" fmla="*/ 319551 h 895789"/>
                <a:gd name="connsiteX26" fmla="*/ 224612 w 1397778"/>
                <a:gd name="connsiteY26" fmla="*/ 306308 h 895789"/>
                <a:gd name="connsiteX27" fmla="*/ 204700 w 1397778"/>
                <a:gd name="connsiteY27" fmla="*/ 187189 h 895789"/>
                <a:gd name="connsiteX28" fmla="*/ 334963 w 1397778"/>
                <a:gd name="connsiteY28" fmla="*/ 205397 h 895789"/>
                <a:gd name="connsiteX29" fmla="*/ 349445 w 1397778"/>
                <a:gd name="connsiteY29" fmla="*/ 85623 h 895789"/>
                <a:gd name="connsiteX30" fmla="*/ 470117 w 1397778"/>
                <a:gd name="connsiteY30" fmla="*/ 134040 h 895789"/>
                <a:gd name="connsiteX31" fmla="*/ 518003 w 1397778"/>
                <a:gd name="connsiteY31" fmla="*/ 21777 h 895789"/>
                <a:gd name="connsiteX32" fmla="*/ 620856 w 1397778"/>
                <a:gd name="connsiteY32" fmla="*/ 97106 h 895789"/>
                <a:gd name="connsiteX0" fmla="*/ 698889 w 1397778"/>
                <a:gd name="connsiteY0" fmla="*/ 0 h 895789"/>
                <a:gd name="connsiteX1" fmla="*/ 776922 w 1397778"/>
                <a:gd name="connsiteY1" fmla="*/ 97106 h 895789"/>
                <a:gd name="connsiteX2" fmla="*/ 879775 w 1397778"/>
                <a:gd name="connsiteY2" fmla="*/ 21777 h 895789"/>
                <a:gd name="connsiteX3" fmla="*/ 927661 w 1397778"/>
                <a:gd name="connsiteY3" fmla="*/ 134040 h 895789"/>
                <a:gd name="connsiteX4" fmla="*/ 1048334 w 1397778"/>
                <a:gd name="connsiteY4" fmla="*/ 85623 h 895789"/>
                <a:gd name="connsiteX5" fmla="*/ 1062815 w 1397778"/>
                <a:gd name="connsiteY5" fmla="*/ 205397 h 895789"/>
                <a:gd name="connsiteX6" fmla="*/ 1193078 w 1397778"/>
                <a:gd name="connsiteY6" fmla="*/ 187189 h 895789"/>
                <a:gd name="connsiteX7" fmla="*/ 1173166 w 1397778"/>
                <a:gd name="connsiteY7" fmla="*/ 306308 h 895789"/>
                <a:gd name="connsiteX8" fmla="*/ 1304145 w 1397778"/>
                <a:gd name="connsiteY8" fmla="*/ 319551 h 895789"/>
                <a:gd name="connsiteX9" fmla="*/ 1251199 w 1397778"/>
                <a:gd name="connsiteY9" fmla="*/ 429900 h 895789"/>
                <a:gd name="connsiteX10" fmla="*/ 1373964 w 1397778"/>
                <a:gd name="connsiteY10" fmla="*/ 473690 h 895789"/>
                <a:gd name="connsiteX11" fmla="*/ 1291587 w 1397778"/>
                <a:gd name="connsiteY11" fmla="*/ 567745 h 895789"/>
                <a:gd name="connsiteX12" fmla="*/ 1397778 w 1397778"/>
                <a:gd name="connsiteY12" fmla="*/ 639102 h 895789"/>
                <a:gd name="connsiteX13" fmla="*/ 1291587 w 1397778"/>
                <a:gd name="connsiteY13" fmla="*/ 710459 h 895789"/>
                <a:gd name="connsiteX14" fmla="*/ 1373964 w 1397778"/>
                <a:gd name="connsiteY14" fmla="*/ 804514 h 895789"/>
                <a:gd name="connsiteX15" fmla="*/ 1251199 w 1397778"/>
                <a:gd name="connsiteY15" fmla="*/ 848304 h 895789"/>
                <a:gd name="connsiteX16" fmla="*/ 1273983 w 1397778"/>
                <a:gd name="connsiteY16" fmla="*/ 895789 h 895789"/>
                <a:gd name="connsiteX17" fmla="*/ 146579 w 1397778"/>
                <a:gd name="connsiteY17" fmla="*/ 848304 h 895789"/>
                <a:gd name="connsiteX18" fmla="*/ 23814 w 1397778"/>
                <a:gd name="connsiteY18" fmla="*/ 804514 h 895789"/>
                <a:gd name="connsiteX19" fmla="*/ 106191 w 1397778"/>
                <a:gd name="connsiteY19" fmla="*/ 710459 h 895789"/>
                <a:gd name="connsiteX20" fmla="*/ 0 w 1397778"/>
                <a:gd name="connsiteY20" fmla="*/ 639102 h 895789"/>
                <a:gd name="connsiteX21" fmla="*/ 106191 w 1397778"/>
                <a:gd name="connsiteY21" fmla="*/ 567745 h 895789"/>
                <a:gd name="connsiteX22" fmla="*/ 23814 w 1397778"/>
                <a:gd name="connsiteY22" fmla="*/ 473690 h 895789"/>
                <a:gd name="connsiteX23" fmla="*/ 146579 w 1397778"/>
                <a:gd name="connsiteY23" fmla="*/ 429900 h 895789"/>
                <a:gd name="connsiteX24" fmla="*/ 93633 w 1397778"/>
                <a:gd name="connsiteY24" fmla="*/ 319551 h 895789"/>
                <a:gd name="connsiteX25" fmla="*/ 224612 w 1397778"/>
                <a:gd name="connsiteY25" fmla="*/ 306308 h 895789"/>
                <a:gd name="connsiteX26" fmla="*/ 204700 w 1397778"/>
                <a:gd name="connsiteY26" fmla="*/ 187189 h 895789"/>
                <a:gd name="connsiteX27" fmla="*/ 334963 w 1397778"/>
                <a:gd name="connsiteY27" fmla="*/ 205397 h 895789"/>
                <a:gd name="connsiteX28" fmla="*/ 349445 w 1397778"/>
                <a:gd name="connsiteY28" fmla="*/ 85623 h 895789"/>
                <a:gd name="connsiteX29" fmla="*/ 470117 w 1397778"/>
                <a:gd name="connsiteY29" fmla="*/ 134040 h 895789"/>
                <a:gd name="connsiteX30" fmla="*/ 518003 w 1397778"/>
                <a:gd name="connsiteY30" fmla="*/ 21777 h 895789"/>
                <a:gd name="connsiteX31" fmla="*/ 620856 w 1397778"/>
                <a:gd name="connsiteY31" fmla="*/ 97106 h 895789"/>
                <a:gd name="connsiteX32" fmla="*/ 698889 w 1397778"/>
                <a:gd name="connsiteY32" fmla="*/ 0 h 895789"/>
                <a:gd name="connsiteX0" fmla="*/ 698889 w 1397778"/>
                <a:gd name="connsiteY0" fmla="*/ 0 h 848304"/>
                <a:gd name="connsiteX1" fmla="*/ 776922 w 1397778"/>
                <a:gd name="connsiteY1" fmla="*/ 97106 h 848304"/>
                <a:gd name="connsiteX2" fmla="*/ 879775 w 1397778"/>
                <a:gd name="connsiteY2" fmla="*/ 21777 h 848304"/>
                <a:gd name="connsiteX3" fmla="*/ 927661 w 1397778"/>
                <a:gd name="connsiteY3" fmla="*/ 134040 h 848304"/>
                <a:gd name="connsiteX4" fmla="*/ 1048334 w 1397778"/>
                <a:gd name="connsiteY4" fmla="*/ 85623 h 848304"/>
                <a:gd name="connsiteX5" fmla="*/ 1062815 w 1397778"/>
                <a:gd name="connsiteY5" fmla="*/ 205397 h 848304"/>
                <a:gd name="connsiteX6" fmla="*/ 1193078 w 1397778"/>
                <a:gd name="connsiteY6" fmla="*/ 187189 h 848304"/>
                <a:gd name="connsiteX7" fmla="*/ 1173166 w 1397778"/>
                <a:gd name="connsiteY7" fmla="*/ 306308 h 848304"/>
                <a:gd name="connsiteX8" fmla="*/ 1304145 w 1397778"/>
                <a:gd name="connsiteY8" fmla="*/ 319551 h 848304"/>
                <a:gd name="connsiteX9" fmla="*/ 1251199 w 1397778"/>
                <a:gd name="connsiteY9" fmla="*/ 429900 h 848304"/>
                <a:gd name="connsiteX10" fmla="*/ 1373964 w 1397778"/>
                <a:gd name="connsiteY10" fmla="*/ 473690 h 848304"/>
                <a:gd name="connsiteX11" fmla="*/ 1291587 w 1397778"/>
                <a:gd name="connsiteY11" fmla="*/ 567745 h 848304"/>
                <a:gd name="connsiteX12" fmla="*/ 1397778 w 1397778"/>
                <a:gd name="connsiteY12" fmla="*/ 639102 h 848304"/>
                <a:gd name="connsiteX13" fmla="*/ 1291587 w 1397778"/>
                <a:gd name="connsiteY13" fmla="*/ 710459 h 848304"/>
                <a:gd name="connsiteX14" fmla="*/ 1373964 w 1397778"/>
                <a:gd name="connsiteY14" fmla="*/ 804514 h 848304"/>
                <a:gd name="connsiteX15" fmla="*/ 1251199 w 1397778"/>
                <a:gd name="connsiteY15" fmla="*/ 848304 h 848304"/>
                <a:gd name="connsiteX16" fmla="*/ 146579 w 1397778"/>
                <a:gd name="connsiteY16" fmla="*/ 848304 h 848304"/>
                <a:gd name="connsiteX17" fmla="*/ 23814 w 1397778"/>
                <a:gd name="connsiteY17" fmla="*/ 804514 h 848304"/>
                <a:gd name="connsiteX18" fmla="*/ 106191 w 1397778"/>
                <a:gd name="connsiteY18" fmla="*/ 710459 h 848304"/>
                <a:gd name="connsiteX19" fmla="*/ 0 w 1397778"/>
                <a:gd name="connsiteY19" fmla="*/ 639102 h 848304"/>
                <a:gd name="connsiteX20" fmla="*/ 106191 w 1397778"/>
                <a:gd name="connsiteY20" fmla="*/ 567745 h 848304"/>
                <a:gd name="connsiteX21" fmla="*/ 23814 w 1397778"/>
                <a:gd name="connsiteY21" fmla="*/ 473690 h 848304"/>
                <a:gd name="connsiteX22" fmla="*/ 146579 w 1397778"/>
                <a:gd name="connsiteY22" fmla="*/ 429900 h 848304"/>
                <a:gd name="connsiteX23" fmla="*/ 93633 w 1397778"/>
                <a:gd name="connsiteY23" fmla="*/ 319551 h 848304"/>
                <a:gd name="connsiteX24" fmla="*/ 224612 w 1397778"/>
                <a:gd name="connsiteY24" fmla="*/ 306308 h 848304"/>
                <a:gd name="connsiteX25" fmla="*/ 204700 w 1397778"/>
                <a:gd name="connsiteY25" fmla="*/ 187189 h 848304"/>
                <a:gd name="connsiteX26" fmla="*/ 334963 w 1397778"/>
                <a:gd name="connsiteY26" fmla="*/ 205397 h 848304"/>
                <a:gd name="connsiteX27" fmla="*/ 349445 w 1397778"/>
                <a:gd name="connsiteY27" fmla="*/ 85623 h 848304"/>
                <a:gd name="connsiteX28" fmla="*/ 470117 w 1397778"/>
                <a:gd name="connsiteY28" fmla="*/ 134040 h 848304"/>
                <a:gd name="connsiteX29" fmla="*/ 518003 w 1397778"/>
                <a:gd name="connsiteY29" fmla="*/ 21777 h 848304"/>
                <a:gd name="connsiteX30" fmla="*/ 620856 w 1397778"/>
                <a:gd name="connsiteY30" fmla="*/ 97106 h 848304"/>
                <a:gd name="connsiteX31" fmla="*/ 698889 w 1397778"/>
                <a:gd name="connsiteY31" fmla="*/ 0 h 84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97778" h="848304">
                  <a:moveTo>
                    <a:pt x="698889" y="0"/>
                  </a:moveTo>
                  <a:lnTo>
                    <a:pt x="776922" y="97106"/>
                  </a:lnTo>
                  <a:lnTo>
                    <a:pt x="879775" y="21777"/>
                  </a:lnTo>
                  <a:lnTo>
                    <a:pt x="927661" y="134040"/>
                  </a:lnTo>
                  <a:lnTo>
                    <a:pt x="1048334" y="85623"/>
                  </a:lnTo>
                  <a:lnTo>
                    <a:pt x="1062815" y="205397"/>
                  </a:lnTo>
                  <a:lnTo>
                    <a:pt x="1193078" y="187189"/>
                  </a:lnTo>
                  <a:lnTo>
                    <a:pt x="1173166" y="306308"/>
                  </a:lnTo>
                  <a:lnTo>
                    <a:pt x="1304145" y="319551"/>
                  </a:lnTo>
                  <a:lnTo>
                    <a:pt x="1251199" y="429900"/>
                  </a:lnTo>
                  <a:lnTo>
                    <a:pt x="1373964" y="473690"/>
                  </a:lnTo>
                  <a:lnTo>
                    <a:pt x="1291587" y="567745"/>
                  </a:lnTo>
                  <a:lnTo>
                    <a:pt x="1397778" y="639102"/>
                  </a:lnTo>
                  <a:lnTo>
                    <a:pt x="1291587" y="710459"/>
                  </a:lnTo>
                  <a:lnTo>
                    <a:pt x="1373964" y="804514"/>
                  </a:lnTo>
                  <a:lnTo>
                    <a:pt x="1251199" y="848304"/>
                  </a:lnTo>
                  <a:lnTo>
                    <a:pt x="146579" y="848304"/>
                  </a:lnTo>
                  <a:lnTo>
                    <a:pt x="23814" y="804514"/>
                  </a:lnTo>
                  <a:lnTo>
                    <a:pt x="106191" y="710459"/>
                  </a:lnTo>
                  <a:lnTo>
                    <a:pt x="0" y="639102"/>
                  </a:lnTo>
                  <a:lnTo>
                    <a:pt x="106191" y="567745"/>
                  </a:lnTo>
                  <a:lnTo>
                    <a:pt x="23814" y="473690"/>
                  </a:lnTo>
                  <a:lnTo>
                    <a:pt x="146579" y="429900"/>
                  </a:lnTo>
                  <a:lnTo>
                    <a:pt x="93633" y="319551"/>
                  </a:lnTo>
                  <a:lnTo>
                    <a:pt x="224612" y="306308"/>
                  </a:lnTo>
                  <a:lnTo>
                    <a:pt x="204700" y="187189"/>
                  </a:lnTo>
                  <a:lnTo>
                    <a:pt x="334963" y="205397"/>
                  </a:lnTo>
                  <a:lnTo>
                    <a:pt x="349445" y="85623"/>
                  </a:lnTo>
                  <a:lnTo>
                    <a:pt x="470117" y="134040"/>
                  </a:lnTo>
                  <a:lnTo>
                    <a:pt x="518003" y="21777"/>
                  </a:lnTo>
                  <a:lnTo>
                    <a:pt x="620856" y="97106"/>
                  </a:lnTo>
                  <a:lnTo>
                    <a:pt x="698889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981AD65-04F6-43B9-9C3F-2C18976D338F}"/>
                </a:ext>
              </a:extLst>
            </p:cNvPr>
            <p:cNvSpPr/>
            <p:nvPr/>
          </p:nvSpPr>
          <p:spPr>
            <a:xfrm>
              <a:off x="2487734" y="38581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C426ADE4-5EC8-4605-83ED-01A68D078524}"/>
                </a:ext>
              </a:extLst>
            </p:cNvPr>
            <p:cNvSpPr/>
            <p:nvPr/>
          </p:nvSpPr>
          <p:spPr>
            <a:xfrm>
              <a:off x="2913045" y="50677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円/楕円 27">
              <a:extLst>
                <a:ext uri="{FF2B5EF4-FFF2-40B4-BE49-F238E27FC236}">
                  <a16:creationId xmlns:a16="http://schemas.microsoft.com/office/drawing/2014/main" id="{3A8BD9C6-61B0-45F7-B68D-8D81FFA7A6C0}"/>
                </a:ext>
              </a:extLst>
            </p:cNvPr>
            <p:cNvSpPr/>
            <p:nvPr/>
          </p:nvSpPr>
          <p:spPr>
            <a:xfrm>
              <a:off x="2770185" y="4938265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5653AEF3-0E2F-42D6-A43E-E717D84CC74D}"/>
                </a:ext>
              </a:extLst>
            </p:cNvPr>
            <p:cNvGrpSpPr/>
            <p:nvPr/>
          </p:nvGrpSpPr>
          <p:grpSpPr>
            <a:xfrm>
              <a:off x="2619544" y="4572810"/>
              <a:ext cx="233278" cy="221427"/>
              <a:chOff x="553933" y="1745472"/>
              <a:chExt cx="177418" cy="16840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79" name="円/楕円 662">
                <a:extLst>
                  <a:ext uri="{FF2B5EF4-FFF2-40B4-BE49-F238E27FC236}">
                    <a16:creationId xmlns:a16="http://schemas.microsoft.com/office/drawing/2014/main" id="{72E5B9F6-5893-4B57-8A5B-C6E0F2C8645B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2FD0CE6-D9AE-4361-B4E9-0302B17E6B28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円/楕円 662">
                <a:extLst>
                  <a:ext uri="{FF2B5EF4-FFF2-40B4-BE49-F238E27FC236}">
                    <a16:creationId xmlns:a16="http://schemas.microsoft.com/office/drawing/2014/main" id="{AEBA1FE7-0373-4DD4-86D4-74AE38B211E6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989AF881-C864-4407-AD7C-F4F5F82E36E0}"/>
                </a:ext>
              </a:extLst>
            </p:cNvPr>
            <p:cNvGrpSpPr/>
            <p:nvPr/>
          </p:nvGrpSpPr>
          <p:grpSpPr>
            <a:xfrm>
              <a:off x="2911750" y="4242385"/>
              <a:ext cx="296131" cy="233197"/>
              <a:chOff x="2911750" y="4242385"/>
              <a:chExt cx="296131" cy="233197"/>
            </a:xfrm>
          </p:grpSpPr>
          <p:sp>
            <p:nvSpPr>
              <p:cNvPr id="77" name="円/楕円 480">
                <a:extLst>
                  <a:ext uri="{FF2B5EF4-FFF2-40B4-BE49-F238E27FC236}">
                    <a16:creationId xmlns:a16="http://schemas.microsoft.com/office/drawing/2014/main" id="{E8E738D3-9619-43AD-9ABF-6E574E63056B}"/>
                  </a:ext>
                </a:extLst>
              </p:cNvPr>
              <p:cNvSpPr/>
              <p:nvPr/>
            </p:nvSpPr>
            <p:spPr>
              <a:xfrm>
                <a:off x="2986275" y="4391888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円/楕円 473">
                <a:extLst>
                  <a:ext uri="{FF2B5EF4-FFF2-40B4-BE49-F238E27FC236}">
                    <a16:creationId xmlns:a16="http://schemas.microsoft.com/office/drawing/2014/main" id="{6590CBFF-4B01-48C0-BF10-DBB405B86281}"/>
                  </a:ext>
                </a:extLst>
              </p:cNvPr>
              <p:cNvSpPr/>
              <p:nvPr/>
            </p:nvSpPr>
            <p:spPr>
              <a:xfrm>
                <a:off x="2911750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76D1451-6113-474D-8F93-90896666E408}"/>
                </a:ext>
              </a:extLst>
            </p:cNvPr>
            <p:cNvGrpSpPr/>
            <p:nvPr/>
          </p:nvGrpSpPr>
          <p:grpSpPr>
            <a:xfrm>
              <a:off x="2525988" y="4242385"/>
              <a:ext cx="192632" cy="233197"/>
              <a:chOff x="2911750" y="4242385"/>
              <a:chExt cx="296131" cy="233197"/>
            </a:xfrm>
          </p:grpSpPr>
          <p:sp>
            <p:nvSpPr>
              <p:cNvPr id="75" name="円/楕円 480">
                <a:extLst>
                  <a:ext uri="{FF2B5EF4-FFF2-40B4-BE49-F238E27FC236}">
                    <a16:creationId xmlns:a16="http://schemas.microsoft.com/office/drawing/2014/main" id="{F964D0AF-7C7E-48BC-853E-5BF60136E634}"/>
                  </a:ext>
                </a:extLst>
              </p:cNvPr>
              <p:cNvSpPr/>
              <p:nvPr/>
            </p:nvSpPr>
            <p:spPr>
              <a:xfrm>
                <a:off x="2986275" y="4391888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円/楕円 473">
                <a:extLst>
                  <a:ext uri="{FF2B5EF4-FFF2-40B4-BE49-F238E27FC236}">
                    <a16:creationId xmlns:a16="http://schemas.microsoft.com/office/drawing/2014/main" id="{D3F89C14-8DE4-4838-9851-63216F98758E}"/>
                  </a:ext>
                </a:extLst>
              </p:cNvPr>
              <p:cNvSpPr/>
              <p:nvPr/>
            </p:nvSpPr>
            <p:spPr>
              <a:xfrm>
                <a:off x="2911750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9CA25062-D0AC-4F68-92CB-66DAE392AC94}"/>
                </a:ext>
              </a:extLst>
            </p:cNvPr>
            <p:cNvGrpSpPr/>
            <p:nvPr/>
          </p:nvGrpSpPr>
          <p:grpSpPr>
            <a:xfrm>
              <a:off x="3059538" y="3589515"/>
              <a:ext cx="504369" cy="1133601"/>
              <a:chOff x="3130627" y="3749292"/>
              <a:chExt cx="433280" cy="973824"/>
            </a:xfrm>
          </p:grpSpPr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6231FE25-09B3-4C8E-9B02-2EE3435B3095}"/>
                  </a:ext>
                </a:extLst>
              </p:cNvPr>
              <p:cNvSpPr/>
              <p:nvPr/>
            </p:nvSpPr>
            <p:spPr>
              <a:xfrm rot="18900000" flipH="1">
                <a:off x="3130627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月 400">
                <a:extLst>
                  <a:ext uri="{FF2B5EF4-FFF2-40B4-BE49-F238E27FC236}">
                    <a16:creationId xmlns:a16="http://schemas.microsoft.com/office/drawing/2014/main" id="{E19EF8F5-F493-4BB4-BAD9-65F5E35A882D}"/>
                  </a:ext>
                </a:extLst>
              </p:cNvPr>
              <p:cNvSpPr/>
              <p:nvPr/>
            </p:nvSpPr>
            <p:spPr>
              <a:xfrm rot="18900000" flipH="1">
                <a:off x="3168738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" name="円/楕円 368">
              <a:extLst>
                <a:ext uri="{FF2B5EF4-FFF2-40B4-BE49-F238E27FC236}">
                  <a16:creationId xmlns:a16="http://schemas.microsoft.com/office/drawing/2014/main" id="{1661B8A8-E89F-4B3A-B3E4-7F19A0C723AE}"/>
                </a:ext>
              </a:extLst>
            </p:cNvPr>
            <p:cNvSpPr/>
            <p:nvPr/>
          </p:nvSpPr>
          <p:spPr>
            <a:xfrm rot="900000" flipH="1">
              <a:off x="3403558" y="43763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" name="円/楕円 369">
              <a:extLst>
                <a:ext uri="{FF2B5EF4-FFF2-40B4-BE49-F238E27FC236}">
                  <a16:creationId xmlns:a16="http://schemas.microsoft.com/office/drawing/2014/main" id="{D83BFB67-C953-4185-88A5-3A41ABA20466}"/>
                </a:ext>
              </a:extLst>
            </p:cNvPr>
            <p:cNvSpPr/>
            <p:nvPr/>
          </p:nvSpPr>
          <p:spPr>
            <a:xfrm rot="900000" flipH="1">
              <a:off x="3456541" y="44469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平行四辺形 69">
              <a:extLst>
                <a:ext uri="{FF2B5EF4-FFF2-40B4-BE49-F238E27FC236}">
                  <a16:creationId xmlns:a16="http://schemas.microsoft.com/office/drawing/2014/main" id="{4BDD8D12-43B1-4D2A-A371-62BD4CA3A4FB}"/>
                </a:ext>
              </a:extLst>
            </p:cNvPr>
            <p:cNvSpPr/>
            <p:nvPr/>
          </p:nvSpPr>
          <p:spPr>
            <a:xfrm>
              <a:off x="2635907" y="5291802"/>
              <a:ext cx="598015" cy="495463"/>
            </a:xfrm>
            <a:prstGeom prst="parallelogram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46510CEA-696B-46FB-9775-CFEAC798A15B}"/>
                </a:ext>
              </a:extLst>
            </p:cNvPr>
            <p:cNvSpPr/>
            <p:nvPr/>
          </p:nvSpPr>
          <p:spPr>
            <a:xfrm>
              <a:off x="2553772" y="5205913"/>
              <a:ext cx="11461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28608 w 951264"/>
                <a:gd name="connsiteY9" fmla="*/ 377475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28608 w 951264"/>
                <a:gd name="connsiteY9" fmla="*/ 377475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28608 w 951264"/>
                <a:gd name="connsiteY9" fmla="*/ 377475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50882" y="215331"/>
                    <a:pt x="89224" y="143639"/>
                  </a:cubicBezTo>
                  <a:cubicBezTo>
                    <a:pt x="125217" y="76339"/>
                    <a:pt x="185670" y="30585"/>
                    <a:pt x="254507" y="10385"/>
                  </a:cubicBezTo>
                  <a:lnTo>
                    <a:pt x="273712" y="7678"/>
                  </a:lnTo>
                  <a:cubicBezTo>
                    <a:pt x="253846" y="55841"/>
                    <a:pt x="174747" y="270729"/>
                    <a:pt x="228608" y="377475"/>
                  </a:cubicBezTo>
                  <a:cubicBezTo>
                    <a:pt x="361525" y="302394"/>
                    <a:pt x="529771" y="3185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B9FB2945-BF88-43BE-A3D1-B37BBF3BB9F3}"/>
                </a:ext>
              </a:extLst>
            </p:cNvPr>
            <p:cNvSpPr/>
            <p:nvPr/>
          </p:nvSpPr>
          <p:spPr>
            <a:xfrm>
              <a:off x="3365242" y="5336728"/>
              <a:ext cx="396932" cy="109740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399ED9D5-0A2E-41CA-9F2C-3AF55C9D9C25}"/>
              </a:ext>
            </a:extLst>
          </p:cNvPr>
          <p:cNvGrpSpPr/>
          <p:nvPr/>
        </p:nvGrpSpPr>
        <p:grpSpPr>
          <a:xfrm>
            <a:off x="4297886" y="962520"/>
            <a:ext cx="1274440" cy="2578399"/>
            <a:chOff x="3358824" y="962520"/>
            <a:chExt cx="1274440" cy="2578399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3A105168-DDA1-4895-B634-98303A514754}"/>
                </a:ext>
              </a:extLst>
            </p:cNvPr>
            <p:cNvSpPr/>
            <p:nvPr/>
          </p:nvSpPr>
          <p:spPr>
            <a:xfrm>
              <a:off x="3358824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E47B40C1-B925-4676-9FBA-8B3854765D2A}"/>
                </a:ext>
              </a:extLst>
            </p:cNvPr>
            <p:cNvSpPr/>
            <p:nvPr/>
          </p:nvSpPr>
          <p:spPr>
            <a:xfrm>
              <a:off x="3784135" y="21721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2D8885D4-2286-4648-B346-D3498F795BB2}"/>
                </a:ext>
              </a:extLst>
            </p:cNvPr>
            <p:cNvSpPr/>
            <p:nvPr/>
          </p:nvSpPr>
          <p:spPr>
            <a:xfrm>
              <a:off x="3424862" y="2310313"/>
              <a:ext cx="11461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1264" h="1020925">
                  <a:moveTo>
                    <a:pt x="273712" y="7678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50882" y="215331"/>
                    <a:pt x="89224" y="143639"/>
                  </a:cubicBezTo>
                  <a:cubicBezTo>
                    <a:pt x="125217" y="76339"/>
                    <a:pt x="185670" y="30585"/>
                    <a:pt x="254507" y="10385"/>
                  </a:cubicBezTo>
                  <a:lnTo>
                    <a:pt x="273712" y="76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6" name="円/楕円 27">
              <a:extLst>
                <a:ext uri="{FF2B5EF4-FFF2-40B4-BE49-F238E27FC236}">
                  <a16:creationId xmlns:a16="http://schemas.microsoft.com/office/drawing/2014/main" id="{11705D1C-2B2D-477E-B9DD-6F5F98348E14}"/>
                </a:ext>
              </a:extLst>
            </p:cNvPr>
            <p:cNvSpPr/>
            <p:nvPr/>
          </p:nvSpPr>
          <p:spPr>
            <a:xfrm>
              <a:off x="3562686" y="1972384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0ED053D5-8D5E-4A04-8C7C-1AD5B60E2B88}"/>
                </a:ext>
              </a:extLst>
            </p:cNvPr>
            <p:cNvSpPr/>
            <p:nvPr/>
          </p:nvSpPr>
          <p:spPr>
            <a:xfrm>
              <a:off x="4236332" y="2441128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C8F3CA0-1D0B-4DE0-81F5-A6F24D92E199}"/>
                </a:ext>
              </a:extLst>
            </p:cNvPr>
            <p:cNvSpPr/>
            <p:nvPr/>
          </p:nvSpPr>
          <p:spPr>
            <a:xfrm>
              <a:off x="3945903" y="966788"/>
              <a:ext cx="619936" cy="773732"/>
            </a:xfrm>
            <a:custGeom>
              <a:avLst/>
              <a:gdLst>
                <a:gd name="connsiteX0" fmla="*/ 0 w 636127"/>
                <a:gd name="connsiteY0" fmla="*/ 0 h 770106"/>
                <a:gd name="connsiteX1" fmla="*/ 95674 w 636127"/>
                <a:gd name="connsiteY1" fmla="*/ 7560 h 770106"/>
                <a:gd name="connsiteX2" fmla="*/ 636127 w 636127"/>
                <a:gd name="connsiteY2" fmla="*/ 527355 h 770106"/>
                <a:gd name="connsiteX3" fmla="*/ 582936 w 636127"/>
                <a:gd name="connsiteY3" fmla="*/ 733879 h 770106"/>
                <a:gd name="connsiteX4" fmla="*/ 557851 w 636127"/>
                <a:gd name="connsiteY4" fmla="*/ 770106 h 770106"/>
                <a:gd name="connsiteX5" fmla="*/ 398271 w 636127"/>
                <a:gd name="connsiteY5" fmla="*/ 770106 h 770106"/>
                <a:gd name="connsiteX6" fmla="*/ 404750 w 636127"/>
                <a:gd name="connsiteY6" fmla="*/ 697670 h 770106"/>
                <a:gd name="connsiteX7" fmla="*/ 106327 w 636127"/>
                <a:gd name="connsiteY7" fmla="*/ 65049 h 77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127" h="770106">
                  <a:moveTo>
                    <a:pt x="0" y="0"/>
                  </a:moveTo>
                  <a:lnTo>
                    <a:pt x="95674" y="7560"/>
                  </a:lnTo>
                  <a:cubicBezTo>
                    <a:pt x="404110" y="57034"/>
                    <a:pt x="636127" y="270956"/>
                    <a:pt x="636127" y="527355"/>
                  </a:cubicBezTo>
                  <a:cubicBezTo>
                    <a:pt x="636127" y="600612"/>
                    <a:pt x="617187" y="670402"/>
                    <a:pt x="582936" y="733879"/>
                  </a:cubicBezTo>
                  <a:lnTo>
                    <a:pt x="557851" y="770106"/>
                  </a:lnTo>
                  <a:lnTo>
                    <a:pt x="398271" y="770106"/>
                  </a:lnTo>
                  <a:lnTo>
                    <a:pt x="404750" y="697670"/>
                  </a:lnTo>
                  <a:cubicBezTo>
                    <a:pt x="404750" y="434329"/>
                    <a:pt x="286374" y="202150"/>
                    <a:pt x="106327" y="65049"/>
                  </a:cubicBezTo>
                  <a:close/>
                </a:path>
              </a:pathLst>
            </a:cu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円/楕円 368">
              <a:extLst>
                <a:ext uri="{FF2B5EF4-FFF2-40B4-BE49-F238E27FC236}">
                  <a16:creationId xmlns:a16="http://schemas.microsoft.com/office/drawing/2014/main" id="{1B94E952-1D1B-46D1-B7AC-6EE2C0892B25}"/>
                </a:ext>
              </a:extLst>
            </p:cNvPr>
            <p:cNvSpPr/>
            <p:nvPr/>
          </p:nvSpPr>
          <p:spPr>
            <a:xfrm rot="900000" flipH="1">
              <a:off x="4274648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円/楕円 369">
              <a:extLst>
                <a:ext uri="{FF2B5EF4-FFF2-40B4-BE49-F238E27FC236}">
                  <a16:creationId xmlns:a16="http://schemas.microsoft.com/office/drawing/2014/main" id="{9A2F780B-6C7F-42EC-A635-0462A1CD0628}"/>
                </a:ext>
              </a:extLst>
            </p:cNvPr>
            <p:cNvSpPr/>
            <p:nvPr/>
          </p:nvSpPr>
          <p:spPr>
            <a:xfrm rot="900000" flipH="1">
              <a:off x="4327631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3251F738-6F40-4868-AEF2-EC0C12785FAB}"/>
                </a:ext>
              </a:extLst>
            </p:cNvPr>
            <p:cNvSpPr/>
            <p:nvPr/>
          </p:nvSpPr>
          <p:spPr>
            <a:xfrm>
              <a:off x="3572439" y="1656537"/>
              <a:ext cx="160392" cy="194315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  <a:gd name="connsiteX0" fmla="*/ 155298 w 173708"/>
                <a:gd name="connsiteY0" fmla="*/ 73814 h 240231"/>
                <a:gd name="connsiteX1" fmla="*/ 168590 w 173708"/>
                <a:gd name="connsiteY1" fmla="*/ 154957 h 240231"/>
                <a:gd name="connsiteX2" fmla="*/ 84295 w 173708"/>
                <a:gd name="connsiteY2" fmla="*/ 240231 h 240231"/>
                <a:gd name="connsiteX3" fmla="*/ 0 w 173708"/>
                <a:gd name="connsiteY3" fmla="*/ 154957 h 240231"/>
                <a:gd name="connsiteX4" fmla="*/ 25880 w 173708"/>
                <a:gd name="connsiteY4" fmla="*/ 26794 h 240231"/>
                <a:gd name="connsiteX5" fmla="*/ 37274 w 173708"/>
                <a:gd name="connsiteY5" fmla="*/ 0 h 240231"/>
                <a:gd name="connsiteX0" fmla="*/ 155298 w 173708"/>
                <a:gd name="connsiteY0" fmla="*/ 73814 h 240240"/>
                <a:gd name="connsiteX1" fmla="*/ 168590 w 173708"/>
                <a:gd name="connsiteY1" fmla="*/ 150682 h 240240"/>
                <a:gd name="connsiteX2" fmla="*/ 84295 w 173708"/>
                <a:gd name="connsiteY2" fmla="*/ 240231 h 240240"/>
                <a:gd name="connsiteX3" fmla="*/ 0 w 173708"/>
                <a:gd name="connsiteY3" fmla="*/ 154957 h 240240"/>
                <a:gd name="connsiteX4" fmla="*/ 25880 w 173708"/>
                <a:gd name="connsiteY4" fmla="*/ 26794 h 240240"/>
                <a:gd name="connsiteX5" fmla="*/ 37274 w 173708"/>
                <a:gd name="connsiteY5" fmla="*/ 0 h 240240"/>
                <a:gd name="connsiteX0" fmla="*/ 155298 w 171886"/>
                <a:gd name="connsiteY0" fmla="*/ 73814 h 240240"/>
                <a:gd name="connsiteX1" fmla="*/ 168590 w 171886"/>
                <a:gd name="connsiteY1" fmla="*/ 150682 h 240240"/>
                <a:gd name="connsiteX2" fmla="*/ 84295 w 171886"/>
                <a:gd name="connsiteY2" fmla="*/ 240231 h 240240"/>
                <a:gd name="connsiteX3" fmla="*/ 0 w 171886"/>
                <a:gd name="connsiteY3" fmla="*/ 154957 h 240240"/>
                <a:gd name="connsiteX4" fmla="*/ 25880 w 171886"/>
                <a:gd name="connsiteY4" fmla="*/ 26794 h 240240"/>
                <a:gd name="connsiteX5" fmla="*/ 37274 w 171886"/>
                <a:gd name="connsiteY5" fmla="*/ 0 h 240240"/>
                <a:gd name="connsiteX0" fmla="*/ 155298 w 171886"/>
                <a:gd name="connsiteY0" fmla="*/ 95187 h 261613"/>
                <a:gd name="connsiteX1" fmla="*/ 168590 w 171886"/>
                <a:gd name="connsiteY1" fmla="*/ 172055 h 261613"/>
                <a:gd name="connsiteX2" fmla="*/ 84295 w 171886"/>
                <a:gd name="connsiteY2" fmla="*/ 261604 h 261613"/>
                <a:gd name="connsiteX3" fmla="*/ 0 w 171886"/>
                <a:gd name="connsiteY3" fmla="*/ 176330 h 261613"/>
                <a:gd name="connsiteX4" fmla="*/ 25880 w 171886"/>
                <a:gd name="connsiteY4" fmla="*/ 48167 h 261613"/>
                <a:gd name="connsiteX5" fmla="*/ 50884 w 171886"/>
                <a:gd name="connsiteY5" fmla="*/ 0 h 26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886" h="261613">
                  <a:moveTo>
                    <a:pt x="155298" y="95187"/>
                  </a:moveTo>
                  <a:cubicBezTo>
                    <a:pt x="169958" y="144551"/>
                    <a:pt x="176286" y="142898"/>
                    <a:pt x="168590" y="172055"/>
                  </a:cubicBezTo>
                  <a:cubicBezTo>
                    <a:pt x="156756" y="216889"/>
                    <a:pt x="112393" y="260892"/>
                    <a:pt x="84295" y="261604"/>
                  </a:cubicBezTo>
                  <a:cubicBezTo>
                    <a:pt x="56197" y="262317"/>
                    <a:pt x="0" y="223426"/>
                    <a:pt x="0" y="176330"/>
                  </a:cubicBezTo>
                  <a:cubicBezTo>
                    <a:pt x="0" y="152782"/>
                    <a:pt x="10031" y="97531"/>
                    <a:pt x="25880" y="48167"/>
                  </a:cubicBezTo>
                  <a:lnTo>
                    <a:pt x="5088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04E4286D-86EE-4CCD-B873-6592695B214B}"/>
                </a:ext>
              </a:extLst>
            </p:cNvPr>
            <p:cNvSpPr/>
            <p:nvPr/>
          </p:nvSpPr>
          <p:spPr>
            <a:xfrm>
              <a:off x="3891906" y="2640843"/>
              <a:ext cx="239090" cy="29494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" name="円/楕円 27">
              <a:extLst>
                <a:ext uri="{FF2B5EF4-FFF2-40B4-BE49-F238E27FC236}">
                  <a16:creationId xmlns:a16="http://schemas.microsoft.com/office/drawing/2014/main" id="{D0CEC387-66EB-40BC-BCC9-F9D66759B8B6}"/>
                </a:ext>
              </a:extLst>
            </p:cNvPr>
            <p:cNvSpPr/>
            <p:nvPr/>
          </p:nvSpPr>
          <p:spPr>
            <a:xfrm rot="13500000" flipH="1">
              <a:off x="3737647" y="1891145"/>
              <a:ext cx="248227" cy="4399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" name="円/楕円 27">
              <a:extLst>
                <a:ext uri="{FF2B5EF4-FFF2-40B4-BE49-F238E27FC236}">
                  <a16:creationId xmlns:a16="http://schemas.microsoft.com/office/drawing/2014/main" id="{071BAC14-68D5-4E9C-9A45-E46E26195B66}"/>
                </a:ext>
              </a:extLst>
            </p:cNvPr>
            <p:cNvSpPr/>
            <p:nvPr/>
          </p:nvSpPr>
          <p:spPr>
            <a:xfrm rot="8100000">
              <a:off x="3428318" y="1867495"/>
              <a:ext cx="155903" cy="459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月 94">
              <a:extLst>
                <a:ext uri="{FF2B5EF4-FFF2-40B4-BE49-F238E27FC236}">
                  <a16:creationId xmlns:a16="http://schemas.microsoft.com/office/drawing/2014/main" id="{4B68981E-BA0D-4233-91DE-FA148B685800}"/>
                </a:ext>
              </a:extLst>
            </p:cNvPr>
            <p:cNvSpPr/>
            <p:nvPr/>
          </p:nvSpPr>
          <p:spPr>
            <a:xfrm rot="5400000">
              <a:off x="3951005" y="1199649"/>
              <a:ext cx="52815" cy="281131"/>
            </a:xfrm>
            <a:prstGeom prst="moon">
              <a:avLst>
                <a:gd name="adj" fmla="val 87500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1EAC73D8-978D-4631-AE21-C7D1043C5DB9}"/>
                </a:ext>
              </a:extLst>
            </p:cNvPr>
            <p:cNvGrpSpPr/>
            <p:nvPr/>
          </p:nvGrpSpPr>
          <p:grpSpPr>
            <a:xfrm>
              <a:off x="3845061" y="1464509"/>
              <a:ext cx="252822" cy="134151"/>
              <a:chOff x="6859261" y="1152026"/>
              <a:chExt cx="251152" cy="163412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D744D915-2CE0-45C9-824A-6665E7A1D833}"/>
                  </a:ext>
                </a:extLst>
              </p:cNvPr>
              <p:cNvGrpSpPr/>
              <p:nvPr/>
            </p:nvGrpSpPr>
            <p:grpSpPr>
              <a:xfrm>
                <a:off x="6859261" y="1152026"/>
                <a:ext cx="251152" cy="163412"/>
                <a:chOff x="6140438" y="1161048"/>
                <a:chExt cx="386744" cy="251033"/>
              </a:xfrm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F0AB3B36-66D6-4FC2-9293-0EB517BCF16B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FD3D700-4809-4FBE-BCC7-740E790E1A14}"/>
                    </a:ext>
                  </a:extLst>
                </p:cNvPr>
                <p:cNvSpPr/>
                <p:nvPr/>
              </p:nvSpPr>
              <p:spPr>
                <a:xfrm>
                  <a:off x="6140438" y="1161048"/>
                  <a:ext cx="386744" cy="170387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6AA16A4D-213C-456F-916F-26DBE05AC367}"/>
                  </a:ext>
                </a:extLst>
              </p:cNvPr>
              <p:cNvSpPr/>
              <p:nvPr/>
            </p:nvSpPr>
            <p:spPr>
              <a:xfrm>
                <a:off x="6904213" y="1177268"/>
                <a:ext cx="93365" cy="12773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26FFB105-B351-491F-8CC0-0B89F00897A7}"/>
                </a:ext>
              </a:extLst>
            </p:cNvPr>
            <p:cNvGrpSpPr/>
            <p:nvPr/>
          </p:nvGrpSpPr>
          <p:grpSpPr>
            <a:xfrm>
              <a:off x="3404581" y="1313807"/>
              <a:ext cx="214828" cy="284853"/>
              <a:chOff x="2480934" y="1313807"/>
              <a:chExt cx="281131" cy="284853"/>
            </a:xfrm>
          </p:grpSpPr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C5A3D68B-D2A1-4DE3-B68E-3CEAA612EC3B}"/>
                  </a:ext>
                </a:extLst>
              </p:cNvPr>
              <p:cNvSpPr/>
              <p:nvPr/>
            </p:nvSpPr>
            <p:spPr>
              <a:xfrm rot="5400000">
                <a:off x="2595092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F4F565B6-DD62-49B3-AB1B-0BFFD0FFA72B}"/>
                  </a:ext>
                </a:extLst>
              </p:cNvPr>
              <p:cNvGrpSpPr/>
              <p:nvPr/>
            </p:nvGrpSpPr>
            <p:grpSpPr>
              <a:xfrm>
                <a:off x="2489148" y="1464509"/>
                <a:ext cx="252822" cy="134151"/>
                <a:chOff x="6859261" y="1152026"/>
                <a:chExt cx="251152" cy="163412"/>
              </a:xfrm>
            </p:grpSpPr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E5C90CDE-A1FE-4486-AD76-2D90A744E777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511BE3A4-22BC-4E55-B64E-F480B8201B6F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56ED3E5C-0967-44DC-9EEB-F3DB3ABB2666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8CB9E6B3-5AFA-4FCA-A65B-9A9BB73BE25A}"/>
                    </a:ext>
                  </a:extLst>
                </p:cNvPr>
                <p:cNvSpPr/>
                <p:nvPr/>
              </p:nvSpPr>
              <p:spPr>
                <a:xfrm>
                  <a:off x="6937210" y="1177268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042E573B-825F-4171-AFE3-3417EC11A919}"/>
                </a:ext>
              </a:extLst>
            </p:cNvPr>
            <p:cNvSpPr/>
            <p:nvPr/>
          </p:nvSpPr>
          <p:spPr>
            <a:xfrm>
              <a:off x="3580252" y="2310314"/>
              <a:ext cx="657573" cy="218283"/>
            </a:xfrm>
            <a:custGeom>
              <a:avLst/>
              <a:gdLst>
                <a:gd name="connsiteX0" fmla="*/ 616336 w 657573"/>
                <a:gd name="connsiteY0" fmla="*/ 0 h 218283"/>
                <a:gd name="connsiteX1" fmla="*/ 657573 w 657573"/>
                <a:gd name="connsiteY1" fmla="*/ 4361 h 218283"/>
                <a:gd name="connsiteX2" fmla="*/ 467764 w 657573"/>
                <a:gd name="connsiteY2" fmla="*/ 218282 h 218283"/>
                <a:gd name="connsiteX3" fmla="*/ 232933 w 657573"/>
                <a:gd name="connsiteY3" fmla="*/ 12911 h 218283"/>
                <a:gd name="connsiteX4" fmla="*/ 52773 w 657573"/>
                <a:gd name="connsiteY4" fmla="*/ 218283 h 218283"/>
                <a:gd name="connsiteX5" fmla="*/ 0 w 657573"/>
                <a:gd name="connsiteY5" fmla="*/ 101084 h 218283"/>
                <a:gd name="connsiteX6" fmla="*/ 30418 w 657573"/>
                <a:gd name="connsiteY6" fmla="*/ 71508 h 218283"/>
                <a:gd name="connsiteX7" fmla="*/ 144829 w 657573"/>
                <a:gd name="connsiteY7" fmla="*/ 12513 h 218283"/>
                <a:gd name="connsiteX8" fmla="*/ 167968 w 657573"/>
                <a:gd name="connsiteY8" fmla="*/ 9251 h 21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7573" h="218283">
                  <a:moveTo>
                    <a:pt x="616336" y="0"/>
                  </a:moveTo>
                  <a:lnTo>
                    <a:pt x="657573" y="4361"/>
                  </a:lnTo>
                  <a:lnTo>
                    <a:pt x="467764" y="218282"/>
                  </a:lnTo>
                  <a:lnTo>
                    <a:pt x="232933" y="12911"/>
                  </a:lnTo>
                  <a:lnTo>
                    <a:pt x="52773" y="218283"/>
                  </a:lnTo>
                  <a:lnTo>
                    <a:pt x="0" y="101084"/>
                  </a:lnTo>
                  <a:lnTo>
                    <a:pt x="30418" y="71508"/>
                  </a:lnTo>
                  <a:cubicBezTo>
                    <a:pt x="64416" y="44548"/>
                    <a:pt x="103360" y="24682"/>
                    <a:pt x="144829" y="12513"/>
                  </a:cubicBezTo>
                  <a:lnTo>
                    <a:pt x="167968" y="925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09516E87-E12D-4215-84B5-A3EA1F30EC9C}"/>
                </a:ext>
              </a:extLst>
            </p:cNvPr>
            <p:cNvSpPr/>
            <p:nvPr/>
          </p:nvSpPr>
          <p:spPr>
            <a:xfrm>
              <a:off x="3773157" y="2394150"/>
              <a:ext cx="71904" cy="7888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E21A0625-80E7-4CD8-8946-F78C11558A65}"/>
              </a:ext>
            </a:extLst>
          </p:cNvPr>
          <p:cNvGrpSpPr/>
          <p:nvPr/>
        </p:nvGrpSpPr>
        <p:grpSpPr>
          <a:xfrm>
            <a:off x="7262001" y="3588871"/>
            <a:ext cx="1354246" cy="2855267"/>
            <a:chOff x="5045597" y="3588871"/>
            <a:chExt cx="1354246" cy="2855267"/>
          </a:xfrm>
        </p:grpSpPr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99A7B9BF-8489-4689-A8D6-68DCD2764142}"/>
                </a:ext>
              </a:extLst>
            </p:cNvPr>
            <p:cNvSpPr/>
            <p:nvPr/>
          </p:nvSpPr>
          <p:spPr>
            <a:xfrm>
              <a:off x="5093009" y="3843338"/>
              <a:ext cx="1084028" cy="178958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8216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8216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77770 w 899717"/>
                <a:gd name="connsiteY14" fmla="*/ 960426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77770 w 899717"/>
                <a:gd name="connsiteY14" fmla="*/ 960426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9717" h="1466720">
                  <a:moveTo>
                    <a:pt x="451176" y="0"/>
                  </a:moveTo>
                  <a:cubicBezTo>
                    <a:pt x="698898" y="0"/>
                    <a:pt x="899717" y="200819"/>
                    <a:pt x="899717" y="448541"/>
                  </a:cubicBezTo>
                  <a:lnTo>
                    <a:pt x="899717" y="572384"/>
                  </a:lnTo>
                  <a:cubicBezTo>
                    <a:pt x="899717" y="758175"/>
                    <a:pt x="806519" y="870151"/>
                    <a:pt x="645531" y="938243"/>
                  </a:cubicBezTo>
                  <a:cubicBezTo>
                    <a:pt x="623225" y="991783"/>
                    <a:pt x="593013" y="982078"/>
                    <a:pt x="566754" y="1003996"/>
                  </a:cubicBezTo>
                  <a:lnTo>
                    <a:pt x="578462" y="1118635"/>
                  </a:lnTo>
                  <a:lnTo>
                    <a:pt x="605740" y="1118635"/>
                  </a:lnTo>
                  <a:cubicBezTo>
                    <a:pt x="707191" y="1118635"/>
                    <a:pt x="789433" y="1196557"/>
                    <a:pt x="789433" y="1292678"/>
                  </a:cubicBezTo>
                  <a:cubicBezTo>
                    <a:pt x="789433" y="1350692"/>
                    <a:pt x="789432" y="1408706"/>
                    <a:pt x="789432" y="1466720"/>
                  </a:cubicBezTo>
                  <a:lnTo>
                    <a:pt x="191303" y="1466720"/>
                  </a:lnTo>
                  <a:lnTo>
                    <a:pt x="191303" y="1292678"/>
                  </a:lnTo>
                  <a:cubicBezTo>
                    <a:pt x="191303" y="1220587"/>
                    <a:pt x="237564" y="1158734"/>
                    <a:pt x="303495" y="1132312"/>
                  </a:cubicBezTo>
                  <a:lnTo>
                    <a:pt x="354905" y="1122478"/>
                  </a:lnTo>
                  <a:lnTo>
                    <a:pt x="366151" y="1012354"/>
                  </a:lnTo>
                  <a:cubicBezTo>
                    <a:pt x="336691" y="1002291"/>
                    <a:pt x="272314" y="1011335"/>
                    <a:pt x="235607" y="941980"/>
                  </a:cubicBezTo>
                  <a:cubicBezTo>
                    <a:pt x="89847" y="902133"/>
                    <a:pt x="16468" y="824715"/>
                    <a:pt x="2635" y="572384"/>
                  </a:cubicBezTo>
                  <a:cubicBezTo>
                    <a:pt x="-3294" y="527150"/>
                    <a:pt x="2635" y="489822"/>
                    <a:pt x="2635" y="448541"/>
                  </a:cubicBezTo>
                  <a:cubicBezTo>
                    <a:pt x="2635" y="200819"/>
                    <a:pt x="203454" y="0"/>
                    <a:pt x="451176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82A75AE-AAB0-4B87-8FE4-AB4F8E932C52}"/>
                </a:ext>
              </a:extLst>
            </p:cNvPr>
            <p:cNvSpPr/>
            <p:nvPr/>
          </p:nvSpPr>
          <p:spPr>
            <a:xfrm>
              <a:off x="5521495" y="5075409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D9F0080B-13BD-4A25-B0AB-62DC69502988}"/>
                </a:ext>
              </a:extLst>
            </p:cNvPr>
            <p:cNvSpPr/>
            <p:nvPr/>
          </p:nvSpPr>
          <p:spPr>
            <a:xfrm>
              <a:off x="5165391" y="5213532"/>
              <a:ext cx="1197310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72949 w 950501"/>
                <a:gd name="connsiteY0" fmla="*/ 7678 h 1020925"/>
                <a:gd name="connsiteX1" fmla="*/ 645084 w 950501"/>
                <a:gd name="connsiteY1" fmla="*/ 0 h 1020925"/>
                <a:gd name="connsiteX2" fmla="*/ 950501 w 950501"/>
                <a:gd name="connsiteY2" fmla="*/ 320391 h 1020925"/>
                <a:gd name="connsiteX3" fmla="*/ 950501 w 950501"/>
                <a:gd name="connsiteY3" fmla="*/ 1020925 h 1020925"/>
                <a:gd name="connsiteX4" fmla="*/ 22013 w 950501"/>
                <a:gd name="connsiteY4" fmla="*/ 1020925 h 1020925"/>
                <a:gd name="connsiteX5" fmla="*/ 9405 w 950501"/>
                <a:gd name="connsiteY5" fmla="*/ 397671 h 1020925"/>
                <a:gd name="connsiteX6" fmla="*/ 76603 w 950501"/>
                <a:gd name="connsiteY6" fmla="*/ 129805 h 1020925"/>
                <a:gd name="connsiteX7" fmla="*/ 253744 w 950501"/>
                <a:gd name="connsiteY7" fmla="*/ 10385 h 1020925"/>
                <a:gd name="connsiteX8" fmla="*/ 272949 w 950501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67198 w 941096"/>
                <a:gd name="connsiteY6" fmla="*/ 129805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9098" y="249151"/>
                    <a:pt x="28856" y="201497"/>
                    <a:pt x="67198" y="129805"/>
                  </a:cubicBezTo>
                  <a:cubicBezTo>
                    <a:pt x="103191" y="62505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円/楕円 27">
              <a:extLst>
                <a:ext uri="{FF2B5EF4-FFF2-40B4-BE49-F238E27FC236}">
                  <a16:creationId xmlns:a16="http://schemas.microsoft.com/office/drawing/2014/main" id="{3A01B9FA-32AC-47C5-92E2-9955EDDE118D}"/>
                </a:ext>
              </a:extLst>
            </p:cNvPr>
            <p:cNvSpPr/>
            <p:nvPr/>
          </p:nvSpPr>
          <p:spPr>
            <a:xfrm>
              <a:off x="5376465" y="4875603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2D4B33FE-E72C-4668-AE2A-8598A36071D9}"/>
                </a:ext>
              </a:extLst>
            </p:cNvPr>
            <p:cNvSpPr/>
            <p:nvPr/>
          </p:nvSpPr>
          <p:spPr>
            <a:xfrm>
              <a:off x="6002911" y="5344347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24069069-49DB-4DE8-A26E-B05B30136420}"/>
                </a:ext>
              </a:extLst>
            </p:cNvPr>
            <p:cNvSpPr/>
            <p:nvPr/>
          </p:nvSpPr>
          <p:spPr>
            <a:xfrm>
              <a:off x="5343969" y="4529404"/>
              <a:ext cx="147217" cy="219927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590" h="240231">
                  <a:moveTo>
                    <a:pt x="145091" y="26794"/>
                  </a:moveTo>
                  <a:cubicBezTo>
                    <a:pt x="159751" y="76158"/>
                    <a:pt x="168590" y="131409"/>
                    <a:pt x="168590" y="154957"/>
                  </a:cubicBezTo>
                  <a:cubicBezTo>
                    <a:pt x="168590" y="202053"/>
                    <a:pt x="130850" y="240231"/>
                    <a:pt x="84295" y="240231"/>
                  </a:cubicBezTo>
                  <a:cubicBezTo>
                    <a:pt x="37740" y="240231"/>
                    <a:pt x="0" y="202053"/>
                    <a:pt x="0" y="154957"/>
                  </a:cubicBezTo>
                  <a:cubicBezTo>
                    <a:pt x="0" y="131409"/>
                    <a:pt x="10031" y="76158"/>
                    <a:pt x="25880" y="26794"/>
                  </a:cubicBezTo>
                  <a:lnTo>
                    <a:pt x="3727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7E695350-BEEC-49DE-9CE6-2888B89B1E86}"/>
                </a:ext>
              </a:extLst>
            </p:cNvPr>
            <p:cNvSpPr/>
            <p:nvPr/>
          </p:nvSpPr>
          <p:spPr>
            <a:xfrm>
              <a:off x="5457627" y="6254749"/>
              <a:ext cx="63941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8" name="台形 582">
              <a:extLst>
                <a:ext uri="{FF2B5EF4-FFF2-40B4-BE49-F238E27FC236}">
                  <a16:creationId xmlns:a16="http://schemas.microsoft.com/office/drawing/2014/main" id="{DE70E594-E89C-414F-B8BF-6B08326721B0}"/>
                </a:ext>
              </a:extLst>
            </p:cNvPr>
            <p:cNvSpPr/>
            <p:nvPr/>
          </p:nvSpPr>
          <p:spPr>
            <a:xfrm rot="10800000">
              <a:off x="5414767" y="5225160"/>
              <a:ext cx="447415" cy="799516"/>
            </a:xfrm>
            <a:custGeom>
              <a:avLst/>
              <a:gdLst>
                <a:gd name="connsiteX0" fmla="*/ 0 w 461228"/>
                <a:gd name="connsiteY0" fmla="*/ 792372 h 792372"/>
                <a:gd name="connsiteX1" fmla="*/ 193185 w 461228"/>
                <a:gd name="connsiteY1" fmla="*/ 0 h 792372"/>
                <a:gd name="connsiteX2" fmla="*/ 268043 w 461228"/>
                <a:gd name="connsiteY2" fmla="*/ 0 h 792372"/>
                <a:gd name="connsiteX3" fmla="*/ 461228 w 461228"/>
                <a:gd name="connsiteY3" fmla="*/ 792372 h 792372"/>
                <a:gd name="connsiteX4" fmla="*/ 0 w 461228"/>
                <a:gd name="connsiteY4" fmla="*/ 792372 h 792372"/>
                <a:gd name="connsiteX0" fmla="*/ 0 w 461228"/>
                <a:gd name="connsiteY0" fmla="*/ 794753 h 794753"/>
                <a:gd name="connsiteX1" fmla="*/ 193185 w 461228"/>
                <a:gd name="connsiteY1" fmla="*/ 2381 h 794753"/>
                <a:gd name="connsiteX2" fmla="*/ 365674 w 461228"/>
                <a:gd name="connsiteY2" fmla="*/ 0 h 794753"/>
                <a:gd name="connsiteX3" fmla="*/ 461228 w 461228"/>
                <a:gd name="connsiteY3" fmla="*/ 794753 h 794753"/>
                <a:gd name="connsiteX4" fmla="*/ 0 w 461228"/>
                <a:gd name="connsiteY4" fmla="*/ 794753 h 794753"/>
                <a:gd name="connsiteX0" fmla="*/ 0 w 461228"/>
                <a:gd name="connsiteY0" fmla="*/ 799516 h 799516"/>
                <a:gd name="connsiteX1" fmla="*/ 243192 w 461228"/>
                <a:gd name="connsiteY1" fmla="*/ 0 h 799516"/>
                <a:gd name="connsiteX2" fmla="*/ 365674 w 461228"/>
                <a:gd name="connsiteY2" fmla="*/ 4763 h 799516"/>
                <a:gd name="connsiteX3" fmla="*/ 461228 w 461228"/>
                <a:gd name="connsiteY3" fmla="*/ 799516 h 799516"/>
                <a:gd name="connsiteX4" fmla="*/ 0 w 461228"/>
                <a:gd name="connsiteY4" fmla="*/ 799516 h 799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228" h="799516">
                  <a:moveTo>
                    <a:pt x="0" y="799516"/>
                  </a:moveTo>
                  <a:lnTo>
                    <a:pt x="243192" y="0"/>
                  </a:lnTo>
                  <a:lnTo>
                    <a:pt x="365674" y="4763"/>
                  </a:lnTo>
                  <a:lnTo>
                    <a:pt x="461228" y="799516"/>
                  </a:lnTo>
                  <a:lnTo>
                    <a:pt x="0" y="799516"/>
                  </a:lnTo>
                  <a:close/>
                </a:path>
              </a:pathLst>
            </a:custGeom>
            <a:solidFill>
              <a:srgbClr val="CCE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台形 731">
              <a:extLst>
                <a:ext uri="{FF2B5EF4-FFF2-40B4-BE49-F238E27FC236}">
                  <a16:creationId xmlns:a16="http://schemas.microsoft.com/office/drawing/2014/main" id="{37A5AEC3-1035-46E3-BBC4-80014B2A844E}"/>
                </a:ext>
              </a:extLst>
            </p:cNvPr>
            <p:cNvSpPr/>
            <p:nvPr/>
          </p:nvSpPr>
          <p:spPr>
            <a:xfrm rot="10800000" flipV="1">
              <a:off x="5434012" y="5352256"/>
              <a:ext cx="192422" cy="804338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214144"/>
                <a:gd name="connsiteY0" fmla="*/ 551112 h 685660"/>
                <a:gd name="connsiteX1" fmla="*/ 50098 w 214144"/>
                <a:gd name="connsiteY1" fmla="*/ 0 h 685660"/>
                <a:gd name="connsiteX2" fmla="*/ 134683 w 214144"/>
                <a:gd name="connsiteY2" fmla="*/ 0 h 685660"/>
                <a:gd name="connsiteX3" fmla="*/ 214144 w 214144"/>
                <a:gd name="connsiteY3" fmla="*/ 488023 h 685660"/>
                <a:gd name="connsiteX4" fmla="*/ 89962 w 214144"/>
                <a:gd name="connsiteY4" fmla="*/ 685660 h 685660"/>
                <a:gd name="connsiteX5" fmla="*/ 0 w 214144"/>
                <a:gd name="connsiteY5" fmla="*/ 551112 h 685660"/>
                <a:gd name="connsiteX0" fmla="*/ 0 w 214144"/>
                <a:gd name="connsiteY0" fmla="*/ 551112 h 665944"/>
                <a:gd name="connsiteX1" fmla="*/ 50098 w 214144"/>
                <a:gd name="connsiteY1" fmla="*/ 0 h 665944"/>
                <a:gd name="connsiteX2" fmla="*/ 134683 w 214144"/>
                <a:gd name="connsiteY2" fmla="*/ 0 h 665944"/>
                <a:gd name="connsiteX3" fmla="*/ 214144 w 214144"/>
                <a:gd name="connsiteY3" fmla="*/ 488023 h 665944"/>
                <a:gd name="connsiteX4" fmla="*/ 148688 w 214144"/>
                <a:gd name="connsiteY4" fmla="*/ 665944 h 665944"/>
                <a:gd name="connsiteX5" fmla="*/ 0 w 214144"/>
                <a:gd name="connsiteY5" fmla="*/ 551112 h 665944"/>
                <a:gd name="connsiteX0" fmla="*/ 0 w 182521"/>
                <a:gd name="connsiteY0" fmla="*/ 509710 h 665944"/>
                <a:gd name="connsiteX1" fmla="*/ 18475 w 182521"/>
                <a:gd name="connsiteY1" fmla="*/ 0 h 665944"/>
                <a:gd name="connsiteX2" fmla="*/ 103060 w 182521"/>
                <a:gd name="connsiteY2" fmla="*/ 0 h 665944"/>
                <a:gd name="connsiteX3" fmla="*/ 182521 w 182521"/>
                <a:gd name="connsiteY3" fmla="*/ 488023 h 665944"/>
                <a:gd name="connsiteX4" fmla="*/ 117065 w 182521"/>
                <a:gd name="connsiteY4" fmla="*/ 665944 h 665944"/>
                <a:gd name="connsiteX5" fmla="*/ 0 w 182521"/>
                <a:gd name="connsiteY5" fmla="*/ 509710 h 66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521" h="665944">
                  <a:moveTo>
                    <a:pt x="0" y="509710"/>
                  </a:moveTo>
                  <a:lnTo>
                    <a:pt x="18475" y="0"/>
                  </a:lnTo>
                  <a:lnTo>
                    <a:pt x="103060" y="0"/>
                  </a:lnTo>
                  <a:lnTo>
                    <a:pt x="182521" y="488023"/>
                  </a:lnTo>
                  <a:lnTo>
                    <a:pt x="117065" y="665944"/>
                  </a:lnTo>
                  <a:lnTo>
                    <a:pt x="0" y="509710"/>
                  </a:ln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chemeClr val="accent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平行四辺形 119">
              <a:extLst>
                <a:ext uri="{FF2B5EF4-FFF2-40B4-BE49-F238E27FC236}">
                  <a16:creationId xmlns:a16="http://schemas.microsoft.com/office/drawing/2014/main" id="{53858391-38E2-47F1-AFE2-0DC8F48CCFD5}"/>
                </a:ext>
              </a:extLst>
            </p:cNvPr>
            <p:cNvSpPr/>
            <p:nvPr/>
          </p:nvSpPr>
          <p:spPr>
            <a:xfrm>
              <a:off x="5313617" y="5247784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台形 120">
              <a:extLst>
                <a:ext uri="{FF2B5EF4-FFF2-40B4-BE49-F238E27FC236}">
                  <a16:creationId xmlns:a16="http://schemas.microsoft.com/office/drawing/2014/main" id="{037B5953-CE86-4302-AF35-5E52998513EF}"/>
                </a:ext>
              </a:extLst>
            </p:cNvPr>
            <p:cNvSpPr/>
            <p:nvPr/>
          </p:nvSpPr>
          <p:spPr>
            <a:xfrm rot="10800000">
              <a:off x="5438564" y="5217918"/>
              <a:ext cx="238930" cy="202452"/>
            </a:xfrm>
            <a:prstGeom prst="trapezoid">
              <a:avLst>
                <a:gd name="adj" fmla="val 27112"/>
              </a:avLst>
            </a:prstGeom>
            <a:pattFill prst="wdUpDiag">
              <a:fgClr>
                <a:srgbClr val="FF0000"/>
              </a:fgClr>
              <a:bgClr>
                <a:schemeClr val="accent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平行四辺形 121">
              <a:extLst>
                <a:ext uri="{FF2B5EF4-FFF2-40B4-BE49-F238E27FC236}">
                  <a16:creationId xmlns:a16="http://schemas.microsoft.com/office/drawing/2014/main" id="{7096C1AA-FB89-484D-B869-2C5B7E8B3685}"/>
                </a:ext>
              </a:extLst>
            </p:cNvPr>
            <p:cNvSpPr/>
            <p:nvPr/>
          </p:nvSpPr>
          <p:spPr>
            <a:xfrm>
              <a:off x="5311675" y="5217920"/>
              <a:ext cx="249778" cy="202452"/>
            </a:xfrm>
            <a:prstGeom prst="parallelogram">
              <a:avLst>
                <a:gd name="adj" fmla="val 54525"/>
              </a:avLst>
            </a:prstGeom>
            <a:solidFill>
              <a:srgbClr val="CCE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平行四辺形 122">
              <a:extLst>
                <a:ext uri="{FF2B5EF4-FFF2-40B4-BE49-F238E27FC236}">
                  <a16:creationId xmlns:a16="http://schemas.microsoft.com/office/drawing/2014/main" id="{1A22FF9E-30EB-40E0-9AF9-E3411145AB21}"/>
                </a:ext>
              </a:extLst>
            </p:cNvPr>
            <p:cNvSpPr/>
            <p:nvPr/>
          </p:nvSpPr>
          <p:spPr>
            <a:xfrm flipH="1">
              <a:off x="5571899" y="5247784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平行四辺形 123">
              <a:extLst>
                <a:ext uri="{FF2B5EF4-FFF2-40B4-BE49-F238E27FC236}">
                  <a16:creationId xmlns:a16="http://schemas.microsoft.com/office/drawing/2014/main" id="{AC161F8D-CA12-48A7-A1E4-AD754D7BB84D}"/>
                </a:ext>
              </a:extLst>
            </p:cNvPr>
            <p:cNvSpPr/>
            <p:nvPr/>
          </p:nvSpPr>
          <p:spPr>
            <a:xfrm flipH="1">
              <a:off x="5561811" y="5217920"/>
              <a:ext cx="310352" cy="202452"/>
            </a:xfrm>
            <a:prstGeom prst="parallelogram">
              <a:avLst>
                <a:gd name="adj" fmla="val 56878"/>
              </a:avLst>
            </a:prstGeom>
            <a:solidFill>
              <a:srgbClr val="CCE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月 124">
              <a:extLst>
                <a:ext uri="{FF2B5EF4-FFF2-40B4-BE49-F238E27FC236}">
                  <a16:creationId xmlns:a16="http://schemas.microsoft.com/office/drawing/2014/main" id="{993230CC-613B-482F-86DD-2742672982A9}"/>
                </a:ext>
              </a:extLst>
            </p:cNvPr>
            <p:cNvSpPr/>
            <p:nvPr/>
          </p:nvSpPr>
          <p:spPr>
            <a:xfrm rot="18900000" flipH="1">
              <a:off x="5660266" y="3588871"/>
              <a:ext cx="546279" cy="982636"/>
            </a:xfrm>
            <a:prstGeom prst="moon">
              <a:avLst>
                <a:gd name="adj" fmla="val 6573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円/楕円 368">
              <a:extLst>
                <a:ext uri="{FF2B5EF4-FFF2-40B4-BE49-F238E27FC236}">
                  <a16:creationId xmlns:a16="http://schemas.microsoft.com/office/drawing/2014/main" id="{1D078CD3-DFA7-443E-8E23-8C3A8D74C054}"/>
                </a:ext>
              </a:extLst>
            </p:cNvPr>
            <p:cNvSpPr/>
            <p:nvPr/>
          </p:nvSpPr>
          <p:spPr>
            <a:xfrm rot="900000" flipH="1">
              <a:off x="6012008" y="4383987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円/楕円 369">
              <a:extLst>
                <a:ext uri="{FF2B5EF4-FFF2-40B4-BE49-F238E27FC236}">
                  <a16:creationId xmlns:a16="http://schemas.microsoft.com/office/drawing/2014/main" id="{2021FE56-ED09-41F7-B5BA-462B824B1291}"/>
                </a:ext>
              </a:extLst>
            </p:cNvPr>
            <p:cNvSpPr/>
            <p:nvPr/>
          </p:nvSpPr>
          <p:spPr>
            <a:xfrm rot="900000" flipH="1">
              <a:off x="6064991" y="4454536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C6B8E8E-6128-47A6-B761-420760253EEE}"/>
                </a:ext>
              </a:extLst>
            </p:cNvPr>
            <p:cNvSpPr/>
            <p:nvPr/>
          </p:nvSpPr>
          <p:spPr>
            <a:xfrm>
              <a:off x="5302051" y="5214582"/>
              <a:ext cx="678929" cy="965943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76735 w 842068"/>
                <a:gd name="connsiteY11" fmla="*/ 70592 h 965943"/>
                <a:gd name="connsiteX12" fmla="*/ 166803 w 842068"/>
                <a:gd name="connsiteY12" fmla="*/ 0 h 965943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126945 w 842068"/>
                <a:gd name="connsiteY11" fmla="*/ 11061 h 965943"/>
                <a:gd name="connsiteX12" fmla="*/ 166803 w 842068"/>
                <a:gd name="connsiteY12" fmla="*/ 0 h 9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65943">
                  <a:moveTo>
                    <a:pt x="166803" y="0"/>
                  </a:moveTo>
                  <a:lnTo>
                    <a:pt x="291083" y="926824"/>
                  </a:lnTo>
                  <a:lnTo>
                    <a:pt x="607336" y="16668"/>
                  </a:lnTo>
                  <a:lnTo>
                    <a:pt x="777145" y="11062"/>
                  </a:lnTo>
                  <a:lnTo>
                    <a:pt x="842068" y="253630"/>
                  </a:lnTo>
                  <a:lnTo>
                    <a:pt x="639696" y="344006"/>
                  </a:lnTo>
                  <a:lnTo>
                    <a:pt x="692225" y="633241"/>
                  </a:lnTo>
                  <a:lnTo>
                    <a:pt x="276316" y="965943"/>
                  </a:lnTo>
                  <a:lnTo>
                    <a:pt x="117356" y="628479"/>
                  </a:lnTo>
                  <a:lnTo>
                    <a:pt x="172838" y="332099"/>
                  </a:lnTo>
                  <a:lnTo>
                    <a:pt x="0" y="253630"/>
                  </a:lnTo>
                  <a:lnTo>
                    <a:pt x="126945" y="11061"/>
                  </a:lnTo>
                  <a:lnTo>
                    <a:pt x="166803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D0D08655-3949-48DE-87CC-DB8A9C78E7E7}"/>
                </a:ext>
              </a:extLst>
            </p:cNvPr>
            <p:cNvSpPr/>
            <p:nvPr/>
          </p:nvSpPr>
          <p:spPr>
            <a:xfrm>
              <a:off x="5275399" y="5216119"/>
              <a:ext cx="678929" cy="954881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54881">
                  <a:moveTo>
                    <a:pt x="178616" y="3225"/>
                  </a:moveTo>
                  <a:lnTo>
                    <a:pt x="291083" y="915762"/>
                  </a:lnTo>
                  <a:lnTo>
                    <a:pt x="607336" y="5606"/>
                  </a:lnTo>
                  <a:lnTo>
                    <a:pt x="777145" y="0"/>
                  </a:lnTo>
                  <a:lnTo>
                    <a:pt x="842068" y="242568"/>
                  </a:lnTo>
                  <a:lnTo>
                    <a:pt x="639696" y="332944"/>
                  </a:lnTo>
                  <a:lnTo>
                    <a:pt x="692225" y="622179"/>
                  </a:lnTo>
                  <a:lnTo>
                    <a:pt x="276316" y="954881"/>
                  </a:lnTo>
                  <a:lnTo>
                    <a:pt x="117356" y="617417"/>
                  </a:lnTo>
                  <a:lnTo>
                    <a:pt x="172838" y="321037"/>
                  </a:lnTo>
                  <a:lnTo>
                    <a:pt x="0" y="242568"/>
                  </a:lnTo>
                  <a:lnTo>
                    <a:pt x="76735" y="59530"/>
                  </a:lnTo>
                  <a:lnTo>
                    <a:pt x="178616" y="3225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FAC052C8-39E4-45CC-B1C9-A089CB361D48}"/>
                </a:ext>
              </a:extLst>
            </p:cNvPr>
            <p:cNvSpPr/>
            <p:nvPr/>
          </p:nvSpPr>
          <p:spPr>
            <a:xfrm rot="15300000" flipH="1">
              <a:off x="5324308" y="3440090"/>
              <a:ext cx="390249" cy="947672"/>
            </a:xfrm>
            <a:prstGeom prst="moon">
              <a:avLst>
                <a:gd name="adj" fmla="val 6847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69C9CF0B-CECD-4198-93D5-13F130FB546A}"/>
                </a:ext>
              </a:extLst>
            </p:cNvPr>
            <p:cNvGrpSpPr/>
            <p:nvPr/>
          </p:nvGrpSpPr>
          <p:grpSpPr>
            <a:xfrm>
              <a:off x="5151990" y="4183246"/>
              <a:ext cx="736808" cy="316293"/>
              <a:chOff x="5151990" y="4140368"/>
              <a:chExt cx="736808" cy="316293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B7A3CE8C-C889-4309-9ECD-67CABCBBC27C}"/>
                  </a:ext>
                </a:extLst>
              </p:cNvPr>
              <p:cNvGrpSpPr/>
              <p:nvPr/>
            </p:nvGrpSpPr>
            <p:grpSpPr>
              <a:xfrm>
                <a:off x="5580551" y="4140368"/>
                <a:ext cx="308247" cy="316293"/>
                <a:chOff x="8015451" y="4140368"/>
                <a:chExt cx="308247" cy="316293"/>
              </a:xfrm>
            </p:grpSpPr>
            <p:sp>
              <p:nvSpPr>
                <p:cNvPr id="137" name="月 136">
                  <a:extLst>
                    <a:ext uri="{FF2B5EF4-FFF2-40B4-BE49-F238E27FC236}">
                      <a16:creationId xmlns:a16="http://schemas.microsoft.com/office/drawing/2014/main" id="{0EF18ADB-1496-469B-A544-5B9163F67524}"/>
                    </a:ext>
                  </a:extLst>
                </p:cNvPr>
                <p:cNvSpPr/>
                <p:nvPr/>
              </p:nvSpPr>
              <p:spPr>
                <a:xfrm rot="5400000">
                  <a:off x="8121942" y="4033877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480">
                  <a:extLst>
                    <a:ext uri="{FF2B5EF4-FFF2-40B4-BE49-F238E27FC236}">
                      <a16:creationId xmlns:a16="http://schemas.microsoft.com/office/drawing/2014/main" id="{BA4BA474-4F64-4257-AD2D-B4159C901D37}"/>
                    </a:ext>
                  </a:extLst>
                </p:cNvPr>
                <p:cNvSpPr/>
                <p:nvPr/>
              </p:nvSpPr>
              <p:spPr>
                <a:xfrm>
                  <a:off x="8064627" y="4279589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480">
                  <a:extLst>
                    <a:ext uri="{FF2B5EF4-FFF2-40B4-BE49-F238E27FC236}">
                      <a16:creationId xmlns:a16="http://schemas.microsoft.com/office/drawing/2014/main" id="{1612B7A2-808F-4481-BA48-F0FB2A763007}"/>
                    </a:ext>
                  </a:extLst>
                </p:cNvPr>
                <p:cNvSpPr/>
                <p:nvPr/>
              </p:nvSpPr>
              <p:spPr>
                <a:xfrm>
                  <a:off x="8104314" y="4311404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DF7BE81D-7D69-4AA6-BAE5-7727C8D7686F}"/>
                  </a:ext>
                </a:extLst>
              </p:cNvPr>
              <p:cNvGrpSpPr/>
              <p:nvPr/>
            </p:nvGrpSpPr>
            <p:grpSpPr>
              <a:xfrm>
                <a:off x="5151990" y="4140368"/>
                <a:ext cx="229549" cy="316293"/>
                <a:chOff x="8015451" y="4140368"/>
                <a:chExt cx="308247" cy="316293"/>
              </a:xfrm>
            </p:grpSpPr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0E7F92BE-222A-48CE-9931-C3555325708B}"/>
                    </a:ext>
                  </a:extLst>
                </p:cNvPr>
                <p:cNvSpPr/>
                <p:nvPr/>
              </p:nvSpPr>
              <p:spPr>
                <a:xfrm rot="5400000">
                  <a:off x="8121942" y="4033877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480">
                  <a:extLst>
                    <a:ext uri="{FF2B5EF4-FFF2-40B4-BE49-F238E27FC236}">
                      <a16:creationId xmlns:a16="http://schemas.microsoft.com/office/drawing/2014/main" id="{73D10529-DB5E-42FF-B6F7-DECF36FBEBFE}"/>
                    </a:ext>
                  </a:extLst>
                </p:cNvPr>
                <p:cNvSpPr/>
                <p:nvPr/>
              </p:nvSpPr>
              <p:spPr>
                <a:xfrm>
                  <a:off x="8090892" y="4279589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480">
                  <a:extLst>
                    <a:ext uri="{FF2B5EF4-FFF2-40B4-BE49-F238E27FC236}">
                      <a16:creationId xmlns:a16="http://schemas.microsoft.com/office/drawing/2014/main" id="{0E2535CE-02C3-44F5-8AA8-AA4EBDF8B209}"/>
                    </a:ext>
                  </a:extLst>
                </p:cNvPr>
                <p:cNvSpPr/>
                <p:nvPr/>
              </p:nvSpPr>
              <p:spPr>
                <a:xfrm>
                  <a:off x="8130579" y="4311404"/>
                  <a:ext cx="59909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7314C0BB-BA65-43F3-985E-6094CF8959B1}"/>
              </a:ext>
            </a:extLst>
          </p:cNvPr>
          <p:cNvGrpSpPr/>
          <p:nvPr/>
        </p:nvGrpSpPr>
        <p:grpSpPr>
          <a:xfrm>
            <a:off x="7095693" y="717810"/>
            <a:ext cx="1421353" cy="2823109"/>
            <a:chOff x="4978490" y="717810"/>
            <a:chExt cx="1421353" cy="2823109"/>
          </a:xfrm>
        </p:grpSpPr>
        <p:sp>
          <p:nvSpPr>
            <p:cNvPr id="141" name="フリーフォーム 540">
              <a:extLst>
                <a:ext uri="{FF2B5EF4-FFF2-40B4-BE49-F238E27FC236}">
                  <a16:creationId xmlns:a16="http://schemas.microsoft.com/office/drawing/2014/main" id="{A6FAE7A7-B15B-4E56-B5B3-17671EFB83D1}"/>
                </a:ext>
              </a:extLst>
            </p:cNvPr>
            <p:cNvSpPr/>
            <p:nvPr/>
          </p:nvSpPr>
          <p:spPr>
            <a:xfrm>
              <a:off x="508696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786CDBBE-1901-4C69-967A-82D4E578E699}"/>
                </a:ext>
              </a:extLst>
            </p:cNvPr>
            <p:cNvSpPr/>
            <p:nvPr/>
          </p:nvSpPr>
          <p:spPr>
            <a:xfrm>
              <a:off x="5096184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9DCA5B0F-FEF3-41FA-AAC2-639DD232DE7E}"/>
                </a:ext>
              </a:extLst>
            </p:cNvPr>
            <p:cNvSpPr/>
            <p:nvPr/>
          </p:nvSpPr>
          <p:spPr>
            <a:xfrm>
              <a:off x="5521495" y="2172190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AE58346D-96D1-4CB8-9A96-AFE2B3B59FFB}"/>
                </a:ext>
              </a:extLst>
            </p:cNvPr>
            <p:cNvSpPr/>
            <p:nvPr/>
          </p:nvSpPr>
          <p:spPr>
            <a:xfrm>
              <a:off x="5165391" y="2310313"/>
              <a:ext cx="1197310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72949 w 950501"/>
                <a:gd name="connsiteY0" fmla="*/ 7678 h 1020925"/>
                <a:gd name="connsiteX1" fmla="*/ 645084 w 950501"/>
                <a:gd name="connsiteY1" fmla="*/ 0 h 1020925"/>
                <a:gd name="connsiteX2" fmla="*/ 950501 w 950501"/>
                <a:gd name="connsiteY2" fmla="*/ 320391 h 1020925"/>
                <a:gd name="connsiteX3" fmla="*/ 950501 w 950501"/>
                <a:gd name="connsiteY3" fmla="*/ 1020925 h 1020925"/>
                <a:gd name="connsiteX4" fmla="*/ 22013 w 950501"/>
                <a:gd name="connsiteY4" fmla="*/ 1020925 h 1020925"/>
                <a:gd name="connsiteX5" fmla="*/ 9405 w 950501"/>
                <a:gd name="connsiteY5" fmla="*/ 397671 h 1020925"/>
                <a:gd name="connsiteX6" fmla="*/ 76603 w 950501"/>
                <a:gd name="connsiteY6" fmla="*/ 129805 h 1020925"/>
                <a:gd name="connsiteX7" fmla="*/ 253744 w 950501"/>
                <a:gd name="connsiteY7" fmla="*/ 10385 h 1020925"/>
                <a:gd name="connsiteX8" fmla="*/ 272949 w 950501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67198 w 941096"/>
                <a:gd name="connsiteY6" fmla="*/ 129805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9098" y="249151"/>
                    <a:pt x="28856" y="201497"/>
                    <a:pt x="67198" y="129805"/>
                  </a:cubicBezTo>
                  <a:cubicBezTo>
                    <a:pt x="103191" y="62505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" name="円/楕円 27">
              <a:extLst>
                <a:ext uri="{FF2B5EF4-FFF2-40B4-BE49-F238E27FC236}">
                  <a16:creationId xmlns:a16="http://schemas.microsoft.com/office/drawing/2014/main" id="{113873BF-6D94-4E7D-91F4-660CCC6B6E9B}"/>
                </a:ext>
              </a:extLst>
            </p:cNvPr>
            <p:cNvSpPr/>
            <p:nvPr/>
          </p:nvSpPr>
          <p:spPr>
            <a:xfrm>
              <a:off x="5376465" y="1972384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632C4FCE-38A1-4776-9779-E6ACEEB5141E}"/>
                </a:ext>
              </a:extLst>
            </p:cNvPr>
            <p:cNvSpPr/>
            <p:nvPr/>
          </p:nvSpPr>
          <p:spPr>
            <a:xfrm>
              <a:off x="6002911" y="2441128"/>
              <a:ext cx="396932" cy="109979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AE04C4C9-C6F0-401D-AD0D-834FFAB7AE2D}"/>
                </a:ext>
              </a:extLst>
            </p:cNvPr>
            <p:cNvGrpSpPr/>
            <p:nvPr/>
          </p:nvGrpSpPr>
          <p:grpSpPr>
            <a:xfrm>
              <a:off x="5312719" y="1624685"/>
              <a:ext cx="233278" cy="221427"/>
              <a:chOff x="553933" y="1745472"/>
              <a:chExt cx="177418" cy="16840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71" name="円/楕円 662">
                <a:extLst>
                  <a:ext uri="{FF2B5EF4-FFF2-40B4-BE49-F238E27FC236}">
                    <a16:creationId xmlns:a16="http://schemas.microsoft.com/office/drawing/2014/main" id="{23ACA1E2-1A6B-4A05-AC60-39777C3F7632}"/>
                  </a:ext>
                </a:extLst>
              </p:cNvPr>
              <p:cNvSpPr/>
              <p:nvPr/>
            </p:nvSpPr>
            <p:spPr>
              <a:xfrm flipH="1">
                <a:off x="553933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0138A0B-18E7-4924-AB06-218EA1ACC573}"/>
                  </a:ext>
                </a:extLst>
              </p:cNvPr>
              <p:cNvSpPr/>
              <p:nvPr/>
            </p:nvSpPr>
            <p:spPr>
              <a:xfrm>
                <a:off x="577700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円/楕円 662">
                <a:extLst>
                  <a:ext uri="{FF2B5EF4-FFF2-40B4-BE49-F238E27FC236}">
                    <a16:creationId xmlns:a16="http://schemas.microsoft.com/office/drawing/2014/main" id="{CBFF7CC0-FD03-4BC0-A0E8-817F862C46E0}"/>
                  </a:ext>
                </a:extLst>
              </p:cNvPr>
              <p:cNvSpPr/>
              <p:nvPr/>
            </p:nvSpPr>
            <p:spPr>
              <a:xfrm>
                <a:off x="662737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8" name="台形 582">
              <a:extLst>
                <a:ext uri="{FF2B5EF4-FFF2-40B4-BE49-F238E27FC236}">
                  <a16:creationId xmlns:a16="http://schemas.microsoft.com/office/drawing/2014/main" id="{B3A895C8-A5BE-4697-9A40-229CCEA417FB}"/>
                </a:ext>
              </a:extLst>
            </p:cNvPr>
            <p:cNvSpPr/>
            <p:nvPr/>
          </p:nvSpPr>
          <p:spPr>
            <a:xfrm rot="10800000">
              <a:off x="5414767" y="2321941"/>
              <a:ext cx="447415" cy="799516"/>
            </a:xfrm>
            <a:custGeom>
              <a:avLst/>
              <a:gdLst>
                <a:gd name="connsiteX0" fmla="*/ 0 w 461228"/>
                <a:gd name="connsiteY0" fmla="*/ 792372 h 792372"/>
                <a:gd name="connsiteX1" fmla="*/ 193185 w 461228"/>
                <a:gd name="connsiteY1" fmla="*/ 0 h 792372"/>
                <a:gd name="connsiteX2" fmla="*/ 268043 w 461228"/>
                <a:gd name="connsiteY2" fmla="*/ 0 h 792372"/>
                <a:gd name="connsiteX3" fmla="*/ 461228 w 461228"/>
                <a:gd name="connsiteY3" fmla="*/ 792372 h 792372"/>
                <a:gd name="connsiteX4" fmla="*/ 0 w 461228"/>
                <a:gd name="connsiteY4" fmla="*/ 792372 h 792372"/>
                <a:gd name="connsiteX0" fmla="*/ 0 w 461228"/>
                <a:gd name="connsiteY0" fmla="*/ 794753 h 794753"/>
                <a:gd name="connsiteX1" fmla="*/ 193185 w 461228"/>
                <a:gd name="connsiteY1" fmla="*/ 2381 h 794753"/>
                <a:gd name="connsiteX2" fmla="*/ 365674 w 461228"/>
                <a:gd name="connsiteY2" fmla="*/ 0 h 794753"/>
                <a:gd name="connsiteX3" fmla="*/ 461228 w 461228"/>
                <a:gd name="connsiteY3" fmla="*/ 794753 h 794753"/>
                <a:gd name="connsiteX4" fmla="*/ 0 w 461228"/>
                <a:gd name="connsiteY4" fmla="*/ 794753 h 794753"/>
                <a:gd name="connsiteX0" fmla="*/ 0 w 461228"/>
                <a:gd name="connsiteY0" fmla="*/ 799516 h 799516"/>
                <a:gd name="connsiteX1" fmla="*/ 243192 w 461228"/>
                <a:gd name="connsiteY1" fmla="*/ 0 h 799516"/>
                <a:gd name="connsiteX2" fmla="*/ 365674 w 461228"/>
                <a:gd name="connsiteY2" fmla="*/ 4763 h 799516"/>
                <a:gd name="connsiteX3" fmla="*/ 461228 w 461228"/>
                <a:gd name="connsiteY3" fmla="*/ 799516 h 799516"/>
                <a:gd name="connsiteX4" fmla="*/ 0 w 461228"/>
                <a:gd name="connsiteY4" fmla="*/ 799516 h 799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228" h="799516">
                  <a:moveTo>
                    <a:pt x="0" y="799516"/>
                  </a:moveTo>
                  <a:lnTo>
                    <a:pt x="243192" y="0"/>
                  </a:lnTo>
                  <a:lnTo>
                    <a:pt x="365674" y="4763"/>
                  </a:lnTo>
                  <a:lnTo>
                    <a:pt x="461228" y="799516"/>
                  </a:lnTo>
                  <a:lnTo>
                    <a:pt x="0" y="7995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台形 731">
              <a:extLst>
                <a:ext uri="{FF2B5EF4-FFF2-40B4-BE49-F238E27FC236}">
                  <a16:creationId xmlns:a16="http://schemas.microsoft.com/office/drawing/2014/main" id="{950C51F2-6EC3-403E-BAFD-0C8CBAA45F2F}"/>
                </a:ext>
              </a:extLst>
            </p:cNvPr>
            <p:cNvSpPr/>
            <p:nvPr/>
          </p:nvSpPr>
          <p:spPr>
            <a:xfrm rot="10800000" flipV="1">
              <a:off x="5434012" y="2449037"/>
              <a:ext cx="192422" cy="804338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214144"/>
                <a:gd name="connsiteY0" fmla="*/ 551112 h 685660"/>
                <a:gd name="connsiteX1" fmla="*/ 50098 w 214144"/>
                <a:gd name="connsiteY1" fmla="*/ 0 h 685660"/>
                <a:gd name="connsiteX2" fmla="*/ 134683 w 214144"/>
                <a:gd name="connsiteY2" fmla="*/ 0 h 685660"/>
                <a:gd name="connsiteX3" fmla="*/ 214144 w 214144"/>
                <a:gd name="connsiteY3" fmla="*/ 488023 h 685660"/>
                <a:gd name="connsiteX4" fmla="*/ 89962 w 214144"/>
                <a:gd name="connsiteY4" fmla="*/ 685660 h 685660"/>
                <a:gd name="connsiteX5" fmla="*/ 0 w 214144"/>
                <a:gd name="connsiteY5" fmla="*/ 551112 h 685660"/>
                <a:gd name="connsiteX0" fmla="*/ 0 w 214144"/>
                <a:gd name="connsiteY0" fmla="*/ 551112 h 665944"/>
                <a:gd name="connsiteX1" fmla="*/ 50098 w 214144"/>
                <a:gd name="connsiteY1" fmla="*/ 0 h 665944"/>
                <a:gd name="connsiteX2" fmla="*/ 134683 w 214144"/>
                <a:gd name="connsiteY2" fmla="*/ 0 h 665944"/>
                <a:gd name="connsiteX3" fmla="*/ 214144 w 214144"/>
                <a:gd name="connsiteY3" fmla="*/ 488023 h 665944"/>
                <a:gd name="connsiteX4" fmla="*/ 148688 w 214144"/>
                <a:gd name="connsiteY4" fmla="*/ 665944 h 665944"/>
                <a:gd name="connsiteX5" fmla="*/ 0 w 214144"/>
                <a:gd name="connsiteY5" fmla="*/ 551112 h 665944"/>
                <a:gd name="connsiteX0" fmla="*/ 0 w 182521"/>
                <a:gd name="connsiteY0" fmla="*/ 509710 h 665944"/>
                <a:gd name="connsiteX1" fmla="*/ 18475 w 182521"/>
                <a:gd name="connsiteY1" fmla="*/ 0 h 665944"/>
                <a:gd name="connsiteX2" fmla="*/ 103060 w 182521"/>
                <a:gd name="connsiteY2" fmla="*/ 0 h 665944"/>
                <a:gd name="connsiteX3" fmla="*/ 182521 w 182521"/>
                <a:gd name="connsiteY3" fmla="*/ 488023 h 665944"/>
                <a:gd name="connsiteX4" fmla="*/ 117065 w 182521"/>
                <a:gd name="connsiteY4" fmla="*/ 665944 h 665944"/>
                <a:gd name="connsiteX5" fmla="*/ 0 w 182521"/>
                <a:gd name="connsiteY5" fmla="*/ 509710 h 66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521" h="665944">
                  <a:moveTo>
                    <a:pt x="0" y="509710"/>
                  </a:moveTo>
                  <a:lnTo>
                    <a:pt x="18475" y="0"/>
                  </a:lnTo>
                  <a:lnTo>
                    <a:pt x="103060" y="0"/>
                  </a:lnTo>
                  <a:lnTo>
                    <a:pt x="182521" y="488023"/>
                  </a:lnTo>
                  <a:lnTo>
                    <a:pt x="117065" y="665944"/>
                  </a:lnTo>
                  <a:lnTo>
                    <a:pt x="0" y="50971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平行四辺形 149">
              <a:extLst>
                <a:ext uri="{FF2B5EF4-FFF2-40B4-BE49-F238E27FC236}">
                  <a16:creationId xmlns:a16="http://schemas.microsoft.com/office/drawing/2014/main" id="{AD0E9AC6-C34D-4C4A-A66F-0D9D9156ADBB}"/>
                </a:ext>
              </a:extLst>
            </p:cNvPr>
            <p:cNvSpPr/>
            <p:nvPr/>
          </p:nvSpPr>
          <p:spPr>
            <a:xfrm>
              <a:off x="5313617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298B5410-CD3E-4326-8492-22DE6F9E0EA4}"/>
                </a:ext>
              </a:extLst>
            </p:cNvPr>
            <p:cNvSpPr/>
            <p:nvPr/>
          </p:nvSpPr>
          <p:spPr>
            <a:xfrm rot="10800000">
              <a:off x="5438564" y="2314699"/>
              <a:ext cx="238930" cy="202452"/>
            </a:xfrm>
            <a:prstGeom prst="trapezoid">
              <a:avLst>
                <a:gd name="adj" fmla="val 27112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平行四辺形 151">
              <a:extLst>
                <a:ext uri="{FF2B5EF4-FFF2-40B4-BE49-F238E27FC236}">
                  <a16:creationId xmlns:a16="http://schemas.microsoft.com/office/drawing/2014/main" id="{9F446EEF-C09F-4517-87A8-422D9160BA06}"/>
                </a:ext>
              </a:extLst>
            </p:cNvPr>
            <p:cNvSpPr/>
            <p:nvPr/>
          </p:nvSpPr>
          <p:spPr>
            <a:xfrm>
              <a:off x="5311675" y="2314701"/>
              <a:ext cx="249778" cy="202452"/>
            </a:xfrm>
            <a:prstGeom prst="parallelogram">
              <a:avLst>
                <a:gd name="adj" fmla="val 54525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平行四辺形 152">
              <a:extLst>
                <a:ext uri="{FF2B5EF4-FFF2-40B4-BE49-F238E27FC236}">
                  <a16:creationId xmlns:a16="http://schemas.microsoft.com/office/drawing/2014/main" id="{FAF71C90-962B-4FE8-887B-6AE28510BBB3}"/>
                </a:ext>
              </a:extLst>
            </p:cNvPr>
            <p:cNvSpPr/>
            <p:nvPr/>
          </p:nvSpPr>
          <p:spPr>
            <a:xfrm flipH="1">
              <a:off x="5571899" y="2344565"/>
              <a:ext cx="277365" cy="202452"/>
            </a:xfrm>
            <a:prstGeom prst="parallelogram">
              <a:avLst>
                <a:gd name="adj" fmla="val 65111"/>
              </a:avLst>
            </a:pr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平行四辺形 153">
              <a:extLst>
                <a:ext uri="{FF2B5EF4-FFF2-40B4-BE49-F238E27FC236}">
                  <a16:creationId xmlns:a16="http://schemas.microsoft.com/office/drawing/2014/main" id="{4C27BF72-BF51-4456-A6BF-56BB42D944FB}"/>
                </a:ext>
              </a:extLst>
            </p:cNvPr>
            <p:cNvSpPr/>
            <p:nvPr/>
          </p:nvSpPr>
          <p:spPr>
            <a:xfrm flipH="1">
              <a:off x="5561811" y="2314701"/>
              <a:ext cx="310352" cy="202452"/>
            </a:xfrm>
            <a:prstGeom prst="parallelogram">
              <a:avLst>
                <a:gd name="adj" fmla="val 5687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2C71A224-AF65-4D16-B65C-5652E1EC6D7A}"/>
                </a:ext>
              </a:extLst>
            </p:cNvPr>
            <p:cNvGrpSpPr/>
            <p:nvPr/>
          </p:nvGrpSpPr>
          <p:grpSpPr>
            <a:xfrm>
              <a:off x="4978490" y="1416069"/>
              <a:ext cx="919333" cy="346958"/>
              <a:chOff x="6899470" y="1416069"/>
              <a:chExt cx="919333" cy="346958"/>
            </a:xfrm>
          </p:grpSpPr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37F9C3EC-274E-44B2-AD97-CFE0F84D7F03}"/>
                  </a:ext>
                </a:extLst>
              </p:cNvPr>
              <p:cNvSpPr/>
              <p:nvPr/>
            </p:nvSpPr>
            <p:spPr>
              <a:xfrm>
                <a:off x="6899470" y="1441963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409AB8A5-54BC-4B30-8001-E1E110D2D675}"/>
                  </a:ext>
                </a:extLst>
              </p:cNvPr>
              <p:cNvSpPr/>
              <p:nvPr/>
            </p:nvSpPr>
            <p:spPr>
              <a:xfrm>
                <a:off x="7388254" y="1441963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85D1BF75-A934-45E3-9012-0DDC7C203A6D}"/>
                  </a:ext>
                </a:extLst>
              </p:cNvPr>
              <p:cNvSpPr/>
              <p:nvPr/>
            </p:nvSpPr>
            <p:spPr>
              <a:xfrm>
                <a:off x="6908006" y="1416069"/>
                <a:ext cx="910797" cy="346958"/>
              </a:xfrm>
              <a:custGeom>
                <a:avLst/>
                <a:gdLst>
                  <a:gd name="connsiteX0" fmla="*/ 536382 w 910797"/>
                  <a:gd name="connsiteY0" fmla="*/ 43147 h 346958"/>
                  <a:gd name="connsiteX1" fmla="*/ 490629 w 910797"/>
                  <a:gd name="connsiteY1" fmla="*/ 88900 h 346958"/>
                  <a:gd name="connsiteX2" fmla="*/ 490629 w 910797"/>
                  <a:gd name="connsiteY2" fmla="*/ 195804 h 346958"/>
                  <a:gd name="connsiteX3" fmla="*/ 605627 w 910797"/>
                  <a:gd name="connsiteY3" fmla="*/ 310802 h 346958"/>
                  <a:gd name="connsiteX4" fmla="*/ 763581 w 910797"/>
                  <a:gd name="connsiteY4" fmla="*/ 310802 h 346958"/>
                  <a:gd name="connsiteX5" fmla="*/ 878579 w 910797"/>
                  <a:gd name="connsiteY5" fmla="*/ 195804 h 346958"/>
                  <a:gd name="connsiteX6" fmla="*/ 878579 w 910797"/>
                  <a:gd name="connsiteY6" fmla="*/ 88900 h 346958"/>
                  <a:gd name="connsiteX7" fmla="*/ 832826 w 910797"/>
                  <a:gd name="connsiteY7" fmla="*/ 43147 h 346958"/>
                  <a:gd name="connsiteX8" fmla="*/ 71330 w 910797"/>
                  <a:gd name="connsiteY8" fmla="*/ 43147 h 346958"/>
                  <a:gd name="connsiteX9" fmla="*/ 28755 w 910797"/>
                  <a:gd name="connsiteY9" fmla="*/ 90851 h 346958"/>
                  <a:gd name="connsiteX10" fmla="*/ 28755 w 910797"/>
                  <a:gd name="connsiteY10" fmla="*/ 195804 h 346958"/>
                  <a:gd name="connsiteX11" fmla="*/ 131389 w 910797"/>
                  <a:gd name="connsiteY11" fmla="*/ 310802 h 346958"/>
                  <a:gd name="connsiteX12" fmla="*/ 207547 w 910797"/>
                  <a:gd name="connsiteY12" fmla="*/ 310802 h 346958"/>
                  <a:gd name="connsiteX13" fmla="*/ 240592 w 910797"/>
                  <a:gd name="connsiteY13" fmla="*/ 310802 h 346958"/>
                  <a:gd name="connsiteX14" fmla="*/ 243143 w 910797"/>
                  <a:gd name="connsiteY14" fmla="*/ 310802 h 346958"/>
                  <a:gd name="connsiteX15" fmla="*/ 358141 w 910797"/>
                  <a:gd name="connsiteY15" fmla="*/ 195804 h 346958"/>
                  <a:gd name="connsiteX16" fmla="*/ 358141 w 910797"/>
                  <a:gd name="connsiteY16" fmla="*/ 90851 h 346958"/>
                  <a:gd name="connsiteX17" fmla="*/ 310437 w 910797"/>
                  <a:gd name="connsiteY17" fmla="*/ 43147 h 346958"/>
                  <a:gd name="connsiteX18" fmla="*/ 240592 w 910797"/>
                  <a:gd name="connsiteY18" fmla="*/ 43147 h 346958"/>
                  <a:gd name="connsiteX19" fmla="*/ 207547 w 910797"/>
                  <a:gd name="connsiteY19" fmla="*/ 43147 h 346958"/>
                  <a:gd name="connsiteX20" fmla="*/ 422529 w 910797"/>
                  <a:gd name="connsiteY20" fmla="*/ 16 h 346958"/>
                  <a:gd name="connsiteX21" fmla="*/ 469454 w 910797"/>
                  <a:gd name="connsiteY21" fmla="*/ 14239 h 346958"/>
                  <a:gd name="connsiteX22" fmla="*/ 475380 w 910797"/>
                  <a:gd name="connsiteY22" fmla="*/ 24138 h 346958"/>
                  <a:gd name="connsiteX23" fmla="*/ 475432 w 910797"/>
                  <a:gd name="connsiteY23" fmla="*/ 24011 h 346958"/>
                  <a:gd name="connsiteX24" fmla="*/ 516524 w 910797"/>
                  <a:gd name="connsiteY24" fmla="*/ 6990 h 346958"/>
                  <a:gd name="connsiteX25" fmla="*/ 852683 w 910797"/>
                  <a:gd name="connsiteY25" fmla="*/ 6990 h 346958"/>
                  <a:gd name="connsiteX26" fmla="*/ 910797 w 910797"/>
                  <a:gd name="connsiteY26" fmla="*/ 65104 h 346958"/>
                  <a:gd name="connsiteX27" fmla="*/ 910797 w 910797"/>
                  <a:gd name="connsiteY27" fmla="*/ 200891 h 346958"/>
                  <a:gd name="connsiteX28" fmla="*/ 764730 w 910797"/>
                  <a:gd name="connsiteY28" fmla="*/ 346958 h 346958"/>
                  <a:gd name="connsiteX29" fmla="*/ 604478 w 910797"/>
                  <a:gd name="connsiteY29" fmla="*/ 346958 h 346958"/>
                  <a:gd name="connsiteX30" fmla="*/ 458410 w 910797"/>
                  <a:gd name="connsiteY30" fmla="*/ 200891 h 346958"/>
                  <a:gd name="connsiteX31" fmla="*/ 458410 w 910797"/>
                  <a:gd name="connsiteY31" fmla="*/ 65104 h 346958"/>
                  <a:gd name="connsiteX32" fmla="*/ 466149 w 910797"/>
                  <a:gd name="connsiteY32" fmla="*/ 46420 h 346958"/>
                  <a:gd name="connsiteX33" fmla="*/ 455004 w 910797"/>
                  <a:gd name="connsiteY33" fmla="*/ 30000 h 346958"/>
                  <a:gd name="connsiteX34" fmla="*/ 423171 w 910797"/>
                  <a:gd name="connsiteY34" fmla="*/ 21370 h 346958"/>
                  <a:gd name="connsiteX35" fmla="*/ 391263 w 910797"/>
                  <a:gd name="connsiteY35" fmla="*/ 31469 h 346958"/>
                  <a:gd name="connsiteX36" fmla="*/ 382153 w 910797"/>
                  <a:gd name="connsiteY36" fmla="*/ 47771 h 346958"/>
                  <a:gd name="connsiteX37" fmla="*/ 390359 w 910797"/>
                  <a:gd name="connsiteY37" fmla="*/ 67582 h 346958"/>
                  <a:gd name="connsiteX38" fmla="*/ 390359 w 910797"/>
                  <a:gd name="connsiteY38" fmla="*/ 200891 h 346958"/>
                  <a:gd name="connsiteX39" fmla="*/ 244292 w 910797"/>
                  <a:gd name="connsiteY39" fmla="*/ 346958 h 346958"/>
                  <a:gd name="connsiteX40" fmla="*/ 240592 w 910797"/>
                  <a:gd name="connsiteY40" fmla="*/ 346958 h 346958"/>
                  <a:gd name="connsiteX41" fmla="*/ 207547 w 910797"/>
                  <a:gd name="connsiteY41" fmla="*/ 346958 h 346958"/>
                  <a:gd name="connsiteX42" fmla="*/ 130364 w 910797"/>
                  <a:gd name="connsiteY42" fmla="*/ 346958 h 346958"/>
                  <a:gd name="connsiteX43" fmla="*/ 0 w 910797"/>
                  <a:gd name="connsiteY43" fmla="*/ 200891 h 346958"/>
                  <a:gd name="connsiteX44" fmla="*/ 0 w 910797"/>
                  <a:gd name="connsiteY44" fmla="*/ 67582 h 346958"/>
                  <a:gd name="connsiteX45" fmla="*/ 54078 w 910797"/>
                  <a:gd name="connsiteY45" fmla="*/ 6990 h 346958"/>
                  <a:gd name="connsiteX46" fmla="*/ 207547 w 910797"/>
                  <a:gd name="connsiteY46" fmla="*/ 6990 h 346958"/>
                  <a:gd name="connsiteX47" fmla="*/ 240592 w 910797"/>
                  <a:gd name="connsiteY47" fmla="*/ 6990 h 346958"/>
                  <a:gd name="connsiteX48" fmla="*/ 329767 w 910797"/>
                  <a:gd name="connsiteY48" fmla="*/ 6990 h 346958"/>
                  <a:gd name="connsiteX49" fmla="*/ 353352 w 910797"/>
                  <a:gd name="connsiteY49" fmla="*/ 11751 h 346958"/>
                  <a:gd name="connsiteX50" fmla="*/ 372049 w 910797"/>
                  <a:gd name="connsiteY50" fmla="*/ 24358 h 346958"/>
                  <a:gd name="connsiteX51" fmla="*/ 375931 w 910797"/>
                  <a:gd name="connsiteY51" fmla="*/ 16580 h 346958"/>
                  <a:gd name="connsiteX52" fmla="*/ 422529 w 910797"/>
                  <a:gd name="connsiteY52" fmla="*/ 16 h 34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10797" h="346958">
                    <a:moveTo>
                      <a:pt x="536382" y="43147"/>
                    </a:moveTo>
                    <a:cubicBezTo>
                      <a:pt x="511113" y="43147"/>
                      <a:pt x="490629" y="63631"/>
                      <a:pt x="490629" y="88900"/>
                    </a:cubicBezTo>
                    <a:lnTo>
                      <a:pt x="490629" y="195804"/>
                    </a:lnTo>
                    <a:cubicBezTo>
                      <a:pt x="490629" y="259315"/>
                      <a:pt x="542115" y="310802"/>
                      <a:pt x="605627" y="310802"/>
                    </a:cubicBezTo>
                    <a:lnTo>
                      <a:pt x="763581" y="310802"/>
                    </a:lnTo>
                    <a:cubicBezTo>
                      <a:pt x="827092" y="310802"/>
                      <a:pt x="878579" y="259315"/>
                      <a:pt x="878579" y="195804"/>
                    </a:cubicBezTo>
                    <a:lnTo>
                      <a:pt x="878579" y="88900"/>
                    </a:lnTo>
                    <a:cubicBezTo>
                      <a:pt x="878579" y="63631"/>
                      <a:pt x="858095" y="43147"/>
                      <a:pt x="832826" y="43147"/>
                    </a:cubicBezTo>
                    <a:close/>
                    <a:moveTo>
                      <a:pt x="71330" y="43147"/>
                    </a:moveTo>
                    <a:cubicBezTo>
                      <a:pt x="47816" y="43147"/>
                      <a:pt x="28755" y="64504"/>
                      <a:pt x="28755" y="90851"/>
                    </a:cubicBezTo>
                    <a:lnTo>
                      <a:pt x="28755" y="195804"/>
                    </a:lnTo>
                    <a:cubicBezTo>
                      <a:pt x="28755" y="259315"/>
                      <a:pt x="74706" y="310802"/>
                      <a:pt x="131389" y="310802"/>
                    </a:cubicBezTo>
                    <a:lnTo>
                      <a:pt x="207547" y="310802"/>
                    </a:lnTo>
                    <a:lnTo>
                      <a:pt x="240592" y="310802"/>
                    </a:lnTo>
                    <a:lnTo>
                      <a:pt x="243143" y="310802"/>
                    </a:lnTo>
                    <a:cubicBezTo>
                      <a:pt x="306654" y="310802"/>
                      <a:pt x="358141" y="259315"/>
                      <a:pt x="358141" y="195804"/>
                    </a:cubicBezTo>
                    <a:lnTo>
                      <a:pt x="358141" y="90851"/>
                    </a:lnTo>
                    <a:cubicBezTo>
                      <a:pt x="358141" y="64504"/>
                      <a:pt x="336784" y="43147"/>
                      <a:pt x="310437" y="43147"/>
                    </a:cubicBezTo>
                    <a:lnTo>
                      <a:pt x="240592" y="43147"/>
                    </a:lnTo>
                    <a:lnTo>
                      <a:pt x="207547" y="43147"/>
                    </a:lnTo>
                    <a:close/>
                    <a:moveTo>
                      <a:pt x="422529" y="16"/>
                    </a:moveTo>
                    <a:cubicBezTo>
                      <a:pt x="440495" y="-344"/>
                      <a:pt x="457054" y="5076"/>
                      <a:pt x="469454" y="14239"/>
                    </a:cubicBezTo>
                    <a:lnTo>
                      <a:pt x="475380" y="24138"/>
                    </a:lnTo>
                    <a:lnTo>
                      <a:pt x="475432" y="24011"/>
                    </a:lnTo>
                    <a:cubicBezTo>
                      <a:pt x="485948" y="13494"/>
                      <a:pt x="500477" y="6990"/>
                      <a:pt x="516524" y="6990"/>
                    </a:cubicBezTo>
                    <a:lnTo>
                      <a:pt x="852683" y="6990"/>
                    </a:lnTo>
                    <a:cubicBezTo>
                      <a:pt x="884779" y="6990"/>
                      <a:pt x="910797" y="33008"/>
                      <a:pt x="910797" y="65104"/>
                    </a:cubicBezTo>
                    <a:lnTo>
                      <a:pt x="910797" y="200891"/>
                    </a:lnTo>
                    <a:cubicBezTo>
                      <a:pt x="910797" y="281562"/>
                      <a:pt x="845401" y="346958"/>
                      <a:pt x="764730" y="346958"/>
                    </a:cubicBezTo>
                    <a:lnTo>
                      <a:pt x="604478" y="346958"/>
                    </a:lnTo>
                    <a:cubicBezTo>
                      <a:pt x="523807" y="346958"/>
                      <a:pt x="458410" y="281562"/>
                      <a:pt x="458410" y="200891"/>
                    </a:cubicBezTo>
                    <a:lnTo>
                      <a:pt x="458410" y="65104"/>
                    </a:lnTo>
                    <a:lnTo>
                      <a:pt x="466149" y="46420"/>
                    </a:lnTo>
                    <a:lnTo>
                      <a:pt x="455004" y="30000"/>
                    </a:lnTo>
                    <a:cubicBezTo>
                      <a:pt x="446571" y="24456"/>
                      <a:pt x="435345" y="21175"/>
                      <a:pt x="423171" y="21370"/>
                    </a:cubicBezTo>
                    <a:cubicBezTo>
                      <a:pt x="410654" y="21571"/>
                      <a:pt x="399393" y="25403"/>
                      <a:pt x="391263" y="31469"/>
                    </a:cubicBezTo>
                    <a:lnTo>
                      <a:pt x="382153" y="47771"/>
                    </a:lnTo>
                    <a:lnTo>
                      <a:pt x="390359" y="67582"/>
                    </a:lnTo>
                    <a:lnTo>
                      <a:pt x="390359" y="200891"/>
                    </a:lnTo>
                    <a:cubicBezTo>
                      <a:pt x="390359" y="281562"/>
                      <a:pt x="324963" y="346958"/>
                      <a:pt x="244292" y="346958"/>
                    </a:cubicBezTo>
                    <a:lnTo>
                      <a:pt x="240592" y="346958"/>
                    </a:lnTo>
                    <a:lnTo>
                      <a:pt x="207547" y="346958"/>
                    </a:lnTo>
                    <a:lnTo>
                      <a:pt x="130364" y="346958"/>
                    </a:lnTo>
                    <a:cubicBezTo>
                      <a:pt x="58366" y="346958"/>
                      <a:pt x="0" y="281562"/>
                      <a:pt x="0" y="200891"/>
                    </a:cubicBezTo>
                    <a:lnTo>
                      <a:pt x="0" y="67582"/>
                    </a:lnTo>
                    <a:cubicBezTo>
                      <a:pt x="0" y="34118"/>
                      <a:pt x="24212" y="6990"/>
                      <a:pt x="54078" y="6990"/>
                    </a:cubicBezTo>
                    <a:lnTo>
                      <a:pt x="207547" y="6990"/>
                    </a:lnTo>
                    <a:lnTo>
                      <a:pt x="240592" y="6990"/>
                    </a:lnTo>
                    <a:lnTo>
                      <a:pt x="329767" y="6990"/>
                    </a:lnTo>
                    <a:cubicBezTo>
                      <a:pt x="338132" y="6990"/>
                      <a:pt x="346102" y="8685"/>
                      <a:pt x="353352" y="11751"/>
                    </a:cubicBezTo>
                    <a:lnTo>
                      <a:pt x="372049" y="24358"/>
                    </a:lnTo>
                    <a:lnTo>
                      <a:pt x="375931" y="16580"/>
                    </a:lnTo>
                    <a:cubicBezTo>
                      <a:pt x="387800" y="6662"/>
                      <a:pt x="404240" y="381"/>
                      <a:pt x="422529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C4D205FD-5725-4E32-A153-9A8F7D91B55A}"/>
                </a:ext>
              </a:extLst>
            </p:cNvPr>
            <p:cNvGrpSpPr/>
            <p:nvPr/>
          </p:nvGrpSpPr>
          <p:grpSpPr>
            <a:xfrm>
              <a:off x="5518106" y="1265068"/>
              <a:ext cx="354057" cy="335267"/>
              <a:chOff x="5488511" y="1265068"/>
              <a:chExt cx="354057" cy="335267"/>
            </a:xfrm>
          </p:grpSpPr>
          <p:sp>
            <p:nvSpPr>
              <p:cNvPr id="166" name="円/楕円 549">
                <a:extLst>
                  <a:ext uri="{FF2B5EF4-FFF2-40B4-BE49-F238E27FC236}">
                    <a16:creationId xmlns:a16="http://schemas.microsoft.com/office/drawing/2014/main" id="{C3858CBE-3E89-4FEB-BA83-FDBC1307890D}"/>
                  </a:ext>
                </a:extLst>
              </p:cNvPr>
              <p:cNvSpPr/>
              <p:nvPr/>
            </p:nvSpPr>
            <p:spPr>
              <a:xfrm>
                <a:off x="5597644" y="1472863"/>
                <a:ext cx="104027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4B0AE92E-BD98-4E6E-9E86-D7F5B29EABFA}"/>
                  </a:ext>
                </a:extLst>
              </p:cNvPr>
              <p:cNvSpPr/>
              <p:nvPr/>
            </p:nvSpPr>
            <p:spPr>
              <a:xfrm rot="5400000">
                <a:off x="5637132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78AC456C-2C54-4FDB-A5DE-8F5705AA21CB}"/>
                </a:ext>
              </a:extLst>
            </p:cNvPr>
            <p:cNvGrpSpPr/>
            <p:nvPr/>
          </p:nvGrpSpPr>
          <p:grpSpPr>
            <a:xfrm>
              <a:off x="5144798" y="1265068"/>
              <a:ext cx="162294" cy="335267"/>
              <a:chOff x="5470802" y="1265068"/>
              <a:chExt cx="354057" cy="335267"/>
            </a:xfrm>
          </p:grpSpPr>
          <p:sp>
            <p:nvSpPr>
              <p:cNvPr id="164" name="円/楕円 549">
                <a:extLst>
                  <a:ext uri="{FF2B5EF4-FFF2-40B4-BE49-F238E27FC236}">
                    <a16:creationId xmlns:a16="http://schemas.microsoft.com/office/drawing/2014/main" id="{97FB45E4-EFF4-48F7-97FF-B8AD6701C88F}"/>
                  </a:ext>
                </a:extLst>
              </p:cNvPr>
              <p:cNvSpPr/>
              <p:nvPr/>
            </p:nvSpPr>
            <p:spPr>
              <a:xfrm>
                <a:off x="5581988" y="1472863"/>
                <a:ext cx="135336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5AF43936-ECCA-4FF0-B43A-F66F81F67CBD}"/>
                  </a:ext>
                </a:extLst>
              </p:cNvPr>
              <p:cNvSpPr/>
              <p:nvPr/>
            </p:nvSpPr>
            <p:spPr>
              <a:xfrm rot="5400000">
                <a:off x="5619423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8" name="月 157">
              <a:extLst>
                <a:ext uri="{FF2B5EF4-FFF2-40B4-BE49-F238E27FC236}">
                  <a16:creationId xmlns:a16="http://schemas.microsoft.com/office/drawing/2014/main" id="{28C2140D-3E5A-4F45-A509-AD336AC58DFA}"/>
                </a:ext>
              </a:extLst>
            </p:cNvPr>
            <p:cNvSpPr/>
            <p:nvPr/>
          </p:nvSpPr>
          <p:spPr>
            <a:xfrm rot="18900000" flipH="1">
              <a:off x="5700628" y="717810"/>
              <a:ext cx="433280" cy="982636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" name="円/楕円 368">
              <a:extLst>
                <a:ext uri="{FF2B5EF4-FFF2-40B4-BE49-F238E27FC236}">
                  <a16:creationId xmlns:a16="http://schemas.microsoft.com/office/drawing/2014/main" id="{90166247-20E0-4F7E-92B9-19CF8F85F211}"/>
                </a:ext>
              </a:extLst>
            </p:cNvPr>
            <p:cNvSpPr/>
            <p:nvPr/>
          </p:nvSpPr>
          <p:spPr>
            <a:xfrm rot="900000" flipH="1">
              <a:off x="6012008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0" name="円/楕円 369">
              <a:extLst>
                <a:ext uri="{FF2B5EF4-FFF2-40B4-BE49-F238E27FC236}">
                  <a16:creationId xmlns:a16="http://schemas.microsoft.com/office/drawing/2014/main" id="{85B6D2EE-AD22-48AD-BB55-F1B16334A785}"/>
                </a:ext>
              </a:extLst>
            </p:cNvPr>
            <p:cNvSpPr/>
            <p:nvPr/>
          </p:nvSpPr>
          <p:spPr>
            <a:xfrm rot="900000" flipH="1">
              <a:off x="6064991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83831151-3A99-47B5-AAA8-DD8EC969E067}"/>
                </a:ext>
              </a:extLst>
            </p:cNvPr>
            <p:cNvSpPr/>
            <p:nvPr/>
          </p:nvSpPr>
          <p:spPr>
            <a:xfrm>
              <a:off x="5302051" y="2311363"/>
              <a:ext cx="678929" cy="965943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76735 w 842068"/>
                <a:gd name="connsiteY11" fmla="*/ 70592 h 965943"/>
                <a:gd name="connsiteX12" fmla="*/ 166803 w 842068"/>
                <a:gd name="connsiteY12" fmla="*/ 0 h 965943"/>
                <a:gd name="connsiteX0" fmla="*/ 166803 w 842068"/>
                <a:gd name="connsiteY0" fmla="*/ 0 h 965943"/>
                <a:gd name="connsiteX1" fmla="*/ 291083 w 842068"/>
                <a:gd name="connsiteY1" fmla="*/ 926824 h 965943"/>
                <a:gd name="connsiteX2" fmla="*/ 607336 w 842068"/>
                <a:gd name="connsiteY2" fmla="*/ 16668 h 965943"/>
                <a:gd name="connsiteX3" fmla="*/ 777145 w 842068"/>
                <a:gd name="connsiteY3" fmla="*/ 11062 h 965943"/>
                <a:gd name="connsiteX4" fmla="*/ 842068 w 842068"/>
                <a:gd name="connsiteY4" fmla="*/ 253630 h 965943"/>
                <a:gd name="connsiteX5" fmla="*/ 639696 w 842068"/>
                <a:gd name="connsiteY5" fmla="*/ 344006 h 965943"/>
                <a:gd name="connsiteX6" fmla="*/ 692225 w 842068"/>
                <a:gd name="connsiteY6" fmla="*/ 633241 h 965943"/>
                <a:gd name="connsiteX7" fmla="*/ 276316 w 842068"/>
                <a:gd name="connsiteY7" fmla="*/ 965943 h 965943"/>
                <a:gd name="connsiteX8" fmla="*/ 117356 w 842068"/>
                <a:gd name="connsiteY8" fmla="*/ 628479 h 965943"/>
                <a:gd name="connsiteX9" fmla="*/ 172838 w 842068"/>
                <a:gd name="connsiteY9" fmla="*/ 332099 h 965943"/>
                <a:gd name="connsiteX10" fmla="*/ 0 w 842068"/>
                <a:gd name="connsiteY10" fmla="*/ 253630 h 965943"/>
                <a:gd name="connsiteX11" fmla="*/ 126945 w 842068"/>
                <a:gd name="connsiteY11" fmla="*/ 11061 h 965943"/>
                <a:gd name="connsiteX12" fmla="*/ 166803 w 842068"/>
                <a:gd name="connsiteY12" fmla="*/ 0 h 96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65943">
                  <a:moveTo>
                    <a:pt x="166803" y="0"/>
                  </a:moveTo>
                  <a:lnTo>
                    <a:pt x="291083" y="926824"/>
                  </a:lnTo>
                  <a:lnTo>
                    <a:pt x="607336" y="16668"/>
                  </a:lnTo>
                  <a:lnTo>
                    <a:pt x="777145" y="11062"/>
                  </a:lnTo>
                  <a:lnTo>
                    <a:pt x="842068" y="253630"/>
                  </a:lnTo>
                  <a:lnTo>
                    <a:pt x="639696" y="344006"/>
                  </a:lnTo>
                  <a:lnTo>
                    <a:pt x="692225" y="633241"/>
                  </a:lnTo>
                  <a:lnTo>
                    <a:pt x="276316" y="965943"/>
                  </a:lnTo>
                  <a:lnTo>
                    <a:pt x="117356" y="628479"/>
                  </a:lnTo>
                  <a:lnTo>
                    <a:pt x="172838" y="332099"/>
                  </a:lnTo>
                  <a:lnTo>
                    <a:pt x="0" y="253630"/>
                  </a:lnTo>
                  <a:lnTo>
                    <a:pt x="126945" y="11061"/>
                  </a:lnTo>
                  <a:lnTo>
                    <a:pt x="166803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29B30D5B-AABA-465B-B65B-556609D4CBE4}"/>
                </a:ext>
              </a:extLst>
            </p:cNvPr>
            <p:cNvSpPr/>
            <p:nvPr/>
          </p:nvSpPr>
          <p:spPr>
            <a:xfrm>
              <a:off x="5275399" y="2312900"/>
              <a:ext cx="678929" cy="954881"/>
            </a:xfrm>
            <a:custGeom>
              <a:avLst/>
              <a:gdLst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1455 w 842068"/>
                <a:gd name="connsiteY10" fmla="*/ 953546 h 953546"/>
                <a:gd name="connsiteX11" fmla="*/ 416044 w 842068"/>
                <a:gd name="connsiteY11" fmla="*/ 936184 h 953546"/>
                <a:gd name="connsiteX12" fmla="*/ 149843 w 842068"/>
                <a:gd name="connsiteY12" fmla="*/ 618954 h 953546"/>
                <a:gd name="connsiteX13" fmla="*/ 172838 w 842068"/>
                <a:gd name="connsiteY13" fmla="*/ 317812 h 953546"/>
                <a:gd name="connsiteX14" fmla="*/ 0 w 842068"/>
                <a:gd name="connsiteY14" fmla="*/ 239343 h 953546"/>
                <a:gd name="connsiteX15" fmla="*/ 59016 w 842068"/>
                <a:gd name="connsiteY15" fmla="*/ 1537 h 953546"/>
                <a:gd name="connsiteX0" fmla="*/ 178616 w 842068"/>
                <a:gd name="connsiteY0" fmla="*/ 0 h 953546"/>
                <a:gd name="connsiteX1" fmla="*/ 421034 w 842068"/>
                <a:gd name="connsiteY1" fmla="*/ 917300 h 953546"/>
                <a:gd name="connsiteX2" fmla="*/ 663452 w 842068"/>
                <a:gd name="connsiteY2" fmla="*/ 0 h 953546"/>
                <a:gd name="connsiteX3" fmla="*/ 783052 w 842068"/>
                <a:gd name="connsiteY3" fmla="*/ 1537 h 953546"/>
                <a:gd name="connsiteX4" fmla="*/ 842068 w 842068"/>
                <a:gd name="connsiteY4" fmla="*/ 239343 h 953546"/>
                <a:gd name="connsiteX5" fmla="*/ 669230 w 842068"/>
                <a:gd name="connsiteY5" fmla="*/ 317812 h 953546"/>
                <a:gd name="connsiteX6" fmla="*/ 692225 w 842068"/>
                <a:gd name="connsiteY6" fmla="*/ 618954 h 953546"/>
                <a:gd name="connsiteX7" fmla="*/ 426025 w 842068"/>
                <a:gd name="connsiteY7" fmla="*/ 936184 h 953546"/>
                <a:gd name="connsiteX8" fmla="*/ 430613 w 842068"/>
                <a:gd name="connsiteY8" fmla="*/ 953546 h 953546"/>
                <a:gd name="connsiteX9" fmla="*/ 421034 w 842068"/>
                <a:gd name="connsiteY9" fmla="*/ 942131 h 953546"/>
                <a:gd name="connsiteX10" fmla="*/ 416044 w 842068"/>
                <a:gd name="connsiteY10" fmla="*/ 936184 h 953546"/>
                <a:gd name="connsiteX11" fmla="*/ 149843 w 842068"/>
                <a:gd name="connsiteY11" fmla="*/ 618954 h 953546"/>
                <a:gd name="connsiteX12" fmla="*/ 172838 w 842068"/>
                <a:gd name="connsiteY12" fmla="*/ 317812 h 953546"/>
                <a:gd name="connsiteX13" fmla="*/ 0 w 842068"/>
                <a:gd name="connsiteY13" fmla="*/ 239343 h 953546"/>
                <a:gd name="connsiteX14" fmla="*/ 59016 w 842068"/>
                <a:gd name="connsiteY14" fmla="*/ 1537 h 953546"/>
                <a:gd name="connsiteX15" fmla="*/ 178616 w 842068"/>
                <a:gd name="connsiteY15" fmla="*/ 0 h 953546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416044 w 842068"/>
                <a:gd name="connsiteY9" fmla="*/ 936184 h 942131"/>
                <a:gd name="connsiteX10" fmla="*/ 149843 w 842068"/>
                <a:gd name="connsiteY10" fmla="*/ 618954 h 942131"/>
                <a:gd name="connsiteX11" fmla="*/ 172838 w 842068"/>
                <a:gd name="connsiteY11" fmla="*/ 317812 h 942131"/>
                <a:gd name="connsiteX12" fmla="*/ 0 w 842068"/>
                <a:gd name="connsiteY12" fmla="*/ 239343 h 942131"/>
                <a:gd name="connsiteX13" fmla="*/ 59016 w 842068"/>
                <a:gd name="connsiteY13" fmla="*/ 1537 h 942131"/>
                <a:gd name="connsiteX14" fmla="*/ 178616 w 842068"/>
                <a:gd name="connsiteY14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6025 w 842068"/>
                <a:gd name="connsiteY7" fmla="*/ 936184 h 942131"/>
                <a:gd name="connsiteX8" fmla="*/ 421034 w 842068"/>
                <a:gd name="connsiteY8" fmla="*/ 942131 h 942131"/>
                <a:gd name="connsiteX9" fmla="*/ 149843 w 842068"/>
                <a:gd name="connsiteY9" fmla="*/ 618954 h 942131"/>
                <a:gd name="connsiteX10" fmla="*/ 172838 w 842068"/>
                <a:gd name="connsiteY10" fmla="*/ 317812 h 942131"/>
                <a:gd name="connsiteX11" fmla="*/ 0 w 842068"/>
                <a:gd name="connsiteY11" fmla="*/ 239343 h 942131"/>
                <a:gd name="connsiteX12" fmla="*/ 59016 w 842068"/>
                <a:gd name="connsiteY12" fmla="*/ 1537 h 942131"/>
                <a:gd name="connsiteX13" fmla="*/ 178616 w 842068"/>
                <a:gd name="connsiteY13" fmla="*/ 0 h 942131"/>
                <a:gd name="connsiteX0" fmla="*/ 178616 w 842068"/>
                <a:gd name="connsiteY0" fmla="*/ 0 h 942131"/>
                <a:gd name="connsiteX1" fmla="*/ 421034 w 842068"/>
                <a:gd name="connsiteY1" fmla="*/ 917300 h 942131"/>
                <a:gd name="connsiteX2" fmla="*/ 663452 w 842068"/>
                <a:gd name="connsiteY2" fmla="*/ 0 h 942131"/>
                <a:gd name="connsiteX3" fmla="*/ 783052 w 842068"/>
                <a:gd name="connsiteY3" fmla="*/ 1537 h 942131"/>
                <a:gd name="connsiteX4" fmla="*/ 842068 w 842068"/>
                <a:gd name="connsiteY4" fmla="*/ 239343 h 942131"/>
                <a:gd name="connsiteX5" fmla="*/ 669230 w 842068"/>
                <a:gd name="connsiteY5" fmla="*/ 317812 h 942131"/>
                <a:gd name="connsiteX6" fmla="*/ 692225 w 842068"/>
                <a:gd name="connsiteY6" fmla="*/ 618954 h 942131"/>
                <a:gd name="connsiteX7" fmla="*/ 421034 w 842068"/>
                <a:gd name="connsiteY7" fmla="*/ 942131 h 942131"/>
                <a:gd name="connsiteX8" fmla="*/ 149843 w 842068"/>
                <a:gd name="connsiteY8" fmla="*/ 618954 h 942131"/>
                <a:gd name="connsiteX9" fmla="*/ 172838 w 842068"/>
                <a:gd name="connsiteY9" fmla="*/ 317812 h 942131"/>
                <a:gd name="connsiteX10" fmla="*/ 0 w 842068"/>
                <a:gd name="connsiteY10" fmla="*/ 239343 h 942131"/>
                <a:gd name="connsiteX11" fmla="*/ 59016 w 842068"/>
                <a:gd name="connsiteY11" fmla="*/ 1537 h 942131"/>
                <a:gd name="connsiteX12" fmla="*/ 178616 w 842068"/>
                <a:gd name="connsiteY12" fmla="*/ 0 h 942131"/>
                <a:gd name="connsiteX0" fmla="*/ 178616 w 842068"/>
                <a:gd name="connsiteY0" fmla="*/ 0 h 951656"/>
                <a:gd name="connsiteX1" fmla="*/ 421034 w 842068"/>
                <a:gd name="connsiteY1" fmla="*/ 917300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49843 w 842068"/>
                <a:gd name="connsiteY8" fmla="*/ 618954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59016 w 842068"/>
                <a:gd name="connsiteY11" fmla="*/ 1537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663452 w 842068"/>
                <a:gd name="connsiteY2" fmla="*/ 0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0 h 951656"/>
                <a:gd name="connsiteX1" fmla="*/ 291083 w 842068"/>
                <a:gd name="connsiteY1" fmla="*/ 912537 h 951656"/>
                <a:gd name="connsiteX2" fmla="*/ 598475 w 842068"/>
                <a:gd name="connsiteY2" fmla="*/ 2381 h 951656"/>
                <a:gd name="connsiteX3" fmla="*/ 783052 w 842068"/>
                <a:gd name="connsiteY3" fmla="*/ 1537 h 951656"/>
                <a:gd name="connsiteX4" fmla="*/ 842068 w 842068"/>
                <a:gd name="connsiteY4" fmla="*/ 239343 h 951656"/>
                <a:gd name="connsiteX5" fmla="*/ 669230 w 842068"/>
                <a:gd name="connsiteY5" fmla="*/ 317812 h 951656"/>
                <a:gd name="connsiteX6" fmla="*/ 692225 w 842068"/>
                <a:gd name="connsiteY6" fmla="*/ 618954 h 951656"/>
                <a:gd name="connsiteX7" fmla="*/ 276316 w 842068"/>
                <a:gd name="connsiteY7" fmla="*/ 951656 h 951656"/>
                <a:gd name="connsiteX8" fmla="*/ 117356 w 842068"/>
                <a:gd name="connsiteY8" fmla="*/ 614192 h 951656"/>
                <a:gd name="connsiteX9" fmla="*/ 172838 w 842068"/>
                <a:gd name="connsiteY9" fmla="*/ 317812 h 951656"/>
                <a:gd name="connsiteX10" fmla="*/ 0 w 842068"/>
                <a:gd name="connsiteY10" fmla="*/ 239343 h 951656"/>
                <a:gd name="connsiteX11" fmla="*/ 70829 w 842068"/>
                <a:gd name="connsiteY11" fmla="*/ 22968 h 951656"/>
                <a:gd name="connsiteX12" fmla="*/ 178616 w 842068"/>
                <a:gd name="connsiteY12" fmla="*/ 0 h 951656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598475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83053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69230 w 842068"/>
                <a:gd name="connsiteY5" fmla="*/ 321037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0829 w 842068"/>
                <a:gd name="connsiteY11" fmla="*/ 26193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35718 h 954881"/>
                <a:gd name="connsiteX12" fmla="*/ 178616 w 842068"/>
                <a:gd name="connsiteY12" fmla="*/ 3225 h 954881"/>
                <a:gd name="connsiteX0" fmla="*/ 178616 w 842068"/>
                <a:gd name="connsiteY0" fmla="*/ 3225 h 954881"/>
                <a:gd name="connsiteX1" fmla="*/ 291083 w 842068"/>
                <a:gd name="connsiteY1" fmla="*/ 915762 h 954881"/>
                <a:gd name="connsiteX2" fmla="*/ 607336 w 842068"/>
                <a:gd name="connsiteY2" fmla="*/ 5606 h 954881"/>
                <a:gd name="connsiteX3" fmla="*/ 777145 w 842068"/>
                <a:gd name="connsiteY3" fmla="*/ 0 h 954881"/>
                <a:gd name="connsiteX4" fmla="*/ 842068 w 842068"/>
                <a:gd name="connsiteY4" fmla="*/ 242568 h 954881"/>
                <a:gd name="connsiteX5" fmla="*/ 639696 w 842068"/>
                <a:gd name="connsiteY5" fmla="*/ 332944 h 954881"/>
                <a:gd name="connsiteX6" fmla="*/ 692225 w 842068"/>
                <a:gd name="connsiteY6" fmla="*/ 622179 h 954881"/>
                <a:gd name="connsiteX7" fmla="*/ 276316 w 842068"/>
                <a:gd name="connsiteY7" fmla="*/ 954881 h 954881"/>
                <a:gd name="connsiteX8" fmla="*/ 117356 w 842068"/>
                <a:gd name="connsiteY8" fmla="*/ 617417 h 954881"/>
                <a:gd name="connsiteX9" fmla="*/ 172838 w 842068"/>
                <a:gd name="connsiteY9" fmla="*/ 321037 h 954881"/>
                <a:gd name="connsiteX10" fmla="*/ 0 w 842068"/>
                <a:gd name="connsiteY10" fmla="*/ 242568 h 954881"/>
                <a:gd name="connsiteX11" fmla="*/ 76735 w 842068"/>
                <a:gd name="connsiteY11" fmla="*/ 59530 h 954881"/>
                <a:gd name="connsiteX12" fmla="*/ 178616 w 842068"/>
                <a:gd name="connsiteY12" fmla="*/ 3225 h 95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2068" h="954881">
                  <a:moveTo>
                    <a:pt x="178616" y="3225"/>
                  </a:moveTo>
                  <a:lnTo>
                    <a:pt x="291083" y="915762"/>
                  </a:lnTo>
                  <a:lnTo>
                    <a:pt x="607336" y="5606"/>
                  </a:lnTo>
                  <a:lnTo>
                    <a:pt x="777145" y="0"/>
                  </a:lnTo>
                  <a:lnTo>
                    <a:pt x="842068" y="242568"/>
                  </a:lnTo>
                  <a:lnTo>
                    <a:pt x="639696" y="332944"/>
                  </a:lnTo>
                  <a:lnTo>
                    <a:pt x="692225" y="622179"/>
                  </a:lnTo>
                  <a:lnTo>
                    <a:pt x="276316" y="954881"/>
                  </a:lnTo>
                  <a:lnTo>
                    <a:pt x="117356" y="617417"/>
                  </a:lnTo>
                  <a:lnTo>
                    <a:pt x="172838" y="321037"/>
                  </a:lnTo>
                  <a:lnTo>
                    <a:pt x="0" y="242568"/>
                  </a:lnTo>
                  <a:lnTo>
                    <a:pt x="76735" y="59530"/>
                  </a:lnTo>
                  <a:lnTo>
                    <a:pt x="178616" y="3225"/>
                  </a:lnTo>
                  <a:close/>
                </a:path>
              </a:pathLst>
            </a:custGeom>
            <a:pattFill prst="lgConfetti">
              <a:fgClr>
                <a:schemeClr val="tx1">
                  <a:lumMod val="65000"/>
                  <a:lumOff val="3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503407A9-171F-40F7-A922-D44555EBE53B}"/>
                </a:ext>
              </a:extLst>
            </p:cNvPr>
            <p:cNvSpPr/>
            <p:nvPr/>
          </p:nvSpPr>
          <p:spPr>
            <a:xfrm>
              <a:off x="5457627" y="3351530"/>
              <a:ext cx="63941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pptxd07_斜め前アングルの男性のイラスト</dc:title>
  <dc:subject>pptxd07_斜め前アングルの男性のイラスト</dc:subject>
  <dc:creator>でじけろお</dc:creator>
  <cp:revision>1</cp:revision>
  <dcterms:created xsi:type="dcterms:W3CDTF">2018-05-20T00:31:01Z</dcterms:created>
  <dcterms:modified xsi:type="dcterms:W3CDTF">2020-02-17T13:37:44Z</dcterms:modified>
  <cp:version>1</cp:version>
</cp:coreProperties>
</file>