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5" d="100"/>
          <a:sy n="75" d="100"/>
        </p:scale>
        <p:origin x="60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0C56CAC-75C5-4756-AC98-44062D6B5DD4}"/>
              </a:ext>
            </a:extLst>
          </p:cNvPr>
          <p:cNvGrpSpPr/>
          <p:nvPr/>
        </p:nvGrpSpPr>
        <p:grpSpPr>
          <a:xfrm>
            <a:off x="3998587" y="4155620"/>
            <a:ext cx="2039614" cy="1968561"/>
            <a:chOff x="5853557" y="3065948"/>
            <a:chExt cx="2039614" cy="1968561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3D481B88-9AA2-4BD9-A24F-872282A5C0AA}"/>
                </a:ext>
              </a:extLst>
            </p:cNvPr>
            <p:cNvSpPr/>
            <p:nvPr/>
          </p:nvSpPr>
          <p:spPr>
            <a:xfrm>
              <a:off x="6452664" y="3258344"/>
              <a:ext cx="840146" cy="651329"/>
            </a:xfrm>
            <a:custGeom>
              <a:avLst/>
              <a:gdLst>
                <a:gd name="connsiteX0" fmla="*/ 657514 w 1315028"/>
                <a:gd name="connsiteY0" fmla="*/ 0 h 1019485"/>
                <a:gd name="connsiteX1" fmla="*/ 1315028 w 1315028"/>
                <a:gd name="connsiteY1" fmla="*/ 704611 h 1019485"/>
                <a:gd name="connsiteX2" fmla="*/ 1301670 w 1315028"/>
                <a:gd name="connsiteY2" fmla="*/ 846615 h 1019485"/>
                <a:gd name="connsiteX3" fmla="*/ 1286143 w 1315028"/>
                <a:gd name="connsiteY3" fmla="*/ 900219 h 1019485"/>
                <a:gd name="connsiteX4" fmla="*/ 1281016 w 1315028"/>
                <a:gd name="connsiteY4" fmla="*/ 902810 h 1019485"/>
                <a:gd name="connsiteX5" fmla="*/ 657514 w 1315028"/>
                <a:gd name="connsiteY5" fmla="*/ 1019485 h 1019485"/>
                <a:gd name="connsiteX6" fmla="*/ 34013 w 1315028"/>
                <a:gd name="connsiteY6" fmla="*/ 902810 h 1019485"/>
                <a:gd name="connsiteX7" fmla="*/ 28886 w 1315028"/>
                <a:gd name="connsiteY7" fmla="*/ 900219 h 1019485"/>
                <a:gd name="connsiteX8" fmla="*/ 13359 w 1315028"/>
                <a:gd name="connsiteY8" fmla="*/ 846615 h 1019485"/>
                <a:gd name="connsiteX9" fmla="*/ 0 w 1315028"/>
                <a:gd name="connsiteY9" fmla="*/ 704611 h 1019485"/>
                <a:gd name="connsiteX10" fmla="*/ 657514 w 1315028"/>
                <a:gd name="connsiteY10" fmla="*/ 0 h 1019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15028" h="1019485">
                  <a:moveTo>
                    <a:pt x="657514" y="0"/>
                  </a:moveTo>
                  <a:cubicBezTo>
                    <a:pt x="1020649" y="0"/>
                    <a:pt x="1315028" y="315465"/>
                    <a:pt x="1315028" y="704611"/>
                  </a:cubicBezTo>
                  <a:cubicBezTo>
                    <a:pt x="1315028" y="753254"/>
                    <a:pt x="1310429" y="800746"/>
                    <a:pt x="1301670" y="846615"/>
                  </a:cubicBezTo>
                  <a:lnTo>
                    <a:pt x="1286143" y="900219"/>
                  </a:lnTo>
                  <a:lnTo>
                    <a:pt x="1281016" y="902810"/>
                  </a:lnTo>
                  <a:cubicBezTo>
                    <a:pt x="1103034" y="976473"/>
                    <a:pt x="888473" y="1019485"/>
                    <a:pt x="657514" y="1019485"/>
                  </a:cubicBezTo>
                  <a:cubicBezTo>
                    <a:pt x="426555" y="1019485"/>
                    <a:pt x="211995" y="976473"/>
                    <a:pt x="34013" y="902810"/>
                  </a:cubicBezTo>
                  <a:lnTo>
                    <a:pt x="28886" y="900219"/>
                  </a:lnTo>
                  <a:lnTo>
                    <a:pt x="13359" y="846615"/>
                  </a:lnTo>
                  <a:cubicBezTo>
                    <a:pt x="4600" y="800746"/>
                    <a:pt x="0" y="753254"/>
                    <a:pt x="0" y="704611"/>
                  </a:cubicBezTo>
                  <a:cubicBezTo>
                    <a:pt x="0" y="315465"/>
                    <a:pt x="294379" y="0"/>
                    <a:pt x="657514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E861BF8E-49E5-41AD-9800-B2E7E961CED5}"/>
                </a:ext>
              </a:extLst>
            </p:cNvPr>
            <p:cNvSpPr/>
            <p:nvPr/>
          </p:nvSpPr>
          <p:spPr>
            <a:xfrm rot="10800000">
              <a:off x="6347426" y="4560092"/>
              <a:ext cx="1043841" cy="292551"/>
            </a:xfrm>
            <a:custGeom>
              <a:avLst/>
              <a:gdLst>
                <a:gd name="connsiteX0" fmla="*/ 1397373 w 1633858"/>
                <a:gd name="connsiteY0" fmla="*/ 457912 h 457912"/>
                <a:gd name="connsiteX1" fmla="*/ 236485 w 1633858"/>
                <a:gd name="connsiteY1" fmla="*/ 457912 h 457912"/>
                <a:gd name="connsiteX2" fmla="*/ 0 w 1633858"/>
                <a:gd name="connsiteY2" fmla="*/ 79275 h 457912"/>
                <a:gd name="connsiteX3" fmla="*/ 151805 w 1633858"/>
                <a:gd name="connsiteY3" fmla="*/ 79275 h 457912"/>
                <a:gd name="connsiteX4" fmla="*/ 171624 w 1633858"/>
                <a:gd name="connsiteY4" fmla="*/ 0 h 457912"/>
                <a:gd name="connsiteX5" fmla="*/ 1462234 w 1633858"/>
                <a:gd name="connsiteY5" fmla="*/ 0 h 457912"/>
                <a:gd name="connsiteX6" fmla="*/ 1482053 w 1633858"/>
                <a:gd name="connsiteY6" fmla="*/ 79275 h 457912"/>
                <a:gd name="connsiteX7" fmla="*/ 1633858 w 1633858"/>
                <a:gd name="connsiteY7" fmla="*/ 79275 h 457912"/>
                <a:gd name="connsiteX0" fmla="*/ 1397373 w 1633858"/>
                <a:gd name="connsiteY0" fmla="*/ 457912 h 457912"/>
                <a:gd name="connsiteX1" fmla="*/ 236485 w 1633858"/>
                <a:gd name="connsiteY1" fmla="*/ 457912 h 457912"/>
                <a:gd name="connsiteX2" fmla="*/ 0 w 1633858"/>
                <a:gd name="connsiteY2" fmla="*/ 79275 h 457912"/>
                <a:gd name="connsiteX3" fmla="*/ 151805 w 1633858"/>
                <a:gd name="connsiteY3" fmla="*/ 79275 h 457912"/>
                <a:gd name="connsiteX4" fmla="*/ 171624 w 1633858"/>
                <a:gd name="connsiteY4" fmla="*/ 0 h 457912"/>
                <a:gd name="connsiteX5" fmla="*/ 1462234 w 1633858"/>
                <a:gd name="connsiteY5" fmla="*/ 0 h 457912"/>
                <a:gd name="connsiteX6" fmla="*/ 1633858 w 1633858"/>
                <a:gd name="connsiteY6" fmla="*/ 79275 h 457912"/>
                <a:gd name="connsiteX7" fmla="*/ 1397373 w 1633858"/>
                <a:gd name="connsiteY7" fmla="*/ 457912 h 457912"/>
                <a:gd name="connsiteX0" fmla="*/ 1397373 w 1633858"/>
                <a:gd name="connsiteY0" fmla="*/ 457912 h 457912"/>
                <a:gd name="connsiteX1" fmla="*/ 236485 w 1633858"/>
                <a:gd name="connsiteY1" fmla="*/ 457912 h 457912"/>
                <a:gd name="connsiteX2" fmla="*/ 0 w 1633858"/>
                <a:gd name="connsiteY2" fmla="*/ 79275 h 457912"/>
                <a:gd name="connsiteX3" fmla="*/ 171624 w 1633858"/>
                <a:gd name="connsiteY3" fmla="*/ 0 h 457912"/>
                <a:gd name="connsiteX4" fmla="*/ 1462234 w 1633858"/>
                <a:gd name="connsiteY4" fmla="*/ 0 h 457912"/>
                <a:gd name="connsiteX5" fmla="*/ 1633858 w 1633858"/>
                <a:gd name="connsiteY5" fmla="*/ 79275 h 457912"/>
                <a:gd name="connsiteX6" fmla="*/ 1397373 w 1633858"/>
                <a:gd name="connsiteY6" fmla="*/ 457912 h 457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33858" h="457912">
                  <a:moveTo>
                    <a:pt x="1397373" y="457912"/>
                  </a:moveTo>
                  <a:lnTo>
                    <a:pt x="236485" y="457912"/>
                  </a:lnTo>
                  <a:lnTo>
                    <a:pt x="0" y="79275"/>
                  </a:lnTo>
                  <a:lnTo>
                    <a:pt x="171624" y="0"/>
                  </a:lnTo>
                  <a:lnTo>
                    <a:pt x="1462234" y="0"/>
                  </a:lnTo>
                  <a:lnTo>
                    <a:pt x="1633858" y="79275"/>
                  </a:lnTo>
                  <a:lnTo>
                    <a:pt x="1397373" y="457912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A8E7676A-5AAE-4736-AD2D-0B175B5505D1}"/>
                </a:ext>
              </a:extLst>
            </p:cNvPr>
            <p:cNvSpPr/>
            <p:nvPr/>
          </p:nvSpPr>
          <p:spPr>
            <a:xfrm rot="10800000">
              <a:off x="6445096" y="4542655"/>
              <a:ext cx="846981" cy="333886"/>
            </a:xfrm>
            <a:custGeom>
              <a:avLst/>
              <a:gdLst>
                <a:gd name="connsiteX0" fmla="*/ 1133840 w 1325726"/>
                <a:gd name="connsiteY0" fmla="*/ 517028 h 517028"/>
                <a:gd name="connsiteX1" fmla="*/ 191886 w 1325726"/>
                <a:gd name="connsiteY1" fmla="*/ 517028 h 517028"/>
                <a:gd name="connsiteX2" fmla="*/ 0 w 1325726"/>
                <a:gd name="connsiteY2" fmla="*/ 23810 h 517028"/>
                <a:gd name="connsiteX3" fmla="*/ 322303 w 1325726"/>
                <a:gd name="connsiteY3" fmla="*/ 23810 h 517028"/>
                <a:gd name="connsiteX4" fmla="*/ 331566 w 1325726"/>
                <a:gd name="connsiteY4" fmla="*/ 0 h 517028"/>
                <a:gd name="connsiteX5" fmla="*/ 994160 w 1325726"/>
                <a:gd name="connsiteY5" fmla="*/ 0 h 517028"/>
                <a:gd name="connsiteX6" fmla="*/ 1003424 w 1325726"/>
                <a:gd name="connsiteY6" fmla="*/ 23810 h 517028"/>
                <a:gd name="connsiteX7" fmla="*/ 1325726 w 1325726"/>
                <a:gd name="connsiteY7" fmla="*/ 23810 h 517028"/>
                <a:gd name="connsiteX0" fmla="*/ 1133840 w 1325726"/>
                <a:gd name="connsiteY0" fmla="*/ 517028 h 517028"/>
                <a:gd name="connsiteX1" fmla="*/ 191886 w 1325726"/>
                <a:gd name="connsiteY1" fmla="*/ 517028 h 517028"/>
                <a:gd name="connsiteX2" fmla="*/ 0 w 1325726"/>
                <a:gd name="connsiteY2" fmla="*/ 23810 h 517028"/>
                <a:gd name="connsiteX3" fmla="*/ 322303 w 1325726"/>
                <a:gd name="connsiteY3" fmla="*/ 23810 h 517028"/>
                <a:gd name="connsiteX4" fmla="*/ 331566 w 1325726"/>
                <a:gd name="connsiteY4" fmla="*/ 0 h 517028"/>
                <a:gd name="connsiteX5" fmla="*/ 994160 w 1325726"/>
                <a:gd name="connsiteY5" fmla="*/ 0 h 517028"/>
                <a:gd name="connsiteX6" fmla="*/ 1325726 w 1325726"/>
                <a:gd name="connsiteY6" fmla="*/ 23810 h 517028"/>
                <a:gd name="connsiteX7" fmla="*/ 1133840 w 1325726"/>
                <a:gd name="connsiteY7" fmla="*/ 517028 h 517028"/>
                <a:gd name="connsiteX0" fmla="*/ 1133840 w 1325726"/>
                <a:gd name="connsiteY0" fmla="*/ 517028 h 517028"/>
                <a:gd name="connsiteX1" fmla="*/ 191886 w 1325726"/>
                <a:gd name="connsiteY1" fmla="*/ 517028 h 517028"/>
                <a:gd name="connsiteX2" fmla="*/ 0 w 1325726"/>
                <a:gd name="connsiteY2" fmla="*/ 23810 h 517028"/>
                <a:gd name="connsiteX3" fmla="*/ 331566 w 1325726"/>
                <a:gd name="connsiteY3" fmla="*/ 0 h 517028"/>
                <a:gd name="connsiteX4" fmla="*/ 994160 w 1325726"/>
                <a:gd name="connsiteY4" fmla="*/ 0 h 517028"/>
                <a:gd name="connsiteX5" fmla="*/ 1325726 w 1325726"/>
                <a:gd name="connsiteY5" fmla="*/ 23810 h 517028"/>
                <a:gd name="connsiteX6" fmla="*/ 1133840 w 1325726"/>
                <a:gd name="connsiteY6" fmla="*/ 517028 h 517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25726" h="517028">
                  <a:moveTo>
                    <a:pt x="1133840" y="517028"/>
                  </a:moveTo>
                  <a:lnTo>
                    <a:pt x="191886" y="517028"/>
                  </a:lnTo>
                  <a:lnTo>
                    <a:pt x="0" y="23810"/>
                  </a:lnTo>
                  <a:lnTo>
                    <a:pt x="331566" y="0"/>
                  </a:lnTo>
                  <a:lnTo>
                    <a:pt x="994160" y="0"/>
                  </a:lnTo>
                  <a:lnTo>
                    <a:pt x="1325726" y="23810"/>
                  </a:lnTo>
                  <a:lnTo>
                    <a:pt x="1133840" y="517028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70B4D4B4-7365-4330-A058-EF9F3FDC6471}"/>
                </a:ext>
              </a:extLst>
            </p:cNvPr>
            <p:cNvSpPr/>
            <p:nvPr/>
          </p:nvSpPr>
          <p:spPr>
            <a:xfrm>
              <a:off x="6633435" y="4588701"/>
              <a:ext cx="468779" cy="344232"/>
            </a:xfrm>
            <a:custGeom>
              <a:avLst/>
              <a:gdLst>
                <a:gd name="connsiteX0" fmla="*/ 127554 w 733750"/>
                <a:gd name="connsiteY0" fmla="*/ 0 h 538804"/>
                <a:gd name="connsiteX1" fmla="*/ 608580 w 733750"/>
                <a:gd name="connsiteY1" fmla="*/ 0 h 538804"/>
                <a:gd name="connsiteX2" fmla="*/ 731884 w 733750"/>
                <a:gd name="connsiteY2" fmla="*/ 493218 h 538804"/>
                <a:gd name="connsiteX3" fmla="*/ 726460 w 733750"/>
                <a:gd name="connsiteY3" fmla="*/ 493218 h 538804"/>
                <a:gd name="connsiteX4" fmla="*/ 733750 w 733750"/>
                <a:gd name="connsiteY4" fmla="*/ 500724 h 538804"/>
                <a:gd name="connsiteX5" fmla="*/ 366875 w 733750"/>
                <a:gd name="connsiteY5" fmla="*/ 538804 h 538804"/>
                <a:gd name="connsiteX6" fmla="*/ 0 w 733750"/>
                <a:gd name="connsiteY6" fmla="*/ 500724 h 538804"/>
                <a:gd name="connsiteX7" fmla="*/ 7290 w 733750"/>
                <a:gd name="connsiteY7" fmla="*/ 493218 h 538804"/>
                <a:gd name="connsiteX8" fmla="*/ 4249 w 733750"/>
                <a:gd name="connsiteY8" fmla="*/ 493218 h 538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33750" h="538804">
                  <a:moveTo>
                    <a:pt x="127554" y="0"/>
                  </a:moveTo>
                  <a:lnTo>
                    <a:pt x="608580" y="0"/>
                  </a:lnTo>
                  <a:lnTo>
                    <a:pt x="731884" y="493218"/>
                  </a:lnTo>
                  <a:lnTo>
                    <a:pt x="726460" y="493218"/>
                  </a:lnTo>
                  <a:lnTo>
                    <a:pt x="733750" y="500724"/>
                  </a:lnTo>
                  <a:cubicBezTo>
                    <a:pt x="733750" y="521755"/>
                    <a:pt x="569494" y="538804"/>
                    <a:pt x="366875" y="538804"/>
                  </a:cubicBezTo>
                  <a:cubicBezTo>
                    <a:pt x="164256" y="538804"/>
                    <a:pt x="0" y="521755"/>
                    <a:pt x="0" y="500724"/>
                  </a:cubicBezTo>
                  <a:lnTo>
                    <a:pt x="7290" y="493218"/>
                  </a:lnTo>
                  <a:lnTo>
                    <a:pt x="4249" y="493218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台形 6">
              <a:extLst>
                <a:ext uri="{FF2B5EF4-FFF2-40B4-BE49-F238E27FC236}">
                  <a16:creationId xmlns:a16="http://schemas.microsoft.com/office/drawing/2014/main" id="{B1B454F3-49FF-4DDB-A1BF-AE951736D742}"/>
                </a:ext>
              </a:extLst>
            </p:cNvPr>
            <p:cNvSpPr/>
            <p:nvPr/>
          </p:nvSpPr>
          <p:spPr>
            <a:xfrm>
              <a:off x="6853981" y="4600989"/>
              <a:ext cx="29210" cy="315108"/>
            </a:xfrm>
            <a:prstGeom prst="trapezoid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5559B42F-427B-4294-ABB6-5E9812C94AF8}"/>
                </a:ext>
              </a:extLst>
            </p:cNvPr>
            <p:cNvSpPr/>
            <p:nvPr/>
          </p:nvSpPr>
          <p:spPr>
            <a:xfrm rot="10800000">
              <a:off x="6780719" y="3934232"/>
              <a:ext cx="180503" cy="99545"/>
            </a:xfrm>
            <a:custGeom>
              <a:avLst/>
              <a:gdLst>
                <a:gd name="connsiteX0" fmla="*/ 265809 w 282530"/>
                <a:gd name="connsiteY0" fmla="*/ 155812 h 155812"/>
                <a:gd name="connsiteX1" fmla="*/ 16720 w 282530"/>
                <a:gd name="connsiteY1" fmla="*/ 155812 h 155812"/>
                <a:gd name="connsiteX2" fmla="*/ 0 w 282530"/>
                <a:gd name="connsiteY2" fmla="*/ 154127 h 155812"/>
                <a:gd name="connsiteX3" fmla="*/ 141265 w 282530"/>
                <a:gd name="connsiteY3" fmla="*/ 0 h 155812"/>
                <a:gd name="connsiteX4" fmla="*/ 282530 w 282530"/>
                <a:gd name="connsiteY4" fmla="*/ 154126 h 155812"/>
                <a:gd name="connsiteX5" fmla="*/ 265809 w 282530"/>
                <a:gd name="connsiteY5" fmla="*/ 155812 h 155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2530" h="155812">
                  <a:moveTo>
                    <a:pt x="265809" y="155812"/>
                  </a:moveTo>
                  <a:lnTo>
                    <a:pt x="16720" y="155812"/>
                  </a:lnTo>
                  <a:lnTo>
                    <a:pt x="0" y="154127"/>
                  </a:lnTo>
                  <a:lnTo>
                    <a:pt x="141265" y="0"/>
                  </a:lnTo>
                  <a:lnTo>
                    <a:pt x="282530" y="154126"/>
                  </a:lnTo>
                  <a:lnTo>
                    <a:pt x="265809" y="155812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068CC072-4B3C-47B5-933F-3F807E295416}"/>
                </a:ext>
              </a:extLst>
            </p:cNvPr>
            <p:cNvSpPr/>
            <p:nvPr/>
          </p:nvSpPr>
          <p:spPr>
            <a:xfrm rot="10800000">
              <a:off x="6638535" y="3943088"/>
              <a:ext cx="464871" cy="414576"/>
            </a:xfrm>
            <a:custGeom>
              <a:avLst/>
              <a:gdLst>
                <a:gd name="connsiteX0" fmla="*/ 130338 w 727634"/>
                <a:gd name="connsiteY0" fmla="*/ 648910 h 648910"/>
                <a:gd name="connsiteX1" fmla="*/ 55410 w 727634"/>
                <a:gd name="connsiteY1" fmla="*/ 625651 h 648910"/>
                <a:gd name="connsiteX2" fmla="*/ 0 w 727634"/>
                <a:gd name="connsiteY2" fmla="*/ 595576 h 648910"/>
                <a:gd name="connsiteX3" fmla="*/ 363817 w 727634"/>
                <a:gd name="connsiteY3" fmla="*/ 0 h 648910"/>
                <a:gd name="connsiteX4" fmla="*/ 727634 w 727634"/>
                <a:gd name="connsiteY4" fmla="*/ 595575 h 648910"/>
                <a:gd name="connsiteX5" fmla="*/ 672223 w 727634"/>
                <a:gd name="connsiteY5" fmla="*/ 625651 h 648910"/>
                <a:gd name="connsiteX6" fmla="*/ 597296 w 727634"/>
                <a:gd name="connsiteY6" fmla="*/ 648910 h 648910"/>
                <a:gd name="connsiteX7" fmla="*/ 363817 w 727634"/>
                <a:gd name="connsiteY7" fmla="*/ 266700 h 648910"/>
                <a:gd name="connsiteX8" fmla="*/ 130338 w 727634"/>
                <a:gd name="connsiteY8" fmla="*/ 648910 h 648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7634" h="648910">
                  <a:moveTo>
                    <a:pt x="130338" y="648910"/>
                  </a:moveTo>
                  <a:lnTo>
                    <a:pt x="55410" y="625651"/>
                  </a:lnTo>
                  <a:lnTo>
                    <a:pt x="0" y="595576"/>
                  </a:lnTo>
                  <a:lnTo>
                    <a:pt x="363817" y="0"/>
                  </a:lnTo>
                  <a:lnTo>
                    <a:pt x="727634" y="595575"/>
                  </a:lnTo>
                  <a:lnTo>
                    <a:pt x="672223" y="625651"/>
                  </a:lnTo>
                  <a:lnTo>
                    <a:pt x="597296" y="648910"/>
                  </a:lnTo>
                  <a:lnTo>
                    <a:pt x="363817" y="266700"/>
                  </a:lnTo>
                  <a:lnTo>
                    <a:pt x="130338" y="648910"/>
                  </a:lnTo>
                  <a:close/>
                </a:path>
              </a:pathLst>
            </a:custGeom>
            <a:solidFill>
              <a:srgbClr val="00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B7B7BA65-28EC-42E8-A2E0-03E43FAE734C}"/>
                </a:ext>
              </a:extLst>
            </p:cNvPr>
            <p:cNvSpPr/>
            <p:nvPr/>
          </p:nvSpPr>
          <p:spPr>
            <a:xfrm rot="10800000">
              <a:off x="6870971" y="4037761"/>
              <a:ext cx="362023" cy="500029"/>
            </a:xfrm>
            <a:custGeom>
              <a:avLst/>
              <a:gdLst>
                <a:gd name="connsiteX0" fmla="*/ 88548 w 566651"/>
                <a:gd name="connsiteY0" fmla="*/ 782664 h 782664"/>
                <a:gd name="connsiteX1" fmla="*/ 50421 w 566651"/>
                <a:gd name="connsiteY1" fmla="*/ 736454 h 782664"/>
                <a:gd name="connsiteX2" fmla="*/ 6870 w 566651"/>
                <a:gd name="connsiteY2" fmla="*/ 656217 h 782664"/>
                <a:gd name="connsiteX3" fmla="*/ 0 w 566651"/>
                <a:gd name="connsiteY3" fmla="*/ 634084 h 782664"/>
                <a:gd name="connsiteX4" fmla="*/ 221136 w 566651"/>
                <a:gd name="connsiteY4" fmla="*/ 0 h 782664"/>
                <a:gd name="connsiteX5" fmla="*/ 566651 w 566651"/>
                <a:gd name="connsiteY5" fmla="*/ 0 h 782664"/>
                <a:gd name="connsiteX6" fmla="*/ 88548 w 566651"/>
                <a:gd name="connsiteY6" fmla="*/ 782664 h 78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6651" h="782664">
                  <a:moveTo>
                    <a:pt x="88548" y="782664"/>
                  </a:moveTo>
                  <a:lnTo>
                    <a:pt x="50421" y="736454"/>
                  </a:lnTo>
                  <a:cubicBezTo>
                    <a:pt x="33444" y="711324"/>
                    <a:pt x="18822" y="684473"/>
                    <a:pt x="6870" y="656217"/>
                  </a:cubicBezTo>
                  <a:lnTo>
                    <a:pt x="0" y="634084"/>
                  </a:lnTo>
                  <a:lnTo>
                    <a:pt x="221136" y="0"/>
                  </a:lnTo>
                  <a:lnTo>
                    <a:pt x="566651" y="0"/>
                  </a:lnTo>
                  <a:lnTo>
                    <a:pt x="88548" y="782664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89FD80E1-2314-4B4B-807A-8F6545CFC408}"/>
                </a:ext>
              </a:extLst>
            </p:cNvPr>
            <p:cNvSpPr/>
            <p:nvPr/>
          </p:nvSpPr>
          <p:spPr>
            <a:xfrm rot="10800000">
              <a:off x="6508948" y="4037761"/>
              <a:ext cx="362023" cy="500029"/>
            </a:xfrm>
            <a:custGeom>
              <a:avLst/>
              <a:gdLst>
                <a:gd name="connsiteX0" fmla="*/ 478103 w 566652"/>
                <a:gd name="connsiteY0" fmla="*/ 782664 h 782664"/>
                <a:gd name="connsiteX1" fmla="*/ 0 w 566652"/>
                <a:gd name="connsiteY1" fmla="*/ 0 h 782664"/>
                <a:gd name="connsiteX2" fmla="*/ 345517 w 566652"/>
                <a:gd name="connsiteY2" fmla="*/ 0 h 782664"/>
                <a:gd name="connsiteX3" fmla="*/ 566652 w 566652"/>
                <a:gd name="connsiteY3" fmla="*/ 634079 h 782664"/>
                <a:gd name="connsiteX4" fmla="*/ 559780 w 566652"/>
                <a:gd name="connsiteY4" fmla="*/ 656217 h 782664"/>
                <a:gd name="connsiteX5" fmla="*/ 516229 w 566652"/>
                <a:gd name="connsiteY5" fmla="*/ 736454 h 782664"/>
                <a:gd name="connsiteX6" fmla="*/ 478103 w 566652"/>
                <a:gd name="connsiteY6" fmla="*/ 782664 h 78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6652" h="782664">
                  <a:moveTo>
                    <a:pt x="478103" y="782664"/>
                  </a:moveTo>
                  <a:lnTo>
                    <a:pt x="0" y="0"/>
                  </a:lnTo>
                  <a:lnTo>
                    <a:pt x="345517" y="0"/>
                  </a:lnTo>
                  <a:lnTo>
                    <a:pt x="566652" y="634079"/>
                  </a:lnTo>
                  <a:lnTo>
                    <a:pt x="559780" y="656217"/>
                  </a:lnTo>
                  <a:cubicBezTo>
                    <a:pt x="547829" y="684473"/>
                    <a:pt x="533206" y="711324"/>
                    <a:pt x="516229" y="736454"/>
                  </a:cubicBezTo>
                  <a:lnTo>
                    <a:pt x="478103" y="782664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91545F14-08AF-4BE8-A1EF-3AA6B9A6BC8A}"/>
                </a:ext>
              </a:extLst>
            </p:cNvPr>
            <p:cNvSpPr/>
            <p:nvPr/>
          </p:nvSpPr>
          <p:spPr>
            <a:xfrm rot="10800000">
              <a:off x="6721805" y="3935309"/>
              <a:ext cx="298331" cy="251966"/>
            </a:xfrm>
            <a:custGeom>
              <a:avLst/>
              <a:gdLst>
                <a:gd name="connsiteX0" fmla="*/ 92214 w 466958"/>
                <a:gd name="connsiteY0" fmla="*/ 394386 h 394386"/>
                <a:gd name="connsiteX1" fmla="*/ 13738 w 466958"/>
                <a:gd name="connsiteY1" fmla="*/ 386474 h 394386"/>
                <a:gd name="connsiteX2" fmla="*/ 0 w 466958"/>
                <a:gd name="connsiteY2" fmla="*/ 382210 h 394386"/>
                <a:gd name="connsiteX3" fmla="*/ 233479 w 466958"/>
                <a:gd name="connsiteY3" fmla="*/ 0 h 394386"/>
                <a:gd name="connsiteX4" fmla="*/ 466958 w 466958"/>
                <a:gd name="connsiteY4" fmla="*/ 382210 h 394386"/>
                <a:gd name="connsiteX5" fmla="*/ 453219 w 466958"/>
                <a:gd name="connsiteY5" fmla="*/ 386474 h 394386"/>
                <a:gd name="connsiteX6" fmla="*/ 374744 w 466958"/>
                <a:gd name="connsiteY6" fmla="*/ 394385 h 394386"/>
                <a:gd name="connsiteX7" fmla="*/ 233479 w 466958"/>
                <a:gd name="connsiteY7" fmla="*/ 240259 h 394386"/>
                <a:gd name="connsiteX8" fmla="*/ 92214 w 466958"/>
                <a:gd name="connsiteY8" fmla="*/ 394386 h 394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6958" h="394386">
                  <a:moveTo>
                    <a:pt x="92214" y="394386"/>
                  </a:moveTo>
                  <a:lnTo>
                    <a:pt x="13738" y="386474"/>
                  </a:lnTo>
                  <a:lnTo>
                    <a:pt x="0" y="382210"/>
                  </a:lnTo>
                  <a:lnTo>
                    <a:pt x="233479" y="0"/>
                  </a:lnTo>
                  <a:lnTo>
                    <a:pt x="466958" y="382210"/>
                  </a:lnTo>
                  <a:lnTo>
                    <a:pt x="453219" y="386474"/>
                  </a:lnTo>
                  <a:lnTo>
                    <a:pt x="374744" y="394385"/>
                  </a:lnTo>
                  <a:lnTo>
                    <a:pt x="233479" y="240259"/>
                  </a:lnTo>
                  <a:lnTo>
                    <a:pt x="92214" y="394386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57E2EA5D-D229-4224-8FA3-2ED58080E225}"/>
                </a:ext>
              </a:extLst>
            </p:cNvPr>
            <p:cNvSpPr/>
            <p:nvPr/>
          </p:nvSpPr>
          <p:spPr>
            <a:xfrm rot="10800000">
              <a:off x="6565520" y="3977162"/>
              <a:ext cx="610902" cy="560628"/>
            </a:xfrm>
            <a:custGeom>
              <a:avLst/>
              <a:gdLst>
                <a:gd name="connsiteX0" fmla="*/ 114286 w 956206"/>
                <a:gd name="connsiteY0" fmla="*/ 877516 h 877516"/>
                <a:gd name="connsiteX1" fmla="*/ 89459 w 956206"/>
                <a:gd name="connsiteY1" fmla="*/ 864040 h 877516"/>
                <a:gd name="connsiteX2" fmla="*/ 19552 w 956206"/>
                <a:gd name="connsiteY2" fmla="*/ 806361 h 877516"/>
                <a:gd name="connsiteX3" fmla="*/ 0 w 956206"/>
                <a:gd name="connsiteY3" fmla="*/ 782664 h 877516"/>
                <a:gd name="connsiteX4" fmla="*/ 478103 w 956206"/>
                <a:gd name="connsiteY4" fmla="*/ 0 h 877516"/>
                <a:gd name="connsiteX5" fmla="*/ 956206 w 956206"/>
                <a:gd name="connsiteY5" fmla="*/ 782664 h 877516"/>
                <a:gd name="connsiteX6" fmla="*/ 936653 w 956206"/>
                <a:gd name="connsiteY6" fmla="*/ 806361 h 877516"/>
                <a:gd name="connsiteX7" fmla="*/ 866746 w 956206"/>
                <a:gd name="connsiteY7" fmla="*/ 864040 h 877516"/>
                <a:gd name="connsiteX8" fmla="*/ 841920 w 956206"/>
                <a:gd name="connsiteY8" fmla="*/ 877515 h 877516"/>
                <a:gd name="connsiteX9" fmla="*/ 478103 w 956206"/>
                <a:gd name="connsiteY9" fmla="*/ 281940 h 877516"/>
                <a:gd name="connsiteX10" fmla="*/ 114286 w 956206"/>
                <a:gd name="connsiteY10" fmla="*/ 877516 h 877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6206" h="877516">
                  <a:moveTo>
                    <a:pt x="114286" y="877516"/>
                  </a:moveTo>
                  <a:lnTo>
                    <a:pt x="89459" y="864040"/>
                  </a:lnTo>
                  <a:cubicBezTo>
                    <a:pt x="64330" y="847063"/>
                    <a:pt x="40922" y="827731"/>
                    <a:pt x="19552" y="806361"/>
                  </a:cubicBezTo>
                  <a:lnTo>
                    <a:pt x="0" y="782664"/>
                  </a:lnTo>
                  <a:lnTo>
                    <a:pt x="478103" y="0"/>
                  </a:lnTo>
                  <a:lnTo>
                    <a:pt x="956206" y="782664"/>
                  </a:lnTo>
                  <a:lnTo>
                    <a:pt x="936653" y="806361"/>
                  </a:lnTo>
                  <a:cubicBezTo>
                    <a:pt x="915283" y="827731"/>
                    <a:pt x="891875" y="847063"/>
                    <a:pt x="866746" y="864040"/>
                  </a:cubicBezTo>
                  <a:lnTo>
                    <a:pt x="841920" y="877515"/>
                  </a:lnTo>
                  <a:lnTo>
                    <a:pt x="478103" y="281940"/>
                  </a:lnTo>
                  <a:lnTo>
                    <a:pt x="114286" y="877516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4184403E-C98F-403D-8D04-78DF12F335A1}"/>
                </a:ext>
              </a:extLst>
            </p:cNvPr>
            <p:cNvSpPr/>
            <p:nvPr/>
          </p:nvSpPr>
          <p:spPr>
            <a:xfrm rot="10800000">
              <a:off x="7091714" y="4132686"/>
              <a:ext cx="160606" cy="405104"/>
            </a:xfrm>
            <a:custGeom>
              <a:avLst/>
              <a:gdLst>
                <a:gd name="connsiteX0" fmla="*/ 30250 w 251386"/>
                <a:gd name="connsiteY0" fmla="*/ 634084 h 634084"/>
                <a:gd name="connsiteX1" fmla="*/ 9597 w 251386"/>
                <a:gd name="connsiteY1" fmla="*/ 567551 h 634084"/>
                <a:gd name="connsiteX2" fmla="*/ 0 w 251386"/>
                <a:gd name="connsiteY2" fmla="*/ 472355 h 634084"/>
                <a:gd name="connsiteX3" fmla="*/ 1 w 251386"/>
                <a:gd name="connsiteY3" fmla="*/ 0 h 634084"/>
                <a:gd name="connsiteX4" fmla="*/ 251386 w 251386"/>
                <a:gd name="connsiteY4" fmla="*/ 0 h 634084"/>
                <a:gd name="connsiteX5" fmla="*/ 30250 w 251386"/>
                <a:gd name="connsiteY5" fmla="*/ 634084 h 634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1386" h="634084">
                  <a:moveTo>
                    <a:pt x="30250" y="634084"/>
                  </a:moveTo>
                  <a:lnTo>
                    <a:pt x="9597" y="567551"/>
                  </a:lnTo>
                  <a:cubicBezTo>
                    <a:pt x="3305" y="536802"/>
                    <a:pt x="0" y="504965"/>
                    <a:pt x="0" y="472355"/>
                  </a:cubicBezTo>
                  <a:cubicBezTo>
                    <a:pt x="0" y="314903"/>
                    <a:pt x="1" y="157452"/>
                    <a:pt x="1" y="0"/>
                  </a:cubicBezTo>
                  <a:lnTo>
                    <a:pt x="251386" y="0"/>
                  </a:lnTo>
                  <a:lnTo>
                    <a:pt x="30250" y="634084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BCEA6E2C-8DBE-4EF1-B6F8-CBD2563772FE}"/>
                </a:ext>
              </a:extLst>
            </p:cNvPr>
            <p:cNvSpPr/>
            <p:nvPr/>
          </p:nvSpPr>
          <p:spPr>
            <a:xfrm rot="10800000">
              <a:off x="6489623" y="4132689"/>
              <a:ext cx="160604" cy="405101"/>
            </a:xfrm>
            <a:custGeom>
              <a:avLst/>
              <a:gdLst>
                <a:gd name="connsiteX0" fmla="*/ 221135 w 251383"/>
                <a:gd name="connsiteY0" fmla="*/ 634079 h 634079"/>
                <a:gd name="connsiteX1" fmla="*/ 0 w 251383"/>
                <a:gd name="connsiteY1" fmla="*/ 0 h 634079"/>
                <a:gd name="connsiteX2" fmla="*/ 251383 w 251383"/>
                <a:gd name="connsiteY2" fmla="*/ 0 h 634079"/>
                <a:gd name="connsiteX3" fmla="*/ 251383 w 251383"/>
                <a:gd name="connsiteY3" fmla="*/ 472355 h 634079"/>
                <a:gd name="connsiteX4" fmla="*/ 241786 w 251383"/>
                <a:gd name="connsiteY4" fmla="*/ 567551 h 634079"/>
                <a:gd name="connsiteX5" fmla="*/ 221135 w 251383"/>
                <a:gd name="connsiteY5" fmla="*/ 634079 h 634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1383" h="634079">
                  <a:moveTo>
                    <a:pt x="221135" y="634079"/>
                  </a:moveTo>
                  <a:lnTo>
                    <a:pt x="0" y="0"/>
                  </a:lnTo>
                  <a:lnTo>
                    <a:pt x="251383" y="0"/>
                  </a:lnTo>
                  <a:lnTo>
                    <a:pt x="251383" y="472355"/>
                  </a:lnTo>
                  <a:cubicBezTo>
                    <a:pt x="251383" y="504965"/>
                    <a:pt x="248079" y="536802"/>
                    <a:pt x="241786" y="567551"/>
                  </a:cubicBezTo>
                  <a:lnTo>
                    <a:pt x="221135" y="634079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四角形: 角を丸くする 15">
              <a:extLst>
                <a:ext uri="{FF2B5EF4-FFF2-40B4-BE49-F238E27FC236}">
                  <a16:creationId xmlns:a16="http://schemas.microsoft.com/office/drawing/2014/main" id="{7A3921BA-DD74-42AE-A62F-56502F100607}"/>
                </a:ext>
              </a:extLst>
            </p:cNvPr>
            <p:cNvSpPr/>
            <p:nvPr/>
          </p:nvSpPr>
          <p:spPr>
            <a:xfrm>
              <a:off x="6472379" y="4505506"/>
              <a:ext cx="797182" cy="92969"/>
            </a:xfrm>
            <a:prstGeom prst="roundRect">
              <a:avLst>
                <a:gd name="adj" fmla="val 13394"/>
              </a:avLst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四角形: 角を丸くする 16">
              <a:extLst>
                <a:ext uri="{FF2B5EF4-FFF2-40B4-BE49-F238E27FC236}">
                  <a16:creationId xmlns:a16="http://schemas.microsoft.com/office/drawing/2014/main" id="{D94ED25F-9098-4E99-BD27-10E2442E484C}"/>
                </a:ext>
              </a:extLst>
            </p:cNvPr>
            <p:cNvSpPr/>
            <p:nvPr/>
          </p:nvSpPr>
          <p:spPr>
            <a:xfrm>
              <a:off x="6745206" y="4493250"/>
              <a:ext cx="251529" cy="117481"/>
            </a:xfrm>
            <a:prstGeom prst="roundRect">
              <a:avLst>
                <a:gd name="adj" fmla="val 13394"/>
              </a:avLst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0627F14E-B70A-45AA-9243-C5F4E63D70B6}"/>
                </a:ext>
              </a:extLst>
            </p:cNvPr>
            <p:cNvSpPr/>
            <p:nvPr/>
          </p:nvSpPr>
          <p:spPr>
            <a:xfrm rot="5400000">
              <a:off x="6729081" y="4454540"/>
              <a:ext cx="123899" cy="134803"/>
            </a:xfrm>
            <a:custGeom>
              <a:avLst/>
              <a:gdLst>
                <a:gd name="connsiteX0" fmla="*/ 0 w 511662"/>
                <a:gd name="connsiteY0" fmla="*/ 349732 h 608655"/>
                <a:gd name="connsiteX1" fmla="*/ 0 w 511662"/>
                <a:gd name="connsiteY1" fmla="*/ 57154 h 608655"/>
                <a:gd name="connsiteX2" fmla="*/ 57154 w 511662"/>
                <a:gd name="connsiteY2" fmla="*/ 0 h 608655"/>
                <a:gd name="connsiteX3" fmla="*/ 114308 w 511662"/>
                <a:gd name="connsiteY3" fmla="*/ 57154 h 608655"/>
                <a:gd name="connsiteX4" fmla="*/ 114307 w 511662"/>
                <a:gd name="connsiteY4" fmla="*/ 137465 h 608655"/>
                <a:gd name="connsiteX5" fmla="*/ 132451 w 511662"/>
                <a:gd name="connsiteY5" fmla="*/ 137465 h 608655"/>
                <a:gd name="connsiteX6" fmla="*/ 132451 w 511662"/>
                <a:gd name="connsiteY6" fmla="*/ 60993 h 608655"/>
                <a:gd name="connsiteX7" fmla="*/ 189605 w 511662"/>
                <a:gd name="connsiteY7" fmla="*/ 3839 h 608655"/>
                <a:gd name="connsiteX8" fmla="*/ 246759 w 511662"/>
                <a:gd name="connsiteY8" fmla="*/ 60993 h 608655"/>
                <a:gd name="connsiteX9" fmla="*/ 246758 w 511662"/>
                <a:gd name="connsiteY9" fmla="*/ 137465 h 608655"/>
                <a:gd name="connsiteX10" fmla="*/ 264902 w 511662"/>
                <a:gd name="connsiteY10" fmla="*/ 137465 h 608655"/>
                <a:gd name="connsiteX11" fmla="*/ 264902 w 511662"/>
                <a:gd name="connsiteY11" fmla="*/ 60991 h 608655"/>
                <a:gd name="connsiteX12" fmla="*/ 322056 w 511662"/>
                <a:gd name="connsiteY12" fmla="*/ 3837 h 608655"/>
                <a:gd name="connsiteX13" fmla="*/ 379210 w 511662"/>
                <a:gd name="connsiteY13" fmla="*/ 60991 h 608655"/>
                <a:gd name="connsiteX14" fmla="*/ 379209 w 511662"/>
                <a:gd name="connsiteY14" fmla="*/ 137465 h 608655"/>
                <a:gd name="connsiteX15" fmla="*/ 397354 w 511662"/>
                <a:gd name="connsiteY15" fmla="*/ 137465 h 608655"/>
                <a:gd name="connsiteX16" fmla="*/ 397354 w 511662"/>
                <a:gd name="connsiteY16" fmla="*/ 60992 h 608655"/>
                <a:gd name="connsiteX17" fmla="*/ 454508 w 511662"/>
                <a:gd name="connsiteY17" fmla="*/ 3838 h 608655"/>
                <a:gd name="connsiteX18" fmla="*/ 511662 w 511662"/>
                <a:gd name="connsiteY18" fmla="*/ 60992 h 608655"/>
                <a:gd name="connsiteX19" fmla="*/ 511661 w 511662"/>
                <a:gd name="connsiteY19" fmla="*/ 353570 h 608655"/>
                <a:gd name="connsiteX20" fmla="*/ 511660 w 511662"/>
                <a:gd name="connsiteY20" fmla="*/ 353570 h 608655"/>
                <a:gd name="connsiteX21" fmla="*/ 511660 w 511662"/>
                <a:gd name="connsiteY21" fmla="*/ 373060 h 608655"/>
                <a:gd name="connsiteX22" fmla="*/ 276065 w 511662"/>
                <a:gd name="connsiteY22" fmla="*/ 608655 h 608655"/>
                <a:gd name="connsiteX23" fmla="*/ 235596 w 511662"/>
                <a:gd name="connsiteY23" fmla="*/ 608655 h 608655"/>
                <a:gd name="connsiteX24" fmla="*/ 1 w 511662"/>
                <a:gd name="connsiteY24" fmla="*/ 373060 h 608655"/>
                <a:gd name="connsiteX25" fmla="*/ 1 w 511662"/>
                <a:gd name="connsiteY25" fmla="*/ 349732 h 608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11662" h="608655">
                  <a:moveTo>
                    <a:pt x="0" y="349732"/>
                  </a:moveTo>
                  <a:lnTo>
                    <a:pt x="0" y="57154"/>
                  </a:lnTo>
                  <a:cubicBezTo>
                    <a:pt x="0" y="25589"/>
                    <a:pt x="25589" y="0"/>
                    <a:pt x="57154" y="0"/>
                  </a:cubicBezTo>
                  <a:cubicBezTo>
                    <a:pt x="88719" y="0"/>
                    <a:pt x="114308" y="25589"/>
                    <a:pt x="114308" y="57154"/>
                  </a:cubicBezTo>
                  <a:lnTo>
                    <a:pt x="114307" y="137465"/>
                  </a:lnTo>
                  <a:lnTo>
                    <a:pt x="132451" y="137465"/>
                  </a:lnTo>
                  <a:lnTo>
                    <a:pt x="132451" y="60993"/>
                  </a:lnTo>
                  <a:cubicBezTo>
                    <a:pt x="132451" y="29428"/>
                    <a:pt x="158040" y="3839"/>
                    <a:pt x="189605" y="3839"/>
                  </a:cubicBezTo>
                  <a:cubicBezTo>
                    <a:pt x="221170" y="3839"/>
                    <a:pt x="246759" y="29428"/>
                    <a:pt x="246759" y="60993"/>
                  </a:cubicBezTo>
                  <a:lnTo>
                    <a:pt x="246758" y="137465"/>
                  </a:lnTo>
                  <a:lnTo>
                    <a:pt x="264902" y="137465"/>
                  </a:lnTo>
                  <a:lnTo>
                    <a:pt x="264902" y="60991"/>
                  </a:lnTo>
                  <a:cubicBezTo>
                    <a:pt x="264902" y="29426"/>
                    <a:pt x="290491" y="3837"/>
                    <a:pt x="322056" y="3837"/>
                  </a:cubicBezTo>
                  <a:cubicBezTo>
                    <a:pt x="353621" y="3837"/>
                    <a:pt x="379210" y="29426"/>
                    <a:pt x="379210" y="60991"/>
                  </a:cubicBezTo>
                  <a:lnTo>
                    <a:pt x="379209" y="137465"/>
                  </a:lnTo>
                  <a:lnTo>
                    <a:pt x="397354" y="137465"/>
                  </a:lnTo>
                  <a:lnTo>
                    <a:pt x="397354" y="60992"/>
                  </a:lnTo>
                  <a:cubicBezTo>
                    <a:pt x="397354" y="29427"/>
                    <a:pt x="422943" y="3838"/>
                    <a:pt x="454508" y="3838"/>
                  </a:cubicBezTo>
                  <a:cubicBezTo>
                    <a:pt x="486073" y="3838"/>
                    <a:pt x="511662" y="29427"/>
                    <a:pt x="511662" y="60992"/>
                  </a:cubicBezTo>
                  <a:cubicBezTo>
                    <a:pt x="511662" y="158518"/>
                    <a:pt x="511661" y="256044"/>
                    <a:pt x="511661" y="353570"/>
                  </a:cubicBezTo>
                  <a:lnTo>
                    <a:pt x="511660" y="353570"/>
                  </a:lnTo>
                  <a:lnTo>
                    <a:pt x="511660" y="373060"/>
                  </a:lnTo>
                  <a:cubicBezTo>
                    <a:pt x="511660" y="503176"/>
                    <a:pt x="406181" y="608655"/>
                    <a:pt x="276065" y="608655"/>
                  </a:cubicBezTo>
                  <a:lnTo>
                    <a:pt x="235596" y="608655"/>
                  </a:lnTo>
                  <a:cubicBezTo>
                    <a:pt x="105480" y="608655"/>
                    <a:pt x="1" y="503176"/>
                    <a:pt x="1" y="373060"/>
                  </a:cubicBezTo>
                  <a:lnTo>
                    <a:pt x="1" y="349732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03E43A6B-FFC2-4F2B-938F-B721F91FD101}"/>
                </a:ext>
              </a:extLst>
            </p:cNvPr>
            <p:cNvSpPr/>
            <p:nvPr/>
          </p:nvSpPr>
          <p:spPr>
            <a:xfrm rot="16200000" flipH="1">
              <a:off x="6892018" y="4454540"/>
              <a:ext cx="123899" cy="134803"/>
            </a:xfrm>
            <a:custGeom>
              <a:avLst/>
              <a:gdLst>
                <a:gd name="connsiteX0" fmla="*/ 0 w 511662"/>
                <a:gd name="connsiteY0" fmla="*/ 349732 h 608655"/>
                <a:gd name="connsiteX1" fmla="*/ 0 w 511662"/>
                <a:gd name="connsiteY1" fmla="*/ 57154 h 608655"/>
                <a:gd name="connsiteX2" fmla="*/ 57154 w 511662"/>
                <a:gd name="connsiteY2" fmla="*/ 0 h 608655"/>
                <a:gd name="connsiteX3" fmla="*/ 114308 w 511662"/>
                <a:gd name="connsiteY3" fmla="*/ 57154 h 608655"/>
                <a:gd name="connsiteX4" fmla="*/ 114307 w 511662"/>
                <a:gd name="connsiteY4" fmla="*/ 137465 h 608655"/>
                <a:gd name="connsiteX5" fmla="*/ 132451 w 511662"/>
                <a:gd name="connsiteY5" fmla="*/ 137465 h 608655"/>
                <a:gd name="connsiteX6" fmla="*/ 132451 w 511662"/>
                <a:gd name="connsiteY6" fmla="*/ 60993 h 608655"/>
                <a:gd name="connsiteX7" fmla="*/ 189605 w 511662"/>
                <a:gd name="connsiteY7" fmla="*/ 3839 h 608655"/>
                <a:gd name="connsiteX8" fmla="*/ 246759 w 511662"/>
                <a:gd name="connsiteY8" fmla="*/ 60993 h 608655"/>
                <a:gd name="connsiteX9" fmla="*/ 246758 w 511662"/>
                <a:gd name="connsiteY9" fmla="*/ 137465 h 608655"/>
                <a:gd name="connsiteX10" fmla="*/ 264902 w 511662"/>
                <a:gd name="connsiteY10" fmla="*/ 137465 h 608655"/>
                <a:gd name="connsiteX11" fmla="*/ 264902 w 511662"/>
                <a:gd name="connsiteY11" fmla="*/ 60991 h 608655"/>
                <a:gd name="connsiteX12" fmla="*/ 322056 w 511662"/>
                <a:gd name="connsiteY12" fmla="*/ 3837 h 608655"/>
                <a:gd name="connsiteX13" fmla="*/ 379210 w 511662"/>
                <a:gd name="connsiteY13" fmla="*/ 60991 h 608655"/>
                <a:gd name="connsiteX14" fmla="*/ 379209 w 511662"/>
                <a:gd name="connsiteY14" fmla="*/ 137465 h 608655"/>
                <a:gd name="connsiteX15" fmla="*/ 397354 w 511662"/>
                <a:gd name="connsiteY15" fmla="*/ 137465 h 608655"/>
                <a:gd name="connsiteX16" fmla="*/ 397354 w 511662"/>
                <a:gd name="connsiteY16" fmla="*/ 60992 h 608655"/>
                <a:gd name="connsiteX17" fmla="*/ 454508 w 511662"/>
                <a:gd name="connsiteY17" fmla="*/ 3838 h 608655"/>
                <a:gd name="connsiteX18" fmla="*/ 511662 w 511662"/>
                <a:gd name="connsiteY18" fmla="*/ 60992 h 608655"/>
                <a:gd name="connsiteX19" fmla="*/ 511661 w 511662"/>
                <a:gd name="connsiteY19" fmla="*/ 353570 h 608655"/>
                <a:gd name="connsiteX20" fmla="*/ 511660 w 511662"/>
                <a:gd name="connsiteY20" fmla="*/ 353570 h 608655"/>
                <a:gd name="connsiteX21" fmla="*/ 511660 w 511662"/>
                <a:gd name="connsiteY21" fmla="*/ 373060 h 608655"/>
                <a:gd name="connsiteX22" fmla="*/ 276065 w 511662"/>
                <a:gd name="connsiteY22" fmla="*/ 608655 h 608655"/>
                <a:gd name="connsiteX23" fmla="*/ 235596 w 511662"/>
                <a:gd name="connsiteY23" fmla="*/ 608655 h 608655"/>
                <a:gd name="connsiteX24" fmla="*/ 1 w 511662"/>
                <a:gd name="connsiteY24" fmla="*/ 373060 h 608655"/>
                <a:gd name="connsiteX25" fmla="*/ 1 w 511662"/>
                <a:gd name="connsiteY25" fmla="*/ 349732 h 608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11662" h="608655">
                  <a:moveTo>
                    <a:pt x="0" y="349732"/>
                  </a:moveTo>
                  <a:lnTo>
                    <a:pt x="0" y="57154"/>
                  </a:lnTo>
                  <a:cubicBezTo>
                    <a:pt x="0" y="25589"/>
                    <a:pt x="25589" y="0"/>
                    <a:pt x="57154" y="0"/>
                  </a:cubicBezTo>
                  <a:cubicBezTo>
                    <a:pt x="88719" y="0"/>
                    <a:pt x="114308" y="25589"/>
                    <a:pt x="114308" y="57154"/>
                  </a:cubicBezTo>
                  <a:lnTo>
                    <a:pt x="114307" y="137465"/>
                  </a:lnTo>
                  <a:lnTo>
                    <a:pt x="132451" y="137465"/>
                  </a:lnTo>
                  <a:lnTo>
                    <a:pt x="132451" y="60993"/>
                  </a:lnTo>
                  <a:cubicBezTo>
                    <a:pt x="132451" y="29428"/>
                    <a:pt x="158040" y="3839"/>
                    <a:pt x="189605" y="3839"/>
                  </a:cubicBezTo>
                  <a:cubicBezTo>
                    <a:pt x="221170" y="3839"/>
                    <a:pt x="246759" y="29428"/>
                    <a:pt x="246759" y="60993"/>
                  </a:cubicBezTo>
                  <a:lnTo>
                    <a:pt x="246758" y="137465"/>
                  </a:lnTo>
                  <a:lnTo>
                    <a:pt x="264902" y="137465"/>
                  </a:lnTo>
                  <a:lnTo>
                    <a:pt x="264902" y="60991"/>
                  </a:lnTo>
                  <a:cubicBezTo>
                    <a:pt x="264902" y="29426"/>
                    <a:pt x="290491" y="3837"/>
                    <a:pt x="322056" y="3837"/>
                  </a:cubicBezTo>
                  <a:cubicBezTo>
                    <a:pt x="353621" y="3837"/>
                    <a:pt x="379210" y="29426"/>
                    <a:pt x="379210" y="60991"/>
                  </a:cubicBezTo>
                  <a:lnTo>
                    <a:pt x="379209" y="137465"/>
                  </a:lnTo>
                  <a:lnTo>
                    <a:pt x="397354" y="137465"/>
                  </a:lnTo>
                  <a:lnTo>
                    <a:pt x="397354" y="60992"/>
                  </a:lnTo>
                  <a:cubicBezTo>
                    <a:pt x="397354" y="29427"/>
                    <a:pt x="422943" y="3838"/>
                    <a:pt x="454508" y="3838"/>
                  </a:cubicBezTo>
                  <a:cubicBezTo>
                    <a:pt x="486073" y="3838"/>
                    <a:pt x="511662" y="29427"/>
                    <a:pt x="511662" y="60992"/>
                  </a:cubicBezTo>
                  <a:cubicBezTo>
                    <a:pt x="511662" y="158518"/>
                    <a:pt x="511661" y="256044"/>
                    <a:pt x="511661" y="353570"/>
                  </a:cubicBezTo>
                  <a:lnTo>
                    <a:pt x="511660" y="353570"/>
                  </a:lnTo>
                  <a:lnTo>
                    <a:pt x="511660" y="373060"/>
                  </a:lnTo>
                  <a:cubicBezTo>
                    <a:pt x="511660" y="503176"/>
                    <a:pt x="406181" y="608655"/>
                    <a:pt x="276065" y="608655"/>
                  </a:cubicBezTo>
                  <a:lnTo>
                    <a:pt x="235596" y="608655"/>
                  </a:lnTo>
                  <a:cubicBezTo>
                    <a:pt x="105480" y="608655"/>
                    <a:pt x="1" y="503176"/>
                    <a:pt x="1" y="373060"/>
                  </a:cubicBezTo>
                  <a:lnTo>
                    <a:pt x="1" y="349732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B897856E-8A88-4492-9FAB-8945658C4649}"/>
                </a:ext>
              </a:extLst>
            </p:cNvPr>
            <p:cNvGrpSpPr/>
            <p:nvPr/>
          </p:nvGrpSpPr>
          <p:grpSpPr>
            <a:xfrm flipH="1">
              <a:off x="7000269" y="4247874"/>
              <a:ext cx="673867" cy="703492"/>
              <a:chOff x="6819237" y="4683363"/>
              <a:chExt cx="1054761" cy="1101131"/>
            </a:xfrm>
            <a:solidFill>
              <a:srgbClr val="FF0000"/>
            </a:solidFill>
          </p:grpSpPr>
          <p:sp>
            <p:nvSpPr>
              <p:cNvPr id="95" name="四角形: 角を丸くする 94">
                <a:extLst>
                  <a:ext uri="{FF2B5EF4-FFF2-40B4-BE49-F238E27FC236}">
                    <a16:creationId xmlns:a16="http://schemas.microsoft.com/office/drawing/2014/main" id="{ACE47A71-53F4-4F05-8D42-08B78D150F72}"/>
                  </a:ext>
                </a:extLst>
              </p:cNvPr>
              <p:cNvSpPr/>
              <p:nvPr/>
            </p:nvSpPr>
            <p:spPr>
              <a:xfrm rot="1358012">
                <a:off x="7713864" y="4972600"/>
                <a:ext cx="127556" cy="322840"/>
              </a:xfrm>
              <a:prstGeom prst="roundRect">
                <a:avLst>
                  <a:gd name="adj" fmla="val 16398"/>
                </a:avLst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96" name="グループ化 95">
                <a:extLst>
                  <a:ext uri="{FF2B5EF4-FFF2-40B4-BE49-F238E27FC236}">
                    <a16:creationId xmlns:a16="http://schemas.microsoft.com/office/drawing/2014/main" id="{19BDF711-5A04-4FBD-8F93-07BBC28E1F9E}"/>
                  </a:ext>
                </a:extLst>
              </p:cNvPr>
              <p:cNvGrpSpPr/>
              <p:nvPr/>
            </p:nvGrpSpPr>
            <p:grpSpPr>
              <a:xfrm>
                <a:off x="6819237" y="4683363"/>
                <a:ext cx="1054761" cy="1101131"/>
                <a:chOff x="4558637" y="4683363"/>
                <a:chExt cx="1054761" cy="1101131"/>
              </a:xfrm>
              <a:grpFill/>
            </p:grpSpPr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A0827734-0580-4CA6-B320-2F62F55A6041}"/>
                    </a:ext>
                  </a:extLst>
                </p:cNvPr>
                <p:cNvSpPr/>
                <p:nvPr/>
              </p:nvSpPr>
              <p:spPr>
                <a:xfrm>
                  <a:off x="4558637" y="4683363"/>
                  <a:ext cx="1054761" cy="1005105"/>
                </a:xfrm>
                <a:custGeom>
                  <a:avLst/>
                  <a:gdLst>
                    <a:gd name="connsiteX0" fmla="*/ 642937 w 1042987"/>
                    <a:gd name="connsiteY0" fmla="*/ 0 h 938213"/>
                    <a:gd name="connsiteX1" fmla="*/ 414337 w 1042987"/>
                    <a:gd name="connsiteY1" fmla="*/ 547688 h 938213"/>
                    <a:gd name="connsiteX2" fmla="*/ 0 w 1042987"/>
                    <a:gd name="connsiteY2" fmla="*/ 752475 h 938213"/>
                    <a:gd name="connsiteX3" fmla="*/ 233362 w 1042987"/>
                    <a:gd name="connsiteY3" fmla="*/ 938213 h 938213"/>
                    <a:gd name="connsiteX4" fmla="*/ 547687 w 1042987"/>
                    <a:gd name="connsiteY4" fmla="*/ 938213 h 938213"/>
                    <a:gd name="connsiteX5" fmla="*/ 1042987 w 1042987"/>
                    <a:gd name="connsiteY5" fmla="*/ 404813 h 938213"/>
                    <a:gd name="connsiteX6" fmla="*/ 1042987 w 1042987"/>
                    <a:gd name="connsiteY6" fmla="*/ 295275 h 938213"/>
                    <a:gd name="connsiteX7" fmla="*/ 819150 w 1042987"/>
                    <a:gd name="connsiteY7" fmla="*/ 209550 h 938213"/>
                    <a:gd name="connsiteX8" fmla="*/ 642937 w 1042987"/>
                    <a:gd name="connsiteY8" fmla="*/ 0 h 938213"/>
                    <a:gd name="connsiteX0" fmla="*/ 642937 w 1042987"/>
                    <a:gd name="connsiteY0" fmla="*/ 0 h 938213"/>
                    <a:gd name="connsiteX1" fmla="*/ 414337 w 1042987"/>
                    <a:gd name="connsiteY1" fmla="*/ 547688 h 938213"/>
                    <a:gd name="connsiteX2" fmla="*/ 0 w 1042987"/>
                    <a:gd name="connsiteY2" fmla="*/ 752475 h 938213"/>
                    <a:gd name="connsiteX3" fmla="*/ 233362 w 1042987"/>
                    <a:gd name="connsiteY3" fmla="*/ 938213 h 938213"/>
                    <a:gd name="connsiteX4" fmla="*/ 547687 w 1042987"/>
                    <a:gd name="connsiteY4" fmla="*/ 938213 h 938213"/>
                    <a:gd name="connsiteX5" fmla="*/ 895350 w 1042987"/>
                    <a:gd name="connsiteY5" fmla="*/ 610282 h 938213"/>
                    <a:gd name="connsiteX6" fmla="*/ 1042987 w 1042987"/>
                    <a:gd name="connsiteY6" fmla="*/ 295275 h 938213"/>
                    <a:gd name="connsiteX7" fmla="*/ 819150 w 1042987"/>
                    <a:gd name="connsiteY7" fmla="*/ 209550 h 938213"/>
                    <a:gd name="connsiteX8" fmla="*/ 642937 w 1042987"/>
                    <a:gd name="connsiteY8" fmla="*/ 0 h 938213"/>
                    <a:gd name="connsiteX0" fmla="*/ 642937 w 1042987"/>
                    <a:gd name="connsiteY0" fmla="*/ 0 h 942680"/>
                    <a:gd name="connsiteX1" fmla="*/ 414337 w 1042987"/>
                    <a:gd name="connsiteY1" fmla="*/ 547688 h 942680"/>
                    <a:gd name="connsiteX2" fmla="*/ 0 w 1042987"/>
                    <a:gd name="connsiteY2" fmla="*/ 752475 h 942680"/>
                    <a:gd name="connsiteX3" fmla="*/ 233362 w 1042987"/>
                    <a:gd name="connsiteY3" fmla="*/ 938213 h 942680"/>
                    <a:gd name="connsiteX4" fmla="*/ 695324 w 1042987"/>
                    <a:gd name="connsiteY4" fmla="*/ 942680 h 942680"/>
                    <a:gd name="connsiteX5" fmla="*/ 895350 w 1042987"/>
                    <a:gd name="connsiteY5" fmla="*/ 610282 h 942680"/>
                    <a:gd name="connsiteX6" fmla="*/ 1042987 w 1042987"/>
                    <a:gd name="connsiteY6" fmla="*/ 295275 h 942680"/>
                    <a:gd name="connsiteX7" fmla="*/ 819150 w 1042987"/>
                    <a:gd name="connsiteY7" fmla="*/ 209550 h 942680"/>
                    <a:gd name="connsiteX8" fmla="*/ 642937 w 1042987"/>
                    <a:gd name="connsiteY8" fmla="*/ 0 h 942680"/>
                    <a:gd name="connsiteX0" fmla="*/ 642937 w 1042987"/>
                    <a:gd name="connsiteY0" fmla="*/ 0 h 942680"/>
                    <a:gd name="connsiteX1" fmla="*/ 423862 w 1042987"/>
                    <a:gd name="connsiteY1" fmla="*/ 480687 h 942680"/>
                    <a:gd name="connsiteX2" fmla="*/ 0 w 1042987"/>
                    <a:gd name="connsiteY2" fmla="*/ 752475 h 942680"/>
                    <a:gd name="connsiteX3" fmla="*/ 233362 w 1042987"/>
                    <a:gd name="connsiteY3" fmla="*/ 938213 h 942680"/>
                    <a:gd name="connsiteX4" fmla="*/ 695324 w 1042987"/>
                    <a:gd name="connsiteY4" fmla="*/ 942680 h 942680"/>
                    <a:gd name="connsiteX5" fmla="*/ 895350 w 1042987"/>
                    <a:gd name="connsiteY5" fmla="*/ 610282 h 942680"/>
                    <a:gd name="connsiteX6" fmla="*/ 1042987 w 1042987"/>
                    <a:gd name="connsiteY6" fmla="*/ 295275 h 942680"/>
                    <a:gd name="connsiteX7" fmla="*/ 819150 w 1042987"/>
                    <a:gd name="connsiteY7" fmla="*/ 209550 h 942680"/>
                    <a:gd name="connsiteX8" fmla="*/ 642937 w 1042987"/>
                    <a:gd name="connsiteY8" fmla="*/ 0 h 942680"/>
                    <a:gd name="connsiteX0" fmla="*/ 657616 w 1057666"/>
                    <a:gd name="connsiteY0" fmla="*/ 0 h 942680"/>
                    <a:gd name="connsiteX1" fmla="*/ 438541 w 1057666"/>
                    <a:gd name="connsiteY1" fmla="*/ 480687 h 942680"/>
                    <a:gd name="connsiteX2" fmla="*/ 14679 w 1057666"/>
                    <a:gd name="connsiteY2" fmla="*/ 752475 h 942680"/>
                    <a:gd name="connsiteX3" fmla="*/ 248041 w 1057666"/>
                    <a:gd name="connsiteY3" fmla="*/ 938213 h 942680"/>
                    <a:gd name="connsiteX4" fmla="*/ 710003 w 1057666"/>
                    <a:gd name="connsiteY4" fmla="*/ 942680 h 942680"/>
                    <a:gd name="connsiteX5" fmla="*/ 910029 w 1057666"/>
                    <a:gd name="connsiteY5" fmla="*/ 610282 h 942680"/>
                    <a:gd name="connsiteX6" fmla="*/ 1057666 w 1057666"/>
                    <a:gd name="connsiteY6" fmla="*/ 295275 h 942680"/>
                    <a:gd name="connsiteX7" fmla="*/ 833829 w 1057666"/>
                    <a:gd name="connsiteY7" fmla="*/ 209550 h 942680"/>
                    <a:gd name="connsiteX8" fmla="*/ 657616 w 1057666"/>
                    <a:gd name="connsiteY8" fmla="*/ 0 h 942680"/>
                    <a:gd name="connsiteX0" fmla="*/ 660602 w 1060652"/>
                    <a:gd name="connsiteY0" fmla="*/ 0 h 942680"/>
                    <a:gd name="connsiteX1" fmla="*/ 441527 w 1060652"/>
                    <a:gd name="connsiteY1" fmla="*/ 480687 h 942680"/>
                    <a:gd name="connsiteX2" fmla="*/ 17665 w 1060652"/>
                    <a:gd name="connsiteY2" fmla="*/ 752475 h 942680"/>
                    <a:gd name="connsiteX3" fmla="*/ 251027 w 1060652"/>
                    <a:gd name="connsiteY3" fmla="*/ 938213 h 942680"/>
                    <a:gd name="connsiteX4" fmla="*/ 712989 w 1060652"/>
                    <a:gd name="connsiteY4" fmla="*/ 942680 h 942680"/>
                    <a:gd name="connsiteX5" fmla="*/ 913015 w 1060652"/>
                    <a:gd name="connsiteY5" fmla="*/ 610282 h 942680"/>
                    <a:gd name="connsiteX6" fmla="*/ 1060652 w 1060652"/>
                    <a:gd name="connsiteY6" fmla="*/ 295275 h 942680"/>
                    <a:gd name="connsiteX7" fmla="*/ 836815 w 1060652"/>
                    <a:gd name="connsiteY7" fmla="*/ 209550 h 942680"/>
                    <a:gd name="connsiteX8" fmla="*/ 660602 w 1060652"/>
                    <a:gd name="connsiteY8" fmla="*/ 0 h 942680"/>
                    <a:gd name="connsiteX0" fmla="*/ 660602 w 1060652"/>
                    <a:gd name="connsiteY0" fmla="*/ 0 h 942682"/>
                    <a:gd name="connsiteX1" fmla="*/ 441527 w 1060652"/>
                    <a:gd name="connsiteY1" fmla="*/ 480687 h 942682"/>
                    <a:gd name="connsiteX2" fmla="*/ 17665 w 1060652"/>
                    <a:gd name="connsiteY2" fmla="*/ 752475 h 942682"/>
                    <a:gd name="connsiteX3" fmla="*/ 251027 w 1060652"/>
                    <a:gd name="connsiteY3" fmla="*/ 938213 h 942682"/>
                    <a:gd name="connsiteX4" fmla="*/ 712989 w 1060652"/>
                    <a:gd name="connsiteY4" fmla="*/ 942680 h 942682"/>
                    <a:gd name="connsiteX5" fmla="*/ 913015 w 1060652"/>
                    <a:gd name="connsiteY5" fmla="*/ 610282 h 942682"/>
                    <a:gd name="connsiteX6" fmla="*/ 1060652 w 1060652"/>
                    <a:gd name="connsiteY6" fmla="*/ 295275 h 942682"/>
                    <a:gd name="connsiteX7" fmla="*/ 836815 w 1060652"/>
                    <a:gd name="connsiteY7" fmla="*/ 209550 h 942682"/>
                    <a:gd name="connsiteX8" fmla="*/ 660602 w 1060652"/>
                    <a:gd name="connsiteY8" fmla="*/ 0 h 942682"/>
                    <a:gd name="connsiteX0" fmla="*/ 660602 w 1060652"/>
                    <a:gd name="connsiteY0" fmla="*/ 0 h 942682"/>
                    <a:gd name="connsiteX1" fmla="*/ 441527 w 1060652"/>
                    <a:gd name="connsiteY1" fmla="*/ 480687 h 942682"/>
                    <a:gd name="connsiteX2" fmla="*/ 17665 w 1060652"/>
                    <a:gd name="connsiteY2" fmla="*/ 752475 h 942682"/>
                    <a:gd name="connsiteX3" fmla="*/ 251027 w 1060652"/>
                    <a:gd name="connsiteY3" fmla="*/ 938213 h 942682"/>
                    <a:gd name="connsiteX4" fmla="*/ 712989 w 1060652"/>
                    <a:gd name="connsiteY4" fmla="*/ 942680 h 942682"/>
                    <a:gd name="connsiteX5" fmla="*/ 913015 w 1060652"/>
                    <a:gd name="connsiteY5" fmla="*/ 610282 h 942682"/>
                    <a:gd name="connsiteX6" fmla="*/ 1060652 w 1060652"/>
                    <a:gd name="connsiteY6" fmla="*/ 295275 h 942682"/>
                    <a:gd name="connsiteX7" fmla="*/ 836815 w 1060652"/>
                    <a:gd name="connsiteY7" fmla="*/ 209550 h 942682"/>
                    <a:gd name="connsiteX8" fmla="*/ 660602 w 1060652"/>
                    <a:gd name="connsiteY8" fmla="*/ 0 h 942682"/>
                    <a:gd name="connsiteX0" fmla="*/ 646789 w 1046839"/>
                    <a:gd name="connsiteY0" fmla="*/ 0 h 942682"/>
                    <a:gd name="connsiteX1" fmla="*/ 406283 w 1046839"/>
                    <a:gd name="connsiteY1" fmla="*/ 469520 h 942682"/>
                    <a:gd name="connsiteX2" fmla="*/ 3852 w 1046839"/>
                    <a:gd name="connsiteY2" fmla="*/ 752475 h 942682"/>
                    <a:gd name="connsiteX3" fmla="*/ 237214 w 1046839"/>
                    <a:gd name="connsiteY3" fmla="*/ 938213 h 942682"/>
                    <a:gd name="connsiteX4" fmla="*/ 699176 w 1046839"/>
                    <a:gd name="connsiteY4" fmla="*/ 942680 h 942682"/>
                    <a:gd name="connsiteX5" fmla="*/ 899202 w 1046839"/>
                    <a:gd name="connsiteY5" fmla="*/ 610282 h 942682"/>
                    <a:gd name="connsiteX6" fmla="*/ 1046839 w 1046839"/>
                    <a:gd name="connsiteY6" fmla="*/ 295275 h 942682"/>
                    <a:gd name="connsiteX7" fmla="*/ 823002 w 1046839"/>
                    <a:gd name="connsiteY7" fmla="*/ 209550 h 942682"/>
                    <a:gd name="connsiteX8" fmla="*/ 646789 w 1046839"/>
                    <a:gd name="connsiteY8" fmla="*/ 0 h 942682"/>
                    <a:gd name="connsiteX0" fmla="*/ 654711 w 1054761"/>
                    <a:gd name="connsiteY0" fmla="*/ 0 h 942682"/>
                    <a:gd name="connsiteX1" fmla="*/ 414205 w 1054761"/>
                    <a:gd name="connsiteY1" fmla="*/ 469520 h 942682"/>
                    <a:gd name="connsiteX2" fmla="*/ 11774 w 1054761"/>
                    <a:gd name="connsiteY2" fmla="*/ 752475 h 942682"/>
                    <a:gd name="connsiteX3" fmla="*/ 245136 w 1054761"/>
                    <a:gd name="connsiteY3" fmla="*/ 938213 h 942682"/>
                    <a:gd name="connsiteX4" fmla="*/ 707098 w 1054761"/>
                    <a:gd name="connsiteY4" fmla="*/ 942680 h 942682"/>
                    <a:gd name="connsiteX5" fmla="*/ 907124 w 1054761"/>
                    <a:gd name="connsiteY5" fmla="*/ 610282 h 942682"/>
                    <a:gd name="connsiteX6" fmla="*/ 1054761 w 1054761"/>
                    <a:gd name="connsiteY6" fmla="*/ 295275 h 942682"/>
                    <a:gd name="connsiteX7" fmla="*/ 830924 w 1054761"/>
                    <a:gd name="connsiteY7" fmla="*/ 209550 h 942682"/>
                    <a:gd name="connsiteX8" fmla="*/ 654711 w 1054761"/>
                    <a:gd name="connsiteY8" fmla="*/ 0 h 942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54761" h="942682">
                      <a:moveTo>
                        <a:pt x="654711" y="0"/>
                      </a:moveTo>
                      <a:cubicBezTo>
                        <a:pt x="581686" y="160229"/>
                        <a:pt x="499137" y="389692"/>
                        <a:pt x="414205" y="469520"/>
                      </a:cubicBezTo>
                      <a:cubicBezTo>
                        <a:pt x="329273" y="549348"/>
                        <a:pt x="68527" y="643092"/>
                        <a:pt x="11774" y="752475"/>
                      </a:cubicBezTo>
                      <a:cubicBezTo>
                        <a:pt x="-44979" y="861858"/>
                        <a:pt x="114962" y="938834"/>
                        <a:pt x="245136" y="938213"/>
                      </a:cubicBezTo>
                      <a:lnTo>
                        <a:pt x="707098" y="942680"/>
                      </a:lnTo>
                      <a:cubicBezTo>
                        <a:pt x="783298" y="943548"/>
                        <a:pt x="840449" y="721081"/>
                        <a:pt x="907124" y="610282"/>
                      </a:cubicBezTo>
                      <a:lnTo>
                        <a:pt x="1054761" y="295275"/>
                      </a:lnTo>
                      <a:lnTo>
                        <a:pt x="830924" y="209550"/>
                      </a:lnTo>
                      <a:lnTo>
                        <a:pt x="654711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78516DE9-B5DE-4AAC-9C32-9E3CA1543774}"/>
                    </a:ext>
                  </a:extLst>
                </p:cNvPr>
                <p:cNvSpPr/>
                <p:nvPr/>
              </p:nvSpPr>
              <p:spPr>
                <a:xfrm rot="1800000">
                  <a:off x="5011916" y="4752339"/>
                  <a:ext cx="188197" cy="1032155"/>
                </a:xfrm>
                <a:custGeom>
                  <a:avLst/>
                  <a:gdLst>
                    <a:gd name="connsiteX0" fmla="*/ 0 w 188197"/>
                    <a:gd name="connsiteY0" fmla="*/ 0 h 1032155"/>
                    <a:gd name="connsiteX1" fmla="*/ 110662 w 188197"/>
                    <a:gd name="connsiteY1" fmla="*/ 44122 h 1032155"/>
                    <a:gd name="connsiteX2" fmla="*/ 137778 w 188197"/>
                    <a:gd name="connsiteY2" fmla="*/ 132993 h 1032155"/>
                    <a:gd name="connsiteX3" fmla="*/ 188197 w 188197"/>
                    <a:gd name="connsiteY3" fmla="*/ 577266 h 1032155"/>
                    <a:gd name="connsiteX4" fmla="*/ 175162 w 188197"/>
                    <a:gd name="connsiteY4" fmla="*/ 807292 h 1032155"/>
                    <a:gd name="connsiteX5" fmla="*/ 146887 w 188197"/>
                    <a:gd name="connsiteY5" fmla="*/ 969338 h 1032155"/>
                    <a:gd name="connsiteX6" fmla="*/ 40553 w 188197"/>
                    <a:gd name="connsiteY6" fmla="*/ 1029277 h 1032155"/>
                    <a:gd name="connsiteX7" fmla="*/ 34635 w 188197"/>
                    <a:gd name="connsiteY7" fmla="*/ 1032155 h 1032155"/>
                    <a:gd name="connsiteX8" fmla="*/ 48333 w 188197"/>
                    <a:gd name="connsiteY8" fmla="*/ 983754 h 1032155"/>
                    <a:gd name="connsiteX9" fmla="*/ 91125 w 188197"/>
                    <a:gd name="connsiteY9" fmla="*/ 577266 h 1032155"/>
                    <a:gd name="connsiteX10" fmla="*/ 48333 w 188197"/>
                    <a:gd name="connsiteY10" fmla="*/ 170779 h 1032155"/>
                    <a:gd name="connsiteX11" fmla="*/ 0 w 188197"/>
                    <a:gd name="connsiteY11" fmla="*/ 0 h 1032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8197" h="1032155">
                      <a:moveTo>
                        <a:pt x="0" y="0"/>
                      </a:moveTo>
                      <a:lnTo>
                        <a:pt x="110662" y="44122"/>
                      </a:lnTo>
                      <a:lnTo>
                        <a:pt x="137778" y="132993"/>
                      </a:lnTo>
                      <a:cubicBezTo>
                        <a:pt x="170244" y="269545"/>
                        <a:pt x="188197" y="419676"/>
                        <a:pt x="188197" y="577266"/>
                      </a:cubicBezTo>
                      <a:cubicBezTo>
                        <a:pt x="188197" y="656061"/>
                        <a:pt x="183709" y="732991"/>
                        <a:pt x="175162" y="807292"/>
                      </a:cubicBezTo>
                      <a:lnTo>
                        <a:pt x="146887" y="969338"/>
                      </a:lnTo>
                      <a:lnTo>
                        <a:pt x="40553" y="1029277"/>
                      </a:lnTo>
                      <a:lnTo>
                        <a:pt x="34635" y="1032155"/>
                      </a:lnTo>
                      <a:lnTo>
                        <a:pt x="48333" y="983754"/>
                      </a:lnTo>
                      <a:cubicBezTo>
                        <a:pt x="75888" y="858816"/>
                        <a:pt x="91124" y="721454"/>
                        <a:pt x="91125" y="577266"/>
                      </a:cubicBezTo>
                      <a:cubicBezTo>
                        <a:pt x="91124" y="433079"/>
                        <a:pt x="75888" y="295717"/>
                        <a:pt x="48333" y="170779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7978EFD2-6D7E-4911-9C2C-638F151BE70B}"/>
                    </a:ext>
                  </a:extLst>
                </p:cNvPr>
                <p:cNvSpPr/>
                <p:nvPr/>
              </p:nvSpPr>
              <p:spPr>
                <a:xfrm rot="1800000">
                  <a:off x="4823513" y="5030855"/>
                  <a:ext cx="76205" cy="687839"/>
                </a:xfrm>
                <a:custGeom>
                  <a:avLst/>
                  <a:gdLst>
                    <a:gd name="connsiteX0" fmla="*/ 48409 w 76205"/>
                    <a:gd name="connsiteY0" fmla="*/ 0 h 687839"/>
                    <a:gd name="connsiteX1" fmla="*/ 63171 w 76205"/>
                    <a:gd name="connsiteY1" fmla="*/ 84599 h 687839"/>
                    <a:gd name="connsiteX2" fmla="*/ 76205 w 76205"/>
                    <a:gd name="connsiteY2" fmla="*/ 314624 h 687839"/>
                    <a:gd name="connsiteX3" fmla="*/ 63171 w 76205"/>
                    <a:gd name="connsiteY3" fmla="*/ 544650 h 687839"/>
                    <a:gd name="connsiteX4" fmla="*/ 39539 w 76205"/>
                    <a:gd name="connsiteY4" fmla="*/ 680081 h 687839"/>
                    <a:gd name="connsiteX5" fmla="*/ 12963 w 76205"/>
                    <a:gd name="connsiteY5" fmla="*/ 687089 h 687839"/>
                    <a:gd name="connsiteX6" fmla="*/ 0 w 76205"/>
                    <a:gd name="connsiteY6" fmla="*/ 687839 h 687839"/>
                    <a:gd name="connsiteX7" fmla="*/ 25620 w 76205"/>
                    <a:gd name="connsiteY7" fmla="*/ 536925 h 687839"/>
                    <a:gd name="connsiteX8" fmla="*/ 37877 w 76205"/>
                    <a:gd name="connsiteY8" fmla="*/ 314624 h 687839"/>
                    <a:gd name="connsiteX9" fmla="*/ 29021 w 76205"/>
                    <a:gd name="connsiteY9" fmla="*/ 153996 h 687839"/>
                    <a:gd name="connsiteX10" fmla="*/ 39587 w 76205"/>
                    <a:gd name="connsiteY10" fmla="*/ 125499 h 687839"/>
                    <a:gd name="connsiteX11" fmla="*/ 49216 w 76205"/>
                    <a:gd name="connsiteY11" fmla="*/ 15897 h 687839"/>
                    <a:gd name="connsiteX12" fmla="*/ 48409 w 76205"/>
                    <a:gd name="connsiteY12" fmla="*/ 0 h 6878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6205" h="687839">
                      <a:moveTo>
                        <a:pt x="48409" y="0"/>
                      </a:moveTo>
                      <a:lnTo>
                        <a:pt x="63171" y="84599"/>
                      </a:lnTo>
                      <a:cubicBezTo>
                        <a:pt x="71717" y="158899"/>
                        <a:pt x="76205" y="235829"/>
                        <a:pt x="76205" y="314624"/>
                      </a:cubicBezTo>
                      <a:cubicBezTo>
                        <a:pt x="76205" y="393419"/>
                        <a:pt x="71717" y="470349"/>
                        <a:pt x="63171" y="544650"/>
                      </a:cubicBezTo>
                      <a:lnTo>
                        <a:pt x="39539" y="680081"/>
                      </a:lnTo>
                      <a:lnTo>
                        <a:pt x="12963" y="687089"/>
                      </a:lnTo>
                      <a:lnTo>
                        <a:pt x="0" y="687839"/>
                      </a:lnTo>
                      <a:lnTo>
                        <a:pt x="25620" y="536925"/>
                      </a:lnTo>
                      <a:cubicBezTo>
                        <a:pt x="33657" y="465120"/>
                        <a:pt x="37877" y="390773"/>
                        <a:pt x="37877" y="314624"/>
                      </a:cubicBezTo>
                      <a:lnTo>
                        <a:pt x="29021" y="153996"/>
                      </a:lnTo>
                      <a:lnTo>
                        <a:pt x="39587" y="125499"/>
                      </a:lnTo>
                      <a:cubicBezTo>
                        <a:pt x="47336" y="96455"/>
                        <a:pt x="49970" y="58850"/>
                        <a:pt x="49216" y="15897"/>
                      </a:cubicBezTo>
                      <a:lnTo>
                        <a:pt x="48409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647EB2DC-5159-4D0F-84D1-FAF7B94FA4CE}"/>
                    </a:ext>
                  </a:extLst>
                </p:cNvPr>
                <p:cNvSpPr/>
                <p:nvPr/>
              </p:nvSpPr>
              <p:spPr>
                <a:xfrm rot="1800000">
                  <a:off x="5227226" y="4904479"/>
                  <a:ext cx="161302" cy="869300"/>
                </a:xfrm>
                <a:custGeom>
                  <a:avLst/>
                  <a:gdLst>
                    <a:gd name="connsiteX0" fmla="*/ 0 w 161302"/>
                    <a:gd name="connsiteY0" fmla="*/ 13036 h 869300"/>
                    <a:gd name="connsiteX1" fmla="*/ 95322 w 161302"/>
                    <a:gd name="connsiteY1" fmla="*/ 0 h 869300"/>
                    <a:gd name="connsiteX2" fmla="*/ 110882 w 161302"/>
                    <a:gd name="connsiteY2" fmla="*/ 50999 h 869300"/>
                    <a:gd name="connsiteX3" fmla="*/ 161302 w 161302"/>
                    <a:gd name="connsiteY3" fmla="*/ 495272 h 869300"/>
                    <a:gd name="connsiteX4" fmla="*/ 148267 w 161302"/>
                    <a:gd name="connsiteY4" fmla="*/ 725298 h 869300"/>
                    <a:gd name="connsiteX5" fmla="*/ 133661 w 161302"/>
                    <a:gd name="connsiteY5" fmla="*/ 809004 h 869300"/>
                    <a:gd name="connsiteX6" fmla="*/ 26692 w 161302"/>
                    <a:gd name="connsiteY6" fmla="*/ 869300 h 869300"/>
                    <a:gd name="connsiteX7" fmla="*/ 53166 w 161302"/>
                    <a:gd name="connsiteY7" fmla="*/ 705734 h 869300"/>
                    <a:gd name="connsiteX8" fmla="*/ 64229 w 161302"/>
                    <a:gd name="connsiteY8" fmla="*/ 495272 h 869300"/>
                    <a:gd name="connsiteX9" fmla="*/ 21438 w 161302"/>
                    <a:gd name="connsiteY9" fmla="*/ 88785 h 869300"/>
                    <a:gd name="connsiteX10" fmla="*/ 0 w 161302"/>
                    <a:gd name="connsiteY10" fmla="*/ 13036 h 869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1302" h="869300">
                      <a:moveTo>
                        <a:pt x="0" y="13036"/>
                      </a:moveTo>
                      <a:lnTo>
                        <a:pt x="95322" y="0"/>
                      </a:lnTo>
                      <a:lnTo>
                        <a:pt x="110882" y="50999"/>
                      </a:lnTo>
                      <a:cubicBezTo>
                        <a:pt x="143349" y="187551"/>
                        <a:pt x="161302" y="337682"/>
                        <a:pt x="161302" y="495272"/>
                      </a:cubicBezTo>
                      <a:cubicBezTo>
                        <a:pt x="161302" y="574067"/>
                        <a:pt x="156813" y="650998"/>
                        <a:pt x="148267" y="725298"/>
                      </a:cubicBezTo>
                      <a:lnTo>
                        <a:pt x="133661" y="809004"/>
                      </a:lnTo>
                      <a:lnTo>
                        <a:pt x="26692" y="869300"/>
                      </a:lnTo>
                      <a:lnTo>
                        <a:pt x="53166" y="705734"/>
                      </a:lnTo>
                      <a:cubicBezTo>
                        <a:pt x="60420" y="637753"/>
                        <a:pt x="64229" y="567366"/>
                        <a:pt x="64229" y="495272"/>
                      </a:cubicBezTo>
                      <a:cubicBezTo>
                        <a:pt x="64230" y="351085"/>
                        <a:pt x="48992" y="213723"/>
                        <a:pt x="21438" y="88785"/>
                      </a:cubicBezTo>
                      <a:lnTo>
                        <a:pt x="0" y="13036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21" name="台形 20">
              <a:extLst>
                <a:ext uri="{FF2B5EF4-FFF2-40B4-BE49-F238E27FC236}">
                  <a16:creationId xmlns:a16="http://schemas.microsoft.com/office/drawing/2014/main" id="{46CDB0C5-5C3E-48DF-A4D5-B630B44DBFBC}"/>
                </a:ext>
              </a:extLst>
            </p:cNvPr>
            <p:cNvSpPr/>
            <p:nvPr/>
          </p:nvSpPr>
          <p:spPr>
            <a:xfrm>
              <a:off x="6557757" y="3677125"/>
              <a:ext cx="126469" cy="468422"/>
            </a:xfrm>
            <a:prstGeom prst="trapezoid">
              <a:avLst>
                <a:gd name="adj" fmla="val 39435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台形 21">
              <a:extLst>
                <a:ext uri="{FF2B5EF4-FFF2-40B4-BE49-F238E27FC236}">
                  <a16:creationId xmlns:a16="http://schemas.microsoft.com/office/drawing/2014/main" id="{A0A1CABF-6070-493A-8BEE-43A0E1A7F1D9}"/>
                </a:ext>
              </a:extLst>
            </p:cNvPr>
            <p:cNvSpPr/>
            <p:nvPr/>
          </p:nvSpPr>
          <p:spPr>
            <a:xfrm>
              <a:off x="7062841" y="3677125"/>
              <a:ext cx="126469" cy="468422"/>
            </a:xfrm>
            <a:prstGeom prst="trapezoid">
              <a:avLst>
                <a:gd name="adj" fmla="val 39435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楕円 22">
              <a:extLst>
                <a:ext uri="{FF2B5EF4-FFF2-40B4-BE49-F238E27FC236}">
                  <a16:creationId xmlns:a16="http://schemas.microsoft.com/office/drawing/2014/main" id="{A14AC95B-93D7-4E0D-8C38-2235E04814A6}"/>
                </a:ext>
              </a:extLst>
            </p:cNvPr>
            <p:cNvSpPr/>
            <p:nvPr/>
          </p:nvSpPr>
          <p:spPr>
            <a:xfrm>
              <a:off x="6609507" y="3373914"/>
              <a:ext cx="526461" cy="576798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DDEB7B16-698D-4A0D-AEB1-DCE8E27C2E46}"/>
                </a:ext>
              </a:extLst>
            </p:cNvPr>
            <p:cNvSpPr/>
            <p:nvPr/>
          </p:nvSpPr>
          <p:spPr>
            <a:xfrm>
              <a:off x="6613424" y="3356360"/>
              <a:ext cx="518627" cy="219301"/>
            </a:xfrm>
            <a:custGeom>
              <a:avLst/>
              <a:gdLst>
                <a:gd name="connsiteX0" fmla="*/ 405887 w 811774"/>
                <a:gd name="connsiteY0" fmla="*/ 0 h 384780"/>
                <a:gd name="connsiteX1" fmla="*/ 809535 w 811774"/>
                <a:gd name="connsiteY1" fmla="*/ 360438 h 384780"/>
                <a:gd name="connsiteX2" fmla="*/ 811774 w 811774"/>
                <a:gd name="connsiteY2" fmla="*/ 384780 h 384780"/>
                <a:gd name="connsiteX3" fmla="*/ 685269 w 811774"/>
                <a:gd name="connsiteY3" fmla="*/ 370455 h 384780"/>
                <a:gd name="connsiteX4" fmla="*/ 672793 w 811774"/>
                <a:gd name="connsiteY4" fmla="*/ 307820 h 384780"/>
                <a:gd name="connsiteX5" fmla="*/ 405887 w 811774"/>
                <a:gd name="connsiteY5" fmla="*/ 32117 h 384780"/>
                <a:gd name="connsiteX6" fmla="*/ 138982 w 811774"/>
                <a:gd name="connsiteY6" fmla="*/ 307820 h 384780"/>
                <a:gd name="connsiteX7" fmla="*/ 126505 w 811774"/>
                <a:gd name="connsiteY7" fmla="*/ 370455 h 384780"/>
                <a:gd name="connsiteX8" fmla="*/ 0 w 811774"/>
                <a:gd name="connsiteY8" fmla="*/ 384780 h 384780"/>
                <a:gd name="connsiteX9" fmla="*/ 2240 w 811774"/>
                <a:gd name="connsiteY9" fmla="*/ 360438 h 384780"/>
                <a:gd name="connsiteX10" fmla="*/ 405887 w 811774"/>
                <a:gd name="connsiteY10" fmla="*/ 0 h 384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11774" h="384780">
                  <a:moveTo>
                    <a:pt x="405887" y="0"/>
                  </a:moveTo>
                  <a:cubicBezTo>
                    <a:pt x="604994" y="0"/>
                    <a:pt x="771115" y="154736"/>
                    <a:pt x="809535" y="360438"/>
                  </a:cubicBezTo>
                  <a:lnTo>
                    <a:pt x="811774" y="384780"/>
                  </a:lnTo>
                  <a:lnTo>
                    <a:pt x="685269" y="370455"/>
                  </a:lnTo>
                  <a:lnTo>
                    <a:pt x="672793" y="307820"/>
                  </a:lnTo>
                  <a:cubicBezTo>
                    <a:pt x="628819" y="145801"/>
                    <a:pt x="525872" y="32117"/>
                    <a:pt x="405887" y="32117"/>
                  </a:cubicBezTo>
                  <a:cubicBezTo>
                    <a:pt x="285902" y="32117"/>
                    <a:pt x="182956" y="145801"/>
                    <a:pt x="138982" y="307820"/>
                  </a:cubicBezTo>
                  <a:lnTo>
                    <a:pt x="126505" y="370455"/>
                  </a:lnTo>
                  <a:lnTo>
                    <a:pt x="0" y="384780"/>
                  </a:lnTo>
                  <a:lnTo>
                    <a:pt x="2240" y="360438"/>
                  </a:lnTo>
                  <a:cubicBezTo>
                    <a:pt x="40659" y="154736"/>
                    <a:pt x="206780" y="0"/>
                    <a:pt x="405887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四角形: 角を丸くする 24">
              <a:extLst>
                <a:ext uri="{FF2B5EF4-FFF2-40B4-BE49-F238E27FC236}">
                  <a16:creationId xmlns:a16="http://schemas.microsoft.com/office/drawing/2014/main" id="{B2116A77-58C6-4B9C-86D7-A21263549A86}"/>
                </a:ext>
              </a:extLst>
            </p:cNvPr>
            <p:cNvSpPr/>
            <p:nvPr/>
          </p:nvSpPr>
          <p:spPr>
            <a:xfrm>
              <a:off x="6575871" y="3840761"/>
              <a:ext cx="90943" cy="119417"/>
            </a:xfrm>
            <a:prstGeom prst="roundRect">
              <a:avLst>
                <a:gd name="adj" fmla="val 17187"/>
              </a:avLst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四角形: 角を丸くする 25">
              <a:extLst>
                <a:ext uri="{FF2B5EF4-FFF2-40B4-BE49-F238E27FC236}">
                  <a16:creationId xmlns:a16="http://schemas.microsoft.com/office/drawing/2014/main" id="{7DB2B93E-1A01-4005-9FEC-B669A6FBA14B}"/>
                </a:ext>
              </a:extLst>
            </p:cNvPr>
            <p:cNvSpPr/>
            <p:nvPr/>
          </p:nvSpPr>
          <p:spPr>
            <a:xfrm>
              <a:off x="7080954" y="3840761"/>
              <a:ext cx="90943" cy="119417"/>
            </a:xfrm>
            <a:prstGeom prst="roundRect">
              <a:avLst>
                <a:gd name="adj" fmla="val 17187"/>
              </a:avLst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四角形: 角を丸くする 26">
              <a:extLst>
                <a:ext uri="{FF2B5EF4-FFF2-40B4-BE49-F238E27FC236}">
                  <a16:creationId xmlns:a16="http://schemas.microsoft.com/office/drawing/2014/main" id="{8CBD0921-8595-4601-9083-9443D3FF46CC}"/>
                </a:ext>
              </a:extLst>
            </p:cNvPr>
            <p:cNvSpPr/>
            <p:nvPr/>
          </p:nvSpPr>
          <p:spPr>
            <a:xfrm rot="1358012">
              <a:off x="6642899" y="4432662"/>
              <a:ext cx="81493" cy="206256"/>
            </a:xfrm>
            <a:prstGeom prst="roundRect">
              <a:avLst>
                <a:gd name="adj" fmla="val 16398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59801D8A-756E-4AA9-AB42-85B70E321261}"/>
                </a:ext>
              </a:extLst>
            </p:cNvPr>
            <p:cNvGrpSpPr/>
            <p:nvPr/>
          </p:nvGrpSpPr>
          <p:grpSpPr>
            <a:xfrm>
              <a:off x="6071339" y="4247874"/>
              <a:ext cx="673867" cy="703492"/>
              <a:chOff x="4558637" y="4683363"/>
              <a:chExt cx="1054761" cy="1101131"/>
            </a:xfrm>
            <a:solidFill>
              <a:srgbClr val="FF0000"/>
            </a:solidFill>
          </p:grpSpPr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7551F1CA-495C-4A34-BEE4-F621D8158F3C}"/>
                  </a:ext>
                </a:extLst>
              </p:cNvPr>
              <p:cNvSpPr/>
              <p:nvPr/>
            </p:nvSpPr>
            <p:spPr>
              <a:xfrm>
                <a:off x="4558637" y="4683363"/>
                <a:ext cx="1054761" cy="1005105"/>
              </a:xfrm>
              <a:custGeom>
                <a:avLst/>
                <a:gdLst>
                  <a:gd name="connsiteX0" fmla="*/ 642937 w 1042987"/>
                  <a:gd name="connsiteY0" fmla="*/ 0 h 938213"/>
                  <a:gd name="connsiteX1" fmla="*/ 414337 w 1042987"/>
                  <a:gd name="connsiteY1" fmla="*/ 547688 h 938213"/>
                  <a:gd name="connsiteX2" fmla="*/ 0 w 1042987"/>
                  <a:gd name="connsiteY2" fmla="*/ 752475 h 938213"/>
                  <a:gd name="connsiteX3" fmla="*/ 233362 w 1042987"/>
                  <a:gd name="connsiteY3" fmla="*/ 938213 h 938213"/>
                  <a:gd name="connsiteX4" fmla="*/ 547687 w 1042987"/>
                  <a:gd name="connsiteY4" fmla="*/ 938213 h 938213"/>
                  <a:gd name="connsiteX5" fmla="*/ 1042987 w 1042987"/>
                  <a:gd name="connsiteY5" fmla="*/ 404813 h 938213"/>
                  <a:gd name="connsiteX6" fmla="*/ 1042987 w 1042987"/>
                  <a:gd name="connsiteY6" fmla="*/ 295275 h 938213"/>
                  <a:gd name="connsiteX7" fmla="*/ 819150 w 1042987"/>
                  <a:gd name="connsiteY7" fmla="*/ 209550 h 938213"/>
                  <a:gd name="connsiteX8" fmla="*/ 642937 w 1042987"/>
                  <a:gd name="connsiteY8" fmla="*/ 0 h 938213"/>
                  <a:gd name="connsiteX0" fmla="*/ 642937 w 1042987"/>
                  <a:gd name="connsiteY0" fmla="*/ 0 h 938213"/>
                  <a:gd name="connsiteX1" fmla="*/ 414337 w 1042987"/>
                  <a:gd name="connsiteY1" fmla="*/ 547688 h 938213"/>
                  <a:gd name="connsiteX2" fmla="*/ 0 w 1042987"/>
                  <a:gd name="connsiteY2" fmla="*/ 752475 h 938213"/>
                  <a:gd name="connsiteX3" fmla="*/ 233362 w 1042987"/>
                  <a:gd name="connsiteY3" fmla="*/ 938213 h 938213"/>
                  <a:gd name="connsiteX4" fmla="*/ 547687 w 1042987"/>
                  <a:gd name="connsiteY4" fmla="*/ 938213 h 938213"/>
                  <a:gd name="connsiteX5" fmla="*/ 895350 w 1042987"/>
                  <a:gd name="connsiteY5" fmla="*/ 610282 h 938213"/>
                  <a:gd name="connsiteX6" fmla="*/ 1042987 w 1042987"/>
                  <a:gd name="connsiteY6" fmla="*/ 295275 h 938213"/>
                  <a:gd name="connsiteX7" fmla="*/ 819150 w 1042987"/>
                  <a:gd name="connsiteY7" fmla="*/ 209550 h 938213"/>
                  <a:gd name="connsiteX8" fmla="*/ 642937 w 1042987"/>
                  <a:gd name="connsiteY8" fmla="*/ 0 h 938213"/>
                  <a:gd name="connsiteX0" fmla="*/ 642937 w 1042987"/>
                  <a:gd name="connsiteY0" fmla="*/ 0 h 942680"/>
                  <a:gd name="connsiteX1" fmla="*/ 414337 w 1042987"/>
                  <a:gd name="connsiteY1" fmla="*/ 547688 h 942680"/>
                  <a:gd name="connsiteX2" fmla="*/ 0 w 1042987"/>
                  <a:gd name="connsiteY2" fmla="*/ 752475 h 942680"/>
                  <a:gd name="connsiteX3" fmla="*/ 233362 w 1042987"/>
                  <a:gd name="connsiteY3" fmla="*/ 938213 h 942680"/>
                  <a:gd name="connsiteX4" fmla="*/ 695324 w 1042987"/>
                  <a:gd name="connsiteY4" fmla="*/ 942680 h 942680"/>
                  <a:gd name="connsiteX5" fmla="*/ 895350 w 1042987"/>
                  <a:gd name="connsiteY5" fmla="*/ 610282 h 942680"/>
                  <a:gd name="connsiteX6" fmla="*/ 1042987 w 1042987"/>
                  <a:gd name="connsiteY6" fmla="*/ 295275 h 942680"/>
                  <a:gd name="connsiteX7" fmla="*/ 819150 w 1042987"/>
                  <a:gd name="connsiteY7" fmla="*/ 209550 h 942680"/>
                  <a:gd name="connsiteX8" fmla="*/ 642937 w 1042987"/>
                  <a:gd name="connsiteY8" fmla="*/ 0 h 942680"/>
                  <a:gd name="connsiteX0" fmla="*/ 642937 w 1042987"/>
                  <a:gd name="connsiteY0" fmla="*/ 0 h 942680"/>
                  <a:gd name="connsiteX1" fmla="*/ 423862 w 1042987"/>
                  <a:gd name="connsiteY1" fmla="*/ 480687 h 942680"/>
                  <a:gd name="connsiteX2" fmla="*/ 0 w 1042987"/>
                  <a:gd name="connsiteY2" fmla="*/ 752475 h 942680"/>
                  <a:gd name="connsiteX3" fmla="*/ 233362 w 1042987"/>
                  <a:gd name="connsiteY3" fmla="*/ 938213 h 942680"/>
                  <a:gd name="connsiteX4" fmla="*/ 695324 w 1042987"/>
                  <a:gd name="connsiteY4" fmla="*/ 942680 h 942680"/>
                  <a:gd name="connsiteX5" fmla="*/ 895350 w 1042987"/>
                  <a:gd name="connsiteY5" fmla="*/ 610282 h 942680"/>
                  <a:gd name="connsiteX6" fmla="*/ 1042987 w 1042987"/>
                  <a:gd name="connsiteY6" fmla="*/ 295275 h 942680"/>
                  <a:gd name="connsiteX7" fmla="*/ 819150 w 1042987"/>
                  <a:gd name="connsiteY7" fmla="*/ 209550 h 942680"/>
                  <a:gd name="connsiteX8" fmla="*/ 642937 w 1042987"/>
                  <a:gd name="connsiteY8" fmla="*/ 0 h 942680"/>
                  <a:gd name="connsiteX0" fmla="*/ 657616 w 1057666"/>
                  <a:gd name="connsiteY0" fmla="*/ 0 h 942680"/>
                  <a:gd name="connsiteX1" fmla="*/ 438541 w 1057666"/>
                  <a:gd name="connsiteY1" fmla="*/ 480687 h 942680"/>
                  <a:gd name="connsiteX2" fmla="*/ 14679 w 1057666"/>
                  <a:gd name="connsiteY2" fmla="*/ 752475 h 942680"/>
                  <a:gd name="connsiteX3" fmla="*/ 248041 w 1057666"/>
                  <a:gd name="connsiteY3" fmla="*/ 938213 h 942680"/>
                  <a:gd name="connsiteX4" fmla="*/ 710003 w 1057666"/>
                  <a:gd name="connsiteY4" fmla="*/ 942680 h 942680"/>
                  <a:gd name="connsiteX5" fmla="*/ 910029 w 1057666"/>
                  <a:gd name="connsiteY5" fmla="*/ 610282 h 942680"/>
                  <a:gd name="connsiteX6" fmla="*/ 1057666 w 1057666"/>
                  <a:gd name="connsiteY6" fmla="*/ 295275 h 942680"/>
                  <a:gd name="connsiteX7" fmla="*/ 833829 w 1057666"/>
                  <a:gd name="connsiteY7" fmla="*/ 209550 h 942680"/>
                  <a:gd name="connsiteX8" fmla="*/ 657616 w 1057666"/>
                  <a:gd name="connsiteY8" fmla="*/ 0 h 942680"/>
                  <a:gd name="connsiteX0" fmla="*/ 660602 w 1060652"/>
                  <a:gd name="connsiteY0" fmla="*/ 0 h 942680"/>
                  <a:gd name="connsiteX1" fmla="*/ 441527 w 1060652"/>
                  <a:gd name="connsiteY1" fmla="*/ 480687 h 942680"/>
                  <a:gd name="connsiteX2" fmla="*/ 17665 w 1060652"/>
                  <a:gd name="connsiteY2" fmla="*/ 752475 h 942680"/>
                  <a:gd name="connsiteX3" fmla="*/ 251027 w 1060652"/>
                  <a:gd name="connsiteY3" fmla="*/ 938213 h 942680"/>
                  <a:gd name="connsiteX4" fmla="*/ 712989 w 1060652"/>
                  <a:gd name="connsiteY4" fmla="*/ 942680 h 942680"/>
                  <a:gd name="connsiteX5" fmla="*/ 913015 w 1060652"/>
                  <a:gd name="connsiteY5" fmla="*/ 610282 h 942680"/>
                  <a:gd name="connsiteX6" fmla="*/ 1060652 w 1060652"/>
                  <a:gd name="connsiteY6" fmla="*/ 295275 h 942680"/>
                  <a:gd name="connsiteX7" fmla="*/ 836815 w 1060652"/>
                  <a:gd name="connsiteY7" fmla="*/ 209550 h 942680"/>
                  <a:gd name="connsiteX8" fmla="*/ 660602 w 1060652"/>
                  <a:gd name="connsiteY8" fmla="*/ 0 h 942680"/>
                  <a:gd name="connsiteX0" fmla="*/ 660602 w 1060652"/>
                  <a:gd name="connsiteY0" fmla="*/ 0 h 942682"/>
                  <a:gd name="connsiteX1" fmla="*/ 441527 w 1060652"/>
                  <a:gd name="connsiteY1" fmla="*/ 480687 h 942682"/>
                  <a:gd name="connsiteX2" fmla="*/ 17665 w 1060652"/>
                  <a:gd name="connsiteY2" fmla="*/ 752475 h 942682"/>
                  <a:gd name="connsiteX3" fmla="*/ 251027 w 1060652"/>
                  <a:gd name="connsiteY3" fmla="*/ 938213 h 942682"/>
                  <a:gd name="connsiteX4" fmla="*/ 712989 w 1060652"/>
                  <a:gd name="connsiteY4" fmla="*/ 942680 h 942682"/>
                  <a:gd name="connsiteX5" fmla="*/ 913015 w 1060652"/>
                  <a:gd name="connsiteY5" fmla="*/ 610282 h 942682"/>
                  <a:gd name="connsiteX6" fmla="*/ 1060652 w 1060652"/>
                  <a:gd name="connsiteY6" fmla="*/ 295275 h 942682"/>
                  <a:gd name="connsiteX7" fmla="*/ 836815 w 1060652"/>
                  <a:gd name="connsiteY7" fmla="*/ 209550 h 942682"/>
                  <a:gd name="connsiteX8" fmla="*/ 660602 w 1060652"/>
                  <a:gd name="connsiteY8" fmla="*/ 0 h 942682"/>
                  <a:gd name="connsiteX0" fmla="*/ 660602 w 1060652"/>
                  <a:gd name="connsiteY0" fmla="*/ 0 h 942682"/>
                  <a:gd name="connsiteX1" fmla="*/ 441527 w 1060652"/>
                  <a:gd name="connsiteY1" fmla="*/ 480687 h 942682"/>
                  <a:gd name="connsiteX2" fmla="*/ 17665 w 1060652"/>
                  <a:gd name="connsiteY2" fmla="*/ 752475 h 942682"/>
                  <a:gd name="connsiteX3" fmla="*/ 251027 w 1060652"/>
                  <a:gd name="connsiteY3" fmla="*/ 938213 h 942682"/>
                  <a:gd name="connsiteX4" fmla="*/ 712989 w 1060652"/>
                  <a:gd name="connsiteY4" fmla="*/ 942680 h 942682"/>
                  <a:gd name="connsiteX5" fmla="*/ 913015 w 1060652"/>
                  <a:gd name="connsiteY5" fmla="*/ 610282 h 942682"/>
                  <a:gd name="connsiteX6" fmla="*/ 1060652 w 1060652"/>
                  <a:gd name="connsiteY6" fmla="*/ 295275 h 942682"/>
                  <a:gd name="connsiteX7" fmla="*/ 836815 w 1060652"/>
                  <a:gd name="connsiteY7" fmla="*/ 209550 h 942682"/>
                  <a:gd name="connsiteX8" fmla="*/ 660602 w 1060652"/>
                  <a:gd name="connsiteY8" fmla="*/ 0 h 942682"/>
                  <a:gd name="connsiteX0" fmla="*/ 646789 w 1046839"/>
                  <a:gd name="connsiteY0" fmla="*/ 0 h 942682"/>
                  <a:gd name="connsiteX1" fmla="*/ 406283 w 1046839"/>
                  <a:gd name="connsiteY1" fmla="*/ 469520 h 942682"/>
                  <a:gd name="connsiteX2" fmla="*/ 3852 w 1046839"/>
                  <a:gd name="connsiteY2" fmla="*/ 752475 h 942682"/>
                  <a:gd name="connsiteX3" fmla="*/ 237214 w 1046839"/>
                  <a:gd name="connsiteY3" fmla="*/ 938213 h 942682"/>
                  <a:gd name="connsiteX4" fmla="*/ 699176 w 1046839"/>
                  <a:gd name="connsiteY4" fmla="*/ 942680 h 942682"/>
                  <a:gd name="connsiteX5" fmla="*/ 899202 w 1046839"/>
                  <a:gd name="connsiteY5" fmla="*/ 610282 h 942682"/>
                  <a:gd name="connsiteX6" fmla="*/ 1046839 w 1046839"/>
                  <a:gd name="connsiteY6" fmla="*/ 295275 h 942682"/>
                  <a:gd name="connsiteX7" fmla="*/ 823002 w 1046839"/>
                  <a:gd name="connsiteY7" fmla="*/ 209550 h 942682"/>
                  <a:gd name="connsiteX8" fmla="*/ 646789 w 1046839"/>
                  <a:gd name="connsiteY8" fmla="*/ 0 h 942682"/>
                  <a:gd name="connsiteX0" fmla="*/ 654711 w 1054761"/>
                  <a:gd name="connsiteY0" fmla="*/ 0 h 942682"/>
                  <a:gd name="connsiteX1" fmla="*/ 414205 w 1054761"/>
                  <a:gd name="connsiteY1" fmla="*/ 469520 h 942682"/>
                  <a:gd name="connsiteX2" fmla="*/ 11774 w 1054761"/>
                  <a:gd name="connsiteY2" fmla="*/ 752475 h 942682"/>
                  <a:gd name="connsiteX3" fmla="*/ 245136 w 1054761"/>
                  <a:gd name="connsiteY3" fmla="*/ 938213 h 942682"/>
                  <a:gd name="connsiteX4" fmla="*/ 707098 w 1054761"/>
                  <a:gd name="connsiteY4" fmla="*/ 942680 h 942682"/>
                  <a:gd name="connsiteX5" fmla="*/ 907124 w 1054761"/>
                  <a:gd name="connsiteY5" fmla="*/ 610282 h 942682"/>
                  <a:gd name="connsiteX6" fmla="*/ 1054761 w 1054761"/>
                  <a:gd name="connsiteY6" fmla="*/ 295275 h 942682"/>
                  <a:gd name="connsiteX7" fmla="*/ 830924 w 1054761"/>
                  <a:gd name="connsiteY7" fmla="*/ 209550 h 942682"/>
                  <a:gd name="connsiteX8" fmla="*/ 654711 w 1054761"/>
                  <a:gd name="connsiteY8" fmla="*/ 0 h 942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54761" h="942682">
                    <a:moveTo>
                      <a:pt x="654711" y="0"/>
                    </a:moveTo>
                    <a:cubicBezTo>
                      <a:pt x="581686" y="160229"/>
                      <a:pt x="499137" y="389692"/>
                      <a:pt x="414205" y="469520"/>
                    </a:cubicBezTo>
                    <a:cubicBezTo>
                      <a:pt x="329273" y="549348"/>
                      <a:pt x="68527" y="643092"/>
                      <a:pt x="11774" y="752475"/>
                    </a:cubicBezTo>
                    <a:cubicBezTo>
                      <a:pt x="-44979" y="861858"/>
                      <a:pt x="114962" y="938834"/>
                      <a:pt x="245136" y="938213"/>
                    </a:cubicBezTo>
                    <a:lnTo>
                      <a:pt x="707098" y="942680"/>
                    </a:lnTo>
                    <a:cubicBezTo>
                      <a:pt x="783298" y="943548"/>
                      <a:pt x="840449" y="721081"/>
                      <a:pt x="907124" y="610282"/>
                    </a:cubicBezTo>
                    <a:lnTo>
                      <a:pt x="1054761" y="295275"/>
                    </a:lnTo>
                    <a:lnTo>
                      <a:pt x="830924" y="209550"/>
                    </a:lnTo>
                    <a:lnTo>
                      <a:pt x="654711" y="0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2B096F38-24F1-423F-831F-C93093D5D3E5}"/>
                  </a:ext>
                </a:extLst>
              </p:cNvPr>
              <p:cNvSpPr/>
              <p:nvPr/>
            </p:nvSpPr>
            <p:spPr>
              <a:xfrm rot="1800000">
                <a:off x="5011916" y="4752339"/>
                <a:ext cx="188197" cy="1032155"/>
              </a:xfrm>
              <a:custGeom>
                <a:avLst/>
                <a:gdLst>
                  <a:gd name="connsiteX0" fmla="*/ 0 w 188197"/>
                  <a:gd name="connsiteY0" fmla="*/ 0 h 1032155"/>
                  <a:gd name="connsiteX1" fmla="*/ 110662 w 188197"/>
                  <a:gd name="connsiteY1" fmla="*/ 44122 h 1032155"/>
                  <a:gd name="connsiteX2" fmla="*/ 137778 w 188197"/>
                  <a:gd name="connsiteY2" fmla="*/ 132993 h 1032155"/>
                  <a:gd name="connsiteX3" fmla="*/ 188197 w 188197"/>
                  <a:gd name="connsiteY3" fmla="*/ 577266 h 1032155"/>
                  <a:gd name="connsiteX4" fmla="*/ 175162 w 188197"/>
                  <a:gd name="connsiteY4" fmla="*/ 807292 h 1032155"/>
                  <a:gd name="connsiteX5" fmla="*/ 146887 w 188197"/>
                  <a:gd name="connsiteY5" fmla="*/ 969338 h 1032155"/>
                  <a:gd name="connsiteX6" fmla="*/ 40553 w 188197"/>
                  <a:gd name="connsiteY6" fmla="*/ 1029277 h 1032155"/>
                  <a:gd name="connsiteX7" fmla="*/ 34635 w 188197"/>
                  <a:gd name="connsiteY7" fmla="*/ 1032155 h 1032155"/>
                  <a:gd name="connsiteX8" fmla="*/ 48333 w 188197"/>
                  <a:gd name="connsiteY8" fmla="*/ 983754 h 1032155"/>
                  <a:gd name="connsiteX9" fmla="*/ 91125 w 188197"/>
                  <a:gd name="connsiteY9" fmla="*/ 577266 h 1032155"/>
                  <a:gd name="connsiteX10" fmla="*/ 48333 w 188197"/>
                  <a:gd name="connsiteY10" fmla="*/ 170779 h 1032155"/>
                  <a:gd name="connsiteX11" fmla="*/ 0 w 188197"/>
                  <a:gd name="connsiteY11" fmla="*/ 0 h 1032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8197" h="1032155">
                    <a:moveTo>
                      <a:pt x="0" y="0"/>
                    </a:moveTo>
                    <a:lnTo>
                      <a:pt x="110662" y="44122"/>
                    </a:lnTo>
                    <a:lnTo>
                      <a:pt x="137778" y="132993"/>
                    </a:lnTo>
                    <a:cubicBezTo>
                      <a:pt x="170244" y="269545"/>
                      <a:pt x="188197" y="419676"/>
                      <a:pt x="188197" y="577266"/>
                    </a:cubicBezTo>
                    <a:cubicBezTo>
                      <a:pt x="188197" y="656061"/>
                      <a:pt x="183709" y="732991"/>
                      <a:pt x="175162" y="807292"/>
                    </a:cubicBezTo>
                    <a:lnTo>
                      <a:pt x="146887" y="969338"/>
                    </a:lnTo>
                    <a:lnTo>
                      <a:pt x="40553" y="1029277"/>
                    </a:lnTo>
                    <a:lnTo>
                      <a:pt x="34635" y="1032155"/>
                    </a:lnTo>
                    <a:lnTo>
                      <a:pt x="48333" y="983754"/>
                    </a:lnTo>
                    <a:cubicBezTo>
                      <a:pt x="75888" y="858816"/>
                      <a:pt x="91124" y="721454"/>
                      <a:pt x="91125" y="577266"/>
                    </a:cubicBezTo>
                    <a:cubicBezTo>
                      <a:pt x="91124" y="433079"/>
                      <a:pt x="75888" y="295717"/>
                      <a:pt x="48333" y="17077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C51462A4-5F8B-44AD-BACD-B2F999E5657A}"/>
                  </a:ext>
                </a:extLst>
              </p:cNvPr>
              <p:cNvSpPr/>
              <p:nvPr/>
            </p:nvSpPr>
            <p:spPr>
              <a:xfrm rot="1800000">
                <a:off x="4823513" y="5030855"/>
                <a:ext cx="76205" cy="687839"/>
              </a:xfrm>
              <a:custGeom>
                <a:avLst/>
                <a:gdLst>
                  <a:gd name="connsiteX0" fmla="*/ 48409 w 76205"/>
                  <a:gd name="connsiteY0" fmla="*/ 0 h 687839"/>
                  <a:gd name="connsiteX1" fmla="*/ 63171 w 76205"/>
                  <a:gd name="connsiteY1" fmla="*/ 84599 h 687839"/>
                  <a:gd name="connsiteX2" fmla="*/ 76205 w 76205"/>
                  <a:gd name="connsiteY2" fmla="*/ 314624 h 687839"/>
                  <a:gd name="connsiteX3" fmla="*/ 63171 w 76205"/>
                  <a:gd name="connsiteY3" fmla="*/ 544650 h 687839"/>
                  <a:gd name="connsiteX4" fmla="*/ 39539 w 76205"/>
                  <a:gd name="connsiteY4" fmla="*/ 680081 h 687839"/>
                  <a:gd name="connsiteX5" fmla="*/ 12963 w 76205"/>
                  <a:gd name="connsiteY5" fmla="*/ 687089 h 687839"/>
                  <a:gd name="connsiteX6" fmla="*/ 0 w 76205"/>
                  <a:gd name="connsiteY6" fmla="*/ 687839 h 687839"/>
                  <a:gd name="connsiteX7" fmla="*/ 25620 w 76205"/>
                  <a:gd name="connsiteY7" fmla="*/ 536925 h 687839"/>
                  <a:gd name="connsiteX8" fmla="*/ 37877 w 76205"/>
                  <a:gd name="connsiteY8" fmla="*/ 314624 h 687839"/>
                  <a:gd name="connsiteX9" fmla="*/ 29021 w 76205"/>
                  <a:gd name="connsiteY9" fmla="*/ 153996 h 687839"/>
                  <a:gd name="connsiteX10" fmla="*/ 39587 w 76205"/>
                  <a:gd name="connsiteY10" fmla="*/ 125499 h 687839"/>
                  <a:gd name="connsiteX11" fmla="*/ 49216 w 76205"/>
                  <a:gd name="connsiteY11" fmla="*/ 15897 h 687839"/>
                  <a:gd name="connsiteX12" fmla="*/ 48409 w 76205"/>
                  <a:gd name="connsiteY12" fmla="*/ 0 h 687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6205" h="687839">
                    <a:moveTo>
                      <a:pt x="48409" y="0"/>
                    </a:moveTo>
                    <a:lnTo>
                      <a:pt x="63171" y="84599"/>
                    </a:lnTo>
                    <a:cubicBezTo>
                      <a:pt x="71717" y="158899"/>
                      <a:pt x="76205" y="235829"/>
                      <a:pt x="76205" y="314624"/>
                    </a:cubicBezTo>
                    <a:cubicBezTo>
                      <a:pt x="76205" y="393419"/>
                      <a:pt x="71717" y="470349"/>
                      <a:pt x="63171" y="544650"/>
                    </a:cubicBezTo>
                    <a:lnTo>
                      <a:pt x="39539" y="680081"/>
                    </a:lnTo>
                    <a:lnTo>
                      <a:pt x="12963" y="687089"/>
                    </a:lnTo>
                    <a:lnTo>
                      <a:pt x="0" y="687839"/>
                    </a:lnTo>
                    <a:lnTo>
                      <a:pt x="25620" y="536925"/>
                    </a:lnTo>
                    <a:cubicBezTo>
                      <a:pt x="33657" y="465120"/>
                      <a:pt x="37877" y="390773"/>
                      <a:pt x="37877" y="314624"/>
                    </a:cubicBezTo>
                    <a:lnTo>
                      <a:pt x="29021" y="153996"/>
                    </a:lnTo>
                    <a:lnTo>
                      <a:pt x="39587" y="125499"/>
                    </a:lnTo>
                    <a:cubicBezTo>
                      <a:pt x="47336" y="96455"/>
                      <a:pt x="49970" y="58850"/>
                      <a:pt x="49216" y="15897"/>
                    </a:cubicBezTo>
                    <a:lnTo>
                      <a:pt x="48409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1DBE0F07-A4EE-4F9E-B378-EB943764CBD8}"/>
                  </a:ext>
                </a:extLst>
              </p:cNvPr>
              <p:cNvSpPr/>
              <p:nvPr/>
            </p:nvSpPr>
            <p:spPr>
              <a:xfrm rot="1800000">
                <a:off x="5227226" y="4904479"/>
                <a:ext cx="161302" cy="869300"/>
              </a:xfrm>
              <a:custGeom>
                <a:avLst/>
                <a:gdLst>
                  <a:gd name="connsiteX0" fmla="*/ 0 w 161302"/>
                  <a:gd name="connsiteY0" fmla="*/ 13036 h 869300"/>
                  <a:gd name="connsiteX1" fmla="*/ 95322 w 161302"/>
                  <a:gd name="connsiteY1" fmla="*/ 0 h 869300"/>
                  <a:gd name="connsiteX2" fmla="*/ 110882 w 161302"/>
                  <a:gd name="connsiteY2" fmla="*/ 50999 h 869300"/>
                  <a:gd name="connsiteX3" fmla="*/ 161302 w 161302"/>
                  <a:gd name="connsiteY3" fmla="*/ 495272 h 869300"/>
                  <a:gd name="connsiteX4" fmla="*/ 148267 w 161302"/>
                  <a:gd name="connsiteY4" fmla="*/ 725298 h 869300"/>
                  <a:gd name="connsiteX5" fmla="*/ 133661 w 161302"/>
                  <a:gd name="connsiteY5" fmla="*/ 809004 h 869300"/>
                  <a:gd name="connsiteX6" fmla="*/ 26692 w 161302"/>
                  <a:gd name="connsiteY6" fmla="*/ 869300 h 869300"/>
                  <a:gd name="connsiteX7" fmla="*/ 53166 w 161302"/>
                  <a:gd name="connsiteY7" fmla="*/ 705734 h 869300"/>
                  <a:gd name="connsiteX8" fmla="*/ 64229 w 161302"/>
                  <a:gd name="connsiteY8" fmla="*/ 495272 h 869300"/>
                  <a:gd name="connsiteX9" fmla="*/ 21438 w 161302"/>
                  <a:gd name="connsiteY9" fmla="*/ 88785 h 869300"/>
                  <a:gd name="connsiteX10" fmla="*/ 0 w 161302"/>
                  <a:gd name="connsiteY10" fmla="*/ 13036 h 869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1302" h="869300">
                    <a:moveTo>
                      <a:pt x="0" y="13036"/>
                    </a:moveTo>
                    <a:lnTo>
                      <a:pt x="95322" y="0"/>
                    </a:lnTo>
                    <a:lnTo>
                      <a:pt x="110882" y="50999"/>
                    </a:lnTo>
                    <a:cubicBezTo>
                      <a:pt x="143349" y="187551"/>
                      <a:pt x="161302" y="337682"/>
                      <a:pt x="161302" y="495272"/>
                    </a:cubicBezTo>
                    <a:cubicBezTo>
                      <a:pt x="161302" y="574067"/>
                      <a:pt x="156813" y="650998"/>
                      <a:pt x="148267" y="725298"/>
                    </a:cubicBezTo>
                    <a:lnTo>
                      <a:pt x="133661" y="809004"/>
                    </a:lnTo>
                    <a:lnTo>
                      <a:pt x="26692" y="869300"/>
                    </a:lnTo>
                    <a:lnTo>
                      <a:pt x="53166" y="705734"/>
                    </a:lnTo>
                    <a:cubicBezTo>
                      <a:pt x="60420" y="637753"/>
                      <a:pt x="64229" y="567366"/>
                      <a:pt x="64229" y="495272"/>
                    </a:cubicBezTo>
                    <a:cubicBezTo>
                      <a:pt x="64230" y="351085"/>
                      <a:pt x="48992" y="213723"/>
                      <a:pt x="21438" y="88785"/>
                    </a:cubicBezTo>
                    <a:lnTo>
                      <a:pt x="0" y="13036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5D278D0D-BBCF-4C4C-9765-A1BBFD42D98D}"/>
                </a:ext>
              </a:extLst>
            </p:cNvPr>
            <p:cNvGrpSpPr/>
            <p:nvPr/>
          </p:nvGrpSpPr>
          <p:grpSpPr>
            <a:xfrm>
              <a:off x="6509171" y="4099952"/>
              <a:ext cx="723584" cy="528714"/>
              <a:chOff x="7486651" y="3499152"/>
              <a:chExt cx="1460879" cy="1067449"/>
            </a:xfrm>
            <a:solidFill>
              <a:srgbClr val="FF0000"/>
            </a:solidFill>
          </p:grpSpPr>
          <p:sp>
            <p:nvSpPr>
              <p:cNvPr id="82" name="四角形: 角を丸くする 81">
                <a:extLst>
                  <a:ext uri="{FF2B5EF4-FFF2-40B4-BE49-F238E27FC236}">
                    <a16:creationId xmlns:a16="http://schemas.microsoft.com/office/drawing/2014/main" id="{ADDCDA74-BEF6-4D16-A6BC-40E8A79BE2FA}"/>
                  </a:ext>
                </a:extLst>
              </p:cNvPr>
              <p:cNvSpPr/>
              <p:nvPr/>
            </p:nvSpPr>
            <p:spPr>
              <a:xfrm>
                <a:off x="7526635" y="3989821"/>
                <a:ext cx="21218" cy="328356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3" name="四角形: 上の 2 つの角を丸める 82">
                <a:extLst>
                  <a:ext uri="{FF2B5EF4-FFF2-40B4-BE49-F238E27FC236}">
                    <a16:creationId xmlns:a16="http://schemas.microsoft.com/office/drawing/2014/main" id="{53B53127-B185-464E-83AE-96583E82DD73}"/>
                  </a:ext>
                </a:extLst>
              </p:cNvPr>
              <p:cNvSpPr/>
              <p:nvPr/>
            </p:nvSpPr>
            <p:spPr>
              <a:xfrm>
                <a:off x="7486651" y="4318177"/>
                <a:ext cx="101186" cy="24842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楕円 83">
                <a:extLst>
                  <a:ext uri="{FF2B5EF4-FFF2-40B4-BE49-F238E27FC236}">
                    <a16:creationId xmlns:a16="http://schemas.microsoft.com/office/drawing/2014/main" id="{F9635474-33F1-40CA-8FD5-A89692D60081}"/>
                  </a:ext>
                </a:extLst>
              </p:cNvPr>
              <p:cNvSpPr/>
              <p:nvPr/>
            </p:nvSpPr>
            <p:spPr>
              <a:xfrm>
                <a:off x="7497653" y="4287918"/>
                <a:ext cx="79182" cy="45719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四角形: 角を丸くする 84">
                <a:extLst>
                  <a:ext uri="{FF2B5EF4-FFF2-40B4-BE49-F238E27FC236}">
                    <a16:creationId xmlns:a16="http://schemas.microsoft.com/office/drawing/2014/main" id="{3B55189E-A8E3-4F3C-B5A7-604C8231243A}"/>
                  </a:ext>
                </a:extLst>
              </p:cNvPr>
              <p:cNvSpPr/>
              <p:nvPr/>
            </p:nvSpPr>
            <p:spPr>
              <a:xfrm>
                <a:off x="8886328" y="3989821"/>
                <a:ext cx="21218" cy="328356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6" name="四角形: 上の 2 つの角を丸める 85">
                <a:extLst>
                  <a:ext uri="{FF2B5EF4-FFF2-40B4-BE49-F238E27FC236}">
                    <a16:creationId xmlns:a16="http://schemas.microsoft.com/office/drawing/2014/main" id="{CA2A2035-4E0C-43B7-99D0-F59D855E4527}"/>
                  </a:ext>
                </a:extLst>
              </p:cNvPr>
              <p:cNvSpPr/>
              <p:nvPr/>
            </p:nvSpPr>
            <p:spPr>
              <a:xfrm>
                <a:off x="8846344" y="4318177"/>
                <a:ext cx="101186" cy="24842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楕円 86">
                <a:extLst>
                  <a:ext uri="{FF2B5EF4-FFF2-40B4-BE49-F238E27FC236}">
                    <a16:creationId xmlns:a16="http://schemas.microsoft.com/office/drawing/2014/main" id="{A7978B2E-F0C4-4E96-BEF5-F46ADE2D1EE0}"/>
                  </a:ext>
                </a:extLst>
              </p:cNvPr>
              <p:cNvSpPr/>
              <p:nvPr/>
            </p:nvSpPr>
            <p:spPr>
              <a:xfrm>
                <a:off x="8857346" y="4287918"/>
                <a:ext cx="79182" cy="45719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2D2DB40F-1757-467B-8349-4B233A014296}"/>
                  </a:ext>
                </a:extLst>
              </p:cNvPr>
              <p:cNvSpPr/>
              <p:nvPr/>
            </p:nvSpPr>
            <p:spPr>
              <a:xfrm>
                <a:off x="7501309" y="3499152"/>
                <a:ext cx="1438417" cy="753425"/>
              </a:xfrm>
              <a:custGeom>
                <a:avLst/>
                <a:gdLst>
                  <a:gd name="connsiteX0" fmla="*/ 721093 w 1438417"/>
                  <a:gd name="connsiteY0" fmla="*/ 4 h 753425"/>
                  <a:gd name="connsiteX1" fmla="*/ 1438417 w 1438417"/>
                  <a:gd name="connsiteY1" fmla="*/ 531529 h 753425"/>
                  <a:gd name="connsiteX2" fmla="*/ 718409 w 1438417"/>
                  <a:gd name="connsiteY2" fmla="*/ 753425 h 753425"/>
                  <a:gd name="connsiteX3" fmla="*/ 0 w 1438417"/>
                  <a:gd name="connsiteY3" fmla="*/ 526405 h 753425"/>
                  <a:gd name="connsiteX4" fmla="*/ 721093 w 1438417"/>
                  <a:gd name="connsiteY4" fmla="*/ 4 h 75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38417" h="753425">
                    <a:moveTo>
                      <a:pt x="721093" y="4"/>
                    </a:moveTo>
                    <a:cubicBezTo>
                      <a:pt x="1050732" y="1178"/>
                      <a:pt x="1341333" y="216508"/>
                      <a:pt x="1438417" y="531529"/>
                    </a:cubicBezTo>
                    <a:lnTo>
                      <a:pt x="718409" y="753425"/>
                    </a:lnTo>
                    <a:lnTo>
                      <a:pt x="0" y="526405"/>
                    </a:lnTo>
                    <a:cubicBezTo>
                      <a:pt x="99326" y="212085"/>
                      <a:pt x="391454" y="-1170"/>
                      <a:pt x="721093" y="4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1684352D-C8D1-4C6F-BE2F-91A7E8E3D87E}"/>
                  </a:ext>
                </a:extLst>
              </p:cNvPr>
              <p:cNvSpPr/>
              <p:nvPr/>
            </p:nvSpPr>
            <p:spPr>
              <a:xfrm>
                <a:off x="7616123" y="3619429"/>
                <a:ext cx="1208790" cy="633148"/>
              </a:xfrm>
              <a:custGeom>
                <a:avLst/>
                <a:gdLst>
                  <a:gd name="connsiteX0" fmla="*/ 721093 w 1438417"/>
                  <a:gd name="connsiteY0" fmla="*/ 4 h 753425"/>
                  <a:gd name="connsiteX1" fmla="*/ 1438417 w 1438417"/>
                  <a:gd name="connsiteY1" fmla="*/ 531529 h 753425"/>
                  <a:gd name="connsiteX2" fmla="*/ 718409 w 1438417"/>
                  <a:gd name="connsiteY2" fmla="*/ 753425 h 753425"/>
                  <a:gd name="connsiteX3" fmla="*/ 0 w 1438417"/>
                  <a:gd name="connsiteY3" fmla="*/ 526405 h 753425"/>
                  <a:gd name="connsiteX4" fmla="*/ 721093 w 1438417"/>
                  <a:gd name="connsiteY4" fmla="*/ 4 h 75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38417" h="753425">
                    <a:moveTo>
                      <a:pt x="721093" y="4"/>
                    </a:moveTo>
                    <a:cubicBezTo>
                      <a:pt x="1050732" y="1178"/>
                      <a:pt x="1341333" y="216508"/>
                      <a:pt x="1438417" y="531529"/>
                    </a:cubicBezTo>
                    <a:lnTo>
                      <a:pt x="718409" y="753425"/>
                    </a:lnTo>
                    <a:lnTo>
                      <a:pt x="0" y="526405"/>
                    </a:lnTo>
                    <a:cubicBezTo>
                      <a:pt x="99326" y="212085"/>
                      <a:pt x="391454" y="-1170"/>
                      <a:pt x="721093" y="4"/>
                    </a:cubicBezTo>
                    <a:close/>
                  </a:path>
                </a:pathLst>
              </a:custGeom>
              <a:solidFill>
                <a:srgbClr val="00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52578CCF-3C10-458C-86C7-B2F1F045D389}"/>
                  </a:ext>
                </a:extLst>
              </p:cNvPr>
              <p:cNvSpPr/>
              <p:nvPr/>
            </p:nvSpPr>
            <p:spPr>
              <a:xfrm>
                <a:off x="7694705" y="3663793"/>
                <a:ext cx="1051626" cy="550828"/>
              </a:xfrm>
              <a:custGeom>
                <a:avLst/>
                <a:gdLst>
                  <a:gd name="connsiteX0" fmla="*/ 721093 w 1438417"/>
                  <a:gd name="connsiteY0" fmla="*/ 4 h 753425"/>
                  <a:gd name="connsiteX1" fmla="*/ 1438417 w 1438417"/>
                  <a:gd name="connsiteY1" fmla="*/ 531529 h 753425"/>
                  <a:gd name="connsiteX2" fmla="*/ 718409 w 1438417"/>
                  <a:gd name="connsiteY2" fmla="*/ 753425 h 753425"/>
                  <a:gd name="connsiteX3" fmla="*/ 0 w 1438417"/>
                  <a:gd name="connsiteY3" fmla="*/ 526405 h 753425"/>
                  <a:gd name="connsiteX4" fmla="*/ 721093 w 1438417"/>
                  <a:gd name="connsiteY4" fmla="*/ 4 h 75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38417" h="753425">
                    <a:moveTo>
                      <a:pt x="721093" y="4"/>
                    </a:moveTo>
                    <a:cubicBezTo>
                      <a:pt x="1050732" y="1178"/>
                      <a:pt x="1341333" y="216508"/>
                      <a:pt x="1438417" y="531529"/>
                    </a:cubicBezTo>
                    <a:lnTo>
                      <a:pt x="718409" y="753425"/>
                    </a:lnTo>
                    <a:lnTo>
                      <a:pt x="0" y="526405"/>
                    </a:lnTo>
                    <a:cubicBezTo>
                      <a:pt x="99326" y="212085"/>
                      <a:pt x="391454" y="-1170"/>
                      <a:pt x="721093" y="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" name="四角形: 角を丸くする 29">
              <a:extLst>
                <a:ext uri="{FF2B5EF4-FFF2-40B4-BE49-F238E27FC236}">
                  <a16:creationId xmlns:a16="http://schemas.microsoft.com/office/drawing/2014/main" id="{2A149E82-4576-4B0F-9AAC-5EDCB1A708B1}"/>
                </a:ext>
              </a:extLst>
            </p:cNvPr>
            <p:cNvSpPr/>
            <p:nvPr/>
          </p:nvSpPr>
          <p:spPr>
            <a:xfrm>
              <a:off x="6606738" y="3840546"/>
              <a:ext cx="29210" cy="119417"/>
            </a:xfrm>
            <a:prstGeom prst="roundRect">
              <a:avLst>
                <a:gd name="adj" fmla="val 17187"/>
              </a:avLst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四角形: 角を丸くする 30">
              <a:extLst>
                <a:ext uri="{FF2B5EF4-FFF2-40B4-BE49-F238E27FC236}">
                  <a16:creationId xmlns:a16="http://schemas.microsoft.com/office/drawing/2014/main" id="{92D1EEB7-F22D-4666-982C-9D575C1FF437}"/>
                </a:ext>
              </a:extLst>
            </p:cNvPr>
            <p:cNvSpPr/>
            <p:nvPr/>
          </p:nvSpPr>
          <p:spPr>
            <a:xfrm>
              <a:off x="7111821" y="3840546"/>
              <a:ext cx="29210" cy="119417"/>
            </a:xfrm>
            <a:prstGeom prst="roundRect">
              <a:avLst>
                <a:gd name="adj" fmla="val 17187"/>
              </a:avLst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1D5A2428-4A9E-4A22-B194-C4D30CB73737}"/>
                </a:ext>
              </a:extLst>
            </p:cNvPr>
            <p:cNvGrpSpPr/>
            <p:nvPr/>
          </p:nvGrpSpPr>
          <p:grpSpPr>
            <a:xfrm>
              <a:off x="5853557" y="4868223"/>
              <a:ext cx="2039614" cy="166286"/>
              <a:chOff x="1735438" y="5691115"/>
              <a:chExt cx="2958295" cy="352036"/>
            </a:xfrm>
          </p:grpSpPr>
          <p:sp>
            <p:nvSpPr>
              <p:cNvPr id="66" name="四角形: 上の 2 つの角を丸める 65">
                <a:extLst>
                  <a:ext uri="{FF2B5EF4-FFF2-40B4-BE49-F238E27FC236}">
                    <a16:creationId xmlns:a16="http://schemas.microsoft.com/office/drawing/2014/main" id="{A1A521E8-CDB6-45F6-9ACD-CAE0EC2521D7}"/>
                  </a:ext>
                </a:extLst>
              </p:cNvPr>
              <p:cNvSpPr/>
              <p:nvPr/>
            </p:nvSpPr>
            <p:spPr>
              <a:xfrm>
                <a:off x="1735438" y="5691115"/>
                <a:ext cx="2958295" cy="352036"/>
              </a:xfrm>
              <a:prstGeom prst="round2Same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B16D4A94-E9C5-44CE-AF32-AEDC1005447C}"/>
                  </a:ext>
                </a:extLst>
              </p:cNvPr>
              <p:cNvGrpSpPr/>
              <p:nvPr/>
            </p:nvGrpSpPr>
            <p:grpSpPr>
              <a:xfrm>
                <a:off x="1899569" y="5691115"/>
                <a:ext cx="340536" cy="352036"/>
                <a:chOff x="1839086" y="5691115"/>
                <a:chExt cx="340536" cy="352036"/>
              </a:xfrm>
            </p:grpSpPr>
            <p:sp>
              <p:nvSpPr>
                <p:cNvPr id="80" name="四角形: 上の 2 つの角を丸める 79">
                  <a:extLst>
                    <a:ext uri="{FF2B5EF4-FFF2-40B4-BE49-F238E27FC236}">
                      <a16:creationId xmlns:a16="http://schemas.microsoft.com/office/drawing/2014/main" id="{8AAF4710-0E45-4300-90DC-67EA445EBC39}"/>
                    </a:ext>
                  </a:extLst>
                </p:cNvPr>
                <p:cNvSpPr/>
                <p:nvPr/>
              </p:nvSpPr>
              <p:spPr>
                <a:xfrm>
                  <a:off x="18390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四角形: 上の 2 つの角を丸める 80">
                  <a:extLst>
                    <a:ext uri="{FF2B5EF4-FFF2-40B4-BE49-F238E27FC236}">
                      <a16:creationId xmlns:a16="http://schemas.microsoft.com/office/drawing/2014/main" id="{C2A29E73-D474-4489-9C97-383354CA6355}"/>
                    </a:ext>
                  </a:extLst>
                </p:cNvPr>
                <p:cNvSpPr/>
                <p:nvPr/>
              </p:nvSpPr>
              <p:spPr>
                <a:xfrm>
                  <a:off x="18986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59F36619-6EAF-47AF-BD98-E00AF93B3D9D}"/>
                  </a:ext>
                </a:extLst>
              </p:cNvPr>
              <p:cNvGrpSpPr/>
              <p:nvPr/>
            </p:nvGrpSpPr>
            <p:grpSpPr>
              <a:xfrm>
                <a:off x="4204378" y="5691115"/>
                <a:ext cx="340536" cy="352036"/>
                <a:chOff x="4264786" y="5691115"/>
                <a:chExt cx="340536" cy="352036"/>
              </a:xfrm>
            </p:grpSpPr>
            <p:sp>
              <p:nvSpPr>
                <p:cNvPr id="78" name="四角形: 上の 2 つの角を丸める 77">
                  <a:extLst>
                    <a:ext uri="{FF2B5EF4-FFF2-40B4-BE49-F238E27FC236}">
                      <a16:creationId xmlns:a16="http://schemas.microsoft.com/office/drawing/2014/main" id="{91346557-2513-424D-9779-E21DBA48D2C4}"/>
                    </a:ext>
                  </a:extLst>
                </p:cNvPr>
                <p:cNvSpPr/>
                <p:nvPr/>
              </p:nvSpPr>
              <p:spPr>
                <a:xfrm>
                  <a:off x="42647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四角形: 上の 2 つの角を丸める 78">
                  <a:extLst>
                    <a:ext uri="{FF2B5EF4-FFF2-40B4-BE49-F238E27FC236}">
                      <a16:creationId xmlns:a16="http://schemas.microsoft.com/office/drawing/2014/main" id="{597D6F76-426C-446C-9A45-2E4C4B770907}"/>
                    </a:ext>
                  </a:extLst>
                </p:cNvPr>
                <p:cNvSpPr/>
                <p:nvPr/>
              </p:nvSpPr>
              <p:spPr>
                <a:xfrm>
                  <a:off x="43243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7F1A49C6-BA03-428A-A9E9-FC553F2A5B29}"/>
                  </a:ext>
                </a:extLst>
              </p:cNvPr>
              <p:cNvGrpSpPr/>
              <p:nvPr/>
            </p:nvGrpSpPr>
            <p:grpSpPr>
              <a:xfrm>
                <a:off x="3628175" y="5691115"/>
                <a:ext cx="340536" cy="352036"/>
                <a:chOff x="3680586" y="5691115"/>
                <a:chExt cx="340536" cy="352036"/>
              </a:xfrm>
            </p:grpSpPr>
            <p:sp>
              <p:nvSpPr>
                <p:cNvPr id="76" name="四角形: 上の 2 つの角を丸める 75">
                  <a:extLst>
                    <a:ext uri="{FF2B5EF4-FFF2-40B4-BE49-F238E27FC236}">
                      <a16:creationId xmlns:a16="http://schemas.microsoft.com/office/drawing/2014/main" id="{F37FA43C-3BC7-4B13-807B-45A05607576A}"/>
                    </a:ext>
                  </a:extLst>
                </p:cNvPr>
                <p:cNvSpPr/>
                <p:nvPr/>
              </p:nvSpPr>
              <p:spPr>
                <a:xfrm>
                  <a:off x="3680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四角形: 上の 2 つの角を丸める 76">
                  <a:extLst>
                    <a:ext uri="{FF2B5EF4-FFF2-40B4-BE49-F238E27FC236}">
                      <a16:creationId xmlns:a16="http://schemas.microsoft.com/office/drawing/2014/main" id="{639D6121-DC90-4408-8F83-FF892F9803D0}"/>
                    </a:ext>
                  </a:extLst>
                </p:cNvPr>
                <p:cNvSpPr/>
                <p:nvPr/>
              </p:nvSpPr>
              <p:spPr>
                <a:xfrm>
                  <a:off x="3740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DED7B656-9E9A-47AD-9F26-CF8E6251A282}"/>
                  </a:ext>
                </a:extLst>
              </p:cNvPr>
              <p:cNvGrpSpPr/>
              <p:nvPr/>
            </p:nvGrpSpPr>
            <p:grpSpPr>
              <a:xfrm>
                <a:off x="2475771" y="5691115"/>
                <a:ext cx="340536" cy="352036"/>
                <a:chOff x="2404236" y="5691115"/>
                <a:chExt cx="340536" cy="352036"/>
              </a:xfrm>
            </p:grpSpPr>
            <p:sp>
              <p:nvSpPr>
                <p:cNvPr id="74" name="四角形: 上の 2 つの角を丸める 73">
                  <a:extLst>
                    <a:ext uri="{FF2B5EF4-FFF2-40B4-BE49-F238E27FC236}">
                      <a16:creationId xmlns:a16="http://schemas.microsoft.com/office/drawing/2014/main" id="{9EE002DD-EC85-4A1D-B571-4D15F6C2B1E0}"/>
                    </a:ext>
                  </a:extLst>
                </p:cNvPr>
                <p:cNvSpPr/>
                <p:nvPr/>
              </p:nvSpPr>
              <p:spPr>
                <a:xfrm>
                  <a:off x="240423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四角形: 上の 2 つの角を丸める 74">
                  <a:extLst>
                    <a:ext uri="{FF2B5EF4-FFF2-40B4-BE49-F238E27FC236}">
                      <a16:creationId xmlns:a16="http://schemas.microsoft.com/office/drawing/2014/main" id="{25534D85-D0D1-43C6-96D7-FA59CC6ED57A}"/>
                    </a:ext>
                  </a:extLst>
                </p:cNvPr>
                <p:cNvSpPr/>
                <p:nvPr/>
              </p:nvSpPr>
              <p:spPr>
                <a:xfrm>
                  <a:off x="246375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22C12650-DB2C-48C6-87E3-12C97BB36951}"/>
                  </a:ext>
                </a:extLst>
              </p:cNvPr>
              <p:cNvGrpSpPr/>
              <p:nvPr/>
            </p:nvGrpSpPr>
            <p:grpSpPr>
              <a:xfrm>
                <a:off x="3051973" y="5691115"/>
                <a:ext cx="340536" cy="352036"/>
                <a:chOff x="3045586" y="5691115"/>
                <a:chExt cx="340536" cy="352036"/>
              </a:xfrm>
            </p:grpSpPr>
            <p:sp>
              <p:nvSpPr>
                <p:cNvPr id="72" name="四角形: 上の 2 つの角を丸める 71">
                  <a:extLst>
                    <a:ext uri="{FF2B5EF4-FFF2-40B4-BE49-F238E27FC236}">
                      <a16:creationId xmlns:a16="http://schemas.microsoft.com/office/drawing/2014/main" id="{0990548F-4176-4EFB-8D8D-CC68E521A529}"/>
                    </a:ext>
                  </a:extLst>
                </p:cNvPr>
                <p:cNvSpPr/>
                <p:nvPr/>
              </p:nvSpPr>
              <p:spPr>
                <a:xfrm>
                  <a:off x="3045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四角形: 上の 2 つの角を丸める 72">
                  <a:extLst>
                    <a:ext uri="{FF2B5EF4-FFF2-40B4-BE49-F238E27FC236}">
                      <a16:creationId xmlns:a16="http://schemas.microsoft.com/office/drawing/2014/main" id="{8E692306-E746-4F73-B81D-56B3C0E7B619}"/>
                    </a:ext>
                  </a:extLst>
                </p:cNvPr>
                <p:cNvSpPr/>
                <p:nvPr/>
              </p:nvSpPr>
              <p:spPr>
                <a:xfrm>
                  <a:off x="3105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3" name="月 32">
              <a:extLst>
                <a:ext uri="{FF2B5EF4-FFF2-40B4-BE49-F238E27FC236}">
                  <a16:creationId xmlns:a16="http://schemas.microsoft.com/office/drawing/2014/main" id="{EBC917AC-A452-46F7-AAC1-509467E541D8}"/>
                </a:ext>
              </a:extLst>
            </p:cNvPr>
            <p:cNvSpPr/>
            <p:nvPr/>
          </p:nvSpPr>
          <p:spPr>
            <a:xfrm rot="1800000">
              <a:off x="6767703" y="3308251"/>
              <a:ext cx="75029" cy="259321"/>
            </a:xfrm>
            <a:prstGeom prst="moon">
              <a:avLst>
                <a:gd name="adj" fmla="val 56843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月 33">
              <a:extLst>
                <a:ext uri="{FF2B5EF4-FFF2-40B4-BE49-F238E27FC236}">
                  <a16:creationId xmlns:a16="http://schemas.microsoft.com/office/drawing/2014/main" id="{E41157AB-3A38-406C-8949-BB8F0670EC83}"/>
                </a:ext>
              </a:extLst>
            </p:cNvPr>
            <p:cNvSpPr/>
            <p:nvPr/>
          </p:nvSpPr>
          <p:spPr>
            <a:xfrm rot="19800000" flipH="1">
              <a:off x="6898671" y="3308251"/>
              <a:ext cx="75029" cy="259321"/>
            </a:xfrm>
            <a:prstGeom prst="moon">
              <a:avLst>
                <a:gd name="adj" fmla="val 56843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402EA0EF-1AAF-41C1-B576-91DCF6709364}"/>
                </a:ext>
              </a:extLst>
            </p:cNvPr>
            <p:cNvGrpSpPr/>
            <p:nvPr/>
          </p:nvGrpSpPr>
          <p:grpSpPr>
            <a:xfrm>
              <a:off x="6823873" y="3353087"/>
              <a:ext cx="93658" cy="170224"/>
              <a:chOff x="6767703" y="3365402"/>
              <a:chExt cx="205997" cy="259321"/>
            </a:xfrm>
          </p:grpSpPr>
          <p:sp>
            <p:nvSpPr>
              <p:cNvPr id="64" name="月 63">
                <a:extLst>
                  <a:ext uri="{FF2B5EF4-FFF2-40B4-BE49-F238E27FC236}">
                    <a16:creationId xmlns:a16="http://schemas.microsoft.com/office/drawing/2014/main" id="{3F7DB66D-B9CA-4E89-8165-620BEDBB18D6}"/>
                  </a:ext>
                </a:extLst>
              </p:cNvPr>
              <p:cNvSpPr/>
              <p:nvPr/>
            </p:nvSpPr>
            <p:spPr>
              <a:xfrm rot="1800000">
                <a:off x="6767703" y="3365402"/>
                <a:ext cx="75029" cy="259321"/>
              </a:xfrm>
              <a:prstGeom prst="moon">
                <a:avLst>
                  <a:gd name="adj" fmla="val 56843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月 64">
                <a:extLst>
                  <a:ext uri="{FF2B5EF4-FFF2-40B4-BE49-F238E27FC236}">
                    <a16:creationId xmlns:a16="http://schemas.microsoft.com/office/drawing/2014/main" id="{37290F5A-BC0B-4B0F-8B01-3298DB207980}"/>
                  </a:ext>
                </a:extLst>
              </p:cNvPr>
              <p:cNvSpPr/>
              <p:nvPr/>
            </p:nvSpPr>
            <p:spPr>
              <a:xfrm rot="19800000" flipH="1">
                <a:off x="6898671" y="3365402"/>
                <a:ext cx="75029" cy="259321"/>
              </a:xfrm>
              <a:prstGeom prst="moon">
                <a:avLst>
                  <a:gd name="adj" fmla="val 56843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1427CAEA-604B-4082-8433-1A04A8777807}"/>
                </a:ext>
              </a:extLst>
            </p:cNvPr>
            <p:cNvGrpSpPr/>
            <p:nvPr/>
          </p:nvGrpSpPr>
          <p:grpSpPr>
            <a:xfrm>
              <a:off x="6738723" y="3065948"/>
              <a:ext cx="239417" cy="346077"/>
              <a:chOff x="6738723" y="3065948"/>
              <a:chExt cx="239417" cy="346077"/>
            </a:xfrm>
          </p:grpSpPr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518E431B-FB42-4C65-A4B7-F3E7C121C39F}"/>
                  </a:ext>
                </a:extLst>
              </p:cNvPr>
              <p:cNvSpPr/>
              <p:nvPr/>
            </p:nvSpPr>
            <p:spPr>
              <a:xfrm>
                <a:off x="6830038" y="3065948"/>
                <a:ext cx="56788" cy="194014"/>
              </a:xfrm>
              <a:custGeom>
                <a:avLst/>
                <a:gdLst>
                  <a:gd name="connsiteX0" fmla="*/ 204787 w 409575"/>
                  <a:gd name="connsiteY0" fmla="*/ 0 h 723349"/>
                  <a:gd name="connsiteX1" fmla="*/ 280613 w 409575"/>
                  <a:gd name="connsiteY1" fmla="*/ 163318 h 723349"/>
                  <a:gd name="connsiteX2" fmla="*/ 409575 w 409575"/>
                  <a:gd name="connsiteY2" fmla="*/ 163318 h 723349"/>
                  <a:gd name="connsiteX3" fmla="*/ 307181 w 409575"/>
                  <a:gd name="connsiteY3" fmla="*/ 723349 h 723349"/>
                  <a:gd name="connsiteX4" fmla="*/ 102394 w 409575"/>
                  <a:gd name="connsiteY4" fmla="*/ 723349 h 723349"/>
                  <a:gd name="connsiteX5" fmla="*/ 0 w 409575"/>
                  <a:gd name="connsiteY5" fmla="*/ 163318 h 723349"/>
                  <a:gd name="connsiteX6" fmla="*/ 128961 w 409575"/>
                  <a:gd name="connsiteY6" fmla="*/ 163318 h 723349"/>
                  <a:gd name="connsiteX0" fmla="*/ 204787 w 409575"/>
                  <a:gd name="connsiteY0" fmla="*/ 0 h 723349"/>
                  <a:gd name="connsiteX1" fmla="*/ 280613 w 409575"/>
                  <a:gd name="connsiteY1" fmla="*/ 163318 h 723349"/>
                  <a:gd name="connsiteX2" fmla="*/ 409575 w 409575"/>
                  <a:gd name="connsiteY2" fmla="*/ 163318 h 723349"/>
                  <a:gd name="connsiteX3" fmla="*/ 307181 w 409575"/>
                  <a:gd name="connsiteY3" fmla="*/ 723349 h 723349"/>
                  <a:gd name="connsiteX4" fmla="*/ 102394 w 409575"/>
                  <a:gd name="connsiteY4" fmla="*/ 723349 h 723349"/>
                  <a:gd name="connsiteX5" fmla="*/ 0 w 409575"/>
                  <a:gd name="connsiteY5" fmla="*/ 163318 h 723349"/>
                  <a:gd name="connsiteX6" fmla="*/ 204787 w 409575"/>
                  <a:gd name="connsiteY6" fmla="*/ 0 h 723349"/>
                  <a:gd name="connsiteX0" fmla="*/ 204787 w 409575"/>
                  <a:gd name="connsiteY0" fmla="*/ 0 h 723349"/>
                  <a:gd name="connsiteX1" fmla="*/ 409575 w 409575"/>
                  <a:gd name="connsiteY1" fmla="*/ 163318 h 723349"/>
                  <a:gd name="connsiteX2" fmla="*/ 307181 w 409575"/>
                  <a:gd name="connsiteY2" fmla="*/ 723349 h 723349"/>
                  <a:gd name="connsiteX3" fmla="*/ 102394 w 409575"/>
                  <a:gd name="connsiteY3" fmla="*/ 723349 h 723349"/>
                  <a:gd name="connsiteX4" fmla="*/ 0 w 409575"/>
                  <a:gd name="connsiteY4" fmla="*/ 163318 h 723349"/>
                  <a:gd name="connsiteX5" fmla="*/ 204787 w 409575"/>
                  <a:gd name="connsiteY5" fmla="*/ 0 h 723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09575" h="723349">
                    <a:moveTo>
                      <a:pt x="204787" y="0"/>
                    </a:moveTo>
                    <a:lnTo>
                      <a:pt x="409575" y="163318"/>
                    </a:lnTo>
                    <a:lnTo>
                      <a:pt x="307181" y="723349"/>
                    </a:lnTo>
                    <a:lnTo>
                      <a:pt x="102394" y="723349"/>
                    </a:lnTo>
                    <a:lnTo>
                      <a:pt x="0" y="163318"/>
                    </a:lnTo>
                    <a:lnTo>
                      <a:pt x="204787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2900096E-0623-42FF-94FE-E1010ED62777}"/>
                  </a:ext>
                </a:extLst>
              </p:cNvPr>
              <p:cNvSpPr/>
              <p:nvPr/>
            </p:nvSpPr>
            <p:spPr>
              <a:xfrm rot="19800000">
                <a:off x="6738994" y="3112130"/>
                <a:ext cx="56788" cy="194014"/>
              </a:xfrm>
              <a:custGeom>
                <a:avLst/>
                <a:gdLst>
                  <a:gd name="connsiteX0" fmla="*/ 204787 w 409575"/>
                  <a:gd name="connsiteY0" fmla="*/ 0 h 723349"/>
                  <a:gd name="connsiteX1" fmla="*/ 280613 w 409575"/>
                  <a:gd name="connsiteY1" fmla="*/ 163318 h 723349"/>
                  <a:gd name="connsiteX2" fmla="*/ 409575 w 409575"/>
                  <a:gd name="connsiteY2" fmla="*/ 163318 h 723349"/>
                  <a:gd name="connsiteX3" fmla="*/ 307181 w 409575"/>
                  <a:gd name="connsiteY3" fmla="*/ 723349 h 723349"/>
                  <a:gd name="connsiteX4" fmla="*/ 102394 w 409575"/>
                  <a:gd name="connsiteY4" fmla="*/ 723349 h 723349"/>
                  <a:gd name="connsiteX5" fmla="*/ 0 w 409575"/>
                  <a:gd name="connsiteY5" fmla="*/ 163318 h 723349"/>
                  <a:gd name="connsiteX6" fmla="*/ 128961 w 409575"/>
                  <a:gd name="connsiteY6" fmla="*/ 163318 h 723349"/>
                  <a:gd name="connsiteX0" fmla="*/ 204787 w 409575"/>
                  <a:gd name="connsiteY0" fmla="*/ 0 h 723349"/>
                  <a:gd name="connsiteX1" fmla="*/ 280613 w 409575"/>
                  <a:gd name="connsiteY1" fmla="*/ 163318 h 723349"/>
                  <a:gd name="connsiteX2" fmla="*/ 409575 w 409575"/>
                  <a:gd name="connsiteY2" fmla="*/ 163318 h 723349"/>
                  <a:gd name="connsiteX3" fmla="*/ 307181 w 409575"/>
                  <a:gd name="connsiteY3" fmla="*/ 723349 h 723349"/>
                  <a:gd name="connsiteX4" fmla="*/ 102394 w 409575"/>
                  <a:gd name="connsiteY4" fmla="*/ 723349 h 723349"/>
                  <a:gd name="connsiteX5" fmla="*/ 0 w 409575"/>
                  <a:gd name="connsiteY5" fmla="*/ 163318 h 723349"/>
                  <a:gd name="connsiteX6" fmla="*/ 204787 w 409575"/>
                  <a:gd name="connsiteY6" fmla="*/ 0 h 723349"/>
                  <a:gd name="connsiteX0" fmla="*/ 204787 w 409575"/>
                  <a:gd name="connsiteY0" fmla="*/ 0 h 723349"/>
                  <a:gd name="connsiteX1" fmla="*/ 409575 w 409575"/>
                  <a:gd name="connsiteY1" fmla="*/ 163318 h 723349"/>
                  <a:gd name="connsiteX2" fmla="*/ 307181 w 409575"/>
                  <a:gd name="connsiteY2" fmla="*/ 723349 h 723349"/>
                  <a:gd name="connsiteX3" fmla="*/ 102394 w 409575"/>
                  <a:gd name="connsiteY3" fmla="*/ 723349 h 723349"/>
                  <a:gd name="connsiteX4" fmla="*/ 0 w 409575"/>
                  <a:gd name="connsiteY4" fmla="*/ 163318 h 723349"/>
                  <a:gd name="connsiteX5" fmla="*/ 204787 w 409575"/>
                  <a:gd name="connsiteY5" fmla="*/ 0 h 723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09575" h="723349">
                    <a:moveTo>
                      <a:pt x="204787" y="0"/>
                    </a:moveTo>
                    <a:lnTo>
                      <a:pt x="409575" y="163318"/>
                    </a:lnTo>
                    <a:lnTo>
                      <a:pt x="307181" y="723349"/>
                    </a:lnTo>
                    <a:lnTo>
                      <a:pt x="102394" y="723349"/>
                    </a:lnTo>
                    <a:lnTo>
                      <a:pt x="0" y="163318"/>
                    </a:lnTo>
                    <a:lnTo>
                      <a:pt x="204787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C08FE0CA-E512-426B-81FA-13B71C5B17C2}"/>
                  </a:ext>
                </a:extLst>
              </p:cNvPr>
              <p:cNvSpPr/>
              <p:nvPr/>
            </p:nvSpPr>
            <p:spPr>
              <a:xfrm rot="1800000" flipH="1">
                <a:off x="6917437" y="3112134"/>
                <a:ext cx="56788" cy="194015"/>
              </a:xfrm>
              <a:custGeom>
                <a:avLst/>
                <a:gdLst>
                  <a:gd name="connsiteX0" fmla="*/ 204787 w 409575"/>
                  <a:gd name="connsiteY0" fmla="*/ 0 h 723349"/>
                  <a:gd name="connsiteX1" fmla="*/ 280613 w 409575"/>
                  <a:gd name="connsiteY1" fmla="*/ 163318 h 723349"/>
                  <a:gd name="connsiteX2" fmla="*/ 409575 w 409575"/>
                  <a:gd name="connsiteY2" fmla="*/ 163318 h 723349"/>
                  <a:gd name="connsiteX3" fmla="*/ 307181 w 409575"/>
                  <a:gd name="connsiteY3" fmla="*/ 723349 h 723349"/>
                  <a:gd name="connsiteX4" fmla="*/ 102394 w 409575"/>
                  <a:gd name="connsiteY4" fmla="*/ 723349 h 723349"/>
                  <a:gd name="connsiteX5" fmla="*/ 0 w 409575"/>
                  <a:gd name="connsiteY5" fmla="*/ 163318 h 723349"/>
                  <a:gd name="connsiteX6" fmla="*/ 128961 w 409575"/>
                  <a:gd name="connsiteY6" fmla="*/ 163318 h 723349"/>
                  <a:gd name="connsiteX0" fmla="*/ 204787 w 409575"/>
                  <a:gd name="connsiteY0" fmla="*/ 0 h 723349"/>
                  <a:gd name="connsiteX1" fmla="*/ 280613 w 409575"/>
                  <a:gd name="connsiteY1" fmla="*/ 163318 h 723349"/>
                  <a:gd name="connsiteX2" fmla="*/ 409575 w 409575"/>
                  <a:gd name="connsiteY2" fmla="*/ 163318 h 723349"/>
                  <a:gd name="connsiteX3" fmla="*/ 307181 w 409575"/>
                  <a:gd name="connsiteY3" fmla="*/ 723349 h 723349"/>
                  <a:gd name="connsiteX4" fmla="*/ 102394 w 409575"/>
                  <a:gd name="connsiteY4" fmla="*/ 723349 h 723349"/>
                  <a:gd name="connsiteX5" fmla="*/ 0 w 409575"/>
                  <a:gd name="connsiteY5" fmla="*/ 163318 h 723349"/>
                  <a:gd name="connsiteX6" fmla="*/ 204787 w 409575"/>
                  <a:gd name="connsiteY6" fmla="*/ 0 h 723349"/>
                  <a:gd name="connsiteX0" fmla="*/ 204787 w 409575"/>
                  <a:gd name="connsiteY0" fmla="*/ 0 h 723349"/>
                  <a:gd name="connsiteX1" fmla="*/ 409575 w 409575"/>
                  <a:gd name="connsiteY1" fmla="*/ 163318 h 723349"/>
                  <a:gd name="connsiteX2" fmla="*/ 307181 w 409575"/>
                  <a:gd name="connsiteY2" fmla="*/ 723349 h 723349"/>
                  <a:gd name="connsiteX3" fmla="*/ 102394 w 409575"/>
                  <a:gd name="connsiteY3" fmla="*/ 723349 h 723349"/>
                  <a:gd name="connsiteX4" fmla="*/ 0 w 409575"/>
                  <a:gd name="connsiteY4" fmla="*/ 163318 h 723349"/>
                  <a:gd name="connsiteX5" fmla="*/ 204787 w 409575"/>
                  <a:gd name="connsiteY5" fmla="*/ 0 h 723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09575" h="723349">
                    <a:moveTo>
                      <a:pt x="204787" y="0"/>
                    </a:moveTo>
                    <a:lnTo>
                      <a:pt x="409575" y="163318"/>
                    </a:lnTo>
                    <a:lnTo>
                      <a:pt x="307181" y="723349"/>
                    </a:lnTo>
                    <a:lnTo>
                      <a:pt x="102394" y="723349"/>
                    </a:lnTo>
                    <a:lnTo>
                      <a:pt x="0" y="163318"/>
                    </a:lnTo>
                    <a:lnTo>
                      <a:pt x="204787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6E8CCB63-C7C9-4748-93E4-C2F0D81E4721}"/>
                  </a:ext>
                </a:extLst>
              </p:cNvPr>
              <p:cNvSpPr/>
              <p:nvPr/>
            </p:nvSpPr>
            <p:spPr>
              <a:xfrm>
                <a:off x="6738723" y="3231894"/>
                <a:ext cx="239417" cy="180131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6A423384-9DCD-4ADC-8B0F-2D5297E211CA}"/>
                  </a:ext>
                </a:extLst>
              </p:cNvPr>
              <p:cNvSpPr/>
              <p:nvPr/>
            </p:nvSpPr>
            <p:spPr>
              <a:xfrm flipV="1">
                <a:off x="6839020" y="3256388"/>
                <a:ext cx="38824" cy="29210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楕円 60">
                <a:extLst>
                  <a:ext uri="{FF2B5EF4-FFF2-40B4-BE49-F238E27FC236}">
                    <a16:creationId xmlns:a16="http://schemas.microsoft.com/office/drawing/2014/main" id="{63EF4CC0-A4AB-49B5-AAC8-95FF1F57DFED}"/>
                  </a:ext>
                </a:extLst>
              </p:cNvPr>
              <p:cNvSpPr/>
              <p:nvPr/>
            </p:nvSpPr>
            <p:spPr>
              <a:xfrm flipV="1">
                <a:off x="6839020" y="3355275"/>
                <a:ext cx="38824" cy="29210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535EE743-075B-4F08-9024-FA04DAA41ED3}"/>
                  </a:ext>
                </a:extLst>
              </p:cNvPr>
              <p:cNvSpPr/>
              <p:nvPr/>
            </p:nvSpPr>
            <p:spPr>
              <a:xfrm flipV="1">
                <a:off x="6762954" y="3305070"/>
                <a:ext cx="38824" cy="29210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975D7887-FC6F-448E-97D2-C64C08958ED1}"/>
                  </a:ext>
                </a:extLst>
              </p:cNvPr>
              <p:cNvSpPr/>
              <p:nvPr/>
            </p:nvSpPr>
            <p:spPr>
              <a:xfrm flipV="1">
                <a:off x="6915087" y="3305070"/>
                <a:ext cx="38824" cy="29210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BBBE70DD-C4AA-404E-9473-74A3A4976CD5}"/>
                </a:ext>
              </a:extLst>
            </p:cNvPr>
            <p:cNvGrpSpPr/>
            <p:nvPr/>
          </p:nvGrpSpPr>
          <p:grpSpPr>
            <a:xfrm>
              <a:off x="6658361" y="3550471"/>
              <a:ext cx="428770" cy="348283"/>
              <a:chOff x="5211706" y="1180007"/>
              <a:chExt cx="766324" cy="622470"/>
            </a:xfrm>
          </p:grpSpPr>
          <p:sp>
            <p:nvSpPr>
              <p:cNvPr id="38" name="円/楕円 27">
                <a:extLst>
                  <a:ext uri="{FF2B5EF4-FFF2-40B4-BE49-F238E27FC236}">
                    <a16:creationId xmlns:a16="http://schemas.microsoft.com/office/drawing/2014/main" id="{B55620D0-BF30-4583-9E13-AB26D90A3E0F}"/>
                  </a:ext>
                </a:extLst>
              </p:cNvPr>
              <p:cNvSpPr/>
              <p:nvPr/>
            </p:nvSpPr>
            <p:spPr>
              <a:xfrm>
                <a:off x="5450656" y="1719286"/>
                <a:ext cx="305118" cy="8319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58 w 3210476"/>
                  <a:gd name="connsiteY0" fmla="*/ 35591 h 381876"/>
                  <a:gd name="connsiteX1" fmla="*/ 1560480 w 3210476"/>
                  <a:gd name="connsiteY1" fmla="*/ 57330 h 381876"/>
                  <a:gd name="connsiteX2" fmla="*/ 3210476 w 3210476"/>
                  <a:gd name="connsiteY2" fmla="*/ 35591 h 381876"/>
                  <a:gd name="connsiteX3" fmla="*/ 1605267 w 3210476"/>
                  <a:gd name="connsiteY3" fmla="*/ 381876 h 381876"/>
                  <a:gd name="connsiteX4" fmla="*/ 58 w 3210476"/>
                  <a:gd name="connsiteY4" fmla="*/ 35591 h 381876"/>
                  <a:gd name="connsiteX0" fmla="*/ 58 w 3210476"/>
                  <a:gd name="connsiteY0" fmla="*/ 26884 h 373169"/>
                  <a:gd name="connsiteX1" fmla="*/ 1560480 w 3210476"/>
                  <a:gd name="connsiteY1" fmla="*/ 105897 h 373169"/>
                  <a:gd name="connsiteX2" fmla="*/ 3210476 w 3210476"/>
                  <a:gd name="connsiteY2" fmla="*/ 26884 h 373169"/>
                  <a:gd name="connsiteX3" fmla="*/ 1605267 w 3210476"/>
                  <a:gd name="connsiteY3" fmla="*/ 373169 h 373169"/>
                  <a:gd name="connsiteX4" fmla="*/ 58 w 3210476"/>
                  <a:gd name="connsiteY4" fmla="*/ 26884 h 373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73169">
                    <a:moveTo>
                      <a:pt x="58" y="26884"/>
                    </a:moveTo>
                    <a:cubicBezTo>
                      <a:pt x="-7407" y="-17661"/>
                      <a:pt x="673948" y="105897"/>
                      <a:pt x="1560480" y="105897"/>
                    </a:cubicBezTo>
                    <a:cubicBezTo>
                      <a:pt x="2447012" y="105897"/>
                      <a:pt x="3210476" y="-64358"/>
                      <a:pt x="3210476" y="26884"/>
                    </a:cubicBezTo>
                    <a:cubicBezTo>
                      <a:pt x="3210476" y="118126"/>
                      <a:pt x="2491799" y="373169"/>
                      <a:pt x="1605267" y="373169"/>
                    </a:cubicBezTo>
                    <a:cubicBezTo>
                      <a:pt x="718735" y="373169"/>
                      <a:pt x="7523" y="71429"/>
                      <a:pt x="58" y="2688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" name="円/楕円 27">
                <a:extLst>
                  <a:ext uri="{FF2B5EF4-FFF2-40B4-BE49-F238E27FC236}">
                    <a16:creationId xmlns:a16="http://schemas.microsoft.com/office/drawing/2014/main" id="{684E3E03-8EC1-4FFD-8B41-CEBEA4CFA7AF}"/>
                  </a:ext>
                </a:extLst>
              </p:cNvPr>
              <p:cNvSpPr/>
              <p:nvPr/>
            </p:nvSpPr>
            <p:spPr>
              <a:xfrm rot="10800000">
                <a:off x="5211706" y="1180007"/>
                <a:ext cx="233023" cy="41298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" name="円/楕円 27">
                <a:extLst>
                  <a:ext uri="{FF2B5EF4-FFF2-40B4-BE49-F238E27FC236}">
                    <a16:creationId xmlns:a16="http://schemas.microsoft.com/office/drawing/2014/main" id="{D2C620CB-786F-457C-918C-9329397C0E26}"/>
                  </a:ext>
                </a:extLst>
              </p:cNvPr>
              <p:cNvSpPr/>
              <p:nvPr/>
            </p:nvSpPr>
            <p:spPr>
              <a:xfrm rot="10800000">
                <a:off x="5745007" y="1180007"/>
                <a:ext cx="233023" cy="41298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" name="正方形/長方形 67">
                <a:extLst>
                  <a:ext uri="{FF2B5EF4-FFF2-40B4-BE49-F238E27FC236}">
                    <a16:creationId xmlns:a16="http://schemas.microsoft.com/office/drawing/2014/main" id="{80C5D53D-224B-4A11-818C-D453E5CAAFFC}"/>
                  </a:ext>
                </a:extLst>
              </p:cNvPr>
              <p:cNvSpPr/>
              <p:nvPr/>
            </p:nvSpPr>
            <p:spPr>
              <a:xfrm>
                <a:off x="5567916" y="1595836"/>
                <a:ext cx="71119" cy="3645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2" name="グループ化 41">
                <a:extLst>
                  <a:ext uri="{FF2B5EF4-FFF2-40B4-BE49-F238E27FC236}">
                    <a16:creationId xmlns:a16="http://schemas.microsoft.com/office/drawing/2014/main" id="{444B0DCC-B4E8-4E36-BB26-9ABB2E99F47A}"/>
                  </a:ext>
                </a:extLst>
              </p:cNvPr>
              <p:cNvGrpSpPr/>
              <p:nvPr/>
            </p:nvGrpSpPr>
            <p:grpSpPr>
              <a:xfrm>
                <a:off x="5249773" y="1265680"/>
                <a:ext cx="187370" cy="244533"/>
                <a:chOff x="2165452" y="5688429"/>
                <a:chExt cx="126104" cy="167115"/>
              </a:xfrm>
            </p:grpSpPr>
            <p:sp>
              <p:nvSpPr>
                <p:cNvPr id="50" name="二等辺三角形 49">
                  <a:extLst>
                    <a:ext uri="{FF2B5EF4-FFF2-40B4-BE49-F238E27FC236}">
                      <a16:creationId xmlns:a16="http://schemas.microsoft.com/office/drawing/2014/main" id="{CD7EFB80-636E-4F39-9C10-7BC16972FA89}"/>
                    </a:ext>
                  </a:extLst>
                </p:cNvPr>
                <p:cNvSpPr/>
                <p:nvPr/>
              </p:nvSpPr>
              <p:spPr>
                <a:xfrm rot="18900000">
                  <a:off x="2165782" y="5688429"/>
                  <a:ext cx="30770" cy="96985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1" name="グループ化 50">
                  <a:extLst>
                    <a:ext uri="{FF2B5EF4-FFF2-40B4-BE49-F238E27FC236}">
                      <a16:creationId xmlns:a16="http://schemas.microsoft.com/office/drawing/2014/main" id="{A3071ECF-9625-4BD9-A907-2CD3248A3BAE}"/>
                    </a:ext>
                  </a:extLst>
                </p:cNvPr>
                <p:cNvGrpSpPr/>
                <p:nvPr/>
              </p:nvGrpSpPr>
              <p:grpSpPr>
                <a:xfrm>
                  <a:off x="2165452" y="5697472"/>
                  <a:ext cx="126104" cy="158072"/>
                  <a:chOff x="2896919" y="3691681"/>
                  <a:chExt cx="138000" cy="203092"/>
                </a:xfrm>
              </p:grpSpPr>
              <p:sp>
                <p:nvSpPr>
                  <p:cNvPr id="52" name="円/楕円 333">
                    <a:extLst>
                      <a:ext uri="{FF2B5EF4-FFF2-40B4-BE49-F238E27FC236}">
                        <a16:creationId xmlns:a16="http://schemas.microsoft.com/office/drawing/2014/main" id="{E186F404-6A64-4845-B542-703C9CCE1BA0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3" name="円/楕円 334">
                    <a:extLst>
                      <a:ext uri="{FF2B5EF4-FFF2-40B4-BE49-F238E27FC236}">
                        <a16:creationId xmlns:a16="http://schemas.microsoft.com/office/drawing/2014/main" id="{E52E4030-FAD2-4449-9A85-3451B9F9E414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4" name="円/楕円 335">
                    <a:extLst>
                      <a:ext uri="{FF2B5EF4-FFF2-40B4-BE49-F238E27FC236}">
                        <a16:creationId xmlns:a16="http://schemas.microsoft.com/office/drawing/2014/main" id="{B02166A6-B3CF-4F8E-A1CB-3FE78C9AF146}"/>
                      </a:ext>
                    </a:extLst>
                  </p:cNvPr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5" name="円/楕円 336">
                    <a:extLst>
                      <a:ext uri="{FF2B5EF4-FFF2-40B4-BE49-F238E27FC236}">
                        <a16:creationId xmlns:a16="http://schemas.microsoft.com/office/drawing/2014/main" id="{35A0566C-03BE-48AC-8087-41CF359BF69A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43" name="グループ化 42">
                <a:extLst>
                  <a:ext uri="{FF2B5EF4-FFF2-40B4-BE49-F238E27FC236}">
                    <a16:creationId xmlns:a16="http://schemas.microsoft.com/office/drawing/2014/main" id="{63CDF592-5891-4413-8807-9711EA0FD35D}"/>
                  </a:ext>
                </a:extLst>
              </p:cNvPr>
              <p:cNvGrpSpPr/>
              <p:nvPr/>
            </p:nvGrpSpPr>
            <p:grpSpPr>
              <a:xfrm>
                <a:off x="5766504" y="1265680"/>
                <a:ext cx="187370" cy="244533"/>
                <a:chOff x="2165452" y="5688429"/>
                <a:chExt cx="126104" cy="167115"/>
              </a:xfrm>
            </p:grpSpPr>
            <p:sp>
              <p:nvSpPr>
                <p:cNvPr id="44" name="二等辺三角形 43">
                  <a:extLst>
                    <a:ext uri="{FF2B5EF4-FFF2-40B4-BE49-F238E27FC236}">
                      <a16:creationId xmlns:a16="http://schemas.microsoft.com/office/drawing/2014/main" id="{A5FB6DC3-81B9-4F80-93A1-5317EB3624DB}"/>
                    </a:ext>
                  </a:extLst>
                </p:cNvPr>
                <p:cNvSpPr/>
                <p:nvPr/>
              </p:nvSpPr>
              <p:spPr>
                <a:xfrm rot="18900000">
                  <a:off x="2165782" y="5688429"/>
                  <a:ext cx="30770" cy="96985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5" name="グループ化 44">
                  <a:extLst>
                    <a:ext uri="{FF2B5EF4-FFF2-40B4-BE49-F238E27FC236}">
                      <a16:creationId xmlns:a16="http://schemas.microsoft.com/office/drawing/2014/main" id="{861C960B-1634-40BA-A56E-89C48236D486}"/>
                    </a:ext>
                  </a:extLst>
                </p:cNvPr>
                <p:cNvGrpSpPr/>
                <p:nvPr/>
              </p:nvGrpSpPr>
              <p:grpSpPr>
                <a:xfrm>
                  <a:off x="2165452" y="5697472"/>
                  <a:ext cx="126104" cy="158072"/>
                  <a:chOff x="2896919" y="3691681"/>
                  <a:chExt cx="138000" cy="203092"/>
                </a:xfrm>
              </p:grpSpPr>
              <p:sp>
                <p:nvSpPr>
                  <p:cNvPr id="46" name="円/楕円 333">
                    <a:extLst>
                      <a:ext uri="{FF2B5EF4-FFF2-40B4-BE49-F238E27FC236}">
                        <a16:creationId xmlns:a16="http://schemas.microsoft.com/office/drawing/2014/main" id="{21E04540-82E3-4D4F-BFE5-5480D2D3223E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7" name="円/楕円 334">
                    <a:extLst>
                      <a:ext uri="{FF2B5EF4-FFF2-40B4-BE49-F238E27FC236}">
                        <a16:creationId xmlns:a16="http://schemas.microsoft.com/office/drawing/2014/main" id="{EFD602A8-DA7E-40BF-B91D-B85B2AD43A9F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8" name="円/楕円 335">
                    <a:extLst>
                      <a:ext uri="{FF2B5EF4-FFF2-40B4-BE49-F238E27FC236}">
                        <a16:creationId xmlns:a16="http://schemas.microsoft.com/office/drawing/2014/main" id="{79087D58-5C0B-4B2A-83D4-3D80DD066CC8}"/>
                      </a:ext>
                    </a:extLst>
                  </p:cNvPr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9" name="円/楕円 336">
                    <a:extLst>
                      <a:ext uri="{FF2B5EF4-FFF2-40B4-BE49-F238E27FC236}">
                        <a16:creationId xmlns:a16="http://schemas.microsoft.com/office/drawing/2014/main" id="{C6CD8A28-0D63-4D70-AD56-9F407A435645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5CAD5F39-DE5C-4842-95BC-69CC52169449}"/>
              </a:ext>
            </a:extLst>
          </p:cNvPr>
          <p:cNvGrpSpPr/>
          <p:nvPr/>
        </p:nvGrpSpPr>
        <p:grpSpPr>
          <a:xfrm>
            <a:off x="3942981" y="1124743"/>
            <a:ext cx="2039614" cy="2196046"/>
            <a:chOff x="3790219" y="2838463"/>
            <a:chExt cx="2039614" cy="2196046"/>
          </a:xfrm>
        </p:grpSpPr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1D73D62E-8FF5-4F10-82D0-CD90CD0E8D0A}"/>
                </a:ext>
              </a:extLst>
            </p:cNvPr>
            <p:cNvGrpSpPr/>
            <p:nvPr/>
          </p:nvGrpSpPr>
          <p:grpSpPr>
            <a:xfrm>
              <a:off x="3826359" y="3240063"/>
              <a:ext cx="1986160" cy="1680543"/>
              <a:chOff x="1787856" y="3271891"/>
              <a:chExt cx="2880765" cy="2437492"/>
            </a:xfrm>
          </p:grpSpPr>
          <p:sp>
            <p:nvSpPr>
              <p:cNvPr id="144" name="楕円 143">
                <a:extLst>
                  <a:ext uri="{FF2B5EF4-FFF2-40B4-BE49-F238E27FC236}">
                    <a16:creationId xmlns:a16="http://schemas.microsoft.com/office/drawing/2014/main" id="{B2A2A70B-09B3-4F78-9F58-6CAA17D61E98}"/>
                  </a:ext>
                </a:extLst>
              </p:cNvPr>
              <p:cNvSpPr/>
              <p:nvPr/>
            </p:nvSpPr>
            <p:spPr>
              <a:xfrm rot="900000" flipH="1">
                <a:off x="3513018" y="3668788"/>
                <a:ext cx="178720" cy="278769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楕円 144">
                <a:extLst>
                  <a:ext uri="{FF2B5EF4-FFF2-40B4-BE49-F238E27FC236}">
                    <a16:creationId xmlns:a16="http://schemas.microsoft.com/office/drawing/2014/main" id="{9A4A9634-FAA8-48D5-9465-1A219DB7695F}"/>
                  </a:ext>
                </a:extLst>
              </p:cNvPr>
              <p:cNvSpPr/>
              <p:nvPr/>
            </p:nvSpPr>
            <p:spPr>
              <a:xfrm rot="20700000">
                <a:off x="2759707" y="3668791"/>
                <a:ext cx="178720" cy="278769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76F24AEF-360E-4C13-8F90-73668555A638}"/>
                  </a:ext>
                </a:extLst>
              </p:cNvPr>
              <p:cNvSpPr/>
              <p:nvPr/>
            </p:nvSpPr>
            <p:spPr>
              <a:xfrm rot="10800000">
                <a:off x="2554665" y="4192439"/>
                <a:ext cx="1352561" cy="944711"/>
              </a:xfrm>
              <a:custGeom>
                <a:avLst/>
                <a:gdLst>
                  <a:gd name="connsiteX0" fmla="*/ 1156033 w 1352561"/>
                  <a:gd name="connsiteY0" fmla="*/ 944711 h 944711"/>
                  <a:gd name="connsiteX1" fmla="*/ 196527 w 1352561"/>
                  <a:gd name="connsiteY1" fmla="*/ 944711 h 944711"/>
                  <a:gd name="connsiteX2" fmla="*/ 10646 w 1352561"/>
                  <a:gd name="connsiteY2" fmla="*/ 821501 h 944711"/>
                  <a:gd name="connsiteX3" fmla="*/ 0 w 1352561"/>
                  <a:gd name="connsiteY3" fmla="*/ 793257 h 944711"/>
                  <a:gd name="connsiteX4" fmla="*/ 126362 w 1352561"/>
                  <a:gd name="connsiteY4" fmla="*/ 0 h 944711"/>
                  <a:gd name="connsiteX5" fmla="*/ 1226198 w 1352561"/>
                  <a:gd name="connsiteY5" fmla="*/ 0 h 944711"/>
                  <a:gd name="connsiteX6" fmla="*/ 1352561 w 1352561"/>
                  <a:gd name="connsiteY6" fmla="*/ 793257 h 944711"/>
                  <a:gd name="connsiteX7" fmla="*/ 1341914 w 1352561"/>
                  <a:gd name="connsiteY7" fmla="*/ 821501 h 944711"/>
                  <a:gd name="connsiteX8" fmla="*/ 1156033 w 1352561"/>
                  <a:gd name="connsiteY8" fmla="*/ 944711 h 944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52561" h="944711">
                    <a:moveTo>
                      <a:pt x="1156033" y="944711"/>
                    </a:moveTo>
                    <a:lnTo>
                      <a:pt x="196527" y="944711"/>
                    </a:lnTo>
                    <a:cubicBezTo>
                      <a:pt x="112966" y="944711"/>
                      <a:pt x="41271" y="893906"/>
                      <a:pt x="10646" y="821501"/>
                    </a:cubicBezTo>
                    <a:lnTo>
                      <a:pt x="0" y="793257"/>
                    </a:lnTo>
                    <a:lnTo>
                      <a:pt x="126362" y="0"/>
                    </a:lnTo>
                    <a:lnTo>
                      <a:pt x="1226198" y="0"/>
                    </a:lnTo>
                    <a:lnTo>
                      <a:pt x="1352561" y="793257"/>
                    </a:lnTo>
                    <a:lnTo>
                      <a:pt x="1341914" y="821501"/>
                    </a:lnTo>
                    <a:cubicBezTo>
                      <a:pt x="1311289" y="893906"/>
                      <a:pt x="1239594" y="944711"/>
                      <a:pt x="1156033" y="944711"/>
                    </a:cubicBezTo>
                    <a:close/>
                  </a:path>
                </a:pathLst>
              </a:custGeom>
              <a:solidFill>
                <a:srgbClr val="00206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8C27579E-8245-490C-895D-A09E59E059FE}"/>
                  </a:ext>
                </a:extLst>
              </p:cNvPr>
              <p:cNvSpPr/>
              <p:nvPr/>
            </p:nvSpPr>
            <p:spPr>
              <a:xfrm rot="10800000">
                <a:off x="2753006" y="4192439"/>
                <a:ext cx="954664" cy="944711"/>
              </a:xfrm>
              <a:custGeom>
                <a:avLst/>
                <a:gdLst>
                  <a:gd name="connsiteX0" fmla="*/ 792330 w 954664"/>
                  <a:gd name="connsiteY0" fmla="*/ 944711 h 944711"/>
                  <a:gd name="connsiteX1" fmla="*/ 162334 w 954664"/>
                  <a:gd name="connsiteY1" fmla="*/ 944711 h 944711"/>
                  <a:gd name="connsiteX2" fmla="*/ 0 w 954664"/>
                  <a:gd name="connsiteY2" fmla="*/ 0 h 944711"/>
                  <a:gd name="connsiteX3" fmla="*/ 954664 w 954664"/>
                  <a:gd name="connsiteY3" fmla="*/ 0 h 944711"/>
                  <a:gd name="connsiteX4" fmla="*/ 792330 w 954664"/>
                  <a:gd name="connsiteY4" fmla="*/ 944711 h 944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4664" h="944711">
                    <a:moveTo>
                      <a:pt x="792330" y="944711"/>
                    </a:moveTo>
                    <a:lnTo>
                      <a:pt x="162334" y="944711"/>
                    </a:lnTo>
                    <a:lnTo>
                      <a:pt x="0" y="0"/>
                    </a:lnTo>
                    <a:lnTo>
                      <a:pt x="954664" y="0"/>
                    </a:lnTo>
                    <a:lnTo>
                      <a:pt x="792330" y="944711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85561393-64F8-4073-85A7-E239258FD690}"/>
                  </a:ext>
                </a:extLst>
              </p:cNvPr>
              <p:cNvGrpSpPr/>
              <p:nvPr/>
            </p:nvGrpSpPr>
            <p:grpSpPr>
              <a:xfrm>
                <a:off x="2370323" y="5067434"/>
                <a:ext cx="1714846" cy="641949"/>
                <a:chOff x="2194374" y="5099246"/>
                <a:chExt cx="2075207" cy="641949"/>
              </a:xfrm>
              <a:solidFill>
                <a:schemeClr val="bg1"/>
              </a:solidFill>
            </p:grpSpPr>
            <p:grpSp>
              <p:nvGrpSpPr>
                <p:cNvPr id="171" name="グループ化 170">
                  <a:extLst>
                    <a:ext uri="{FF2B5EF4-FFF2-40B4-BE49-F238E27FC236}">
                      <a16:creationId xmlns:a16="http://schemas.microsoft.com/office/drawing/2014/main" id="{56E2B4F3-FA6F-4860-8E7F-2BD64C5D4D8D}"/>
                    </a:ext>
                  </a:extLst>
                </p:cNvPr>
                <p:cNvGrpSpPr/>
                <p:nvPr/>
              </p:nvGrpSpPr>
              <p:grpSpPr>
                <a:xfrm>
                  <a:off x="2194374" y="5314799"/>
                  <a:ext cx="2075207" cy="426396"/>
                  <a:chOff x="2358413" y="5288604"/>
                  <a:chExt cx="1928019" cy="389285"/>
                </a:xfrm>
                <a:grpFill/>
              </p:grpSpPr>
              <p:grpSp>
                <p:nvGrpSpPr>
                  <p:cNvPr id="173" name="グループ化 172">
                    <a:extLst>
                      <a:ext uri="{FF2B5EF4-FFF2-40B4-BE49-F238E27FC236}">
                        <a16:creationId xmlns:a16="http://schemas.microsoft.com/office/drawing/2014/main" id="{21296BA6-01AE-4122-9648-CF71B95E9826}"/>
                      </a:ext>
                    </a:extLst>
                  </p:cNvPr>
                  <p:cNvGrpSpPr/>
                  <p:nvPr/>
                </p:nvGrpSpPr>
                <p:grpSpPr>
                  <a:xfrm>
                    <a:off x="2358413" y="5288604"/>
                    <a:ext cx="962635" cy="389285"/>
                    <a:chOff x="1107465" y="5402452"/>
                    <a:chExt cx="943701" cy="479583"/>
                  </a:xfrm>
                  <a:grpFill/>
                </p:grpSpPr>
                <p:sp>
                  <p:nvSpPr>
                    <p:cNvPr id="178" name="楕円 18">
                      <a:extLst>
                        <a:ext uri="{FF2B5EF4-FFF2-40B4-BE49-F238E27FC236}">
                          <a16:creationId xmlns:a16="http://schemas.microsoft.com/office/drawing/2014/main" id="{4A5D902C-EEE1-4836-91B8-8ACDCFB17C64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678456" y="5487545"/>
                      <a:ext cx="437260" cy="308160"/>
                    </a:xfrm>
                    <a:custGeom>
                      <a:avLst/>
                      <a:gdLst>
                        <a:gd name="connsiteX0" fmla="*/ 0 w 538895"/>
                        <a:gd name="connsiteY0" fmla="*/ 107329 h 214657"/>
                        <a:gd name="connsiteX1" fmla="*/ 269448 w 538895"/>
                        <a:gd name="connsiteY1" fmla="*/ 0 h 214657"/>
                        <a:gd name="connsiteX2" fmla="*/ 538896 w 538895"/>
                        <a:gd name="connsiteY2" fmla="*/ 107329 h 214657"/>
                        <a:gd name="connsiteX3" fmla="*/ 269448 w 538895"/>
                        <a:gd name="connsiteY3" fmla="*/ 214658 h 214657"/>
                        <a:gd name="connsiteX4" fmla="*/ 0 w 538895"/>
                        <a:gd name="connsiteY4" fmla="*/ 107329 h 214657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269254 h 376583"/>
                        <a:gd name="connsiteX1" fmla="*/ 267067 w 538896"/>
                        <a:gd name="connsiteY1" fmla="*/ 0 h 376583"/>
                        <a:gd name="connsiteX2" fmla="*/ 538896 w 538896"/>
                        <a:gd name="connsiteY2" fmla="*/ 269254 h 376583"/>
                        <a:gd name="connsiteX3" fmla="*/ 269448 w 538896"/>
                        <a:gd name="connsiteY3" fmla="*/ 376583 h 376583"/>
                        <a:gd name="connsiteX4" fmla="*/ 0 w 538896"/>
                        <a:gd name="connsiteY4" fmla="*/ 269254 h 376583"/>
                        <a:gd name="connsiteX0" fmla="*/ 0 w 538896"/>
                        <a:gd name="connsiteY0" fmla="*/ 269254 h 324265"/>
                        <a:gd name="connsiteX1" fmla="*/ 267067 w 538896"/>
                        <a:gd name="connsiteY1" fmla="*/ 0 h 324265"/>
                        <a:gd name="connsiteX2" fmla="*/ 538896 w 538896"/>
                        <a:gd name="connsiteY2" fmla="*/ 269254 h 324265"/>
                        <a:gd name="connsiteX3" fmla="*/ 281354 w 538896"/>
                        <a:gd name="connsiteY3" fmla="*/ 324195 h 324265"/>
                        <a:gd name="connsiteX4" fmla="*/ 0 w 538896"/>
                        <a:gd name="connsiteY4" fmla="*/ 269254 h 3242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38896" h="324265">
                          <a:moveTo>
                            <a:pt x="0" y="269254"/>
                          </a:moveTo>
                          <a:cubicBezTo>
                            <a:pt x="0" y="209978"/>
                            <a:pt x="118255" y="0"/>
                            <a:pt x="267067" y="0"/>
                          </a:cubicBezTo>
                          <a:cubicBezTo>
                            <a:pt x="415879" y="0"/>
                            <a:pt x="538896" y="209978"/>
                            <a:pt x="538896" y="269254"/>
                          </a:cubicBezTo>
                          <a:cubicBezTo>
                            <a:pt x="538896" y="328530"/>
                            <a:pt x="430166" y="324195"/>
                            <a:pt x="281354" y="324195"/>
                          </a:cubicBezTo>
                          <a:cubicBezTo>
                            <a:pt x="132542" y="324195"/>
                            <a:pt x="0" y="328530"/>
                            <a:pt x="0" y="26925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9" name="正方形/長方形 178">
                      <a:extLst>
                        <a:ext uri="{FF2B5EF4-FFF2-40B4-BE49-F238E27FC236}">
                          <a16:creationId xmlns:a16="http://schemas.microsoft.com/office/drawing/2014/main" id="{596EB981-6904-492A-89A7-69F0FA9744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07368" y="5422996"/>
                      <a:ext cx="101625" cy="437260"/>
                    </a:xfrm>
                    <a:prstGeom prst="rect">
                      <a:avLst/>
                    </a:prstGeom>
                    <a:solidFill>
                      <a:srgbClr val="FF66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0" name="四角形: 上の 2 つの角を丸める 179">
                      <a:extLst>
                        <a:ext uri="{FF2B5EF4-FFF2-40B4-BE49-F238E27FC236}">
                          <a16:creationId xmlns:a16="http://schemas.microsoft.com/office/drawing/2014/main" id="{77D7DD7D-CF90-4350-BE37-E07216B3086A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246485" y="5263432"/>
                      <a:ext cx="479583" cy="757624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74" name="グループ化 173">
                    <a:extLst>
                      <a:ext uri="{FF2B5EF4-FFF2-40B4-BE49-F238E27FC236}">
                        <a16:creationId xmlns:a16="http://schemas.microsoft.com/office/drawing/2014/main" id="{901142C8-E87E-4AB0-AB76-9C304FDA0AC6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3323797" y="5288604"/>
                    <a:ext cx="962635" cy="389285"/>
                    <a:chOff x="1107465" y="5402452"/>
                    <a:chExt cx="943701" cy="479583"/>
                  </a:xfrm>
                  <a:grpFill/>
                </p:grpSpPr>
                <p:sp>
                  <p:nvSpPr>
                    <p:cNvPr id="175" name="楕円 18">
                      <a:extLst>
                        <a:ext uri="{FF2B5EF4-FFF2-40B4-BE49-F238E27FC236}">
                          <a16:creationId xmlns:a16="http://schemas.microsoft.com/office/drawing/2014/main" id="{310107A0-127C-4E1F-BF51-04CDC311EEB6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678456" y="5487545"/>
                      <a:ext cx="437260" cy="308160"/>
                    </a:xfrm>
                    <a:custGeom>
                      <a:avLst/>
                      <a:gdLst>
                        <a:gd name="connsiteX0" fmla="*/ 0 w 538895"/>
                        <a:gd name="connsiteY0" fmla="*/ 107329 h 214657"/>
                        <a:gd name="connsiteX1" fmla="*/ 269448 w 538895"/>
                        <a:gd name="connsiteY1" fmla="*/ 0 h 214657"/>
                        <a:gd name="connsiteX2" fmla="*/ 538896 w 538895"/>
                        <a:gd name="connsiteY2" fmla="*/ 107329 h 214657"/>
                        <a:gd name="connsiteX3" fmla="*/ 269448 w 538895"/>
                        <a:gd name="connsiteY3" fmla="*/ 214658 h 214657"/>
                        <a:gd name="connsiteX4" fmla="*/ 0 w 538895"/>
                        <a:gd name="connsiteY4" fmla="*/ 107329 h 214657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269254 h 376583"/>
                        <a:gd name="connsiteX1" fmla="*/ 267067 w 538896"/>
                        <a:gd name="connsiteY1" fmla="*/ 0 h 376583"/>
                        <a:gd name="connsiteX2" fmla="*/ 538896 w 538896"/>
                        <a:gd name="connsiteY2" fmla="*/ 269254 h 376583"/>
                        <a:gd name="connsiteX3" fmla="*/ 269448 w 538896"/>
                        <a:gd name="connsiteY3" fmla="*/ 376583 h 376583"/>
                        <a:gd name="connsiteX4" fmla="*/ 0 w 538896"/>
                        <a:gd name="connsiteY4" fmla="*/ 269254 h 376583"/>
                        <a:gd name="connsiteX0" fmla="*/ 0 w 538896"/>
                        <a:gd name="connsiteY0" fmla="*/ 269254 h 324265"/>
                        <a:gd name="connsiteX1" fmla="*/ 267067 w 538896"/>
                        <a:gd name="connsiteY1" fmla="*/ 0 h 324265"/>
                        <a:gd name="connsiteX2" fmla="*/ 538896 w 538896"/>
                        <a:gd name="connsiteY2" fmla="*/ 269254 h 324265"/>
                        <a:gd name="connsiteX3" fmla="*/ 281354 w 538896"/>
                        <a:gd name="connsiteY3" fmla="*/ 324195 h 324265"/>
                        <a:gd name="connsiteX4" fmla="*/ 0 w 538896"/>
                        <a:gd name="connsiteY4" fmla="*/ 269254 h 3242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38896" h="324265">
                          <a:moveTo>
                            <a:pt x="0" y="269254"/>
                          </a:moveTo>
                          <a:cubicBezTo>
                            <a:pt x="0" y="209978"/>
                            <a:pt x="118255" y="0"/>
                            <a:pt x="267067" y="0"/>
                          </a:cubicBezTo>
                          <a:cubicBezTo>
                            <a:pt x="415879" y="0"/>
                            <a:pt x="538896" y="209978"/>
                            <a:pt x="538896" y="269254"/>
                          </a:cubicBezTo>
                          <a:cubicBezTo>
                            <a:pt x="538896" y="328530"/>
                            <a:pt x="430166" y="324195"/>
                            <a:pt x="281354" y="324195"/>
                          </a:cubicBezTo>
                          <a:cubicBezTo>
                            <a:pt x="132542" y="324195"/>
                            <a:pt x="0" y="328530"/>
                            <a:pt x="0" y="26925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6" name="正方形/長方形 175">
                      <a:extLst>
                        <a:ext uri="{FF2B5EF4-FFF2-40B4-BE49-F238E27FC236}">
                          <a16:creationId xmlns:a16="http://schemas.microsoft.com/office/drawing/2014/main" id="{AC6AD5DE-158D-495F-BCE8-14FF518AE1E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07368" y="5422996"/>
                      <a:ext cx="101625" cy="437260"/>
                    </a:xfrm>
                    <a:prstGeom prst="rect">
                      <a:avLst/>
                    </a:prstGeom>
                    <a:solidFill>
                      <a:srgbClr val="FF66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7" name="四角形: 上の 2 つの角を丸める 176">
                      <a:extLst>
                        <a:ext uri="{FF2B5EF4-FFF2-40B4-BE49-F238E27FC236}">
                          <a16:creationId xmlns:a16="http://schemas.microsoft.com/office/drawing/2014/main" id="{A72985B4-35FC-4BA3-BF57-961BB0563685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246485" y="5263432"/>
                      <a:ext cx="479583" cy="757624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1E5DAC3F-569E-4887-91E1-161F9C4ECDBA}"/>
                    </a:ext>
                  </a:extLst>
                </p:cNvPr>
                <p:cNvSpPr/>
                <p:nvPr/>
              </p:nvSpPr>
              <p:spPr>
                <a:xfrm rot="10800000">
                  <a:off x="2287650" y="5099246"/>
                  <a:ext cx="1890650" cy="323749"/>
                </a:xfrm>
                <a:custGeom>
                  <a:avLst/>
                  <a:gdLst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750540 w 2055752"/>
                    <a:gd name="connsiteY3" fmla="*/ 66708 h 323749"/>
                    <a:gd name="connsiteX4" fmla="*/ 1059117 w 2055752"/>
                    <a:gd name="connsiteY4" fmla="*/ 0 h 323749"/>
                    <a:gd name="connsiteX5" fmla="*/ 1367695 w 2055752"/>
                    <a:gd name="connsiteY5" fmla="*/ 66708 h 323749"/>
                    <a:gd name="connsiteX6" fmla="*/ 2055752 w 2055752"/>
                    <a:gd name="connsiteY6" fmla="*/ 66708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750540 w 2055752"/>
                    <a:gd name="connsiteY3" fmla="*/ 66708 h 323749"/>
                    <a:gd name="connsiteX4" fmla="*/ 1059117 w 2055752"/>
                    <a:gd name="connsiteY4" fmla="*/ 0 h 323749"/>
                    <a:gd name="connsiteX5" fmla="*/ 2055752 w 2055752"/>
                    <a:gd name="connsiteY5" fmla="*/ 66708 h 323749"/>
                    <a:gd name="connsiteX6" fmla="*/ 1632904 w 2055752"/>
                    <a:gd name="connsiteY6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55752" h="323749">
                      <a:moveTo>
                        <a:pt x="1632904" y="323749"/>
                      </a:moveTo>
                      <a:lnTo>
                        <a:pt x="422848" y="323749"/>
                      </a:lnTo>
                      <a:lnTo>
                        <a:pt x="0" y="66708"/>
                      </a:lnTo>
                      <a:cubicBezTo>
                        <a:pt x="138999" y="22247"/>
                        <a:pt x="626790" y="-11"/>
                        <a:pt x="1059117" y="0"/>
                      </a:cubicBezTo>
                      <a:cubicBezTo>
                        <a:pt x="1491444" y="11"/>
                        <a:pt x="1916867" y="28597"/>
                        <a:pt x="2055752" y="66708"/>
                      </a:cubicBezTo>
                      <a:lnTo>
                        <a:pt x="1632904" y="323749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9" name="四角形: 角を丸くする 148">
                <a:extLst>
                  <a:ext uri="{FF2B5EF4-FFF2-40B4-BE49-F238E27FC236}">
                    <a16:creationId xmlns:a16="http://schemas.microsoft.com/office/drawing/2014/main" id="{6A3800E2-4035-4417-9BA1-4A3DA8884B49}"/>
                  </a:ext>
                </a:extLst>
              </p:cNvPr>
              <p:cNvSpPr/>
              <p:nvPr/>
            </p:nvSpPr>
            <p:spPr>
              <a:xfrm>
                <a:off x="2913811" y="4125276"/>
                <a:ext cx="634268" cy="213231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四角形: 角を丸くする 149">
                <a:extLst>
                  <a:ext uri="{FF2B5EF4-FFF2-40B4-BE49-F238E27FC236}">
                    <a16:creationId xmlns:a16="http://schemas.microsoft.com/office/drawing/2014/main" id="{1FD89A57-E45D-4889-832B-1A5373C93C59}"/>
                  </a:ext>
                </a:extLst>
              </p:cNvPr>
              <p:cNvSpPr/>
              <p:nvPr/>
            </p:nvSpPr>
            <p:spPr>
              <a:xfrm>
                <a:off x="2990027" y="4125044"/>
                <a:ext cx="481836" cy="13458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楕円 150">
                <a:extLst>
                  <a:ext uri="{FF2B5EF4-FFF2-40B4-BE49-F238E27FC236}">
                    <a16:creationId xmlns:a16="http://schemas.microsoft.com/office/drawing/2014/main" id="{C37049C1-58A0-469D-9548-D42B2112EC96}"/>
                  </a:ext>
                </a:extLst>
              </p:cNvPr>
              <p:cNvSpPr/>
              <p:nvPr/>
            </p:nvSpPr>
            <p:spPr>
              <a:xfrm>
                <a:off x="2829709" y="3314349"/>
                <a:ext cx="795074" cy="902825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26E34F8F-B4F4-439F-A742-DC46C06EBCF7}"/>
                  </a:ext>
                </a:extLst>
              </p:cNvPr>
              <p:cNvSpPr/>
              <p:nvPr/>
            </p:nvSpPr>
            <p:spPr>
              <a:xfrm>
                <a:off x="2829709" y="3299871"/>
                <a:ext cx="795074" cy="564212"/>
              </a:xfrm>
              <a:custGeom>
                <a:avLst/>
                <a:gdLst>
                  <a:gd name="connsiteX0" fmla="*/ 397537 w 795074"/>
                  <a:gd name="connsiteY0" fmla="*/ 0 h 564212"/>
                  <a:gd name="connsiteX1" fmla="*/ 795074 w 795074"/>
                  <a:gd name="connsiteY1" fmla="*/ 451413 h 564212"/>
                  <a:gd name="connsiteX2" fmla="*/ 786998 w 795074"/>
                  <a:gd name="connsiteY2" fmla="*/ 542389 h 564212"/>
                  <a:gd name="connsiteX3" fmla="*/ 781032 w 795074"/>
                  <a:gd name="connsiteY3" fmla="*/ 564212 h 564212"/>
                  <a:gd name="connsiteX4" fmla="*/ 671823 w 795074"/>
                  <a:gd name="connsiteY4" fmla="*/ 184646 h 564212"/>
                  <a:gd name="connsiteX5" fmla="*/ 123251 w 795074"/>
                  <a:gd name="connsiteY5" fmla="*/ 184646 h 564212"/>
                  <a:gd name="connsiteX6" fmla="*/ 14043 w 795074"/>
                  <a:gd name="connsiteY6" fmla="*/ 564212 h 564212"/>
                  <a:gd name="connsiteX7" fmla="*/ 8077 w 795074"/>
                  <a:gd name="connsiteY7" fmla="*/ 542389 h 564212"/>
                  <a:gd name="connsiteX8" fmla="*/ 0 w 795074"/>
                  <a:gd name="connsiteY8" fmla="*/ 451413 h 564212"/>
                  <a:gd name="connsiteX9" fmla="*/ 397537 w 795074"/>
                  <a:gd name="connsiteY9" fmla="*/ 0 h 564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5074" h="564212">
                    <a:moveTo>
                      <a:pt x="397537" y="0"/>
                    </a:moveTo>
                    <a:cubicBezTo>
                      <a:pt x="617091" y="0"/>
                      <a:pt x="795074" y="202104"/>
                      <a:pt x="795074" y="451413"/>
                    </a:cubicBezTo>
                    <a:cubicBezTo>
                      <a:pt x="795074" y="482577"/>
                      <a:pt x="792293" y="513003"/>
                      <a:pt x="786998" y="542389"/>
                    </a:cubicBezTo>
                    <a:lnTo>
                      <a:pt x="781032" y="564212"/>
                    </a:lnTo>
                    <a:lnTo>
                      <a:pt x="671823" y="184646"/>
                    </a:lnTo>
                    <a:lnTo>
                      <a:pt x="123251" y="184646"/>
                    </a:lnTo>
                    <a:lnTo>
                      <a:pt x="14043" y="564212"/>
                    </a:lnTo>
                    <a:lnTo>
                      <a:pt x="8077" y="542389"/>
                    </a:lnTo>
                    <a:cubicBezTo>
                      <a:pt x="2781" y="513003"/>
                      <a:pt x="0" y="482577"/>
                      <a:pt x="0" y="451413"/>
                    </a:cubicBezTo>
                    <a:cubicBezTo>
                      <a:pt x="0" y="202104"/>
                      <a:pt x="177983" y="0"/>
                      <a:pt x="39753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9365FB0D-526A-4141-84DF-CE26A8E9F9BA}"/>
                  </a:ext>
                </a:extLst>
              </p:cNvPr>
              <p:cNvSpPr/>
              <p:nvPr/>
            </p:nvSpPr>
            <p:spPr>
              <a:xfrm rot="14400000" flipH="1">
                <a:off x="3315804" y="4824272"/>
                <a:ext cx="249605" cy="340144"/>
              </a:xfrm>
              <a:custGeom>
                <a:avLst/>
                <a:gdLst>
                  <a:gd name="connsiteX0" fmla="*/ 0 w 511663"/>
                  <a:gd name="connsiteY0" fmla="*/ 349732 h 671201"/>
                  <a:gd name="connsiteX1" fmla="*/ 0 w 511663"/>
                  <a:gd name="connsiteY1" fmla="*/ 57154 h 671201"/>
                  <a:gd name="connsiteX2" fmla="*/ 57154 w 511663"/>
                  <a:gd name="connsiteY2" fmla="*/ 0 h 671201"/>
                  <a:gd name="connsiteX3" fmla="*/ 114308 w 511663"/>
                  <a:gd name="connsiteY3" fmla="*/ 57154 h 671201"/>
                  <a:gd name="connsiteX4" fmla="*/ 114308 w 511663"/>
                  <a:gd name="connsiteY4" fmla="*/ 200011 h 671201"/>
                  <a:gd name="connsiteX5" fmla="*/ 132452 w 511663"/>
                  <a:gd name="connsiteY5" fmla="*/ 200011 h 671201"/>
                  <a:gd name="connsiteX6" fmla="*/ 132452 w 511663"/>
                  <a:gd name="connsiteY6" fmla="*/ 123539 h 671201"/>
                  <a:gd name="connsiteX7" fmla="*/ 189606 w 511663"/>
                  <a:gd name="connsiteY7" fmla="*/ 66385 h 671201"/>
                  <a:gd name="connsiteX8" fmla="*/ 246760 w 511663"/>
                  <a:gd name="connsiteY8" fmla="*/ 123539 h 671201"/>
                  <a:gd name="connsiteX9" fmla="*/ 246760 w 511663"/>
                  <a:gd name="connsiteY9" fmla="*/ 200011 h 671201"/>
                  <a:gd name="connsiteX10" fmla="*/ 264903 w 511663"/>
                  <a:gd name="connsiteY10" fmla="*/ 200011 h 671201"/>
                  <a:gd name="connsiteX11" fmla="*/ 264903 w 511663"/>
                  <a:gd name="connsiteY11" fmla="*/ 123537 h 671201"/>
                  <a:gd name="connsiteX12" fmla="*/ 322057 w 511663"/>
                  <a:gd name="connsiteY12" fmla="*/ 66383 h 671201"/>
                  <a:gd name="connsiteX13" fmla="*/ 379211 w 511663"/>
                  <a:gd name="connsiteY13" fmla="*/ 123537 h 671201"/>
                  <a:gd name="connsiteX14" fmla="*/ 379211 w 511663"/>
                  <a:gd name="connsiteY14" fmla="*/ 200011 h 671201"/>
                  <a:gd name="connsiteX15" fmla="*/ 397355 w 511663"/>
                  <a:gd name="connsiteY15" fmla="*/ 200011 h 671201"/>
                  <a:gd name="connsiteX16" fmla="*/ 397355 w 511663"/>
                  <a:gd name="connsiteY16" fmla="*/ 123538 h 671201"/>
                  <a:gd name="connsiteX17" fmla="*/ 454509 w 511663"/>
                  <a:gd name="connsiteY17" fmla="*/ 66384 h 671201"/>
                  <a:gd name="connsiteX18" fmla="*/ 511663 w 511663"/>
                  <a:gd name="connsiteY18" fmla="*/ 123538 h 671201"/>
                  <a:gd name="connsiteX19" fmla="*/ 511662 w 511663"/>
                  <a:gd name="connsiteY19" fmla="*/ 416116 h 671201"/>
                  <a:gd name="connsiteX20" fmla="*/ 511661 w 511663"/>
                  <a:gd name="connsiteY20" fmla="*/ 416116 h 671201"/>
                  <a:gd name="connsiteX21" fmla="*/ 511661 w 511663"/>
                  <a:gd name="connsiteY21" fmla="*/ 435606 h 671201"/>
                  <a:gd name="connsiteX22" fmla="*/ 276066 w 511663"/>
                  <a:gd name="connsiteY22" fmla="*/ 671201 h 671201"/>
                  <a:gd name="connsiteX23" fmla="*/ 235597 w 511663"/>
                  <a:gd name="connsiteY23" fmla="*/ 671201 h 671201"/>
                  <a:gd name="connsiteX24" fmla="*/ 2 w 511663"/>
                  <a:gd name="connsiteY24" fmla="*/ 435606 h 671201"/>
                  <a:gd name="connsiteX25" fmla="*/ 2 w 511663"/>
                  <a:gd name="connsiteY25" fmla="*/ 349732 h 671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11663" h="671201">
                    <a:moveTo>
                      <a:pt x="0" y="349732"/>
                    </a:moveTo>
                    <a:lnTo>
                      <a:pt x="0" y="57154"/>
                    </a:lnTo>
                    <a:cubicBezTo>
                      <a:pt x="0" y="25589"/>
                      <a:pt x="25589" y="0"/>
                      <a:pt x="57154" y="0"/>
                    </a:cubicBezTo>
                    <a:cubicBezTo>
                      <a:pt x="88719" y="0"/>
                      <a:pt x="114308" y="25589"/>
                      <a:pt x="114308" y="57154"/>
                    </a:cubicBezTo>
                    <a:lnTo>
                      <a:pt x="114308" y="200011"/>
                    </a:lnTo>
                    <a:lnTo>
                      <a:pt x="132452" y="200011"/>
                    </a:lnTo>
                    <a:lnTo>
                      <a:pt x="132452" y="123539"/>
                    </a:lnTo>
                    <a:cubicBezTo>
                      <a:pt x="132452" y="91974"/>
                      <a:pt x="158041" y="66385"/>
                      <a:pt x="189606" y="66385"/>
                    </a:cubicBezTo>
                    <a:cubicBezTo>
                      <a:pt x="221171" y="66385"/>
                      <a:pt x="246760" y="91974"/>
                      <a:pt x="246760" y="123539"/>
                    </a:cubicBezTo>
                    <a:lnTo>
                      <a:pt x="246760" y="200011"/>
                    </a:lnTo>
                    <a:lnTo>
                      <a:pt x="264903" y="200011"/>
                    </a:lnTo>
                    <a:lnTo>
                      <a:pt x="264903" y="123537"/>
                    </a:lnTo>
                    <a:cubicBezTo>
                      <a:pt x="264903" y="91972"/>
                      <a:pt x="290492" y="66383"/>
                      <a:pt x="322057" y="66383"/>
                    </a:cubicBezTo>
                    <a:cubicBezTo>
                      <a:pt x="353622" y="66383"/>
                      <a:pt x="379211" y="91972"/>
                      <a:pt x="379211" y="123537"/>
                    </a:cubicBezTo>
                    <a:lnTo>
                      <a:pt x="379211" y="200011"/>
                    </a:lnTo>
                    <a:lnTo>
                      <a:pt x="397355" y="200011"/>
                    </a:lnTo>
                    <a:lnTo>
                      <a:pt x="397355" y="123538"/>
                    </a:lnTo>
                    <a:cubicBezTo>
                      <a:pt x="397355" y="91973"/>
                      <a:pt x="422944" y="66384"/>
                      <a:pt x="454509" y="66384"/>
                    </a:cubicBezTo>
                    <a:cubicBezTo>
                      <a:pt x="486074" y="66384"/>
                      <a:pt x="511663" y="91973"/>
                      <a:pt x="511663" y="123538"/>
                    </a:cubicBezTo>
                    <a:cubicBezTo>
                      <a:pt x="511663" y="221064"/>
                      <a:pt x="511662" y="318590"/>
                      <a:pt x="511662" y="416116"/>
                    </a:cubicBezTo>
                    <a:lnTo>
                      <a:pt x="511661" y="416116"/>
                    </a:lnTo>
                    <a:lnTo>
                      <a:pt x="511661" y="435606"/>
                    </a:lnTo>
                    <a:cubicBezTo>
                      <a:pt x="511661" y="565722"/>
                      <a:pt x="406182" y="671201"/>
                      <a:pt x="276066" y="671201"/>
                    </a:cubicBezTo>
                    <a:lnTo>
                      <a:pt x="235597" y="671201"/>
                    </a:lnTo>
                    <a:cubicBezTo>
                      <a:pt x="105481" y="671201"/>
                      <a:pt x="2" y="565722"/>
                      <a:pt x="2" y="435606"/>
                    </a:cubicBezTo>
                    <a:lnTo>
                      <a:pt x="2" y="349732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4" name="グループ化 153">
                <a:extLst>
                  <a:ext uri="{FF2B5EF4-FFF2-40B4-BE49-F238E27FC236}">
                    <a16:creationId xmlns:a16="http://schemas.microsoft.com/office/drawing/2014/main" id="{40713C00-11F9-4BFA-9B75-2ACE52CD3D23}"/>
                  </a:ext>
                </a:extLst>
              </p:cNvPr>
              <p:cNvGrpSpPr/>
              <p:nvPr/>
            </p:nvGrpSpPr>
            <p:grpSpPr>
              <a:xfrm flipH="1">
                <a:off x="3463817" y="4360692"/>
                <a:ext cx="1204804" cy="1347592"/>
                <a:chOff x="1787856" y="4360692"/>
                <a:chExt cx="1204804" cy="1347592"/>
              </a:xfrm>
              <a:solidFill>
                <a:srgbClr val="002060"/>
              </a:solidFill>
            </p:grpSpPr>
            <p:sp>
              <p:nvSpPr>
                <p:cNvPr id="168" name="二等辺三角形 15">
                  <a:extLst>
                    <a:ext uri="{FF2B5EF4-FFF2-40B4-BE49-F238E27FC236}">
                      <a16:creationId xmlns:a16="http://schemas.microsoft.com/office/drawing/2014/main" id="{442DB21A-86CF-48B2-88EF-5CD9D71F7A50}"/>
                    </a:ext>
                  </a:extLst>
                </p:cNvPr>
                <p:cNvSpPr/>
                <p:nvPr/>
              </p:nvSpPr>
              <p:spPr>
                <a:xfrm>
                  <a:off x="2399408" y="4360692"/>
                  <a:ext cx="420309" cy="829794"/>
                </a:xfrm>
                <a:custGeom>
                  <a:avLst/>
                  <a:gdLst>
                    <a:gd name="connsiteX0" fmla="*/ 0 w 308390"/>
                    <a:gd name="connsiteY0" fmla="*/ 822650 h 822650"/>
                    <a:gd name="connsiteX1" fmla="*/ 154195 w 308390"/>
                    <a:gd name="connsiteY1" fmla="*/ 0 h 822650"/>
                    <a:gd name="connsiteX2" fmla="*/ 308390 w 308390"/>
                    <a:gd name="connsiteY2" fmla="*/ 822650 h 822650"/>
                    <a:gd name="connsiteX3" fmla="*/ 0 w 308390"/>
                    <a:gd name="connsiteY3" fmla="*/ 822650 h 822650"/>
                    <a:gd name="connsiteX0" fmla="*/ 0 w 422690"/>
                    <a:gd name="connsiteY0" fmla="*/ 822650 h 822650"/>
                    <a:gd name="connsiteX1" fmla="*/ 154195 w 422690"/>
                    <a:gd name="connsiteY1" fmla="*/ 0 h 822650"/>
                    <a:gd name="connsiteX2" fmla="*/ 422690 w 422690"/>
                    <a:gd name="connsiteY2" fmla="*/ 344019 h 822650"/>
                    <a:gd name="connsiteX3" fmla="*/ 0 w 422690"/>
                    <a:gd name="connsiteY3" fmla="*/ 822650 h 822650"/>
                    <a:gd name="connsiteX0" fmla="*/ 0 w 367922"/>
                    <a:gd name="connsiteY0" fmla="*/ 822650 h 822650"/>
                    <a:gd name="connsiteX1" fmla="*/ 154195 w 367922"/>
                    <a:gd name="connsiteY1" fmla="*/ 0 h 822650"/>
                    <a:gd name="connsiteX2" fmla="*/ 367922 w 367922"/>
                    <a:gd name="connsiteY2" fmla="*/ 334494 h 822650"/>
                    <a:gd name="connsiteX3" fmla="*/ 0 w 367922"/>
                    <a:gd name="connsiteY3" fmla="*/ 822650 h 822650"/>
                    <a:gd name="connsiteX0" fmla="*/ 0 w 420309"/>
                    <a:gd name="connsiteY0" fmla="*/ 822650 h 822650"/>
                    <a:gd name="connsiteX1" fmla="*/ 154195 w 420309"/>
                    <a:gd name="connsiteY1" fmla="*/ 0 h 822650"/>
                    <a:gd name="connsiteX2" fmla="*/ 420309 w 420309"/>
                    <a:gd name="connsiteY2" fmla="*/ 336876 h 822650"/>
                    <a:gd name="connsiteX3" fmla="*/ 0 w 420309"/>
                    <a:gd name="connsiteY3" fmla="*/ 822650 h 822650"/>
                    <a:gd name="connsiteX0" fmla="*/ 0 w 420309"/>
                    <a:gd name="connsiteY0" fmla="*/ 829794 h 829794"/>
                    <a:gd name="connsiteX1" fmla="*/ 149433 w 420309"/>
                    <a:gd name="connsiteY1" fmla="*/ 0 h 829794"/>
                    <a:gd name="connsiteX2" fmla="*/ 420309 w 420309"/>
                    <a:gd name="connsiteY2" fmla="*/ 344020 h 829794"/>
                    <a:gd name="connsiteX3" fmla="*/ 0 w 420309"/>
                    <a:gd name="connsiteY3" fmla="*/ 829794 h 829794"/>
                    <a:gd name="connsiteX0" fmla="*/ 0 w 420309"/>
                    <a:gd name="connsiteY0" fmla="*/ 829794 h 829794"/>
                    <a:gd name="connsiteX1" fmla="*/ 151814 w 420309"/>
                    <a:gd name="connsiteY1" fmla="*/ 0 h 829794"/>
                    <a:gd name="connsiteX2" fmla="*/ 420309 w 420309"/>
                    <a:gd name="connsiteY2" fmla="*/ 344020 h 829794"/>
                    <a:gd name="connsiteX3" fmla="*/ 0 w 420309"/>
                    <a:gd name="connsiteY3" fmla="*/ 829794 h 8297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20309" h="829794">
                      <a:moveTo>
                        <a:pt x="0" y="829794"/>
                      </a:moveTo>
                      <a:lnTo>
                        <a:pt x="151814" y="0"/>
                      </a:lnTo>
                      <a:lnTo>
                        <a:pt x="420309" y="344020"/>
                      </a:lnTo>
                      <a:lnTo>
                        <a:pt x="0" y="829794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四角形: 角を丸くする 168">
                  <a:extLst>
                    <a:ext uri="{FF2B5EF4-FFF2-40B4-BE49-F238E27FC236}">
                      <a16:creationId xmlns:a16="http://schemas.microsoft.com/office/drawing/2014/main" id="{6DF9AFC1-DE1E-4E3A-BBBD-128B260DC0AB}"/>
                    </a:ext>
                  </a:extLst>
                </p:cNvPr>
                <p:cNvSpPr/>
                <p:nvPr/>
              </p:nvSpPr>
              <p:spPr>
                <a:xfrm rot="800493">
                  <a:off x="2841337" y="4787477"/>
                  <a:ext cx="128093" cy="535974"/>
                </a:xfrm>
                <a:prstGeom prst="roundRect">
                  <a:avLst>
                    <a:gd name="adj" fmla="val 29060"/>
                  </a:avLst>
                </a:prstGeom>
                <a:solidFill>
                  <a:srgbClr val="FF66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3DA9905A-62ED-4CDF-A8C1-9B21C8F36960}"/>
                    </a:ext>
                  </a:extLst>
                </p:cNvPr>
                <p:cNvSpPr/>
                <p:nvPr/>
              </p:nvSpPr>
              <p:spPr>
                <a:xfrm>
                  <a:off x="1787856" y="4705701"/>
                  <a:ext cx="1204804" cy="1002583"/>
                </a:xfrm>
                <a:custGeom>
                  <a:avLst/>
                  <a:gdLst>
                    <a:gd name="connsiteX0" fmla="*/ 1032281 w 1252429"/>
                    <a:gd name="connsiteY0" fmla="*/ 0 h 1002583"/>
                    <a:gd name="connsiteX1" fmla="*/ 1252429 w 1252429"/>
                    <a:gd name="connsiteY1" fmla="*/ 127103 h 1002583"/>
                    <a:gd name="connsiteX2" fmla="*/ 1042096 w 1252429"/>
                    <a:gd name="connsiteY2" fmla="*/ 745615 h 1002583"/>
                    <a:gd name="connsiteX3" fmla="*/ 745199 w 1252429"/>
                    <a:gd name="connsiteY3" fmla="*/ 1002583 h 1002583"/>
                    <a:gd name="connsiteX4" fmla="*/ 188671 w 1252429"/>
                    <a:gd name="connsiteY4" fmla="*/ 1002583 h 1002583"/>
                    <a:gd name="connsiteX5" fmla="*/ 0 w 1252429"/>
                    <a:gd name="connsiteY5" fmla="*/ 675793 h 1002583"/>
                    <a:gd name="connsiteX6" fmla="*/ 602731 w 1252429"/>
                    <a:gd name="connsiteY6" fmla="*/ 491947 h 1002583"/>
                    <a:gd name="connsiteX0" fmla="*/ 1032281 w 1204804"/>
                    <a:gd name="connsiteY0" fmla="*/ 0 h 1002583"/>
                    <a:gd name="connsiteX1" fmla="*/ 1204804 w 1204804"/>
                    <a:gd name="connsiteY1" fmla="*/ 95353 h 1002583"/>
                    <a:gd name="connsiteX2" fmla="*/ 1042096 w 1204804"/>
                    <a:gd name="connsiteY2" fmla="*/ 745615 h 1002583"/>
                    <a:gd name="connsiteX3" fmla="*/ 745199 w 1204804"/>
                    <a:gd name="connsiteY3" fmla="*/ 1002583 h 1002583"/>
                    <a:gd name="connsiteX4" fmla="*/ 188671 w 1204804"/>
                    <a:gd name="connsiteY4" fmla="*/ 1002583 h 1002583"/>
                    <a:gd name="connsiteX5" fmla="*/ 0 w 1204804"/>
                    <a:gd name="connsiteY5" fmla="*/ 675793 h 1002583"/>
                    <a:gd name="connsiteX6" fmla="*/ 602731 w 1204804"/>
                    <a:gd name="connsiteY6" fmla="*/ 491947 h 1002583"/>
                    <a:gd name="connsiteX7" fmla="*/ 1032281 w 1204804"/>
                    <a:gd name="connsiteY7" fmla="*/ 0 h 1002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04804" h="1002583">
                      <a:moveTo>
                        <a:pt x="1032281" y="0"/>
                      </a:moveTo>
                      <a:lnTo>
                        <a:pt x="1204804" y="95353"/>
                      </a:lnTo>
                      <a:lnTo>
                        <a:pt x="1042096" y="745615"/>
                      </a:lnTo>
                      <a:lnTo>
                        <a:pt x="745199" y="1002583"/>
                      </a:lnTo>
                      <a:lnTo>
                        <a:pt x="188671" y="1002583"/>
                      </a:lnTo>
                      <a:lnTo>
                        <a:pt x="0" y="675793"/>
                      </a:lnTo>
                      <a:lnTo>
                        <a:pt x="602731" y="491947"/>
                      </a:lnTo>
                      <a:lnTo>
                        <a:pt x="1032281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E4463B7C-10A6-41BE-933A-76CC8A9E093B}"/>
                  </a:ext>
                </a:extLst>
              </p:cNvPr>
              <p:cNvGrpSpPr/>
              <p:nvPr/>
            </p:nvGrpSpPr>
            <p:grpSpPr>
              <a:xfrm>
                <a:off x="2819717" y="3271891"/>
                <a:ext cx="804519" cy="1436011"/>
                <a:chOff x="2819717" y="3271891"/>
                <a:chExt cx="804519" cy="1436011"/>
              </a:xfrm>
              <a:solidFill>
                <a:schemeClr val="accent1">
                  <a:lumMod val="75000"/>
                </a:schemeClr>
              </a:solidFill>
            </p:grpSpPr>
            <p:sp>
              <p:nvSpPr>
                <p:cNvPr id="162" name="円: 塗りつぶしなし 161">
                  <a:extLst>
                    <a:ext uri="{FF2B5EF4-FFF2-40B4-BE49-F238E27FC236}">
                      <a16:creationId xmlns:a16="http://schemas.microsoft.com/office/drawing/2014/main" id="{BFD8F4BA-BF77-4BA8-BA76-345845028896}"/>
                    </a:ext>
                  </a:extLst>
                </p:cNvPr>
                <p:cNvSpPr/>
                <p:nvPr/>
              </p:nvSpPr>
              <p:spPr>
                <a:xfrm>
                  <a:off x="2819717" y="3271891"/>
                  <a:ext cx="804519" cy="962572"/>
                </a:xfrm>
                <a:prstGeom prst="donut">
                  <a:avLst>
                    <a:gd name="adj" fmla="val 2919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41A569CB-E055-4351-B861-858661BF887D}"/>
                    </a:ext>
                  </a:extLst>
                </p:cNvPr>
                <p:cNvSpPr/>
                <p:nvPr/>
              </p:nvSpPr>
              <p:spPr>
                <a:xfrm>
                  <a:off x="2988758" y="4214621"/>
                  <a:ext cx="466436" cy="493281"/>
                </a:xfrm>
                <a:custGeom>
                  <a:avLst/>
                  <a:gdLst>
                    <a:gd name="connsiteX0" fmla="*/ 402260 w 804520"/>
                    <a:gd name="connsiteY0" fmla="*/ 0 h 493281"/>
                    <a:gd name="connsiteX1" fmla="*/ 804520 w 804520"/>
                    <a:gd name="connsiteY1" fmla="*/ 481286 h 493281"/>
                    <a:gd name="connsiteX2" fmla="*/ 803509 w 804520"/>
                    <a:gd name="connsiteY2" fmla="*/ 493281 h 493281"/>
                    <a:gd name="connsiteX3" fmla="*/ 780247 w 804520"/>
                    <a:gd name="connsiteY3" fmla="*/ 490742 h 493281"/>
                    <a:gd name="connsiteX4" fmla="*/ 781036 w 804520"/>
                    <a:gd name="connsiteY4" fmla="*/ 481286 h 493281"/>
                    <a:gd name="connsiteX5" fmla="*/ 402260 w 804520"/>
                    <a:gd name="connsiteY5" fmla="*/ 23484 h 493281"/>
                    <a:gd name="connsiteX6" fmla="*/ 23484 w 804520"/>
                    <a:gd name="connsiteY6" fmla="*/ 481286 h 493281"/>
                    <a:gd name="connsiteX7" fmla="*/ 23490 w 804520"/>
                    <a:gd name="connsiteY7" fmla="*/ 481355 h 493281"/>
                    <a:gd name="connsiteX8" fmla="*/ 220 w 804520"/>
                    <a:gd name="connsiteY8" fmla="*/ 483896 h 493281"/>
                    <a:gd name="connsiteX9" fmla="*/ 0 w 804520"/>
                    <a:gd name="connsiteY9" fmla="*/ 481286 h 493281"/>
                    <a:gd name="connsiteX10" fmla="*/ 402260 w 804520"/>
                    <a:gd name="connsiteY10" fmla="*/ 0 h 493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04520" h="493281">
                      <a:moveTo>
                        <a:pt x="402260" y="0"/>
                      </a:moveTo>
                      <a:cubicBezTo>
                        <a:pt x="624422" y="0"/>
                        <a:pt x="804520" y="215479"/>
                        <a:pt x="804520" y="481286"/>
                      </a:cubicBezTo>
                      <a:lnTo>
                        <a:pt x="803509" y="493281"/>
                      </a:lnTo>
                      <a:lnTo>
                        <a:pt x="780247" y="490742"/>
                      </a:lnTo>
                      <a:lnTo>
                        <a:pt x="781036" y="481286"/>
                      </a:lnTo>
                      <a:cubicBezTo>
                        <a:pt x="781036" y="228449"/>
                        <a:pt x="611452" y="23484"/>
                        <a:pt x="402260" y="23484"/>
                      </a:cubicBezTo>
                      <a:cubicBezTo>
                        <a:pt x="193068" y="23484"/>
                        <a:pt x="23484" y="228449"/>
                        <a:pt x="23484" y="481286"/>
                      </a:cubicBezTo>
                      <a:lnTo>
                        <a:pt x="23490" y="481355"/>
                      </a:lnTo>
                      <a:lnTo>
                        <a:pt x="220" y="483896"/>
                      </a:lnTo>
                      <a:lnTo>
                        <a:pt x="0" y="481286"/>
                      </a:lnTo>
                      <a:cubicBezTo>
                        <a:pt x="0" y="215479"/>
                        <a:pt x="180098" y="0"/>
                        <a:pt x="402260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164" name="グループ化 163">
                  <a:extLst>
                    <a:ext uri="{FF2B5EF4-FFF2-40B4-BE49-F238E27FC236}">
                      <a16:creationId xmlns:a16="http://schemas.microsoft.com/office/drawing/2014/main" id="{08C91E12-8D47-4991-8436-00816BC91D20}"/>
                    </a:ext>
                  </a:extLst>
                </p:cNvPr>
                <p:cNvGrpSpPr/>
                <p:nvPr/>
              </p:nvGrpSpPr>
              <p:grpSpPr>
                <a:xfrm>
                  <a:off x="2910556" y="4163168"/>
                  <a:ext cx="523885" cy="354908"/>
                  <a:chOff x="2910556" y="4163168"/>
                  <a:chExt cx="523885" cy="354908"/>
                </a:xfrm>
                <a:grpFill/>
              </p:grpSpPr>
              <p:sp>
                <p:nvSpPr>
                  <p:cNvPr id="165" name="円: 塗りつぶしなし 164">
                    <a:extLst>
                      <a:ext uri="{FF2B5EF4-FFF2-40B4-BE49-F238E27FC236}">
                        <a16:creationId xmlns:a16="http://schemas.microsoft.com/office/drawing/2014/main" id="{CB053DF7-FC8E-4DE8-8919-36C686B647C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3003516" y="4163168"/>
                    <a:ext cx="168987" cy="354908"/>
                  </a:xfrm>
                  <a:prstGeom prst="donut">
                    <a:avLst>
                      <a:gd name="adj" fmla="val 12621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6" name="円: 塗りつぶしなし 165">
                    <a:extLst>
                      <a:ext uri="{FF2B5EF4-FFF2-40B4-BE49-F238E27FC236}">
                        <a16:creationId xmlns:a16="http://schemas.microsoft.com/office/drawing/2014/main" id="{D3590D46-3731-4D4E-997B-3574C828FA2E}"/>
                      </a:ext>
                    </a:extLst>
                  </p:cNvPr>
                  <p:cNvSpPr/>
                  <p:nvPr/>
                </p:nvSpPr>
                <p:spPr>
                  <a:xfrm rot="18900000" flipH="1">
                    <a:off x="3265454" y="4163168"/>
                    <a:ext cx="168987" cy="354908"/>
                  </a:xfrm>
                  <a:prstGeom prst="donut">
                    <a:avLst>
                      <a:gd name="adj" fmla="val 12621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7" name="楕円 166">
                    <a:extLst>
                      <a:ext uri="{FF2B5EF4-FFF2-40B4-BE49-F238E27FC236}">
                        <a16:creationId xmlns:a16="http://schemas.microsoft.com/office/drawing/2014/main" id="{C5B34D62-48F8-47FA-B2D9-8859FE68518C}"/>
                      </a:ext>
                    </a:extLst>
                  </p:cNvPr>
                  <p:cNvSpPr/>
                  <p:nvPr/>
                </p:nvSpPr>
                <p:spPr>
                  <a:xfrm>
                    <a:off x="3188835" y="4194124"/>
                    <a:ext cx="62884" cy="60518"/>
                  </a:xfrm>
                  <a:prstGeom prst="ellips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72375029-DC7C-497F-B06B-63BAC29696F3}"/>
                  </a:ext>
                </a:extLst>
              </p:cNvPr>
              <p:cNvSpPr/>
              <p:nvPr/>
            </p:nvSpPr>
            <p:spPr>
              <a:xfrm rot="10800000">
                <a:off x="3056513" y="4348251"/>
                <a:ext cx="163764" cy="566412"/>
              </a:xfrm>
              <a:custGeom>
                <a:avLst/>
                <a:gdLst>
                  <a:gd name="connsiteX0" fmla="*/ 291748 w 583495"/>
                  <a:gd name="connsiteY0" fmla="*/ 1078772 h 1078772"/>
                  <a:gd name="connsiteX1" fmla="*/ 1 w 583495"/>
                  <a:gd name="connsiteY1" fmla="*/ 933472 h 1078772"/>
                  <a:gd name="connsiteX2" fmla="*/ 2285 w 583495"/>
                  <a:gd name="connsiteY2" fmla="*/ 922189 h 1078772"/>
                  <a:gd name="connsiteX3" fmla="*/ 0 w 583495"/>
                  <a:gd name="connsiteY3" fmla="*/ 922189 h 1078772"/>
                  <a:gd name="connsiteX4" fmla="*/ 145873 w 583495"/>
                  <a:gd name="connsiteY4" fmla="*/ 0 h 1078772"/>
                  <a:gd name="connsiteX5" fmla="*/ 437620 w 583495"/>
                  <a:gd name="connsiteY5" fmla="*/ 0 h 1078772"/>
                  <a:gd name="connsiteX6" fmla="*/ 583493 w 583495"/>
                  <a:gd name="connsiteY6" fmla="*/ 922189 h 1078772"/>
                  <a:gd name="connsiteX7" fmla="*/ 581211 w 583495"/>
                  <a:gd name="connsiteY7" fmla="*/ 922189 h 1078772"/>
                  <a:gd name="connsiteX8" fmla="*/ 583495 w 583495"/>
                  <a:gd name="connsiteY8" fmla="*/ 933472 h 1078772"/>
                  <a:gd name="connsiteX9" fmla="*/ 291748 w 583495"/>
                  <a:gd name="connsiteY9" fmla="*/ 1078772 h 1078772"/>
                  <a:gd name="connsiteX0" fmla="*/ 291748 w 583495"/>
                  <a:gd name="connsiteY0" fmla="*/ 1078772 h 1078772"/>
                  <a:gd name="connsiteX1" fmla="*/ 1 w 583495"/>
                  <a:gd name="connsiteY1" fmla="*/ 933472 h 1078772"/>
                  <a:gd name="connsiteX2" fmla="*/ 2285 w 583495"/>
                  <a:gd name="connsiteY2" fmla="*/ 922189 h 1078772"/>
                  <a:gd name="connsiteX3" fmla="*/ 0 w 583495"/>
                  <a:gd name="connsiteY3" fmla="*/ 922189 h 1078772"/>
                  <a:gd name="connsiteX4" fmla="*/ 145873 w 583495"/>
                  <a:gd name="connsiteY4" fmla="*/ 0 h 1078772"/>
                  <a:gd name="connsiteX5" fmla="*/ 437620 w 583495"/>
                  <a:gd name="connsiteY5" fmla="*/ 0 h 1078772"/>
                  <a:gd name="connsiteX6" fmla="*/ 583493 w 583495"/>
                  <a:gd name="connsiteY6" fmla="*/ 922189 h 1078772"/>
                  <a:gd name="connsiteX7" fmla="*/ 583495 w 583495"/>
                  <a:gd name="connsiteY7" fmla="*/ 933472 h 1078772"/>
                  <a:gd name="connsiteX8" fmla="*/ 291748 w 583495"/>
                  <a:gd name="connsiteY8" fmla="*/ 1078772 h 1078772"/>
                  <a:gd name="connsiteX0" fmla="*/ 291747 w 583494"/>
                  <a:gd name="connsiteY0" fmla="*/ 1078772 h 1078772"/>
                  <a:gd name="connsiteX1" fmla="*/ 0 w 583494"/>
                  <a:gd name="connsiteY1" fmla="*/ 933472 h 1078772"/>
                  <a:gd name="connsiteX2" fmla="*/ 2284 w 583494"/>
                  <a:gd name="connsiteY2" fmla="*/ 922189 h 1078772"/>
                  <a:gd name="connsiteX3" fmla="*/ 145872 w 583494"/>
                  <a:gd name="connsiteY3" fmla="*/ 0 h 1078772"/>
                  <a:gd name="connsiteX4" fmla="*/ 437619 w 583494"/>
                  <a:gd name="connsiteY4" fmla="*/ 0 h 1078772"/>
                  <a:gd name="connsiteX5" fmla="*/ 583492 w 583494"/>
                  <a:gd name="connsiteY5" fmla="*/ 922189 h 1078772"/>
                  <a:gd name="connsiteX6" fmla="*/ 583494 w 583494"/>
                  <a:gd name="connsiteY6" fmla="*/ 933472 h 1078772"/>
                  <a:gd name="connsiteX7" fmla="*/ 291747 w 583494"/>
                  <a:gd name="connsiteY7" fmla="*/ 1078772 h 1078772"/>
                  <a:gd name="connsiteX0" fmla="*/ 291747 w 583494"/>
                  <a:gd name="connsiteY0" fmla="*/ 1078772 h 1078772"/>
                  <a:gd name="connsiteX1" fmla="*/ 0 w 583494"/>
                  <a:gd name="connsiteY1" fmla="*/ 933472 h 1078772"/>
                  <a:gd name="connsiteX2" fmla="*/ 145872 w 583494"/>
                  <a:gd name="connsiteY2" fmla="*/ 0 h 1078772"/>
                  <a:gd name="connsiteX3" fmla="*/ 437619 w 583494"/>
                  <a:gd name="connsiteY3" fmla="*/ 0 h 1078772"/>
                  <a:gd name="connsiteX4" fmla="*/ 583492 w 583494"/>
                  <a:gd name="connsiteY4" fmla="*/ 922189 h 1078772"/>
                  <a:gd name="connsiteX5" fmla="*/ 583494 w 583494"/>
                  <a:gd name="connsiteY5" fmla="*/ 933472 h 1078772"/>
                  <a:gd name="connsiteX6" fmla="*/ 291747 w 583494"/>
                  <a:gd name="connsiteY6" fmla="*/ 1078772 h 1078772"/>
                  <a:gd name="connsiteX0" fmla="*/ 291747 w 583494"/>
                  <a:gd name="connsiteY0" fmla="*/ 1078772 h 1078772"/>
                  <a:gd name="connsiteX1" fmla="*/ 0 w 583494"/>
                  <a:gd name="connsiteY1" fmla="*/ 933472 h 1078772"/>
                  <a:gd name="connsiteX2" fmla="*/ 145872 w 583494"/>
                  <a:gd name="connsiteY2" fmla="*/ 0 h 1078772"/>
                  <a:gd name="connsiteX3" fmla="*/ 437619 w 583494"/>
                  <a:gd name="connsiteY3" fmla="*/ 0 h 1078772"/>
                  <a:gd name="connsiteX4" fmla="*/ 583494 w 583494"/>
                  <a:gd name="connsiteY4" fmla="*/ 933472 h 1078772"/>
                  <a:gd name="connsiteX5" fmla="*/ 291747 w 583494"/>
                  <a:gd name="connsiteY5" fmla="*/ 1078772 h 1078772"/>
                  <a:gd name="connsiteX0" fmla="*/ 583494 w 583494"/>
                  <a:gd name="connsiteY0" fmla="*/ 933472 h 1050156"/>
                  <a:gd name="connsiteX1" fmla="*/ 0 w 583494"/>
                  <a:gd name="connsiteY1" fmla="*/ 933472 h 1050156"/>
                  <a:gd name="connsiteX2" fmla="*/ 145872 w 583494"/>
                  <a:gd name="connsiteY2" fmla="*/ 0 h 1050156"/>
                  <a:gd name="connsiteX3" fmla="*/ 437619 w 583494"/>
                  <a:gd name="connsiteY3" fmla="*/ 0 h 1050156"/>
                  <a:gd name="connsiteX4" fmla="*/ 583494 w 583494"/>
                  <a:gd name="connsiteY4" fmla="*/ 933472 h 1050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494" h="1050156">
                    <a:moveTo>
                      <a:pt x="583494" y="933472"/>
                    </a:moveTo>
                    <a:cubicBezTo>
                      <a:pt x="510558" y="1089051"/>
                      <a:pt x="72937" y="1089051"/>
                      <a:pt x="0" y="933472"/>
                    </a:cubicBezTo>
                    <a:lnTo>
                      <a:pt x="145872" y="0"/>
                    </a:lnTo>
                    <a:lnTo>
                      <a:pt x="437619" y="0"/>
                    </a:lnTo>
                    <a:lnTo>
                      <a:pt x="583494" y="933472"/>
                    </a:lnTo>
                    <a:close/>
                  </a:path>
                </a:pathLst>
              </a:custGeom>
              <a:solidFill>
                <a:srgbClr val="CC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610F87AD-B36A-48B2-9B34-F9CA423CBAC2}"/>
                  </a:ext>
                </a:extLst>
              </p:cNvPr>
              <p:cNvSpPr/>
              <p:nvPr/>
            </p:nvSpPr>
            <p:spPr>
              <a:xfrm rot="5400000">
                <a:off x="2966779" y="4785937"/>
                <a:ext cx="249605" cy="340144"/>
              </a:xfrm>
              <a:custGeom>
                <a:avLst/>
                <a:gdLst>
                  <a:gd name="connsiteX0" fmla="*/ 0 w 511663"/>
                  <a:gd name="connsiteY0" fmla="*/ 349732 h 671201"/>
                  <a:gd name="connsiteX1" fmla="*/ 0 w 511663"/>
                  <a:gd name="connsiteY1" fmla="*/ 57154 h 671201"/>
                  <a:gd name="connsiteX2" fmla="*/ 57154 w 511663"/>
                  <a:gd name="connsiteY2" fmla="*/ 0 h 671201"/>
                  <a:gd name="connsiteX3" fmla="*/ 114308 w 511663"/>
                  <a:gd name="connsiteY3" fmla="*/ 57154 h 671201"/>
                  <a:gd name="connsiteX4" fmla="*/ 114308 w 511663"/>
                  <a:gd name="connsiteY4" fmla="*/ 200011 h 671201"/>
                  <a:gd name="connsiteX5" fmla="*/ 132452 w 511663"/>
                  <a:gd name="connsiteY5" fmla="*/ 200011 h 671201"/>
                  <a:gd name="connsiteX6" fmla="*/ 132452 w 511663"/>
                  <a:gd name="connsiteY6" fmla="*/ 123539 h 671201"/>
                  <a:gd name="connsiteX7" fmla="*/ 189606 w 511663"/>
                  <a:gd name="connsiteY7" fmla="*/ 66385 h 671201"/>
                  <a:gd name="connsiteX8" fmla="*/ 246760 w 511663"/>
                  <a:gd name="connsiteY8" fmla="*/ 123539 h 671201"/>
                  <a:gd name="connsiteX9" fmla="*/ 246760 w 511663"/>
                  <a:gd name="connsiteY9" fmla="*/ 200011 h 671201"/>
                  <a:gd name="connsiteX10" fmla="*/ 264903 w 511663"/>
                  <a:gd name="connsiteY10" fmla="*/ 200011 h 671201"/>
                  <a:gd name="connsiteX11" fmla="*/ 264903 w 511663"/>
                  <a:gd name="connsiteY11" fmla="*/ 123537 h 671201"/>
                  <a:gd name="connsiteX12" fmla="*/ 322057 w 511663"/>
                  <a:gd name="connsiteY12" fmla="*/ 66383 h 671201"/>
                  <a:gd name="connsiteX13" fmla="*/ 379211 w 511663"/>
                  <a:gd name="connsiteY13" fmla="*/ 123537 h 671201"/>
                  <a:gd name="connsiteX14" fmla="*/ 379211 w 511663"/>
                  <a:gd name="connsiteY14" fmla="*/ 200011 h 671201"/>
                  <a:gd name="connsiteX15" fmla="*/ 397355 w 511663"/>
                  <a:gd name="connsiteY15" fmla="*/ 200011 h 671201"/>
                  <a:gd name="connsiteX16" fmla="*/ 397355 w 511663"/>
                  <a:gd name="connsiteY16" fmla="*/ 123538 h 671201"/>
                  <a:gd name="connsiteX17" fmla="*/ 454509 w 511663"/>
                  <a:gd name="connsiteY17" fmla="*/ 66384 h 671201"/>
                  <a:gd name="connsiteX18" fmla="*/ 511663 w 511663"/>
                  <a:gd name="connsiteY18" fmla="*/ 123538 h 671201"/>
                  <a:gd name="connsiteX19" fmla="*/ 511662 w 511663"/>
                  <a:gd name="connsiteY19" fmla="*/ 416116 h 671201"/>
                  <a:gd name="connsiteX20" fmla="*/ 511661 w 511663"/>
                  <a:gd name="connsiteY20" fmla="*/ 416116 h 671201"/>
                  <a:gd name="connsiteX21" fmla="*/ 511661 w 511663"/>
                  <a:gd name="connsiteY21" fmla="*/ 435606 h 671201"/>
                  <a:gd name="connsiteX22" fmla="*/ 276066 w 511663"/>
                  <a:gd name="connsiteY22" fmla="*/ 671201 h 671201"/>
                  <a:gd name="connsiteX23" fmla="*/ 235597 w 511663"/>
                  <a:gd name="connsiteY23" fmla="*/ 671201 h 671201"/>
                  <a:gd name="connsiteX24" fmla="*/ 2 w 511663"/>
                  <a:gd name="connsiteY24" fmla="*/ 435606 h 671201"/>
                  <a:gd name="connsiteX25" fmla="*/ 2 w 511663"/>
                  <a:gd name="connsiteY25" fmla="*/ 349732 h 671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11663" h="671201">
                    <a:moveTo>
                      <a:pt x="0" y="349732"/>
                    </a:moveTo>
                    <a:lnTo>
                      <a:pt x="0" y="57154"/>
                    </a:lnTo>
                    <a:cubicBezTo>
                      <a:pt x="0" y="25589"/>
                      <a:pt x="25589" y="0"/>
                      <a:pt x="57154" y="0"/>
                    </a:cubicBezTo>
                    <a:cubicBezTo>
                      <a:pt x="88719" y="0"/>
                      <a:pt x="114308" y="25589"/>
                      <a:pt x="114308" y="57154"/>
                    </a:cubicBezTo>
                    <a:lnTo>
                      <a:pt x="114308" y="200011"/>
                    </a:lnTo>
                    <a:lnTo>
                      <a:pt x="132452" y="200011"/>
                    </a:lnTo>
                    <a:lnTo>
                      <a:pt x="132452" y="123539"/>
                    </a:lnTo>
                    <a:cubicBezTo>
                      <a:pt x="132452" y="91974"/>
                      <a:pt x="158041" y="66385"/>
                      <a:pt x="189606" y="66385"/>
                    </a:cubicBezTo>
                    <a:cubicBezTo>
                      <a:pt x="221171" y="66385"/>
                      <a:pt x="246760" y="91974"/>
                      <a:pt x="246760" y="123539"/>
                    </a:cubicBezTo>
                    <a:lnTo>
                      <a:pt x="246760" y="200011"/>
                    </a:lnTo>
                    <a:lnTo>
                      <a:pt x="264903" y="200011"/>
                    </a:lnTo>
                    <a:lnTo>
                      <a:pt x="264903" y="123537"/>
                    </a:lnTo>
                    <a:cubicBezTo>
                      <a:pt x="264903" y="91972"/>
                      <a:pt x="290492" y="66383"/>
                      <a:pt x="322057" y="66383"/>
                    </a:cubicBezTo>
                    <a:cubicBezTo>
                      <a:pt x="353622" y="66383"/>
                      <a:pt x="379211" y="91972"/>
                      <a:pt x="379211" y="123537"/>
                    </a:cubicBezTo>
                    <a:lnTo>
                      <a:pt x="379211" y="200011"/>
                    </a:lnTo>
                    <a:lnTo>
                      <a:pt x="397355" y="200011"/>
                    </a:lnTo>
                    <a:lnTo>
                      <a:pt x="397355" y="123538"/>
                    </a:lnTo>
                    <a:cubicBezTo>
                      <a:pt x="397355" y="91973"/>
                      <a:pt x="422944" y="66384"/>
                      <a:pt x="454509" y="66384"/>
                    </a:cubicBezTo>
                    <a:cubicBezTo>
                      <a:pt x="486074" y="66384"/>
                      <a:pt x="511663" y="91973"/>
                      <a:pt x="511663" y="123538"/>
                    </a:cubicBezTo>
                    <a:cubicBezTo>
                      <a:pt x="511663" y="221064"/>
                      <a:pt x="511662" y="318590"/>
                      <a:pt x="511662" y="416116"/>
                    </a:cubicBezTo>
                    <a:lnTo>
                      <a:pt x="511661" y="416116"/>
                    </a:lnTo>
                    <a:lnTo>
                      <a:pt x="511661" y="435606"/>
                    </a:lnTo>
                    <a:cubicBezTo>
                      <a:pt x="511661" y="565722"/>
                      <a:pt x="406182" y="671201"/>
                      <a:pt x="276066" y="671201"/>
                    </a:cubicBezTo>
                    <a:lnTo>
                      <a:pt x="235597" y="671201"/>
                    </a:lnTo>
                    <a:cubicBezTo>
                      <a:pt x="105481" y="671201"/>
                      <a:pt x="2" y="565722"/>
                      <a:pt x="2" y="435606"/>
                    </a:cubicBezTo>
                    <a:lnTo>
                      <a:pt x="2" y="349732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8" name="グループ化 157">
                <a:extLst>
                  <a:ext uri="{FF2B5EF4-FFF2-40B4-BE49-F238E27FC236}">
                    <a16:creationId xmlns:a16="http://schemas.microsoft.com/office/drawing/2014/main" id="{AFF9EA25-5D80-4FEE-BC4B-DF428004DD11}"/>
                  </a:ext>
                </a:extLst>
              </p:cNvPr>
              <p:cNvGrpSpPr/>
              <p:nvPr/>
            </p:nvGrpSpPr>
            <p:grpSpPr>
              <a:xfrm>
                <a:off x="1787856" y="4360692"/>
                <a:ext cx="1204804" cy="1347592"/>
                <a:chOff x="1787856" y="4360692"/>
                <a:chExt cx="1204804" cy="1347592"/>
              </a:xfrm>
              <a:solidFill>
                <a:srgbClr val="002060"/>
              </a:solidFill>
            </p:grpSpPr>
            <p:sp>
              <p:nvSpPr>
                <p:cNvPr id="159" name="二等辺三角形 15">
                  <a:extLst>
                    <a:ext uri="{FF2B5EF4-FFF2-40B4-BE49-F238E27FC236}">
                      <a16:creationId xmlns:a16="http://schemas.microsoft.com/office/drawing/2014/main" id="{CB297EE4-67AF-4682-A233-CD939A0113D7}"/>
                    </a:ext>
                  </a:extLst>
                </p:cNvPr>
                <p:cNvSpPr/>
                <p:nvPr/>
              </p:nvSpPr>
              <p:spPr>
                <a:xfrm>
                  <a:off x="2399408" y="4360692"/>
                  <a:ext cx="420309" cy="829794"/>
                </a:xfrm>
                <a:custGeom>
                  <a:avLst/>
                  <a:gdLst>
                    <a:gd name="connsiteX0" fmla="*/ 0 w 308390"/>
                    <a:gd name="connsiteY0" fmla="*/ 822650 h 822650"/>
                    <a:gd name="connsiteX1" fmla="*/ 154195 w 308390"/>
                    <a:gd name="connsiteY1" fmla="*/ 0 h 822650"/>
                    <a:gd name="connsiteX2" fmla="*/ 308390 w 308390"/>
                    <a:gd name="connsiteY2" fmla="*/ 822650 h 822650"/>
                    <a:gd name="connsiteX3" fmla="*/ 0 w 308390"/>
                    <a:gd name="connsiteY3" fmla="*/ 822650 h 822650"/>
                    <a:gd name="connsiteX0" fmla="*/ 0 w 422690"/>
                    <a:gd name="connsiteY0" fmla="*/ 822650 h 822650"/>
                    <a:gd name="connsiteX1" fmla="*/ 154195 w 422690"/>
                    <a:gd name="connsiteY1" fmla="*/ 0 h 822650"/>
                    <a:gd name="connsiteX2" fmla="*/ 422690 w 422690"/>
                    <a:gd name="connsiteY2" fmla="*/ 344019 h 822650"/>
                    <a:gd name="connsiteX3" fmla="*/ 0 w 422690"/>
                    <a:gd name="connsiteY3" fmla="*/ 822650 h 822650"/>
                    <a:gd name="connsiteX0" fmla="*/ 0 w 367922"/>
                    <a:gd name="connsiteY0" fmla="*/ 822650 h 822650"/>
                    <a:gd name="connsiteX1" fmla="*/ 154195 w 367922"/>
                    <a:gd name="connsiteY1" fmla="*/ 0 h 822650"/>
                    <a:gd name="connsiteX2" fmla="*/ 367922 w 367922"/>
                    <a:gd name="connsiteY2" fmla="*/ 334494 h 822650"/>
                    <a:gd name="connsiteX3" fmla="*/ 0 w 367922"/>
                    <a:gd name="connsiteY3" fmla="*/ 822650 h 822650"/>
                    <a:gd name="connsiteX0" fmla="*/ 0 w 420309"/>
                    <a:gd name="connsiteY0" fmla="*/ 822650 h 822650"/>
                    <a:gd name="connsiteX1" fmla="*/ 154195 w 420309"/>
                    <a:gd name="connsiteY1" fmla="*/ 0 h 822650"/>
                    <a:gd name="connsiteX2" fmla="*/ 420309 w 420309"/>
                    <a:gd name="connsiteY2" fmla="*/ 336876 h 822650"/>
                    <a:gd name="connsiteX3" fmla="*/ 0 w 420309"/>
                    <a:gd name="connsiteY3" fmla="*/ 822650 h 822650"/>
                    <a:gd name="connsiteX0" fmla="*/ 0 w 420309"/>
                    <a:gd name="connsiteY0" fmla="*/ 829794 h 829794"/>
                    <a:gd name="connsiteX1" fmla="*/ 149433 w 420309"/>
                    <a:gd name="connsiteY1" fmla="*/ 0 h 829794"/>
                    <a:gd name="connsiteX2" fmla="*/ 420309 w 420309"/>
                    <a:gd name="connsiteY2" fmla="*/ 344020 h 829794"/>
                    <a:gd name="connsiteX3" fmla="*/ 0 w 420309"/>
                    <a:gd name="connsiteY3" fmla="*/ 829794 h 829794"/>
                    <a:gd name="connsiteX0" fmla="*/ 0 w 420309"/>
                    <a:gd name="connsiteY0" fmla="*/ 829794 h 829794"/>
                    <a:gd name="connsiteX1" fmla="*/ 151814 w 420309"/>
                    <a:gd name="connsiteY1" fmla="*/ 0 h 829794"/>
                    <a:gd name="connsiteX2" fmla="*/ 420309 w 420309"/>
                    <a:gd name="connsiteY2" fmla="*/ 344020 h 829794"/>
                    <a:gd name="connsiteX3" fmla="*/ 0 w 420309"/>
                    <a:gd name="connsiteY3" fmla="*/ 829794 h 8297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20309" h="829794">
                      <a:moveTo>
                        <a:pt x="0" y="829794"/>
                      </a:moveTo>
                      <a:lnTo>
                        <a:pt x="151814" y="0"/>
                      </a:lnTo>
                      <a:lnTo>
                        <a:pt x="420309" y="344020"/>
                      </a:lnTo>
                      <a:lnTo>
                        <a:pt x="0" y="829794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四角形: 角を丸くする 159">
                  <a:extLst>
                    <a:ext uri="{FF2B5EF4-FFF2-40B4-BE49-F238E27FC236}">
                      <a16:creationId xmlns:a16="http://schemas.microsoft.com/office/drawing/2014/main" id="{F13638EB-2132-4BF7-9FD2-59EBBDD88883}"/>
                    </a:ext>
                  </a:extLst>
                </p:cNvPr>
                <p:cNvSpPr/>
                <p:nvPr/>
              </p:nvSpPr>
              <p:spPr>
                <a:xfrm rot="800493">
                  <a:off x="2841337" y="4787477"/>
                  <a:ext cx="128093" cy="535974"/>
                </a:xfrm>
                <a:prstGeom prst="roundRect">
                  <a:avLst>
                    <a:gd name="adj" fmla="val 29060"/>
                  </a:avLst>
                </a:prstGeom>
                <a:solidFill>
                  <a:srgbClr val="FF66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7B0B0B73-E352-4326-95A5-5F712EA80940}"/>
                    </a:ext>
                  </a:extLst>
                </p:cNvPr>
                <p:cNvSpPr/>
                <p:nvPr/>
              </p:nvSpPr>
              <p:spPr>
                <a:xfrm>
                  <a:off x="1787856" y="4705701"/>
                  <a:ext cx="1204804" cy="1002583"/>
                </a:xfrm>
                <a:custGeom>
                  <a:avLst/>
                  <a:gdLst>
                    <a:gd name="connsiteX0" fmla="*/ 1032281 w 1252429"/>
                    <a:gd name="connsiteY0" fmla="*/ 0 h 1002583"/>
                    <a:gd name="connsiteX1" fmla="*/ 1252429 w 1252429"/>
                    <a:gd name="connsiteY1" fmla="*/ 127103 h 1002583"/>
                    <a:gd name="connsiteX2" fmla="*/ 1042096 w 1252429"/>
                    <a:gd name="connsiteY2" fmla="*/ 745615 h 1002583"/>
                    <a:gd name="connsiteX3" fmla="*/ 745199 w 1252429"/>
                    <a:gd name="connsiteY3" fmla="*/ 1002583 h 1002583"/>
                    <a:gd name="connsiteX4" fmla="*/ 188671 w 1252429"/>
                    <a:gd name="connsiteY4" fmla="*/ 1002583 h 1002583"/>
                    <a:gd name="connsiteX5" fmla="*/ 0 w 1252429"/>
                    <a:gd name="connsiteY5" fmla="*/ 675793 h 1002583"/>
                    <a:gd name="connsiteX6" fmla="*/ 602731 w 1252429"/>
                    <a:gd name="connsiteY6" fmla="*/ 491947 h 1002583"/>
                    <a:gd name="connsiteX0" fmla="*/ 1032281 w 1204804"/>
                    <a:gd name="connsiteY0" fmla="*/ 0 h 1002583"/>
                    <a:gd name="connsiteX1" fmla="*/ 1204804 w 1204804"/>
                    <a:gd name="connsiteY1" fmla="*/ 95353 h 1002583"/>
                    <a:gd name="connsiteX2" fmla="*/ 1042096 w 1204804"/>
                    <a:gd name="connsiteY2" fmla="*/ 745615 h 1002583"/>
                    <a:gd name="connsiteX3" fmla="*/ 745199 w 1204804"/>
                    <a:gd name="connsiteY3" fmla="*/ 1002583 h 1002583"/>
                    <a:gd name="connsiteX4" fmla="*/ 188671 w 1204804"/>
                    <a:gd name="connsiteY4" fmla="*/ 1002583 h 1002583"/>
                    <a:gd name="connsiteX5" fmla="*/ 0 w 1204804"/>
                    <a:gd name="connsiteY5" fmla="*/ 675793 h 1002583"/>
                    <a:gd name="connsiteX6" fmla="*/ 602731 w 1204804"/>
                    <a:gd name="connsiteY6" fmla="*/ 491947 h 1002583"/>
                    <a:gd name="connsiteX7" fmla="*/ 1032281 w 1204804"/>
                    <a:gd name="connsiteY7" fmla="*/ 0 h 1002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04804" h="1002583">
                      <a:moveTo>
                        <a:pt x="1032281" y="0"/>
                      </a:moveTo>
                      <a:lnTo>
                        <a:pt x="1204804" y="95353"/>
                      </a:lnTo>
                      <a:lnTo>
                        <a:pt x="1042096" y="745615"/>
                      </a:lnTo>
                      <a:lnTo>
                        <a:pt x="745199" y="1002583"/>
                      </a:lnTo>
                      <a:lnTo>
                        <a:pt x="188671" y="1002583"/>
                      </a:lnTo>
                      <a:lnTo>
                        <a:pt x="0" y="675793"/>
                      </a:lnTo>
                      <a:lnTo>
                        <a:pt x="602731" y="491947"/>
                      </a:lnTo>
                      <a:lnTo>
                        <a:pt x="1032281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F3A0D593-3F5F-4A70-9057-4B993213898B}"/>
                </a:ext>
              </a:extLst>
            </p:cNvPr>
            <p:cNvGrpSpPr/>
            <p:nvPr/>
          </p:nvGrpSpPr>
          <p:grpSpPr>
            <a:xfrm>
              <a:off x="3790219" y="4868223"/>
              <a:ext cx="2039614" cy="166286"/>
              <a:chOff x="1735438" y="5691115"/>
              <a:chExt cx="2958295" cy="352036"/>
            </a:xfrm>
          </p:grpSpPr>
          <p:sp>
            <p:nvSpPr>
              <p:cNvPr id="128" name="四角形: 上の 2 つの角を丸める 127">
                <a:extLst>
                  <a:ext uri="{FF2B5EF4-FFF2-40B4-BE49-F238E27FC236}">
                    <a16:creationId xmlns:a16="http://schemas.microsoft.com/office/drawing/2014/main" id="{6A012D07-5D92-4538-A73B-0CF7065C001F}"/>
                  </a:ext>
                </a:extLst>
              </p:cNvPr>
              <p:cNvSpPr/>
              <p:nvPr/>
            </p:nvSpPr>
            <p:spPr>
              <a:xfrm>
                <a:off x="1735438" y="5691115"/>
                <a:ext cx="2958295" cy="352036"/>
              </a:xfrm>
              <a:prstGeom prst="round2Same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9" name="グループ化 128">
                <a:extLst>
                  <a:ext uri="{FF2B5EF4-FFF2-40B4-BE49-F238E27FC236}">
                    <a16:creationId xmlns:a16="http://schemas.microsoft.com/office/drawing/2014/main" id="{BE7EEEB1-BAD9-4255-9E8A-93D873D27701}"/>
                  </a:ext>
                </a:extLst>
              </p:cNvPr>
              <p:cNvGrpSpPr/>
              <p:nvPr/>
            </p:nvGrpSpPr>
            <p:grpSpPr>
              <a:xfrm>
                <a:off x="1899569" y="5691115"/>
                <a:ext cx="340536" cy="352036"/>
                <a:chOff x="1839086" y="5691115"/>
                <a:chExt cx="340536" cy="352036"/>
              </a:xfrm>
            </p:grpSpPr>
            <p:sp>
              <p:nvSpPr>
                <p:cNvPr id="142" name="四角形: 上の 2 つの角を丸める 141">
                  <a:extLst>
                    <a:ext uri="{FF2B5EF4-FFF2-40B4-BE49-F238E27FC236}">
                      <a16:creationId xmlns:a16="http://schemas.microsoft.com/office/drawing/2014/main" id="{3F4BCB26-F1AD-4035-9A23-A6B255EA383C}"/>
                    </a:ext>
                  </a:extLst>
                </p:cNvPr>
                <p:cNvSpPr/>
                <p:nvPr/>
              </p:nvSpPr>
              <p:spPr>
                <a:xfrm>
                  <a:off x="18390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四角形: 上の 2 つの角を丸める 142">
                  <a:extLst>
                    <a:ext uri="{FF2B5EF4-FFF2-40B4-BE49-F238E27FC236}">
                      <a16:creationId xmlns:a16="http://schemas.microsoft.com/office/drawing/2014/main" id="{10942B34-1362-4CE1-81D6-53F964C68E4F}"/>
                    </a:ext>
                  </a:extLst>
                </p:cNvPr>
                <p:cNvSpPr/>
                <p:nvPr/>
              </p:nvSpPr>
              <p:spPr>
                <a:xfrm>
                  <a:off x="18986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BB417E0A-F8DA-470F-89BF-61C56AF04AF5}"/>
                  </a:ext>
                </a:extLst>
              </p:cNvPr>
              <p:cNvGrpSpPr/>
              <p:nvPr/>
            </p:nvGrpSpPr>
            <p:grpSpPr>
              <a:xfrm>
                <a:off x="4204378" y="5691115"/>
                <a:ext cx="340536" cy="352036"/>
                <a:chOff x="4264786" y="5691115"/>
                <a:chExt cx="340536" cy="352036"/>
              </a:xfrm>
            </p:grpSpPr>
            <p:sp>
              <p:nvSpPr>
                <p:cNvPr id="140" name="四角形: 上の 2 つの角を丸める 139">
                  <a:extLst>
                    <a:ext uri="{FF2B5EF4-FFF2-40B4-BE49-F238E27FC236}">
                      <a16:creationId xmlns:a16="http://schemas.microsoft.com/office/drawing/2014/main" id="{217BA3B6-80A5-41A9-8747-30065B2ED972}"/>
                    </a:ext>
                  </a:extLst>
                </p:cNvPr>
                <p:cNvSpPr/>
                <p:nvPr/>
              </p:nvSpPr>
              <p:spPr>
                <a:xfrm>
                  <a:off x="42647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四角形: 上の 2 つの角を丸める 140">
                  <a:extLst>
                    <a:ext uri="{FF2B5EF4-FFF2-40B4-BE49-F238E27FC236}">
                      <a16:creationId xmlns:a16="http://schemas.microsoft.com/office/drawing/2014/main" id="{707D4190-9016-487A-9CC3-F11BB7E11B9A}"/>
                    </a:ext>
                  </a:extLst>
                </p:cNvPr>
                <p:cNvSpPr/>
                <p:nvPr/>
              </p:nvSpPr>
              <p:spPr>
                <a:xfrm>
                  <a:off x="43243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1" name="グループ化 130">
                <a:extLst>
                  <a:ext uri="{FF2B5EF4-FFF2-40B4-BE49-F238E27FC236}">
                    <a16:creationId xmlns:a16="http://schemas.microsoft.com/office/drawing/2014/main" id="{BAC450C2-A7FE-471C-9F13-AE29E5E283C9}"/>
                  </a:ext>
                </a:extLst>
              </p:cNvPr>
              <p:cNvGrpSpPr/>
              <p:nvPr/>
            </p:nvGrpSpPr>
            <p:grpSpPr>
              <a:xfrm>
                <a:off x="3628175" y="5691115"/>
                <a:ext cx="340536" cy="352036"/>
                <a:chOff x="3680586" y="5691115"/>
                <a:chExt cx="340536" cy="352036"/>
              </a:xfrm>
            </p:grpSpPr>
            <p:sp>
              <p:nvSpPr>
                <p:cNvPr id="138" name="四角形: 上の 2 つの角を丸める 137">
                  <a:extLst>
                    <a:ext uri="{FF2B5EF4-FFF2-40B4-BE49-F238E27FC236}">
                      <a16:creationId xmlns:a16="http://schemas.microsoft.com/office/drawing/2014/main" id="{74065FA5-30D8-4884-9AD9-8C6BD538E20B}"/>
                    </a:ext>
                  </a:extLst>
                </p:cNvPr>
                <p:cNvSpPr/>
                <p:nvPr/>
              </p:nvSpPr>
              <p:spPr>
                <a:xfrm>
                  <a:off x="3680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四角形: 上の 2 つの角を丸める 138">
                  <a:extLst>
                    <a:ext uri="{FF2B5EF4-FFF2-40B4-BE49-F238E27FC236}">
                      <a16:creationId xmlns:a16="http://schemas.microsoft.com/office/drawing/2014/main" id="{F1A30F83-FD1A-4728-824A-ACBB12DDD38C}"/>
                    </a:ext>
                  </a:extLst>
                </p:cNvPr>
                <p:cNvSpPr/>
                <p:nvPr/>
              </p:nvSpPr>
              <p:spPr>
                <a:xfrm>
                  <a:off x="3740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77BC75C3-E3C2-47B3-BDA7-39C75B50600A}"/>
                  </a:ext>
                </a:extLst>
              </p:cNvPr>
              <p:cNvGrpSpPr/>
              <p:nvPr/>
            </p:nvGrpSpPr>
            <p:grpSpPr>
              <a:xfrm>
                <a:off x="2475771" y="5691115"/>
                <a:ext cx="340536" cy="352036"/>
                <a:chOff x="2404236" y="5691115"/>
                <a:chExt cx="340536" cy="352036"/>
              </a:xfrm>
            </p:grpSpPr>
            <p:sp>
              <p:nvSpPr>
                <p:cNvPr id="136" name="四角形: 上の 2 つの角を丸める 135">
                  <a:extLst>
                    <a:ext uri="{FF2B5EF4-FFF2-40B4-BE49-F238E27FC236}">
                      <a16:creationId xmlns:a16="http://schemas.microsoft.com/office/drawing/2014/main" id="{2169A179-571F-4A2A-BBC4-1A20F84D2588}"/>
                    </a:ext>
                  </a:extLst>
                </p:cNvPr>
                <p:cNvSpPr/>
                <p:nvPr/>
              </p:nvSpPr>
              <p:spPr>
                <a:xfrm>
                  <a:off x="240423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四角形: 上の 2 つの角を丸める 136">
                  <a:extLst>
                    <a:ext uri="{FF2B5EF4-FFF2-40B4-BE49-F238E27FC236}">
                      <a16:creationId xmlns:a16="http://schemas.microsoft.com/office/drawing/2014/main" id="{3760AFF9-20ED-4FCE-A174-8C8D523A6806}"/>
                    </a:ext>
                  </a:extLst>
                </p:cNvPr>
                <p:cNvSpPr/>
                <p:nvPr/>
              </p:nvSpPr>
              <p:spPr>
                <a:xfrm>
                  <a:off x="246375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3" name="グループ化 132">
                <a:extLst>
                  <a:ext uri="{FF2B5EF4-FFF2-40B4-BE49-F238E27FC236}">
                    <a16:creationId xmlns:a16="http://schemas.microsoft.com/office/drawing/2014/main" id="{519219D2-200F-4DBB-BBA2-1288C9985BA0}"/>
                  </a:ext>
                </a:extLst>
              </p:cNvPr>
              <p:cNvGrpSpPr/>
              <p:nvPr/>
            </p:nvGrpSpPr>
            <p:grpSpPr>
              <a:xfrm>
                <a:off x="3051973" y="5691115"/>
                <a:ext cx="340536" cy="352036"/>
                <a:chOff x="3045586" y="5691115"/>
                <a:chExt cx="340536" cy="352036"/>
              </a:xfrm>
            </p:grpSpPr>
            <p:sp>
              <p:nvSpPr>
                <p:cNvPr id="134" name="四角形: 上の 2 つの角を丸める 133">
                  <a:extLst>
                    <a:ext uri="{FF2B5EF4-FFF2-40B4-BE49-F238E27FC236}">
                      <a16:creationId xmlns:a16="http://schemas.microsoft.com/office/drawing/2014/main" id="{1F8D87A9-DF07-4032-B23E-0D8967058858}"/>
                    </a:ext>
                  </a:extLst>
                </p:cNvPr>
                <p:cNvSpPr/>
                <p:nvPr/>
              </p:nvSpPr>
              <p:spPr>
                <a:xfrm>
                  <a:off x="3045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四角形: 上の 2 つの角を丸める 134">
                  <a:extLst>
                    <a:ext uri="{FF2B5EF4-FFF2-40B4-BE49-F238E27FC236}">
                      <a16:creationId xmlns:a16="http://schemas.microsoft.com/office/drawing/2014/main" id="{AF41F918-481A-4779-8714-C0C1B1DE3433}"/>
                    </a:ext>
                  </a:extLst>
                </p:cNvPr>
                <p:cNvSpPr/>
                <p:nvPr/>
              </p:nvSpPr>
              <p:spPr>
                <a:xfrm>
                  <a:off x="3105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04" name="月 103">
              <a:extLst>
                <a:ext uri="{FF2B5EF4-FFF2-40B4-BE49-F238E27FC236}">
                  <a16:creationId xmlns:a16="http://schemas.microsoft.com/office/drawing/2014/main" id="{5EB8CE2D-85A6-471A-95FD-56752CF43EEF}"/>
                </a:ext>
              </a:extLst>
            </p:cNvPr>
            <p:cNvSpPr/>
            <p:nvPr/>
          </p:nvSpPr>
          <p:spPr>
            <a:xfrm rot="14449670">
              <a:off x="4623888" y="3263868"/>
              <a:ext cx="75029" cy="259321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月 104">
              <a:extLst>
                <a:ext uri="{FF2B5EF4-FFF2-40B4-BE49-F238E27FC236}">
                  <a16:creationId xmlns:a16="http://schemas.microsoft.com/office/drawing/2014/main" id="{B6423E45-8852-4AA4-A4DE-6C11F91FFC40}"/>
                </a:ext>
              </a:extLst>
            </p:cNvPr>
            <p:cNvSpPr/>
            <p:nvPr/>
          </p:nvSpPr>
          <p:spPr>
            <a:xfrm rot="12600000">
              <a:off x="4694368" y="3263867"/>
              <a:ext cx="75029" cy="259321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月 105">
              <a:extLst>
                <a:ext uri="{FF2B5EF4-FFF2-40B4-BE49-F238E27FC236}">
                  <a16:creationId xmlns:a16="http://schemas.microsoft.com/office/drawing/2014/main" id="{3C1E5EFC-30A1-428F-A122-0400EF9BF4E7}"/>
                </a:ext>
              </a:extLst>
            </p:cNvPr>
            <p:cNvSpPr/>
            <p:nvPr/>
          </p:nvSpPr>
          <p:spPr>
            <a:xfrm rot="7150330" flipH="1">
              <a:off x="4923636" y="3263868"/>
              <a:ext cx="75029" cy="259321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月 106">
              <a:extLst>
                <a:ext uri="{FF2B5EF4-FFF2-40B4-BE49-F238E27FC236}">
                  <a16:creationId xmlns:a16="http://schemas.microsoft.com/office/drawing/2014/main" id="{00295DA3-CC72-4255-AA65-D7C669A4FBBF}"/>
                </a:ext>
              </a:extLst>
            </p:cNvPr>
            <p:cNvSpPr/>
            <p:nvPr/>
          </p:nvSpPr>
          <p:spPr>
            <a:xfrm rot="9000000" flipH="1">
              <a:off x="4866177" y="3263867"/>
              <a:ext cx="75029" cy="259321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月 107">
              <a:extLst>
                <a:ext uri="{FF2B5EF4-FFF2-40B4-BE49-F238E27FC236}">
                  <a16:creationId xmlns:a16="http://schemas.microsoft.com/office/drawing/2014/main" id="{299013AB-C42A-489F-9777-FF00EF12781A}"/>
                </a:ext>
              </a:extLst>
            </p:cNvPr>
            <p:cNvSpPr/>
            <p:nvPr/>
          </p:nvSpPr>
          <p:spPr>
            <a:xfrm rot="11354606">
              <a:off x="4762564" y="3291023"/>
              <a:ext cx="58431" cy="201955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月 108">
              <a:extLst>
                <a:ext uri="{FF2B5EF4-FFF2-40B4-BE49-F238E27FC236}">
                  <a16:creationId xmlns:a16="http://schemas.microsoft.com/office/drawing/2014/main" id="{4D10CE0C-B680-4EA1-8F60-A9D5ECD8D98F}"/>
                </a:ext>
              </a:extLst>
            </p:cNvPr>
            <p:cNvSpPr/>
            <p:nvPr/>
          </p:nvSpPr>
          <p:spPr>
            <a:xfrm rot="10245394" flipH="1">
              <a:off x="4817951" y="3291023"/>
              <a:ext cx="58431" cy="201955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0C39DECC-CBCE-4E93-86B7-3E3031AF525A}"/>
                </a:ext>
              </a:extLst>
            </p:cNvPr>
            <p:cNvGrpSpPr/>
            <p:nvPr/>
          </p:nvGrpSpPr>
          <p:grpSpPr>
            <a:xfrm>
              <a:off x="4626343" y="2838463"/>
              <a:ext cx="383737" cy="491029"/>
              <a:chOff x="4626343" y="2838463"/>
              <a:chExt cx="383737" cy="491029"/>
            </a:xfrm>
          </p:grpSpPr>
          <p:sp>
            <p:nvSpPr>
              <p:cNvPr id="124" name="四角形: 角を丸くする 123">
                <a:extLst>
                  <a:ext uri="{FF2B5EF4-FFF2-40B4-BE49-F238E27FC236}">
                    <a16:creationId xmlns:a16="http://schemas.microsoft.com/office/drawing/2014/main" id="{91E5E3DE-0AC4-44B5-B186-0AA7BEAAEC74}"/>
                  </a:ext>
                </a:extLst>
              </p:cNvPr>
              <p:cNvSpPr/>
              <p:nvPr/>
            </p:nvSpPr>
            <p:spPr>
              <a:xfrm>
                <a:off x="4626343" y="3118881"/>
                <a:ext cx="383737" cy="31522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E3EC3AFC-4DE0-4673-9CC1-E2687A4BC0C2}"/>
                  </a:ext>
                </a:extLst>
              </p:cNvPr>
              <p:cNvSpPr/>
              <p:nvPr/>
            </p:nvSpPr>
            <p:spPr>
              <a:xfrm rot="10800000">
                <a:off x="4761769" y="2838463"/>
                <a:ext cx="112886" cy="359184"/>
              </a:xfrm>
              <a:custGeom>
                <a:avLst/>
                <a:gdLst>
                  <a:gd name="connsiteX0" fmla="*/ 291748 w 583495"/>
                  <a:gd name="connsiteY0" fmla="*/ 1078772 h 1078772"/>
                  <a:gd name="connsiteX1" fmla="*/ 1 w 583495"/>
                  <a:gd name="connsiteY1" fmla="*/ 933472 h 1078772"/>
                  <a:gd name="connsiteX2" fmla="*/ 2285 w 583495"/>
                  <a:gd name="connsiteY2" fmla="*/ 922189 h 1078772"/>
                  <a:gd name="connsiteX3" fmla="*/ 0 w 583495"/>
                  <a:gd name="connsiteY3" fmla="*/ 922189 h 1078772"/>
                  <a:gd name="connsiteX4" fmla="*/ 145873 w 583495"/>
                  <a:gd name="connsiteY4" fmla="*/ 0 h 1078772"/>
                  <a:gd name="connsiteX5" fmla="*/ 437620 w 583495"/>
                  <a:gd name="connsiteY5" fmla="*/ 0 h 1078772"/>
                  <a:gd name="connsiteX6" fmla="*/ 583493 w 583495"/>
                  <a:gd name="connsiteY6" fmla="*/ 922189 h 1078772"/>
                  <a:gd name="connsiteX7" fmla="*/ 581211 w 583495"/>
                  <a:gd name="connsiteY7" fmla="*/ 922189 h 1078772"/>
                  <a:gd name="connsiteX8" fmla="*/ 583495 w 583495"/>
                  <a:gd name="connsiteY8" fmla="*/ 933472 h 1078772"/>
                  <a:gd name="connsiteX9" fmla="*/ 291748 w 583495"/>
                  <a:gd name="connsiteY9" fmla="*/ 1078772 h 1078772"/>
                  <a:gd name="connsiteX0" fmla="*/ 291748 w 583495"/>
                  <a:gd name="connsiteY0" fmla="*/ 1078772 h 1078772"/>
                  <a:gd name="connsiteX1" fmla="*/ 1 w 583495"/>
                  <a:gd name="connsiteY1" fmla="*/ 933472 h 1078772"/>
                  <a:gd name="connsiteX2" fmla="*/ 2285 w 583495"/>
                  <a:gd name="connsiteY2" fmla="*/ 922189 h 1078772"/>
                  <a:gd name="connsiteX3" fmla="*/ 0 w 583495"/>
                  <a:gd name="connsiteY3" fmla="*/ 922189 h 1078772"/>
                  <a:gd name="connsiteX4" fmla="*/ 145873 w 583495"/>
                  <a:gd name="connsiteY4" fmla="*/ 0 h 1078772"/>
                  <a:gd name="connsiteX5" fmla="*/ 437620 w 583495"/>
                  <a:gd name="connsiteY5" fmla="*/ 0 h 1078772"/>
                  <a:gd name="connsiteX6" fmla="*/ 583493 w 583495"/>
                  <a:gd name="connsiteY6" fmla="*/ 922189 h 1078772"/>
                  <a:gd name="connsiteX7" fmla="*/ 583495 w 583495"/>
                  <a:gd name="connsiteY7" fmla="*/ 933472 h 1078772"/>
                  <a:gd name="connsiteX8" fmla="*/ 291748 w 583495"/>
                  <a:gd name="connsiteY8" fmla="*/ 1078772 h 1078772"/>
                  <a:gd name="connsiteX0" fmla="*/ 291747 w 583494"/>
                  <a:gd name="connsiteY0" fmla="*/ 1078772 h 1078772"/>
                  <a:gd name="connsiteX1" fmla="*/ 0 w 583494"/>
                  <a:gd name="connsiteY1" fmla="*/ 933472 h 1078772"/>
                  <a:gd name="connsiteX2" fmla="*/ 2284 w 583494"/>
                  <a:gd name="connsiteY2" fmla="*/ 922189 h 1078772"/>
                  <a:gd name="connsiteX3" fmla="*/ 145872 w 583494"/>
                  <a:gd name="connsiteY3" fmla="*/ 0 h 1078772"/>
                  <a:gd name="connsiteX4" fmla="*/ 437619 w 583494"/>
                  <a:gd name="connsiteY4" fmla="*/ 0 h 1078772"/>
                  <a:gd name="connsiteX5" fmla="*/ 583492 w 583494"/>
                  <a:gd name="connsiteY5" fmla="*/ 922189 h 1078772"/>
                  <a:gd name="connsiteX6" fmla="*/ 583494 w 583494"/>
                  <a:gd name="connsiteY6" fmla="*/ 933472 h 1078772"/>
                  <a:gd name="connsiteX7" fmla="*/ 291747 w 583494"/>
                  <a:gd name="connsiteY7" fmla="*/ 1078772 h 1078772"/>
                  <a:gd name="connsiteX0" fmla="*/ 291747 w 583494"/>
                  <a:gd name="connsiteY0" fmla="*/ 1078772 h 1078772"/>
                  <a:gd name="connsiteX1" fmla="*/ 0 w 583494"/>
                  <a:gd name="connsiteY1" fmla="*/ 933472 h 1078772"/>
                  <a:gd name="connsiteX2" fmla="*/ 145872 w 583494"/>
                  <a:gd name="connsiteY2" fmla="*/ 0 h 1078772"/>
                  <a:gd name="connsiteX3" fmla="*/ 437619 w 583494"/>
                  <a:gd name="connsiteY3" fmla="*/ 0 h 1078772"/>
                  <a:gd name="connsiteX4" fmla="*/ 583492 w 583494"/>
                  <a:gd name="connsiteY4" fmla="*/ 922189 h 1078772"/>
                  <a:gd name="connsiteX5" fmla="*/ 583494 w 583494"/>
                  <a:gd name="connsiteY5" fmla="*/ 933472 h 1078772"/>
                  <a:gd name="connsiteX6" fmla="*/ 291747 w 583494"/>
                  <a:gd name="connsiteY6" fmla="*/ 1078772 h 1078772"/>
                  <a:gd name="connsiteX0" fmla="*/ 291747 w 583494"/>
                  <a:gd name="connsiteY0" fmla="*/ 1078772 h 1078772"/>
                  <a:gd name="connsiteX1" fmla="*/ 0 w 583494"/>
                  <a:gd name="connsiteY1" fmla="*/ 933472 h 1078772"/>
                  <a:gd name="connsiteX2" fmla="*/ 145872 w 583494"/>
                  <a:gd name="connsiteY2" fmla="*/ 0 h 1078772"/>
                  <a:gd name="connsiteX3" fmla="*/ 437619 w 583494"/>
                  <a:gd name="connsiteY3" fmla="*/ 0 h 1078772"/>
                  <a:gd name="connsiteX4" fmla="*/ 583494 w 583494"/>
                  <a:gd name="connsiteY4" fmla="*/ 933472 h 1078772"/>
                  <a:gd name="connsiteX5" fmla="*/ 291747 w 583494"/>
                  <a:gd name="connsiteY5" fmla="*/ 1078772 h 1078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3494" h="1078772">
                    <a:moveTo>
                      <a:pt x="291747" y="1078772"/>
                    </a:moveTo>
                    <a:cubicBezTo>
                      <a:pt x="130620" y="1078772"/>
                      <a:pt x="0" y="1013719"/>
                      <a:pt x="0" y="933472"/>
                    </a:cubicBezTo>
                    <a:lnTo>
                      <a:pt x="145872" y="0"/>
                    </a:lnTo>
                    <a:lnTo>
                      <a:pt x="437619" y="0"/>
                    </a:lnTo>
                    <a:lnTo>
                      <a:pt x="583494" y="933472"/>
                    </a:lnTo>
                    <a:cubicBezTo>
                      <a:pt x="583494" y="1013719"/>
                      <a:pt x="452874" y="1078772"/>
                      <a:pt x="291747" y="1078772"/>
                    </a:cubicBezTo>
                    <a:close/>
                  </a:path>
                </a:pathLst>
              </a:custGeom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四角形: 上の 2 つの角を丸める 125">
                <a:extLst>
                  <a:ext uri="{FF2B5EF4-FFF2-40B4-BE49-F238E27FC236}">
                    <a16:creationId xmlns:a16="http://schemas.microsoft.com/office/drawing/2014/main" id="{6B306F1D-8CE9-4992-8B33-F72A50106E01}"/>
                  </a:ext>
                </a:extLst>
              </p:cNvPr>
              <p:cNvSpPr/>
              <p:nvPr/>
            </p:nvSpPr>
            <p:spPr>
              <a:xfrm>
                <a:off x="4737673" y="3067943"/>
                <a:ext cx="161077" cy="14701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四角形: 上の 2 つの角を丸める 126">
                <a:extLst>
                  <a:ext uri="{FF2B5EF4-FFF2-40B4-BE49-F238E27FC236}">
                    <a16:creationId xmlns:a16="http://schemas.microsoft.com/office/drawing/2014/main" id="{1B56FB67-97AA-486E-8BD7-4F35A10117CB}"/>
                  </a:ext>
                </a:extLst>
              </p:cNvPr>
              <p:cNvSpPr/>
              <p:nvPr/>
            </p:nvSpPr>
            <p:spPr>
              <a:xfrm>
                <a:off x="4649018" y="3182479"/>
                <a:ext cx="338389" cy="147013"/>
              </a:xfrm>
              <a:prstGeom prst="round2SameRect">
                <a:avLst>
                  <a:gd name="adj1" fmla="val 47936"/>
                  <a:gd name="adj2" fmla="val 0"/>
                </a:avLst>
              </a:prstGeom>
              <a:solidFill>
                <a:srgbClr val="00206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1" name="月 110">
              <a:extLst>
                <a:ext uri="{FF2B5EF4-FFF2-40B4-BE49-F238E27FC236}">
                  <a16:creationId xmlns:a16="http://schemas.microsoft.com/office/drawing/2014/main" id="{4884FABC-DD18-4F50-8F40-543D74588D23}"/>
                </a:ext>
              </a:extLst>
            </p:cNvPr>
            <p:cNvSpPr/>
            <p:nvPr/>
          </p:nvSpPr>
          <p:spPr>
            <a:xfrm rot="5400000">
              <a:off x="4663702" y="3440998"/>
              <a:ext cx="45719" cy="147448"/>
            </a:xfrm>
            <a:prstGeom prst="moon">
              <a:avLst>
                <a:gd name="adj" fmla="val 76673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2" name="月 111">
              <a:extLst>
                <a:ext uri="{FF2B5EF4-FFF2-40B4-BE49-F238E27FC236}">
                  <a16:creationId xmlns:a16="http://schemas.microsoft.com/office/drawing/2014/main" id="{3E5A09A7-19AA-4AA7-BDDD-90089B970BC1}"/>
                </a:ext>
              </a:extLst>
            </p:cNvPr>
            <p:cNvSpPr/>
            <p:nvPr/>
          </p:nvSpPr>
          <p:spPr>
            <a:xfrm rot="5400000">
              <a:off x="4944429" y="3441000"/>
              <a:ext cx="45719" cy="147448"/>
            </a:xfrm>
            <a:prstGeom prst="moon">
              <a:avLst>
                <a:gd name="adj" fmla="val 76673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1A34AA1C-C8A9-4DD4-B67D-6CC3FFE298DA}"/>
                </a:ext>
              </a:extLst>
            </p:cNvPr>
            <p:cNvGrpSpPr/>
            <p:nvPr/>
          </p:nvGrpSpPr>
          <p:grpSpPr>
            <a:xfrm>
              <a:off x="4741204" y="3724087"/>
              <a:ext cx="167671" cy="83045"/>
              <a:chOff x="4549585" y="3585195"/>
              <a:chExt cx="370988" cy="160213"/>
            </a:xfrm>
          </p:grpSpPr>
          <p:sp>
            <p:nvSpPr>
              <p:cNvPr id="122" name="円/楕円 638">
                <a:extLst>
                  <a:ext uri="{FF2B5EF4-FFF2-40B4-BE49-F238E27FC236}">
                    <a16:creationId xmlns:a16="http://schemas.microsoft.com/office/drawing/2014/main" id="{8515B4F1-E291-4724-BB50-4ED6C2FB2606}"/>
                  </a:ext>
                </a:extLst>
              </p:cNvPr>
              <p:cNvSpPr/>
              <p:nvPr/>
            </p:nvSpPr>
            <p:spPr>
              <a:xfrm>
                <a:off x="4549585" y="3695152"/>
                <a:ext cx="370988" cy="50256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3" name="円/楕円 638">
                <a:extLst>
                  <a:ext uri="{FF2B5EF4-FFF2-40B4-BE49-F238E27FC236}">
                    <a16:creationId xmlns:a16="http://schemas.microsoft.com/office/drawing/2014/main" id="{F1744F7E-C356-40B4-95A1-70B90B1D0E93}"/>
                  </a:ext>
                </a:extLst>
              </p:cNvPr>
              <p:cNvSpPr/>
              <p:nvPr/>
            </p:nvSpPr>
            <p:spPr>
              <a:xfrm>
                <a:off x="4663308" y="3585195"/>
                <a:ext cx="160269" cy="41622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2 w 195960"/>
                  <a:gd name="connsiteY0" fmla="*/ 6193 h 54598"/>
                  <a:gd name="connsiteX1" fmla="*/ 100361 w 195960"/>
                  <a:gd name="connsiteY1" fmla="*/ 651 h 54598"/>
                  <a:gd name="connsiteX2" fmla="*/ 195958 w 195960"/>
                  <a:gd name="connsiteY2" fmla="*/ 6193 h 54598"/>
                  <a:gd name="connsiteX3" fmla="*/ 97980 w 195960"/>
                  <a:gd name="connsiteY3" fmla="*/ 54598 h 54598"/>
                  <a:gd name="connsiteX4" fmla="*/ 2 w 195960"/>
                  <a:gd name="connsiteY4" fmla="*/ 6193 h 54598"/>
                  <a:gd name="connsiteX0" fmla="*/ 4 w 195965"/>
                  <a:gd name="connsiteY0" fmla="*/ 1300 h 49705"/>
                  <a:gd name="connsiteX1" fmla="*/ 94541 w 195965"/>
                  <a:gd name="connsiteY1" fmla="*/ 12819 h 49705"/>
                  <a:gd name="connsiteX2" fmla="*/ 195960 w 195965"/>
                  <a:gd name="connsiteY2" fmla="*/ 1300 h 49705"/>
                  <a:gd name="connsiteX3" fmla="*/ 97982 w 195965"/>
                  <a:gd name="connsiteY3" fmla="*/ 49705 h 49705"/>
                  <a:gd name="connsiteX4" fmla="*/ 4 w 195965"/>
                  <a:gd name="connsiteY4" fmla="*/ 1300 h 49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65" h="49705">
                    <a:moveTo>
                      <a:pt x="4" y="1300"/>
                    </a:moveTo>
                    <a:cubicBezTo>
                      <a:pt x="-570" y="-4848"/>
                      <a:pt x="40429" y="12819"/>
                      <a:pt x="94541" y="12819"/>
                    </a:cubicBezTo>
                    <a:cubicBezTo>
                      <a:pt x="148653" y="12819"/>
                      <a:pt x="195386" y="-4848"/>
                      <a:pt x="195960" y="1300"/>
                    </a:cubicBezTo>
                    <a:cubicBezTo>
                      <a:pt x="196534" y="7448"/>
                      <a:pt x="152094" y="49705"/>
                      <a:pt x="97982" y="49705"/>
                    </a:cubicBezTo>
                    <a:cubicBezTo>
                      <a:pt x="43870" y="49705"/>
                      <a:pt x="578" y="7448"/>
                      <a:pt x="4" y="130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B8E0BDAD-201B-4B4F-B1C6-5D86DE5034FA}"/>
                </a:ext>
              </a:extLst>
            </p:cNvPr>
            <p:cNvGrpSpPr/>
            <p:nvPr/>
          </p:nvGrpSpPr>
          <p:grpSpPr>
            <a:xfrm>
              <a:off x="4636913" y="3544934"/>
              <a:ext cx="89868" cy="115386"/>
              <a:chOff x="3387284" y="1836728"/>
              <a:chExt cx="188100" cy="241515"/>
            </a:xfrm>
          </p:grpSpPr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0C0F2CE9-32B3-4C7A-98D4-AE36EB9103CD}"/>
                  </a:ext>
                </a:extLst>
              </p:cNvPr>
              <p:cNvSpPr/>
              <p:nvPr/>
            </p:nvSpPr>
            <p:spPr>
              <a:xfrm>
                <a:off x="3387284" y="1836728"/>
                <a:ext cx="188100" cy="135648"/>
              </a:xfrm>
              <a:custGeom>
                <a:avLst/>
                <a:gdLst>
                  <a:gd name="connsiteX0" fmla="*/ 94050 w 188100"/>
                  <a:gd name="connsiteY0" fmla="*/ 0 h 135648"/>
                  <a:gd name="connsiteX1" fmla="*/ 188100 w 188100"/>
                  <a:gd name="connsiteY1" fmla="*/ 94050 h 135648"/>
                  <a:gd name="connsiteX2" fmla="*/ 188099 w 188100"/>
                  <a:gd name="connsiteY2" fmla="*/ 135644 h 135648"/>
                  <a:gd name="connsiteX3" fmla="*/ 182736 w 188100"/>
                  <a:gd name="connsiteY3" fmla="*/ 109080 h 135648"/>
                  <a:gd name="connsiteX4" fmla="*/ 94050 w 188100"/>
                  <a:gd name="connsiteY4" fmla="*/ 50295 h 135648"/>
                  <a:gd name="connsiteX5" fmla="*/ 5364 w 188100"/>
                  <a:gd name="connsiteY5" fmla="*/ 109080 h 135648"/>
                  <a:gd name="connsiteX6" fmla="*/ 0 w 188100"/>
                  <a:gd name="connsiteY6" fmla="*/ 135648 h 135648"/>
                  <a:gd name="connsiteX7" fmla="*/ 0 w 188100"/>
                  <a:gd name="connsiteY7" fmla="*/ 94050 h 135648"/>
                  <a:gd name="connsiteX8" fmla="*/ 94050 w 188100"/>
                  <a:gd name="connsiteY8" fmla="*/ 0 h 135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8100" h="135648">
                    <a:moveTo>
                      <a:pt x="94050" y="0"/>
                    </a:moveTo>
                    <a:cubicBezTo>
                      <a:pt x="145992" y="0"/>
                      <a:pt x="188100" y="42108"/>
                      <a:pt x="188100" y="94050"/>
                    </a:cubicBezTo>
                    <a:lnTo>
                      <a:pt x="188099" y="135644"/>
                    </a:lnTo>
                    <a:lnTo>
                      <a:pt x="182736" y="109080"/>
                    </a:lnTo>
                    <a:cubicBezTo>
                      <a:pt x="168125" y="74535"/>
                      <a:pt x="133918" y="50295"/>
                      <a:pt x="94050" y="50295"/>
                    </a:cubicBezTo>
                    <a:cubicBezTo>
                      <a:pt x="54182" y="50295"/>
                      <a:pt x="19976" y="74535"/>
                      <a:pt x="5364" y="109080"/>
                    </a:cubicBezTo>
                    <a:lnTo>
                      <a:pt x="0" y="135648"/>
                    </a:lnTo>
                    <a:lnTo>
                      <a:pt x="0" y="94050"/>
                    </a:lnTo>
                    <a:cubicBezTo>
                      <a:pt x="0" y="42108"/>
                      <a:pt x="42108" y="0"/>
                      <a:pt x="9405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0" name="四角形: 角を丸くする 119">
                <a:extLst>
                  <a:ext uri="{FF2B5EF4-FFF2-40B4-BE49-F238E27FC236}">
                    <a16:creationId xmlns:a16="http://schemas.microsoft.com/office/drawing/2014/main" id="{7389DDBD-3A1C-42C9-AFE5-981DEAD5DF54}"/>
                  </a:ext>
                </a:extLst>
              </p:cNvPr>
              <p:cNvSpPr/>
              <p:nvPr/>
            </p:nvSpPr>
            <p:spPr>
              <a:xfrm>
                <a:off x="3387285" y="1870650"/>
                <a:ext cx="188099" cy="207593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1" name="四角形: 角を丸くする 120">
                <a:extLst>
                  <a:ext uri="{FF2B5EF4-FFF2-40B4-BE49-F238E27FC236}">
                    <a16:creationId xmlns:a16="http://schemas.microsoft.com/office/drawing/2014/main" id="{45D71DBE-0073-49A9-AAFE-D910E120410F}"/>
                  </a:ext>
                </a:extLst>
              </p:cNvPr>
              <p:cNvSpPr/>
              <p:nvPr/>
            </p:nvSpPr>
            <p:spPr>
              <a:xfrm>
                <a:off x="3418424" y="1893364"/>
                <a:ext cx="125822" cy="147270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DC7717F2-D1DE-4958-9C38-7C4106AE72F3}"/>
                </a:ext>
              </a:extLst>
            </p:cNvPr>
            <p:cNvGrpSpPr/>
            <p:nvPr/>
          </p:nvGrpSpPr>
          <p:grpSpPr>
            <a:xfrm>
              <a:off x="4905994" y="3544934"/>
              <a:ext cx="89868" cy="115386"/>
              <a:chOff x="3387284" y="1836728"/>
              <a:chExt cx="188100" cy="241515"/>
            </a:xfrm>
          </p:grpSpPr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01A95C9B-C2F0-48B0-8451-45F24259AD47}"/>
                  </a:ext>
                </a:extLst>
              </p:cNvPr>
              <p:cNvSpPr/>
              <p:nvPr/>
            </p:nvSpPr>
            <p:spPr>
              <a:xfrm>
                <a:off x="3387284" y="1836728"/>
                <a:ext cx="188100" cy="135648"/>
              </a:xfrm>
              <a:custGeom>
                <a:avLst/>
                <a:gdLst>
                  <a:gd name="connsiteX0" fmla="*/ 94050 w 188100"/>
                  <a:gd name="connsiteY0" fmla="*/ 0 h 135648"/>
                  <a:gd name="connsiteX1" fmla="*/ 188100 w 188100"/>
                  <a:gd name="connsiteY1" fmla="*/ 94050 h 135648"/>
                  <a:gd name="connsiteX2" fmla="*/ 188099 w 188100"/>
                  <a:gd name="connsiteY2" fmla="*/ 135644 h 135648"/>
                  <a:gd name="connsiteX3" fmla="*/ 182736 w 188100"/>
                  <a:gd name="connsiteY3" fmla="*/ 109080 h 135648"/>
                  <a:gd name="connsiteX4" fmla="*/ 94050 w 188100"/>
                  <a:gd name="connsiteY4" fmla="*/ 50295 h 135648"/>
                  <a:gd name="connsiteX5" fmla="*/ 5364 w 188100"/>
                  <a:gd name="connsiteY5" fmla="*/ 109080 h 135648"/>
                  <a:gd name="connsiteX6" fmla="*/ 0 w 188100"/>
                  <a:gd name="connsiteY6" fmla="*/ 135648 h 135648"/>
                  <a:gd name="connsiteX7" fmla="*/ 0 w 188100"/>
                  <a:gd name="connsiteY7" fmla="*/ 94050 h 135648"/>
                  <a:gd name="connsiteX8" fmla="*/ 94050 w 188100"/>
                  <a:gd name="connsiteY8" fmla="*/ 0 h 135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8100" h="135648">
                    <a:moveTo>
                      <a:pt x="94050" y="0"/>
                    </a:moveTo>
                    <a:cubicBezTo>
                      <a:pt x="145992" y="0"/>
                      <a:pt x="188100" y="42108"/>
                      <a:pt x="188100" y="94050"/>
                    </a:cubicBezTo>
                    <a:lnTo>
                      <a:pt x="188099" y="135644"/>
                    </a:lnTo>
                    <a:lnTo>
                      <a:pt x="182736" y="109080"/>
                    </a:lnTo>
                    <a:cubicBezTo>
                      <a:pt x="168125" y="74535"/>
                      <a:pt x="133918" y="50295"/>
                      <a:pt x="94050" y="50295"/>
                    </a:cubicBezTo>
                    <a:cubicBezTo>
                      <a:pt x="54182" y="50295"/>
                      <a:pt x="19976" y="74535"/>
                      <a:pt x="5364" y="109080"/>
                    </a:cubicBezTo>
                    <a:lnTo>
                      <a:pt x="0" y="135648"/>
                    </a:lnTo>
                    <a:lnTo>
                      <a:pt x="0" y="94050"/>
                    </a:lnTo>
                    <a:cubicBezTo>
                      <a:pt x="0" y="42108"/>
                      <a:pt x="42108" y="0"/>
                      <a:pt x="9405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7" name="四角形: 角を丸くする 116">
                <a:extLst>
                  <a:ext uri="{FF2B5EF4-FFF2-40B4-BE49-F238E27FC236}">
                    <a16:creationId xmlns:a16="http://schemas.microsoft.com/office/drawing/2014/main" id="{4B2E80C7-2A70-4242-9E06-47DC978B0CE5}"/>
                  </a:ext>
                </a:extLst>
              </p:cNvPr>
              <p:cNvSpPr/>
              <p:nvPr/>
            </p:nvSpPr>
            <p:spPr>
              <a:xfrm>
                <a:off x="3387285" y="1870650"/>
                <a:ext cx="188099" cy="207593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8" name="四角形: 角を丸くする 117">
                <a:extLst>
                  <a:ext uri="{FF2B5EF4-FFF2-40B4-BE49-F238E27FC236}">
                    <a16:creationId xmlns:a16="http://schemas.microsoft.com/office/drawing/2014/main" id="{4F5D253A-C990-4082-8CB1-165EDD1C19A8}"/>
                  </a:ext>
                </a:extLst>
              </p:cNvPr>
              <p:cNvSpPr/>
              <p:nvPr/>
            </p:nvSpPr>
            <p:spPr>
              <a:xfrm>
                <a:off x="3418424" y="1893364"/>
                <a:ext cx="125822" cy="147270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81" name="グループ化 180">
            <a:extLst>
              <a:ext uri="{FF2B5EF4-FFF2-40B4-BE49-F238E27FC236}">
                <a16:creationId xmlns:a16="http://schemas.microsoft.com/office/drawing/2014/main" id="{5AFB523E-0EE1-4D2A-BCD0-CD10B2F8794F}"/>
              </a:ext>
            </a:extLst>
          </p:cNvPr>
          <p:cNvGrpSpPr/>
          <p:nvPr/>
        </p:nvGrpSpPr>
        <p:grpSpPr>
          <a:xfrm>
            <a:off x="1052150" y="1161599"/>
            <a:ext cx="2039614" cy="2196046"/>
            <a:chOff x="3790219" y="2838463"/>
            <a:chExt cx="2039614" cy="2196046"/>
          </a:xfrm>
        </p:grpSpPr>
        <p:grpSp>
          <p:nvGrpSpPr>
            <p:cNvPr id="182" name="グループ化 181">
              <a:extLst>
                <a:ext uri="{FF2B5EF4-FFF2-40B4-BE49-F238E27FC236}">
                  <a16:creationId xmlns:a16="http://schemas.microsoft.com/office/drawing/2014/main" id="{3CE8EDAA-BFD4-4767-B913-B38E60147FAC}"/>
                </a:ext>
              </a:extLst>
            </p:cNvPr>
            <p:cNvGrpSpPr/>
            <p:nvPr/>
          </p:nvGrpSpPr>
          <p:grpSpPr>
            <a:xfrm>
              <a:off x="3826359" y="2838463"/>
              <a:ext cx="1986160" cy="2082144"/>
              <a:chOff x="1787856" y="2689402"/>
              <a:chExt cx="2880765" cy="3019981"/>
            </a:xfrm>
          </p:grpSpPr>
          <p:sp>
            <p:nvSpPr>
              <p:cNvPr id="200" name="楕円 199">
                <a:extLst>
                  <a:ext uri="{FF2B5EF4-FFF2-40B4-BE49-F238E27FC236}">
                    <a16:creationId xmlns:a16="http://schemas.microsoft.com/office/drawing/2014/main" id="{6F92CC2A-5D67-4B3F-ABA5-5FCCCA387BB8}"/>
                  </a:ext>
                </a:extLst>
              </p:cNvPr>
              <p:cNvSpPr/>
              <p:nvPr/>
            </p:nvSpPr>
            <p:spPr>
              <a:xfrm rot="900000" flipH="1">
                <a:off x="3513018" y="3668788"/>
                <a:ext cx="178720" cy="27876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楕円 200">
                <a:extLst>
                  <a:ext uri="{FF2B5EF4-FFF2-40B4-BE49-F238E27FC236}">
                    <a16:creationId xmlns:a16="http://schemas.microsoft.com/office/drawing/2014/main" id="{3F4B773C-F9C0-416B-87F8-B73DC0BD46B4}"/>
                  </a:ext>
                </a:extLst>
              </p:cNvPr>
              <p:cNvSpPr/>
              <p:nvPr/>
            </p:nvSpPr>
            <p:spPr>
              <a:xfrm rot="20700000">
                <a:off x="2759707" y="3668791"/>
                <a:ext cx="178720" cy="27876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533DEED4-9599-44F5-B7A9-6A917C2B3EAC}"/>
                  </a:ext>
                </a:extLst>
              </p:cNvPr>
              <p:cNvSpPr/>
              <p:nvPr/>
            </p:nvSpPr>
            <p:spPr>
              <a:xfrm rot="10800000">
                <a:off x="2554665" y="4192439"/>
                <a:ext cx="1352561" cy="944711"/>
              </a:xfrm>
              <a:custGeom>
                <a:avLst/>
                <a:gdLst>
                  <a:gd name="connsiteX0" fmla="*/ 1156033 w 1352561"/>
                  <a:gd name="connsiteY0" fmla="*/ 944711 h 944711"/>
                  <a:gd name="connsiteX1" fmla="*/ 196527 w 1352561"/>
                  <a:gd name="connsiteY1" fmla="*/ 944711 h 944711"/>
                  <a:gd name="connsiteX2" fmla="*/ 10646 w 1352561"/>
                  <a:gd name="connsiteY2" fmla="*/ 821501 h 944711"/>
                  <a:gd name="connsiteX3" fmla="*/ 0 w 1352561"/>
                  <a:gd name="connsiteY3" fmla="*/ 793257 h 944711"/>
                  <a:gd name="connsiteX4" fmla="*/ 126362 w 1352561"/>
                  <a:gd name="connsiteY4" fmla="*/ 0 h 944711"/>
                  <a:gd name="connsiteX5" fmla="*/ 1226198 w 1352561"/>
                  <a:gd name="connsiteY5" fmla="*/ 0 h 944711"/>
                  <a:gd name="connsiteX6" fmla="*/ 1352561 w 1352561"/>
                  <a:gd name="connsiteY6" fmla="*/ 793257 h 944711"/>
                  <a:gd name="connsiteX7" fmla="*/ 1341914 w 1352561"/>
                  <a:gd name="connsiteY7" fmla="*/ 821501 h 944711"/>
                  <a:gd name="connsiteX8" fmla="*/ 1156033 w 1352561"/>
                  <a:gd name="connsiteY8" fmla="*/ 944711 h 944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52561" h="944711">
                    <a:moveTo>
                      <a:pt x="1156033" y="944711"/>
                    </a:moveTo>
                    <a:lnTo>
                      <a:pt x="196527" y="944711"/>
                    </a:lnTo>
                    <a:cubicBezTo>
                      <a:pt x="112966" y="944711"/>
                      <a:pt x="41271" y="893906"/>
                      <a:pt x="10646" y="821501"/>
                    </a:cubicBezTo>
                    <a:lnTo>
                      <a:pt x="0" y="793257"/>
                    </a:lnTo>
                    <a:lnTo>
                      <a:pt x="126362" y="0"/>
                    </a:lnTo>
                    <a:lnTo>
                      <a:pt x="1226198" y="0"/>
                    </a:lnTo>
                    <a:lnTo>
                      <a:pt x="1352561" y="793257"/>
                    </a:lnTo>
                    <a:lnTo>
                      <a:pt x="1341914" y="821501"/>
                    </a:lnTo>
                    <a:cubicBezTo>
                      <a:pt x="1311289" y="893906"/>
                      <a:pt x="1239594" y="944711"/>
                      <a:pt x="1156033" y="944711"/>
                    </a:cubicBezTo>
                    <a:close/>
                  </a:path>
                </a:pathLst>
              </a:custGeom>
              <a:solidFill>
                <a:srgbClr val="00206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8280E966-6E1E-414D-8018-2ED25A015C38}"/>
                  </a:ext>
                </a:extLst>
              </p:cNvPr>
              <p:cNvSpPr/>
              <p:nvPr/>
            </p:nvSpPr>
            <p:spPr>
              <a:xfrm rot="10800000">
                <a:off x="2753006" y="4192439"/>
                <a:ext cx="954664" cy="944711"/>
              </a:xfrm>
              <a:custGeom>
                <a:avLst/>
                <a:gdLst>
                  <a:gd name="connsiteX0" fmla="*/ 792330 w 954664"/>
                  <a:gd name="connsiteY0" fmla="*/ 944711 h 944711"/>
                  <a:gd name="connsiteX1" fmla="*/ 162334 w 954664"/>
                  <a:gd name="connsiteY1" fmla="*/ 944711 h 944711"/>
                  <a:gd name="connsiteX2" fmla="*/ 0 w 954664"/>
                  <a:gd name="connsiteY2" fmla="*/ 0 h 944711"/>
                  <a:gd name="connsiteX3" fmla="*/ 954664 w 954664"/>
                  <a:gd name="connsiteY3" fmla="*/ 0 h 944711"/>
                  <a:gd name="connsiteX4" fmla="*/ 792330 w 954664"/>
                  <a:gd name="connsiteY4" fmla="*/ 944711 h 944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4664" h="944711">
                    <a:moveTo>
                      <a:pt x="792330" y="944711"/>
                    </a:moveTo>
                    <a:lnTo>
                      <a:pt x="162334" y="944711"/>
                    </a:lnTo>
                    <a:lnTo>
                      <a:pt x="0" y="0"/>
                    </a:lnTo>
                    <a:lnTo>
                      <a:pt x="954664" y="0"/>
                    </a:lnTo>
                    <a:lnTo>
                      <a:pt x="792330" y="944711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4" name="グループ化 203">
                <a:extLst>
                  <a:ext uri="{FF2B5EF4-FFF2-40B4-BE49-F238E27FC236}">
                    <a16:creationId xmlns:a16="http://schemas.microsoft.com/office/drawing/2014/main" id="{56607701-9DC6-4678-A764-085701081C3F}"/>
                  </a:ext>
                </a:extLst>
              </p:cNvPr>
              <p:cNvGrpSpPr/>
              <p:nvPr/>
            </p:nvGrpSpPr>
            <p:grpSpPr>
              <a:xfrm>
                <a:off x="2370323" y="5067434"/>
                <a:ext cx="1714846" cy="641949"/>
                <a:chOff x="2194374" y="5099246"/>
                <a:chExt cx="2075207" cy="641949"/>
              </a:xfrm>
              <a:solidFill>
                <a:schemeClr val="bg1"/>
              </a:solidFill>
            </p:grpSpPr>
            <p:grpSp>
              <p:nvGrpSpPr>
                <p:cNvPr id="236" name="グループ化 235">
                  <a:extLst>
                    <a:ext uri="{FF2B5EF4-FFF2-40B4-BE49-F238E27FC236}">
                      <a16:creationId xmlns:a16="http://schemas.microsoft.com/office/drawing/2014/main" id="{FB529F17-D4EE-4009-B4CF-DF91F383735B}"/>
                    </a:ext>
                  </a:extLst>
                </p:cNvPr>
                <p:cNvGrpSpPr/>
                <p:nvPr/>
              </p:nvGrpSpPr>
              <p:grpSpPr>
                <a:xfrm>
                  <a:off x="2194374" y="5314799"/>
                  <a:ext cx="2075207" cy="426396"/>
                  <a:chOff x="2358413" y="5288604"/>
                  <a:chExt cx="1928019" cy="389285"/>
                </a:xfrm>
                <a:grpFill/>
              </p:grpSpPr>
              <p:grpSp>
                <p:nvGrpSpPr>
                  <p:cNvPr id="238" name="グループ化 237">
                    <a:extLst>
                      <a:ext uri="{FF2B5EF4-FFF2-40B4-BE49-F238E27FC236}">
                        <a16:creationId xmlns:a16="http://schemas.microsoft.com/office/drawing/2014/main" id="{24D7B03F-0351-4BAA-B621-0A0446AB977C}"/>
                      </a:ext>
                    </a:extLst>
                  </p:cNvPr>
                  <p:cNvGrpSpPr/>
                  <p:nvPr/>
                </p:nvGrpSpPr>
                <p:grpSpPr>
                  <a:xfrm>
                    <a:off x="2358413" y="5288604"/>
                    <a:ext cx="962635" cy="389285"/>
                    <a:chOff x="1107465" y="5402452"/>
                    <a:chExt cx="943701" cy="479583"/>
                  </a:xfrm>
                  <a:grpFill/>
                </p:grpSpPr>
                <p:sp>
                  <p:nvSpPr>
                    <p:cNvPr id="243" name="楕円 18">
                      <a:extLst>
                        <a:ext uri="{FF2B5EF4-FFF2-40B4-BE49-F238E27FC236}">
                          <a16:creationId xmlns:a16="http://schemas.microsoft.com/office/drawing/2014/main" id="{16C95B48-761A-4168-9FC5-74F84F8309C7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678456" y="5487545"/>
                      <a:ext cx="437260" cy="308160"/>
                    </a:xfrm>
                    <a:custGeom>
                      <a:avLst/>
                      <a:gdLst>
                        <a:gd name="connsiteX0" fmla="*/ 0 w 538895"/>
                        <a:gd name="connsiteY0" fmla="*/ 107329 h 214657"/>
                        <a:gd name="connsiteX1" fmla="*/ 269448 w 538895"/>
                        <a:gd name="connsiteY1" fmla="*/ 0 h 214657"/>
                        <a:gd name="connsiteX2" fmla="*/ 538896 w 538895"/>
                        <a:gd name="connsiteY2" fmla="*/ 107329 h 214657"/>
                        <a:gd name="connsiteX3" fmla="*/ 269448 w 538895"/>
                        <a:gd name="connsiteY3" fmla="*/ 214658 h 214657"/>
                        <a:gd name="connsiteX4" fmla="*/ 0 w 538895"/>
                        <a:gd name="connsiteY4" fmla="*/ 107329 h 214657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269254 h 376583"/>
                        <a:gd name="connsiteX1" fmla="*/ 267067 w 538896"/>
                        <a:gd name="connsiteY1" fmla="*/ 0 h 376583"/>
                        <a:gd name="connsiteX2" fmla="*/ 538896 w 538896"/>
                        <a:gd name="connsiteY2" fmla="*/ 269254 h 376583"/>
                        <a:gd name="connsiteX3" fmla="*/ 269448 w 538896"/>
                        <a:gd name="connsiteY3" fmla="*/ 376583 h 376583"/>
                        <a:gd name="connsiteX4" fmla="*/ 0 w 538896"/>
                        <a:gd name="connsiteY4" fmla="*/ 269254 h 376583"/>
                        <a:gd name="connsiteX0" fmla="*/ 0 w 538896"/>
                        <a:gd name="connsiteY0" fmla="*/ 269254 h 324265"/>
                        <a:gd name="connsiteX1" fmla="*/ 267067 w 538896"/>
                        <a:gd name="connsiteY1" fmla="*/ 0 h 324265"/>
                        <a:gd name="connsiteX2" fmla="*/ 538896 w 538896"/>
                        <a:gd name="connsiteY2" fmla="*/ 269254 h 324265"/>
                        <a:gd name="connsiteX3" fmla="*/ 281354 w 538896"/>
                        <a:gd name="connsiteY3" fmla="*/ 324195 h 324265"/>
                        <a:gd name="connsiteX4" fmla="*/ 0 w 538896"/>
                        <a:gd name="connsiteY4" fmla="*/ 269254 h 3242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38896" h="324265">
                          <a:moveTo>
                            <a:pt x="0" y="269254"/>
                          </a:moveTo>
                          <a:cubicBezTo>
                            <a:pt x="0" y="209978"/>
                            <a:pt x="118255" y="0"/>
                            <a:pt x="267067" y="0"/>
                          </a:cubicBezTo>
                          <a:cubicBezTo>
                            <a:pt x="415879" y="0"/>
                            <a:pt x="538896" y="209978"/>
                            <a:pt x="538896" y="269254"/>
                          </a:cubicBezTo>
                          <a:cubicBezTo>
                            <a:pt x="538896" y="328530"/>
                            <a:pt x="430166" y="324195"/>
                            <a:pt x="281354" y="324195"/>
                          </a:cubicBezTo>
                          <a:cubicBezTo>
                            <a:pt x="132542" y="324195"/>
                            <a:pt x="0" y="328530"/>
                            <a:pt x="0" y="26925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4" name="正方形/長方形 243">
                      <a:extLst>
                        <a:ext uri="{FF2B5EF4-FFF2-40B4-BE49-F238E27FC236}">
                          <a16:creationId xmlns:a16="http://schemas.microsoft.com/office/drawing/2014/main" id="{6A145596-EA7A-47A1-B0AB-C37DE26461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07368" y="5422996"/>
                      <a:ext cx="101625" cy="437260"/>
                    </a:xfrm>
                    <a:prstGeom prst="rect">
                      <a:avLst/>
                    </a:prstGeom>
                    <a:solidFill>
                      <a:srgbClr val="FF66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5" name="四角形: 上の 2 つの角を丸める 244">
                      <a:extLst>
                        <a:ext uri="{FF2B5EF4-FFF2-40B4-BE49-F238E27FC236}">
                          <a16:creationId xmlns:a16="http://schemas.microsoft.com/office/drawing/2014/main" id="{A652F784-E1F7-4F0A-A40E-1181F2BBDDDB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246485" y="5263432"/>
                      <a:ext cx="479583" cy="757624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39" name="グループ化 238">
                    <a:extLst>
                      <a:ext uri="{FF2B5EF4-FFF2-40B4-BE49-F238E27FC236}">
                        <a16:creationId xmlns:a16="http://schemas.microsoft.com/office/drawing/2014/main" id="{FB0F9D3D-31B0-4165-8E25-C341EC01085F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3323797" y="5288604"/>
                    <a:ext cx="962635" cy="389285"/>
                    <a:chOff x="1107465" y="5402452"/>
                    <a:chExt cx="943701" cy="479583"/>
                  </a:xfrm>
                  <a:grpFill/>
                </p:grpSpPr>
                <p:sp>
                  <p:nvSpPr>
                    <p:cNvPr id="240" name="楕円 18">
                      <a:extLst>
                        <a:ext uri="{FF2B5EF4-FFF2-40B4-BE49-F238E27FC236}">
                          <a16:creationId xmlns:a16="http://schemas.microsoft.com/office/drawing/2014/main" id="{44AA8BBA-54D9-4354-8ADB-DDF1D9360646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678456" y="5487545"/>
                      <a:ext cx="437260" cy="308160"/>
                    </a:xfrm>
                    <a:custGeom>
                      <a:avLst/>
                      <a:gdLst>
                        <a:gd name="connsiteX0" fmla="*/ 0 w 538895"/>
                        <a:gd name="connsiteY0" fmla="*/ 107329 h 214657"/>
                        <a:gd name="connsiteX1" fmla="*/ 269448 w 538895"/>
                        <a:gd name="connsiteY1" fmla="*/ 0 h 214657"/>
                        <a:gd name="connsiteX2" fmla="*/ 538896 w 538895"/>
                        <a:gd name="connsiteY2" fmla="*/ 107329 h 214657"/>
                        <a:gd name="connsiteX3" fmla="*/ 269448 w 538895"/>
                        <a:gd name="connsiteY3" fmla="*/ 214658 h 214657"/>
                        <a:gd name="connsiteX4" fmla="*/ 0 w 538895"/>
                        <a:gd name="connsiteY4" fmla="*/ 107329 h 214657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269254 h 376583"/>
                        <a:gd name="connsiteX1" fmla="*/ 267067 w 538896"/>
                        <a:gd name="connsiteY1" fmla="*/ 0 h 376583"/>
                        <a:gd name="connsiteX2" fmla="*/ 538896 w 538896"/>
                        <a:gd name="connsiteY2" fmla="*/ 269254 h 376583"/>
                        <a:gd name="connsiteX3" fmla="*/ 269448 w 538896"/>
                        <a:gd name="connsiteY3" fmla="*/ 376583 h 376583"/>
                        <a:gd name="connsiteX4" fmla="*/ 0 w 538896"/>
                        <a:gd name="connsiteY4" fmla="*/ 269254 h 376583"/>
                        <a:gd name="connsiteX0" fmla="*/ 0 w 538896"/>
                        <a:gd name="connsiteY0" fmla="*/ 269254 h 324265"/>
                        <a:gd name="connsiteX1" fmla="*/ 267067 w 538896"/>
                        <a:gd name="connsiteY1" fmla="*/ 0 h 324265"/>
                        <a:gd name="connsiteX2" fmla="*/ 538896 w 538896"/>
                        <a:gd name="connsiteY2" fmla="*/ 269254 h 324265"/>
                        <a:gd name="connsiteX3" fmla="*/ 281354 w 538896"/>
                        <a:gd name="connsiteY3" fmla="*/ 324195 h 324265"/>
                        <a:gd name="connsiteX4" fmla="*/ 0 w 538896"/>
                        <a:gd name="connsiteY4" fmla="*/ 269254 h 3242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38896" h="324265">
                          <a:moveTo>
                            <a:pt x="0" y="269254"/>
                          </a:moveTo>
                          <a:cubicBezTo>
                            <a:pt x="0" y="209978"/>
                            <a:pt x="118255" y="0"/>
                            <a:pt x="267067" y="0"/>
                          </a:cubicBezTo>
                          <a:cubicBezTo>
                            <a:pt x="415879" y="0"/>
                            <a:pt x="538896" y="209978"/>
                            <a:pt x="538896" y="269254"/>
                          </a:cubicBezTo>
                          <a:cubicBezTo>
                            <a:pt x="538896" y="328530"/>
                            <a:pt x="430166" y="324195"/>
                            <a:pt x="281354" y="324195"/>
                          </a:cubicBezTo>
                          <a:cubicBezTo>
                            <a:pt x="132542" y="324195"/>
                            <a:pt x="0" y="328530"/>
                            <a:pt x="0" y="26925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1" name="正方形/長方形 240">
                      <a:extLst>
                        <a:ext uri="{FF2B5EF4-FFF2-40B4-BE49-F238E27FC236}">
                          <a16:creationId xmlns:a16="http://schemas.microsoft.com/office/drawing/2014/main" id="{EFBB58E3-22A0-41C3-9725-EBE96AA5DC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07368" y="5422996"/>
                      <a:ext cx="101625" cy="437260"/>
                    </a:xfrm>
                    <a:prstGeom prst="rect">
                      <a:avLst/>
                    </a:prstGeom>
                    <a:solidFill>
                      <a:srgbClr val="FF66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2" name="四角形: 上の 2 つの角を丸める 241">
                      <a:extLst>
                        <a:ext uri="{FF2B5EF4-FFF2-40B4-BE49-F238E27FC236}">
                          <a16:creationId xmlns:a16="http://schemas.microsoft.com/office/drawing/2014/main" id="{1E8EA4B2-E909-45FE-8346-A9DC136BF0C2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246485" y="5263432"/>
                      <a:ext cx="479583" cy="757624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F7717730-9806-46CF-8086-28778B095327}"/>
                    </a:ext>
                  </a:extLst>
                </p:cNvPr>
                <p:cNvSpPr/>
                <p:nvPr/>
              </p:nvSpPr>
              <p:spPr>
                <a:xfrm rot="10800000">
                  <a:off x="2287650" y="5099246"/>
                  <a:ext cx="1890650" cy="323749"/>
                </a:xfrm>
                <a:custGeom>
                  <a:avLst/>
                  <a:gdLst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750540 w 2055752"/>
                    <a:gd name="connsiteY3" fmla="*/ 66708 h 323749"/>
                    <a:gd name="connsiteX4" fmla="*/ 1059117 w 2055752"/>
                    <a:gd name="connsiteY4" fmla="*/ 0 h 323749"/>
                    <a:gd name="connsiteX5" fmla="*/ 1367695 w 2055752"/>
                    <a:gd name="connsiteY5" fmla="*/ 66708 h 323749"/>
                    <a:gd name="connsiteX6" fmla="*/ 2055752 w 2055752"/>
                    <a:gd name="connsiteY6" fmla="*/ 66708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750540 w 2055752"/>
                    <a:gd name="connsiteY3" fmla="*/ 66708 h 323749"/>
                    <a:gd name="connsiteX4" fmla="*/ 1059117 w 2055752"/>
                    <a:gd name="connsiteY4" fmla="*/ 0 h 323749"/>
                    <a:gd name="connsiteX5" fmla="*/ 2055752 w 2055752"/>
                    <a:gd name="connsiteY5" fmla="*/ 66708 h 323749"/>
                    <a:gd name="connsiteX6" fmla="*/ 1632904 w 2055752"/>
                    <a:gd name="connsiteY6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55752" h="323749">
                      <a:moveTo>
                        <a:pt x="1632904" y="323749"/>
                      </a:moveTo>
                      <a:lnTo>
                        <a:pt x="422848" y="323749"/>
                      </a:lnTo>
                      <a:lnTo>
                        <a:pt x="0" y="66708"/>
                      </a:lnTo>
                      <a:cubicBezTo>
                        <a:pt x="138999" y="22247"/>
                        <a:pt x="626790" y="-11"/>
                        <a:pt x="1059117" y="0"/>
                      </a:cubicBezTo>
                      <a:cubicBezTo>
                        <a:pt x="1491444" y="11"/>
                        <a:pt x="1916867" y="28597"/>
                        <a:pt x="2055752" y="66708"/>
                      </a:cubicBezTo>
                      <a:lnTo>
                        <a:pt x="1632904" y="323749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5" name="四角形: 角を丸くする 204">
                <a:extLst>
                  <a:ext uri="{FF2B5EF4-FFF2-40B4-BE49-F238E27FC236}">
                    <a16:creationId xmlns:a16="http://schemas.microsoft.com/office/drawing/2014/main" id="{4097A495-7FC0-4249-AB27-048983924557}"/>
                  </a:ext>
                </a:extLst>
              </p:cNvPr>
              <p:cNvSpPr/>
              <p:nvPr/>
            </p:nvSpPr>
            <p:spPr>
              <a:xfrm>
                <a:off x="2913811" y="4125276"/>
                <a:ext cx="634268" cy="213231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四角形: 角を丸くする 205">
                <a:extLst>
                  <a:ext uri="{FF2B5EF4-FFF2-40B4-BE49-F238E27FC236}">
                    <a16:creationId xmlns:a16="http://schemas.microsoft.com/office/drawing/2014/main" id="{0A4CB707-C242-4D72-AAB4-4C27867F5692}"/>
                  </a:ext>
                </a:extLst>
              </p:cNvPr>
              <p:cNvSpPr/>
              <p:nvPr/>
            </p:nvSpPr>
            <p:spPr>
              <a:xfrm>
                <a:off x="2990027" y="4125044"/>
                <a:ext cx="481836" cy="13458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楕円 206">
                <a:extLst>
                  <a:ext uri="{FF2B5EF4-FFF2-40B4-BE49-F238E27FC236}">
                    <a16:creationId xmlns:a16="http://schemas.microsoft.com/office/drawing/2014/main" id="{4E4E365B-1191-4DD7-BC0D-58ED36426B94}"/>
                  </a:ext>
                </a:extLst>
              </p:cNvPr>
              <p:cNvSpPr/>
              <p:nvPr/>
            </p:nvSpPr>
            <p:spPr>
              <a:xfrm>
                <a:off x="2829709" y="3314349"/>
                <a:ext cx="795074" cy="902825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13614559-048B-4508-81F4-D4E0AC098AE1}"/>
                  </a:ext>
                </a:extLst>
              </p:cNvPr>
              <p:cNvSpPr/>
              <p:nvPr/>
            </p:nvSpPr>
            <p:spPr>
              <a:xfrm>
                <a:off x="2829709" y="3299871"/>
                <a:ext cx="795074" cy="564212"/>
              </a:xfrm>
              <a:custGeom>
                <a:avLst/>
                <a:gdLst>
                  <a:gd name="connsiteX0" fmla="*/ 397537 w 795074"/>
                  <a:gd name="connsiteY0" fmla="*/ 0 h 564212"/>
                  <a:gd name="connsiteX1" fmla="*/ 795074 w 795074"/>
                  <a:gd name="connsiteY1" fmla="*/ 451413 h 564212"/>
                  <a:gd name="connsiteX2" fmla="*/ 786998 w 795074"/>
                  <a:gd name="connsiteY2" fmla="*/ 542389 h 564212"/>
                  <a:gd name="connsiteX3" fmla="*/ 781032 w 795074"/>
                  <a:gd name="connsiteY3" fmla="*/ 564212 h 564212"/>
                  <a:gd name="connsiteX4" fmla="*/ 671823 w 795074"/>
                  <a:gd name="connsiteY4" fmla="*/ 184646 h 564212"/>
                  <a:gd name="connsiteX5" fmla="*/ 123251 w 795074"/>
                  <a:gd name="connsiteY5" fmla="*/ 184646 h 564212"/>
                  <a:gd name="connsiteX6" fmla="*/ 14043 w 795074"/>
                  <a:gd name="connsiteY6" fmla="*/ 564212 h 564212"/>
                  <a:gd name="connsiteX7" fmla="*/ 8077 w 795074"/>
                  <a:gd name="connsiteY7" fmla="*/ 542389 h 564212"/>
                  <a:gd name="connsiteX8" fmla="*/ 0 w 795074"/>
                  <a:gd name="connsiteY8" fmla="*/ 451413 h 564212"/>
                  <a:gd name="connsiteX9" fmla="*/ 397537 w 795074"/>
                  <a:gd name="connsiteY9" fmla="*/ 0 h 564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5074" h="564212">
                    <a:moveTo>
                      <a:pt x="397537" y="0"/>
                    </a:moveTo>
                    <a:cubicBezTo>
                      <a:pt x="617091" y="0"/>
                      <a:pt x="795074" y="202104"/>
                      <a:pt x="795074" y="451413"/>
                    </a:cubicBezTo>
                    <a:cubicBezTo>
                      <a:pt x="795074" y="482577"/>
                      <a:pt x="792293" y="513003"/>
                      <a:pt x="786998" y="542389"/>
                    </a:cubicBezTo>
                    <a:lnTo>
                      <a:pt x="781032" y="564212"/>
                    </a:lnTo>
                    <a:lnTo>
                      <a:pt x="671823" y="184646"/>
                    </a:lnTo>
                    <a:lnTo>
                      <a:pt x="123251" y="184646"/>
                    </a:lnTo>
                    <a:lnTo>
                      <a:pt x="14043" y="564212"/>
                    </a:lnTo>
                    <a:lnTo>
                      <a:pt x="8077" y="542389"/>
                    </a:lnTo>
                    <a:cubicBezTo>
                      <a:pt x="2781" y="513003"/>
                      <a:pt x="0" y="482577"/>
                      <a:pt x="0" y="451413"/>
                    </a:cubicBezTo>
                    <a:cubicBezTo>
                      <a:pt x="0" y="202104"/>
                      <a:pt x="177983" y="0"/>
                      <a:pt x="39753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5FAB0C6E-68C1-4E49-9077-C30B68CF05B2}"/>
                  </a:ext>
                </a:extLst>
              </p:cNvPr>
              <p:cNvSpPr/>
              <p:nvPr/>
            </p:nvSpPr>
            <p:spPr>
              <a:xfrm rot="14400000" flipH="1">
                <a:off x="3315804" y="4824272"/>
                <a:ext cx="249605" cy="340144"/>
              </a:xfrm>
              <a:custGeom>
                <a:avLst/>
                <a:gdLst>
                  <a:gd name="connsiteX0" fmla="*/ 0 w 511663"/>
                  <a:gd name="connsiteY0" fmla="*/ 349732 h 671201"/>
                  <a:gd name="connsiteX1" fmla="*/ 0 w 511663"/>
                  <a:gd name="connsiteY1" fmla="*/ 57154 h 671201"/>
                  <a:gd name="connsiteX2" fmla="*/ 57154 w 511663"/>
                  <a:gd name="connsiteY2" fmla="*/ 0 h 671201"/>
                  <a:gd name="connsiteX3" fmla="*/ 114308 w 511663"/>
                  <a:gd name="connsiteY3" fmla="*/ 57154 h 671201"/>
                  <a:gd name="connsiteX4" fmla="*/ 114308 w 511663"/>
                  <a:gd name="connsiteY4" fmla="*/ 200011 h 671201"/>
                  <a:gd name="connsiteX5" fmla="*/ 132452 w 511663"/>
                  <a:gd name="connsiteY5" fmla="*/ 200011 h 671201"/>
                  <a:gd name="connsiteX6" fmla="*/ 132452 w 511663"/>
                  <a:gd name="connsiteY6" fmla="*/ 123539 h 671201"/>
                  <a:gd name="connsiteX7" fmla="*/ 189606 w 511663"/>
                  <a:gd name="connsiteY7" fmla="*/ 66385 h 671201"/>
                  <a:gd name="connsiteX8" fmla="*/ 246760 w 511663"/>
                  <a:gd name="connsiteY8" fmla="*/ 123539 h 671201"/>
                  <a:gd name="connsiteX9" fmla="*/ 246760 w 511663"/>
                  <a:gd name="connsiteY9" fmla="*/ 200011 h 671201"/>
                  <a:gd name="connsiteX10" fmla="*/ 264903 w 511663"/>
                  <a:gd name="connsiteY10" fmla="*/ 200011 h 671201"/>
                  <a:gd name="connsiteX11" fmla="*/ 264903 w 511663"/>
                  <a:gd name="connsiteY11" fmla="*/ 123537 h 671201"/>
                  <a:gd name="connsiteX12" fmla="*/ 322057 w 511663"/>
                  <a:gd name="connsiteY12" fmla="*/ 66383 h 671201"/>
                  <a:gd name="connsiteX13" fmla="*/ 379211 w 511663"/>
                  <a:gd name="connsiteY13" fmla="*/ 123537 h 671201"/>
                  <a:gd name="connsiteX14" fmla="*/ 379211 w 511663"/>
                  <a:gd name="connsiteY14" fmla="*/ 200011 h 671201"/>
                  <a:gd name="connsiteX15" fmla="*/ 397355 w 511663"/>
                  <a:gd name="connsiteY15" fmla="*/ 200011 h 671201"/>
                  <a:gd name="connsiteX16" fmla="*/ 397355 w 511663"/>
                  <a:gd name="connsiteY16" fmla="*/ 123538 h 671201"/>
                  <a:gd name="connsiteX17" fmla="*/ 454509 w 511663"/>
                  <a:gd name="connsiteY17" fmla="*/ 66384 h 671201"/>
                  <a:gd name="connsiteX18" fmla="*/ 511663 w 511663"/>
                  <a:gd name="connsiteY18" fmla="*/ 123538 h 671201"/>
                  <a:gd name="connsiteX19" fmla="*/ 511662 w 511663"/>
                  <a:gd name="connsiteY19" fmla="*/ 416116 h 671201"/>
                  <a:gd name="connsiteX20" fmla="*/ 511661 w 511663"/>
                  <a:gd name="connsiteY20" fmla="*/ 416116 h 671201"/>
                  <a:gd name="connsiteX21" fmla="*/ 511661 w 511663"/>
                  <a:gd name="connsiteY21" fmla="*/ 435606 h 671201"/>
                  <a:gd name="connsiteX22" fmla="*/ 276066 w 511663"/>
                  <a:gd name="connsiteY22" fmla="*/ 671201 h 671201"/>
                  <a:gd name="connsiteX23" fmla="*/ 235597 w 511663"/>
                  <a:gd name="connsiteY23" fmla="*/ 671201 h 671201"/>
                  <a:gd name="connsiteX24" fmla="*/ 2 w 511663"/>
                  <a:gd name="connsiteY24" fmla="*/ 435606 h 671201"/>
                  <a:gd name="connsiteX25" fmla="*/ 2 w 511663"/>
                  <a:gd name="connsiteY25" fmla="*/ 349732 h 671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11663" h="671201">
                    <a:moveTo>
                      <a:pt x="0" y="349732"/>
                    </a:moveTo>
                    <a:lnTo>
                      <a:pt x="0" y="57154"/>
                    </a:lnTo>
                    <a:cubicBezTo>
                      <a:pt x="0" y="25589"/>
                      <a:pt x="25589" y="0"/>
                      <a:pt x="57154" y="0"/>
                    </a:cubicBezTo>
                    <a:cubicBezTo>
                      <a:pt x="88719" y="0"/>
                      <a:pt x="114308" y="25589"/>
                      <a:pt x="114308" y="57154"/>
                    </a:cubicBezTo>
                    <a:lnTo>
                      <a:pt x="114308" y="200011"/>
                    </a:lnTo>
                    <a:lnTo>
                      <a:pt x="132452" y="200011"/>
                    </a:lnTo>
                    <a:lnTo>
                      <a:pt x="132452" y="123539"/>
                    </a:lnTo>
                    <a:cubicBezTo>
                      <a:pt x="132452" y="91974"/>
                      <a:pt x="158041" y="66385"/>
                      <a:pt x="189606" y="66385"/>
                    </a:cubicBezTo>
                    <a:cubicBezTo>
                      <a:pt x="221171" y="66385"/>
                      <a:pt x="246760" y="91974"/>
                      <a:pt x="246760" y="123539"/>
                    </a:cubicBezTo>
                    <a:lnTo>
                      <a:pt x="246760" y="200011"/>
                    </a:lnTo>
                    <a:lnTo>
                      <a:pt x="264903" y="200011"/>
                    </a:lnTo>
                    <a:lnTo>
                      <a:pt x="264903" y="123537"/>
                    </a:lnTo>
                    <a:cubicBezTo>
                      <a:pt x="264903" y="91972"/>
                      <a:pt x="290492" y="66383"/>
                      <a:pt x="322057" y="66383"/>
                    </a:cubicBezTo>
                    <a:cubicBezTo>
                      <a:pt x="353622" y="66383"/>
                      <a:pt x="379211" y="91972"/>
                      <a:pt x="379211" y="123537"/>
                    </a:cubicBezTo>
                    <a:lnTo>
                      <a:pt x="379211" y="200011"/>
                    </a:lnTo>
                    <a:lnTo>
                      <a:pt x="397355" y="200011"/>
                    </a:lnTo>
                    <a:lnTo>
                      <a:pt x="397355" y="123538"/>
                    </a:lnTo>
                    <a:cubicBezTo>
                      <a:pt x="397355" y="91973"/>
                      <a:pt x="422944" y="66384"/>
                      <a:pt x="454509" y="66384"/>
                    </a:cubicBezTo>
                    <a:cubicBezTo>
                      <a:pt x="486074" y="66384"/>
                      <a:pt x="511663" y="91973"/>
                      <a:pt x="511663" y="123538"/>
                    </a:cubicBezTo>
                    <a:cubicBezTo>
                      <a:pt x="511663" y="221064"/>
                      <a:pt x="511662" y="318590"/>
                      <a:pt x="511662" y="416116"/>
                    </a:cubicBezTo>
                    <a:lnTo>
                      <a:pt x="511661" y="416116"/>
                    </a:lnTo>
                    <a:lnTo>
                      <a:pt x="511661" y="435606"/>
                    </a:lnTo>
                    <a:cubicBezTo>
                      <a:pt x="511661" y="565722"/>
                      <a:pt x="406182" y="671201"/>
                      <a:pt x="276066" y="671201"/>
                    </a:cubicBezTo>
                    <a:lnTo>
                      <a:pt x="235597" y="671201"/>
                    </a:lnTo>
                    <a:cubicBezTo>
                      <a:pt x="105481" y="671201"/>
                      <a:pt x="2" y="565722"/>
                      <a:pt x="2" y="435606"/>
                    </a:cubicBezTo>
                    <a:lnTo>
                      <a:pt x="2" y="3497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0" name="グループ化 209">
                <a:extLst>
                  <a:ext uri="{FF2B5EF4-FFF2-40B4-BE49-F238E27FC236}">
                    <a16:creationId xmlns:a16="http://schemas.microsoft.com/office/drawing/2014/main" id="{9D18778C-6A8C-4944-841B-E09AF505209F}"/>
                  </a:ext>
                </a:extLst>
              </p:cNvPr>
              <p:cNvGrpSpPr/>
              <p:nvPr/>
            </p:nvGrpSpPr>
            <p:grpSpPr>
              <a:xfrm flipH="1">
                <a:off x="3463817" y="4360692"/>
                <a:ext cx="1204804" cy="1347592"/>
                <a:chOff x="1787856" y="4360692"/>
                <a:chExt cx="1204804" cy="1347592"/>
              </a:xfrm>
              <a:solidFill>
                <a:srgbClr val="002060"/>
              </a:solidFill>
            </p:grpSpPr>
            <p:sp>
              <p:nvSpPr>
                <p:cNvPr id="233" name="二等辺三角形 15">
                  <a:extLst>
                    <a:ext uri="{FF2B5EF4-FFF2-40B4-BE49-F238E27FC236}">
                      <a16:creationId xmlns:a16="http://schemas.microsoft.com/office/drawing/2014/main" id="{FAE5D948-59DB-4068-B123-51238DC80102}"/>
                    </a:ext>
                  </a:extLst>
                </p:cNvPr>
                <p:cNvSpPr/>
                <p:nvPr/>
              </p:nvSpPr>
              <p:spPr>
                <a:xfrm>
                  <a:off x="2399408" y="4360692"/>
                  <a:ext cx="420309" cy="829794"/>
                </a:xfrm>
                <a:custGeom>
                  <a:avLst/>
                  <a:gdLst>
                    <a:gd name="connsiteX0" fmla="*/ 0 w 308390"/>
                    <a:gd name="connsiteY0" fmla="*/ 822650 h 822650"/>
                    <a:gd name="connsiteX1" fmla="*/ 154195 w 308390"/>
                    <a:gd name="connsiteY1" fmla="*/ 0 h 822650"/>
                    <a:gd name="connsiteX2" fmla="*/ 308390 w 308390"/>
                    <a:gd name="connsiteY2" fmla="*/ 822650 h 822650"/>
                    <a:gd name="connsiteX3" fmla="*/ 0 w 308390"/>
                    <a:gd name="connsiteY3" fmla="*/ 822650 h 822650"/>
                    <a:gd name="connsiteX0" fmla="*/ 0 w 422690"/>
                    <a:gd name="connsiteY0" fmla="*/ 822650 h 822650"/>
                    <a:gd name="connsiteX1" fmla="*/ 154195 w 422690"/>
                    <a:gd name="connsiteY1" fmla="*/ 0 h 822650"/>
                    <a:gd name="connsiteX2" fmla="*/ 422690 w 422690"/>
                    <a:gd name="connsiteY2" fmla="*/ 344019 h 822650"/>
                    <a:gd name="connsiteX3" fmla="*/ 0 w 422690"/>
                    <a:gd name="connsiteY3" fmla="*/ 822650 h 822650"/>
                    <a:gd name="connsiteX0" fmla="*/ 0 w 367922"/>
                    <a:gd name="connsiteY0" fmla="*/ 822650 h 822650"/>
                    <a:gd name="connsiteX1" fmla="*/ 154195 w 367922"/>
                    <a:gd name="connsiteY1" fmla="*/ 0 h 822650"/>
                    <a:gd name="connsiteX2" fmla="*/ 367922 w 367922"/>
                    <a:gd name="connsiteY2" fmla="*/ 334494 h 822650"/>
                    <a:gd name="connsiteX3" fmla="*/ 0 w 367922"/>
                    <a:gd name="connsiteY3" fmla="*/ 822650 h 822650"/>
                    <a:gd name="connsiteX0" fmla="*/ 0 w 420309"/>
                    <a:gd name="connsiteY0" fmla="*/ 822650 h 822650"/>
                    <a:gd name="connsiteX1" fmla="*/ 154195 w 420309"/>
                    <a:gd name="connsiteY1" fmla="*/ 0 h 822650"/>
                    <a:gd name="connsiteX2" fmla="*/ 420309 w 420309"/>
                    <a:gd name="connsiteY2" fmla="*/ 336876 h 822650"/>
                    <a:gd name="connsiteX3" fmla="*/ 0 w 420309"/>
                    <a:gd name="connsiteY3" fmla="*/ 822650 h 822650"/>
                    <a:gd name="connsiteX0" fmla="*/ 0 w 420309"/>
                    <a:gd name="connsiteY0" fmla="*/ 829794 h 829794"/>
                    <a:gd name="connsiteX1" fmla="*/ 149433 w 420309"/>
                    <a:gd name="connsiteY1" fmla="*/ 0 h 829794"/>
                    <a:gd name="connsiteX2" fmla="*/ 420309 w 420309"/>
                    <a:gd name="connsiteY2" fmla="*/ 344020 h 829794"/>
                    <a:gd name="connsiteX3" fmla="*/ 0 w 420309"/>
                    <a:gd name="connsiteY3" fmla="*/ 829794 h 829794"/>
                    <a:gd name="connsiteX0" fmla="*/ 0 w 420309"/>
                    <a:gd name="connsiteY0" fmla="*/ 829794 h 829794"/>
                    <a:gd name="connsiteX1" fmla="*/ 151814 w 420309"/>
                    <a:gd name="connsiteY1" fmla="*/ 0 h 829794"/>
                    <a:gd name="connsiteX2" fmla="*/ 420309 w 420309"/>
                    <a:gd name="connsiteY2" fmla="*/ 344020 h 829794"/>
                    <a:gd name="connsiteX3" fmla="*/ 0 w 420309"/>
                    <a:gd name="connsiteY3" fmla="*/ 829794 h 8297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20309" h="829794">
                      <a:moveTo>
                        <a:pt x="0" y="829794"/>
                      </a:moveTo>
                      <a:lnTo>
                        <a:pt x="151814" y="0"/>
                      </a:lnTo>
                      <a:lnTo>
                        <a:pt x="420309" y="344020"/>
                      </a:lnTo>
                      <a:lnTo>
                        <a:pt x="0" y="829794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四角形: 角を丸くする 233">
                  <a:extLst>
                    <a:ext uri="{FF2B5EF4-FFF2-40B4-BE49-F238E27FC236}">
                      <a16:creationId xmlns:a16="http://schemas.microsoft.com/office/drawing/2014/main" id="{5DD67387-6FCE-45AA-92F6-D653AF422CD3}"/>
                    </a:ext>
                  </a:extLst>
                </p:cNvPr>
                <p:cNvSpPr/>
                <p:nvPr/>
              </p:nvSpPr>
              <p:spPr>
                <a:xfrm rot="800493">
                  <a:off x="2841337" y="4787477"/>
                  <a:ext cx="128093" cy="535974"/>
                </a:xfrm>
                <a:prstGeom prst="roundRect">
                  <a:avLst>
                    <a:gd name="adj" fmla="val 29060"/>
                  </a:avLst>
                </a:prstGeom>
                <a:solidFill>
                  <a:srgbClr val="FF66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237CDFFE-85A4-4FBC-95B4-1901B423F80F}"/>
                    </a:ext>
                  </a:extLst>
                </p:cNvPr>
                <p:cNvSpPr/>
                <p:nvPr/>
              </p:nvSpPr>
              <p:spPr>
                <a:xfrm>
                  <a:off x="1787856" y="4705701"/>
                  <a:ext cx="1204804" cy="1002583"/>
                </a:xfrm>
                <a:custGeom>
                  <a:avLst/>
                  <a:gdLst>
                    <a:gd name="connsiteX0" fmla="*/ 1032281 w 1252429"/>
                    <a:gd name="connsiteY0" fmla="*/ 0 h 1002583"/>
                    <a:gd name="connsiteX1" fmla="*/ 1252429 w 1252429"/>
                    <a:gd name="connsiteY1" fmla="*/ 127103 h 1002583"/>
                    <a:gd name="connsiteX2" fmla="*/ 1042096 w 1252429"/>
                    <a:gd name="connsiteY2" fmla="*/ 745615 h 1002583"/>
                    <a:gd name="connsiteX3" fmla="*/ 745199 w 1252429"/>
                    <a:gd name="connsiteY3" fmla="*/ 1002583 h 1002583"/>
                    <a:gd name="connsiteX4" fmla="*/ 188671 w 1252429"/>
                    <a:gd name="connsiteY4" fmla="*/ 1002583 h 1002583"/>
                    <a:gd name="connsiteX5" fmla="*/ 0 w 1252429"/>
                    <a:gd name="connsiteY5" fmla="*/ 675793 h 1002583"/>
                    <a:gd name="connsiteX6" fmla="*/ 602731 w 1252429"/>
                    <a:gd name="connsiteY6" fmla="*/ 491947 h 1002583"/>
                    <a:gd name="connsiteX0" fmla="*/ 1032281 w 1204804"/>
                    <a:gd name="connsiteY0" fmla="*/ 0 h 1002583"/>
                    <a:gd name="connsiteX1" fmla="*/ 1204804 w 1204804"/>
                    <a:gd name="connsiteY1" fmla="*/ 95353 h 1002583"/>
                    <a:gd name="connsiteX2" fmla="*/ 1042096 w 1204804"/>
                    <a:gd name="connsiteY2" fmla="*/ 745615 h 1002583"/>
                    <a:gd name="connsiteX3" fmla="*/ 745199 w 1204804"/>
                    <a:gd name="connsiteY3" fmla="*/ 1002583 h 1002583"/>
                    <a:gd name="connsiteX4" fmla="*/ 188671 w 1204804"/>
                    <a:gd name="connsiteY4" fmla="*/ 1002583 h 1002583"/>
                    <a:gd name="connsiteX5" fmla="*/ 0 w 1204804"/>
                    <a:gd name="connsiteY5" fmla="*/ 675793 h 1002583"/>
                    <a:gd name="connsiteX6" fmla="*/ 602731 w 1204804"/>
                    <a:gd name="connsiteY6" fmla="*/ 491947 h 1002583"/>
                    <a:gd name="connsiteX7" fmla="*/ 1032281 w 1204804"/>
                    <a:gd name="connsiteY7" fmla="*/ 0 h 1002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04804" h="1002583">
                      <a:moveTo>
                        <a:pt x="1032281" y="0"/>
                      </a:moveTo>
                      <a:lnTo>
                        <a:pt x="1204804" y="95353"/>
                      </a:lnTo>
                      <a:lnTo>
                        <a:pt x="1042096" y="745615"/>
                      </a:lnTo>
                      <a:lnTo>
                        <a:pt x="745199" y="1002583"/>
                      </a:lnTo>
                      <a:lnTo>
                        <a:pt x="188671" y="1002583"/>
                      </a:lnTo>
                      <a:lnTo>
                        <a:pt x="0" y="675793"/>
                      </a:lnTo>
                      <a:lnTo>
                        <a:pt x="602731" y="491947"/>
                      </a:lnTo>
                      <a:lnTo>
                        <a:pt x="1032281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1" name="グループ化 210">
                <a:extLst>
                  <a:ext uri="{FF2B5EF4-FFF2-40B4-BE49-F238E27FC236}">
                    <a16:creationId xmlns:a16="http://schemas.microsoft.com/office/drawing/2014/main" id="{FDBAC23B-CA2F-477A-8B33-E4671A48BE19}"/>
                  </a:ext>
                </a:extLst>
              </p:cNvPr>
              <p:cNvGrpSpPr/>
              <p:nvPr/>
            </p:nvGrpSpPr>
            <p:grpSpPr>
              <a:xfrm>
                <a:off x="2819717" y="3271891"/>
                <a:ext cx="804519" cy="1436011"/>
                <a:chOff x="2819717" y="3271891"/>
                <a:chExt cx="804519" cy="1436011"/>
              </a:xfrm>
              <a:solidFill>
                <a:schemeClr val="accent1">
                  <a:lumMod val="75000"/>
                </a:schemeClr>
              </a:solidFill>
            </p:grpSpPr>
            <p:sp>
              <p:nvSpPr>
                <p:cNvPr id="227" name="円: 塗りつぶしなし 226">
                  <a:extLst>
                    <a:ext uri="{FF2B5EF4-FFF2-40B4-BE49-F238E27FC236}">
                      <a16:creationId xmlns:a16="http://schemas.microsoft.com/office/drawing/2014/main" id="{C443A3EA-8B71-426F-A17E-561CFDAB8032}"/>
                    </a:ext>
                  </a:extLst>
                </p:cNvPr>
                <p:cNvSpPr/>
                <p:nvPr/>
              </p:nvSpPr>
              <p:spPr>
                <a:xfrm>
                  <a:off x="2819717" y="3271891"/>
                  <a:ext cx="804519" cy="962572"/>
                </a:xfrm>
                <a:prstGeom prst="donut">
                  <a:avLst>
                    <a:gd name="adj" fmla="val 2919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621BE29C-5FB8-47D2-ACC0-851A77F0FDA7}"/>
                    </a:ext>
                  </a:extLst>
                </p:cNvPr>
                <p:cNvSpPr/>
                <p:nvPr/>
              </p:nvSpPr>
              <p:spPr>
                <a:xfrm>
                  <a:off x="2988758" y="4214621"/>
                  <a:ext cx="466436" cy="493281"/>
                </a:xfrm>
                <a:custGeom>
                  <a:avLst/>
                  <a:gdLst>
                    <a:gd name="connsiteX0" fmla="*/ 402260 w 804520"/>
                    <a:gd name="connsiteY0" fmla="*/ 0 h 493281"/>
                    <a:gd name="connsiteX1" fmla="*/ 804520 w 804520"/>
                    <a:gd name="connsiteY1" fmla="*/ 481286 h 493281"/>
                    <a:gd name="connsiteX2" fmla="*/ 803509 w 804520"/>
                    <a:gd name="connsiteY2" fmla="*/ 493281 h 493281"/>
                    <a:gd name="connsiteX3" fmla="*/ 780247 w 804520"/>
                    <a:gd name="connsiteY3" fmla="*/ 490742 h 493281"/>
                    <a:gd name="connsiteX4" fmla="*/ 781036 w 804520"/>
                    <a:gd name="connsiteY4" fmla="*/ 481286 h 493281"/>
                    <a:gd name="connsiteX5" fmla="*/ 402260 w 804520"/>
                    <a:gd name="connsiteY5" fmla="*/ 23484 h 493281"/>
                    <a:gd name="connsiteX6" fmla="*/ 23484 w 804520"/>
                    <a:gd name="connsiteY6" fmla="*/ 481286 h 493281"/>
                    <a:gd name="connsiteX7" fmla="*/ 23490 w 804520"/>
                    <a:gd name="connsiteY7" fmla="*/ 481355 h 493281"/>
                    <a:gd name="connsiteX8" fmla="*/ 220 w 804520"/>
                    <a:gd name="connsiteY8" fmla="*/ 483896 h 493281"/>
                    <a:gd name="connsiteX9" fmla="*/ 0 w 804520"/>
                    <a:gd name="connsiteY9" fmla="*/ 481286 h 493281"/>
                    <a:gd name="connsiteX10" fmla="*/ 402260 w 804520"/>
                    <a:gd name="connsiteY10" fmla="*/ 0 h 493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04520" h="493281">
                      <a:moveTo>
                        <a:pt x="402260" y="0"/>
                      </a:moveTo>
                      <a:cubicBezTo>
                        <a:pt x="624422" y="0"/>
                        <a:pt x="804520" y="215479"/>
                        <a:pt x="804520" y="481286"/>
                      </a:cubicBezTo>
                      <a:lnTo>
                        <a:pt x="803509" y="493281"/>
                      </a:lnTo>
                      <a:lnTo>
                        <a:pt x="780247" y="490742"/>
                      </a:lnTo>
                      <a:lnTo>
                        <a:pt x="781036" y="481286"/>
                      </a:lnTo>
                      <a:cubicBezTo>
                        <a:pt x="781036" y="228449"/>
                        <a:pt x="611452" y="23484"/>
                        <a:pt x="402260" y="23484"/>
                      </a:cubicBezTo>
                      <a:cubicBezTo>
                        <a:pt x="193068" y="23484"/>
                        <a:pt x="23484" y="228449"/>
                        <a:pt x="23484" y="481286"/>
                      </a:cubicBezTo>
                      <a:lnTo>
                        <a:pt x="23490" y="481355"/>
                      </a:lnTo>
                      <a:lnTo>
                        <a:pt x="220" y="483896"/>
                      </a:lnTo>
                      <a:lnTo>
                        <a:pt x="0" y="481286"/>
                      </a:lnTo>
                      <a:cubicBezTo>
                        <a:pt x="0" y="215479"/>
                        <a:pt x="180098" y="0"/>
                        <a:pt x="402260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229" name="グループ化 228">
                  <a:extLst>
                    <a:ext uri="{FF2B5EF4-FFF2-40B4-BE49-F238E27FC236}">
                      <a16:creationId xmlns:a16="http://schemas.microsoft.com/office/drawing/2014/main" id="{F4EF4B6F-E049-4F40-9C02-BFAECED7D13E}"/>
                    </a:ext>
                  </a:extLst>
                </p:cNvPr>
                <p:cNvGrpSpPr/>
                <p:nvPr/>
              </p:nvGrpSpPr>
              <p:grpSpPr>
                <a:xfrm>
                  <a:off x="2910556" y="4163168"/>
                  <a:ext cx="523885" cy="354908"/>
                  <a:chOff x="2910556" y="4163168"/>
                  <a:chExt cx="523885" cy="354908"/>
                </a:xfrm>
                <a:grpFill/>
              </p:grpSpPr>
              <p:sp>
                <p:nvSpPr>
                  <p:cNvPr id="230" name="円: 塗りつぶしなし 229">
                    <a:extLst>
                      <a:ext uri="{FF2B5EF4-FFF2-40B4-BE49-F238E27FC236}">
                        <a16:creationId xmlns:a16="http://schemas.microsoft.com/office/drawing/2014/main" id="{C98EAD35-BB0D-418E-84FB-DBBC3CB5A1D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3003516" y="4163168"/>
                    <a:ext cx="168987" cy="354908"/>
                  </a:xfrm>
                  <a:prstGeom prst="donut">
                    <a:avLst>
                      <a:gd name="adj" fmla="val 12621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31" name="円: 塗りつぶしなし 230">
                    <a:extLst>
                      <a:ext uri="{FF2B5EF4-FFF2-40B4-BE49-F238E27FC236}">
                        <a16:creationId xmlns:a16="http://schemas.microsoft.com/office/drawing/2014/main" id="{5EE0E15E-EDCB-437E-87B2-58D4A37CAA9C}"/>
                      </a:ext>
                    </a:extLst>
                  </p:cNvPr>
                  <p:cNvSpPr/>
                  <p:nvPr/>
                </p:nvSpPr>
                <p:spPr>
                  <a:xfrm rot="18900000" flipH="1">
                    <a:off x="3265454" y="4163168"/>
                    <a:ext cx="168987" cy="354908"/>
                  </a:xfrm>
                  <a:prstGeom prst="donut">
                    <a:avLst>
                      <a:gd name="adj" fmla="val 12621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32" name="楕円 231">
                    <a:extLst>
                      <a:ext uri="{FF2B5EF4-FFF2-40B4-BE49-F238E27FC236}">
                        <a16:creationId xmlns:a16="http://schemas.microsoft.com/office/drawing/2014/main" id="{48E592C3-B4E0-4081-B217-D13043976CBB}"/>
                      </a:ext>
                    </a:extLst>
                  </p:cNvPr>
                  <p:cNvSpPr/>
                  <p:nvPr/>
                </p:nvSpPr>
                <p:spPr>
                  <a:xfrm>
                    <a:off x="3188835" y="4194124"/>
                    <a:ext cx="62884" cy="60518"/>
                  </a:xfrm>
                  <a:prstGeom prst="ellips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E350F56A-AE1E-4590-B96D-95584B0D3609}"/>
                  </a:ext>
                </a:extLst>
              </p:cNvPr>
              <p:cNvSpPr/>
              <p:nvPr/>
            </p:nvSpPr>
            <p:spPr>
              <a:xfrm rot="10800000">
                <a:off x="3056513" y="4348251"/>
                <a:ext cx="163764" cy="566412"/>
              </a:xfrm>
              <a:custGeom>
                <a:avLst/>
                <a:gdLst>
                  <a:gd name="connsiteX0" fmla="*/ 291748 w 583495"/>
                  <a:gd name="connsiteY0" fmla="*/ 1078772 h 1078772"/>
                  <a:gd name="connsiteX1" fmla="*/ 1 w 583495"/>
                  <a:gd name="connsiteY1" fmla="*/ 933472 h 1078772"/>
                  <a:gd name="connsiteX2" fmla="*/ 2285 w 583495"/>
                  <a:gd name="connsiteY2" fmla="*/ 922189 h 1078772"/>
                  <a:gd name="connsiteX3" fmla="*/ 0 w 583495"/>
                  <a:gd name="connsiteY3" fmla="*/ 922189 h 1078772"/>
                  <a:gd name="connsiteX4" fmla="*/ 145873 w 583495"/>
                  <a:gd name="connsiteY4" fmla="*/ 0 h 1078772"/>
                  <a:gd name="connsiteX5" fmla="*/ 437620 w 583495"/>
                  <a:gd name="connsiteY5" fmla="*/ 0 h 1078772"/>
                  <a:gd name="connsiteX6" fmla="*/ 583493 w 583495"/>
                  <a:gd name="connsiteY6" fmla="*/ 922189 h 1078772"/>
                  <a:gd name="connsiteX7" fmla="*/ 581211 w 583495"/>
                  <a:gd name="connsiteY7" fmla="*/ 922189 h 1078772"/>
                  <a:gd name="connsiteX8" fmla="*/ 583495 w 583495"/>
                  <a:gd name="connsiteY8" fmla="*/ 933472 h 1078772"/>
                  <a:gd name="connsiteX9" fmla="*/ 291748 w 583495"/>
                  <a:gd name="connsiteY9" fmla="*/ 1078772 h 1078772"/>
                  <a:gd name="connsiteX0" fmla="*/ 291748 w 583495"/>
                  <a:gd name="connsiteY0" fmla="*/ 1078772 h 1078772"/>
                  <a:gd name="connsiteX1" fmla="*/ 1 w 583495"/>
                  <a:gd name="connsiteY1" fmla="*/ 933472 h 1078772"/>
                  <a:gd name="connsiteX2" fmla="*/ 2285 w 583495"/>
                  <a:gd name="connsiteY2" fmla="*/ 922189 h 1078772"/>
                  <a:gd name="connsiteX3" fmla="*/ 0 w 583495"/>
                  <a:gd name="connsiteY3" fmla="*/ 922189 h 1078772"/>
                  <a:gd name="connsiteX4" fmla="*/ 145873 w 583495"/>
                  <a:gd name="connsiteY4" fmla="*/ 0 h 1078772"/>
                  <a:gd name="connsiteX5" fmla="*/ 437620 w 583495"/>
                  <a:gd name="connsiteY5" fmla="*/ 0 h 1078772"/>
                  <a:gd name="connsiteX6" fmla="*/ 583493 w 583495"/>
                  <a:gd name="connsiteY6" fmla="*/ 922189 h 1078772"/>
                  <a:gd name="connsiteX7" fmla="*/ 583495 w 583495"/>
                  <a:gd name="connsiteY7" fmla="*/ 933472 h 1078772"/>
                  <a:gd name="connsiteX8" fmla="*/ 291748 w 583495"/>
                  <a:gd name="connsiteY8" fmla="*/ 1078772 h 1078772"/>
                  <a:gd name="connsiteX0" fmla="*/ 291747 w 583494"/>
                  <a:gd name="connsiteY0" fmla="*/ 1078772 h 1078772"/>
                  <a:gd name="connsiteX1" fmla="*/ 0 w 583494"/>
                  <a:gd name="connsiteY1" fmla="*/ 933472 h 1078772"/>
                  <a:gd name="connsiteX2" fmla="*/ 2284 w 583494"/>
                  <a:gd name="connsiteY2" fmla="*/ 922189 h 1078772"/>
                  <a:gd name="connsiteX3" fmla="*/ 145872 w 583494"/>
                  <a:gd name="connsiteY3" fmla="*/ 0 h 1078772"/>
                  <a:gd name="connsiteX4" fmla="*/ 437619 w 583494"/>
                  <a:gd name="connsiteY4" fmla="*/ 0 h 1078772"/>
                  <a:gd name="connsiteX5" fmla="*/ 583492 w 583494"/>
                  <a:gd name="connsiteY5" fmla="*/ 922189 h 1078772"/>
                  <a:gd name="connsiteX6" fmla="*/ 583494 w 583494"/>
                  <a:gd name="connsiteY6" fmla="*/ 933472 h 1078772"/>
                  <a:gd name="connsiteX7" fmla="*/ 291747 w 583494"/>
                  <a:gd name="connsiteY7" fmla="*/ 1078772 h 1078772"/>
                  <a:gd name="connsiteX0" fmla="*/ 291747 w 583494"/>
                  <a:gd name="connsiteY0" fmla="*/ 1078772 h 1078772"/>
                  <a:gd name="connsiteX1" fmla="*/ 0 w 583494"/>
                  <a:gd name="connsiteY1" fmla="*/ 933472 h 1078772"/>
                  <a:gd name="connsiteX2" fmla="*/ 145872 w 583494"/>
                  <a:gd name="connsiteY2" fmla="*/ 0 h 1078772"/>
                  <a:gd name="connsiteX3" fmla="*/ 437619 w 583494"/>
                  <a:gd name="connsiteY3" fmla="*/ 0 h 1078772"/>
                  <a:gd name="connsiteX4" fmla="*/ 583492 w 583494"/>
                  <a:gd name="connsiteY4" fmla="*/ 922189 h 1078772"/>
                  <a:gd name="connsiteX5" fmla="*/ 583494 w 583494"/>
                  <a:gd name="connsiteY5" fmla="*/ 933472 h 1078772"/>
                  <a:gd name="connsiteX6" fmla="*/ 291747 w 583494"/>
                  <a:gd name="connsiteY6" fmla="*/ 1078772 h 1078772"/>
                  <a:gd name="connsiteX0" fmla="*/ 291747 w 583494"/>
                  <a:gd name="connsiteY0" fmla="*/ 1078772 h 1078772"/>
                  <a:gd name="connsiteX1" fmla="*/ 0 w 583494"/>
                  <a:gd name="connsiteY1" fmla="*/ 933472 h 1078772"/>
                  <a:gd name="connsiteX2" fmla="*/ 145872 w 583494"/>
                  <a:gd name="connsiteY2" fmla="*/ 0 h 1078772"/>
                  <a:gd name="connsiteX3" fmla="*/ 437619 w 583494"/>
                  <a:gd name="connsiteY3" fmla="*/ 0 h 1078772"/>
                  <a:gd name="connsiteX4" fmla="*/ 583494 w 583494"/>
                  <a:gd name="connsiteY4" fmla="*/ 933472 h 1078772"/>
                  <a:gd name="connsiteX5" fmla="*/ 291747 w 583494"/>
                  <a:gd name="connsiteY5" fmla="*/ 1078772 h 1078772"/>
                  <a:gd name="connsiteX0" fmla="*/ 583494 w 583494"/>
                  <a:gd name="connsiteY0" fmla="*/ 933472 h 1050156"/>
                  <a:gd name="connsiteX1" fmla="*/ 0 w 583494"/>
                  <a:gd name="connsiteY1" fmla="*/ 933472 h 1050156"/>
                  <a:gd name="connsiteX2" fmla="*/ 145872 w 583494"/>
                  <a:gd name="connsiteY2" fmla="*/ 0 h 1050156"/>
                  <a:gd name="connsiteX3" fmla="*/ 437619 w 583494"/>
                  <a:gd name="connsiteY3" fmla="*/ 0 h 1050156"/>
                  <a:gd name="connsiteX4" fmla="*/ 583494 w 583494"/>
                  <a:gd name="connsiteY4" fmla="*/ 933472 h 1050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494" h="1050156">
                    <a:moveTo>
                      <a:pt x="583494" y="933472"/>
                    </a:moveTo>
                    <a:cubicBezTo>
                      <a:pt x="510558" y="1089051"/>
                      <a:pt x="72937" y="1089051"/>
                      <a:pt x="0" y="933472"/>
                    </a:cubicBezTo>
                    <a:lnTo>
                      <a:pt x="145872" y="0"/>
                    </a:lnTo>
                    <a:lnTo>
                      <a:pt x="437619" y="0"/>
                    </a:lnTo>
                    <a:lnTo>
                      <a:pt x="583494" y="933472"/>
                    </a:lnTo>
                    <a:close/>
                  </a:path>
                </a:pathLst>
              </a:custGeom>
              <a:solidFill>
                <a:srgbClr val="CC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2D9636CB-B82E-4431-95C9-AF6C5757D43D}"/>
                  </a:ext>
                </a:extLst>
              </p:cNvPr>
              <p:cNvSpPr/>
              <p:nvPr/>
            </p:nvSpPr>
            <p:spPr>
              <a:xfrm rot="5400000">
                <a:off x="2966779" y="4785937"/>
                <a:ext cx="249605" cy="340144"/>
              </a:xfrm>
              <a:custGeom>
                <a:avLst/>
                <a:gdLst>
                  <a:gd name="connsiteX0" fmla="*/ 0 w 511663"/>
                  <a:gd name="connsiteY0" fmla="*/ 349732 h 671201"/>
                  <a:gd name="connsiteX1" fmla="*/ 0 w 511663"/>
                  <a:gd name="connsiteY1" fmla="*/ 57154 h 671201"/>
                  <a:gd name="connsiteX2" fmla="*/ 57154 w 511663"/>
                  <a:gd name="connsiteY2" fmla="*/ 0 h 671201"/>
                  <a:gd name="connsiteX3" fmla="*/ 114308 w 511663"/>
                  <a:gd name="connsiteY3" fmla="*/ 57154 h 671201"/>
                  <a:gd name="connsiteX4" fmla="*/ 114308 w 511663"/>
                  <a:gd name="connsiteY4" fmla="*/ 200011 h 671201"/>
                  <a:gd name="connsiteX5" fmla="*/ 132452 w 511663"/>
                  <a:gd name="connsiteY5" fmla="*/ 200011 h 671201"/>
                  <a:gd name="connsiteX6" fmla="*/ 132452 w 511663"/>
                  <a:gd name="connsiteY6" fmla="*/ 123539 h 671201"/>
                  <a:gd name="connsiteX7" fmla="*/ 189606 w 511663"/>
                  <a:gd name="connsiteY7" fmla="*/ 66385 h 671201"/>
                  <a:gd name="connsiteX8" fmla="*/ 246760 w 511663"/>
                  <a:gd name="connsiteY8" fmla="*/ 123539 h 671201"/>
                  <a:gd name="connsiteX9" fmla="*/ 246760 w 511663"/>
                  <a:gd name="connsiteY9" fmla="*/ 200011 h 671201"/>
                  <a:gd name="connsiteX10" fmla="*/ 264903 w 511663"/>
                  <a:gd name="connsiteY10" fmla="*/ 200011 h 671201"/>
                  <a:gd name="connsiteX11" fmla="*/ 264903 w 511663"/>
                  <a:gd name="connsiteY11" fmla="*/ 123537 h 671201"/>
                  <a:gd name="connsiteX12" fmla="*/ 322057 w 511663"/>
                  <a:gd name="connsiteY12" fmla="*/ 66383 h 671201"/>
                  <a:gd name="connsiteX13" fmla="*/ 379211 w 511663"/>
                  <a:gd name="connsiteY13" fmla="*/ 123537 h 671201"/>
                  <a:gd name="connsiteX14" fmla="*/ 379211 w 511663"/>
                  <a:gd name="connsiteY14" fmla="*/ 200011 h 671201"/>
                  <a:gd name="connsiteX15" fmla="*/ 397355 w 511663"/>
                  <a:gd name="connsiteY15" fmla="*/ 200011 h 671201"/>
                  <a:gd name="connsiteX16" fmla="*/ 397355 w 511663"/>
                  <a:gd name="connsiteY16" fmla="*/ 123538 h 671201"/>
                  <a:gd name="connsiteX17" fmla="*/ 454509 w 511663"/>
                  <a:gd name="connsiteY17" fmla="*/ 66384 h 671201"/>
                  <a:gd name="connsiteX18" fmla="*/ 511663 w 511663"/>
                  <a:gd name="connsiteY18" fmla="*/ 123538 h 671201"/>
                  <a:gd name="connsiteX19" fmla="*/ 511662 w 511663"/>
                  <a:gd name="connsiteY19" fmla="*/ 416116 h 671201"/>
                  <a:gd name="connsiteX20" fmla="*/ 511661 w 511663"/>
                  <a:gd name="connsiteY20" fmla="*/ 416116 h 671201"/>
                  <a:gd name="connsiteX21" fmla="*/ 511661 w 511663"/>
                  <a:gd name="connsiteY21" fmla="*/ 435606 h 671201"/>
                  <a:gd name="connsiteX22" fmla="*/ 276066 w 511663"/>
                  <a:gd name="connsiteY22" fmla="*/ 671201 h 671201"/>
                  <a:gd name="connsiteX23" fmla="*/ 235597 w 511663"/>
                  <a:gd name="connsiteY23" fmla="*/ 671201 h 671201"/>
                  <a:gd name="connsiteX24" fmla="*/ 2 w 511663"/>
                  <a:gd name="connsiteY24" fmla="*/ 435606 h 671201"/>
                  <a:gd name="connsiteX25" fmla="*/ 2 w 511663"/>
                  <a:gd name="connsiteY25" fmla="*/ 349732 h 671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11663" h="671201">
                    <a:moveTo>
                      <a:pt x="0" y="349732"/>
                    </a:moveTo>
                    <a:lnTo>
                      <a:pt x="0" y="57154"/>
                    </a:lnTo>
                    <a:cubicBezTo>
                      <a:pt x="0" y="25589"/>
                      <a:pt x="25589" y="0"/>
                      <a:pt x="57154" y="0"/>
                    </a:cubicBezTo>
                    <a:cubicBezTo>
                      <a:pt x="88719" y="0"/>
                      <a:pt x="114308" y="25589"/>
                      <a:pt x="114308" y="57154"/>
                    </a:cubicBezTo>
                    <a:lnTo>
                      <a:pt x="114308" y="200011"/>
                    </a:lnTo>
                    <a:lnTo>
                      <a:pt x="132452" y="200011"/>
                    </a:lnTo>
                    <a:lnTo>
                      <a:pt x="132452" y="123539"/>
                    </a:lnTo>
                    <a:cubicBezTo>
                      <a:pt x="132452" y="91974"/>
                      <a:pt x="158041" y="66385"/>
                      <a:pt x="189606" y="66385"/>
                    </a:cubicBezTo>
                    <a:cubicBezTo>
                      <a:pt x="221171" y="66385"/>
                      <a:pt x="246760" y="91974"/>
                      <a:pt x="246760" y="123539"/>
                    </a:cubicBezTo>
                    <a:lnTo>
                      <a:pt x="246760" y="200011"/>
                    </a:lnTo>
                    <a:lnTo>
                      <a:pt x="264903" y="200011"/>
                    </a:lnTo>
                    <a:lnTo>
                      <a:pt x="264903" y="123537"/>
                    </a:lnTo>
                    <a:cubicBezTo>
                      <a:pt x="264903" y="91972"/>
                      <a:pt x="290492" y="66383"/>
                      <a:pt x="322057" y="66383"/>
                    </a:cubicBezTo>
                    <a:cubicBezTo>
                      <a:pt x="353622" y="66383"/>
                      <a:pt x="379211" y="91972"/>
                      <a:pt x="379211" y="123537"/>
                    </a:cubicBezTo>
                    <a:lnTo>
                      <a:pt x="379211" y="200011"/>
                    </a:lnTo>
                    <a:lnTo>
                      <a:pt x="397355" y="200011"/>
                    </a:lnTo>
                    <a:lnTo>
                      <a:pt x="397355" y="123538"/>
                    </a:lnTo>
                    <a:cubicBezTo>
                      <a:pt x="397355" y="91973"/>
                      <a:pt x="422944" y="66384"/>
                      <a:pt x="454509" y="66384"/>
                    </a:cubicBezTo>
                    <a:cubicBezTo>
                      <a:pt x="486074" y="66384"/>
                      <a:pt x="511663" y="91973"/>
                      <a:pt x="511663" y="123538"/>
                    </a:cubicBezTo>
                    <a:cubicBezTo>
                      <a:pt x="511663" y="221064"/>
                      <a:pt x="511662" y="318590"/>
                      <a:pt x="511662" y="416116"/>
                    </a:cubicBezTo>
                    <a:lnTo>
                      <a:pt x="511661" y="416116"/>
                    </a:lnTo>
                    <a:lnTo>
                      <a:pt x="511661" y="435606"/>
                    </a:lnTo>
                    <a:cubicBezTo>
                      <a:pt x="511661" y="565722"/>
                      <a:pt x="406182" y="671201"/>
                      <a:pt x="276066" y="671201"/>
                    </a:cubicBezTo>
                    <a:lnTo>
                      <a:pt x="235597" y="671201"/>
                    </a:lnTo>
                    <a:cubicBezTo>
                      <a:pt x="105481" y="671201"/>
                      <a:pt x="2" y="565722"/>
                      <a:pt x="2" y="435606"/>
                    </a:cubicBezTo>
                    <a:lnTo>
                      <a:pt x="2" y="3497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4" name="グループ化 213">
                <a:extLst>
                  <a:ext uri="{FF2B5EF4-FFF2-40B4-BE49-F238E27FC236}">
                    <a16:creationId xmlns:a16="http://schemas.microsoft.com/office/drawing/2014/main" id="{B4280BC6-95DE-4936-ACB5-6BADF31A3246}"/>
                  </a:ext>
                </a:extLst>
              </p:cNvPr>
              <p:cNvGrpSpPr/>
              <p:nvPr/>
            </p:nvGrpSpPr>
            <p:grpSpPr>
              <a:xfrm>
                <a:off x="1787856" y="4360692"/>
                <a:ext cx="1204804" cy="1347592"/>
                <a:chOff x="1787856" y="4360692"/>
                <a:chExt cx="1204804" cy="1347592"/>
              </a:xfrm>
              <a:solidFill>
                <a:srgbClr val="002060"/>
              </a:solidFill>
            </p:grpSpPr>
            <p:sp>
              <p:nvSpPr>
                <p:cNvPr id="224" name="二等辺三角形 15">
                  <a:extLst>
                    <a:ext uri="{FF2B5EF4-FFF2-40B4-BE49-F238E27FC236}">
                      <a16:creationId xmlns:a16="http://schemas.microsoft.com/office/drawing/2014/main" id="{FA2CC1D7-BE1D-407C-8EB9-ADC7C7841F80}"/>
                    </a:ext>
                  </a:extLst>
                </p:cNvPr>
                <p:cNvSpPr/>
                <p:nvPr/>
              </p:nvSpPr>
              <p:spPr>
                <a:xfrm>
                  <a:off x="2399408" y="4360692"/>
                  <a:ext cx="420309" cy="829794"/>
                </a:xfrm>
                <a:custGeom>
                  <a:avLst/>
                  <a:gdLst>
                    <a:gd name="connsiteX0" fmla="*/ 0 w 308390"/>
                    <a:gd name="connsiteY0" fmla="*/ 822650 h 822650"/>
                    <a:gd name="connsiteX1" fmla="*/ 154195 w 308390"/>
                    <a:gd name="connsiteY1" fmla="*/ 0 h 822650"/>
                    <a:gd name="connsiteX2" fmla="*/ 308390 w 308390"/>
                    <a:gd name="connsiteY2" fmla="*/ 822650 h 822650"/>
                    <a:gd name="connsiteX3" fmla="*/ 0 w 308390"/>
                    <a:gd name="connsiteY3" fmla="*/ 822650 h 822650"/>
                    <a:gd name="connsiteX0" fmla="*/ 0 w 422690"/>
                    <a:gd name="connsiteY0" fmla="*/ 822650 h 822650"/>
                    <a:gd name="connsiteX1" fmla="*/ 154195 w 422690"/>
                    <a:gd name="connsiteY1" fmla="*/ 0 h 822650"/>
                    <a:gd name="connsiteX2" fmla="*/ 422690 w 422690"/>
                    <a:gd name="connsiteY2" fmla="*/ 344019 h 822650"/>
                    <a:gd name="connsiteX3" fmla="*/ 0 w 422690"/>
                    <a:gd name="connsiteY3" fmla="*/ 822650 h 822650"/>
                    <a:gd name="connsiteX0" fmla="*/ 0 w 367922"/>
                    <a:gd name="connsiteY0" fmla="*/ 822650 h 822650"/>
                    <a:gd name="connsiteX1" fmla="*/ 154195 w 367922"/>
                    <a:gd name="connsiteY1" fmla="*/ 0 h 822650"/>
                    <a:gd name="connsiteX2" fmla="*/ 367922 w 367922"/>
                    <a:gd name="connsiteY2" fmla="*/ 334494 h 822650"/>
                    <a:gd name="connsiteX3" fmla="*/ 0 w 367922"/>
                    <a:gd name="connsiteY3" fmla="*/ 822650 h 822650"/>
                    <a:gd name="connsiteX0" fmla="*/ 0 w 420309"/>
                    <a:gd name="connsiteY0" fmla="*/ 822650 h 822650"/>
                    <a:gd name="connsiteX1" fmla="*/ 154195 w 420309"/>
                    <a:gd name="connsiteY1" fmla="*/ 0 h 822650"/>
                    <a:gd name="connsiteX2" fmla="*/ 420309 w 420309"/>
                    <a:gd name="connsiteY2" fmla="*/ 336876 h 822650"/>
                    <a:gd name="connsiteX3" fmla="*/ 0 w 420309"/>
                    <a:gd name="connsiteY3" fmla="*/ 822650 h 822650"/>
                    <a:gd name="connsiteX0" fmla="*/ 0 w 420309"/>
                    <a:gd name="connsiteY0" fmla="*/ 829794 h 829794"/>
                    <a:gd name="connsiteX1" fmla="*/ 149433 w 420309"/>
                    <a:gd name="connsiteY1" fmla="*/ 0 h 829794"/>
                    <a:gd name="connsiteX2" fmla="*/ 420309 w 420309"/>
                    <a:gd name="connsiteY2" fmla="*/ 344020 h 829794"/>
                    <a:gd name="connsiteX3" fmla="*/ 0 w 420309"/>
                    <a:gd name="connsiteY3" fmla="*/ 829794 h 829794"/>
                    <a:gd name="connsiteX0" fmla="*/ 0 w 420309"/>
                    <a:gd name="connsiteY0" fmla="*/ 829794 h 829794"/>
                    <a:gd name="connsiteX1" fmla="*/ 151814 w 420309"/>
                    <a:gd name="connsiteY1" fmla="*/ 0 h 829794"/>
                    <a:gd name="connsiteX2" fmla="*/ 420309 w 420309"/>
                    <a:gd name="connsiteY2" fmla="*/ 344020 h 829794"/>
                    <a:gd name="connsiteX3" fmla="*/ 0 w 420309"/>
                    <a:gd name="connsiteY3" fmla="*/ 829794 h 8297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20309" h="829794">
                      <a:moveTo>
                        <a:pt x="0" y="829794"/>
                      </a:moveTo>
                      <a:lnTo>
                        <a:pt x="151814" y="0"/>
                      </a:lnTo>
                      <a:lnTo>
                        <a:pt x="420309" y="344020"/>
                      </a:lnTo>
                      <a:lnTo>
                        <a:pt x="0" y="829794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四角形: 角を丸くする 224">
                  <a:extLst>
                    <a:ext uri="{FF2B5EF4-FFF2-40B4-BE49-F238E27FC236}">
                      <a16:creationId xmlns:a16="http://schemas.microsoft.com/office/drawing/2014/main" id="{1FE58F62-F6CA-4A3B-A6DB-D6FFCB856A44}"/>
                    </a:ext>
                  </a:extLst>
                </p:cNvPr>
                <p:cNvSpPr/>
                <p:nvPr/>
              </p:nvSpPr>
              <p:spPr>
                <a:xfrm rot="800493">
                  <a:off x="2841337" y="4787477"/>
                  <a:ext cx="128093" cy="535974"/>
                </a:xfrm>
                <a:prstGeom prst="roundRect">
                  <a:avLst>
                    <a:gd name="adj" fmla="val 29060"/>
                  </a:avLst>
                </a:prstGeom>
                <a:solidFill>
                  <a:srgbClr val="FF66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E39AB456-E7E1-4773-89F2-F84BF4BD6762}"/>
                    </a:ext>
                  </a:extLst>
                </p:cNvPr>
                <p:cNvSpPr/>
                <p:nvPr/>
              </p:nvSpPr>
              <p:spPr>
                <a:xfrm>
                  <a:off x="1787856" y="4705701"/>
                  <a:ext cx="1204804" cy="1002583"/>
                </a:xfrm>
                <a:custGeom>
                  <a:avLst/>
                  <a:gdLst>
                    <a:gd name="connsiteX0" fmla="*/ 1032281 w 1252429"/>
                    <a:gd name="connsiteY0" fmla="*/ 0 h 1002583"/>
                    <a:gd name="connsiteX1" fmla="*/ 1252429 w 1252429"/>
                    <a:gd name="connsiteY1" fmla="*/ 127103 h 1002583"/>
                    <a:gd name="connsiteX2" fmla="*/ 1042096 w 1252429"/>
                    <a:gd name="connsiteY2" fmla="*/ 745615 h 1002583"/>
                    <a:gd name="connsiteX3" fmla="*/ 745199 w 1252429"/>
                    <a:gd name="connsiteY3" fmla="*/ 1002583 h 1002583"/>
                    <a:gd name="connsiteX4" fmla="*/ 188671 w 1252429"/>
                    <a:gd name="connsiteY4" fmla="*/ 1002583 h 1002583"/>
                    <a:gd name="connsiteX5" fmla="*/ 0 w 1252429"/>
                    <a:gd name="connsiteY5" fmla="*/ 675793 h 1002583"/>
                    <a:gd name="connsiteX6" fmla="*/ 602731 w 1252429"/>
                    <a:gd name="connsiteY6" fmla="*/ 491947 h 1002583"/>
                    <a:gd name="connsiteX0" fmla="*/ 1032281 w 1204804"/>
                    <a:gd name="connsiteY0" fmla="*/ 0 h 1002583"/>
                    <a:gd name="connsiteX1" fmla="*/ 1204804 w 1204804"/>
                    <a:gd name="connsiteY1" fmla="*/ 95353 h 1002583"/>
                    <a:gd name="connsiteX2" fmla="*/ 1042096 w 1204804"/>
                    <a:gd name="connsiteY2" fmla="*/ 745615 h 1002583"/>
                    <a:gd name="connsiteX3" fmla="*/ 745199 w 1204804"/>
                    <a:gd name="connsiteY3" fmla="*/ 1002583 h 1002583"/>
                    <a:gd name="connsiteX4" fmla="*/ 188671 w 1204804"/>
                    <a:gd name="connsiteY4" fmla="*/ 1002583 h 1002583"/>
                    <a:gd name="connsiteX5" fmla="*/ 0 w 1204804"/>
                    <a:gd name="connsiteY5" fmla="*/ 675793 h 1002583"/>
                    <a:gd name="connsiteX6" fmla="*/ 602731 w 1204804"/>
                    <a:gd name="connsiteY6" fmla="*/ 491947 h 1002583"/>
                    <a:gd name="connsiteX7" fmla="*/ 1032281 w 1204804"/>
                    <a:gd name="connsiteY7" fmla="*/ 0 h 1002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04804" h="1002583">
                      <a:moveTo>
                        <a:pt x="1032281" y="0"/>
                      </a:moveTo>
                      <a:lnTo>
                        <a:pt x="1204804" y="95353"/>
                      </a:lnTo>
                      <a:lnTo>
                        <a:pt x="1042096" y="745615"/>
                      </a:lnTo>
                      <a:lnTo>
                        <a:pt x="745199" y="1002583"/>
                      </a:lnTo>
                      <a:lnTo>
                        <a:pt x="188671" y="1002583"/>
                      </a:lnTo>
                      <a:lnTo>
                        <a:pt x="0" y="675793"/>
                      </a:lnTo>
                      <a:lnTo>
                        <a:pt x="602731" y="491947"/>
                      </a:lnTo>
                      <a:lnTo>
                        <a:pt x="1032281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5" name="楕円 214">
                <a:extLst>
                  <a:ext uri="{FF2B5EF4-FFF2-40B4-BE49-F238E27FC236}">
                    <a16:creationId xmlns:a16="http://schemas.microsoft.com/office/drawing/2014/main" id="{8C543FE7-4879-42AE-AEDC-634353240D59}"/>
                  </a:ext>
                </a:extLst>
              </p:cNvPr>
              <p:cNvSpPr/>
              <p:nvPr/>
            </p:nvSpPr>
            <p:spPr>
              <a:xfrm>
                <a:off x="3060544" y="3567113"/>
                <a:ext cx="47440" cy="679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楕円 215">
                <a:extLst>
                  <a:ext uri="{FF2B5EF4-FFF2-40B4-BE49-F238E27FC236}">
                    <a16:creationId xmlns:a16="http://schemas.microsoft.com/office/drawing/2014/main" id="{2AF110AA-980F-4753-9305-60262EF98B75}"/>
                  </a:ext>
                </a:extLst>
              </p:cNvPr>
              <p:cNvSpPr/>
              <p:nvPr/>
            </p:nvSpPr>
            <p:spPr>
              <a:xfrm>
                <a:off x="3343461" y="3567113"/>
                <a:ext cx="47440" cy="679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楕円 216">
                <a:extLst>
                  <a:ext uri="{FF2B5EF4-FFF2-40B4-BE49-F238E27FC236}">
                    <a16:creationId xmlns:a16="http://schemas.microsoft.com/office/drawing/2014/main" id="{965DAEBD-2438-4F8E-82D5-A39D088ADA66}"/>
                  </a:ext>
                </a:extLst>
              </p:cNvPr>
              <p:cNvSpPr/>
              <p:nvPr/>
            </p:nvSpPr>
            <p:spPr>
              <a:xfrm>
                <a:off x="3044198" y="3712369"/>
                <a:ext cx="80132" cy="120288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楕円 217">
                <a:extLst>
                  <a:ext uri="{FF2B5EF4-FFF2-40B4-BE49-F238E27FC236}">
                    <a16:creationId xmlns:a16="http://schemas.microsoft.com/office/drawing/2014/main" id="{28BED4CB-9CD3-4E09-B25D-C1F8E2A94DA6}"/>
                  </a:ext>
                </a:extLst>
              </p:cNvPr>
              <p:cNvSpPr/>
              <p:nvPr/>
            </p:nvSpPr>
            <p:spPr>
              <a:xfrm>
                <a:off x="3327115" y="3712369"/>
                <a:ext cx="80132" cy="120288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9" name="グループ化 218">
                <a:extLst>
                  <a:ext uri="{FF2B5EF4-FFF2-40B4-BE49-F238E27FC236}">
                    <a16:creationId xmlns:a16="http://schemas.microsoft.com/office/drawing/2014/main" id="{18991453-E0BB-4583-A2A2-7A35752AB1F8}"/>
                  </a:ext>
                </a:extLst>
              </p:cNvPr>
              <p:cNvGrpSpPr/>
              <p:nvPr/>
            </p:nvGrpSpPr>
            <p:grpSpPr>
              <a:xfrm>
                <a:off x="2948169" y="2689402"/>
                <a:ext cx="556580" cy="712198"/>
                <a:chOff x="2948169" y="2689402"/>
                <a:chExt cx="556580" cy="712198"/>
              </a:xfrm>
            </p:grpSpPr>
            <p:sp>
              <p:nvSpPr>
                <p:cNvPr id="220" name="四角形: 角を丸くする 219">
                  <a:extLst>
                    <a:ext uri="{FF2B5EF4-FFF2-40B4-BE49-F238E27FC236}">
                      <a16:creationId xmlns:a16="http://schemas.microsoft.com/office/drawing/2014/main" id="{46294F67-69F1-4955-ADA4-EF582B183715}"/>
                    </a:ext>
                  </a:extLst>
                </p:cNvPr>
                <p:cNvSpPr/>
                <p:nvPr/>
              </p:nvSpPr>
              <p:spPr>
                <a:xfrm>
                  <a:off x="2948169" y="3096125"/>
                  <a:ext cx="556580" cy="4572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9D46236A-D902-426A-9EFD-BDC8915F204B}"/>
                    </a:ext>
                  </a:extLst>
                </p:cNvPr>
                <p:cNvSpPr/>
                <p:nvPr/>
              </p:nvSpPr>
              <p:spPr>
                <a:xfrm rot="10800000">
                  <a:off x="3144594" y="2689402"/>
                  <a:ext cx="163732" cy="520967"/>
                </a:xfrm>
                <a:custGeom>
                  <a:avLst/>
                  <a:gdLst>
                    <a:gd name="connsiteX0" fmla="*/ 291748 w 583495"/>
                    <a:gd name="connsiteY0" fmla="*/ 1078772 h 1078772"/>
                    <a:gd name="connsiteX1" fmla="*/ 1 w 583495"/>
                    <a:gd name="connsiteY1" fmla="*/ 933472 h 1078772"/>
                    <a:gd name="connsiteX2" fmla="*/ 2285 w 583495"/>
                    <a:gd name="connsiteY2" fmla="*/ 922189 h 1078772"/>
                    <a:gd name="connsiteX3" fmla="*/ 0 w 583495"/>
                    <a:gd name="connsiteY3" fmla="*/ 922189 h 1078772"/>
                    <a:gd name="connsiteX4" fmla="*/ 145873 w 583495"/>
                    <a:gd name="connsiteY4" fmla="*/ 0 h 1078772"/>
                    <a:gd name="connsiteX5" fmla="*/ 437620 w 583495"/>
                    <a:gd name="connsiteY5" fmla="*/ 0 h 1078772"/>
                    <a:gd name="connsiteX6" fmla="*/ 583493 w 583495"/>
                    <a:gd name="connsiteY6" fmla="*/ 922189 h 1078772"/>
                    <a:gd name="connsiteX7" fmla="*/ 581211 w 583495"/>
                    <a:gd name="connsiteY7" fmla="*/ 922189 h 1078772"/>
                    <a:gd name="connsiteX8" fmla="*/ 583495 w 583495"/>
                    <a:gd name="connsiteY8" fmla="*/ 933472 h 1078772"/>
                    <a:gd name="connsiteX9" fmla="*/ 291748 w 583495"/>
                    <a:gd name="connsiteY9" fmla="*/ 1078772 h 1078772"/>
                    <a:gd name="connsiteX0" fmla="*/ 291748 w 583495"/>
                    <a:gd name="connsiteY0" fmla="*/ 1078772 h 1078772"/>
                    <a:gd name="connsiteX1" fmla="*/ 1 w 583495"/>
                    <a:gd name="connsiteY1" fmla="*/ 933472 h 1078772"/>
                    <a:gd name="connsiteX2" fmla="*/ 2285 w 583495"/>
                    <a:gd name="connsiteY2" fmla="*/ 922189 h 1078772"/>
                    <a:gd name="connsiteX3" fmla="*/ 0 w 583495"/>
                    <a:gd name="connsiteY3" fmla="*/ 922189 h 1078772"/>
                    <a:gd name="connsiteX4" fmla="*/ 145873 w 583495"/>
                    <a:gd name="connsiteY4" fmla="*/ 0 h 1078772"/>
                    <a:gd name="connsiteX5" fmla="*/ 437620 w 583495"/>
                    <a:gd name="connsiteY5" fmla="*/ 0 h 1078772"/>
                    <a:gd name="connsiteX6" fmla="*/ 583493 w 583495"/>
                    <a:gd name="connsiteY6" fmla="*/ 922189 h 1078772"/>
                    <a:gd name="connsiteX7" fmla="*/ 583495 w 583495"/>
                    <a:gd name="connsiteY7" fmla="*/ 933472 h 1078772"/>
                    <a:gd name="connsiteX8" fmla="*/ 291748 w 583495"/>
                    <a:gd name="connsiteY8" fmla="*/ 1078772 h 1078772"/>
                    <a:gd name="connsiteX0" fmla="*/ 291747 w 583494"/>
                    <a:gd name="connsiteY0" fmla="*/ 1078772 h 1078772"/>
                    <a:gd name="connsiteX1" fmla="*/ 0 w 583494"/>
                    <a:gd name="connsiteY1" fmla="*/ 933472 h 1078772"/>
                    <a:gd name="connsiteX2" fmla="*/ 2284 w 583494"/>
                    <a:gd name="connsiteY2" fmla="*/ 922189 h 1078772"/>
                    <a:gd name="connsiteX3" fmla="*/ 145872 w 583494"/>
                    <a:gd name="connsiteY3" fmla="*/ 0 h 1078772"/>
                    <a:gd name="connsiteX4" fmla="*/ 437619 w 583494"/>
                    <a:gd name="connsiteY4" fmla="*/ 0 h 1078772"/>
                    <a:gd name="connsiteX5" fmla="*/ 583492 w 583494"/>
                    <a:gd name="connsiteY5" fmla="*/ 922189 h 1078772"/>
                    <a:gd name="connsiteX6" fmla="*/ 583494 w 583494"/>
                    <a:gd name="connsiteY6" fmla="*/ 933472 h 1078772"/>
                    <a:gd name="connsiteX7" fmla="*/ 291747 w 583494"/>
                    <a:gd name="connsiteY7" fmla="*/ 1078772 h 1078772"/>
                    <a:gd name="connsiteX0" fmla="*/ 291747 w 583494"/>
                    <a:gd name="connsiteY0" fmla="*/ 1078772 h 1078772"/>
                    <a:gd name="connsiteX1" fmla="*/ 0 w 583494"/>
                    <a:gd name="connsiteY1" fmla="*/ 933472 h 1078772"/>
                    <a:gd name="connsiteX2" fmla="*/ 145872 w 583494"/>
                    <a:gd name="connsiteY2" fmla="*/ 0 h 1078772"/>
                    <a:gd name="connsiteX3" fmla="*/ 437619 w 583494"/>
                    <a:gd name="connsiteY3" fmla="*/ 0 h 1078772"/>
                    <a:gd name="connsiteX4" fmla="*/ 583492 w 583494"/>
                    <a:gd name="connsiteY4" fmla="*/ 922189 h 1078772"/>
                    <a:gd name="connsiteX5" fmla="*/ 583494 w 583494"/>
                    <a:gd name="connsiteY5" fmla="*/ 933472 h 1078772"/>
                    <a:gd name="connsiteX6" fmla="*/ 291747 w 583494"/>
                    <a:gd name="connsiteY6" fmla="*/ 1078772 h 1078772"/>
                    <a:gd name="connsiteX0" fmla="*/ 291747 w 583494"/>
                    <a:gd name="connsiteY0" fmla="*/ 1078772 h 1078772"/>
                    <a:gd name="connsiteX1" fmla="*/ 0 w 583494"/>
                    <a:gd name="connsiteY1" fmla="*/ 933472 h 1078772"/>
                    <a:gd name="connsiteX2" fmla="*/ 145872 w 583494"/>
                    <a:gd name="connsiteY2" fmla="*/ 0 h 1078772"/>
                    <a:gd name="connsiteX3" fmla="*/ 437619 w 583494"/>
                    <a:gd name="connsiteY3" fmla="*/ 0 h 1078772"/>
                    <a:gd name="connsiteX4" fmla="*/ 583494 w 583494"/>
                    <a:gd name="connsiteY4" fmla="*/ 933472 h 1078772"/>
                    <a:gd name="connsiteX5" fmla="*/ 291747 w 583494"/>
                    <a:gd name="connsiteY5" fmla="*/ 1078772 h 1078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3494" h="1078772">
                      <a:moveTo>
                        <a:pt x="291747" y="1078772"/>
                      </a:moveTo>
                      <a:cubicBezTo>
                        <a:pt x="130620" y="1078772"/>
                        <a:pt x="0" y="1013719"/>
                        <a:pt x="0" y="933472"/>
                      </a:cubicBezTo>
                      <a:lnTo>
                        <a:pt x="145872" y="0"/>
                      </a:lnTo>
                      <a:lnTo>
                        <a:pt x="437619" y="0"/>
                      </a:lnTo>
                      <a:lnTo>
                        <a:pt x="583494" y="933472"/>
                      </a:lnTo>
                      <a:cubicBezTo>
                        <a:pt x="583494" y="1013719"/>
                        <a:pt x="452874" y="1078772"/>
                        <a:pt x="291747" y="1078772"/>
                      </a:cubicBezTo>
                      <a:close/>
                    </a:path>
                  </a:pathLst>
                </a:custGeom>
                <a:solidFill>
                  <a:schemeClr val="accent3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四角形: 上の 2 つの角を丸める 221">
                  <a:extLst>
                    <a:ext uri="{FF2B5EF4-FFF2-40B4-BE49-F238E27FC236}">
                      <a16:creationId xmlns:a16="http://schemas.microsoft.com/office/drawing/2014/main" id="{8D704375-A32F-4F72-A90C-141F7DAB1595}"/>
                    </a:ext>
                  </a:extLst>
                </p:cNvPr>
                <p:cNvSpPr/>
                <p:nvPr/>
              </p:nvSpPr>
              <p:spPr>
                <a:xfrm>
                  <a:off x="3109645" y="3022244"/>
                  <a:ext cx="233630" cy="21323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四角形: 上の 2 つの角を丸める 222">
                  <a:extLst>
                    <a:ext uri="{FF2B5EF4-FFF2-40B4-BE49-F238E27FC236}">
                      <a16:creationId xmlns:a16="http://schemas.microsoft.com/office/drawing/2014/main" id="{48F0665E-9268-438C-A0E2-BB13AE3CB917}"/>
                    </a:ext>
                  </a:extLst>
                </p:cNvPr>
                <p:cNvSpPr/>
                <p:nvPr/>
              </p:nvSpPr>
              <p:spPr>
                <a:xfrm>
                  <a:off x="2981057" y="3188369"/>
                  <a:ext cx="490806" cy="213231"/>
                </a:xfrm>
                <a:prstGeom prst="round2SameRect">
                  <a:avLst>
                    <a:gd name="adj1" fmla="val 47936"/>
                    <a:gd name="adj2" fmla="val 0"/>
                  </a:avLst>
                </a:prstGeom>
                <a:solidFill>
                  <a:srgbClr val="00206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83" name="グループ化 182">
              <a:extLst>
                <a:ext uri="{FF2B5EF4-FFF2-40B4-BE49-F238E27FC236}">
                  <a16:creationId xmlns:a16="http://schemas.microsoft.com/office/drawing/2014/main" id="{349402D6-5251-433C-B6BB-0FE8A8B4184E}"/>
                </a:ext>
              </a:extLst>
            </p:cNvPr>
            <p:cNvGrpSpPr/>
            <p:nvPr/>
          </p:nvGrpSpPr>
          <p:grpSpPr>
            <a:xfrm>
              <a:off x="3790219" y="4868223"/>
              <a:ext cx="2039614" cy="166286"/>
              <a:chOff x="1735438" y="5691115"/>
              <a:chExt cx="2958295" cy="352036"/>
            </a:xfrm>
          </p:grpSpPr>
          <p:sp>
            <p:nvSpPr>
              <p:cNvPr id="184" name="四角形: 上の 2 つの角を丸める 183">
                <a:extLst>
                  <a:ext uri="{FF2B5EF4-FFF2-40B4-BE49-F238E27FC236}">
                    <a16:creationId xmlns:a16="http://schemas.microsoft.com/office/drawing/2014/main" id="{1C2CA344-C853-4A95-AE99-2122989A8C08}"/>
                  </a:ext>
                </a:extLst>
              </p:cNvPr>
              <p:cNvSpPr/>
              <p:nvPr/>
            </p:nvSpPr>
            <p:spPr>
              <a:xfrm>
                <a:off x="1735438" y="5691115"/>
                <a:ext cx="2958295" cy="352036"/>
              </a:xfrm>
              <a:prstGeom prst="round2Same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5" name="グループ化 184">
                <a:extLst>
                  <a:ext uri="{FF2B5EF4-FFF2-40B4-BE49-F238E27FC236}">
                    <a16:creationId xmlns:a16="http://schemas.microsoft.com/office/drawing/2014/main" id="{8BD62237-1621-480D-B035-5C5A4DCECD5E}"/>
                  </a:ext>
                </a:extLst>
              </p:cNvPr>
              <p:cNvGrpSpPr/>
              <p:nvPr/>
            </p:nvGrpSpPr>
            <p:grpSpPr>
              <a:xfrm>
                <a:off x="1899569" y="5691115"/>
                <a:ext cx="340536" cy="352036"/>
                <a:chOff x="1839086" y="5691115"/>
                <a:chExt cx="340536" cy="352036"/>
              </a:xfrm>
            </p:grpSpPr>
            <p:sp>
              <p:nvSpPr>
                <p:cNvPr id="198" name="四角形: 上の 2 つの角を丸める 197">
                  <a:extLst>
                    <a:ext uri="{FF2B5EF4-FFF2-40B4-BE49-F238E27FC236}">
                      <a16:creationId xmlns:a16="http://schemas.microsoft.com/office/drawing/2014/main" id="{F6CF04DF-6934-44B0-B894-292DBD176234}"/>
                    </a:ext>
                  </a:extLst>
                </p:cNvPr>
                <p:cNvSpPr/>
                <p:nvPr/>
              </p:nvSpPr>
              <p:spPr>
                <a:xfrm>
                  <a:off x="18390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四角形: 上の 2 つの角を丸める 198">
                  <a:extLst>
                    <a:ext uri="{FF2B5EF4-FFF2-40B4-BE49-F238E27FC236}">
                      <a16:creationId xmlns:a16="http://schemas.microsoft.com/office/drawing/2014/main" id="{7F9E2956-E789-4CE1-88C5-0B04E114CBEA}"/>
                    </a:ext>
                  </a:extLst>
                </p:cNvPr>
                <p:cNvSpPr/>
                <p:nvPr/>
              </p:nvSpPr>
              <p:spPr>
                <a:xfrm>
                  <a:off x="18986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6" name="グループ化 185">
                <a:extLst>
                  <a:ext uri="{FF2B5EF4-FFF2-40B4-BE49-F238E27FC236}">
                    <a16:creationId xmlns:a16="http://schemas.microsoft.com/office/drawing/2014/main" id="{5BFD8F08-BFB1-4334-9575-8DA332BDD9C4}"/>
                  </a:ext>
                </a:extLst>
              </p:cNvPr>
              <p:cNvGrpSpPr/>
              <p:nvPr/>
            </p:nvGrpSpPr>
            <p:grpSpPr>
              <a:xfrm>
                <a:off x="4204378" y="5691115"/>
                <a:ext cx="340536" cy="352036"/>
                <a:chOff x="4264786" y="5691115"/>
                <a:chExt cx="340536" cy="352036"/>
              </a:xfrm>
            </p:grpSpPr>
            <p:sp>
              <p:nvSpPr>
                <p:cNvPr id="196" name="四角形: 上の 2 つの角を丸める 195">
                  <a:extLst>
                    <a:ext uri="{FF2B5EF4-FFF2-40B4-BE49-F238E27FC236}">
                      <a16:creationId xmlns:a16="http://schemas.microsoft.com/office/drawing/2014/main" id="{CDE3C092-40FA-4295-A899-D3A994AAB878}"/>
                    </a:ext>
                  </a:extLst>
                </p:cNvPr>
                <p:cNvSpPr/>
                <p:nvPr/>
              </p:nvSpPr>
              <p:spPr>
                <a:xfrm>
                  <a:off x="42647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四角形: 上の 2 つの角を丸める 196">
                  <a:extLst>
                    <a:ext uri="{FF2B5EF4-FFF2-40B4-BE49-F238E27FC236}">
                      <a16:creationId xmlns:a16="http://schemas.microsoft.com/office/drawing/2014/main" id="{3B188C62-FB93-462B-A194-C4054BE07393}"/>
                    </a:ext>
                  </a:extLst>
                </p:cNvPr>
                <p:cNvSpPr/>
                <p:nvPr/>
              </p:nvSpPr>
              <p:spPr>
                <a:xfrm>
                  <a:off x="43243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7" name="グループ化 186">
                <a:extLst>
                  <a:ext uri="{FF2B5EF4-FFF2-40B4-BE49-F238E27FC236}">
                    <a16:creationId xmlns:a16="http://schemas.microsoft.com/office/drawing/2014/main" id="{072AF09C-FDAE-4912-90CF-82172863FCF3}"/>
                  </a:ext>
                </a:extLst>
              </p:cNvPr>
              <p:cNvGrpSpPr/>
              <p:nvPr/>
            </p:nvGrpSpPr>
            <p:grpSpPr>
              <a:xfrm>
                <a:off x="3628175" y="5691115"/>
                <a:ext cx="340536" cy="352036"/>
                <a:chOff x="3680586" y="5691115"/>
                <a:chExt cx="340536" cy="352036"/>
              </a:xfrm>
            </p:grpSpPr>
            <p:sp>
              <p:nvSpPr>
                <p:cNvPr id="194" name="四角形: 上の 2 つの角を丸める 193">
                  <a:extLst>
                    <a:ext uri="{FF2B5EF4-FFF2-40B4-BE49-F238E27FC236}">
                      <a16:creationId xmlns:a16="http://schemas.microsoft.com/office/drawing/2014/main" id="{62A6834B-9593-4E16-91B0-3E1070C53038}"/>
                    </a:ext>
                  </a:extLst>
                </p:cNvPr>
                <p:cNvSpPr/>
                <p:nvPr/>
              </p:nvSpPr>
              <p:spPr>
                <a:xfrm>
                  <a:off x="3680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四角形: 上の 2 つの角を丸める 194">
                  <a:extLst>
                    <a:ext uri="{FF2B5EF4-FFF2-40B4-BE49-F238E27FC236}">
                      <a16:creationId xmlns:a16="http://schemas.microsoft.com/office/drawing/2014/main" id="{37617A55-0AC6-4A66-9E75-6BA3BEC69855}"/>
                    </a:ext>
                  </a:extLst>
                </p:cNvPr>
                <p:cNvSpPr/>
                <p:nvPr/>
              </p:nvSpPr>
              <p:spPr>
                <a:xfrm>
                  <a:off x="3740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8" name="グループ化 187">
                <a:extLst>
                  <a:ext uri="{FF2B5EF4-FFF2-40B4-BE49-F238E27FC236}">
                    <a16:creationId xmlns:a16="http://schemas.microsoft.com/office/drawing/2014/main" id="{512C65BB-7D21-4446-8CF8-CF3EEDB34BE8}"/>
                  </a:ext>
                </a:extLst>
              </p:cNvPr>
              <p:cNvGrpSpPr/>
              <p:nvPr/>
            </p:nvGrpSpPr>
            <p:grpSpPr>
              <a:xfrm>
                <a:off x="2475771" y="5691115"/>
                <a:ext cx="340536" cy="352036"/>
                <a:chOff x="2404236" y="5691115"/>
                <a:chExt cx="340536" cy="352036"/>
              </a:xfrm>
            </p:grpSpPr>
            <p:sp>
              <p:nvSpPr>
                <p:cNvPr id="192" name="四角形: 上の 2 つの角を丸める 191">
                  <a:extLst>
                    <a:ext uri="{FF2B5EF4-FFF2-40B4-BE49-F238E27FC236}">
                      <a16:creationId xmlns:a16="http://schemas.microsoft.com/office/drawing/2014/main" id="{7DE3E9FD-7C7B-4D96-956D-7E01C331B00E}"/>
                    </a:ext>
                  </a:extLst>
                </p:cNvPr>
                <p:cNvSpPr/>
                <p:nvPr/>
              </p:nvSpPr>
              <p:spPr>
                <a:xfrm>
                  <a:off x="240423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四角形: 上の 2 つの角を丸める 192">
                  <a:extLst>
                    <a:ext uri="{FF2B5EF4-FFF2-40B4-BE49-F238E27FC236}">
                      <a16:creationId xmlns:a16="http://schemas.microsoft.com/office/drawing/2014/main" id="{66AD8319-3E04-4948-A054-85EB48B7532F}"/>
                    </a:ext>
                  </a:extLst>
                </p:cNvPr>
                <p:cNvSpPr/>
                <p:nvPr/>
              </p:nvSpPr>
              <p:spPr>
                <a:xfrm>
                  <a:off x="246375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9" name="グループ化 188">
                <a:extLst>
                  <a:ext uri="{FF2B5EF4-FFF2-40B4-BE49-F238E27FC236}">
                    <a16:creationId xmlns:a16="http://schemas.microsoft.com/office/drawing/2014/main" id="{C0D445AE-DDAF-4C22-989A-7F3011584FB0}"/>
                  </a:ext>
                </a:extLst>
              </p:cNvPr>
              <p:cNvGrpSpPr/>
              <p:nvPr/>
            </p:nvGrpSpPr>
            <p:grpSpPr>
              <a:xfrm>
                <a:off x="3051973" y="5691115"/>
                <a:ext cx="340536" cy="352036"/>
                <a:chOff x="3045586" y="5691115"/>
                <a:chExt cx="340536" cy="352036"/>
              </a:xfrm>
            </p:grpSpPr>
            <p:sp>
              <p:nvSpPr>
                <p:cNvPr id="190" name="四角形: 上の 2 つの角を丸める 189">
                  <a:extLst>
                    <a:ext uri="{FF2B5EF4-FFF2-40B4-BE49-F238E27FC236}">
                      <a16:creationId xmlns:a16="http://schemas.microsoft.com/office/drawing/2014/main" id="{577ACFB4-AE41-431D-8621-7684BCB717A7}"/>
                    </a:ext>
                  </a:extLst>
                </p:cNvPr>
                <p:cNvSpPr/>
                <p:nvPr/>
              </p:nvSpPr>
              <p:spPr>
                <a:xfrm>
                  <a:off x="3045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四角形: 上の 2 つの角を丸める 190">
                  <a:extLst>
                    <a:ext uri="{FF2B5EF4-FFF2-40B4-BE49-F238E27FC236}">
                      <a16:creationId xmlns:a16="http://schemas.microsoft.com/office/drawing/2014/main" id="{B14B7CA1-FCB2-439F-9694-11F847AD51D8}"/>
                    </a:ext>
                  </a:extLst>
                </p:cNvPr>
                <p:cNvSpPr/>
                <p:nvPr/>
              </p:nvSpPr>
              <p:spPr>
                <a:xfrm>
                  <a:off x="3105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46" name="グループ化 245">
            <a:extLst>
              <a:ext uri="{FF2B5EF4-FFF2-40B4-BE49-F238E27FC236}">
                <a16:creationId xmlns:a16="http://schemas.microsoft.com/office/drawing/2014/main" id="{12D58B7A-6770-4FAF-8448-5A39A8C2ED96}"/>
              </a:ext>
            </a:extLst>
          </p:cNvPr>
          <p:cNvGrpSpPr/>
          <p:nvPr/>
        </p:nvGrpSpPr>
        <p:grpSpPr>
          <a:xfrm>
            <a:off x="943165" y="4209542"/>
            <a:ext cx="2039614" cy="1968561"/>
            <a:chOff x="5853557" y="3065948"/>
            <a:chExt cx="2039614" cy="1968561"/>
          </a:xfrm>
        </p:grpSpPr>
        <p:grpSp>
          <p:nvGrpSpPr>
            <p:cNvPr id="247" name="グループ化 246">
              <a:extLst>
                <a:ext uri="{FF2B5EF4-FFF2-40B4-BE49-F238E27FC236}">
                  <a16:creationId xmlns:a16="http://schemas.microsoft.com/office/drawing/2014/main" id="{AF8EDA81-6060-4816-BD87-8E834BF570C0}"/>
                </a:ext>
              </a:extLst>
            </p:cNvPr>
            <p:cNvGrpSpPr/>
            <p:nvPr/>
          </p:nvGrpSpPr>
          <p:grpSpPr>
            <a:xfrm>
              <a:off x="6071339" y="3065948"/>
              <a:ext cx="1602797" cy="1885418"/>
              <a:chOff x="4952003" y="2833368"/>
              <a:chExt cx="2508757" cy="2951126"/>
            </a:xfrm>
          </p:grpSpPr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2357523A-4147-4765-B16F-EDD46EEE5688}"/>
                  </a:ext>
                </a:extLst>
              </p:cNvPr>
              <p:cNvSpPr/>
              <p:nvPr/>
            </p:nvSpPr>
            <p:spPr>
              <a:xfrm>
                <a:off x="5548867" y="3134514"/>
                <a:ext cx="1315028" cy="1019485"/>
              </a:xfrm>
              <a:custGeom>
                <a:avLst/>
                <a:gdLst>
                  <a:gd name="connsiteX0" fmla="*/ 657514 w 1315028"/>
                  <a:gd name="connsiteY0" fmla="*/ 0 h 1019485"/>
                  <a:gd name="connsiteX1" fmla="*/ 1315028 w 1315028"/>
                  <a:gd name="connsiteY1" fmla="*/ 704611 h 1019485"/>
                  <a:gd name="connsiteX2" fmla="*/ 1301670 w 1315028"/>
                  <a:gd name="connsiteY2" fmla="*/ 846615 h 1019485"/>
                  <a:gd name="connsiteX3" fmla="*/ 1286143 w 1315028"/>
                  <a:gd name="connsiteY3" fmla="*/ 900219 h 1019485"/>
                  <a:gd name="connsiteX4" fmla="*/ 1281016 w 1315028"/>
                  <a:gd name="connsiteY4" fmla="*/ 902810 h 1019485"/>
                  <a:gd name="connsiteX5" fmla="*/ 657514 w 1315028"/>
                  <a:gd name="connsiteY5" fmla="*/ 1019485 h 1019485"/>
                  <a:gd name="connsiteX6" fmla="*/ 34013 w 1315028"/>
                  <a:gd name="connsiteY6" fmla="*/ 902810 h 1019485"/>
                  <a:gd name="connsiteX7" fmla="*/ 28886 w 1315028"/>
                  <a:gd name="connsiteY7" fmla="*/ 900219 h 1019485"/>
                  <a:gd name="connsiteX8" fmla="*/ 13359 w 1315028"/>
                  <a:gd name="connsiteY8" fmla="*/ 846615 h 1019485"/>
                  <a:gd name="connsiteX9" fmla="*/ 0 w 1315028"/>
                  <a:gd name="connsiteY9" fmla="*/ 704611 h 1019485"/>
                  <a:gd name="connsiteX10" fmla="*/ 657514 w 1315028"/>
                  <a:gd name="connsiteY10" fmla="*/ 0 h 1019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15028" h="1019485">
                    <a:moveTo>
                      <a:pt x="657514" y="0"/>
                    </a:moveTo>
                    <a:cubicBezTo>
                      <a:pt x="1020649" y="0"/>
                      <a:pt x="1315028" y="315465"/>
                      <a:pt x="1315028" y="704611"/>
                    </a:cubicBezTo>
                    <a:cubicBezTo>
                      <a:pt x="1315028" y="753254"/>
                      <a:pt x="1310429" y="800746"/>
                      <a:pt x="1301670" y="846615"/>
                    </a:cubicBezTo>
                    <a:lnTo>
                      <a:pt x="1286143" y="900219"/>
                    </a:lnTo>
                    <a:lnTo>
                      <a:pt x="1281016" y="902810"/>
                    </a:lnTo>
                    <a:cubicBezTo>
                      <a:pt x="1103034" y="976473"/>
                      <a:pt x="888473" y="1019485"/>
                      <a:pt x="657514" y="1019485"/>
                    </a:cubicBezTo>
                    <a:cubicBezTo>
                      <a:pt x="426555" y="1019485"/>
                      <a:pt x="211995" y="976473"/>
                      <a:pt x="34013" y="902810"/>
                    </a:cubicBezTo>
                    <a:lnTo>
                      <a:pt x="28886" y="900219"/>
                    </a:lnTo>
                    <a:lnTo>
                      <a:pt x="13359" y="846615"/>
                    </a:lnTo>
                    <a:cubicBezTo>
                      <a:pt x="4600" y="800746"/>
                      <a:pt x="0" y="753254"/>
                      <a:pt x="0" y="704611"/>
                    </a:cubicBezTo>
                    <a:cubicBezTo>
                      <a:pt x="0" y="315465"/>
                      <a:pt x="294379" y="0"/>
                      <a:pt x="65751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7F6A77B2-A2CC-40DE-B93A-D100B470F584}"/>
                  </a:ext>
                </a:extLst>
              </p:cNvPr>
              <p:cNvSpPr/>
              <p:nvPr/>
            </p:nvSpPr>
            <p:spPr>
              <a:xfrm rot="10800000">
                <a:off x="5384145" y="5172057"/>
                <a:ext cx="1633858" cy="457912"/>
              </a:xfrm>
              <a:custGeom>
                <a:avLst/>
                <a:gdLst>
                  <a:gd name="connsiteX0" fmla="*/ 1397373 w 1633858"/>
                  <a:gd name="connsiteY0" fmla="*/ 457912 h 457912"/>
                  <a:gd name="connsiteX1" fmla="*/ 236485 w 1633858"/>
                  <a:gd name="connsiteY1" fmla="*/ 457912 h 457912"/>
                  <a:gd name="connsiteX2" fmla="*/ 0 w 1633858"/>
                  <a:gd name="connsiteY2" fmla="*/ 79275 h 457912"/>
                  <a:gd name="connsiteX3" fmla="*/ 151805 w 1633858"/>
                  <a:gd name="connsiteY3" fmla="*/ 79275 h 457912"/>
                  <a:gd name="connsiteX4" fmla="*/ 171624 w 1633858"/>
                  <a:gd name="connsiteY4" fmla="*/ 0 h 457912"/>
                  <a:gd name="connsiteX5" fmla="*/ 1462234 w 1633858"/>
                  <a:gd name="connsiteY5" fmla="*/ 0 h 457912"/>
                  <a:gd name="connsiteX6" fmla="*/ 1482053 w 1633858"/>
                  <a:gd name="connsiteY6" fmla="*/ 79275 h 457912"/>
                  <a:gd name="connsiteX7" fmla="*/ 1633858 w 1633858"/>
                  <a:gd name="connsiteY7" fmla="*/ 79275 h 457912"/>
                  <a:gd name="connsiteX0" fmla="*/ 1397373 w 1633858"/>
                  <a:gd name="connsiteY0" fmla="*/ 457912 h 457912"/>
                  <a:gd name="connsiteX1" fmla="*/ 236485 w 1633858"/>
                  <a:gd name="connsiteY1" fmla="*/ 457912 h 457912"/>
                  <a:gd name="connsiteX2" fmla="*/ 0 w 1633858"/>
                  <a:gd name="connsiteY2" fmla="*/ 79275 h 457912"/>
                  <a:gd name="connsiteX3" fmla="*/ 151805 w 1633858"/>
                  <a:gd name="connsiteY3" fmla="*/ 79275 h 457912"/>
                  <a:gd name="connsiteX4" fmla="*/ 171624 w 1633858"/>
                  <a:gd name="connsiteY4" fmla="*/ 0 h 457912"/>
                  <a:gd name="connsiteX5" fmla="*/ 1462234 w 1633858"/>
                  <a:gd name="connsiteY5" fmla="*/ 0 h 457912"/>
                  <a:gd name="connsiteX6" fmla="*/ 1633858 w 1633858"/>
                  <a:gd name="connsiteY6" fmla="*/ 79275 h 457912"/>
                  <a:gd name="connsiteX7" fmla="*/ 1397373 w 1633858"/>
                  <a:gd name="connsiteY7" fmla="*/ 457912 h 457912"/>
                  <a:gd name="connsiteX0" fmla="*/ 1397373 w 1633858"/>
                  <a:gd name="connsiteY0" fmla="*/ 457912 h 457912"/>
                  <a:gd name="connsiteX1" fmla="*/ 236485 w 1633858"/>
                  <a:gd name="connsiteY1" fmla="*/ 457912 h 457912"/>
                  <a:gd name="connsiteX2" fmla="*/ 0 w 1633858"/>
                  <a:gd name="connsiteY2" fmla="*/ 79275 h 457912"/>
                  <a:gd name="connsiteX3" fmla="*/ 171624 w 1633858"/>
                  <a:gd name="connsiteY3" fmla="*/ 0 h 457912"/>
                  <a:gd name="connsiteX4" fmla="*/ 1462234 w 1633858"/>
                  <a:gd name="connsiteY4" fmla="*/ 0 h 457912"/>
                  <a:gd name="connsiteX5" fmla="*/ 1633858 w 1633858"/>
                  <a:gd name="connsiteY5" fmla="*/ 79275 h 457912"/>
                  <a:gd name="connsiteX6" fmla="*/ 1397373 w 1633858"/>
                  <a:gd name="connsiteY6" fmla="*/ 457912 h 45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33858" h="457912">
                    <a:moveTo>
                      <a:pt x="1397373" y="457912"/>
                    </a:moveTo>
                    <a:lnTo>
                      <a:pt x="236485" y="457912"/>
                    </a:lnTo>
                    <a:lnTo>
                      <a:pt x="0" y="79275"/>
                    </a:lnTo>
                    <a:lnTo>
                      <a:pt x="171624" y="0"/>
                    </a:lnTo>
                    <a:lnTo>
                      <a:pt x="1462234" y="0"/>
                    </a:lnTo>
                    <a:lnTo>
                      <a:pt x="1633858" y="79275"/>
                    </a:lnTo>
                    <a:lnTo>
                      <a:pt x="1397373" y="457912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125FEDA0-04C2-44B3-B28E-8F5EED108212}"/>
                  </a:ext>
                </a:extLst>
              </p:cNvPr>
              <p:cNvSpPr/>
              <p:nvPr/>
            </p:nvSpPr>
            <p:spPr>
              <a:xfrm rot="10800000">
                <a:off x="5537021" y="5144765"/>
                <a:ext cx="1325726" cy="522610"/>
              </a:xfrm>
              <a:custGeom>
                <a:avLst/>
                <a:gdLst>
                  <a:gd name="connsiteX0" fmla="*/ 1133840 w 1325726"/>
                  <a:gd name="connsiteY0" fmla="*/ 517028 h 517028"/>
                  <a:gd name="connsiteX1" fmla="*/ 191886 w 1325726"/>
                  <a:gd name="connsiteY1" fmla="*/ 517028 h 517028"/>
                  <a:gd name="connsiteX2" fmla="*/ 0 w 1325726"/>
                  <a:gd name="connsiteY2" fmla="*/ 23810 h 517028"/>
                  <a:gd name="connsiteX3" fmla="*/ 322303 w 1325726"/>
                  <a:gd name="connsiteY3" fmla="*/ 23810 h 517028"/>
                  <a:gd name="connsiteX4" fmla="*/ 331566 w 1325726"/>
                  <a:gd name="connsiteY4" fmla="*/ 0 h 517028"/>
                  <a:gd name="connsiteX5" fmla="*/ 994160 w 1325726"/>
                  <a:gd name="connsiteY5" fmla="*/ 0 h 517028"/>
                  <a:gd name="connsiteX6" fmla="*/ 1003424 w 1325726"/>
                  <a:gd name="connsiteY6" fmla="*/ 23810 h 517028"/>
                  <a:gd name="connsiteX7" fmla="*/ 1325726 w 1325726"/>
                  <a:gd name="connsiteY7" fmla="*/ 23810 h 517028"/>
                  <a:gd name="connsiteX0" fmla="*/ 1133840 w 1325726"/>
                  <a:gd name="connsiteY0" fmla="*/ 517028 h 517028"/>
                  <a:gd name="connsiteX1" fmla="*/ 191886 w 1325726"/>
                  <a:gd name="connsiteY1" fmla="*/ 517028 h 517028"/>
                  <a:gd name="connsiteX2" fmla="*/ 0 w 1325726"/>
                  <a:gd name="connsiteY2" fmla="*/ 23810 h 517028"/>
                  <a:gd name="connsiteX3" fmla="*/ 322303 w 1325726"/>
                  <a:gd name="connsiteY3" fmla="*/ 23810 h 517028"/>
                  <a:gd name="connsiteX4" fmla="*/ 331566 w 1325726"/>
                  <a:gd name="connsiteY4" fmla="*/ 0 h 517028"/>
                  <a:gd name="connsiteX5" fmla="*/ 994160 w 1325726"/>
                  <a:gd name="connsiteY5" fmla="*/ 0 h 517028"/>
                  <a:gd name="connsiteX6" fmla="*/ 1325726 w 1325726"/>
                  <a:gd name="connsiteY6" fmla="*/ 23810 h 517028"/>
                  <a:gd name="connsiteX7" fmla="*/ 1133840 w 1325726"/>
                  <a:gd name="connsiteY7" fmla="*/ 517028 h 517028"/>
                  <a:gd name="connsiteX0" fmla="*/ 1133840 w 1325726"/>
                  <a:gd name="connsiteY0" fmla="*/ 517028 h 517028"/>
                  <a:gd name="connsiteX1" fmla="*/ 191886 w 1325726"/>
                  <a:gd name="connsiteY1" fmla="*/ 517028 h 517028"/>
                  <a:gd name="connsiteX2" fmla="*/ 0 w 1325726"/>
                  <a:gd name="connsiteY2" fmla="*/ 23810 h 517028"/>
                  <a:gd name="connsiteX3" fmla="*/ 331566 w 1325726"/>
                  <a:gd name="connsiteY3" fmla="*/ 0 h 517028"/>
                  <a:gd name="connsiteX4" fmla="*/ 994160 w 1325726"/>
                  <a:gd name="connsiteY4" fmla="*/ 0 h 517028"/>
                  <a:gd name="connsiteX5" fmla="*/ 1325726 w 1325726"/>
                  <a:gd name="connsiteY5" fmla="*/ 23810 h 517028"/>
                  <a:gd name="connsiteX6" fmla="*/ 1133840 w 1325726"/>
                  <a:gd name="connsiteY6" fmla="*/ 517028 h 517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25726" h="517028">
                    <a:moveTo>
                      <a:pt x="1133840" y="517028"/>
                    </a:moveTo>
                    <a:lnTo>
                      <a:pt x="191886" y="517028"/>
                    </a:lnTo>
                    <a:lnTo>
                      <a:pt x="0" y="23810"/>
                    </a:lnTo>
                    <a:lnTo>
                      <a:pt x="331566" y="0"/>
                    </a:lnTo>
                    <a:lnTo>
                      <a:pt x="994160" y="0"/>
                    </a:lnTo>
                    <a:lnTo>
                      <a:pt x="1325726" y="23810"/>
                    </a:lnTo>
                    <a:lnTo>
                      <a:pt x="1133840" y="517028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A5284B5B-6FF3-4AA9-992F-CC4B2B270B67}"/>
                  </a:ext>
                </a:extLst>
              </p:cNvPr>
              <p:cNvSpPr/>
              <p:nvPr/>
            </p:nvSpPr>
            <p:spPr>
              <a:xfrm>
                <a:off x="5831816" y="5216838"/>
                <a:ext cx="733750" cy="538804"/>
              </a:xfrm>
              <a:custGeom>
                <a:avLst/>
                <a:gdLst>
                  <a:gd name="connsiteX0" fmla="*/ 127554 w 733750"/>
                  <a:gd name="connsiteY0" fmla="*/ 0 h 538804"/>
                  <a:gd name="connsiteX1" fmla="*/ 608580 w 733750"/>
                  <a:gd name="connsiteY1" fmla="*/ 0 h 538804"/>
                  <a:gd name="connsiteX2" fmla="*/ 731884 w 733750"/>
                  <a:gd name="connsiteY2" fmla="*/ 493218 h 538804"/>
                  <a:gd name="connsiteX3" fmla="*/ 726460 w 733750"/>
                  <a:gd name="connsiteY3" fmla="*/ 493218 h 538804"/>
                  <a:gd name="connsiteX4" fmla="*/ 733750 w 733750"/>
                  <a:gd name="connsiteY4" fmla="*/ 500724 h 538804"/>
                  <a:gd name="connsiteX5" fmla="*/ 366875 w 733750"/>
                  <a:gd name="connsiteY5" fmla="*/ 538804 h 538804"/>
                  <a:gd name="connsiteX6" fmla="*/ 0 w 733750"/>
                  <a:gd name="connsiteY6" fmla="*/ 500724 h 538804"/>
                  <a:gd name="connsiteX7" fmla="*/ 7290 w 733750"/>
                  <a:gd name="connsiteY7" fmla="*/ 493218 h 538804"/>
                  <a:gd name="connsiteX8" fmla="*/ 4249 w 733750"/>
                  <a:gd name="connsiteY8" fmla="*/ 493218 h 53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33750" h="538804">
                    <a:moveTo>
                      <a:pt x="127554" y="0"/>
                    </a:moveTo>
                    <a:lnTo>
                      <a:pt x="608580" y="0"/>
                    </a:lnTo>
                    <a:lnTo>
                      <a:pt x="731884" y="493218"/>
                    </a:lnTo>
                    <a:lnTo>
                      <a:pt x="726460" y="493218"/>
                    </a:lnTo>
                    <a:lnTo>
                      <a:pt x="733750" y="500724"/>
                    </a:lnTo>
                    <a:cubicBezTo>
                      <a:pt x="733750" y="521755"/>
                      <a:pt x="569494" y="538804"/>
                      <a:pt x="366875" y="538804"/>
                    </a:cubicBezTo>
                    <a:cubicBezTo>
                      <a:pt x="164256" y="538804"/>
                      <a:pt x="0" y="521755"/>
                      <a:pt x="0" y="500724"/>
                    </a:cubicBezTo>
                    <a:lnTo>
                      <a:pt x="7290" y="493218"/>
                    </a:lnTo>
                    <a:lnTo>
                      <a:pt x="4249" y="493218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台形 268">
                <a:extLst>
                  <a:ext uri="{FF2B5EF4-FFF2-40B4-BE49-F238E27FC236}">
                    <a16:creationId xmlns:a16="http://schemas.microsoft.com/office/drawing/2014/main" id="{CF6CF0AD-1542-4464-8D7B-1C2801527000}"/>
                  </a:ext>
                </a:extLst>
              </p:cNvPr>
              <p:cNvSpPr/>
              <p:nvPr/>
            </p:nvSpPr>
            <p:spPr>
              <a:xfrm>
                <a:off x="6177023" y="5236071"/>
                <a:ext cx="45720" cy="493218"/>
              </a:xfrm>
              <a:prstGeom prst="trapezoid">
                <a:avLst/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66EC04B2-DF9B-4008-988C-39EDBC5F536F}"/>
                  </a:ext>
                </a:extLst>
              </p:cNvPr>
              <p:cNvSpPr/>
              <p:nvPr/>
            </p:nvSpPr>
            <p:spPr>
              <a:xfrm rot="10800000">
                <a:off x="6062351" y="4192439"/>
                <a:ext cx="282530" cy="155812"/>
              </a:xfrm>
              <a:custGeom>
                <a:avLst/>
                <a:gdLst>
                  <a:gd name="connsiteX0" fmla="*/ 265809 w 282530"/>
                  <a:gd name="connsiteY0" fmla="*/ 155812 h 155812"/>
                  <a:gd name="connsiteX1" fmla="*/ 16720 w 282530"/>
                  <a:gd name="connsiteY1" fmla="*/ 155812 h 155812"/>
                  <a:gd name="connsiteX2" fmla="*/ 0 w 282530"/>
                  <a:gd name="connsiteY2" fmla="*/ 154127 h 155812"/>
                  <a:gd name="connsiteX3" fmla="*/ 141265 w 282530"/>
                  <a:gd name="connsiteY3" fmla="*/ 0 h 155812"/>
                  <a:gd name="connsiteX4" fmla="*/ 282530 w 282530"/>
                  <a:gd name="connsiteY4" fmla="*/ 154126 h 155812"/>
                  <a:gd name="connsiteX5" fmla="*/ 265809 w 282530"/>
                  <a:gd name="connsiteY5" fmla="*/ 155812 h 155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2530" h="155812">
                    <a:moveTo>
                      <a:pt x="265809" y="155812"/>
                    </a:moveTo>
                    <a:lnTo>
                      <a:pt x="16720" y="155812"/>
                    </a:lnTo>
                    <a:lnTo>
                      <a:pt x="0" y="154127"/>
                    </a:lnTo>
                    <a:lnTo>
                      <a:pt x="141265" y="0"/>
                    </a:lnTo>
                    <a:lnTo>
                      <a:pt x="282530" y="154126"/>
                    </a:lnTo>
                    <a:lnTo>
                      <a:pt x="265809" y="15581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CCC78972-86D3-4857-9C9E-BE11DC7A2430}"/>
                  </a:ext>
                </a:extLst>
              </p:cNvPr>
              <p:cNvSpPr/>
              <p:nvPr/>
            </p:nvSpPr>
            <p:spPr>
              <a:xfrm rot="10800000">
                <a:off x="5839799" y="4206300"/>
                <a:ext cx="727634" cy="648910"/>
              </a:xfrm>
              <a:custGeom>
                <a:avLst/>
                <a:gdLst>
                  <a:gd name="connsiteX0" fmla="*/ 130338 w 727634"/>
                  <a:gd name="connsiteY0" fmla="*/ 648910 h 648910"/>
                  <a:gd name="connsiteX1" fmla="*/ 55410 w 727634"/>
                  <a:gd name="connsiteY1" fmla="*/ 625651 h 648910"/>
                  <a:gd name="connsiteX2" fmla="*/ 0 w 727634"/>
                  <a:gd name="connsiteY2" fmla="*/ 595576 h 648910"/>
                  <a:gd name="connsiteX3" fmla="*/ 363817 w 727634"/>
                  <a:gd name="connsiteY3" fmla="*/ 0 h 648910"/>
                  <a:gd name="connsiteX4" fmla="*/ 727634 w 727634"/>
                  <a:gd name="connsiteY4" fmla="*/ 595575 h 648910"/>
                  <a:gd name="connsiteX5" fmla="*/ 672223 w 727634"/>
                  <a:gd name="connsiteY5" fmla="*/ 625651 h 648910"/>
                  <a:gd name="connsiteX6" fmla="*/ 597296 w 727634"/>
                  <a:gd name="connsiteY6" fmla="*/ 648910 h 648910"/>
                  <a:gd name="connsiteX7" fmla="*/ 363817 w 727634"/>
                  <a:gd name="connsiteY7" fmla="*/ 266700 h 648910"/>
                  <a:gd name="connsiteX8" fmla="*/ 130338 w 727634"/>
                  <a:gd name="connsiteY8" fmla="*/ 648910 h 648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7634" h="648910">
                    <a:moveTo>
                      <a:pt x="130338" y="648910"/>
                    </a:moveTo>
                    <a:lnTo>
                      <a:pt x="55410" y="625651"/>
                    </a:lnTo>
                    <a:lnTo>
                      <a:pt x="0" y="595576"/>
                    </a:lnTo>
                    <a:lnTo>
                      <a:pt x="363817" y="0"/>
                    </a:lnTo>
                    <a:lnTo>
                      <a:pt x="727634" y="595575"/>
                    </a:lnTo>
                    <a:lnTo>
                      <a:pt x="672223" y="625651"/>
                    </a:lnTo>
                    <a:lnTo>
                      <a:pt x="597296" y="648910"/>
                    </a:lnTo>
                    <a:lnTo>
                      <a:pt x="363817" y="266700"/>
                    </a:lnTo>
                    <a:lnTo>
                      <a:pt x="130338" y="648910"/>
                    </a:lnTo>
                    <a:close/>
                  </a:path>
                </a:pathLst>
              </a:custGeom>
              <a:solidFill>
                <a:srgbClr val="00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991E3671-E9D2-40B2-975F-8270B1BA4F0F}"/>
                  </a:ext>
                </a:extLst>
              </p:cNvPr>
              <p:cNvSpPr/>
              <p:nvPr/>
            </p:nvSpPr>
            <p:spPr>
              <a:xfrm rot="10800000">
                <a:off x="6203616" y="4354486"/>
                <a:ext cx="566651" cy="782664"/>
              </a:xfrm>
              <a:custGeom>
                <a:avLst/>
                <a:gdLst>
                  <a:gd name="connsiteX0" fmla="*/ 88548 w 566651"/>
                  <a:gd name="connsiteY0" fmla="*/ 782664 h 782664"/>
                  <a:gd name="connsiteX1" fmla="*/ 50421 w 566651"/>
                  <a:gd name="connsiteY1" fmla="*/ 736454 h 782664"/>
                  <a:gd name="connsiteX2" fmla="*/ 6870 w 566651"/>
                  <a:gd name="connsiteY2" fmla="*/ 656217 h 782664"/>
                  <a:gd name="connsiteX3" fmla="*/ 0 w 566651"/>
                  <a:gd name="connsiteY3" fmla="*/ 634084 h 782664"/>
                  <a:gd name="connsiteX4" fmla="*/ 221136 w 566651"/>
                  <a:gd name="connsiteY4" fmla="*/ 0 h 782664"/>
                  <a:gd name="connsiteX5" fmla="*/ 566651 w 566651"/>
                  <a:gd name="connsiteY5" fmla="*/ 0 h 782664"/>
                  <a:gd name="connsiteX6" fmla="*/ 88548 w 566651"/>
                  <a:gd name="connsiteY6" fmla="*/ 782664 h 78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66651" h="782664">
                    <a:moveTo>
                      <a:pt x="88548" y="782664"/>
                    </a:moveTo>
                    <a:lnTo>
                      <a:pt x="50421" y="736454"/>
                    </a:lnTo>
                    <a:cubicBezTo>
                      <a:pt x="33444" y="711324"/>
                      <a:pt x="18822" y="684473"/>
                      <a:pt x="6870" y="656217"/>
                    </a:cubicBezTo>
                    <a:lnTo>
                      <a:pt x="0" y="634084"/>
                    </a:lnTo>
                    <a:lnTo>
                      <a:pt x="221136" y="0"/>
                    </a:lnTo>
                    <a:lnTo>
                      <a:pt x="566651" y="0"/>
                    </a:lnTo>
                    <a:lnTo>
                      <a:pt x="88548" y="782664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A46C8E89-920F-412F-B46A-28BC36FC5BCC}"/>
                  </a:ext>
                </a:extLst>
              </p:cNvPr>
              <p:cNvSpPr/>
              <p:nvPr/>
            </p:nvSpPr>
            <p:spPr>
              <a:xfrm rot="10800000">
                <a:off x="5636964" y="4354486"/>
                <a:ext cx="566652" cy="782664"/>
              </a:xfrm>
              <a:custGeom>
                <a:avLst/>
                <a:gdLst>
                  <a:gd name="connsiteX0" fmla="*/ 478103 w 566652"/>
                  <a:gd name="connsiteY0" fmla="*/ 782664 h 782664"/>
                  <a:gd name="connsiteX1" fmla="*/ 0 w 566652"/>
                  <a:gd name="connsiteY1" fmla="*/ 0 h 782664"/>
                  <a:gd name="connsiteX2" fmla="*/ 345517 w 566652"/>
                  <a:gd name="connsiteY2" fmla="*/ 0 h 782664"/>
                  <a:gd name="connsiteX3" fmla="*/ 566652 w 566652"/>
                  <a:gd name="connsiteY3" fmla="*/ 634079 h 782664"/>
                  <a:gd name="connsiteX4" fmla="*/ 559780 w 566652"/>
                  <a:gd name="connsiteY4" fmla="*/ 656217 h 782664"/>
                  <a:gd name="connsiteX5" fmla="*/ 516229 w 566652"/>
                  <a:gd name="connsiteY5" fmla="*/ 736454 h 782664"/>
                  <a:gd name="connsiteX6" fmla="*/ 478103 w 566652"/>
                  <a:gd name="connsiteY6" fmla="*/ 782664 h 78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66652" h="782664">
                    <a:moveTo>
                      <a:pt x="478103" y="782664"/>
                    </a:moveTo>
                    <a:lnTo>
                      <a:pt x="0" y="0"/>
                    </a:lnTo>
                    <a:lnTo>
                      <a:pt x="345517" y="0"/>
                    </a:lnTo>
                    <a:lnTo>
                      <a:pt x="566652" y="634079"/>
                    </a:lnTo>
                    <a:lnTo>
                      <a:pt x="559780" y="656217"/>
                    </a:lnTo>
                    <a:cubicBezTo>
                      <a:pt x="547829" y="684473"/>
                      <a:pt x="533206" y="711324"/>
                      <a:pt x="516229" y="736454"/>
                    </a:cubicBezTo>
                    <a:lnTo>
                      <a:pt x="478103" y="782664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82C567E2-6E53-4064-9D84-07737EA6C995}"/>
                  </a:ext>
                </a:extLst>
              </p:cNvPr>
              <p:cNvSpPr/>
              <p:nvPr/>
            </p:nvSpPr>
            <p:spPr>
              <a:xfrm rot="10800000">
                <a:off x="5970137" y="4194124"/>
                <a:ext cx="466958" cy="394386"/>
              </a:xfrm>
              <a:custGeom>
                <a:avLst/>
                <a:gdLst>
                  <a:gd name="connsiteX0" fmla="*/ 92214 w 466958"/>
                  <a:gd name="connsiteY0" fmla="*/ 394386 h 394386"/>
                  <a:gd name="connsiteX1" fmla="*/ 13738 w 466958"/>
                  <a:gd name="connsiteY1" fmla="*/ 386474 h 394386"/>
                  <a:gd name="connsiteX2" fmla="*/ 0 w 466958"/>
                  <a:gd name="connsiteY2" fmla="*/ 382210 h 394386"/>
                  <a:gd name="connsiteX3" fmla="*/ 233479 w 466958"/>
                  <a:gd name="connsiteY3" fmla="*/ 0 h 394386"/>
                  <a:gd name="connsiteX4" fmla="*/ 466958 w 466958"/>
                  <a:gd name="connsiteY4" fmla="*/ 382210 h 394386"/>
                  <a:gd name="connsiteX5" fmla="*/ 453219 w 466958"/>
                  <a:gd name="connsiteY5" fmla="*/ 386474 h 394386"/>
                  <a:gd name="connsiteX6" fmla="*/ 374744 w 466958"/>
                  <a:gd name="connsiteY6" fmla="*/ 394385 h 394386"/>
                  <a:gd name="connsiteX7" fmla="*/ 233479 w 466958"/>
                  <a:gd name="connsiteY7" fmla="*/ 240259 h 394386"/>
                  <a:gd name="connsiteX8" fmla="*/ 92214 w 466958"/>
                  <a:gd name="connsiteY8" fmla="*/ 394386 h 394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6958" h="394386">
                    <a:moveTo>
                      <a:pt x="92214" y="394386"/>
                    </a:moveTo>
                    <a:lnTo>
                      <a:pt x="13738" y="386474"/>
                    </a:lnTo>
                    <a:lnTo>
                      <a:pt x="0" y="382210"/>
                    </a:lnTo>
                    <a:lnTo>
                      <a:pt x="233479" y="0"/>
                    </a:lnTo>
                    <a:lnTo>
                      <a:pt x="466958" y="382210"/>
                    </a:lnTo>
                    <a:lnTo>
                      <a:pt x="453219" y="386474"/>
                    </a:lnTo>
                    <a:lnTo>
                      <a:pt x="374744" y="394385"/>
                    </a:lnTo>
                    <a:lnTo>
                      <a:pt x="233479" y="240259"/>
                    </a:lnTo>
                    <a:lnTo>
                      <a:pt x="92214" y="394386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0B15F296-11F1-4428-B295-FCC7F1CA1D9F}"/>
                  </a:ext>
                </a:extLst>
              </p:cNvPr>
              <p:cNvSpPr/>
              <p:nvPr/>
            </p:nvSpPr>
            <p:spPr>
              <a:xfrm rot="10800000">
                <a:off x="5725513" y="4259634"/>
                <a:ext cx="956206" cy="877516"/>
              </a:xfrm>
              <a:custGeom>
                <a:avLst/>
                <a:gdLst>
                  <a:gd name="connsiteX0" fmla="*/ 114286 w 956206"/>
                  <a:gd name="connsiteY0" fmla="*/ 877516 h 877516"/>
                  <a:gd name="connsiteX1" fmla="*/ 89459 w 956206"/>
                  <a:gd name="connsiteY1" fmla="*/ 864040 h 877516"/>
                  <a:gd name="connsiteX2" fmla="*/ 19552 w 956206"/>
                  <a:gd name="connsiteY2" fmla="*/ 806361 h 877516"/>
                  <a:gd name="connsiteX3" fmla="*/ 0 w 956206"/>
                  <a:gd name="connsiteY3" fmla="*/ 782664 h 877516"/>
                  <a:gd name="connsiteX4" fmla="*/ 478103 w 956206"/>
                  <a:gd name="connsiteY4" fmla="*/ 0 h 877516"/>
                  <a:gd name="connsiteX5" fmla="*/ 956206 w 956206"/>
                  <a:gd name="connsiteY5" fmla="*/ 782664 h 877516"/>
                  <a:gd name="connsiteX6" fmla="*/ 936653 w 956206"/>
                  <a:gd name="connsiteY6" fmla="*/ 806361 h 877516"/>
                  <a:gd name="connsiteX7" fmla="*/ 866746 w 956206"/>
                  <a:gd name="connsiteY7" fmla="*/ 864040 h 877516"/>
                  <a:gd name="connsiteX8" fmla="*/ 841920 w 956206"/>
                  <a:gd name="connsiteY8" fmla="*/ 877515 h 877516"/>
                  <a:gd name="connsiteX9" fmla="*/ 478103 w 956206"/>
                  <a:gd name="connsiteY9" fmla="*/ 281940 h 877516"/>
                  <a:gd name="connsiteX10" fmla="*/ 114286 w 956206"/>
                  <a:gd name="connsiteY10" fmla="*/ 877516 h 877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6206" h="877516">
                    <a:moveTo>
                      <a:pt x="114286" y="877516"/>
                    </a:moveTo>
                    <a:lnTo>
                      <a:pt x="89459" y="864040"/>
                    </a:lnTo>
                    <a:cubicBezTo>
                      <a:pt x="64330" y="847063"/>
                      <a:pt x="40922" y="827731"/>
                      <a:pt x="19552" y="806361"/>
                    </a:cubicBezTo>
                    <a:lnTo>
                      <a:pt x="0" y="782664"/>
                    </a:lnTo>
                    <a:lnTo>
                      <a:pt x="478103" y="0"/>
                    </a:lnTo>
                    <a:lnTo>
                      <a:pt x="956206" y="782664"/>
                    </a:lnTo>
                    <a:lnTo>
                      <a:pt x="936653" y="806361"/>
                    </a:lnTo>
                    <a:cubicBezTo>
                      <a:pt x="915283" y="827731"/>
                      <a:pt x="891875" y="847063"/>
                      <a:pt x="866746" y="864040"/>
                    </a:cubicBezTo>
                    <a:lnTo>
                      <a:pt x="841920" y="877515"/>
                    </a:lnTo>
                    <a:lnTo>
                      <a:pt x="478103" y="281940"/>
                    </a:lnTo>
                    <a:lnTo>
                      <a:pt x="114286" y="877516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E67D4204-40DB-4696-965E-B33F5F07BE1F}"/>
                  </a:ext>
                </a:extLst>
              </p:cNvPr>
              <p:cNvSpPr/>
              <p:nvPr/>
            </p:nvSpPr>
            <p:spPr>
              <a:xfrm rot="10800000">
                <a:off x="6549131" y="4503066"/>
                <a:ext cx="251386" cy="634084"/>
              </a:xfrm>
              <a:custGeom>
                <a:avLst/>
                <a:gdLst>
                  <a:gd name="connsiteX0" fmla="*/ 30250 w 251386"/>
                  <a:gd name="connsiteY0" fmla="*/ 634084 h 634084"/>
                  <a:gd name="connsiteX1" fmla="*/ 9597 w 251386"/>
                  <a:gd name="connsiteY1" fmla="*/ 567551 h 634084"/>
                  <a:gd name="connsiteX2" fmla="*/ 0 w 251386"/>
                  <a:gd name="connsiteY2" fmla="*/ 472355 h 634084"/>
                  <a:gd name="connsiteX3" fmla="*/ 1 w 251386"/>
                  <a:gd name="connsiteY3" fmla="*/ 0 h 634084"/>
                  <a:gd name="connsiteX4" fmla="*/ 251386 w 251386"/>
                  <a:gd name="connsiteY4" fmla="*/ 0 h 634084"/>
                  <a:gd name="connsiteX5" fmla="*/ 30250 w 251386"/>
                  <a:gd name="connsiteY5" fmla="*/ 634084 h 634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1386" h="634084">
                    <a:moveTo>
                      <a:pt x="30250" y="634084"/>
                    </a:moveTo>
                    <a:lnTo>
                      <a:pt x="9597" y="567551"/>
                    </a:lnTo>
                    <a:cubicBezTo>
                      <a:pt x="3305" y="536802"/>
                      <a:pt x="0" y="504965"/>
                      <a:pt x="0" y="472355"/>
                    </a:cubicBezTo>
                    <a:cubicBezTo>
                      <a:pt x="0" y="314903"/>
                      <a:pt x="1" y="157452"/>
                      <a:pt x="1" y="0"/>
                    </a:cubicBezTo>
                    <a:lnTo>
                      <a:pt x="251386" y="0"/>
                    </a:lnTo>
                    <a:lnTo>
                      <a:pt x="30250" y="634084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65C6E36D-A26F-43D1-944E-53B168AD2DD5}"/>
                  </a:ext>
                </a:extLst>
              </p:cNvPr>
              <p:cNvSpPr/>
              <p:nvPr/>
            </p:nvSpPr>
            <p:spPr>
              <a:xfrm rot="10800000">
                <a:off x="5606716" y="4503071"/>
                <a:ext cx="251383" cy="634079"/>
              </a:xfrm>
              <a:custGeom>
                <a:avLst/>
                <a:gdLst>
                  <a:gd name="connsiteX0" fmla="*/ 221135 w 251383"/>
                  <a:gd name="connsiteY0" fmla="*/ 634079 h 634079"/>
                  <a:gd name="connsiteX1" fmla="*/ 0 w 251383"/>
                  <a:gd name="connsiteY1" fmla="*/ 0 h 634079"/>
                  <a:gd name="connsiteX2" fmla="*/ 251383 w 251383"/>
                  <a:gd name="connsiteY2" fmla="*/ 0 h 634079"/>
                  <a:gd name="connsiteX3" fmla="*/ 251383 w 251383"/>
                  <a:gd name="connsiteY3" fmla="*/ 472355 h 634079"/>
                  <a:gd name="connsiteX4" fmla="*/ 241786 w 251383"/>
                  <a:gd name="connsiteY4" fmla="*/ 567551 h 634079"/>
                  <a:gd name="connsiteX5" fmla="*/ 221135 w 251383"/>
                  <a:gd name="connsiteY5" fmla="*/ 634079 h 634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1383" h="634079">
                    <a:moveTo>
                      <a:pt x="221135" y="634079"/>
                    </a:moveTo>
                    <a:lnTo>
                      <a:pt x="0" y="0"/>
                    </a:lnTo>
                    <a:lnTo>
                      <a:pt x="251383" y="0"/>
                    </a:lnTo>
                    <a:lnTo>
                      <a:pt x="251383" y="472355"/>
                    </a:lnTo>
                    <a:cubicBezTo>
                      <a:pt x="251383" y="504965"/>
                      <a:pt x="248079" y="536802"/>
                      <a:pt x="241786" y="567551"/>
                    </a:cubicBezTo>
                    <a:lnTo>
                      <a:pt x="221135" y="634079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四角形: 角を丸くする 277">
                <a:extLst>
                  <a:ext uri="{FF2B5EF4-FFF2-40B4-BE49-F238E27FC236}">
                    <a16:creationId xmlns:a16="http://schemas.microsoft.com/office/drawing/2014/main" id="{D5B575FB-4236-40DD-B749-E80DB92062D4}"/>
                  </a:ext>
                </a:extLst>
              </p:cNvPr>
              <p:cNvSpPr/>
              <p:nvPr/>
            </p:nvSpPr>
            <p:spPr>
              <a:xfrm>
                <a:off x="5579726" y="5086618"/>
                <a:ext cx="1247778" cy="145519"/>
              </a:xfrm>
              <a:prstGeom prst="roundRect">
                <a:avLst>
                  <a:gd name="adj" fmla="val 13394"/>
                </a:avLst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四角形: 角を丸くする 278">
                <a:extLst>
                  <a:ext uri="{FF2B5EF4-FFF2-40B4-BE49-F238E27FC236}">
                    <a16:creationId xmlns:a16="http://schemas.microsoft.com/office/drawing/2014/main" id="{01C882E4-3099-4038-83D3-83C40A4E2FA8}"/>
                  </a:ext>
                </a:extLst>
              </p:cNvPr>
              <p:cNvSpPr/>
              <p:nvPr/>
            </p:nvSpPr>
            <p:spPr>
              <a:xfrm>
                <a:off x="6006764" y="5067434"/>
                <a:ext cx="393702" cy="183886"/>
              </a:xfrm>
              <a:prstGeom prst="roundRect">
                <a:avLst>
                  <a:gd name="adj" fmla="val 13394"/>
                </a:avLst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288A81C3-231F-40E1-B029-3E8BB2F95F11}"/>
                  </a:ext>
                </a:extLst>
              </p:cNvPr>
              <p:cNvSpPr/>
              <p:nvPr/>
            </p:nvSpPr>
            <p:spPr>
              <a:xfrm rot="5400000">
                <a:off x="5981525" y="5006844"/>
                <a:ext cx="193932" cy="210998"/>
              </a:xfrm>
              <a:custGeom>
                <a:avLst/>
                <a:gdLst>
                  <a:gd name="connsiteX0" fmla="*/ 0 w 511662"/>
                  <a:gd name="connsiteY0" fmla="*/ 349732 h 608655"/>
                  <a:gd name="connsiteX1" fmla="*/ 0 w 511662"/>
                  <a:gd name="connsiteY1" fmla="*/ 57154 h 608655"/>
                  <a:gd name="connsiteX2" fmla="*/ 57154 w 511662"/>
                  <a:gd name="connsiteY2" fmla="*/ 0 h 608655"/>
                  <a:gd name="connsiteX3" fmla="*/ 114308 w 511662"/>
                  <a:gd name="connsiteY3" fmla="*/ 57154 h 608655"/>
                  <a:gd name="connsiteX4" fmla="*/ 114307 w 511662"/>
                  <a:gd name="connsiteY4" fmla="*/ 137465 h 608655"/>
                  <a:gd name="connsiteX5" fmla="*/ 132451 w 511662"/>
                  <a:gd name="connsiteY5" fmla="*/ 137465 h 608655"/>
                  <a:gd name="connsiteX6" fmla="*/ 132451 w 511662"/>
                  <a:gd name="connsiteY6" fmla="*/ 60993 h 608655"/>
                  <a:gd name="connsiteX7" fmla="*/ 189605 w 511662"/>
                  <a:gd name="connsiteY7" fmla="*/ 3839 h 608655"/>
                  <a:gd name="connsiteX8" fmla="*/ 246759 w 511662"/>
                  <a:gd name="connsiteY8" fmla="*/ 60993 h 608655"/>
                  <a:gd name="connsiteX9" fmla="*/ 246758 w 511662"/>
                  <a:gd name="connsiteY9" fmla="*/ 137465 h 608655"/>
                  <a:gd name="connsiteX10" fmla="*/ 264902 w 511662"/>
                  <a:gd name="connsiteY10" fmla="*/ 137465 h 608655"/>
                  <a:gd name="connsiteX11" fmla="*/ 264902 w 511662"/>
                  <a:gd name="connsiteY11" fmla="*/ 60991 h 608655"/>
                  <a:gd name="connsiteX12" fmla="*/ 322056 w 511662"/>
                  <a:gd name="connsiteY12" fmla="*/ 3837 h 608655"/>
                  <a:gd name="connsiteX13" fmla="*/ 379210 w 511662"/>
                  <a:gd name="connsiteY13" fmla="*/ 60991 h 608655"/>
                  <a:gd name="connsiteX14" fmla="*/ 379209 w 511662"/>
                  <a:gd name="connsiteY14" fmla="*/ 137465 h 608655"/>
                  <a:gd name="connsiteX15" fmla="*/ 397354 w 511662"/>
                  <a:gd name="connsiteY15" fmla="*/ 137465 h 608655"/>
                  <a:gd name="connsiteX16" fmla="*/ 397354 w 511662"/>
                  <a:gd name="connsiteY16" fmla="*/ 60992 h 608655"/>
                  <a:gd name="connsiteX17" fmla="*/ 454508 w 511662"/>
                  <a:gd name="connsiteY17" fmla="*/ 3838 h 608655"/>
                  <a:gd name="connsiteX18" fmla="*/ 511662 w 511662"/>
                  <a:gd name="connsiteY18" fmla="*/ 60992 h 608655"/>
                  <a:gd name="connsiteX19" fmla="*/ 511661 w 511662"/>
                  <a:gd name="connsiteY19" fmla="*/ 353570 h 608655"/>
                  <a:gd name="connsiteX20" fmla="*/ 511660 w 511662"/>
                  <a:gd name="connsiteY20" fmla="*/ 353570 h 608655"/>
                  <a:gd name="connsiteX21" fmla="*/ 511660 w 511662"/>
                  <a:gd name="connsiteY21" fmla="*/ 373060 h 608655"/>
                  <a:gd name="connsiteX22" fmla="*/ 276065 w 511662"/>
                  <a:gd name="connsiteY22" fmla="*/ 608655 h 608655"/>
                  <a:gd name="connsiteX23" fmla="*/ 235596 w 511662"/>
                  <a:gd name="connsiteY23" fmla="*/ 608655 h 608655"/>
                  <a:gd name="connsiteX24" fmla="*/ 1 w 511662"/>
                  <a:gd name="connsiteY24" fmla="*/ 373060 h 608655"/>
                  <a:gd name="connsiteX25" fmla="*/ 1 w 511662"/>
                  <a:gd name="connsiteY25" fmla="*/ 349732 h 608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11662" h="608655">
                    <a:moveTo>
                      <a:pt x="0" y="349732"/>
                    </a:moveTo>
                    <a:lnTo>
                      <a:pt x="0" y="57154"/>
                    </a:lnTo>
                    <a:cubicBezTo>
                      <a:pt x="0" y="25589"/>
                      <a:pt x="25589" y="0"/>
                      <a:pt x="57154" y="0"/>
                    </a:cubicBezTo>
                    <a:cubicBezTo>
                      <a:pt x="88719" y="0"/>
                      <a:pt x="114308" y="25589"/>
                      <a:pt x="114308" y="57154"/>
                    </a:cubicBezTo>
                    <a:lnTo>
                      <a:pt x="114307" y="137465"/>
                    </a:lnTo>
                    <a:lnTo>
                      <a:pt x="132451" y="137465"/>
                    </a:lnTo>
                    <a:lnTo>
                      <a:pt x="132451" y="60993"/>
                    </a:lnTo>
                    <a:cubicBezTo>
                      <a:pt x="132451" y="29428"/>
                      <a:pt x="158040" y="3839"/>
                      <a:pt x="189605" y="3839"/>
                    </a:cubicBezTo>
                    <a:cubicBezTo>
                      <a:pt x="221170" y="3839"/>
                      <a:pt x="246759" y="29428"/>
                      <a:pt x="246759" y="60993"/>
                    </a:cubicBezTo>
                    <a:lnTo>
                      <a:pt x="246758" y="137465"/>
                    </a:lnTo>
                    <a:lnTo>
                      <a:pt x="264902" y="137465"/>
                    </a:lnTo>
                    <a:lnTo>
                      <a:pt x="264902" y="60991"/>
                    </a:lnTo>
                    <a:cubicBezTo>
                      <a:pt x="264902" y="29426"/>
                      <a:pt x="290491" y="3837"/>
                      <a:pt x="322056" y="3837"/>
                    </a:cubicBezTo>
                    <a:cubicBezTo>
                      <a:pt x="353621" y="3837"/>
                      <a:pt x="379210" y="29426"/>
                      <a:pt x="379210" y="60991"/>
                    </a:cubicBezTo>
                    <a:lnTo>
                      <a:pt x="379209" y="137465"/>
                    </a:lnTo>
                    <a:lnTo>
                      <a:pt x="397354" y="137465"/>
                    </a:lnTo>
                    <a:lnTo>
                      <a:pt x="397354" y="60992"/>
                    </a:lnTo>
                    <a:cubicBezTo>
                      <a:pt x="397354" y="29427"/>
                      <a:pt x="422943" y="3838"/>
                      <a:pt x="454508" y="3838"/>
                    </a:cubicBezTo>
                    <a:cubicBezTo>
                      <a:pt x="486073" y="3838"/>
                      <a:pt x="511662" y="29427"/>
                      <a:pt x="511662" y="60992"/>
                    </a:cubicBezTo>
                    <a:cubicBezTo>
                      <a:pt x="511662" y="158518"/>
                      <a:pt x="511661" y="256044"/>
                      <a:pt x="511661" y="353570"/>
                    </a:cubicBezTo>
                    <a:lnTo>
                      <a:pt x="511660" y="353570"/>
                    </a:lnTo>
                    <a:lnTo>
                      <a:pt x="511660" y="373060"/>
                    </a:lnTo>
                    <a:cubicBezTo>
                      <a:pt x="511660" y="503176"/>
                      <a:pt x="406181" y="608655"/>
                      <a:pt x="276065" y="608655"/>
                    </a:cubicBezTo>
                    <a:lnTo>
                      <a:pt x="235596" y="608655"/>
                    </a:lnTo>
                    <a:cubicBezTo>
                      <a:pt x="105480" y="608655"/>
                      <a:pt x="1" y="503176"/>
                      <a:pt x="1" y="373060"/>
                    </a:cubicBezTo>
                    <a:lnTo>
                      <a:pt x="1" y="3497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824F3FA1-7337-4EE0-A675-3FE3C6B07AA2}"/>
                  </a:ext>
                </a:extLst>
              </p:cNvPr>
              <p:cNvSpPr/>
              <p:nvPr/>
            </p:nvSpPr>
            <p:spPr>
              <a:xfrm rot="16200000" flipH="1">
                <a:off x="6236560" y="5006844"/>
                <a:ext cx="193932" cy="210998"/>
              </a:xfrm>
              <a:custGeom>
                <a:avLst/>
                <a:gdLst>
                  <a:gd name="connsiteX0" fmla="*/ 0 w 511662"/>
                  <a:gd name="connsiteY0" fmla="*/ 349732 h 608655"/>
                  <a:gd name="connsiteX1" fmla="*/ 0 w 511662"/>
                  <a:gd name="connsiteY1" fmla="*/ 57154 h 608655"/>
                  <a:gd name="connsiteX2" fmla="*/ 57154 w 511662"/>
                  <a:gd name="connsiteY2" fmla="*/ 0 h 608655"/>
                  <a:gd name="connsiteX3" fmla="*/ 114308 w 511662"/>
                  <a:gd name="connsiteY3" fmla="*/ 57154 h 608655"/>
                  <a:gd name="connsiteX4" fmla="*/ 114307 w 511662"/>
                  <a:gd name="connsiteY4" fmla="*/ 137465 h 608655"/>
                  <a:gd name="connsiteX5" fmla="*/ 132451 w 511662"/>
                  <a:gd name="connsiteY5" fmla="*/ 137465 h 608655"/>
                  <a:gd name="connsiteX6" fmla="*/ 132451 w 511662"/>
                  <a:gd name="connsiteY6" fmla="*/ 60993 h 608655"/>
                  <a:gd name="connsiteX7" fmla="*/ 189605 w 511662"/>
                  <a:gd name="connsiteY7" fmla="*/ 3839 h 608655"/>
                  <a:gd name="connsiteX8" fmla="*/ 246759 w 511662"/>
                  <a:gd name="connsiteY8" fmla="*/ 60993 h 608655"/>
                  <a:gd name="connsiteX9" fmla="*/ 246758 w 511662"/>
                  <a:gd name="connsiteY9" fmla="*/ 137465 h 608655"/>
                  <a:gd name="connsiteX10" fmla="*/ 264902 w 511662"/>
                  <a:gd name="connsiteY10" fmla="*/ 137465 h 608655"/>
                  <a:gd name="connsiteX11" fmla="*/ 264902 w 511662"/>
                  <a:gd name="connsiteY11" fmla="*/ 60991 h 608655"/>
                  <a:gd name="connsiteX12" fmla="*/ 322056 w 511662"/>
                  <a:gd name="connsiteY12" fmla="*/ 3837 h 608655"/>
                  <a:gd name="connsiteX13" fmla="*/ 379210 w 511662"/>
                  <a:gd name="connsiteY13" fmla="*/ 60991 h 608655"/>
                  <a:gd name="connsiteX14" fmla="*/ 379209 w 511662"/>
                  <a:gd name="connsiteY14" fmla="*/ 137465 h 608655"/>
                  <a:gd name="connsiteX15" fmla="*/ 397354 w 511662"/>
                  <a:gd name="connsiteY15" fmla="*/ 137465 h 608655"/>
                  <a:gd name="connsiteX16" fmla="*/ 397354 w 511662"/>
                  <a:gd name="connsiteY16" fmla="*/ 60992 h 608655"/>
                  <a:gd name="connsiteX17" fmla="*/ 454508 w 511662"/>
                  <a:gd name="connsiteY17" fmla="*/ 3838 h 608655"/>
                  <a:gd name="connsiteX18" fmla="*/ 511662 w 511662"/>
                  <a:gd name="connsiteY18" fmla="*/ 60992 h 608655"/>
                  <a:gd name="connsiteX19" fmla="*/ 511661 w 511662"/>
                  <a:gd name="connsiteY19" fmla="*/ 353570 h 608655"/>
                  <a:gd name="connsiteX20" fmla="*/ 511660 w 511662"/>
                  <a:gd name="connsiteY20" fmla="*/ 353570 h 608655"/>
                  <a:gd name="connsiteX21" fmla="*/ 511660 w 511662"/>
                  <a:gd name="connsiteY21" fmla="*/ 373060 h 608655"/>
                  <a:gd name="connsiteX22" fmla="*/ 276065 w 511662"/>
                  <a:gd name="connsiteY22" fmla="*/ 608655 h 608655"/>
                  <a:gd name="connsiteX23" fmla="*/ 235596 w 511662"/>
                  <a:gd name="connsiteY23" fmla="*/ 608655 h 608655"/>
                  <a:gd name="connsiteX24" fmla="*/ 1 w 511662"/>
                  <a:gd name="connsiteY24" fmla="*/ 373060 h 608655"/>
                  <a:gd name="connsiteX25" fmla="*/ 1 w 511662"/>
                  <a:gd name="connsiteY25" fmla="*/ 349732 h 608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11662" h="608655">
                    <a:moveTo>
                      <a:pt x="0" y="349732"/>
                    </a:moveTo>
                    <a:lnTo>
                      <a:pt x="0" y="57154"/>
                    </a:lnTo>
                    <a:cubicBezTo>
                      <a:pt x="0" y="25589"/>
                      <a:pt x="25589" y="0"/>
                      <a:pt x="57154" y="0"/>
                    </a:cubicBezTo>
                    <a:cubicBezTo>
                      <a:pt x="88719" y="0"/>
                      <a:pt x="114308" y="25589"/>
                      <a:pt x="114308" y="57154"/>
                    </a:cubicBezTo>
                    <a:lnTo>
                      <a:pt x="114307" y="137465"/>
                    </a:lnTo>
                    <a:lnTo>
                      <a:pt x="132451" y="137465"/>
                    </a:lnTo>
                    <a:lnTo>
                      <a:pt x="132451" y="60993"/>
                    </a:lnTo>
                    <a:cubicBezTo>
                      <a:pt x="132451" y="29428"/>
                      <a:pt x="158040" y="3839"/>
                      <a:pt x="189605" y="3839"/>
                    </a:cubicBezTo>
                    <a:cubicBezTo>
                      <a:pt x="221170" y="3839"/>
                      <a:pt x="246759" y="29428"/>
                      <a:pt x="246759" y="60993"/>
                    </a:cubicBezTo>
                    <a:lnTo>
                      <a:pt x="246758" y="137465"/>
                    </a:lnTo>
                    <a:lnTo>
                      <a:pt x="264902" y="137465"/>
                    </a:lnTo>
                    <a:lnTo>
                      <a:pt x="264902" y="60991"/>
                    </a:lnTo>
                    <a:cubicBezTo>
                      <a:pt x="264902" y="29426"/>
                      <a:pt x="290491" y="3837"/>
                      <a:pt x="322056" y="3837"/>
                    </a:cubicBezTo>
                    <a:cubicBezTo>
                      <a:pt x="353621" y="3837"/>
                      <a:pt x="379210" y="29426"/>
                      <a:pt x="379210" y="60991"/>
                    </a:cubicBezTo>
                    <a:lnTo>
                      <a:pt x="379209" y="137465"/>
                    </a:lnTo>
                    <a:lnTo>
                      <a:pt x="397354" y="137465"/>
                    </a:lnTo>
                    <a:lnTo>
                      <a:pt x="397354" y="60992"/>
                    </a:lnTo>
                    <a:cubicBezTo>
                      <a:pt x="397354" y="29427"/>
                      <a:pt x="422943" y="3838"/>
                      <a:pt x="454508" y="3838"/>
                    </a:cubicBezTo>
                    <a:cubicBezTo>
                      <a:pt x="486073" y="3838"/>
                      <a:pt x="511662" y="29427"/>
                      <a:pt x="511662" y="60992"/>
                    </a:cubicBezTo>
                    <a:cubicBezTo>
                      <a:pt x="511662" y="158518"/>
                      <a:pt x="511661" y="256044"/>
                      <a:pt x="511661" y="353570"/>
                    </a:cubicBezTo>
                    <a:lnTo>
                      <a:pt x="511660" y="353570"/>
                    </a:lnTo>
                    <a:lnTo>
                      <a:pt x="511660" y="373060"/>
                    </a:lnTo>
                    <a:cubicBezTo>
                      <a:pt x="511660" y="503176"/>
                      <a:pt x="406181" y="608655"/>
                      <a:pt x="276065" y="608655"/>
                    </a:cubicBezTo>
                    <a:lnTo>
                      <a:pt x="235596" y="608655"/>
                    </a:lnTo>
                    <a:cubicBezTo>
                      <a:pt x="105480" y="608655"/>
                      <a:pt x="1" y="503176"/>
                      <a:pt x="1" y="373060"/>
                    </a:cubicBezTo>
                    <a:lnTo>
                      <a:pt x="1" y="3497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82" name="グループ化 281">
                <a:extLst>
                  <a:ext uri="{FF2B5EF4-FFF2-40B4-BE49-F238E27FC236}">
                    <a16:creationId xmlns:a16="http://schemas.microsoft.com/office/drawing/2014/main" id="{6B1FEDE7-E00F-4976-A2AD-811CEAAEEEFD}"/>
                  </a:ext>
                </a:extLst>
              </p:cNvPr>
              <p:cNvGrpSpPr/>
              <p:nvPr/>
            </p:nvGrpSpPr>
            <p:grpSpPr>
              <a:xfrm flipH="1">
                <a:off x="6405999" y="4683363"/>
                <a:ext cx="1054761" cy="1101131"/>
                <a:chOff x="6819237" y="4683363"/>
                <a:chExt cx="1054761" cy="1101131"/>
              </a:xfrm>
              <a:solidFill>
                <a:srgbClr val="FF0000"/>
              </a:solidFill>
            </p:grpSpPr>
            <p:sp>
              <p:nvSpPr>
                <p:cNvPr id="321" name="四角形: 角を丸くする 320">
                  <a:extLst>
                    <a:ext uri="{FF2B5EF4-FFF2-40B4-BE49-F238E27FC236}">
                      <a16:creationId xmlns:a16="http://schemas.microsoft.com/office/drawing/2014/main" id="{2B45F0BB-5FC3-4EC8-81AF-6BFC6A8B334D}"/>
                    </a:ext>
                  </a:extLst>
                </p:cNvPr>
                <p:cNvSpPr/>
                <p:nvPr/>
              </p:nvSpPr>
              <p:spPr>
                <a:xfrm rot="1358012">
                  <a:off x="7713864" y="4972600"/>
                  <a:ext cx="127556" cy="322840"/>
                </a:xfrm>
                <a:prstGeom prst="roundRect">
                  <a:avLst>
                    <a:gd name="adj" fmla="val 16398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322" name="グループ化 321">
                  <a:extLst>
                    <a:ext uri="{FF2B5EF4-FFF2-40B4-BE49-F238E27FC236}">
                      <a16:creationId xmlns:a16="http://schemas.microsoft.com/office/drawing/2014/main" id="{AE1A0D2B-84D1-49FE-A1BC-A66A442B6481}"/>
                    </a:ext>
                  </a:extLst>
                </p:cNvPr>
                <p:cNvGrpSpPr/>
                <p:nvPr/>
              </p:nvGrpSpPr>
              <p:grpSpPr>
                <a:xfrm>
                  <a:off x="6819237" y="4683363"/>
                  <a:ext cx="1054761" cy="1101131"/>
                  <a:chOff x="4558637" y="4683363"/>
                  <a:chExt cx="1054761" cy="1101131"/>
                </a:xfrm>
                <a:grpFill/>
              </p:grpSpPr>
              <p:sp>
                <p:nvSpPr>
                  <p:cNvPr id="323" name="フリーフォーム: 図形 322">
                    <a:extLst>
                      <a:ext uri="{FF2B5EF4-FFF2-40B4-BE49-F238E27FC236}">
                        <a16:creationId xmlns:a16="http://schemas.microsoft.com/office/drawing/2014/main" id="{871C4859-C4CB-445A-BC0B-04E567962384}"/>
                      </a:ext>
                    </a:extLst>
                  </p:cNvPr>
                  <p:cNvSpPr/>
                  <p:nvPr/>
                </p:nvSpPr>
                <p:spPr>
                  <a:xfrm>
                    <a:off x="4558637" y="4683363"/>
                    <a:ext cx="1054761" cy="1005105"/>
                  </a:xfrm>
                  <a:custGeom>
                    <a:avLst/>
                    <a:gdLst>
                      <a:gd name="connsiteX0" fmla="*/ 642937 w 1042987"/>
                      <a:gd name="connsiteY0" fmla="*/ 0 h 938213"/>
                      <a:gd name="connsiteX1" fmla="*/ 414337 w 1042987"/>
                      <a:gd name="connsiteY1" fmla="*/ 547688 h 938213"/>
                      <a:gd name="connsiteX2" fmla="*/ 0 w 1042987"/>
                      <a:gd name="connsiteY2" fmla="*/ 752475 h 938213"/>
                      <a:gd name="connsiteX3" fmla="*/ 233362 w 1042987"/>
                      <a:gd name="connsiteY3" fmla="*/ 938213 h 938213"/>
                      <a:gd name="connsiteX4" fmla="*/ 547687 w 1042987"/>
                      <a:gd name="connsiteY4" fmla="*/ 938213 h 938213"/>
                      <a:gd name="connsiteX5" fmla="*/ 1042987 w 1042987"/>
                      <a:gd name="connsiteY5" fmla="*/ 404813 h 938213"/>
                      <a:gd name="connsiteX6" fmla="*/ 1042987 w 1042987"/>
                      <a:gd name="connsiteY6" fmla="*/ 295275 h 938213"/>
                      <a:gd name="connsiteX7" fmla="*/ 819150 w 1042987"/>
                      <a:gd name="connsiteY7" fmla="*/ 209550 h 938213"/>
                      <a:gd name="connsiteX8" fmla="*/ 642937 w 1042987"/>
                      <a:gd name="connsiteY8" fmla="*/ 0 h 938213"/>
                      <a:gd name="connsiteX0" fmla="*/ 642937 w 1042987"/>
                      <a:gd name="connsiteY0" fmla="*/ 0 h 938213"/>
                      <a:gd name="connsiteX1" fmla="*/ 414337 w 1042987"/>
                      <a:gd name="connsiteY1" fmla="*/ 547688 h 938213"/>
                      <a:gd name="connsiteX2" fmla="*/ 0 w 1042987"/>
                      <a:gd name="connsiteY2" fmla="*/ 752475 h 938213"/>
                      <a:gd name="connsiteX3" fmla="*/ 233362 w 1042987"/>
                      <a:gd name="connsiteY3" fmla="*/ 938213 h 938213"/>
                      <a:gd name="connsiteX4" fmla="*/ 547687 w 1042987"/>
                      <a:gd name="connsiteY4" fmla="*/ 938213 h 938213"/>
                      <a:gd name="connsiteX5" fmla="*/ 895350 w 1042987"/>
                      <a:gd name="connsiteY5" fmla="*/ 610282 h 938213"/>
                      <a:gd name="connsiteX6" fmla="*/ 1042987 w 1042987"/>
                      <a:gd name="connsiteY6" fmla="*/ 295275 h 938213"/>
                      <a:gd name="connsiteX7" fmla="*/ 819150 w 1042987"/>
                      <a:gd name="connsiteY7" fmla="*/ 209550 h 938213"/>
                      <a:gd name="connsiteX8" fmla="*/ 642937 w 1042987"/>
                      <a:gd name="connsiteY8" fmla="*/ 0 h 938213"/>
                      <a:gd name="connsiteX0" fmla="*/ 642937 w 1042987"/>
                      <a:gd name="connsiteY0" fmla="*/ 0 h 942680"/>
                      <a:gd name="connsiteX1" fmla="*/ 414337 w 1042987"/>
                      <a:gd name="connsiteY1" fmla="*/ 547688 h 942680"/>
                      <a:gd name="connsiteX2" fmla="*/ 0 w 1042987"/>
                      <a:gd name="connsiteY2" fmla="*/ 752475 h 942680"/>
                      <a:gd name="connsiteX3" fmla="*/ 233362 w 1042987"/>
                      <a:gd name="connsiteY3" fmla="*/ 938213 h 942680"/>
                      <a:gd name="connsiteX4" fmla="*/ 695324 w 1042987"/>
                      <a:gd name="connsiteY4" fmla="*/ 942680 h 942680"/>
                      <a:gd name="connsiteX5" fmla="*/ 895350 w 1042987"/>
                      <a:gd name="connsiteY5" fmla="*/ 610282 h 942680"/>
                      <a:gd name="connsiteX6" fmla="*/ 1042987 w 1042987"/>
                      <a:gd name="connsiteY6" fmla="*/ 295275 h 942680"/>
                      <a:gd name="connsiteX7" fmla="*/ 819150 w 1042987"/>
                      <a:gd name="connsiteY7" fmla="*/ 209550 h 942680"/>
                      <a:gd name="connsiteX8" fmla="*/ 642937 w 1042987"/>
                      <a:gd name="connsiteY8" fmla="*/ 0 h 942680"/>
                      <a:gd name="connsiteX0" fmla="*/ 642937 w 1042987"/>
                      <a:gd name="connsiteY0" fmla="*/ 0 h 942680"/>
                      <a:gd name="connsiteX1" fmla="*/ 423862 w 1042987"/>
                      <a:gd name="connsiteY1" fmla="*/ 480687 h 942680"/>
                      <a:gd name="connsiteX2" fmla="*/ 0 w 1042987"/>
                      <a:gd name="connsiteY2" fmla="*/ 752475 h 942680"/>
                      <a:gd name="connsiteX3" fmla="*/ 233362 w 1042987"/>
                      <a:gd name="connsiteY3" fmla="*/ 938213 h 942680"/>
                      <a:gd name="connsiteX4" fmla="*/ 695324 w 1042987"/>
                      <a:gd name="connsiteY4" fmla="*/ 942680 h 942680"/>
                      <a:gd name="connsiteX5" fmla="*/ 895350 w 1042987"/>
                      <a:gd name="connsiteY5" fmla="*/ 610282 h 942680"/>
                      <a:gd name="connsiteX6" fmla="*/ 1042987 w 1042987"/>
                      <a:gd name="connsiteY6" fmla="*/ 295275 h 942680"/>
                      <a:gd name="connsiteX7" fmla="*/ 819150 w 1042987"/>
                      <a:gd name="connsiteY7" fmla="*/ 209550 h 942680"/>
                      <a:gd name="connsiteX8" fmla="*/ 642937 w 1042987"/>
                      <a:gd name="connsiteY8" fmla="*/ 0 h 942680"/>
                      <a:gd name="connsiteX0" fmla="*/ 657616 w 1057666"/>
                      <a:gd name="connsiteY0" fmla="*/ 0 h 942680"/>
                      <a:gd name="connsiteX1" fmla="*/ 438541 w 1057666"/>
                      <a:gd name="connsiteY1" fmla="*/ 480687 h 942680"/>
                      <a:gd name="connsiteX2" fmla="*/ 14679 w 1057666"/>
                      <a:gd name="connsiteY2" fmla="*/ 752475 h 942680"/>
                      <a:gd name="connsiteX3" fmla="*/ 248041 w 1057666"/>
                      <a:gd name="connsiteY3" fmla="*/ 938213 h 942680"/>
                      <a:gd name="connsiteX4" fmla="*/ 710003 w 1057666"/>
                      <a:gd name="connsiteY4" fmla="*/ 942680 h 942680"/>
                      <a:gd name="connsiteX5" fmla="*/ 910029 w 1057666"/>
                      <a:gd name="connsiteY5" fmla="*/ 610282 h 942680"/>
                      <a:gd name="connsiteX6" fmla="*/ 1057666 w 1057666"/>
                      <a:gd name="connsiteY6" fmla="*/ 295275 h 942680"/>
                      <a:gd name="connsiteX7" fmla="*/ 833829 w 1057666"/>
                      <a:gd name="connsiteY7" fmla="*/ 209550 h 942680"/>
                      <a:gd name="connsiteX8" fmla="*/ 657616 w 1057666"/>
                      <a:gd name="connsiteY8" fmla="*/ 0 h 942680"/>
                      <a:gd name="connsiteX0" fmla="*/ 660602 w 1060652"/>
                      <a:gd name="connsiteY0" fmla="*/ 0 h 942680"/>
                      <a:gd name="connsiteX1" fmla="*/ 441527 w 1060652"/>
                      <a:gd name="connsiteY1" fmla="*/ 480687 h 942680"/>
                      <a:gd name="connsiteX2" fmla="*/ 17665 w 1060652"/>
                      <a:gd name="connsiteY2" fmla="*/ 752475 h 942680"/>
                      <a:gd name="connsiteX3" fmla="*/ 251027 w 1060652"/>
                      <a:gd name="connsiteY3" fmla="*/ 938213 h 942680"/>
                      <a:gd name="connsiteX4" fmla="*/ 712989 w 1060652"/>
                      <a:gd name="connsiteY4" fmla="*/ 942680 h 942680"/>
                      <a:gd name="connsiteX5" fmla="*/ 913015 w 1060652"/>
                      <a:gd name="connsiteY5" fmla="*/ 610282 h 942680"/>
                      <a:gd name="connsiteX6" fmla="*/ 1060652 w 1060652"/>
                      <a:gd name="connsiteY6" fmla="*/ 295275 h 942680"/>
                      <a:gd name="connsiteX7" fmla="*/ 836815 w 1060652"/>
                      <a:gd name="connsiteY7" fmla="*/ 209550 h 942680"/>
                      <a:gd name="connsiteX8" fmla="*/ 660602 w 1060652"/>
                      <a:gd name="connsiteY8" fmla="*/ 0 h 942680"/>
                      <a:gd name="connsiteX0" fmla="*/ 660602 w 1060652"/>
                      <a:gd name="connsiteY0" fmla="*/ 0 h 942682"/>
                      <a:gd name="connsiteX1" fmla="*/ 441527 w 1060652"/>
                      <a:gd name="connsiteY1" fmla="*/ 480687 h 942682"/>
                      <a:gd name="connsiteX2" fmla="*/ 17665 w 1060652"/>
                      <a:gd name="connsiteY2" fmla="*/ 752475 h 942682"/>
                      <a:gd name="connsiteX3" fmla="*/ 251027 w 1060652"/>
                      <a:gd name="connsiteY3" fmla="*/ 938213 h 942682"/>
                      <a:gd name="connsiteX4" fmla="*/ 712989 w 1060652"/>
                      <a:gd name="connsiteY4" fmla="*/ 942680 h 942682"/>
                      <a:gd name="connsiteX5" fmla="*/ 913015 w 1060652"/>
                      <a:gd name="connsiteY5" fmla="*/ 610282 h 942682"/>
                      <a:gd name="connsiteX6" fmla="*/ 1060652 w 1060652"/>
                      <a:gd name="connsiteY6" fmla="*/ 295275 h 942682"/>
                      <a:gd name="connsiteX7" fmla="*/ 836815 w 1060652"/>
                      <a:gd name="connsiteY7" fmla="*/ 209550 h 942682"/>
                      <a:gd name="connsiteX8" fmla="*/ 660602 w 1060652"/>
                      <a:gd name="connsiteY8" fmla="*/ 0 h 942682"/>
                      <a:gd name="connsiteX0" fmla="*/ 660602 w 1060652"/>
                      <a:gd name="connsiteY0" fmla="*/ 0 h 942682"/>
                      <a:gd name="connsiteX1" fmla="*/ 441527 w 1060652"/>
                      <a:gd name="connsiteY1" fmla="*/ 480687 h 942682"/>
                      <a:gd name="connsiteX2" fmla="*/ 17665 w 1060652"/>
                      <a:gd name="connsiteY2" fmla="*/ 752475 h 942682"/>
                      <a:gd name="connsiteX3" fmla="*/ 251027 w 1060652"/>
                      <a:gd name="connsiteY3" fmla="*/ 938213 h 942682"/>
                      <a:gd name="connsiteX4" fmla="*/ 712989 w 1060652"/>
                      <a:gd name="connsiteY4" fmla="*/ 942680 h 942682"/>
                      <a:gd name="connsiteX5" fmla="*/ 913015 w 1060652"/>
                      <a:gd name="connsiteY5" fmla="*/ 610282 h 942682"/>
                      <a:gd name="connsiteX6" fmla="*/ 1060652 w 1060652"/>
                      <a:gd name="connsiteY6" fmla="*/ 295275 h 942682"/>
                      <a:gd name="connsiteX7" fmla="*/ 836815 w 1060652"/>
                      <a:gd name="connsiteY7" fmla="*/ 209550 h 942682"/>
                      <a:gd name="connsiteX8" fmla="*/ 660602 w 1060652"/>
                      <a:gd name="connsiteY8" fmla="*/ 0 h 942682"/>
                      <a:gd name="connsiteX0" fmla="*/ 646789 w 1046839"/>
                      <a:gd name="connsiteY0" fmla="*/ 0 h 942682"/>
                      <a:gd name="connsiteX1" fmla="*/ 406283 w 1046839"/>
                      <a:gd name="connsiteY1" fmla="*/ 469520 h 942682"/>
                      <a:gd name="connsiteX2" fmla="*/ 3852 w 1046839"/>
                      <a:gd name="connsiteY2" fmla="*/ 752475 h 942682"/>
                      <a:gd name="connsiteX3" fmla="*/ 237214 w 1046839"/>
                      <a:gd name="connsiteY3" fmla="*/ 938213 h 942682"/>
                      <a:gd name="connsiteX4" fmla="*/ 699176 w 1046839"/>
                      <a:gd name="connsiteY4" fmla="*/ 942680 h 942682"/>
                      <a:gd name="connsiteX5" fmla="*/ 899202 w 1046839"/>
                      <a:gd name="connsiteY5" fmla="*/ 610282 h 942682"/>
                      <a:gd name="connsiteX6" fmla="*/ 1046839 w 1046839"/>
                      <a:gd name="connsiteY6" fmla="*/ 295275 h 942682"/>
                      <a:gd name="connsiteX7" fmla="*/ 823002 w 1046839"/>
                      <a:gd name="connsiteY7" fmla="*/ 209550 h 942682"/>
                      <a:gd name="connsiteX8" fmla="*/ 646789 w 1046839"/>
                      <a:gd name="connsiteY8" fmla="*/ 0 h 942682"/>
                      <a:gd name="connsiteX0" fmla="*/ 654711 w 1054761"/>
                      <a:gd name="connsiteY0" fmla="*/ 0 h 942682"/>
                      <a:gd name="connsiteX1" fmla="*/ 414205 w 1054761"/>
                      <a:gd name="connsiteY1" fmla="*/ 469520 h 942682"/>
                      <a:gd name="connsiteX2" fmla="*/ 11774 w 1054761"/>
                      <a:gd name="connsiteY2" fmla="*/ 752475 h 942682"/>
                      <a:gd name="connsiteX3" fmla="*/ 245136 w 1054761"/>
                      <a:gd name="connsiteY3" fmla="*/ 938213 h 942682"/>
                      <a:gd name="connsiteX4" fmla="*/ 707098 w 1054761"/>
                      <a:gd name="connsiteY4" fmla="*/ 942680 h 942682"/>
                      <a:gd name="connsiteX5" fmla="*/ 907124 w 1054761"/>
                      <a:gd name="connsiteY5" fmla="*/ 610282 h 942682"/>
                      <a:gd name="connsiteX6" fmla="*/ 1054761 w 1054761"/>
                      <a:gd name="connsiteY6" fmla="*/ 295275 h 942682"/>
                      <a:gd name="connsiteX7" fmla="*/ 830924 w 1054761"/>
                      <a:gd name="connsiteY7" fmla="*/ 209550 h 942682"/>
                      <a:gd name="connsiteX8" fmla="*/ 654711 w 1054761"/>
                      <a:gd name="connsiteY8" fmla="*/ 0 h 942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54761" h="942682">
                        <a:moveTo>
                          <a:pt x="654711" y="0"/>
                        </a:moveTo>
                        <a:cubicBezTo>
                          <a:pt x="581686" y="160229"/>
                          <a:pt x="499137" y="389692"/>
                          <a:pt x="414205" y="469520"/>
                        </a:cubicBezTo>
                        <a:cubicBezTo>
                          <a:pt x="329273" y="549348"/>
                          <a:pt x="68527" y="643092"/>
                          <a:pt x="11774" y="752475"/>
                        </a:cubicBezTo>
                        <a:cubicBezTo>
                          <a:pt x="-44979" y="861858"/>
                          <a:pt x="114962" y="938834"/>
                          <a:pt x="245136" y="938213"/>
                        </a:cubicBezTo>
                        <a:lnTo>
                          <a:pt x="707098" y="942680"/>
                        </a:lnTo>
                        <a:cubicBezTo>
                          <a:pt x="783298" y="943548"/>
                          <a:pt x="840449" y="721081"/>
                          <a:pt x="907124" y="610282"/>
                        </a:cubicBezTo>
                        <a:lnTo>
                          <a:pt x="1054761" y="295275"/>
                        </a:lnTo>
                        <a:lnTo>
                          <a:pt x="830924" y="209550"/>
                        </a:lnTo>
                        <a:lnTo>
                          <a:pt x="654711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4" name="フリーフォーム: 図形 323">
                    <a:extLst>
                      <a:ext uri="{FF2B5EF4-FFF2-40B4-BE49-F238E27FC236}">
                        <a16:creationId xmlns:a16="http://schemas.microsoft.com/office/drawing/2014/main" id="{1424CEAC-36FB-4414-918A-0D1596B4F9F3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5011916" y="4752339"/>
                    <a:ext cx="188197" cy="1032155"/>
                  </a:xfrm>
                  <a:custGeom>
                    <a:avLst/>
                    <a:gdLst>
                      <a:gd name="connsiteX0" fmla="*/ 0 w 188197"/>
                      <a:gd name="connsiteY0" fmla="*/ 0 h 1032155"/>
                      <a:gd name="connsiteX1" fmla="*/ 110662 w 188197"/>
                      <a:gd name="connsiteY1" fmla="*/ 44122 h 1032155"/>
                      <a:gd name="connsiteX2" fmla="*/ 137778 w 188197"/>
                      <a:gd name="connsiteY2" fmla="*/ 132993 h 1032155"/>
                      <a:gd name="connsiteX3" fmla="*/ 188197 w 188197"/>
                      <a:gd name="connsiteY3" fmla="*/ 577266 h 1032155"/>
                      <a:gd name="connsiteX4" fmla="*/ 175162 w 188197"/>
                      <a:gd name="connsiteY4" fmla="*/ 807292 h 1032155"/>
                      <a:gd name="connsiteX5" fmla="*/ 146887 w 188197"/>
                      <a:gd name="connsiteY5" fmla="*/ 969338 h 1032155"/>
                      <a:gd name="connsiteX6" fmla="*/ 40553 w 188197"/>
                      <a:gd name="connsiteY6" fmla="*/ 1029277 h 1032155"/>
                      <a:gd name="connsiteX7" fmla="*/ 34635 w 188197"/>
                      <a:gd name="connsiteY7" fmla="*/ 1032155 h 1032155"/>
                      <a:gd name="connsiteX8" fmla="*/ 48333 w 188197"/>
                      <a:gd name="connsiteY8" fmla="*/ 983754 h 1032155"/>
                      <a:gd name="connsiteX9" fmla="*/ 91125 w 188197"/>
                      <a:gd name="connsiteY9" fmla="*/ 577266 h 1032155"/>
                      <a:gd name="connsiteX10" fmla="*/ 48333 w 188197"/>
                      <a:gd name="connsiteY10" fmla="*/ 170779 h 1032155"/>
                      <a:gd name="connsiteX11" fmla="*/ 0 w 188197"/>
                      <a:gd name="connsiteY11" fmla="*/ 0 h 10321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8197" h="1032155">
                        <a:moveTo>
                          <a:pt x="0" y="0"/>
                        </a:moveTo>
                        <a:lnTo>
                          <a:pt x="110662" y="44122"/>
                        </a:lnTo>
                        <a:lnTo>
                          <a:pt x="137778" y="132993"/>
                        </a:lnTo>
                        <a:cubicBezTo>
                          <a:pt x="170244" y="269545"/>
                          <a:pt x="188197" y="419676"/>
                          <a:pt x="188197" y="577266"/>
                        </a:cubicBezTo>
                        <a:cubicBezTo>
                          <a:pt x="188197" y="656061"/>
                          <a:pt x="183709" y="732991"/>
                          <a:pt x="175162" y="807292"/>
                        </a:cubicBezTo>
                        <a:lnTo>
                          <a:pt x="146887" y="969338"/>
                        </a:lnTo>
                        <a:lnTo>
                          <a:pt x="40553" y="1029277"/>
                        </a:lnTo>
                        <a:lnTo>
                          <a:pt x="34635" y="1032155"/>
                        </a:lnTo>
                        <a:lnTo>
                          <a:pt x="48333" y="983754"/>
                        </a:lnTo>
                        <a:cubicBezTo>
                          <a:pt x="75888" y="858816"/>
                          <a:pt x="91124" y="721454"/>
                          <a:pt x="91125" y="577266"/>
                        </a:cubicBezTo>
                        <a:cubicBezTo>
                          <a:pt x="91124" y="433079"/>
                          <a:pt x="75888" y="295717"/>
                          <a:pt x="48333" y="170779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25" name="フリーフォーム: 図形 324">
                    <a:extLst>
                      <a:ext uri="{FF2B5EF4-FFF2-40B4-BE49-F238E27FC236}">
                        <a16:creationId xmlns:a16="http://schemas.microsoft.com/office/drawing/2014/main" id="{61606E37-E283-4D82-8D50-30182545519D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823513" y="5030855"/>
                    <a:ext cx="76205" cy="687839"/>
                  </a:xfrm>
                  <a:custGeom>
                    <a:avLst/>
                    <a:gdLst>
                      <a:gd name="connsiteX0" fmla="*/ 48409 w 76205"/>
                      <a:gd name="connsiteY0" fmla="*/ 0 h 687839"/>
                      <a:gd name="connsiteX1" fmla="*/ 63171 w 76205"/>
                      <a:gd name="connsiteY1" fmla="*/ 84599 h 687839"/>
                      <a:gd name="connsiteX2" fmla="*/ 76205 w 76205"/>
                      <a:gd name="connsiteY2" fmla="*/ 314624 h 687839"/>
                      <a:gd name="connsiteX3" fmla="*/ 63171 w 76205"/>
                      <a:gd name="connsiteY3" fmla="*/ 544650 h 687839"/>
                      <a:gd name="connsiteX4" fmla="*/ 39539 w 76205"/>
                      <a:gd name="connsiteY4" fmla="*/ 680081 h 687839"/>
                      <a:gd name="connsiteX5" fmla="*/ 12963 w 76205"/>
                      <a:gd name="connsiteY5" fmla="*/ 687089 h 687839"/>
                      <a:gd name="connsiteX6" fmla="*/ 0 w 76205"/>
                      <a:gd name="connsiteY6" fmla="*/ 687839 h 687839"/>
                      <a:gd name="connsiteX7" fmla="*/ 25620 w 76205"/>
                      <a:gd name="connsiteY7" fmla="*/ 536925 h 687839"/>
                      <a:gd name="connsiteX8" fmla="*/ 37877 w 76205"/>
                      <a:gd name="connsiteY8" fmla="*/ 314624 h 687839"/>
                      <a:gd name="connsiteX9" fmla="*/ 29021 w 76205"/>
                      <a:gd name="connsiteY9" fmla="*/ 153996 h 687839"/>
                      <a:gd name="connsiteX10" fmla="*/ 39587 w 76205"/>
                      <a:gd name="connsiteY10" fmla="*/ 125499 h 687839"/>
                      <a:gd name="connsiteX11" fmla="*/ 49216 w 76205"/>
                      <a:gd name="connsiteY11" fmla="*/ 15897 h 687839"/>
                      <a:gd name="connsiteX12" fmla="*/ 48409 w 76205"/>
                      <a:gd name="connsiteY12" fmla="*/ 0 h 6878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76205" h="687839">
                        <a:moveTo>
                          <a:pt x="48409" y="0"/>
                        </a:moveTo>
                        <a:lnTo>
                          <a:pt x="63171" y="84599"/>
                        </a:lnTo>
                        <a:cubicBezTo>
                          <a:pt x="71717" y="158899"/>
                          <a:pt x="76205" y="235829"/>
                          <a:pt x="76205" y="314624"/>
                        </a:cubicBezTo>
                        <a:cubicBezTo>
                          <a:pt x="76205" y="393419"/>
                          <a:pt x="71717" y="470349"/>
                          <a:pt x="63171" y="544650"/>
                        </a:cubicBezTo>
                        <a:lnTo>
                          <a:pt x="39539" y="680081"/>
                        </a:lnTo>
                        <a:lnTo>
                          <a:pt x="12963" y="687089"/>
                        </a:lnTo>
                        <a:lnTo>
                          <a:pt x="0" y="687839"/>
                        </a:lnTo>
                        <a:lnTo>
                          <a:pt x="25620" y="536925"/>
                        </a:lnTo>
                        <a:cubicBezTo>
                          <a:pt x="33657" y="465120"/>
                          <a:pt x="37877" y="390773"/>
                          <a:pt x="37877" y="314624"/>
                        </a:cubicBezTo>
                        <a:lnTo>
                          <a:pt x="29021" y="153996"/>
                        </a:lnTo>
                        <a:lnTo>
                          <a:pt x="39587" y="125499"/>
                        </a:lnTo>
                        <a:cubicBezTo>
                          <a:pt x="47336" y="96455"/>
                          <a:pt x="49970" y="58850"/>
                          <a:pt x="49216" y="15897"/>
                        </a:cubicBezTo>
                        <a:lnTo>
                          <a:pt x="48409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26" name="フリーフォーム: 図形 325">
                    <a:extLst>
                      <a:ext uri="{FF2B5EF4-FFF2-40B4-BE49-F238E27FC236}">
                        <a16:creationId xmlns:a16="http://schemas.microsoft.com/office/drawing/2014/main" id="{667AB639-D4C9-44E2-ABE4-3B4494A37214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5227226" y="4904479"/>
                    <a:ext cx="161302" cy="869300"/>
                  </a:xfrm>
                  <a:custGeom>
                    <a:avLst/>
                    <a:gdLst>
                      <a:gd name="connsiteX0" fmla="*/ 0 w 161302"/>
                      <a:gd name="connsiteY0" fmla="*/ 13036 h 869300"/>
                      <a:gd name="connsiteX1" fmla="*/ 95322 w 161302"/>
                      <a:gd name="connsiteY1" fmla="*/ 0 h 869300"/>
                      <a:gd name="connsiteX2" fmla="*/ 110882 w 161302"/>
                      <a:gd name="connsiteY2" fmla="*/ 50999 h 869300"/>
                      <a:gd name="connsiteX3" fmla="*/ 161302 w 161302"/>
                      <a:gd name="connsiteY3" fmla="*/ 495272 h 869300"/>
                      <a:gd name="connsiteX4" fmla="*/ 148267 w 161302"/>
                      <a:gd name="connsiteY4" fmla="*/ 725298 h 869300"/>
                      <a:gd name="connsiteX5" fmla="*/ 133661 w 161302"/>
                      <a:gd name="connsiteY5" fmla="*/ 809004 h 869300"/>
                      <a:gd name="connsiteX6" fmla="*/ 26692 w 161302"/>
                      <a:gd name="connsiteY6" fmla="*/ 869300 h 869300"/>
                      <a:gd name="connsiteX7" fmla="*/ 53166 w 161302"/>
                      <a:gd name="connsiteY7" fmla="*/ 705734 h 869300"/>
                      <a:gd name="connsiteX8" fmla="*/ 64229 w 161302"/>
                      <a:gd name="connsiteY8" fmla="*/ 495272 h 869300"/>
                      <a:gd name="connsiteX9" fmla="*/ 21438 w 161302"/>
                      <a:gd name="connsiteY9" fmla="*/ 88785 h 869300"/>
                      <a:gd name="connsiteX10" fmla="*/ 0 w 161302"/>
                      <a:gd name="connsiteY10" fmla="*/ 13036 h 869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61302" h="869300">
                        <a:moveTo>
                          <a:pt x="0" y="13036"/>
                        </a:moveTo>
                        <a:lnTo>
                          <a:pt x="95322" y="0"/>
                        </a:lnTo>
                        <a:lnTo>
                          <a:pt x="110882" y="50999"/>
                        </a:lnTo>
                        <a:cubicBezTo>
                          <a:pt x="143349" y="187551"/>
                          <a:pt x="161302" y="337682"/>
                          <a:pt x="161302" y="495272"/>
                        </a:cubicBezTo>
                        <a:cubicBezTo>
                          <a:pt x="161302" y="574067"/>
                          <a:pt x="156813" y="650998"/>
                          <a:pt x="148267" y="725298"/>
                        </a:cubicBezTo>
                        <a:lnTo>
                          <a:pt x="133661" y="809004"/>
                        </a:lnTo>
                        <a:lnTo>
                          <a:pt x="26692" y="869300"/>
                        </a:lnTo>
                        <a:lnTo>
                          <a:pt x="53166" y="705734"/>
                        </a:lnTo>
                        <a:cubicBezTo>
                          <a:pt x="60420" y="637753"/>
                          <a:pt x="64229" y="567366"/>
                          <a:pt x="64229" y="495272"/>
                        </a:cubicBezTo>
                        <a:cubicBezTo>
                          <a:pt x="64230" y="351085"/>
                          <a:pt x="48992" y="213723"/>
                          <a:pt x="21438" y="88785"/>
                        </a:cubicBezTo>
                        <a:lnTo>
                          <a:pt x="0" y="13036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sp>
            <p:nvSpPr>
              <p:cNvPr id="283" name="台形 282">
                <a:extLst>
                  <a:ext uri="{FF2B5EF4-FFF2-40B4-BE49-F238E27FC236}">
                    <a16:creationId xmlns:a16="http://schemas.microsoft.com/office/drawing/2014/main" id="{F77560EF-2E7A-4800-B36D-53BE0685823E}"/>
                  </a:ext>
                </a:extLst>
              </p:cNvPr>
              <p:cNvSpPr/>
              <p:nvPr/>
            </p:nvSpPr>
            <p:spPr>
              <a:xfrm>
                <a:off x="5713363" y="3790005"/>
                <a:ext cx="197954" cy="733192"/>
              </a:xfrm>
              <a:prstGeom prst="trapezoid">
                <a:avLst>
                  <a:gd name="adj" fmla="val 39435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台形 283">
                <a:extLst>
                  <a:ext uri="{FF2B5EF4-FFF2-40B4-BE49-F238E27FC236}">
                    <a16:creationId xmlns:a16="http://schemas.microsoft.com/office/drawing/2014/main" id="{44EACC4C-1BA7-4496-A00C-13F94AFA62F2}"/>
                  </a:ext>
                </a:extLst>
              </p:cNvPr>
              <p:cNvSpPr/>
              <p:nvPr/>
            </p:nvSpPr>
            <p:spPr>
              <a:xfrm>
                <a:off x="6503938" y="3790005"/>
                <a:ext cx="197954" cy="733192"/>
              </a:xfrm>
              <a:prstGeom prst="trapezoid">
                <a:avLst>
                  <a:gd name="adj" fmla="val 39435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楕円 284">
                <a:extLst>
                  <a:ext uri="{FF2B5EF4-FFF2-40B4-BE49-F238E27FC236}">
                    <a16:creationId xmlns:a16="http://schemas.microsoft.com/office/drawing/2014/main" id="{0D958223-7594-4773-A0C3-BD2BCA3EC0B8}"/>
                  </a:ext>
                </a:extLst>
              </p:cNvPr>
              <p:cNvSpPr/>
              <p:nvPr/>
            </p:nvSpPr>
            <p:spPr>
              <a:xfrm>
                <a:off x="5794363" y="3315408"/>
                <a:ext cx="824036" cy="902825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84DD6A18-82F0-4377-9B8D-935CE27B2C56}"/>
                  </a:ext>
                </a:extLst>
              </p:cNvPr>
              <p:cNvSpPr/>
              <p:nvPr/>
            </p:nvSpPr>
            <p:spPr>
              <a:xfrm>
                <a:off x="5800494" y="3287931"/>
                <a:ext cx="811774" cy="343258"/>
              </a:xfrm>
              <a:custGeom>
                <a:avLst/>
                <a:gdLst>
                  <a:gd name="connsiteX0" fmla="*/ 405887 w 811774"/>
                  <a:gd name="connsiteY0" fmla="*/ 0 h 384780"/>
                  <a:gd name="connsiteX1" fmla="*/ 809535 w 811774"/>
                  <a:gd name="connsiteY1" fmla="*/ 360438 h 384780"/>
                  <a:gd name="connsiteX2" fmla="*/ 811774 w 811774"/>
                  <a:gd name="connsiteY2" fmla="*/ 384780 h 384780"/>
                  <a:gd name="connsiteX3" fmla="*/ 685269 w 811774"/>
                  <a:gd name="connsiteY3" fmla="*/ 370455 h 384780"/>
                  <a:gd name="connsiteX4" fmla="*/ 672793 w 811774"/>
                  <a:gd name="connsiteY4" fmla="*/ 307820 h 384780"/>
                  <a:gd name="connsiteX5" fmla="*/ 405887 w 811774"/>
                  <a:gd name="connsiteY5" fmla="*/ 32117 h 384780"/>
                  <a:gd name="connsiteX6" fmla="*/ 138982 w 811774"/>
                  <a:gd name="connsiteY6" fmla="*/ 307820 h 384780"/>
                  <a:gd name="connsiteX7" fmla="*/ 126505 w 811774"/>
                  <a:gd name="connsiteY7" fmla="*/ 370455 h 384780"/>
                  <a:gd name="connsiteX8" fmla="*/ 0 w 811774"/>
                  <a:gd name="connsiteY8" fmla="*/ 384780 h 384780"/>
                  <a:gd name="connsiteX9" fmla="*/ 2240 w 811774"/>
                  <a:gd name="connsiteY9" fmla="*/ 360438 h 384780"/>
                  <a:gd name="connsiteX10" fmla="*/ 405887 w 811774"/>
                  <a:gd name="connsiteY10" fmla="*/ 0 h 384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11774" h="384780">
                    <a:moveTo>
                      <a:pt x="405887" y="0"/>
                    </a:moveTo>
                    <a:cubicBezTo>
                      <a:pt x="604994" y="0"/>
                      <a:pt x="771115" y="154736"/>
                      <a:pt x="809535" y="360438"/>
                    </a:cubicBezTo>
                    <a:lnTo>
                      <a:pt x="811774" y="384780"/>
                    </a:lnTo>
                    <a:lnTo>
                      <a:pt x="685269" y="370455"/>
                    </a:lnTo>
                    <a:lnTo>
                      <a:pt x="672793" y="307820"/>
                    </a:lnTo>
                    <a:cubicBezTo>
                      <a:pt x="628819" y="145801"/>
                      <a:pt x="525872" y="32117"/>
                      <a:pt x="405887" y="32117"/>
                    </a:cubicBezTo>
                    <a:cubicBezTo>
                      <a:pt x="285902" y="32117"/>
                      <a:pt x="182956" y="145801"/>
                      <a:pt x="138982" y="307820"/>
                    </a:cubicBezTo>
                    <a:lnTo>
                      <a:pt x="126505" y="370455"/>
                    </a:lnTo>
                    <a:lnTo>
                      <a:pt x="0" y="384780"/>
                    </a:lnTo>
                    <a:lnTo>
                      <a:pt x="2240" y="360438"/>
                    </a:lnTo>
                    <a:cubicBezTo>
                      <a:pt x="40659" y="154736"/>
                      <a:pt x="206780" y="0"/>
                      <a:pt x="40588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AF63AE11-1352-42E3-B287-6964846A5A7B}"/>
                  </a:ext>
                </a:extLst>
              </p:cNvPr>
              <p:cNvSpPr/>
              <p:nvPr/>
            </p:nvSpPr>
            <p:spPr>
              <a:xfrm>
                <a:off x="6139546" y="2833368"/>
                <a:ext cx="88886" cy="303678"/>
              </a:xfrm>
              <a:custGeom>
                <a:avLst/>
                <a:gdLst>
                  <a:gd name="connsiteX0" fmla="*/ 204787 w 409575"/>
                  <a:gd name="connsiteY0" fmla="*/ 0 h 723349"/>
                  <a:gd name="connsiteX1" fmla="*/ 280613 w 409575"/>
                  <a:gd name="connsiteY1" fmla="*/ 163318 h 723349"/>
                  <a:gd name="connsiteX2" fmla="*/ 409575 w 409575"/>
                  <a:gd name="connsiteY2" fmla="*/ 163318 h 723349"/>
                  <a:gd name="connsiteX3" fmla="*/ 307181 w 409575"/>
                  <a:gd name="connsiteY3" fmla="*/ 723349 h 723349"/>
                  <a:gd name="connsiteX4" fmla="*/ 102394 w 409575"/>
                  <a:gd name="connsiteY4" fmla="*/ 723349 h 723349"/>
                  <a:gd name="connsiteX5" fmla="*/ 0 w 409575"/>
                  <a:gd name="connsiteY5" fmla="*/ 163318 h 723349"/>
                  <a:gd name="connsiteX6" fmla="*/ 128961 w 409575"/>
                  <a:gd name="connsiteY6" fmla="*/ 163318 h 723349"/>
                  <a:gd name="connsiteX0" fmla="*/ 204787 w 409575"/>
                  <a:gd name="connsiteY0" fmla="*/ 0 h 723349"/>
                  <a:gd name="connsiteX1" fmla="*/ 280613 w 409575"/>
                  <a:gd name="connsiteY1" fmla="*/ 163318 h 723349"/>
                  <a:gd name="connsiteX2" fmla="*/ 409575 w 409575"/>
                  <a:gd name="connsiteY2" fmla="*/ 163318 h 723349"/>
                  <a:gd name="connsiteX3" fmla="*/ 307181 w 409575"/>
                  <a:gd name="connsiteY3" fmla="*/ 723349 h 723349"/>
                  <a:gd name="connsiteX4" fmla="*/ 102394 w 409575"/>
                  <a:gd name="connsiteY4" fmla="*/ 723349 h 723349"/>
                  <a:gd name="connsiteX5" fmla="*/ 0 w 409575"/>
                  <a:gd name="connsiteY5" fmla="*/ 163318 h 723349"/>
                  <a:gd name="connsiteX6" fmla="*/ 204787 w 409575"/>
                  <a:gd name="connsiteY6" fmla="*/ 0 h 723349"/>
                  <a:gd name="connsiteX0" fmla="*/ 204787 w 409575"/>
                  <a:gd name="connsiteY0" fmla="*/ 0 h 723349"/>
                  <a:gd name="connsiteX1" fmla="*/ 409575 w 409575"/>
                  <a:gd name="connsiteY1" fmla="*/ 163318 h 723349"/>
                  <a:gd name="connsiteX2" fmla="*/ 307181 w 409575"/>
                  <a:gd name="connsiteY2" fmla="*/ 723349 h 723349"/>
                  <a:gd name="connsiteX3" fmla="*/ 102394 w 409575"/>
                  <a:gd name="connsiteY3" fmla="*/ 723349 h 723349"/>
                  <a:gd name="connsiteX4" fmla="*/ 0 w 409575"/>
                  <a:gd name="connsiteY4" fmla="*/ 163318 h 723349"/>
                  <a:gd name="connsiteX5" fmla="*/ 204787 w 409575"/>
                  <a:gd name="connsiteY5" fmla="*/ 0 h 723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09575" h="723349">
                    <a:moveTo>
                      <a:pt x="204787" y="0"/>
                    </a:moveTo>
                    <a:lnTo>
                      <a:pt x="409575" y="163318"/>
                    </a:lnTo>
                    <a:lnTo>
                      <a:pt x="307181" y="723349"/>
                    </a:lnTo>
                    <a:lnTo>
                      <a:pt x="102394" y="723349"/>
                    </a:lnTo>
                    <a:lnTo>
                      <a:pt x="0" y="163318"/>
                    </a:lnTo>
                    <a:lnTo>
                      <a:pt x="204787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89EB7F26-045C-4714-A99F-7D9B8A68CE34}"/>
                  </a:ext>
                </a:extLst>
              </p:cNvPr>
              <p:cNvSpPr/>
              <p:nvPr/>
            </p:nvSpPr>
            <p:spPr>
              <a:xfrm rot="19800000">
                <a:off x="5997041" y="2905654"/>
                <a:ext cx="88886" cy="303678"/>
              </a:xfrm>
              <a:custGeom>
                <a:avLst/>
                <a:gdLst>
                  <a:gd name="connsiteX0" fmla="*/ 204787 w 409575"/>
                  <a:gd name="connsiteY0" fmla="*/ 0 h 723349"/>
                  <a:gd name="connsiteX1" fmla="*/ 280613 w 409575"/>
                  <a:gd name="connsiteY1" fmla="*/ 163318 h 723349"/>
                  <a:gd name="connsiteX2" fmla="*/ 409575 w 409575"/>
                  <a:gd name="connsiteY2" fmla="*/ 163318 h 723349"/>
                  <a:gd name="connsiteX3" fmla="*/ 307181 w 409575"/>
                  <a:gd name="connsiteY3" fmla="*/ 723349 h 723349"/>
                  <a:gd name="connsiteX4" fmla="*/ 102394 w 409575"/>
                  <a:gd name="connsiteY4" fmla="*/ 723349 h 723349"/>
                  <a:gd name="connsiteX5" fmla="*/ 0 w 409575"/>
                  <a:gd name="connsiteY5" fmla="*/ 163318 h 723349"/>
                  <a:gd name="connsiteX6" fmla="*/ 128961 w 409575"/>
                  <a:gd name="connsiteY6" fmla="*/ 163318 h 723349"/>
                  <a:gd name="connsiteX0" fmla="*/ 204787 w 409575"/>
                  <a:gd name="connsiteY0" fmla="*/ 0 h 723349"/>
                  <a:gd name="connsiteX1" fmla="*/ 280613 w 409575"/>
                  <a:gd name="connsiteY1" fmla="*/ 163318 h 723349"/>
                  <a:gd name="connsiteX2" fmla="*/ 409575 w 409575"/>
                  <a:gd name="connsiteY2" fmla="*/ 163318 h 723349"/>
                  <a:gd name="connsiteX3" fmla="*/ 307181 w 409575"/>
                  <a:gd name="connsiteY3" fmla="*/ 723349 h 723349"/>
                  <a:gd name="connsiteX4" fmla="*/ 102394 w 409575"/>
                  <a:gd name="connsiteY4" fmla="*/ 723349 h 723349"/>
                  <a:gd name="connsiteX5" fmla="*/ 0 w 409575"/>
                  <a:gd name="connsiteY5" fmla="*/ 163318 h 723349"/>
                  <a:gd name="connsiteX6" fmla="*/ 204787 w 409575"/>
                  <a:gd name="connsiteY6" fmla="*/ 0 h 723349"/>
                  <a:gd name="connsiteX0" fmla="*/ 204787 w 409575"/>
                  <a:gd name="connsiteY0" fmla="*/ 0 h 723349"/>
                  <a:gd name="connsiteX1" fmla="*/ 409575 w 409575"/>
                  <a:gd name="connsiteY1" fmla="*/ 163318 h 723349"/>
                  <a:gd name="connsiteX2" fmla="*/ 307181 w 409575"/>
                  <a:gd name="connsiteY2" fmla="*/ 723349 h 723349"/>
                  <a:gd name="connsiteX3" fmla="*/ 102394 w 409575"/>
                  <a:gd name="connsiteY3" fmla="*/ 723349 h 723349"/>
                  <a:gd name="connsiteX4" fmla="*/ 0 w 409575"/>
                  <a:gd name="connsiteY4" fmla="*/ 163318 h 723349"/>
                  <a:gd name="connsiteX5" fmla="*/ 204787 w 409575"/>
                  <a:gd name="connsiteY5" fmla="*/ 0 h 723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09575" h="723349">
                    <a:moveTo>
                      <a:pt x="204787" y="0"/>
                    </a:moveTo>
                    <a:lnTo>
                      <a:pt x="409575" y="163318"/>
                    </a:lnTo>
                    <a:lnTo>
                      <a:pt x="307181" y="723349"/>
                    </a:lnTo>
                    <a:lnTo>
                      <a:pt x="102394" y="723349"/>
                    </a:lnTo>
                    <a:lnTo>
                      <a:pt x="0" y="163318"/>
                    </a:lnTo>
                    <a:lnTo>
                      <a:pt x="204787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D84D9A9E-EFD9-40AA-B367-9A370AD87EA3}"/>
                  </a:ext>
                </a:extLst>
              </p:cNvPr>
              <p:cNvSpPr/>
              <p:nvPr/>
            </p:nvSpPr>
            <p:spPr>
              <a:xfrm rot="1800000" flipH="1">
                <a:off x="6276347" y="2905660"/>
                <a:ext cx="88886" cy="303680"/>
              </a:xfrm>
              <a:custGeom>
                <a:avLst/>
                <a:gdLst>
                  <a:gd name="connsiteX0" fmla="*/ 204787 w 409575"/>
                  <a:gd name="connsiteY0" fmla="*/ 0 h 723349"/>
                  <a:gd name="connsiteX1" fmla="*/ 280613 w 409575"/>
                  <a:gd name="connsiteY1" fmla="*/ 163318 h 723349"/>
                  <a:gd name="connsiteX2" fmla="*/ 409575 w 409575"/>
                  <a:gd name="connsiteY2" fmla="*/ 163318 h 723349"/>
                  <a:gd name="connsiteX3" fmla="*/ 307181 w 409575"/>
                  <a:gd name="connsiteY3" fmla="*/ 723349 h 723349"/>
                  <a:gd name="connsiteX4" fmla="*/ 102394 w 409575"/>
                  <a:gd name="connsiteY4" fmla="*/ 723349 h 723349"/>
                  <a:gd name="connsiteX5" fmla="*/ 0 w 409575"/>
                  <a:gd name="connsiteY5" fmla="*/ 163318 h 723349"/>
                  <a:gd name="connsiteX6" fmla="*/ 128961 w 409575"/>
                  <a:gd name="connsiteY6" fmla="*/ 163318 h 723349"/>
                  <a:gd name="connsiteX0" fmla="*/ 204787 w 409575"/>
                  <a:gd name="connsiteY0" fmla="*/ 0 h 723349"/>
                  <a:gd name="connsiteX1" fmla="*/ 280613 w 409575"/>
                  <a:gd name="connsiteY1" fmla="*/ 163318 h 723349"/>
                  <a:gd name="connsiteX2" fmla="*/ 409575 w 409575"/>
                  <a:gd name="connsiteY2" fmla="*/ 163318 h 723349"/>
                  <a:gd name="connsiteX3" fmla="*/ 307181 w 409575"/>
                  <a:gd name="connsiteY3" fmla="*/ 723349 h 723349"/>
                  <a:gd name="connsiteX4" fmla="*/ 102394 w 409575"/>
                  <a:gd name="connsiteY4" fmla="*/ 723349 h 723349"/>
                  <a:gd name="connsiteX5" fmla="*/ 0 w 409575"/>
                  <a:gd name="connsiteY5" fmla="*/ 163318 h 723349"/>
                  <a:gd name="connsiteX6" fmla="*/ 204787 w 409575"/>
                  <a:gd name="connsiteY6" fmla="*/ 0 h 723349"/>
                  <a:gd name="connsiteX0" fmla="*/ 204787 w 409575"/>
                  <a:gd name="connsiteY0" fmla="*/ 0 h 723349"/>
                  <a:gd name="connsiteX1" fmla="*/ 409575 w 409575"/>
                  <a:gd name="connsiteY1" fmla="*/ 163318 h 723349"/>
                  <a:gd name="connsiteX2" fmla="*/ 307181 w 409575"/>
                  <a:gd name="connsiteY2" fmla="*/ 723349 h 723349"/>
                  <a:gd name="connsiteX3" fmla="*/ 102394 w 409575"/>
                  <a:gd name="connsiteY3" fmla="*/ 723349 h 723349"/>
                  <a:gd name="connsiteX4" fmla="*/ 0 w 409575"/>
                  <a:gd name="connsiteY4" fmla="*/ 163318 h 723349"/>
                  <a:gd name="connsiteX5" fmla="*/ 204787 w 409575"/>
                  <a:gd name="connsiteY5" fmla="*/ 0 h 723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09575" h="723349">
                    <a:moveTo>
                      <a:pt x="204787" y="0"/>
                    </a:moveTo>
                    <a:lnTo>
                      <a:pt x="409575" y="163318"/>
                    </a:lnTo>
                    <a:lnTo>
                      <a:pt x="307181" y="723349"/>
                    </a:lnTo>
                    <a:lnTo>
                      <a:pt x="102394" y="723349"/>
                    </a:lnTo>
                    <a:lnTo>
                      <a:pt x="0" y="163318"/>
                    </a:lnTo>
                    <a:lnTo>
                      <a:pt x="204787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楕円 289">
                <a:extLst>
                  <a:ext uri="{FF2B5EF4-FFF2-40B4-BE49-F238E27FC236}">
                    <a16:creationId xmlns:a16="http://schemas.microsoft.com/office/drawing/2014/main" id="{347F39C7-7606-4560-B792-D3BDC129CE7F}"/>
                  </a:ext>
                </a:extLst>
              </p:cNvPr>
              <p:cNvSpPr/>
              <p:nvPr/>
            </p:nvSpPr>
            <p:spPr>
              <a:xfrm>
                <a:off x="5996617" y="3093113"/>
                <a:ext cx="374745" cy="281947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四角形: 角を丸くする 290">
                <a:extLst>
                  <a:ext uri="{FF2B5EF4-FFF2-40B4-BE49-F238E27FC236}">
                    <a16:creationId xmlns:a16="http://schemas.microsoft.com/office/drawing/2014/main" id="{E817181A-865A-4FCA-BB47-7E0343C95D5C}"/>
                  </a:ext>
                </a:extLst>
              </p:cNvPr>
              <p:cNvSpPr/>
              <p:nvPr/>
            </p:nvSpPr>
            <p:spPr>
              <a:xfrm>
                <a:off x="5741715" y="4046134"/>
                <a:ext cx="142348" cy="186916"/>
              </a:xfrm>
              <a:prstGeom prst="roundRect">
                <a:avLst>
                  <a:gd name="adj" fmla="val 17187"/>
                </a:avLst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四角形: 角を丸くする 291">
                <a:extLst>
                  <a:ext uri="{FF2B5EF4-FFF2-40B4-BE49-F238E27FC236}">
                    <a16:creationId xmlns:a16="http://schemas.microsoft.com/office/drawing/2014/main" id="{B1B74643-CCDF-49DE-9C5F-43F2C31DD30A}"/>
                  </a:ext>
                </a:extLst>
              </p:cNvPr>
              <p:cNvSpPr/>
              <p:nvPr/>
            </p:nvSpPr>
            <p:spPr>
              <a:xfrm>
                <a:off x="6532290" y="4046134"/>
                <a:ext cx="142348" cy="186916"/>
              </a:xfrm>
              <a:prstGeom prst="roundRect">
                <a:avLst>
                  <a:gd name="adj" fmla="val 17187"/>
                </a:avLst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四角形: 角を丸くする 292">
                <a:extLst>
                  <a:ext uri="{FF2B5EF4-FFF2-40B4-BE49-F238E27FC236}">
                    <a16:creationId xmlns:a16="http://schemas.microsoft.com/office/drawing/2014/main" id="{90961F72-3D3D-4255-81F5-056D22087738}"/>
                  </a:ext>
                </a:extLst>
              </p:cNvPr>
              <p:cNvSpPr/>
              <p:nvPr/>
            </p:nvSpPr>
            <p:spPr>
              <a:xfrm rot="1358012">
                <a:off x="5846630" y="4972600"/>
                <a:ext cx="127556" cy="322840"/>
              </a:xfrm>
              <a:prstGeom prst="roundRect">
                <a:avLst>
                  <a:gd name="adj" fmla="val 16398"/>
                </a:avLst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94" name="グループ化 293">
                <a:extLst>
                  <a:ext uri="{FF2B5EF4-FFF2-40B4-BE49-F238E27FC236}">
                    <a16:creationId xmlns:a16="http://schemas.microsoft.com/office/drawing/2014/main" id="{8BC7C64A-049C-444F-A3CB-A203969A6CC2}"/>
                  </a:ext>
                </a:extLst>
              </p:cNvPr>
              <p:cNvGrpSpPr/>
              <p:nvPr/>
            </p:nvGrpSpPr>
            <p:grpSpPr>
              <a:xfrm>
                <a:off x="4952003" y="4683363"/>
                <a:ext cx="1054761" cy="1101131"/>
                <a:chOff x="4558637" y="4683363"/>
                <a:chExt cx="1054761" cy="1101131"/>
              </a:xfrm>
              <a:solidFill>
                <a:srgbClr val="FF0000"/>
              </a:solidFill>
            </p:grpSpPr>
            <p:sp>
              <p:nvSpPr>
                <p:cNvPr id="317" name="フリーフォーム: 図形 316">
                  <a:extLst>
                    <a:ext uri="{FF2B5EF4-FFF2-40B4-BE49-F238E27FC236}">
                      <a16:creationId xmlns:a16="http://schemas.microsoft.com/office/drawing/2014/main" id="{FFA43880-71BD-4FAC-B05B-BCAA453D4FF6}"/>
                    </a:ext>
                  </a:extLst>
                </p:cNvPr>
                <p:cNvSpPr/>
                <p:nvPr/>
              </p:nvSpPr>
              <p:spPr>
                <a:xfrm>
                  <a:off x="4558637" y="4683363"/>
                  <a:ext cx="1054761" cy="1005105"/>
                </a:xfrm>
                <a:custGeom>
                  <a:avLst/>
                  <a:gdLst>
                    <a:gd name="connsiteX0" fmla="*/ 642937 w 1042987"/>
                    <a:gd name="connsiteY0" fmla="*/ 0 h 938213"/>
                    <a:gd name="connsiteX1" fmla="*/ 414337 w 1042987"/>
                    <a:gd name="connsiteY1" fmla="*/ 547688 h 938213"/>
                    <a:gd name="connsiteX2" fmla="*/ 0 w 1042987"/>
                    <a:gd name="connsiteY2" fmla="*/ 752475 h 938213"/>
                    <a:gd name="connsiteX3" fmla="*/ 233362 w 1042987"/>
                    <a:gd name="connsiteY3" fmla="*/ 938213 h 938213"/>
                    <a:gd name="connsiteX4" fmla="*/ 547687 w 1042987"/>
                    <a:gd name="connsiteY4" fmla="*/ 938213 h 938213"/>
                    <a:gd name="connsiteX5" fmla="*/ 1042987 w 1042987"/>
                    <a:gd name="connsiteY5" fmla="*/ 404813 h 938213"/>
                    <a:gd name="connsiteX6" fmla="*/ 1042987 w 1042987"/>
                    <a:gd name="connsiteY6" fmla="*/ 295275 h 938213"/>
                    <a:gd name="connsiteX7" fmla="*/ 819150 w 1042987"/>
                    <a:gd name="connsiteY7" fmla="*/ 209550 h 938213"/>
                    <a:gd name="connsiteX8" fmla="*/ 642937 w 1042987"/>
                    <a:gd name="connsiteY8" fmla="*/ 0 h 938213"/>
                    <a:gd name="connsiteX0" fmla="*/ 642937 w 1042987"/>
                    <a:gd name="connsiteY0" fmla="*/ 0 h 938213"/>
                    <a:gd name="connsiteX1" fmla="*/ 414337 w 1042987"/>
                    <a:gd name="connsiteY1" fmla="*/ 547688 h 938213"/>
                    <a:gd name="connsiteX2" fmla="*/ 0 w 1042987"/>
                    <a:gd name="connsiteY2" fmla="*/ 752475 h 938213"/>
                    <a:gd name="connsiteX3" fmla="*/ 233362 w 1042987"/>
                    <a:gd name="connsiteY3" fmla="*/ 938213 h 938213"/>
                    <a:gd name="connsiteX4" fmla="*/ 547687 w 1042987"/>
                    <a:gd name="connsiteY4" fmla="*/ 938213 h 938213"/>
                    <a:gd name="connsiteX5" fmla="*/ 895350 w 1042987"/>
                    <a:gd name="connsiteY5" fmla="*/ 610282 h 938213"/>
                    <a:gd name="connsiteX6" fmla="*/ 1042987 w 1042987"/>
                    <a:gd name="connsiteY6" fmla="*/ 295275 h 938213"/>
                    <a:gd name="connsiteX7" fmla="*/ 819150 w 1042987"/>
                    <a:gd name="connsiteY7" fmla="*/ 209550 h 938213"/>
                    <a:gd name="connsiteX8" fmla="*/ 642937 w 1042987"/>
                    <a:gd name="connsiteY8" fmla="*/ 0 h 938213"/>
                    <a:gd name="connsiteX0" fmla="*/ 642937 w 1042987"/>
                    <a:gd name="connsiteY0" fmla="*/ 0 h 942680"/>
                    <a:gd name="connsiteX1" fmla="*/ 414337 w 1042987"/>
                    <a:gd name="connsiteY1" fmla="*/ 547688 h 942680"/>
                    <a:gd name="connsiteX2" fmla="*/ 0 w 1042987"/>
                    <a:gd name="connsiteY2" fmla="*/ 752475 h 942680"/>
                    <a:gd name="connsiteX3" fmla="*/ 233362 w 1042987"/>
                    <a:gd name="connsiteY3" fmla="*/ 938213 h 942680"/>
                    <a:gd name="connsiteX4" fmla="*/ 695324 w 1042987"/>
                    <a:gd name="connsiteY4" fmla="*/ 942680 h 942680"/>
                    <a:gd name="connsiteX5" fmla="*/ 895350 w 1042987"/>
                    <a:gd name="connsiteY5" fmla="*/ 610282 h 942680"/>
                    <a:gd name="connsiteX6" fmla="*/ 1042987 w 1042987"/>
                    <a:gd name="connsiteY6" fmla="*/ 295275 h 942680"/>
                    <a:gd name="connsiteX7" fmla="*/ 819150 w 1042987"/>
                    <a:gd name="connsiteY7" fmla="*/ 209550 h 942680"/>
                    <a:gd name="connsiteX8" fmla="*/ 642937 w 1042987"/>
                    <a:gd name="connsiteY8" fmla="*/ 0 h 942680"/>
                    <a:gd name="connsiteX0" fmla="*/ 642937 w 1042987"/>
                    <a:gd name="connsiteY0" fmla="*/ 0 h 942680"/>
                    <a:gd name="connsiteX1" fmla="*/ 423862 w 1042987"/>
                    <a:gd name="connsiteY1" fmla="*/ 480687 h 942680"/>
                    <a:gd name="connsiteX2" fmla="*/ 0 w 1042987"/>
                    <a:gd name="connsiteY2" fmla="*/ 752475 h 942680"/>
                    <a:gd name="connsiteX3" fmla="*/ 233362 w 1042987"/>
                    <a:gd name="connsiteY3" fmla="*/ 938213 h 942680"/>
                    <a:gd name="connsiteX4" fmla="*/ 695324 w 1042987"/>
                    <a:gd name="connsiteY4" fmla="*/ 942680 h 942680"/>
                    <a:gd name="connsiteX5" fmla="*/ 895350 w 1042987"/>
                    <a:gd name="connsiteY5" fmla="*/ 610282 h 942680"/>
                    <a:gd name="connsiteX6" fmla="*/ 1042987 w 1042987"/>
                    <a:gd name="connsiteY6" fmla="*/ 295275 h 942680"/>
                    <a:gd name="connsiteX7" fmla="*/ 819150 w 1042987"/>
                    <a:gd name="connsiteY7" fmla="*/ 209550 h 942680"/>
                    <a:gd name="connsiteX8" fmla="*/ 642937 w 1042987"/>
                    <a:gd name="connsiteY8" fmla="*/ 0 h 942680"/>
                    <a:gd name="connsiteX0" fmla="*/ 657616 w 1057666"/>
                    <a:gd name="connsiteY0" fmla="*/ 0 h 942680"/>
                    <a:gd name="connsiteX1" fmla="*/ 438541 w 1057666"/>
                    <a:gd name="connsiteY1" fmla="*/ 480687 h 942680"/>
                    <a:gd name="connsiteX2" fmla="*/ 14679 w 1057666"/>
                    <a:gd name="connsiteY2" fmla="*/ 752475 h 942680"/>
                    <a:gd name="connsiteX3" fmla="*/ 248041 w 1057666"/>
                    <a:gd name="connsiteY3" fmla="*/ 938213 h 942680"/>
                    <a:gd name="connsiteX4" fmla="*/ 710003 w 1057666"/>
                    <a:gd name="connsiteY4" fmla="*/ 942680 h 942680"/>
                    <a:gd name="connsiteX5" fmla="*/ 910029 w 1057666"/>
                    <a:gd name="connsiteY5" fmla="*/ 610282 h 942680"/>
                    <a:gd name="connsiteX6" fmla="*/ 1057666 w 1057666"/>
                    <a:gd name="connsiteY6" fmla="*/ 295275 h 942680"/>
                    <a:gd name="connsiteX7" fmla="*/ 833829 w 1057666"/>
                    <a:gd name="connsiteY7" fmla="*/ 209550 h 942680"/>
                    <a:gd name="connsiteX8" fmla="*/ 657616 w 1057666"/>
                    <a:gd name="connsiteY8" fmla="*/ 0 h 942680"/>
                    <a:gd name="connsiteX0" fmla="*/ 660602 w 1060652"/>
                    <a:gd name="connsiteY0" fmla="*/ 0 h 942680"/>
                    <a:gd name="connsiteX1" fmla="*/ 441527 w 1060652"/>
                    <a:gd name="connsiteY1" fmla="*/ 480687 h 942680"/>
                    <a:gd name="connsiteX2" fmla="*/ 17665 w 1060652"/>
                    <a:gd name="connsiteY2" fmla="*/ 752475 h 942680"/>
                    <a:gd name="connsiteX3" fmla="*/ 251027 w 1060652"/>
                    <a:gd name="connsiteY3" fmla="*/ 938213 h 942680"/>
                    <a:gd name="connsiteX4" fmla="*/ 712989 w 1060652"/>
                    <a:gd name="connsiteY4" fmla="*/ 942680 h 942680"/>
                    <a:gd name="connsiteX5" fmla="*/ 913015 w 1060652"/>
                    <a:gd name="connsiteY5" fmla="*/ 610282 h 942680"/>
                    <a:gd name="connsiteX6" fmla="*/ 1060652 w 1060652"/>
                    <a:gd name="connsiteY6" fmla="*/ 295275 h 942680"/>
                    <a:gd name="connsiteX7" fmla="*/ 836815 w 1060652"/>
                    <a:gd name="connsiteY7" fmla="*/ 209550 h 942680"/>
                    <a:gd name="connsiteX8" fmla="*/ 660602 w 1060652"/>
                    <a:gd name="connsiteY8" fmla="*/ 0 h 942680"/>
                    <a:gd name="connsiteX0" fmla="*/ 660602 w 1060652"/>
                    <a:gd name="connsiteY0" fmla="*/ 0 h 942682"/>
                    <a:gd name="connsiteX1" fmla="*/ 441527 w 1060652"/>
                    <a:gd name="connsiteY1" fmla="*/ 480687 h 942682"/>
                    <a:gd name="connsiteX2" fmla="*/ 17665 w 1060652"/>
                    <a:gd name="connsiteY2" fmla="*/ 752475 h 942682"/>
                    <a:gd name="connsiteX3" fmla="*/ 251027 w 1060652"/>
                    <a:gd name="connsiteY3" fmla="*/ 938213 h 942682"/>
                    <a:gd name="connsiteX4" fmla="*/ 712989 w 1060652"/>
                    <a:gd name="connsiteY4" fmla="*/ 942680 h 942682"/>
                    <a:gd name="connsiteX5" fmla="*/ 913015 w 1060652"/>
                    <a:gd name="connsiteY5" fmla="*/ 610282 h 942682"/>
                    <a:gd name="connsiteX6" fmla="*/ 1060652 w 1060652"/>
                    <a:gd name="connsiteY6" fmla="*/ 295275 h 942682"/>
                    <a:gd name="connsiteX7" fmla="*/ 836815 w 1060652"/>
                    <a:gd name="connsiteY7" fmla="*/ 209550 h 942682"/>
                    <a:gd name="connsiteX8" fmla="*/ 660602 w 1060652"/>
                    <a:gd name="connsiteY8" fmla="*/ 0 h 942682"/>
                    <a:gd name="connsiteX0" fmla="*/ 660602 w 1060652"/>
                    <a:gd name="connsiteY0" fmla="*/ 0 h 942682"/>
                    <a:gd name="connsiteX1" fmla="*/ 441527 w 1060652"/>
                    <a:gd name="connsiteY1" fmla="*/ 480687 h 942682"/>
                    <a:gd name="connsiteX2" fmla="*/ 17665 w 1060652"/>
                    <a:gd name="connsiteY2" fmla="*/ 752475 h 942682"/>
                    <a:gd name="connsiteX3" fmla="*/ 251027 w 1060652"/>
                    <a:gd name="connsiteY3" fmla="*/ 938213 h 942682"/>
                    <a:gd name="connsiteX4" fmla="*/ 712989 w 1060652"/>
                    <a:gd name="connsiteY4" fmla="*/ 942680 h 942682"/>
                    <a:gd name="connsiteX5" fmla="*/ 913015 w 1060652"/>
                    <a:gd name="connsiteY5" fmla="*/ 610282 h 942682"/>
                    <a:gd name="connsiteX6" fmla="*/ 1060652 w 1060652"/>
                    <a:gd name="connsiteY6" fmla="*/ 295275 h 942682"/>
                    <a:gd name="connsiteX7" fmla="*/ 836815 w 1060652"/>
                    <a:gd name="connsiteY7" fmla="*/ 209550 h 942682"/>
                    <a:gd name="connsiteX8" fmla="*/ 660602 w 1060652"/>
                    <a:gd name="connsiteY8" fmla="*/ 0 h 942682"/>
                    <a:gd name="connsiteX0" fmla="*/ 646789 w 1046839"/>
                    <a:gd name="connsiteY0" fmla="*/ 0 h 942682"/>
                    <a:gd name="connsiteX1" fmla="*/ 406283 w 1046839"/>
                    <a:gd name="connsiteY1" fmla="*/ 469520 h 942682"/>
                    <a:gd name="connsiteX2" fmla="*/ 3852 w 1046839"/>
                    <a:gd name="connsiteY2" fmla="*/ 752475 h 942682"/>
                    <a:gd name="connsiteX3" fmla="*/ 237214 w 1046839"/>
                    <a:gd name="connsiteY3" fmla="*/ 938213 h 942682"/>
                    <a:gd name="connsiteX4" fmla="*/ 699176 w 1046839"/>
                    <a:gd name="connsiteY4" fmla="*/ 942680 h 942682"/>
                    <a:gd name="connsiteX5" fmla="*/ 899202 w 1046839"/>
                    <a:gd name="connsiteY5" fmla="*/ 610282 h 942682"/>
                    <a:gd name="connsiteX6" fmla="*/ 1046839 w 1046839"/>
                    <a:gd name="connsiteY6" fmla="*/ 295275 h 942682"/>
                    <a:gd name="connsiteX7" fmla="*/ 823002 w 1046839"/>
                    <a:gd name="connsiteY7" fmla="*/ 209550 h 942682"/>
                    <a:gd name="connsiteX8" fmla="*/ 646789 w 1046839"/>
                    <a:gd name="connsiteY8" fmla="*/ 0 h 942682"/>
                    <a:gd name="connsiteX0" fmla="*/ 654711 w 1054761"/>
                    <a:gd name="connsiteY0" fmla="*/ 0 h 942682"/>
                    <a:gd name="connsiteX1" fmla="*/ 414205 w 1054761"/>
                    <a:gd name="connsiteY1" fmla="*/ 469520 h 942682"/>
                    <a:gd name="connsiteX2" fmla="*/ 11774 w 1054761"/>
                    <a:gd name="connsiteY2" fmla="*/ 752475 h 942682"/>
                    <a:gd name="connsiteX3" fmla="*/ 245136 w 1054761"/>
                    <a:gd name="connsiteY3" fmla="*/ 938213 h 942682"/>
                    <a:gd name="connsiteX4" fmla="*/ 707098 w 1054761"/>
                    <a:gd name="connsiteY4" fmla="*/ 942680 h 942682"/>
                    <a:gd name="connsiteX5" fmla="*/ 907124 w 1054761"/>
                    <a:gd name="connsiteY5" fmla="*/ 610282 h 942682"/>
                    <a:gd name="connsiteX6" fmla="*/ 1054761 w 1054761"/>
                    <a:gd name="connsiteY6" fmla="*/ 295275 h 942682"/>
                    <a:gd name="connsiteX7" fmla="*/ 830924 w 1054761"/>
                    <a:gd name="connsiteY7" fmla="*/ 209550 h 942682"/>
                    <a:gd name="connsiteX8" fmla="*/ 654711 w 1054761"/>
                    <a:gd name="connsiteY8" fmla="*/ 0 h 942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54761" h="942682">
                      <a:moveTo>
                        <a:pt x="654711" y="0"/>
                      </a:moveTo>
                      <a:cubicBezTo>
                        <a:pt x="581686" y="160229"/>
                        <a:pt x="499137" y="389692"/>
                        <a:pt x="414205" y="469520"/>
                      </a:cubicBezTo>
                      <a:cubicBezTo>
                        <a:pt x="329273" y="549348"/>
                        <a:pt x="68527" y="643092"/>
                        <a:pt x="11774" y="752475"/>
                      </a:cubicBezTo>
                      <a:cubicBezTo>
                        <a:pt x="-44979" y="861858"/>
                        <a:pt x="114962" y="938834"/>
                        <a:pt x="245136" y="938213"/>
                      </a:cubicBezTo>
                      <a:lnTo>
                        <a:pt x="707098" y="942680"/>
                      </a:lnTo>
                      <a:cubicBezTo>
                        <a:pt x="783298" y="943548"/>
                        <a:pt x="840449" y="721081"/>
                        <a:pt x="907124" y="610282"/>
                      </a:cubicBezTo>
                      <a:lnTo>
                        <a:pt x="1054761" y="295275"/>
                      </a:lnTo>
                      <a:lnTo>
                        <a:pt x="830924" y="209550"/>
                      </a:lnTo>
                      <a:lnTo>
                        <a:pt x="654711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A7484FE3-76CD-4612-AE3F-297F2AAC1898}"/>
                    </a:ext>
                  </a:extLst>
                </p:cNvPr>
                <p:cNvSpPr/>
                <p:nvPr/>
              </p:nvSpPr>
              <p:spPr>
                <a:xfrm rot="1800000">
                  <a:off x="5011916" y="4752339"/>
                  <a:ext cx="188197" cy="1032155"/>
                </a:xfrm>
                <a:custGeom>
                  <a:avLst/>
                  <a:gdLst>
                    <a:gd name="connsiteX0" fmla="*/ 0 w 188197"/>
                    <a:gd name="connsiteY0" fmla="*/ 0 h 1032155"/>
                    <a:gd name="connsiteX1" fmla="*/ 110662 w 188197"/>
                    <a:gd name="connsiteY1" fmla="*/ 44122 h 1032155"/>
                    <a:gd name="connsiteX2" fmla="*/ 137778 w 188197"/>
                    <a:gd name="connsiteY2" fmla="*/ 132993 h 1032155"/>
                    <a:gd name="connsiteX3" fmla="*/ 188197 w 188197"/>
                    <a:gd name="connsiteY3" fmla="*/ 577266 h 1032155"/>
                    <a:gd name="connsiteX4" fmla="*/ 175162 w 188197"/>
                    <a:gd name="connsiteY4" fmla="*/ 807292 h 1032155"/>
                    <a:gd name="connsiteX5" fmla="*/ 146887 w 188197"/>
                    <a:gd name="connsiteY5" fmla="*/ 969338 h 1032155"/>
                    <a:gd name="connsiteX6" fmla="*/ 40553 w 188197"/>
                    <a:gd name="connsiteY6" fmla="*/ 1029277 h 1032155"/>
                    <a:gd name="connsiteX7" fmla="*/ 34635 w 188197"/>
                    <a:gd name="connsiteY7" fmla="*/ 1032155 h 1032155"/>
                    <a:gd name="connsiteX8" fmla="*/ 48333 w 188197"/>
                    <a:gd name="connsiteY8" fmla="*/ 983754 h 1032155"/>
                    <a:gd name="connsiteX9" fmla="*/ 91125 w 188197"/>
                    <a:gd name="connsiteY9" fmla="*/ 577266 h 1032155"/>
                    <a:gd name="connsiteX10" fmla="*/ 48333 w 188197"/>
                    <a:gd name="connsiteY10" fmla="*/ 170779 h 1032155"/>
                    <a:gd name="connsiteX11" fmla="*/ 0 w 188197"/>
                    <a:gd name="connsiteY11" fmla="*/ 0 h 1032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8197" h="1032155">
                      <a:moveTo>
                        <a:pt x="0" y="0"/>
                      </a:moveTo>
                      <a:lnTo>
                        <a:pt x="110662" y="44122"/>
                      </a:lnTo>
                      <a:lnTo>
                        <a:pt x="137778" y="132993"/>
                      </a:lnTo>
                      <a:cubicBezTo>
                        <a:pt x="170244" y="269545"/>
                        <a:pt x="188197" y="419676"/>
                        <a:pt x="188197" y="577266"/>
                      </a:cubicBezTo>
                      <a:cubicBezTo>
                        <a:pt x="188197" y="656061"/>
                        <a:pt x="183709" y="732991"/>
                        <a:pt x="175162" y="807292"/>
                      </a:cubicBezTo>
                      <a:lnTo>
                        <a:pt x="146887" y="969338"/>
                      </a:lnTo>
                      <a:lnTo>
                        <a:pt x="40553" y="1029277"/>
                      </a:lnTo>
                      <a:lnTo>
                        <a:pt x="34635" y="1032155"/>
                      </a:lnTo>
                      <a:lnTo>
                        <a:pt x="48333" y="983754"/>
                      </a:lnTo>
                      <a:cubicBezTo>
                        <a:pt x="75888" y="858816"/>
                        <a:pt x="91124" y="721454"/>
                        <a:pt x="91125" y="577266"/>
                      </a:cubicBezTo>
                      <a:cubicBezTo>
                        <a:pt x="91124" y="433079"/>
                        <a:pt x="75888" y="295717"/>
                        <a:pt x="48333" y="170779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9" name="フリーフォーム: 図形 318">
                  <a:extLst>
                    <a:ext uri="{FF2B5EF4-FFF2-40B4-BE49-F238E27FC236}">
                      <a16:creationId xmlns:a16="http://schemas.microsoft.com/office/drawing/2014/main" id="{4A2FF26D-EE79-44C2-99CA-7BD396906FB7}"/>
                    </a:ext>
                  </a:extLst>
                </p:cNvPr>
                <p:cNvSpPr/>
                <p:nvPr/>
              </p:nvSpPr>
              <p:spPr>
                <a:xfrm rot="1800000">
                  <a:off x="4823513" y="5030855"/>
                  <a:ext cx="76205" cy="687839"/>
                </a:xfrm>
                <a:custGeom>
                  <a:avLst/>
                  <a:gdLst>
                    <a:gd name="connsiteX0" fmla="*/ 48409 w 76205"/>
                    <a:gd name="connsiteY0" fmla="*/ 0 h 687839"/>
                    <a:gd name="connsiteX1" fmla="*/ 63171 w 76205"/>
                    <a:gd name="connsiteY1" fmla="*/ 84599 h 687839"/>
                    <a:gd name="connsiteX2" fmla="*/ 76205 w 76205"/>
                    <a:gd name="connsiteY2" fmla="*/ 314624 h 687839"/>
                    <a:gd name="connsiteX3" fmla="*/ 63171 w 76205"/>
                    <a:gd name="connsiteY3" fmla="*/ 544650 h 687839"/>
                    <a:gd name="connsiteX4" fmla="*/ 39539 w 76205"/>
                    <a:gd name="connsiteY4" fmla="*/ 680081 h 687839"/>
                    <a:gd name="connsiteX5" fmla="*/ 12963 w 76205"/>
                    <a:gd name="connsiteY5" fmla="*/ 687089 h 687839"/>
                    <a:gd name="connsiteX6" fmla="*/ 0 w 76205"/>
                    <a:gd name="connsiteY6" fmla="*/ 687839 h 687839"/>
                    <a:gd name="connsiteX7" fmla="*/ 25620 w 76205"/>
                    <a:gd name="connsiteY7" fmla="*/ 536925 h 687839"/>
                    <a:gd name="connsiteX8" fmla="*/ 37877 w 76205"/>
                    <a:gd name="connsiteY8" fmla="*/ 314624 h 687839"/>
                    <a:gd name="connsiteX9" fmla="*/ 29021 w 76205"/>
                    <a:gd name="connsiteY9" fmla="*/ 153996 h 687839"/>
                    <a:gd name="connsiteX10" fmla="*/ 39587 w 76205"/>
                    <a:gd name="connsiteY10" fmla="*/ 125499 h 687839"/>
                    <a:gd name="connsiteX11" fmla="*/ 49216 w 76205"/>
                    <a:gd name="connsiteY11" fmla="*/ 15897 h 687839"/>
                    <a:gd name="connsiteX12" fmla="*/ 48409 w 76205"/>
                    <a:gd name="connsiteY12" fmla="*/ 0 h 6878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6205" h="687839">
                      <a:moveTo>
                        <a:pt x="48409" y="0"/>
                      </a:moveTo>
                      <a:lnTo>
                        <a:pt x="63171" y="84599"/>
                      </a:lnTo>
                      <a:cubicBezTo>
                        <a:pt x="71717" y="158899"/>
                        <a:pt x="76205" y="235829"/>
                        <a:pt x="76205" y="314624"/>
                      </a:cubicBezTo>
                      <a:cubicBezTo>
                        <a:pt x="76205" y="393419"/>
                        <a:pt x="71717" y="470349"/>
                        <a:pt x="63171" y="544650"/>
                      </a:cubicBezTo>
                      <a:lnTo>
                        <a:pt x="39539" y="680081"/>
                      </a:lnTo>
                      <a:lnTo>
                        <a:pt x="12963" y="687089"/>
                      </a:lnTo>
                      <a:lnTo>
                        <a:pt x="0" y="687839"/>
                      </a:lnTo>
                      <a:lnTo>
                        <a:pt x="25620" y="536925"/>
                      </a:lnTo>
                      <a:cubicBezTo>
                        <a:pt x="33657" y="465120"/>
                        <a:pt x="37877" y="390773"/>
                        <a:pt x="37877" y="314624"/>
                      </a:cubicBezTo>
                      <a:lnTo>
                        <a:pt x="29021" y="153996"/>
                      </a:lnTo>
                      <a:lnTo>
                        <a:pt x="39587" y="125499"/>
                      </a:lnTo>
                      <a:cubicBezTo>
                        <a:pt x="47336" y="96455"/>
                        <a:pt x="49970" y="58850"/>
                        <a:pt x="49216" y="15897"/>
                      </a:cubicBezTo>
                      <a:lnTo>
                        <a:pt x="48409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0" name="フリーフォーム: 図形 319">
                  <a:extLst>
                    <a:ext uri="{FF2B5EF4-FFF2-40B4-BE49-F238E27FC236}">
                      <a16:creationId xmlns:a16="http://schemas.microsoft.com/office/drawing/2014/main" id="{AD254569-68DD-4ED6-8CF8-6C520A4C1AA0}"/>
                    </a:ext>
                  </a:extLst>
                </p:cNvPr>
                <p:cNvSpPr/>
                <p:nvPr/>
              </p:nvSpPr>
              <p:spPr>
                <a:xfrm rot="1800000">
                  <a:off x="5227226" y="4904479"/>
                  <a:ext cx="161302" cy="869300"/>
                </a:xfrm>
                <a:custGeom>
                  <a:avLst/>
                  <a:gdLst>
                    <a:gd name="connsiteX0" fmla="*/ 0 w 161302"/>
                    <a:gd name="connsiteY0" fmla="*/ 13036 h 869300"/>
                    <a:gd name="connsiteX1" fmla="*/ 95322 w 161302"/>
                    <a:gd name="connsiteY1" fmla="*/ 0 h 869300"/>
                    <a:gd name="connsiteX2" fmla="*/ 110882 w 161302"/>
                    <a:gd name="connsiteY2" fmla="*/ 50999 h 869300"/>
                    <a:gd name="connsiteX3" fmla="*/ 161302 w 161302"/>
                    <a:gd name="connsiteY3" fmla="*/ 495272 h 869300"/>
                    <a:gd name="connsiteX4" fmla="*/ 148267 w 161302"/>
                    <a:gd name="connsiteY4" fmla="*/ 725298 h 869300"/>
                    <a:gd name="connsiteX5" fmla="*/ 133661 w 161302"/>
                    <a:gd name="connsiteY5" fmla="*/ 809004 h 869300"/>
                    <a:gd name="connsiteX6" fmla="*/ 26692 w 161302"/>
                    <a:gd name="connsiteY6" fmla="*/ 869300 h 869300"/>
                    <a:gd name="connsiteX7" fmla="*/ 53166 w 161302"/>
                    <a:gd name="connsiteY7" fmla="*/ 705734 h 869300"/>
                    <a:gd name="connsiteX8" fmla="*/ 64229 w 161302"/>
                    <a:gd name="connsiteY8" fmla="*/ 495272 h 869300"/>
                    <a:gd name="connsiteX9" fmla="*/ 21438 w 161302"/>
                    <a:gd name="connsiteY9" fmla="*/ 88785 h 869300"/>
                    <a:gd name="connsiteX10" fmla="*/ 0 w 161302"/>
                    <a:gd name="connsiteY10" fmla="*/ 13036 h 869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1302" h="869300">
                      <a:moveTo>
                        <a:pt x="0" y="13036"/>
                      </a:moveTo>
                      <a:lnTo>
                        <a:pt x="95322" y="0"/>
                      </a:lnTo>
                      <a:lnTo>
                        <a:pt x="110882" y="50999"/>
                      </a:lnTo>
                      <a:cubicBezTo>
                        <a:pt x="143349" y="187551"/>
                        <a:pt x="161302" y="337682"/>
                        <a:pt x="161302" y="495272"/>
                      </a:cubicBezTo>
                      <a:cubicBezTo>
                        <a:pt x="161302" y="574067"/>
                        <a:pt x="156813" y="650998"/>
                        <a:pt x="148267" y="725298"/>
                      </a:cubicBezTo>
                      <a:lnTo>
                        <a:pt x="133661" y="809004"/>
                      </a:lnTo>
                      <a:lnTo>
                        <a:pt x="26692" y="869300"/>
                      </a:lnTo>
                      <a:lnTo>
                        <a:pt x="53166" y="705734"/>
                      </a:lnTo>
                      <a:cubicBezTo>
                        <a:pt x="60420" y="637753"/>
                        <a:pt x="64229" y="567366"/>
                        <a:pt x="64229" y="495272"/>
                      </a:cubicBezTo>
                      <a:cubicBezTo>
                        <a:pt x="64230" y="351085"/>
                        <a:pt x="48992" y="213723"/>
                        <a:pt x="21438" y="88785"/>
                      </a:cubicBezTo>
                      <a:lnTo>
                        <a:pt x="0" y="13036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95" name="グループ化 294">
                <a:extLst>
                  <a:ext uri="{FF2B5EF4-FFF2-40B4-BE49-F238E27FC236}">
                    <a16:creationId xmlns:a16="http://schemas.microsoft.com/office/drawing/2014/main" id="{DFDE91A7-2DC2-4DB9-B373-E3213D26FD08}"/>
                  </a:ext>
                </a:extLst>
              </p:cNvPr>
              <p:cNvGrpSpPr/>
              <p:nvPr/>
            </p:nvGrpSpPr>
            <p:grpSpPr>
              <a:xfrm>
                <a:off x="5637314" y="4451830"/>
                <a:ext cx="1132580" cy="827562"/>
                <a:chOff x="7486651" y="3499152"/>
                <a:chExt cx="1460879" cy="1067449"/>
              </a:xfrm>
              <a:solidFill>
                <a:srgbClr val="FF0000"/>
              </a:solidFill>
            </p:grpSpPr>
            <p:sp>
              <p:nvSpPr>
                <p:cNvPr id="308" name="四角形: 角を丸くする 307">
                  <a:extLst>
                    <a:ext uri="{FF2B5EF4-FFF2-40B4-BE49-F238E27FC236}">
                      <a16:creationId xmlns:a16="http://schemas.microsoft.com/office/drawing/2014/main" id="{854AA93A-879E-4E92-A23E-6DFABB6447DD}"/>
                    </a:ext>
                  </a:extLst>
                </p:cNvPr>
                <p:cNvSpPr/>
                <p:nvPr/>
              </p:nvSpPr>
              <p:spPr>
                <a:xfrm>
                  <a:off x="7526635" y="3989821"/>
                  <a:ext cx="21218" cy="328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09" name="四角形: 上の 2 つの角を丸める 308">
                  <a:extLst>
                    <a:ext uri="{FF2B5EF4-FFF2-40B4-BE49-F238E27FC236}">
                      <a16:creationId xmlns:a16="http://schemas.microsoft.com/office/drawing/2014/main" id="{1A7AA85B-BF12-4AFA-AA6D-F3CCCD558FE9}"/>
                    </a:ext>
                  </a:extLst>
                </p:cNvPr>
                <p:cNvSpPr/>
                <p:nvPr/>
              </p:nvSpPr>
              <p:spPr>
                <a:xfrm>
                  <a:off x="7486651" y="4318177"/>
                  <a:ext cx="101186" cy="24842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0" name="楕円 309">
                  <a:extLst>
                    <a:ext uri="{FF2B5EF4-FFF2-40B4-BE49-F238E27FC236}">
                      <a16:creationId xmlns:a16="http://schemas.microsoft.com/office/drawing/2014/main" id="{97E61B3E-1116-4A99-ADFE-5B1B033D9485}"/>
                    </a:ext>
                  </a:extLst>
                </p:cNvPr>
                <p:cNvSpPr/>
                <p:nvPr/>
              </p:nvSpPr>
              <p:spPr>
                <a:xfrm>
                  <a:off x="7497653" y="4287918"/>
                  <a:ext cx="79182" cy="45719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" name="四角形: 角を丸くする 310">
                  <a:extLst>
                    <a:ext uri="{FF2B5EF4-FFF2-40B4-BE49-F238E27FC236}">
                      <a16:creationId xmlns:a16="http://schemas.microsoft.com/office/drawing/2014/main" id="{1E3840B5-7BA3-4A48-A6CE-126A2E76717E}"/>
                    </a:ext>
                  </a:extLst>
                </p:cNvPr>
                <p:cNvSpPr/>
                <p:nvPr/>
              </p:nvSpPr>
              <p:spPr>
                <a:xfrm>
                  <a:off x="8886328" y="3989821"/>
                  <a:ext cx="21218" cy="328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12" name="四角形: 上の 2 つの角を丸める 311">
                  <a:extLst>
                    <a:ext uri="{FF2B5EF4-FFF2-40B4-BE49-F238E27FC236}">
                      <a16:creationId xmlns:a16="http://schemas.microsoft.com/office/drawing/2014/main" id="{6B197F8F-7EFF-4C81-8C1A-55B60C76F661}"/>
                    </a:ext>
                  </a:extLst>
                </p:cNvPr>
                <p:cNvSpPr/>
                <p:nvPr/>
              </p:nvSpPr>
              <p:spPr>
                <a:xfrm>
                  <a:off x="8846344" y="4318177"/>
                  <a:ext cx="101186" cy="24842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楕円 312">
                  <a:extLst>
                    <a:ext uri="{FF2B5EF4-FFF2-40B4-BE49-F238E27FC236}">
                      <a16:creationId xmlns:a16="http://schemas.microsoft.com/office/drawing/2014/main" id="{A216F40E-4D21-4988-81BF-937E7B95928B}"/>
                    </a:ext>
                  </a:extLst>
                </p:cNvPr>
                <p:cNvSpPr/>
                <p:nvPr/>
              </p:nvSpPr>
              <p:spPr>
                <a:xfrm>
                  <a:off x="8857346" y="4287918"/>
                  <a:ext cx="79182" cy="45719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フリーフォーム: 図形 313">
                  <a:extLst>
                    <a:ext uri="{FF2B5EF4-FFF2-40B4-BE49-F238E27FC236}">
                      <a16:creationId xmlns:a16="http://schemas.microsoft.com/office/drawing/2014/main" id="{83B9CF22-C7A1-4D9D-88CD-B813E03C7E4F}"/>
                    </a:ext>
                  </a:extLst>
                </p:cNvPr>
                <p:cNvSpPr/>
                <p:nvPr/>
              </p:nvSpPr>
              <p:spPr>
                <a:xfrm>
                  <a:off x="7501309" y="3499152"/>
                  <a:ext cx="1438417" cy="753425"/>
                </a:xfrm>
                <a:custGeom>
                  <a:avLst/>
                  <a:gdLst>
                    <a:gd name="connsiteX0" fmla="*/ 721093 w 1438417"/>
                    <a:gd name="connsiteY0" fmla="*/ 4 h 753425"/>
                    <a:gd name="connsiteX1" fmla="*/ 1438417 w 1438417"/>
                    <a:gd name="connsiteY1" fmla="*/ 531529 h 753425"/>
                    <a:gd name="connsiteX2" fmla="*/ 718409 w 1438417"/>
                    <a:gd name="connsiteY2" fmla="*/ 753425 h 753425"/>
                    <a:gd name="connsiteX3" fmla="*/ 0 w 1438417"/>
                    <a:gd name="connsiteY3" fmla="*/ 526405 h 753425"/>
                    <a:gd name="connsiteX4" fmla="*/ 721093 w 1438417"/>
                    <a:gd name="connsiteY4" fmla="*/ 4 h 75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38417" h="753425">
                      <a:moveTo>
                        <a:pt x="721093" y="4"/>
                      </a:moveTo>
                      <a:cubicBezTo>
                        <a:pt x="1050732" y="1178"/>
                        <a:pt x="1341333" y="216508"/>
                        <a:pt x="1438417" y="531529"/>
                      </a:cubicBezTo>
                      <a:lnTo>
                        <a:pt x="718409" y="753425"/>
                      </a:lnTo>
                      <a:lnTo>
                        <a:pt x="0" y="526405"/>
                      </a:lnTo>
                      <a:cubicBezTo>
                        <a:pt x="99326" y="212085"/>
                        <a:pt x="391454" y="-1170"/>
                        <a:pt x="721093" y="4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7875ED64-1287-4839-97F8-E6F8C016DBF0}"/>
                    </a:ext>
                  </a:extLst>
                </p:cNvPr>
                <p:cNvSpPr/>
                <p:nvPr/>
              </p:nvSpPr>
              <p:spPr>
                <a:xfrm>
                  <a:off x="7616123" y="3619429"/>
                  <a:ext cx="1208790" cy="633148"/>
                </a:xfrm>
                <a:custGeom>
                  <a:avLst/>
                  <a:gdLst>
                    <a:gd name="connsiteX0" fmla="*/ 721093 w 1438417"/>
                    <a:gd name="connsiteY0" fmla="*/ 4 h 753425"/>
                    <a:gd name="connsiteX1" fmla="*/ 1438417 w 1438417"/>
                    <a:gd name="connsiteY1" fmla="*/ 531529 h 753425"/>
                    <a:gd name="connsiteX2" fmla="*/ 718409 w 1438417"/>
                    <a:gd name="connsiteY2" fmla="*/ 753425 h 753425"/>
                    <a:gd name="connsiteX3" fmla="*/ 0 w 1438417"/>
                    <a:gd name="connsiteY3" fmla="*/ 526405 h 753425"/>
                    <a:gd name="connsiteX4" fmla="*/ 721093 w 1438417"/>
                    <a:gd name="connsiteY4" fmla="*/ 4 h 75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38417" h="753425">
                      <a:moveTo>
                        <a:pt x="721093" y="4"/>
                      </a:moveTo>
                      <a:cubicBezTo>
                        <a:pt x="1050732" y="1178"/>
                        <a:pt x="1341333" y="216508"/>
                        <a:pt x="1438417" y="531529"/>
                      </a:cubicBezTo>
                      <a:lnTo>
                        <a:pt x="718409" y="753425"/>
                      </a:lnTo>
                      <a:lnTo>
                        <a:pt x="0" y="526405"/>
                      </a:lnTo>
                      <a:cubicBezTo>
                        <a:pt x="99326" y="212085"/>
                        <a:pt x="391454" y="-1170"/>
                        <a:pt x="721093" y="4"/>
                      </a:cubicBezTo>
                      <a:close/>
                    </a:path>
                  </a:pathLst>
                </a:custGeom>
                <a:solidFill>
                  <a:srgbClr val="00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BAECAE41-F53C-4744-9475-B2BAEE6EF67A}"/>
                    </a:ext>
                  </a:extLst>
                </p:cNvPr>
                <p:cNvSpPr/>
                <p:nvPr/>
              </p:nvSpPr>
              <p:spPr>
                <a:xfrm>
                  <a:off x="7694705" y="3663793"/>
                  <a:ext cx="1051626" cy="550828"/>
                </a:xfrm>
                <a:custGeom>
                  <a:avLst/>
                  <a:gdLst>
                    <a:gd name="connsiteX0" fmla="*/ 721093 w 1438417"/>
                    <a:gd name="connsiteY0" fmla="*/ 4 h 753425"/>
                    <a:gd name="connsiteX1" fmla="*/ 1438417 w 1438417"/>
                    <a:gd name="connsiteY1" fmla="*/ 531529 h 753425"/>
                    <a:gd name="connsiteX2" fmla="*/ 718409 w 1438417"/>
                    <a:gd name="connsiteY2" fmla="*/ 753425 h 753425"/>
                    <a:gd name="connsiteX3" fmla="*/ 0 w 1438417"/>
                    <a:gd name="connsiteY3" fmla="*/ 526405 h 753425"/>
                    <a:gd name="connsiteX4" fmla="*/ 721093 w 1438417"/>
                    <a:gd name="connsiteY4" fmla="*/ 4 h 75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38417" h="753425">
                      <a:moveTo>
                        <a:pt x="721093" y="4"/>
                      </a:moveTo>
                      <a:cubicBezTo>
                        <a:pt x="1050732" y="1178"/>
                        <a:pt x="1341333" y="216508"/>
                        <a:pt x="1438417" y="531529"/>
                      </a:cubicBezTo>
                      <a:lnTo>
                        <a:pt x="718409" y="753425"/>
                      </a:lnTo>
                      <a:lnTo>
                        <a:pt x="0" y="526405"/>
                      </a:lnTo>
                      <a:cubicBezTo>
                        <a:pt x="99326" y="212085"/>
                        <a:pt x="391454" y="-1170"/>
                        <a:pt x="721093" y="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96" name="楕円 295">
                <a:extLst>
                  <a:ext uri="{FF2B5EF4-FFF2-40B4-BE49-F238E27FC236}">
                    <a16:creationId xmlns:a16="http://schemas.microsoft.com/office/drawing/2014/main" id="{B0888E43-626D-4613-8332-3B679E8057E2}"/>
                  </a:ext>
                </a:extLst>
              </p:cNvPr>
              <p:cNvSpPr/>
              <p:nvPr/>
            </p:nvSpPr>
            <p:spPr>
              <a:xfrm>
                <a:off x="6002063" y="3545765"/>
                <a:ext cx="47440" cy="679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楕円 296">
                <a:extLst>
                  <a:ext uri="{FF2B5EF4-FFF2-40B4-BE49-F238E27FC236}">
                    <a16:creationId xmlns:a16="http://schemas.microsoft.com/office/drawing/2014/main" id="{7AE94214-034E-4FA3-A588-DDBDE726AA9E}"/>
                  </a:ext>
                </a:extLst>
              </p:cNvPr>
              <p:cNvSpPr/>
              <p:nvPr/>
            </p:nvSpPr>
            <p:spPr>
              <a:xfrm>
                <a:off x="6347642" y="3545765"/>
                <a:ext cx="47440" cy="679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楕円 297">
                <a:extLst>
                  <a:ext uri="{FF2B5EF4-FFF2-40B4-BE49-F238E27FC236}">
                    <a16:creationId xmlns:a16="http://schemas.microsoft.com/office/drawing/2014/main" id="{A4A291B3-35B7-48B9-AB11-5CF8E7A67ACB}"/>
                  </a:ext>
                </a:extLst>
              </p:cNvPr>
              <p:cNvSpPr/>
              <p:nvPr/>
            </p:nvSpPr>
            <p:spPr>
              <a:xfrm>
                <a:off x="5985717" y="3691021"/>
                <a:ext cx="80132" cy="120288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楕円 298">
                <a:extLst>
                  <a:ext uri="{FF2B5EF4-FFF2-40B4-BE49-F238E27FC236}">
                    <a16:creationId xmlns:a16="http://schemas.microsoft.com/office/drawing/2014/main" id="{2B923477-4442-4406-9D84-8429548BD3BB}"/>
                  </a:ext>
                </a:extLst>
              </p:cNvPr>
              <p:cNvSpPr/>
              <p:nvPr/>
            </p:nvSpPr>
            <p:spPr>
              <a:xfrm>
                <a:off x="6331296" y="3691021"/>
                <a:ext cx="80132" cy="120288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楕円 299">
                <a:extLst>
                  <a:ext uri="{FF2B5EF4-FFF2-40B4-BE49-F238E27FC236}">
                    <a16:creationId xmlns:a16="http://schemas.microsoft.com/office/drawing/2014/main" id="{F3463AE4-6BBD-4823-B98E-DB908302A2A1}"/>
                  </a:ext>
                </a:extLst>
              </p:cNvPr>
              <p:cNvSpPr/>
              <p:nvPr/>
            </p:nvSpPr>
            <p:spPr>
              <a:xfrm>
                <a:off x="5876016" y="3859182"/>
                <a:ext cx="96976" cy="45719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楕円 300">
                <a:extLst>
                  <a:ext uri="{FF2B5EF4-FFF2-40B4-BE49-F238E27FC236}">
                    <a16:creationId xmlns:a16="http://schemas.microsoft.com/office/drawing/2014/main" id="{66ACB127-7974-453E-953F-288BACFCC110}"/>
                  </a:ext>
                </a:extLst>
              </p:cNvPr>
              <p:cNvSpPr/>
              <p:nvPr/>
            </p:nvSpPr>
            <p:spPr>
              <a:xfrm>
                <a:off x="6422029" y="3859182"/>
                <a:ext cx="96976" cy="45719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四角形: 角を丸くする 301">
                <a:extLst>
                  <a:ext uri="{FF2B5EF4-FFF2-40B4-BE49-F238E27FC236}">
                    <a16:creationId xmlns:a16="http://schemas.microsoft.com/office/drawing/2014/main" id="{0DD3D266-CD0D-415B-8BBF-EFFC5EB575D4}"/>
                  </a:ext>
                </a:extLst>
              </p:cNvPr>
              <p:cNvSpPr/>
              <p:nvPr/>
            </p:nvSpPr>
            <p:spPr>
              <a:xfrm>
                <a:off x="5790029" y="4045798"/>
                <a:ext cx="45720" cy="186916"/>
              </a:xfrm>
              <a:prstGeom prst="roundRect">
                <a:avLst>
                  <a:gd name="adj" fmla="val 17187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四角形: 角を丸くする 302">
                <a:extLst>
                  <a:ext uri="{FF2B5EF4-FFF2-40B4-BE49-F238E27FC236}">
                    <a16:creationId xmlns:a16="http://schemas.microsoft.com/office/drawing/2014/main" id="{A3DBF96B-ED91-4D3F-91B0-44D4D928EEEE}"/>
                  </a:ext>
                </a:extLst>
              </p:cNvPr>
              <p:cNvSpPr/>
              <p:nvPr/>
            </p:nvSpPr>
            <p:spPr>
              <a:xfrm>
                <a:off x="6580604" y="4045798"/>
                <a:ext cx="45720" cy="186916"/>
              </a:xfrm>
              <a:prstGeom prst="roundRect">
                <a:avLst>
                  <a:gd name="adj" fmla="val 17187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楕円 303">
                <a:extLst>
                  <a:ext uri="{FF2B5EF4-FFF2-40B4-BE49-F238E27FC236}">
                    <a16:creationId xmlns:a16="http://schemas.microsoft.com/office/drawing/2014/main" id="{8915011C-1144-43DB-80FF-715CDD59B47D}"/>
                  </a:ext>
                </a:extLst>
              </p:cNvPr>
              <p:cNvSpPr/>
              <p:nvPr/>
            </p:nvSpPr>
            <p:spPr>
              <a:xfrm flipV="1">
                <a:off x="6153606" y="3131451"/>
                <a:ext cx="60768" cy="45720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楕円 304">
                <a:extLst>
                  <a:ext uri="{FF2B5EF4-FFF2-40B4-BE49-F238E27FC236}">
                    <a16:creationId xmlns:a16="http://schemas.microsoft.com/office/drawing/2014/main" id="{3E842EAF-679F-4C7F-9C74-EEBDBF7E1285}"/>
                  </a:ext>
                </a:extLst>
              </p:cNvPr>
              <p:cNvSpPr/>
              <p:nvPr/>
            </p:nvSpPr>
            <p:spPr>
              <a:xfrm flipV="1">
                <a:off x="6153606" y="3286233"/>
                <a:ext cx="60768" cy="45720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楕円 305">
                <a:extLst>
                  <a:ext uri="{FF2B5EF4-FFF2-40B4-BE49-F238E27FC236}">
                    <a16:creationId xmlns:a16="http://schemas.microsoft.com/office/drawing/2014/main" id="{C1DDC3CA-EC65-453A-953A-EDE48656A16B}"/>
                  </a:ext>
                </a:extLst>
              </p:cNvPr>
              <p:cNvSpPr/>
              <p:nvPr/>
            </p:nvSpPr>
            <p:spPr>
              <a:xfrm flipV="1">
                <a:off x="6034544" y="3207651"/>
                <a:ext cx="60768" cy="45720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楕円 306">
                <a:extLst>
                  <a:ext uri="{FF2B5EF4-FFF2-40B4-BE49-F238E27FC236}">
                    <a16:creationId xmlns:a16="http://schemas.microsoft.com/office/drawing/2014/main" id="{19B5E61F-A0A9-49BD-B9B9-3207AD0661D5}"/>
                  </a:ext>
                </a:extLst>
              </p:cNvPr>
              <p:cNvSpPr/>
              <p:nvPr/>
            </p:nvSpPr>
            <p:spPr>
              <a:xfrm flipV="1">
                <a:off x="6272669" y="3207651"/>
                <a:ext cx="60768" cy="45720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8" name="グループ化 247">
              <a:extLst>
                <a:ext uri="{FF2B5EF4-FFF2-40B4-BE49-F238E27FC236}">
                  <a16:creationId xmlns:a16="http://schemas.microsoft.com/office/drawing/2014/main" id="{DB57AA9B-8E6F-46AF-BE76-00D65ACA709B}"/>
                </a:ext>
              </a:extLst>
            </p:cNvPr>
            <p:cNvGrpSpPr/>
            <p:nvPr/>
          </p:nvGrpSpPr>
          <p:grpSpPr>
            <a:xfrm>
              <a:off x="5853557" y="4868223"/>
              <a:ext cx="2039614" cy="166286"/>
              <a:chOff x="1735438" y="5691115"/>
              <a:chExt cx="2958295" cy="352036"/>
            </a:xfrm>
          </p:grpSpPr>
          <p:sp>
            <p:nvSpPr>
              <p:cNvPr id="249" name="四角形: 上の 2 つの角を丸める 248">
                <a:extLst>
                  <a:ext uri="{FF2B5EF4-FFF2-40B4-BE49-F238E27FC236}">
                    <a16:creationId xmlns:a16="http://schemas.microsoft.com/office/drawing/2014/main" id="{4AEA3A7A-9F19-477C-9805-013AE86A9042}"/>
                  </a:ext>
                </a:extLst>
              </p:cNvPr>
              <p:cNvSpPr/>
              <p:nvPr/>
            </p:nvSpPr>
            <p:spPr>
              <a:xfrm>
                <a:off x="1735438" y="5691115"/>
                <a:ext cx="2958295" cy="352036"/>
              </a:xfrm>
              <a:prstGeom prst="round2Same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0" name="グループ化 249">
                <a:extLst>
                  <a:ext uri="{FF2B5EF4-FFF2-40B4-BE49-F238E27FC236}">
                    <a16:creationId xmlns:a16="http://schemas.microsoft.com/office/drawing/2014/main" id="{4E7F8E12-C89C-452B-A27B-333DE59050EB}"/>
                  </a:ext>
                </a:extLst>
              </p:cNvPr>
              <p:cNvGrpSpPr/>
              <p:nvPr/>
            </p:nvGrpSpPr>
            <p:grpSpPr>
              <a:xfrm>
                <a:off x="1899569" y="5691115"/>
                <a:ext cx="340536" cy="352036"/>
                <a:chOff x="1839086" y="5691115"/>
                <a:chExt cx="340536" cy="352036"/>
              </a:xfrm>
            </p:grpSpPr>
            <p:sp>
              <p:nvSpPr>
                <p:cNvPr id="263" name="四角形: 上の 2 つの角を丸める 262">
                  <a:extLst>
                    <a:ext uri="{FF2B5EF4-FFF2-40B4-BE49-F238E27FC236}">
                      <a16:creationId xmlns:a16="http://schemas.microsoft.com/office/drawing/2014/main" id="{4301A4E6-7E4E-4C76-A7DA-285D27551A36}"/>
                    </a:ext>
                  </a:extLst>
                </p:cNvPr>
                <p:cNvSpPr/>
                <p:nvPr/>
              </p:nvSpPr>
              <p:spPr>
                <a:xfrm>
                  <a:off x="18390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" name="四角形: 上の 2 つの角を丸める 263">
                  <a:extLst>
                    <a:ext uri="{FF2B5EF4-FFF2-40B4-BE49-F238E27FC236}">
                      <a16:creationId xmlns:a16="http://schemas.microsoft.com/office/drawing/2014/main" id="{7448CA61-EC75-47EF-95E9-73FB99E9DF4D}"/>
                    </a:ext>
                  </a:extLst>
                </p:cNvPr>
                <p:cNvSpPr/>
                <p:nvPr/>
              </p:nvSpPr>
              <p:spPr>
                <a:xfrm>
                  <a:off x="18986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1" name="グループ化 250">
                <a:extLst>
                  <a:ext uri="{FF2B5EF4-FFF2-40B4-BE49-F238E27FC236}">
                    <a16:creationId xmlns:a16="http://schemas.microsoft.com/office/drawing/2014/main" id="{283A32A8-4C0E-47A8-ADB6-65754512A43D}"/>
                  </a:ext>
                </a:extLst>
              </p:cNvPr>
              <p:cNvGrpSpPr/>
              <p:nvPr/>
            </p:nvGrpSpPr>
            <p:grpSpPr>
              <a:xfrm>
                <a:off x="4204378" y="5691115"/>
                <a:ext cx="340536" cy="352036"/>
                <a:chOff x="4264786" y="5691115"/>
                <a:chExt cx="340536" cy="352036"/>
              </a:xfrm>
            </p:grpSpPr>
            <p:sp>
              <p:nvSpPr>
                <p:cNvPr id="261" name="四角形: 上の 2 つの角を丸める 260">
                  <a:extLst>
                    <a:ext uri="{FF2B5EF4-FFF2-40B4-BE49-F238E27FC236}">
                      <a16:creationId xmlns:a16="http://schemas.microsoft.com/office/drawing/2014/main" id="{3FBBBE9B-92EE-440E-ADAC-5F89C300242E}"/>
                    </a:ext>
                  </a:extLst>
                </p:cNvPr>
                <p:cNvSpPr/>
                <p:nvPr/>
              </p:nvSpPr>
              <p:spPr>
                <a:xfrm>
                  <a:off x="42647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2" name="四角形: 上の 2 つの角を丸める 261">
                  <a:extLst>
                    <a:ext uri="{FF2B5EF4-FFF2-40B4-BE49-F238E27FC236}">
                      <a16:creationId xmlns:a16="http://schemas.microsoft.com/office/drawing/2014/main" id="{88C9DAA1-C53A-4651-AE8B-9699283B6E05}"/>
                    </a:ext>
                  </a:extLst>
                </p:cNvPr>
                <p:cNvSpPr/>
                <p:nvPr/>
              </p:nvSpPr>
              <p:spPr>
                <a:xfrm>
                  <a:off x="43243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2" name="グループ化 251">
                <a:extLst>
                  <a:ext uri="{FF2B5EF4-FFF2-40B4-BE49-F238E27FC236}">
                    <a16:creationId xmlns:a16="http://schemas.microsoft.com/office/drawing/2014/main" id="{39AF5AA4-E90A-4C84-9596-EE9DA1BD6688}"/>
                  </a:ext>
                </a:extLst>
              </p:cNvPr>
              <p:cNvGrpSpPr/>
              <p:nvPr/>
            </p:nvGrpSpPr>
            <p:grpSpPr>
              <a:xfrm>
                <a:off x="3628175" y="5691115"/>
                <a:ext cx="340536" cy="352036"/>
                <a:chOff x="3680586" y="5691115"/>
                <a:chExt cx="340536" cy="352036"/>
              </a:xfrm>
            </p:grpSpPr>
            <p:sp>
              <p:nvSpPr>
                <p:cNvPr id="259" name="四角形: 上の 2 つの角を丸める 258">
                  <a:extLst>
                    <a:ext uri="{FF2B5EF4-FFF2-40B4-BE49-F238E27FC236}">
                      <a16:creationId xmlns:a16="http://schemas.microsoft.com/office/drawing/2014/main" id="{E561E721-DEAA-45B9-A55C-30F673791303}"/>
                    </a:ext>
                  </a:extLst>
                </p:cNvPr>
                <p:cNvSpPr/>
                <p:nvPr/>
              </p:nvSpPr>
              <p:spPr>
                <a:xfrm>
                  <a:off x="3680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0" name="四角形: 上の 2 つの角を丸める 259">
                  <a:extLst>
                    <a:ext uri="{FF2B5EF4-FFF2-40B4-BE49-F238E27FC236}">
                      <a16:creationId xmlns:a16="http://schemas.microsoft.com/office/drawing/2014/main" id="{33A49E02-1253-4997-BFB1-9E7C8B3D5E39}"/>
                    </a:ext>
                  </a:extLst>
                </p:cNvPr>
                <p:cNvSpPr/>
                <p:nvPr/>
              </p:nvSpPr>
              <p:spPr>
                <a:xfrm>
                  <a:off x="3740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3" name="グループ化 252">
                <a:extLst>
                  <a:ext uri="{FF2B5EF4-FFF2-40B4-BE49-F238E27FC236}">
                    <a16:creationId xmlns:a16="http://schemas.microsoft.com/office/drawing/2014/main" id="{96F51ED8-26CF-4B07-A87B-9A5937DD4B29}"/>
                  </a:ext>
                </a:extLst>
              </p:cNvPr>
              <p:cNvGrpSpPr/>
              <p:nvPr/>
            </p:nvGrpSpPr>
            <p:grpSpPr>
              <a:xfrm>
                <a:off x="2475771" y="5691115"/>
                <a:ext cx="340536" cy="352036"/>
                <a:chOff x="2404236" y="5691115"/>
                <a:chExt cx="340536" cy="352036"/>
              </a:xfrm>
            </p:grpSpPr>
            <p:sp>
              <p:nvSpPr>
                <p:cNvPr id="257" name="四角形: 上の 2 つの角を丸める 256">
                  <a:extLst>
                    <a:ext uri="{FF2B5EF4-FFF2-40B4-BE49-F238E27FC236}">
                      <a16:creationId xmlns:a16="http://schemas.microsoft.com/office/drawing/2014/main" id="{CD9EC82E-0C85-4B5B-8F51-6772F6EDA72F}"/>
                    </a:ext>
                  </a:extLst>
                </p:cNvPr>
                <p:cNvSpPr/>
                <p:nvPr/>
              </p:nvSpPr>
              <p:spPr>
                <a:xfrm>
                  <a:off x="240423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四角形: 上の 2 つの角を丸める 257">
                  <a:extLst>
                    <a:ext uri="{FF2B5EF4-FFF2-40B4-BE49-F238E27FC236}">
                      <a16:creationId xmlns:a16="http://schemas.microsoft.com/office/drawing/2014/main" id="{02F3C9D5-E684-4BD6-A677-39E8EAC1FFD5}"/>
                    </a:ext>
                  </a:extLst>
                </p:cNvPr>
                <p:cNvSpPr/>
                <p:nvPr/>
              </p:nvSpPr>
              <p:spPr>
                <a:xfrm>
                  <a:off x="246375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4" name="グループ化 253">
                <a:extLst>
                  <a:ext uri="{FF2B5EF4-FFF2-40B4-BE49-F238E27FC236}">
                    <a16:creationId xmlns:a16="http://schemas.microsoft.com/office/drawing/2014/main" id="{154CE10E-E4CE-4F88-84E5-C54A18D97EE5}"/>
                  </a:ext>
                </a:extLst>
              </p:cNvPr>
              <p:cNvGrpSpPr/>
              <p:nvPr/>
            </p:nvGrpSpPr>
            <p:grpSpPr>
              <a:xfrm>
                <a:off x="3051973" y="5691115"/>
                <a:ext cx="340536" cy="352036"/>
                <a:chOff x="3045586" y="5691115"/>
                <a:chExt cx="340536" cy="352036"/>
              </a:xfrm>
            </p:grpSpPr>
            <p:sp>
              <p:nvSpPr>
                <p:cNvPr id="255" name="四角形: 上の 2 つの角を丸める 254">
                  <a:extLst>
                    <a:ext uri="{FF2B5EF4-FFF2-40B4-BE49-F238E27FC236}">
                      <a16:creationId xmlns:a16="http://schemas.microsoft.com/office/drawing/2014/main" id="{213119E4-0CE2-4890-8EFC-C5C117BBE0FF}"/>
                    </a:ext>
                  </a:extLst>
                </p:cNvPr>
                <p:cNvSpPr/>
                <p:nvPr/>
              </p:nvSpPr>
              <p:spPr>
                <a:xfrm>
                  <a:off x="3045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6" name="四角形: 上の 2 つの角を丸める 255">
                  <a:extLst>
                    <a:ext uri="{FF2B5EF4-FFF2-40B4-BE49-F238E27FC236}">
                      <a16:creationId xmlns:a16="http://schemas.microsoft.com/office/drawing/2014/main" id="{55EE560B-1FF3-442D-BCF0-B2E360E767AC}"/>
                    </a:ext>
                  </a:extLst>
                </p:cNvPr>
                <p:cNvSpPr/>
                <p:nvPr/>
              </p:nvSpPr>
              <p:spPr>
                <a:xfrm>
                  <a:off x="3105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27" name="グループ化 326">
            <a:extLst>
              <a:ext uri="{FF2B5EF4-FFF2-40B4-BE49-F238E27FC236}">
                <a16:creationId xmlns:a16="http://schemas.microsoft.com/office/drawing/2014/main" id="{D6D7BE0A-56D8-4F03-A706-AAE74DF39D91}"/>
              </a:ext>
            </a:extLst>
          </p:cNvPr>
          <p:cNvGrpSpPr/>
          <p:nvPr/>
        </p:nvGrpSpPr>
        <p:grpSpPr>
          <a:xfrm>
            <a:off x="6885312" y="1109637"/>
            <a:ext cx="2039614" cy="2195420"/>
            <a:chOff x="3790219" y="2839089"/>
            <a:chExt cx="2039614" cy="2195420"/>
          </a:xfrm>
        </p:grpSpPr>
        <p:sp>
          <p:nvSpPr>
            <p:cNvPr id="328" name="フリーフォーム: 図形 327">
              <a:extLst>
                <a:ext uri="{FF2B5EF4-FFF2-40B4-BE49-F238E27FC236}">
                  <a16:creationId xmlns:a16="http://schemas.microsoft.com/office/drawing/2014/main" id="{F063A636-F979-4330-8320-55DCEA56DD3B}"/>
                </a:ext>
              </a:extLst>
            </p:cNvPr>
            <p:cNvSpPr/>
            <p:nvPr/>
          </p:nvSpPr>
          <p:spPr>
            <a:xfrm rot="10800000">
              <a:off x="4355040" y="3874741"/>
              <a:ext cx="932531" cy="651337"/>
            </a:xfrm>
            <a:custGeom>
              <a:avLst/>
              <a:gdLst>
                <a:gd name="connsiteX0" fmla="*/ 1156033 w 1352561"/>
                <a:gd name="connsiteY0" fmla="*/ 944711 h 944711"/>
                <a:gd name="connsiteX1" fmla="*/ 196527 w 1352561"/>
                <a:gd name="connsiteY1" fmla="*/ 944711 h 944711"/>
                <a:gd name="connsiteX2" fmla="*/ 10646 w 1352561"/>
                <a:gd name="connsiteY2" fmla="*/ 821501 h 944711"/>
                <a:gd name="connsiteX3" fmla="*/ 0 w 1352561"/>
                <a:gd name="connsiteY3" fmla="*/ 793257 h 944711"/>
                <a:gd name="connsiteX4" fmla="*/ 126362 w 1352561"/>
                <a:gd name="connsiteY4" fmla="*/ 0 h 944711"/>
                <a:gd name="connsiteX5" fmla="*/ 1226198 w 1352561"/>
                <a:gd name="connsiteY5" fmla="*/ 0 h 944711"/>
                <a:gd name="connsiteX6" fmla="*/ 1352561 w 1352561"/>
                <a:gd name="connsiteY6" fmla="*/ 793257 h 944711"/>
                <a:gd name="connsiteX7" fmla="*/ 1341914 w 1352561"/>
                <a:gd name="connsiteY7" fmla="*/ 821501 h 944711"/>
                <a:gd name="connsiteX8" fmla="*/ 1156033 w 1352561"/>
                <a:gd name="connsiteY8" fmla="*/ 944711 h 944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52561" h="944711">
                  <a:moveTo>
                    <a:pt x="1156033" y="944711"/>
                  </a:moveTo>
                  <a:lnTo>
                    <a:pt x="196527" y="944711"/>
                  </a:lnTo>
                  <a:cubicBezTo>
                    <a:pt x="112966" y="944711"/>
                    <a:pt x="41271" y="893906"/>
                    <a:pt x="10646" y="821501"/>
                  </a:cubicBezTo>
                  <a:lnTo>
                    <a:pt x="0" y="793257"/>
                  </a:lnTo>
                  <a:lnTo>
                    <a:pt x="126362" y="0"/>
                  </a:lnTo>
                  <a:lnTo>
                    <a:pt x="1226198" y="0"/>
                  </a:lnTo>
                  <a:lnTo>
                    <a:pt x="1352561" y="793257"/>
                  </a:lnTo>
                  <a:lnTo>
                    <a:pt x="1341914" y="821501"/>
                  </a:lnTo>
                  <a:cubicBezTo>
                    <a:pt x="1311289" y="893906"/>
                    <a:pt x="1239594" y="944711"/>
                    <a:pt x="1156033" y="944711"/>
                  </a:cubicBezTo>
                  <a:close/>
                </a:path>
              </a:pathLst>
            </a:cu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9" name="フリーフォーム: 図形 328">
              <a:extLst>
                <a:ext uri="{FF2B5EF4-FFF2-40B4-BE49-F238E27FC236}">
                  <a16:creationId xmlns:a16="http://schemas.microsoft.com/office/drawing/2014/main" id="{B4167192-5818-42A0-B33F-4FF5C16730DE}"/>
                </a:ext>
              </a:extLst>
            </p:cNvPr>
            <p:cNvSpPr/>
            <p:nvPr/>
          </p:nvSpPr>
          <p:spPr>
            <a:xfrm rot="10800000">
              <a:off x="4491787" y="3874741"/>
              <a:ext cx="658199" cy="651337"/>
            </a:xfrm>
            <a:custGeom>
              <a:avLst/>
              <a:gdLst>
                <a:gd name="connsiteX0" fmla="*/ 792330 w 954664"/>
                <a:gd name="connsiteY0" fmla="*/ 944711 h 944711"/>
                <a:gd name="connsiteX1" fmla="*/ 162334 w 954664"/>
                <a:gd name="connsiteY1" fmla="*/ 944711 h 944711"/>
                <a:gd name="connsiteX2" fmla="*/ 0 w 954664"/>
                <a:gd name="connsiteY2" fmla="*/ 0 h 944711"/>
                <a:gd name="connsiteX3" fmla="*/ 954664 w 954664"/>
                <a:gd name="connsiteY3" fmla="*/ 0 h 944711"/>
                <a:gd name="connsiteX4" fmla="*/ 792330 w 954664"/>
                <a:gd name="connsiteY4" fmla="*/ 944711 h 944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4664" h="944711">
                  <a:moveTo>
                    <a:pt x="792330" y="944711"/>
                  </a:moveTo>
                  <a:lnTo>
                    <a:pt x="162334" y="944711"/>
                  </a:lnTo>
                  <a:lnTo>
                    <a:pt x="0" y="0"/>
                  </a:lnTo>
                  <a:lnTo>
                    <a:pt x="954664" y="0"/>
                  </a:lnTo>
                  <a:lnTo>
                    <a:pt x="792330" y="944711"/>
                  </a:lnTo>
                  <a:close/>
                </a:path>
              </a:pathLst>
            </a:cu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30" name="グループ化 329">
              <a:extLst>
                <a:ext uri="{FF2B5EF4-FFF2-40B4-BE49-F238E27FC236}">
                  <a16:creationId xmlns:a16="http://schemas.microsoft.com/office/drawing/2014/main" id="{82B76490-E9D1-4FEB-80EB-154765F5516D}"/>
                </a:ext>
              </a:extLst>
            </p:cNvPr>
            <p:cNvGrpSpPr/>
            <p:nvPr/>
          </p:nvGrpSpPr>
          <p:grpSpPr>
            <a:xfrm>
              <a:off x="4227944" y="4478011"/>
              <a:ext cx="1182310" cy="442596"/>
              <a:chOff x="2194374" y="5099246"/>
              <a:chExt cx="2075207" cy="641949"/>
            </a:xfrm>
            <a:solidFill>
              <a:schemeClr val="bg1"/>
            </a:solidFill>
          </p:grpSpPr>
          <p:grpSp>
            <p:nvGrpSpPr>
              <p:cNvPr id="379" name="グループ化 378">
                <a:extLst>
                  <a:ext uri="{FF2B5EF4-FFF2-40B4-BE49-F238E27FC236}">
                    <a16:creationId xmlns:a16="http://schemas.microsoft.com/office/drawing/2014/main" id="{CFC49530-23DF-4161-830B-C17F575FE118}"/>
                  </a:ext>
                </a:extLst>
              </p:cNvPr>
              <p:cNvGrpSpPr/>
              <p:nvPr/>
            </p:nvGrpSpPr>
            <p:grpSpPr>
              <a:xfrm>
                <a:off x="2194374" y="5314799"/>
                <a:ext cx="2075207" cy="426396"/>
                <a:chOff x="2358413" y="5288604"/>
                <a:chExt cx="1928019" cy="389285"/>
              </a:xfrm>
              <a:grpFill/>
            </p:grpSpPr>
            <p:grpSp>
              <p:nvGrpSpPr>
                <p:cNvPr id="381" name="グループ化 380">
                  <a:extLst>
                    <a:ext uri="{FF2B5EF4-FFF2-40B4-BE49-F238E27FC236}">
                      <a16:creationId xmlns:a16="http://schemas.microsoft.com/office/drawing/2014/main" id="{4D16FC5D-7299-4AE9-AF3C-2086412AEA35}"/>
                    </a:ext>
                  </a:extLst>
                </p:cNvPr>
                <p:cNvGrpSpPr/>
                <p:nvPr/>
              </p:nvGrpSpPr>
              <p:grpSpPr>
                <a:xfrm>
                  <a:off x="2358413" y="5288604"/>
                  <a:ext cx="962635" cy="389285"/>
                  <a:chOff x="1107465" y="5402452"/>
                  <a:chExt cx="943701" cy="479583"/>
                </a:xfrm>
                <a:grpFill/>
              </p:grpSpPr>
              <p:sp>
                <p:nvSpPr>
                  <p:cNvPr id="386" name="楕円 18">
                    <a:extLst>
                      <a:ext uri="{FF2B5EF4-FFF2-40B4-BE49-F238E27FC236}">
                        <a16:creationId xmlns:a16="http://schemas.microsoft.com/office/drawing/2014/main" id="{BE6519B9-BD5C-49FE-AC24-4B235E4DC79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678456" y="5487545"/>
                    <a:ext cx="437260" cy="308160"/>
                  </a:xfrm>
                  <a:custGeom>
                    <a:avLst/>
                    <a:gdLst>
                      <a:gd name="connsiteX0" fmla="*/ 0 w 538895"/>
                      <a:gd name="connsiteY0" fmla="*/ 107329 h 214657"/>
                      <a:gd name="connsiteX1" fmla="*/ 269448 w 538895"/>
                      <a:gd name="connsiteY1" fmla="*/ 0 h 214657"/>
                      <a:gd name="connsiteX2" fmla="*/ 538896 w 538895"/>
                      <a:gd name="connsiteY2" fmla="*/ 107329 h 214657"/>
                      <a:gd name="connsiteX3" fmla="*/ 269448 w 538895"/>
                      <a:gd name="connsiteY3" fmla="*/ 214658 h 214657"/>
                      <a:gd name="connsiteX4" fmla="*/ 0 w 538895"/>
                      <a:gd name="connsiteY4" fmla="*/ 107329 h 214657"/>
                      <a:gd name="connsiteX0" fmla="*/ 0 w 538896"/>
                      <a:gd name="connsiteY0" fmla="*/ 107329 h 214658"/>
                      <a:gd name="connsiteX1" fmla="*/ 269448 w 538896"/>
                      <a:gd name="connsiteY1" fmla="*/ 0 h 214658"/>
                      <a:gd name="connsiteX2" fmla="*/ 538896 w 538896"/>
                      <a:gd name="connsiteY2" fmla="*/ 107329 h 214658"/>
                      <a:gd name="connsiteX3" fmla="*/ 269448 w 538896"/>
                      <a:gd name="connsiteY3" fmla="*/ 214658 h 214658"/>
                      <a:gd name="connsiteX4" fmla="*/ 0 w 538896"/>
                      <a:gd name="connsiteY4" fmla="*/ 107329 h 214658"/>
                      <a:gd name="connsiteX0" fmla="*/ 0 w 538896"/>
                      <a:gd name="connsiteY0" fmla="*/ 107329 h 214658"/>
                      <a:gd name="connsiteX1" fmla="*/ 269448 w 538896"/>
                      <a:gd name="connsiteY1" fmla="*/ 0 h 214658"/>
                      <a:gd name="connsiteX2" fmla="*/ 538896 w 538896"/>
                      <a:gd name="connsiteY2" fmla="*/ 107329 h 214658"/>
                      <a:gd name="connsiteX3" fmla="*/ 269448 w 538896"/>
                      <a:gd name="connsiteY3" fmla="*/ 214658 h 214658"/>
                      <a:gd name="connsiteX4" fmla="*/ 0 w 538896"/>
                      <a:gd name="connsiteY4" fmla="*/ 107329 h 214658"/>
                      <a:gd name="connsiteX0" fmla="*/ 0 w 538896"/>
                      <a:gd name="connsiteY0" fmla="*/ 107329 h 214658"/>
                      <a:gd name="connsiteX1" fmla="*/ 269448 w 538896"/>
                      <a:gd name="connsiteY1" fmla="*/ 0 h 214658"/>
                      <a:gd name="connsiteX2" fmla="*/ 538896 w 538896"/>
                      <a:gd name="connsiteY2" fmla="*/ 107329 h 214658"/>
                      <a:gd name="connsiteX3" fmla="*/ 269448 w 538896"/>
                      <a:gd name="connsiteY3" fmla="*/ 214658 h 214658"/>
                      <a:gd name="connsiteX4" fmla="*/ 0 w 538896"/>
                      <a:gd name="connsiteY4" fmla="*/ 107329 h 214658"/>
                      <a:gd name="connsiteX0" fmla="*/ 0 w 538896"/>
                      <a:gd name="connsiteY0" fmla="*/ 269254 h 376583"/>
                      <a:gd name="connsiteX1" fmla="*/ 267067 w 538896"/>
                      <a:gd name="connsiteY1" fmla="*/ 0 h 376583"/>
                      <a:gd name="connsiteX2" fmla="*/ 538896 w 538896"/>
                      <a:gd name="connsiteY2" fmla="*/ 269254 h 376583"/>
                      <a:gd name="connsiteX3" fmla="*/ 269448 w 538896"/>
                      <a:gd name="connsiteY3" fmla="*/ 376583 h 376583"/>
                      <a:gd name="connsiteX4" fmla="*/ 0 w 538896"/>
                      <a:gd name="connsiteY4" fmla="*/ 269254 h 376583"/>
                      <a:gd name="connsiteX0" fmla="*/ 0 w 538896"/>
                      <a:gd name="connsiteY0" fmla="*/ 269254 h 324265"/>
                      <a:gd name="connsiteX1" fmla="*/ 267067 w 538896"/>
                      <a:gd name="connsiteY1" fmla="*/ 0 h 324265"/>
                      <a:gd name="connsiteX2" fmla="*/ 538896 w 538896"/>
                      <a:gd name="connsiteY2" fmla="*/ 269254 h 324265"/>
                      <a:gd name="connsiteX3" fmla="*/ 281354 w 538896"/>
                      <a:gd name="connsiteY3" fmla="*/ 324195 h 324265"/>
                      <a:gd name="connsiteX4" fmla="*/ 0 w 538896"/>
                      <a:gd name="connsiteY4" fmla="*/ 269254 h 3242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38896" h="324265">
                        <a:moveTo>
                          <a:pt x="0" y="269254"/>
                        </a:moveTo>
                        <a:cubicBezTo>
                          <a:pt x="0" y="209978"/>
                          <a:pt x="118255" y="0"/>
                          <a:pt x="267067" y="0"/>
                        </a:cubicBezTo>
                        <a:cubicBezTo>
                          <a:pt x="415879" y="0"/>
                          <a:pt x="538896" y="209978"/>
                          <a:pt x="538896" y="269254"/>
                        </a:cubicBezTo>
                        <a:cubicBezTo>
                          <a:pt x="538896" y="328530"/>
                          <a:pt x="430166" y="324195"/>
                          <a:pt x="281354" y="324195"/>
                        </a:cubicBezTo>
                        <a:cubicBezTo>
                          <a:pt x="132542" y="324195"/>
                          <a:pt x="0" y="328530"/>
                          <a:pt x="0" y="269254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7" name="正方形/長方形 386">
                    <a:extLst>
                      <a:ext uri="{FF2B5EF4-FFF2-40B4-BE49-F238E27FC236}">
                        <a16:creationId xmlns:a16="http://schemas.microsoft.com/office/drawing/2014/main" id="{66E86F3A-106F-46FA-91E5-4929451F092F}"/>
                      </a:ext>
                    </a:extLst>
                  </p:cNvPr>
                  <p:cNvSpPr/>
                  <p:nvPr/>
                </p:nvSpPr>
                <p:spPr>
                  <a:xfrm>
                    <a:off x="1807368" y="5422996"/>
                    <a:ext cx="101625" cy="437260"/>
                  </a:xfrm>
                  <a:prstGeom prst="rect">
                    <a:avLst/>
                  </a:prstGeom>
                  <a:solidFill>
                    <a:srgbClr val="FF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8" name="四角形: 上の 2 つの角を丸める 387">
                    <a:extLst>
                      <a:ext uri="{FF2B5EF4-FFF2-40B4-BE49-F238E27FC236}">
                        <a16:creationId xmlns:a16="http://schemas.microsoft.com/office/drawing/2014/main" id="{E488B509-6E8F-4FB1-9598-904065D383E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246485" y="5263432"/>
                    <a:ext cx="479583" cy="75762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82" name="グループ化 381">
                  <a:extLst>
                    <a:ext uri="{FF2B5EF4-FFF2-40B4-BE49-F238E27FC236}">
                      <a16:creationId xmlns:a16="http://schemas.microsoft.com/office/drawing/2014/main" id="{A855B6F4-3229-4756-BF58-EBB0C20F3D51}"/>
                    </a:ext>
                  </a:extLst>
                </p:cNvPr>
                <p:cNvGrpSpPr/>
                <p:nvPr/>
              </p:nvGrpSpPr>
              <p:grpSpPr>
                <a:xfrm flipH="1">
                  <a:off x="3323797" y="5288604"/>
                  <a:ext cx="962635" cy="389285"/>
                  <a:chOff x="1107465" y="5402452"/>
                  <a:chExt cx="943701" cy="479583"/>
                </a:xfrm>
                <a:grpFill/>
              </p:grpSpPr>
              <p:sp>
                <p:nvSpPr>
                  <p:cNvPr id="383" name="楕円 18">
                    <a:extLst>
                      <a:ext uri="{FF2B5EF4-FFF2-40B4-BE49-F238E27FC236}">
                        <a16:creationId xmlns:a16="http://schemas.microsoft.com/office/drawing/2014/main" id="{DB96055B-E9CD-4305-AB59-163FFDFCA6B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678456" y="5487545"/>
                    <a:ext cx="437260" cy="308160"/>
                  </a:xfrm>
                  <a:custGeom>
                    <a:avLst/>
                    <a:gdLst>
                      <a:gd name="connsiteX0" fmla="*/ 0 w 538895"/>
                      <a:gd name="connsiteY0" fmla="*/ 107329 h 214657"/>
                      <a:gd name="connsiteX1" fmla="*/ 269448 w 538895"/>
                      <a:gd name="connsiteY1" fmla="*/ 0 h 214657"/>
                      <a:gd name="connsiteX2" fmla="*/ 538896 w 538895"/>
                      <a:gd name="connsiteY2" fmla="*/ 107329 h 214657"/>
                      <a:gd name="connsiteX3" fmla="*/ 269448 w 538895"/>
                      <a:gd name="connsiteY3" fmla="*/ 214658 h 214657"/>
                      <a:gd name="connsiteX4" fmla="*/ 0 w 538895"/>
                      <a:gd name="connsiteY4" fmla="*/ 107329 h 214657"/>
                      <a:gd name="connsiteX0" fmla="*/ 0 w 538896"/>
                      <a:gd name="connsiteY0" fmla="*/ 107329 h 214658"/>
                      <a:gd name="connsiteX1" fmla="*/ 269448 w 538896"/>
                      <a:gd name="connsiteY1" fmla="*/ 0 h 214658"/>
                      <a:gd name="connsiteX2" fmla="*/ 538896 w 538896"/>
                      <a:gd name="connsiteY2" fmla="*/ 107329 h 214658"/>
                      <a:gd name="connsiteX3" fmla="*/ 269448 w 538896"/>
                      <a:gd name="connsiteY3" fmla="*/ 214658 h 214658"/>
                      <a:gd name="connsiteX4" fmla="*/ 0 w 538896"/>
                      <a:gd name="connsiteY4" fmla="*/ 107329 h 214658"/>
                      <a:gd name="connsiteX0" fmla="*/ 0 w 538896"/>
                      <a:gd name="connsiteY0" fmla="*/ 107329 h 214658"/>
                      <a:gd name="connsiteX1" fmla="*/ 269448 w 538896"/>
                      <a:gd name="connsiteY1" fmla="*/ 0 h 214658"/>
                      <a:gd name="connsiteX2" fmla="*/ 538896 w 538896"/>
                      <a:gd name="connsiteY2" fmla="*/ 107329 h 214658"/>
                      <a:gd name="connsiteX3" fmla="*/ 269448 w 538896"/>
                      <a:gd name="connsiteY3" fmla="*/ 214658 h 214658"/>
                      <a:gd name="connsiteX4" fmla="*/ 0 w 538896"/>
                      <a:gd name="connsiteY4" fmla="*/ 107329 h 214658"/>
                      <a:gd name="connsiteX0" fmla="*/ 0 w 538896"/>
                      <a:gd name="connsiteY0" fmla="*/ 107329 h 214658"/>
                      <a:gd name="connsiteX1" fmla="*/ 269448 w 538896"/>
                      <a:gd name="connsiteY1" fmla="*/ 0 h 214658"/>
                      <a:gd name="connsiteX2" fmla="*/ 538896 w 538896"/>
                      <a:gd name="connsiteY2" fmla="*/ 107329 h 214658"/>
                      <a:gd name="connsiteX3" fmla="*/ 269448 w 538896"/>
                      <a:gd name="connsiteY3" fmla="*/ 214658 h 214658"/>
                      <a:gd name="connsiteX4" fmla="*/ 0 w 538896"/>
                      <a:gd name="connsiteY4" fmla="*/ 107329 h 214658"/>
                      <a:gd name="connsiteX0" fmla="*/ 0 w 538896"/>
                      <a:gd name="connsiteY0" fmla="*/ 269254 h 376583"/>
                      <a:gd name="connsiteX1" fmla="*/ 267067 w 538896"/>
                      <a:gd name="connsiteY1" fmla="*/ 0 h 376583"/>
                      <a:gd name="connsiteX2" fmla="*/ 538896 w 538896"/>
                      <a:gd name="connsiteY2" fmla="*/ 269254 h 376583"/>
                      <a:gd name="connsiteX3" fmla="*/ 269448 w 538896"/>
                      <a:gd name="connsiteY3" fmla="*/ 376583 h 376583"/>
                      <a:gd name="connsiteX4" fmla="*/ 0 w 538896"/>
                      <a:gd name="connsiteY4" fmla="*/ 269254 h 376583"/>
                      <a:gd name="connsiteX0" fmla="*/ 0 w 538896"/>
                      <a:gd name="connsiteY0" fmla="*/ 269254 h 324265"/>
                      <a:gd name="connsiteX1" fmla="*/ 267067 w 538896"/>
                      <a:gd name="connsiteY1" fmla="*/ 0 h 324265"/>
                      <a:gd name="connsiteX2" fmla="*/ 538896 w 538896"/>
                      <a:gd name="connsiteY2" fmla="*/ 269254 h 324265"/>
                      <a:gd name="connsiteX3" fmla="*/ 281354 w 538896"/>
                      <a:gd name="connsiteY3" fmla="*/ 324195 h 324265"/>
                      <a:gd name="connsiteX4" fmla="*/ 0 w 538896"/>
                      <a:gd name="connsiteY4" fmla="*/ 269254 h 3242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38896" h="324265">
                        <a:moveTo>
                          <a:pt x="0" y="269254"/>
                        </a:moveTo>
                        <a:cubicBezTo>
                          <a:pt x="0" y="209978"/>
                          <a:pt x="118255" y="0"/>
                          <a:pt x="267067" y="0"/>
                        </a:cubicBezTo>
                        <a:cubicBezTo>
                          <a:pt x="415879" y="0"/>
                          <a:pt x="538896" y="209978"/>
                          <a:pt x="538896" y="269254"/>
                        </a:cubicBezTo>
                        <a:cubicBezTo>
                          <a:pt x="538896" y="328530"/>
                          <a:pt x="430166" y="324195"/>
                          <a:pt x="281354" y="324195"/>
                        </a:cubicBezTo>
                        <a:cubicBezTo>
                          <a:pt x="132542" y="324195"/>
                          <a:pt x="0" y="328530"/>
                          <a:pt x="0" y="269254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4" name="正方形/長方形 383">
                    <a:extLst>
                      <a:ext uri="{FF2B5EF4-FFF2-40B4-BE49-F238E27FC236}">
                        <a16:creationId xmlns:a16="http://schemas.microsoft.com/office/drawing/2014/main" id="{6AA860E0-3DF2-4B41-8D97-33506C797BF1}"/>
                      </a:ext>
                    </a:extLst>
                  </p:cNvPr>
                  <p:cNvSpPr/>
                  <p:nvPr/>
                </p:nvSpPr>
                <p:spPr>
                  <a:xfrm>
                    <a:off x="1807368" y="5422996"/>
                    <a:ext cx="101625" cy="437260"/>
                  </a:xfrm>
                  <a:prstGeom prst="rect">
                    <a:avLst/>
                  </a:prstGeom>
                  <a:solidFill>
                    <a:srgbClr val="FF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5" name="四角形: 上の 2 つの角を丸める 384">
                    <a:extLst>
                      <a:ext uri="{FF2B5EF4-FFF2-40B4-BE49-F238E27FC236}">
                        <a16:creationId xmlns:a16="http://schemas.microsoft.com/office/drawing/2014/main" id="{BAE8E6A1-6C92-4592-B493-845483A1B11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246485" y="5263432"/>
                    <a:ext cx="479583" cy="75762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926B4BE9-50EC-4C5E-B1B9-709B70CFBC79}"/>
                  </a:ext>
                </a:extLst>
              </p:cNvPr>
              <p:cNvSpPr/>
              <p:nvPr/>
            </p:nvSpPr>
            <p:spPr>
              <a:xfrm rot="10800000">
                <a:off x="2287650" y="5099246"/>
                <a:ext cx="1890650" cy="323749"/>
              </a:xfrm>
              <a:custGeom>
                <a:avLst/>
                <a:gdLst>
                  <a:gd name="connsiteX0" fmla="*/ 1632904 w 2055752"/>
                  <a:gd name="connsiteY0" fmla="*/ 323749 h 323749"/>
                  <a:gd name="connsiteX1" fmla="*/ 422848 w 2055752"/>
                  <a:gd name="connsiteY1" fmla="*/ 323749 h 323749"/>
                  <a:gd name="connsiteX2" fmla="*/ 0 w 2055752"/>
                  <a:gd name="connsiteY2" fmla="*/ 66708 h 323749"/>
                  <a:gd name="connsiteX3" fmla="*/ 750540 w 2055752"/>
                  <a:gd name="connsiteY3" fmla="*/ 66708 h 323749"/>
                  <a:gd name="connsiteX4" fmla="*/ 1059117 w 2055752"/>
                  <a:gd name="connsiteY4" fmla="*/ 0 h 323749"/>
                  <a:gd name="connsiteX5" fmla="*/ 1367695 w 2055752"/>
                  <a:gd name="connsiteY5" fmla="*/ 66708 h 323749"/>
                  <a:gd name="connsiteX6" fmla="*/ 2055752 w 2055752"/>
                  <a:gd name="connsiteY6" fmla="*/ 66708 h 323749"/>
                  <a:gd name="connsiteX0" fmla="*/ 1632904 w 2055752"/>
                  <a:gd name="connsiteY0" fmla="*/ 323749 h 323749"/>
                  <a:gd name="connsiteX1" fmla="*/ 422848 w 2055752"/>
                  <a:gd name="connsiteY1" fmla="*/ 323749 h 323749"/>
                  <a:gd name="connsiteX2" fmla="*/ 0 w 2055752"/>
                  <a:gd name="connsiteY2" fmla="*/ 66708 h 323749"/>
                  <a:gd name="connsiteX3" fmla="*/ 750540 w 2055752"/>
                  <a:gd name="connsiteY3" fmla="*/ 66708 h 323749"/>
                  <a:gd name="connsiteX4" fmla="*/ 1059117 w 2055752"/>
                  <a:gd name="connsiteY4" fmla="*/ 0 h 323749"/>
                  <a:gd name="connsiteX5" fmla="*/ 2055752 w 2055752"/>
                  <a:gd name="connsiteY5" fmla="*/ 66708 h 323749"/>
                  <a:gd name="connsiteX6" fmla="*/ 1632904 w 2055752"/>
                  <a:gd name="connsiteY6" fmla="*/ 323749 h 323749"/>
                  <a:gd name="connsiteX0" fmla="*/ 1632904 w 2055752"/>
                  <a:gd name="connsiteY0" fmla="*/ 323749 h 323749"/>
                  <a:gd name="connsiteX1" fmla="*/ 422848 w 2055752"/>
                  <a:gd name="connsiteY1" fmla="*/ 323749 h 323749"/>
                  <a:gd name="connsiteX2" fmla="*/ 0 w 2055752"/>
                  <a:gd name="connsiteY2" fmla="*/ 66708 h 323749"/>
                  <a:gd name="connsiteX3" fmla="*/ 1059117 w 2055752"/>
                  <a:gd name="connsiteY3" fmla="*/ 0 h 323749"/>
                  <a:gd name="connsiteX4" fmla="*/ 2055752 w 2055752"/>
                  <a:gd name="connsiteY4" fmla="*/ 66708 h 323749"/>
                  <a:gd name="connsiteX5" fmla="*/ 1632904 w 2055752"/>
                  <a:gd name="connsiteY5" fmla="*/ 323749 h 323749"/>
                  <a:gd name="connsiteX0" fmla="*/ 1632904 w 2055752"/>
                  <a:gd name="connsiteY0" fmla="*/ 323749 h 323749"/>
                  <a:gd name="connsiteX1" fmla="*/ 422848 w 2055752"/>
                  <a:gd name="connsiteY1" fmla="*/ 323749 h 323749"/>
                  <a:gd name="connsiteX2" fmla="*/ 0 w 2055752"/>
                  <a:gd name="connsiteY2" fmla="*/ 66708 h 323749"/>
                  <a:gd name="connsiteX3" fmla="*/ 1059117 w 2055752"/>
                  <a:gd name="connsiteY3" fmla="*/ 0 h 323749"/>
                  <a:gd name="connsiteX4" fmla="*/ 2055752 w 2055752"/>
                  <a:gd name="connsiteY4" fmla="*/ 66708 h 323749"/>
                  <a:gd name="connsiteX5" fmla="*/ 1632904 w 2055752"/>
                  <a:gd name="connsiteY5" fmla="*/ 323749 h 323749"/>
                  <a:gd name="connsiteX0" fmla="*/ 1632904 w 2055752"/>
                  <a:gd name="connsiteY0" fmla="*/ 323749 h 323749"/>
                  <a:gd name="connsiteX1" fmla="*/ 422848 w 2055752"/>
                  <a:gd name="connsiteY1" fmla="*/ 323749 h 323749"/>
                  <a:gd name="connsiteX2" fmla="*/ 0 w 2055752"/>
                  <a:gd name="connsiteY2" fmla="*/ 66708 h 323749"/>
                  <a:gd name="connsiteX3" fmla="*/ 1059117 w 2055752"/>
                  <a:gd name="connsiteY3" fmla="*/ 0 h 323749"/>
                  <a:gd name="connsiteX4" fmla="*/ 2055752 w 2055752"/>
                  <a:gd name="connsiteY4" fmla="*/ 66708 h 323749"/>
                  <a:gd name="connsiteX5" fmla="*/ 1632904 w 2055752"/>
                  <a:gd name="connsiteY5" fmla="*/ 323749 h 323749"/>
                  <a:gd name="connsiteX0" fmla="*/ 1632904 w 2055752"/>
                  <a:gd name="connsiteY0" fmla="*/ 323749 h 323749"/>
                  <a:gd name="connsiteX1" fmla="*/ 422848 w 2055752"/>
                  <a:gd name="connsiteY1" fmla="*/ 323749 h 323749"/>
                  <a:gd name="connsiteX2" fmla="*/ 0 w 2055752"/>
                  <a:gd name="connsiteY2" fmla="*/ 66708 h 323749"/>
                  <a:gd name="connsiteX3" fmla="*/ 1059117 w 2055752"/>
                  <a:gd name="connsiteY3" fmla="*/ 0 h 323749"/>
                  <a:gd name="connsiteX4" fmla="*/ 2055752 w 2055752"/>
                  <a:gd name="connsiteY4" fmla="*/ 66708 h 323749"/>
                  <a:gd name="connsiteX5" fmla="*/ 1632904 w 2055752"/>
                  <a:gd name="connsiteY5" fmla="*/ 323749 h 323749"/>
                  <a:gd name="connsiteX0" fmla="*/ 1632904 w 2055752"/>
                  <a:gd name="connsiteY0" fmla="*/ 323749 h 323749"/>
                  <a:gd name="connsiteX1" fmla="*/ 422848 w 2055752"/>
                  <a:gd name="connsiteY1" fmla="*/ 323749 h 323749"/>
                  <a:gd name="connsiteX2" fmla="*/ 0 w 2055752"/>
                  <a:gd name="connsiteY2" fmla="*/ 66708 h 323749"/>
                  <a:gd name="connsiteX3" fmla="*/ 1059117 w 2055752"/>
                  <a:gd name="connsiteY3" fmla="*/ 0 h 323749"/>
                  <a:gd name="connsiteX4" fmla="*/ 2055752 w 2055752"/>
                  <a:gd name="connsiteY4" fmla="*/ 66708 h 323749"/>
                  <a:gd name="connsiteX5" fmla="*/ 1632904 w 2055752"/>
                  <a:gd name="connsiteY5" fmla="*/ 323749 h 323749"/>
                  <a:gd name="connsiteX0" fmla="*/ 1632904 w 2055752"/>
                  <a:gd name="connsiteY0" fmla="*/ 323749 h 323749"/>
                  <a:gd name="connsiteX1" fmla="*/ 422848 w 2055752"/>
                  <a:gd name="connsiteY1" fmla="*/ 323749 h 323749"/>
                  <a:gd name="connsiteX2" fmla="*/ 0 w 2055752"/>
                  <a:gd name="connsiteY2" fmla="*/ 66708 h 323749"/>
                  <a:gd name="connsiteX3" fmla="*/ 1059117 w 2055752"/>
                  <a:gd name="connsiteY3" fmla="*/ 0 h 323749"/>
                  <a:gd name="connsiteX4" fmla="*/ 2055752 w 2055752"/>
                  <a:gd name="connsiteY4" fmla="*/ 66708 h 323749"/>
                  <a:gd name="connsiteX5" fmla="*/ 1632904 w 2055752"/>
                  <a:gd name="connsiteY5" fmla="*/ 323749 h 323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55752" h="323749">
                    <a:moveTo>
                      <a:pt x="1632904" y="323749"/>
                    </a:moveTo>
                    <a:lnTo>
                      <a:pt x="422848" y="323749"/>
                    </a:lnTo>
                    <a:lnTo>
                      <a:pt x="0" y="66708"/>
                    </a:lnTo>
                    <a:cubicBezTo>
                      <a:pt x="138999" y="22247"/>
                      <a:pt x="626790" y="-11"/>
                      <a:pt x="1059117" y="0"/>
                    </a:cubicBezTo>
                    <a:cubicBezTo>
                      <a:pt x="1491444" y="11"/>
                      <a:pt x="1916867" y="28597"/>
                      <a:pt x="2055752" y="66708"/>
                    </a:cubicBezTo>
                    <a:lnTo>
                      <a:pt x="1632904" y="323749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1" name="四角形: 角を丸くする 330">
              <a:extLst>
                <a:ext uri="{FF2B5EF4-FFF2-40B4-BE49-F238E27FC236}">
                  <a16:creationId xmlns:a16="http://schemas.microsoft.com/office/drawing/2014/main" id="{BB4FA7AB-FA2B-4233-8B3F-E6BC748785F4}"/>
                </a:ext>
              </a:extLst>
            </p:cNvPr>
            <p:cNvSpPr/>
            <p:nvPr/>
          </p:nvSpPr>
          <p:spPr>
            <a:xfrm>
              <a:off x="4602655" y="3828435"/>
              <a:ext cx="437300" cy="147013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2" name="四角形: 角を丸くする 331">
              <a:extLst>
                <a:ext uri="{FF2B5EF4-FFF2-40B4-BE49-F238E27FC236}">
                  <a16:creationId xmlns:a16="http://schemas.microsoft.com/office/drawing/2014/main" id="{2D674864-DBED-4B51-A468-A1A9ACCAFF89}"/>
                </a:ext>
              </a:extLst>
            </p:cNvPr>
            <p:cNvSpPr/>
            <p:nvPr/>
          </p:nvSpPr>
          <p:spPr>
            <a:xfrm>
              <a:off x="4655203" y="3828275"/>
              <a:ext cx="332205" cy="92793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3" name="フリーフォーム: 図形 332">
              <a:extLst>
                <a:ext uri="{FF2B5EF4-FFF2-40B4-BE49-F238E27FC236}">
                  <a16:creationId xmlns:a16="http://schemas.microsoft.com/office/drawing/2014/main" id="{7EDB69CC-AA99-48D4-A57B-63C6DB736E79}"/>
                </a:ext>
              </a:extLst>
            </p:cNvPr>
            <p:cNvSpPr/>
            <p:nvPr/>
          </p:nvSpPr>
          <p:spPr>
            <a:xfrm rot="14400000" flipH="1">
              <a:off x="4879812" y="4310362"/>
              <a:ext cx="172092" cy="234514"/>
            </a:xfrm>
            <a:custGeom>
              <a:avLst/>
              <a:gdLst>
                <a:gd name="connsiteX0" fmla="*/ 0 w 511663"/>
                <a:gd name="connsiteY0" fmla="*/ 349732 h 671201"/>
                <a:gd name="connsiteX1" fmla="*/ 0 w 511663"/>
                <a:gd name="connsiteY1" fmla="*/ 57154 h 671201"/>
                <a:gd name="connsiteX2" fmla="*/ 57154 w 511663"/>
                <a:gd name="connsiteY2" fmla="*/ 0 h 671201"/>
                <a:gd name="connsiteX3" fmla="*/ 114308 w 511663"/>
                <a:gd name="connsiteY3" fmla="*/ 57154 h 671201"/>
                <a:gd name="connsiteX4" fmla="*/ 114308 w 511663"/>
                <a:gd name="connsiteY4" fmla="*/ 200011 h 671201"/>
                <a:gd name="connsiteX5" fmla="*/ 132452 w 511663"/>
                <a:gd name="connsiteY5" fmla="*/ 200011 h 671201"/>
                <a:gd name="connsiteX6" fmla="*/ 132452 w 511663"/>
                <a:gd name="connsiteY6" fmla="*/ 123539 h 671201"/>
                <a:gd name="connsiteX7" fmla="*/ 189606 w 511663"/>
                <a:gd name="connsiteY7" fmla="*/ 66385 h 671201"/>
                <a:gd name="connsiteX8" fmla="*/ 246760 w 511663"/>
                <a:gd name="connsiteY8" fmla="*/ 123539 h 671201"/>
                <a:gd name="connsiteX9" fmla="*/ 246760 w 511663"/>
                <a:gd name="connsiteY9" fmla="*/ 200011 h 671201"/>
                <a:gd name="connsiteX10" fmla="*/ 264903 w 511663"/>
                <a:gd name="connsiteY10" fmla="*/ 200011 h 671201"/>
                <a:gd name="connsiteX11" fmla="*/ 264903 w 511663"/>
                <a:gd name="connsiteY11" fmla="*/ 123537 h 671201"/>
                <a:gd name="connsiteX12" fmla="*/ 322057 w 511663"/>
                <a:gd name="connsiteY12" fmla="*/ 66383 h 671201"/>
                <a:gd name="connsiteX13" fmla="*/ 379211 w 511663"/>
                <a:gd name="connsiteY13" fmla="*/ 123537 h 671201"/>
                <a:gd name="connsiteX14" fmla="*/ 379211 w 511663"/>
                <a:gd name="connsiteY14" fmla="*/ 200011 h 671201"/>
                <a:gd name="connsiteX15" fmla="*/ 397355 w 511663"/>
                <a:gd name="connsiteY15" fmla="*/ 200011 h 671201"/>
                <a:gd name="connsiteX16" fmla="*/ 397355 w 511663"/>
                <a:gd name="connsiteY16" fmla="*/ 123538 h 671201"/>
                <a:gd name="connsiteX17" fmla="*/ 454509 w 511663"/>
                <a:gd name="connsiteY17" fmla="*/ 66384 h 671201"/>
                <a:gd name="connsiteX18" fmla="*/ 511663 w 511663"/>
                <a:gd name="connsiteY18" fmla="*/ 123538 h 671201"/>
                <a:gd name="connsiteX19" fmla="*/ 511662 w 511663"/>
                <a:gd name="connsiteY19" fmla="*/ 416116 h 671201"/>
                <a:gd name="connsiteX20" fmla="*/ 511661 w 511663"/>
                <a:gd name="connsiteY20" fmla="*/ 416116 h 671201"/>
                <a:gd name="connsiteX21" fmla="*/ 511661 w 511663"/>
                <a:gd name="connsiteY21" fmla="*/ 435606 h 671201"/>
                <a:gd name="connsiteX22" fmla="*/ 276066 w 511663"/>
                <a:gd name="connsiteY22" fmla="*/ 671201 h 671201"/>
                <a:gd name="connsiteX23" fmla="*/ 235597 w 511663"/>
                <a:gd name="connsiteY23" fmla="*/ 671201 h 671201"/>
                <a:gd name="connsiteX24" fmla="*/ 2 w 511663"/>
                <a:gd name="connsiteY24" fmla="*/ 435606 h 671201"/>
                <a:gd name="connsiteX25" fmla="*/ 2 w 511663"/>
                <a:gd name="connsiteY25" fmla="*/ 349732 h 671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11663" h="671201">
                  <a:moveTo>
                    <a:pt x="0" y="349732"/>
                  </a:moveTo>
                  <a:lnTo>
                    <a:pt x="0" y="57154"/>
                  </a:lnTo>
                  <a:cubicBezTo>
                    <a:pt x="0" y="25589"/>
                    <a:pt x="25589" y="0"/>
                    <a:pt x="57154" y="0"/>
                  </a:cubicBezTo>
                  <a:cubicBezTo>
                    <a:pt x="88719" y="0"/>
                    <a:pt x="114308" y="25589"/>
                    <a:pt x="114308" y="57154"/>
                  </a:cubicBezTo>
                  <a:lnTo>
                    <a:pt x="114308" y="200011"/>
                  </a:lnTo>
                  <a:lnTo>
                    <a:pt x="132452" y="200011"/>
                  </a:lnTo>
                  <a:lnTo>
                    <a:pt x="132452" y="123539"/>
                  </a:lnTo>
                  <a:cubicBezTo>
                    <a:pt x="132452" y="91974"/>
                    <a:pt x="158041" y="66385"/>
                    <a:pt x="189606" y="66385"/>
                  </a:cubicBezTo>
                  <a:cubicBezTo>
                    <a:pt x="221171" y="66385"/>
                    <a:pt x="246760" y="91974"/>
                    <a:pt x="246760" y="123539"/>
                  </a:cubicBezTo>
                  <a:lnTo>
                    <a:pt x="246760" y="200011"/>
                  </a:lnTo>
                  <a:lnTo>
                    <a:pt x="264903" y="200011"/>
                  </a:lnTo>
                  <a:lnTo>
                    <a:pt x="264903" y="123537"/>
                  </a:lnTo>
                  <a:cubicBezTo>
                    <a:pt x="264903" y="91972"/>
                    <a:pt x="290492" y="66383"/>
                    <a:pt x="322057" y="66383"/>
                  </a:cubicBezTo>
                  <a:cubicBezTo>
                    <a:pt x="353622" y="66383"/>
                    <a:pt x="379211" y="91972"/>
                    <a:pt x="379211" y="123537"/>
                  </a:cubicBezTo>
                  <a:lnTo>
                    <a:pt x="379211" y="200011"/>
                  </a:lnTo>
                  <a:lnTo>
                    <a:pt x="397355" y="200011"/>
                  </a:lnTo>
                  <a:lnTo>
                    <a:pt x="397355" y="123538"/>
                  </a:lnTo>
                  <a:cubicBezTo>
                    <a:pt x="397355" y="91973"/>
                    <a:pt x="422944" y="66384"/>
                    <a:pt x="454509" y="66384"/>
                  </a:cubicBezTo>
                  <a:cubicBezTo>
                    <a:pt x="486074" y="66384"/>
                    <a:pt x="511663" y="91973"/>
                    <a:pt x="511663" y="123538"/>
                  </a:cubicBezTo>
                  <a:cubicBezTo>
                    <a:pt x="511663" y="221064"/>
                    <a:pt x="511662" y="318590"/>
                    <a:pt x="511662" y="416116"/>
                  </a:cubicBezTo>
                  <a:lnTo>
                    <a:pt x="511661" y="416116"/>
                  </a:lnTo>
                  <a:lnTo>
                    <a:pt x="511661" y="435606"/>
                  </a:lnTo>
                  <a:cubicBezTo>
                    <a:pt x="511661" y="565722"/>
                    <a:pt x="406182" y="671201"/>
                    <a:pt x="276066" y="671201"/>
                  </a:cubicBezTo>
                  <a:lnTo>
                    <a:pt x="235597" y="671201"/>
                  </a:lnTo>
                  <a:cubicBezTo>
                    <a:pt x="105481" y="671201"/>
                    <a:pt x="2" y="565722"/>
                    <a:pt x="2" y="435606"/>
                  </a:cubicBezTo>
                  <a:lnTo>
                    <a:pt x="2" y="349732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34" name="グループ化 333">
              <a:extLst>
                <a:ext uri="{FF2B5EF4-FFF2-40B4-BE49-F238E27FC236}">
                  <a16:creationId xmlns:a16="http://schemas.microsoft.com/office/drawing/2014/main" id="{CDEE5DA5-21ED-468C-898B-504262344D94}"/>
                </a:ext>
              </a:extLst>
            </p:cNvPr>
            <p:cNvGrpSpPr/>
            <p:nvPr/>
          </p:nvGrpSpPr>
          <p:grpSpPr>
            <a:xfrm flipH="1">
              <a:off x="4981860" y="3990744"/>
              <a:ext cx="830659" cy="929105"/>
              <a:chOff x="1787856" y="4360692"/>
              <a:chExt cx="1204804" cy="1347592"/>
            </a:xfrm>
            <a:solidFill>
              <a:srgbClr val="002060"/>
            </a:solidFill>
          </p:grpSpPr>
          <p:sp>
            <p:nvSpPr>
              <p:cNvPr id="376" name="二等辺三角形 15">
                <a:extLst>
                  <a:ext uri="{FF2B5EF4-FFF2-40B4-BE49-F238E27FC236}">
                    <a16:creationId xmlns:a16="http://schemas.microsoft.com/office/drawing/2014/main" id="{3038F7E3-25DA-4DBB-9366-C0E29A0AEFB4}"/>
                  </a:ext>
                </a:extLst>
              </p:cNvPr>
              <p:cNvSpPr/>
              <p:nvPr/>
            </p:nvSpPr>
            <p:spPr>
              <a:xfrm>
                <a:off x="2399408" y="4360692"/>
                <a:ext cx="420309" cy="829794"/>
              </a:xfrm>
              <a:custGeom>
                <a:avLst/>
                <a:gdLst>
                  <a:gd name="connsiteX0" fmla="*/ 0 w 308390"/>
                  <a:gd name="connsiteY0" fmla="*/ 822650 h 822650"/>
                  <a:gd name="connsiteX1" fmla="*/ 154195 w 308390"/>
                  <a:gd name="connsiteY1" fmla="*/ 0 h 822650"/>
                  <a:gd name="connsiteX2" fmla="*/ 308390 w 308390"/>
                  <a:gd name="connsiteY2" fmla="*/ 822650 h 822650"/>
                  <a:gd name="connsiteX3" fmla="*/ 0 w 308390"/>
                  <a:gd name="connsiteY3" fmla="*/ 822650 h 822650"/>
                  <a:gd name="connsiteX0" fmla="*/ 0 w 422690"/>
                  <a:gd name="connsiteY0" fmla="*/ 822650 h 822650"/>
                  <a:gd name="connsiteX1" fmla="*/ 154195 w 422690"/>
                  <a:gd name="connsiteY1" fmla="*/ 0 h 822650"/>
                  <a:gd name="connsiteX2" fmla="*/ 422690 w 422690"/>
                  <a:gd name="connsiteY2" fmla="*/ 344019 h 822650"/>
                  <a:gd name="connsiteX3" fmla="*/ 0 w 422690"/>
                  <a:gd name="connsiteY3" fmla="*/ 822650 h 822650"/>
                  <a:gd name="connsiteX0" fmla="*/ 0 w 367922"/>
                  <a:gd name="connsiteY0" fmla="*/ 822650 h 822650"/>
                  <a:gd name="connsiteX1" fmla="*/ 154195 w 367922"/>
                  <a:gd name="connsiteY1" fmla="*/ 0 h 822650"/>
                  <a:gd name="connsiteX2" fmla="*/ 367922 w 367922"/>
                  <a:gd name="connsiteY2" fmla="*/ 334494 h 822650"/>
                  <a:gd name="connsiteX3" fmla="*/ 0 w 367922"/>
                  <a:gd name="connsiteY3" fmla="*/ 822650 h 822650"/>
                  <a:gd name="connsiteX0" fmla="*/ 0 w 420309"/>
                  <a:gd name="connsiteY0" fmla="*/ 822650 h 822650"/>
                  <a:gd name="connsiteX1" fmla="*/ 154195 w 420309"/>
                  <a:gd name="connsiteY1" fmla="*/ 0 h 822650"/>
                  <a:gd name="connsiteX2" fmla="*/ 420309 w 420309"/>
                  <a:gd name="connsiteY2" fmla="*/ 336876 h 822650"/>
                  <a:gd name="connsiteX3" fmla="*/ 0 w 420309"/>
                  <a:gd name="connsiteY3" fmla="*/ 822650 h 822650"/>
                  <a:gd name="connsiteX0" fmla="*/ 0 w 420309"/>
                  <a:gd name="connsiteY0" fmla="*/ 829794 h 829794"/>
                  <a:gd name="connsiteX1" fmla="*/ 149433 w 420309"/>
                  <a:gd name="connsiteY1" fmla="*/ 0 h 829794"/>
                  <a:gd name="connsiteX2" fmla="*/ 420309 w 420309"/>
                  <a:gd name="connsiteY2" fmla="*/ 344020 h 829794"/>
                  <a:gd name="connsiteX3" fmla="*/ 0 w 420309"/>
                  <a:gd name="connsiteY3" fmla="*/ 829794 h 829794"/>
                  <a:gd name="connsiteX0" fmla="*/ 0 w 420309"/>
                  <a:gd name="connsiteY0" fmla="*/ 829794 h 829794"/>
                  <a:gd name="connsiteX1" fmla="*/ 151814 w 420309"/>
                  <a:gd name="connsiteY1" fmla="*/ 0 h 829794"/>
                  <a:gd name="connsiteX2" fmla="*/ 420309 w 420309"/>
                  <a:gd name="connsiteY2" fmla="*/ 344020 h 829794"/>
                  <a:gd name="connsiteX3" fmla="*/ 0 w 420309"/>
                  <a:gd name="connsiteY3" fmla="*/ 829794 h 829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0309" h="829794">
                    <a:moveTo>
                      <a:pt x="0" y="829794"/>
                    </a:moveTo>
                    <a:lnTo>
                      <a:pt x="151814" y="0"/>
                    </a:lnTo>
                    <a:lnTo>
                      <a:pt x="420309" y="344020"/>
                    </a:lnTo>
                    <a:lnTo>
                      <a:pt x="0" y="829794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四角形: 角を丸くする 376">
                <a:extLst>
                  <a:ext uri="{FF2B5EF4-FFF2-40B4-BE49-F238E27FC236}">
                    <a16:creationId xmlns:a16="http://schemas.microsoft.com/office/drawing/2014/main" id="{D66DD8F2-805B-48B0-B582-9400EFC35FB8}"/>
                  </a:ext>
                </a:extLst>
              </p:cNvPr>
              <p:cNvSpPr/>
              <p:nvPr/>
            </p:nvSpPr>
            <p:spPr>
              <a:xfrm rot="800493">
                <a:off x="2841337" y="4787477"/>
                <a:ext cx="128093" cy="535974"/>
              </a:xfrm>
              <a:prstGeom prst="roundRect">
                <a:avLst>
                  <a:gd name="adj" fmla="val 29060"/>
                </a:avLst>
              </a:prstGeom>
              <a:solidFill>
                <a:srgbClr val="FF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フリーフォーム: 図形 377">
                <a:extLst>
                  <a:ext uri="{FF2B5EF4-FFF2-40B4-BE49-F238E27FC236}">
                    <a16:creationId xmlns:a16="http://schemas.microsoft.com/office/drawing/2014/main" id="{9BBF4BB5-418F-4D57-A151-696A22F7DCD0}"/>
                  </a:ext>
                </a:extLst>
              </p:cNvPr>
              <p:cNvSpPr/>
              <p:nvPr/>
            </p:nvSpPr>
            <p:spPr>
              <a:xfrm>
                <a:off x="1787856" y="4705701"/>
                <a:ext cx="1204804" cy="1002583"/>
              </a:xfrm>
              <a:custGeom>
                <a:avLst/>
                <a:gdLst>
                  <a:gd name="connsiteX0" fmla="*/ 1032281 w 1252429"/>
                  <a:gd name="connsiteY0" fmla="*/ 0 h 1002583"/>
                  <a:gd name="connsiteX1" fmla="*/ 1252429 w 1252429"/>
                  <a:gd name="connsiteY1" fmla="*/ 127103 h 1002583"/>
                  <a:gd name="connsiteX2" fmla="*/ 1042096 w 1252429"/>
                  <a:gd name="connsiteY2" fmla="*/ 745615 h 1002583"/>
                  <a:gd name="connsiteX3" fmla="*/ 745199 w 1252429"/>
                  <a:gd name="connsiteY3" fmla="*/ 1002583 h 1002583"/>
                  <a:gd name="connsiteX4" fmla="*/ 188671 w 1252429"/>
                  <a:gd name="connsiteY4" fmla="*/ 1002583 h 1002583"/>
                  <a:gd name="connsiteX5" fmla="*/ 0 w 1252429"/>
                  <a:gd name="connsiteY5" fmla="*/ 675793 h 1002583"/>
                  <a:gd name="connsiteX6" fmla="*/ 602731 w 1252429"/>
                  <a:gd name="connsiteY6" fmla="*/ 491947 h 1002583"/>
                  <a:gd name="connsiteX0" fmla="*/ 1032281 w 1204804"/>
                  <a:gd name="connsiteY0" fmla="*/ 0 h 1002583"/>
                  <a:gd name="connsiteX1" fmla="*/ 1204804 w 1204804"/>
                  <a:gd name="connsiteY1" fmla="*/ 95353 h 1002583"/>
                  <a:gd name="connsiteX2" fmla="*/ 1042096 w 1204804"/>
                  <a:gd name="connsiteY2" fmla="*/ 745615 h 1002583"/>
                  <a:gd name="connsiteX3" fmla="*/ 745199 w 1204804"/>
                  <a:gd name="connsiteY3" fmla="*/ 1002583 h 1002583"/>
                  <a:gd name="connsiteX4" fmla="*/ 188671 w 1204804"/>
                  <a:gd name="connsiteY4" fmla="*/ 1002583 h 1002583"/>
                  <a:gd name="connsiteX5" fmla="*/ 0 w 1204804"/>
                  <a:gd name="connsiteY5" fmla="*/ 675793 h 1002583"/>
                  <a:gd name="connsiteX6" fmla="*/ 602731 w 1204804"/>
                  <a:gd name="connsiteY6" fmla="*/ 491947 h 1002583"/>
                  <a:gd name="connsiteX7" fmla="*/ 1032281 w 1204804"/>
                  <a:gd name="connsiteY7" fmla="*/ 0 h 1002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04804" h="1002583">
                    <a:moveTo>
                      <a:pt x="1032281" y="0"/>
                    </a:moveTo>
                    <a:lnTo>
                      <a:pt x="1204804" y="95353"/>
                    </a:lnTo>
                    <a:lnTo>
                      <a:pt x="1042096" y="745615"/>
                    </a:lnTo>
                    <a:lnTo>
                      <a:pt x="745199" y="1002583"/>
                    </a:lnTo>
                    <a:lnTo>
                      <a:pt x="188671" y="1002583"/>
                    </a:lnTo>
                    <a:lnTo>
                      <a:pt x="0" y="675793"/>
                    </a:lnTo>
                    <a:lnTo>
                      <a:pt x="602731" y="491947"/>
                    </a:lnTo>
                    <a:lnTo>
                      <a:pt x="1032281" y="0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5" name="フリーフォーム: 図形 334">
              <a:extLst>
                <a:ext uri="{FF2B5EF4-FFF2-40B4-BE49-F238E27FC236}">
                  <a16:creationId xmlns:a16="http://schemas.microsoft.com/office/drawing/2014/main" id="{78FA3DBC-23E2-4AD1-8992-0FDC9DEA88DF}"/>
                </a:ext>
              </a:extLst>
            </p:cNvPr>
            <p:cNvSpPr/>
            <p:nvPr/>
          </p:nvSpPr>
          <p:spPr>
            <a:xfrm rot="10800000">
              <a:off x="4701042" y="3982166"/>
              <a:ext cx="112908" cy="390516"/>
            </a:xfrm>
            <a:custGeom>
              <a:avLst/>
              <a:gdLst>
                <a:gd name="connsiteX0" fmla="*/ 291748 w 583495"/>
                <a:gd name="connsiteY0" fmla="*/ 1078772 h 1078772"/>
                <a:gd name="connsiteX1" fmla="*/ 1 w 583495"/>
                <a:gd name="connsiteY1" fmla="*/ 933472 h 1078772"/>
                <a:gd name="connsiteX2" fmla="*/ 2285 w 583495"/>
                <a:gd name="connsiteY2" fmla="*/ 922189 h 1078772"/>
                <a:gd name="connsiteX3" fmla="*/ 0 w 583495"/>
                <a:gd name="connsiteY3" fmla="*/ 922189 h 1078772"/>
                <a:gd name="connsiteX4" fmla="*/ 145873 w 583495"/>
                <a:gd name="connsiteY4" fmla="*/ 0 h 1078772"/>
                <a:gd name="connsiteX5" fmla="*/ 437620 w 583495"/>
                <a:gd name="connsiteY5" fmla="*/ 0 h 1078772"/>
                <a:gd name="connsiteX6" fmla="*/ 583493 w 583495"/>
                <a:gd name="connsiteY6" fmla="*/ 922189 h 1078772"/>
                <a:gd name="connsiteX7" fmla="*/ 581211 w 583495"/>
                <a:gd name="connsiteY7" fmla="*/ 922189 h 1078772"/>
                <a:gd name="connsiteX8" fmla="*/ 583495 w 583495"/>
                <a:gd name="connsiteY8" fmla="*/ 933472 h 1078772"/>
                <a:gd name="connsiteX9" fmla="*/ 291748 w 583495"/>
                <a:gd name="connsiteY9" fmla="*/ 1078772 h 1078772"/>
                <a:gd name="connsiteX0" fmla="*/ 291748 w 583495"/>
                <a:gd name="connsiteY0" fmla="*/ 1078772 h 1078772"/>
                <a:gd name="connsiteX1" fmla="*/ 1 w 583495"/>
                <a:gd name="connsiteY1" fmla="*/ 933472 h 1078772"/>
                <a:gd name="connsiteX2" fmla="*/ 2285 w 583495"/>
                <a:gd name="connsiteY2" fmla="*/ 922189 h 1078772"/>
                <a:gd name="connsiteX3" fmla="*/ 0 w 583495"/>
                <a:gd name="connsiteY3" fmla="*/ 922189 h 1078772"/>
                <a:gd name="connsiteX4" fmla="*/ 145873 w 583495"/>
                <a:gd name="connsiteY4" fmla="*/ 0 h 1078772"/>
                <a:gd name="connsiteX5" fmla="*/ 437620 w 583495"/>
                <a:gd name="connsiteY5" fmla="*/ 0 h 1078772"/>
                <a:gd name="connsiteX6" fmla="*/ 583493 w 583495"/>
                <a:gd name="connsiteY6" fmla="*/ 922189 h 1078772"/>
                <a:gd name="connsiteX7" fmla="*/ 583495 w 583495"/>
                <a:gd name="connsiteY7" fmla="*/ 933472 h 1078772"/>
                <a:gd name="connsiteX8" fmla="*/ 291748 w 583495"/>
                <a:gd name="connsiteY8" fmla="*/ 1078772 h 1078772"/>
                <a:gd name="connsiteX0" fmla="*/ 291747 w 583494"/>
                <a:gd name="connsiteY0" fmla="*/ 1078772 h 1078772"/>
                <a:gd name="connsiteX1" fmla="*/ 0 w 583494"/>
                <a:gd name="connsiteY1" fmla="*/ 933472 h 1078772"/>
                <a:gd name="connsiteX2" fmla="*/ 2284 w 583494"/>
                <a:gd name="connsiteY2" fmla="*/ 922189 h 1078772"/>
                <a:gd name="connsiteX3" fmla="*/ 145872 w 583494"/>
                <a:gd name="connsiteY3" fmla="*/ 0 h 1078772"/>
                <a:gd name="connsiteX4" fmla="*/ 437619 w 583494"/>
                <a:gd name="connsiteY4" fmla="*/ 0 h 1078772"/>
                <a:gd name="connsiteX5" fmla="*/ 583492 w 583494"/>
                <a:gd name="connsiteY5" fmla="*/ 922189 h 1078772"/>
                <a:gd name="connsiteX6" fmla="*/ 583494 w 583494"/>
                <a:gd name="connsiteY6" fmla="*/ 933472 h 1078772"/>
                <a:gd name="connsiteX7" fmla="*/ 291747 w 583494"/>
                <a:gd name="connsiteY7" fmla="*/ 1078772 h 1078772"/>
                <a:gd name="connsiteX0" fmla="*/ 291747 w 583494"/>
                <a:gd name="connsiteY0" fmla="*/ 1078772 h 1078772"/>
                <a:gd name="connsiteX1" fmla="*/ 0 w 583494"/>
                <a:gd name="connsiteY1" fmla="*/ 933472 h 1078772"/>
                <a:gd name="connsiteX2" fmla="*/ 145872 w 583494"/>
                <a:gd name="connsiteY2" fmla="*/ 0 h 1078772"/>
                <a:gd name="connsiteX3" fmla="*/ 437619 w 583494"/>
                <a:gd name="connsiteY3" fmla="*/ 0 h 1078772"/>
                <a:gd name="connsiteX4" fmla="*/ 583492 w 583494"/>
                <a:gd name="connsiteY4" fmla="*/ 922189 h 1078772"/>
                <a:gd name="connsiteX5" fmla="*/ 583494 w 583494"/>
                <a:gd name="connsiteY5" fmla="*/ 933472 h 1078772"/>
                <a:gd name="connsiteX6" fmla="*/ 291747 w 583494"/>
                <a:gd name="connsiteY6" fmla="*/ 1078772 h 1078772"/>
                <a:gd name="connsiteX0" fmla="*/ 291747 w 583494"/>
                <a:gd name="connsiteY0" fmla="*/ 1078772 h 1078772"/>
                <a:gd name="connsiteX1" fmla="*/ 0 w 583494"/>
                <a:gd name="connsiteY1" fmla="*/ 933472 h 1078772"/>
                <a:gd name="connsiteX2" fmla="*/ 145872 w 583494"/>
                <a:gd name="connsiteY2" fmla="*/ 0 h 1078772"/>
                <a:gd name="connsiteX3" fmla="*/ 437619 w 583494"/>
                <a:gd name="connsiteY3" fmla="*/ 0 h 1078772"/>
                <a:gd name="connsiteX4" fmla="*/ 583494 w 583494"/>
                <a:gd name="connsiteY4" fmla="*/ 933472 h 1078772"/>
                <a:gd name="connsiteX5" fmla="*/ 291747 w 583494"/>
                <a:gd name="connsiteY5" fmla="*/ 1078772 h 1078772"/>
                <a:gd name="connsiteX0" fmla="*/ 583494 w 583494"/>
                <a:gd name="connsiteY0" fmla="*/ 933472 h 1050156"/>
                <a:gd name="connsiteX1" fmla="*/ 0 w 583494"/>
                <a:gd name="connsiteY1" fmla="*/ 933472 h 1050156"/>
                <a:gd name="connsiteX2" fmla="*/ 145872 w 583494"/>
                <a:gd name="connsiteY2" fmla="*/ 0 h 1050156"/>
                <a:gd name="connsiteX3" fmla="*/ 437619 w 583494"/>
                <a:gd name="connsiteY3" fmla="*/ 0 h 1050156"/>
                <a:gd name="connsiteX4" fmla="*/ 583494 w 583494"/>
                <a:gd name="connsiteY4" fmla="*/ 933472 h 1050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3494" h="1050156">
                  <a:moveTo>
                    <a:pt x="583494" y="933472"/>
                  </a:moveTo>
                  <a:cubicBezTo>
                    <a:pt x="510558" y="1089051"/>
                    <a:pt x="72937" y="1089051"/>
                    <a:pt x="0" y="933472"/>
                  </a:cubicBezTo>
                  <a:lnTo>
                    <a:pt x="145872" y="0"/>
                  </a:lnTo>
                  <a:lnTo>
                    <a:pt x="437619" y="0"/>
                  </a:lnTo>
                  <a:lnTo>
                    <a:pt x="583494" y="933472"/>
                  </a:lnTo>
                  <a:close/>
                </a:path>
              </a:pathLst>
            </a:custGeom>
            <a:solidFill>
              <a:srgbClr val="CC66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6" name="フリーフォーム: 図形 335">
              <a:extLst>
                <a:ext uri="{FF2B5EF4-FFF2-40B4-BE49-F238E27FC236}">
                  <a16:creationId xmlns:a16="http://schemas.microsoft.com/office/drawing/2014/main" id="{710AE395-678C-46AF-B493-4C8023E01F1E}"/>
                </a:ext>
              </a:extLst>
            </p:cNvPr>
            <p:cNvSpPr/>
            <p:nvPr/>
          </p:nvSpPr>
          <p:spPr>
            <a:xfrm rot="5400000">
              <a:off x="4639174" y="4283932"/>
              <a:ext cx="172092" cy="234514"/>
            </a:xfrm>
            <a:custGeom>
              <a:avLst/>
              <a:gdLst>
                <a:gd name="connsiteX0" fmla="*/ 0 w 511663"/>
                <a:gd name="connsiteY0" fmla="*/ 349732 h 671201"/>
                <a:gd name="connsiteX1" fmla="*/ 0 w 511663"/>
                <a:gd name="connsiteY1" fmla="*/ 57154 h 671201"/>
                <a:gd name="connsiteX2" fmla="*/ 57154 w 511663"/>
                <a:gd name="connsiteY2" fmla="*/ 0 h 671201"/>
                <a:gd name="connsiteX3" fmla="*/ 114308 w 511663"/>
                <a:gd name="connsiteY3" fmla="*/ 57154 h 671201"/>
                <a:gd name="connsiteX4" fmla="*/ 114308 w 511663"/>
                <a:gd name="connsiteY4" fmla="*/ 200011 h 671201"/>
                <a:gd name="connsiteX5" fmla="*/ 132452 w 511663"/>
                <a:gd name="connsiteY5" fmla="*/ 200011 h 671201"/>
                <a:gd name="connsiteX6" fmla="*/ 132452 w 511663"/>
                <a:gd name="connsiteY6" fmla="*/ 123539 h 671201"/>
                <a:gd name="connsiteX7" fmla="*/ 189606 w 511663"/>
                <a:gd name="connsiteY7" fmla="*/ 66385 h 671201"/>
                <a:gd name="connsiteX8" fmla="*/ 246760 w 511663"/>
                <a:gd name="connsiteY8" fmla="*/ 123539 h 671201"/>
                <a:gd name="connsiteX9" fmla="*/ 246760 w 511663"/>
                <a:gd name="connsiteY9" fmla="*/ 200011 h 671201"/>
                <a:gd name="connsiteX10" fmla="*/ 264903 w 511663"/>
                <a:gd name="connsiteY10" fmla="*/ 200011 h 671201"/>
                <a:gd name="connsiteX11" fmla="*/ 264903 w 511663"/>
                <a:gd name="connsiteY11" fmla="*/ 123537 h 671201"/>
                <a:gd name="connsiteX12" fmla="*/ 322057 w 511663"/>
                <a:gd name="connsiteY12" fmla="*/ 66383 h 671201"/>
                <a:gd name="connsiteX13" fmla="*/ 379211 w 511663"/>
                <a:gd name="connsiteY13" fmla="*/ 123537 h 671201"/>
                <a:gd name="connsiteX14" fmla="*/ 379211 w 511663"/>
                <a:gd name="connsiteY14" fmla="*/ 200011 h 671201"/>
                <a:gd name="connsiteX15" fmla="*/ 397355 w 511663"/>
                <a:gd name="connsiteY15" fmla="*/ 200011 h 671201"/>
                <a:gd name="connsiteX16" fmla="*/ 397355 w 511663"/>
                <a:gd name="connsiteY16" fmla="*/ 123538 h 671201"/>
                <a:gd name="connsiteX17" fmla="*/ 454509 w 511663"/>
                <a:gd name="connsiteY17" fmla="*/ 66384 h 671201"/>
                <a:gd name="connsiteX18" fmla="*/ 511663 w 511663"/>
                <a:gd name="connsiteY18" fmla="*/ 123538 h 671201"/>
                <a:gd name="connsiteX19" fmla="*/ 511662 w 511663"/>
                <a:gd name="connsiteY19" fmla="*/ 416116 h 671201"/>
                <a:gd name="connsiteX20" fmla="*/ 511661 w 511663"/>
                <a:gd name="connsiteY20" fmla="*/ 416116 h 671201"/>
                <a:gd name="connsiteX21" fmla="*/ 511661 w 511663"/>
                <a:gd name="connsiteY21" fmla="*/ 435606 h 671201"/>
                <a:gd name="connsiteX22" fmla="*/ 276066 w 511663"/>
                <a:gd name="connsiteY22" fmla="*/ 671201 h 671201"/>
                <a:gd name="connsiteX23" fmla="*/ 235597 w 511663"/>
                <a:gd name="connsiteY23" fmla="*/ 671201 h 671201"/>
                <a:gd name="connsiteX24" fmla="*/ 2 w 511663"/>
                <a:gd name="connsiteY24" fmla="*/ 435606 h 671201"/>
                <a:gd name="connsiteX25" fmla="*/ 2 w 511663"/>
                <a:gd name="connsiteY25" fmla="*/ 349732 h 671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11663" h="671201">
                  <a:moveTo>
                    <a:pt x="0" y="349732"/>
                  </a:moveTo>
                  <a:lnTo>
                    <a:pt x="0" y="57154"/>
                  </a:lnTo>
                  <a:cubicBezTo>
                    <a:pt x="0" y="25589"/>
                    <a:pt x="25589" y="0"/>
                    <a:pt x="57154" y="0"/>
                  </a:cubicBezTo>
                  <a:cubicBezTo>
                    <a:pt x="88719" y="0"/>
                    <a:pt x="114308" y="25589"/>
                    <a:pt x="114308" y="57154"/>
                  </a:cubicBezTo>
                  <a:lnTo>
                    <a:pt x="114308" y="200011"/>
                  </a:lnTo>
                  <a:lnTo>
                    <a:pt x="132452" y="200011"/>
                  </a:lnTo>
                  <a:lnTo>
                    <a:pt x="132452" y="123539"/>
                  </a:lnTo>
                  <a:cubicBezTo>
                    <a:pt x="132452" y="91974"/>
                    <a:pt x="158041" y="66385"/>
                    <a:pt x="189606" y="66385"/>
                  </a:cubicBezTo>
                  <a:cubicBezTo>
                    <a:pt x="221171" y="66385"/>
                    <a:pt x="246760" y="91974"/>
                    <a:pt x="246760" y="123539"/>
                  </a:cubicBezTo>
                  <a:lnTo>
                    <a:pt x="246760" y="200011"/>
                  </a:lnTo>
                  <a:lnTo>
                    <a:pt x="264903" y="200011"/>
                  </a:lnTo>
                  <a:lnTo>
                    <a:pt x="264903" y="123537"/>
                  </a:lnTo>
                  <a:cubicBezTo>
                    <a:pt x="264903" y="91972"/>
                    <a:pt x="290492" y="66383"/>
                    <a:pt x="322057" y="66383"/>
                  </a:cubicBezTo>
                  <a:cubicBezTo>
                    <a:pt x="353622" y="66383"/>
                    <a:pt x="379211" y="91972"/>
                    <a:pt x="379211" y="123537"/>
                  </a:cubicBezTo>
                  <a:lnTo>
                    <a:pt x="379211" y="200011"/>
                  </a:lnTo>
                  <a:lnTo>
                    <a:pt x="397355" y="200011"/>
                  </a:lnTo>
                  <a:lnTo>
                    <a:pt x="397355" y="123538"/>
                  </a:lnTo>
                  <a:cubicBezTo>
                    <a:pt x="397355" y="91973"/>
                    <a:pt x="422944" y="66384"/>
                    <a:pt x="454509" y="66384"/>
                  </a:cubicBezTo>
                  <a:cubicBezTo>
                    <a:pt x="486074" y="66384"/>
                    <a:pt x="511663" y="91973"/>
                    <a:pt x="511663" y="123538"/>
                  </a:cubicBezTo>
                  <a:cubicBezTo>
                    <a:pt x="511663" y="221064"/>
                    <a:pt x="511662" y="318590"/>
                    <a:pt x="511662" y="416116"/>
                  </a:cubicBezTo>
                  <a:lnTo>
                    <a:pt x="511661" y="416116"/>
                  </a:lnTo>
                  <a:lnTo>
                    <a:pt x="511661" y="435606"/>
                  </a:lnTo>
                  <a:cubicBezTo>
                    <a:pt x="511661" y="565722"/>
                    <a:pt x="406182" y="671201"/>
                    <a:pt x="276066" y="671201"/>
                  </a:cubicBezTo>
                  <a:lnTo>
                    <a:pt x="235597" y="671201"/>
                  </a:lnTo>
                  <a:cubicBezTo>
                    <a:pt x="105481" y="671201"/>
                    <a:pt x="2" y="565722"/>
                    <a:pt x="2" y="435606"/>
                  </a:cubicBezTo>
                  <a:lnTo>
                    <a:pt x="2" y="349732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37" name="グループ化 336">
              <a:extLst>
                <a:ext uri="{FF2B5EF4-FFF2-40B4-BE49-F238E27FC236}">
                  <a16:creationId xmlns:a16="http://schemas.microsoft.com/office/drawing/2014/main" id="{3FDB674C-8A22-4FBC-AC48-F5D80DCDA566}"/>
                </a:ext>
              </a:extLst>
            </p:cNvPr>
            <p:cNvGrpSpPr/>
            <p:nvPr/>
          </p:nvGrpSpPr>
          <p:grpSpPr>
            <a:xfrm>
              <a:off x="3826359" y="3990744"/>
              <a:ext cx="830659" cy="929105"/>
              <a:chOff x="1787856" y="4360692"/>
              <a:chExt cx="1204804" cy="1347592"/>
            </a:xfrm>
            <a:solidFill>
              <a:srgbClr val="002060"/>
            </a:solidFill>
          </p:grpSpPr>
          <p:sp>
            <p:nvSpPr>
              <p:cNvPr id="373" name="二等辺三角形 15">
                <a:extLst>
                  <a:ext uri="{FF2B5EF4-FFF2-40B4-BE49-F238E27FC236}">
                    <a16:creationId xmlns:a16="http://schemas.microsoft.com/office/drawing/2014/main" id="{D5357020-DC91-4B7A-97D4-F79245D37CDF}"/>
                  </a:ext>
                </a:extLst>
              </p:cNvPr>
              <p:cNvSpPr/>
              <p:nvPr/>
            </p:nvSpPr>
            <p:spPr>
              <a:xfrm>
                <a:off x="2399408" y="4360692"/>
                <a:ext cx="420309" cy="829794"/>
              </a:xfrm>
              <a:custGeom>
                <a:avLst/>
                <a:gdLst>
                  <a:gd name="connsiteX0" fmla="*/ 0 w 308390"/>
                  <a:gd name="connsiteY0" fmla="*/ 822650 h 822650"/>
                  <a:gd name="connsiteX1" fmla="*/ 154195 w 308390"/>
                  <a:gd name="connsiteY1" fmla="*/ 0 h 822650"/>
                  <a:gd name="connsiteX2" fmla="*/ 308390 w 308390"/>
                  <a:gd name="connsiteY2" fmla="*/ 822650 h 822650"/>
                  <a:gd name="connsiteX3" fmla="*/ 0 w 308390"/>
                  <a:gd name="connsiteY3" fmla="*/ 822650 h 822650"/>
                  <a:gd name="connsiteX0" fmla="*/ 0 w 422690"/>
                  <a:gd name="connsiteY0" fmla="*/ 822650 h 822650"/>
                  <a:gd name="connsiteX1" fmla="*/ 154195 w 422690"/>
                  <a:gd name="connsiteY1" fmla="*/ 0 h 822650"/>
                  <a:gd name="connsiteX2" fmla="*/ 422690 w 422690"/>
                  <a:gd name="connsiteY2" fmla="*/ 344019 h 822650"/>
                  <a:gd name="connsiteX3" fmla="*/ 0 w 422690"/>
                  <a:gd name="connsiteY3" fmla="*/ 822650 h 822650"/>
                  <a:gd name="connsiteX0" fmla="*/ 0 w 367922"/>
                  <a:gd name="connsiteY0" fmla="*/ 822650 h 822650"/>
                  <a:gd name="connsiteX1" fmla="*/ 154195 w 367922"/>
                  <a:gd name="connsiteY1" fmla="*/ 0 h 822650"/>
                  <a:gd name="connsiteX2" fmla="*/ 367922 w 367922"/>
                  <a:gd name="connsiteY2" fmla="*/ 334494 h 822650"/>
                  <a:gd name="connsiteX3" fmla="*/ 0 w 367922"/>
                  <a:gd name="connsiteY3" fmla="*/ 822650 h 822650"/>
                  <a:gd name="connsiteX0" fmla="*/ 0 w 420309"/>
                  <a:gd name="connsiteY0" fmla="*/ 822650 h 822650"/>
                  <a:gd name="connsiteX1" fmla="*/ 154195 w 420309"/>
                  <a:gd name="connsiteY1" fmla="*/ 0 h 822650"/>
                  <a:gd name="connsiteX2" fmla="*/ 420309 w 420309"/>
                  <a:gd name="connsiteY2" fmla="*/ 336876 h 822650"/>
                  <a:gd name="connsiteX3" fmla="*/ 0 w 420309"/>
                  <a:gd name="connsiteY3" fmla="*/ 822650 h 822650"/>
                  <a:gd name="connsiteX0" fmla="*/ 0 w 420309"/>
                  <a:gd name="connsiteY0" fmla="*/ 829794 h 829794"/>
                  <a:gd name="connsiteX1" fmla="*/ 149433 w 420309"/>
                  <a:gd name="connsiteY1" fmla="*/ 0 h 829794"/>
                  <a:gd name="connsiteX2" fmla="*/ 420309 w 420309"/>
                  <a:gd name="connsiteY2" fmla="*/ 344020 h 829794"/>
                  <a:gd name="connsiteX3" fmla="*/ 0 w 420309"/>
                  <a:gd name="connsiteY3" fmla="*/ 829794 h 829794"/>
                  <a:gd name="connsiteX0" fmla="*/ 0 w 420309"/>
                  <a:gd name="connsiteY0" fmla="*/ 829794 h 829794"/>
                  <a:gd name="connsiteX1" fmla="*/ 151814 w 420309"/>
                  <a:gd name="connsiteY1" fmla="*/ 0 h 829794"/>
                  <a:gd name="connsiteX2" fmla="*/ 420309 w 420309"/>
                  <a:gd name="connsiteY2" fmla="*/ 344020 h 829794"/>
                  <a:gd name="connsiteX3" fmla="*/ 0 w 420309"/>
                  <a:gd name="connsiteY3" fmla="*/ 829794 h 829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0309" h="829794">
                    <a:moveTo>
                      <a:pt x="0" y="829794"/>
                    </a:moveTo>
                    <a:lnTo>
                      <a:pt x="151814" y="0"/>
                    </a:lnTo>
                    <a:lnTo>
                      <a:pt x="420309" y="344020"/>
                    </a:lnTo>
                    <a:lnTo>
                      <a:pt x="0" y="829794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四角形: 角を丸くする 373">
                <a:extLst>
                  <a:ext uri="{FF2B5EF4-FFF2-40B4-BE49-F238E27FC236}">
                    <a16:creationId xmlns:a16="http://schemas.microsoft.com/office/drawing/2014/main" id="{F4C29E91-6FA3-49B5-9AF8-153BB5E5D26C}"/>
                  </a:ext>
                </a:extLst>
              </p:cNvPr>
              <p:cNvSpPr/>
              <p:nvPr/>
            </p:nvSpPr>
            <p:spPr>
              <a:xfrm rot="800493">
                <a:off x="2841337" y="4787477"/>
                <a:ext cx="128093" cy="535974"/>
              </a:xfrm>
              <a:prstGeom prst="roundRect">
                <a:avLst>
                  <a:gd name="adj" fmla="val 29060"/>
                </a:avLst>
              </a:prstGeom>
              <a:solidFill>
                <a:srgbClr val="FF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フリーフォーム: 図形 374">
                <a:extLst>
                  <a:ext uri="{FF2B5EF4-FFF2-40B4-BE49-F238E27FC236}">
                    <a16:creationId xmlns:a16="http://schemas.microsoft.com/office/drawing/2014/main" id="{E7D4452A-39A4-49CF-AD69-1AE39A25E25F}"/>
                  </a:ext>
                </a:extLst>
              </p:cNvPr>
              <p:cNvSpPr/>
              <p:nvPr/>
            </p:nvSpPr>
            <p:spPr>
              <a:xfrm>
                <a:off x="1787856" y="4705701"/>
                <a:ext cx="1204804" cy="1002583"/>
              </a:xfrm>
              <a:custGeom>
                <a:avLst/>
                <a:gdLst>
                  <a:gd name="connsiteX0" fmla="*/ 1032281 w 1252429"/>
                  <a:gd name="connsiteY0" fmla="*/ 0 h 1002583"/>
                  <a:gd name="connsiteX1" fmla="*/ 1252429 w 1252429"/>
                  <a:gd name="connsiteY1" fmla="*/ 127103 h 1002583"/>
                  <a:gd name="connsiteX2" fmla="*/ 1042096 w 1252429"/>
                  <a:gd name="connsiteY2" fmla="*/ 745615 h 1002583"/>
                  <a:gd name="connsiteX3" fmla="*/ 745199 w 1252429"/>
                  <a:gd name="connsiteY3" fmla="*/ 1002583 h 1002583"/>
                  <a:gd name="connsiteX4" fmla="*/ 188671 w 1252429"/>
                  <a:gd name="connsiteY4" fmla="*/ 1002583 h 1002583"/>
                  <a:gd name="connsiteX5" fmla="*/ 0 w 1252429"/>
                  <a:gd name="connsiteY5" fmla="*/ 675793 h 1002583"/>
                  <a:gd name="connsiteX6" fmla="*/ 602731 w 1252429"/>
                  <a:gd name="connsiteY6" fmla="*/ 491947 h 1002583"/>
                  <a:gd name="connsiteX0" fmla="*/ 1032281 w 1204804"/>
                  <a:gd name="connsiteY0" fmla="*/ 0 h 1002583"/>
                  <a:gd name="connsiteX1" fmla="*/ 1204804 w 1204804"/>
                  <a:gd name="connsiteY1" fmla="*/ 95353 h 1002583"/>
                  <a:gd name="connsiteX2" fmla="*/ 1042096 w 1204804"/>
                  <a:gd name="connsiteY2" fmla="*/ 745615 h 1002583"/>
                  <a:gd name="connsiteX3" fmla="*/ 745199 w 1204804"/>
                  <a:gd name="connsiteY3" fmla="*/ 1002583 h 1002583"/>
                  <a:gd name="connsiteX4" fmla="*/ 188671 w 1204804"/>
                  <a:gd name="connsiteY4" fmla="*/ 1002583 h 1002583"/>
                  <a:gd name="connsiteX5" fmla="*/ 0 w 1204804"/>
                  <a:gd name="connsiteY5" fmla="*/ 675793 h 1002583"/>
                  <a:gd name="connsiteX6" fmla="*/ 602731 w 1204804"/>
                  <a:gd name="connsiteY6" fmla="*/ 491947 h 1002583"/>
                  <a:gd name="connsiteX7" fmla="*/ 1032281 w 1204804"/>
                  <a:gd name="connsiteY7" fmla="*/ 0 h 1002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04804" h="1002583">
                    <a:moveTo>
                      <a:pt x="1032281" y="0"/>
                    </a:moveTo>
                    <a:lnTo>
                      <a:pt x="1204804" y="95353"/>
                    </a:lnTo>
                    <a:lnTo>
                      <a:pt x="1042096" y="745615"/>
                    </a:lnTo>
                    <a:lnTo>
                      <a:pt x="745199" y="1002583"/>
                    </a:lnTo>
                    <a:lnTo>
                      <a:pt x="188671" y="1002583"/>
                    </a:lnTo>
                    <a:lnTo>
                      <a:pt x="0" y="675793"/>
                    </a:lnTo>
                    <a:lnTo>
                      <a:pt x="602731" y="491947"/>
                    </a:lnTo>
                    <a:lnTo>
                      <a:pt x="1032281" y="0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8" name="グループ化 337">
              <a:extLst>
                <a:ext uri="{FF2B5EF4-FFF2-40B4-BE49-F238E27FC236}">
                  <a16:creationId xmlns:a16="http://schemas.microsoft.com/office/drawing/2014/main" id="{B17EA950-7FD0-4861-B86A-1A22C961B279}"/>
                </a:ext>
              </a:extLst>
            </p:cNvPr>
            <p:cNvGrpSpPr/>
            <p:nvPr/>
          </p:nvGrpSpPr>
          <p:grpSpPr>
            <a:xfrm>
              <a:off x="3790219" y="4868223"/>
              <a:ext cx="2039614" cy="166286"/>
              <a:chOff x="1735438" y="5691115"/>
              <a:chExt cx="2958295" cy="352036"/>
            </a:xfrm>
          </p:grpSpPr>
          <p:sp>
            <p:nvSpPr>
              <p:cNvPr id="357" name="四角形: 上の 2 つの角を丸める 356">
                <a:extLst>
                  <a:ext uri="{FF2B5EF4-FFF2-40B4-BE49-F238E27FC236}">
                    <a16:creationId xmlns:a16="http://schemas.microsoft.com/office/drawing/2014/main" id="{96A60D39-BF22-4868-9731-6A0B58DAD86E}"/>
                  </a:ext>
                </a:extLst>
              </p:cNvPr>
              <p:cNvSpPr/>
              <p:nvPr/>
            </p:nvSpPr>
            <p:spPr>
              <a:xfrm>
                <a:off x="1735438" y="5691115"/>
                <a:ext cx="2958295" cy="352036"/>
              </a:xfrm>
              <a:prstGeom prst="round2Same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8" name="グループ化 357">
                <a:extLst>
                  <a:ext uri="{FF2B5EF4-FFF2-40B4-BE49-F238E27FC236}">
                    <a16:creationId xmlns:a16="http://schemas.microsoft.com/office/drawing/2014/main" id="{A42F2460-1D5D-447F-9451-5D8006923731}"/>
                  </a:ext>
                </a:extLst>
              </p:cNvPr>
              <p:cNvGrpSpPr/>
              <p:nvPr/>
            </p:nvGrpSpPr>
            <p:grpSpPr>
              <a:xfrm>
                <a:off x="1899569" y="5691115"/>
                <a:ext cx="340536" cy="352036"/>
                <a:chOff x="1839086" y="5691115"/>
                <a:chExt cx="340536" cy="352036"/>
              </a:xfrm>
            </p:grpSpPr>
            <p:sp>
              <p:nvSpPr>
                <p:cNvPr id="371" name="四角形: 上の 2 つの角を丸める 370">
                  <a:extLst>
                    <a:ext uri="{FF2B5EF4-FFF2-40B4-BE49-F238E27FC236}">
                      <a16:creationId xmlns:a16="http://schemas.microsoft.com/office/drawing/2014/main" id="{F38801FE-9436-4A07-A576-9CB4E9FDF3C9}"/>
                    </a:ext>
                  </a:extLst>
                </p:cNvPr>
                <p:cNvSpPr/>
                <p:nvPr/>
              </p:nvSpPr>
              <p:spPr>
                <a:xfrm>
                  <a:off x="18390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四角形: 上の 2 つの角を丸める 371">
                  <a:extLst>
                    <a:ext uri="{FF2B5EF4-FFF2-40B4-BE49-F238E27FC236}">
                      <a16:creationId xmlns:a16="http://schemas.microsoft.com/office/drawing/2014/main" id="{A14260A0-BF2A-4E96-81CF-8EC984F87A0D}"/>
                    </a:ext>
                  </a:extLst>
                </p:cNvPr>
                <p:cNvSpPr/>
                <p:nvPr/>
              </p:nvSpPr>
              <p:spPr>
                <a:xfrm>
                  <a:off x="18986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59" name="グループ化 358">
                <a:extLst>
                  <a:ext uri="{FF2B5EF4-FFF2-40B4-BE49-F238E27FC236}">
                    <a16:creationId xmlns:a16="http://schemas.microsoft.com/office/drawing/2014/main" id="{5AEF0224-797D-456B-98F3-B30B321BD080}"/>
                  </a:ext>
                </a:extLst>
              </p:cNvPr>
              <p:cNvGrpSpPr/>
              <p:nvPr/>
            </p:nvGrpSpPr>
            <p:grpSpPr>
              <a:xfrm>
                <a:off x="4204378" y="5691115"/>
                <a:ext cx="340536" cy="352036"/>
                <a:chOff x="4264786" y="5691115"/>
                <a:chExt cx="340536" cy="352036"/>
              </a:xfrm>
            </p:grpSpPr>
            <p:sp>
              <p:nvSpPr>
                <p:cNvPr id="369" name="四角形: 上の 2 つの角を丸める 368">
                  <a:extLst>
                    <a:ext uri="{FF2B5EF4-FFF2-40B4-BE49-F238E27FC236}">
                      <a16:creationId xmlns:a16="http://schemas.microsoft.com/office/drawing/2014/main" id="{9BB7CA28-36E5-4FCB-9491-40672F6865DC}"/>
                    </a:ext>
                  </a:extLst>
                </p:cNvPr>
                <p:cNvSpPr/>
                <p:nvPr/>
              </p:nvSpPr>
              <p:spPr>
                <a:xfrm>
                  <a:off x="42647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四角形: 上の 2 つの角を丸める 369">
                  <a:extLst>
                    <a:ext uri="{FF2B5EF4-FFF2-40B4-BE49-F238E27FC236}">
                      <a16:creationId xmlns:a16="http://schemas.microsoft.com/office/drawing/2014/main" id="{77F77AF7-3452-4794-AC77-F12ED4BC870E}"/>
                    </a:ext>
                  </a:extLst>
                </p:cNvPr>
                <p:cNvSpPr/>
                <p:nvPr/>
              </p:nvSpPr>
              <p:spPr>
                <a:xfrm>
                  <a:off x="43243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0" name="グループ化 359">
                <a:extLst>
                  <a:ext uri="{FF2B5EF4-FFF2-40B4-BE49-F238E27FC236}">
                    <a16:creationId xmlns:a16="http://schemas.microsoft.com/office/drawing/2014/main" id="{2FFE741E-7CF5-4C29-A648-BFDAA387DF08}"/>
                  </a:ext>
                </a:extLst>
              </p:cNvPr>
              <p:cNvGrpSpPr/>
              <p:nvPr/>
            </p:nvGrpSpPr>
            <p:grpSpPr>
              <a:xfrm>
                <a:off x="3628175" y="5691115"/>
                <a:ext cx="340536" cy="352036"/>
                <a:chOff x="3680586" y="5691115"/>
                <a:chExt cx="340536" cy="352036"/>
              </a:xfrm>
            </p:grpSpPr>
            <p:sp>
              <p:nvSpPr>
                <p:cNvPr id="367" name="四角形: 上の 2 つの角を丸める 366">
                  <a:extLst>
                    <a:ext uri="{FF2B5EF4-FFF2-40B4-BE49-F238E27FC236}">
                      <a16:creationId xmlns:a16="http://schemas.microsoft.com/office/drawing/2014/main" id="{DB707E0E-D75D-4B9B-915F-4D7348A9AAFB}"/>
                    </a:ext>
                  </a:extLst>
                </p:cNvPr>
                <p:cNvSpPr/>
                <p:nvPr/>
              </p:nvSpPr>
              <p:spPr>
                <a:xfrm>
                  <a:off x="3680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四角形: 上の 2 つの角を丸める 367">
                  <a:extLst>
                    <a:ext uri="{FF2B5EF4-FFF2-40B4-BE49-F238E27FC236}">
                      <a16:creationId xmlns:a16="http://schemas.microsoft.com/office/drawing/2014/main" id="{7CFCE1B4-6C99-4EB9-8B18-0E94FBC4AA9D}"/>
                    </a:ext>
                  </a:extLst>
                </p:cNvPr>
                <p:cNvSpPr/>
                <p:nvPr/>
              </p:nvSpPr>
              <p:spPr>
                <a:xfrm>
                  <a:off x="3740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1" name="グループ化 360">
                <a:extLst>
                  <a:ext uri="{FF2B5EF4-FFF2-40B4-BE49-F238E27FC236}">
                    <a16:creationId xmlns:a16="http://schemas.microsoft.com/office/drawing/2014/main" id="{EBF9D972-9CD6-495F-8049-AA1B5FF76AD4}"/>
                  </a:ext>
                </a:extLst>
              </p:cNvPr>
              <p:cNvGrpSpPr/>
              <p:nvPr/>
            </p:nvGrpSpPr>
            <p:grpSpPr>
              <a:xfrm>
                <a:off x="2475771" y="5691115"/>
                <a:ext cx="340536" cy="352036"/>
                <a:chOff x="2404236" y="5691115"/>
                <a:chExt cx="340536" cy="352036"/>
              </a:xfrm>
            </p:grpSpPr>
            <p:sp>
              <p:nvSpPr>
                <p:cNvPr id="365" name="四角形: 上の 2 つの角を丸める 364">
                  <a:extLst>
                    <a:ext uri="{FF2B5EF4-FFF2-40B4-BE49-F238E27FC236}">
                      <a16:creationId xmlns:a16="http://schemas.microsoft.com/office/drawing/2014/main" id="{04A127B0-718C-43E2-B427-151140594383}"/>
                    </a:ext>
                  </a:extLst>
                </p:cNvPr>
                <p:cNvSpPr/>
                <p:nvPr/>
              </p:nvSpPr>
              <p:spPr>
                <a:xfrm>
                  <a:off x="240423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6" name="四角形: 上の 2 つの角を丸める 365">
                  <a:extLst>
                    <a:ext uri="{FF2B5EF4-FFF2-40B4-BE49-F238E27FC236}">
                      <a16:creationId xmlns:a16="http://schemas.microsoft.com/office/drawing/2014/main" id="{A6ADC64A-583D-40A6-8E14-F4D094926E42}"/>
                    </a:ext>
                  </a:extLst>
                </p:cNvPr>
                <p:cNvSpPr/>
                <p:nvPr/>
              </p:nvSpPr>
              <p:spPr>
                <a:xfrm>
                  <a:off x="246375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2" name="グループ化 361">
                <a:extLst>
                  <a:ext uri="{FF2B5EF4-FFF2-40B4-BE49-F238E27FC236}">
                    <a16:creationId xmlns:a16="http://schemas.microsoft.com/office/drawing/2014/main" id="{83CED99A-542C-4487-92D8-C784BE897C95}"/>
                  </a:ext>
                </a:extLst>
              </p:cNvPr>
              <p:cNvGrpSpPr/>
              <p:nvPr/>
            </p:nvGrpSpPr>
            <p:grpSpPr>
              <a:xfrm>
                <a:off x="3051973" y="5691115"/>
                <a:ext cx="340536" cy="352036"/>
                <a:chOff x="3045586" y="5691115"/>
                <a:chExt cx="340536" cy="352036"/>
              </a:xfrm>
            </p:grpSpPr>
            <p:sp>
              <p:nvSpPr>
                <p:cNvPr id="363" name="四角形: 上の 2 つの角を丸める 362">
                  <a:extLst>
                    <a:ext uri="{FF2B5EF4-FFF2-40B4-BE49-F238E27FC236}">
                      <a16:creationId xmlns:a16="http://schemas.microsoft.com/office/drawing/2014/main" id="{657BAA7A-7F12-4DF9-B3E8-9230BF7014FE}"/>
                    </a:ext>
                  </a:extLst>
                </p:cNvPr>
                <p:cNvSpPr/>
                <p:nvPr/>
              </p:nvSpPr>
              <p:spPr>
                <a:xfrm>
                  <a:off x="3045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4" name="四角形: 上の 2 つの角を丸める 363">
                  <a:extLst>
                    <a:ext uri="{FF2B5EF4-FFF2-40B4-BE49-F238E27FC236}">
                      <a16:creationId xmlns:a16="http://schemas.microsoft.com/office/drawing/2014/main" id="{6DFFF23E-01C2-4BA0-9600-6F1AB50BEF2F}"/>
                    </a:ext>
                  </a:extLst>
                </p:cNvPr>
                <p:cNvSpPr/>
                <p:nvPr/>
              </p:nvSpPr>
              <p:spPr>
                <a:xfrm>
                  <a:off x="3105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39" name="グループ化 338">
              <a:extLst>
                <a:ext uri="{FF2B5EF4-FFF2-40B4-BE49-F238E27FC236}">
                  <a16:creationId xmlns:a16="http://schemas.microsoft.com/office/drawing/2014/main" id="{E0C0B477-7276-4070-9F8A-642CBBC4639F}"/>
                </a:ext>
              </a:extLst>
            </p:cNvPr>
            <p:cNvGrpSpPr/>
            <p:nvPr/>
          </p:nvGrpSpPr>
          <p:grpSpPr>
            <a:xfrm>
              <a:off x="4417802" y="3246002"/>
              <a:ext cx="817054" cy="700884"/>
              <a:chOff x="1930536" y="3619590"/>
              <a:chExt cx="1660817" cy="1424678"/>
            </a:xfrm>
          </p:grpSpPr>
          <p:grpSp>
            <p:nvGrpSpPr>
              <p:cNvPr id="345" name="グループ化 344">
                <a:extLst>
                  <a:ext uri="{FF2B5EF4-FFF2-40B4-BE49-F238E27FC236}">
                    <a16:creationId xmlns:a16="http://schemas.microsoft.com/office/drawing/2014/main" id="{8449F411-5EA3-4FD1-9E31-61389FA9705F}"/>
                  </a:ext>
                </a:extLst>
              </p:cNvPr>
              <p:cNvGrpSpPr/>
              <p:nvPr/>
            </p:nvGrpSpPr>
            <p:grpSpPr>
              <a:xfrm>
                <a:off x="3001550" y="3619590"/>
                <a:ext cx="589803" cy="552598"/>
                <a:chOff x="2068912" y="3334383"/>
                <a:chExt cx="589803" cy="552598"/>
              </a:xfrm>
            </p:grpSpPr>
            <p:sp>
              <p:nvSpPr>
                <p:cNvPr id="355" name="楕円 354">
                  <a:extLst>
                    <a:ext uri="{FF2B5EF4-FFF2-40B4-BE49-F238E27FC236}">
                      <a16:creationId xmlns:a16="http://schemas.microsoft.com/office/drawing/2014/main" id="{C74E33A2-79A2-422F-A6C2-402EE42E3918}"/>
                    </a:ext>
                  </a:extLst>
                </p:cNvPr>
                <p:cNvSpPr/>
                <p:nvPr/>
              </p:nvSpPr>
              <p:spPr>
                <a:xfrm>
                  <a:off x="2068912" y="3334383"/>
                  <a:ext cx="589803" cy="552598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楕円 355">
                  <a:extLst>
                    <a:ext uri="{FF2B5EF4-FFF2-40B4-BE49-F238E27FC236}">
                      <a16:creationId xmlns:a16="http://schemas.microsoft.com/office/drawing/2014/main" id="{FC164EFD-C362-4598-9B8F-4B9F92F2CA95}"/>
                    </a:ext>
                  </a:extLst>
                </p:cNvPr>
                <p:cNvSpPr/>
                <p:nvPr/>
              </p:nvSpPr>
              <p:spPr>
                <a:xfrm>
                  <a:off x="2185149" y="3443288"/>
                  <a:ext cx="357330" cy="334788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6" name="グループ化 345">
                <a:extLst>
                  <a:ext uri="{FF2B5EF4-FFF2-40B4-BE49-F238E27FC236}">
                    <a16:creationId xmlns:a16="http://schemas.microsoft.com/office/drawing/2014/main" id="{3B0E0E73-A53B-47D6-9098-782093F021E1}"/>
                  </a:ext>
                </a:extLst>
              </p:cNvPr>
              <p:cNvGrpSpPr/>
              <p:nvPr/>
            </p:nvGrpSpPr>
            <p:grpSpPr>
              <a:xfrm>
                <a:off x="1930536" y="3619590"/>
                <a:ext cx="589803" cy="552598"/>
                <a:chOff x="2068912" y="3334383"/>
                <a:chExt cx="589803" cy="552598"/>
              </a:xfrm>
            </p:grpSpPr>
            <p:sp>
              <p:nvSpPr>
                <p:cNvPr id="353" name="楕円 352">
                  <a:extLst>
                    <a:ext uri="{FF2B5EF4-FFF2-40B4-BE49-F238E27FC236}">
                      <a16:creationId xmlns:a16="http://schemas.microsoft.com/office/drawing/2014/main" id="{DD161F64-C08B-4714-BED5-74FD850ACCB4}"/>
                    </a:ext>
                  </a:extLst>
                </p:cNvPr>
                <p:cNvSpPr/>
                <p:nvPr/>
              </p:nvSpPr>
              <p:spPr>
                <a:xfrm>
                  <a:off x="2068912" y="3334383"/>
                  <a:ext cx="589803" cy="552598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楕円 353">
                  <a:extLst>
                    <a:ext uri="{FF2B5EF4-FFF2-40B4-BE49-F238E27FC236}">
                      <a16:creationId xmlns:a16="http://schemas.microsoft.com/office/drawing/2014/main" id="{B57813EF-D00B-47EE-9539-0E33CFC3FCEC}"/>
                    </a:ext>
                  </a:extLst>
                </p:cNvPr>
                <p:cNvSpPr/>
                <p:nvPr/>
              </p:nvSpPr>
              <p:spPr>
                <a:xfrm>
                  <a:off x="2185149" y="3443288"/>
                  <a:ext cx="357330" cy="334788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47" name="楕円 346">
                <a:extLst>
                  <a:ext uri="{FF2B5EF4-FFF2-40B4-BE49-F238E27FC236}">
                    <a16:creationId xmlns:a16="http://schemas.microsoft.com/office/drawing/2014/main" id="{0065B8FF-1748-47DD-B0B3-CA2300BFA874}"/>
                  </a:ext>
                </a:extLst>
              </p:cNvPr>
              <p:cNvSpPr/>
              <p:nvPr/>
            </p:nvSpPr>
            <p:spPr>
              <a:xfrm>
                <a:off x="2068912" y="3709358"/>
                <a:ext cx="1424786" cy="1334910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楕円 347">
                <a:extLst>
                  <a:ext uri="{FF2B5EF4-FFF2-40B4-BE49-F238E27FC236}">
                    <a16:creationId xmlns:a16="http://schemas.microsoft.com/office/drawing/2014/main" id="{6F41005B-8BFB-4279-BA1A-A340BAFD80C5}"/>
                  </a:ext>
                </a:extLst>
              </p:cNvPr>
              <p:cNvSpPr/>
              <p:nvPr/>
            </p:nvSpPr>
            <p:spPr>
              <a:xfrm>
                <a:off x="2387611" y="4340507"/>
                <a:ext cx="787391" cy="691124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9" name="楕円 348">
                <a:extLst>
                  <a:ext uri="{FF2B5EF4-FFF2-40B4-BE49-F238E27FC236}">
                    <a16:creationId xmlns:a16="http://schemas.microsoft.com/office/drawing/2014/main" id="{CF68D9C2-5027-48C7-B9E6-EB26E95C92CD}"/>
                  </a:ext>
                </a:extLst>
              </p:cNvPr>
              <p:cNvSpPr/>
              <p:nvPr/>
            </p:nvSpPr>
            <p:spPr>
              <a:xfrm flipV="1">
                <a:off x="2679710" y="4277806"/>
                <a:ext cx="203190" cy="190372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0" name="楕円 349">
                <a:extLst>
                  <a:ext uri="{FF2B5EF4-FFF2-40B4-BE49-F238E27FC236}">
                    <a16:creationId xmlns:a16="http://schemas.microsoft.com/office/drawing/2014/main" id="{586A98C0-9BAD-479A-A73B-6E6AD492E42C}"/>
                  </a:ext>
                </a:extLst>
              </p:cNvPr>
              <p:cNvSpPr/>
              <p:nvPr/>
            </p:nvSpPr>
            <p:spPr>
              <a:xfrm flipV="1">
                <a:off x="2372320" y="4082420"/>
                <a:ext cx="151596" cy="190372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楕円 350">
                <a:extLst>
                  <a:ext uri="{FF2B5EF4-FFF2-40B4-BE49-F238E27FC236}">
                    <a16:creationId xmlns:a16="http://schemas.microsoft.com/office/drawing/2014/main" id="{FB9A20FD-D512-4585-861F-6A85B956AFEF}"/>
                  </a:ext>
                </a:extLst>
              </p:cNvPr>
              <p:cNvSpPr/>
              <p:nvPr/>
            </p:nvSpPr>
            <p:spPr>
              <a:xfrm flipV="1">
                <a:off x="3031334" y="4082420"/>
                <a:ext cx="151596" cy="190372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楕円 351">
                <a:extLst>
                  <a:ext uri="{FF2B5EF4-FFF2-40B4-BE49-F238E27FC236}">
                    <a16:creationId xmlns:a16="http://schemas.microsoft.com/office/drawing/2014/main" id="{888E7897-833C-49E2-9D21-BF88D47933A3}"/>
                  </a:ext>
                </a:extLst>
              </p:cNvPr>
              <p:cNvSpPr/>
              <p:nvPr/>
            </p:nvSpPr>
            <p:spPr>
              <a:xfrm>
                <a:off x="2742416" y="4296654"/>
                <a:ext cx="77778" cy="4572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0" name="グループ化 339">
              <a:extLst>
                <a:ext uri="{FF2B5EF4-FFF2-40B4-BE49-F238E27FC236}">
                  <a16:creationId xmlns:a16="http://schemas.microsoft.com/office/drawing/2014/main" id="{BB2DF710-AF2F-4BF2-AAA8-E5BACFAD6CA6}"/>
                </a:ext>
              </a:extLst>
            </p:cNvPr>
            <p:cNvGrpSpPr/>
            <p:nvPr/>
          </p:nvGrpSpPr>
          <p:grpSpPr>
            <a:xfrm>
              <a:off x="4646291" y="2839089"/>
              <a:ext cx="383737" cy="491029"/>
              <a:chOff x="2948169" y="2689402"/>
              <a:chExt cx="556580" cy="712198"/>
            </a:xfrm>
          </p:grpSpPr>
          <p:sp>
            <p:nvSpPr>
              <p:cNvPr id="341" name="四角形: 角を丸くする 340">
                <a:extLst>
                  <a:ext uri="{FF2B5EF4-FFF2-40B4-BE49-F238E27FC236}">
                    <a16:creationId xmlns:a16="http://schemas.microsoft.com/office/drawing/2014/main" id="{16E1B077-D8B0-487C-985F-EAFF90762374}"/>
                  </a:ext>
                </a:extLst>
              </p:cNvPr>
              <p:cNvSpPr/>
              <p:nvPr/>
            </p:nvSpPr>
            <p:spPr>
              <a:xfrm>
                <a:off x="2948169" y="3096125"/>
                <a:ext cx="556580" cy="45720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48EDEB62-1A47-4355-A15C-F783AC9CA7C2}"/>
                  </a:ext>
                </a:extLst>
              </p:cNvPr>
              <p:cNvSpPr/>
              <p:nvPr/>
            </p:nvSpPr>
            <p:spPr>
              <a:xfrm rot="10800000">
                <a:off x="3144594" y="2689402"/>
                <a:ext cx="163732" cy="520967"/>
              </a:xfrm>
              <a:custGeom>
                <a:avLst/>
                <a:gdLst>
                  <a:gd name="connsiteX0" fmla="*/ 291748 w 583495"/>
                  <a:gd name="connsiteY0" fmla="*/ 1078772 h 1078772"/>
                  <a:gd name="connsiteX1" fmla="*/ 1 w 583495"/>
                  <a:gd name="connsiteY1" fmla="*/ 933472 h 1078772"/>
                  <a:gd name="connsiteX2" fmla="*/ 2285 w 583495"/>
                  <a:gd name="connsiteY2" fmla="*/ 922189 h 1078772"/>
                  <a:gd name="connsiteX3" fmla="*/ 0 w 583495"/>
                  <a:gd name="connsiteY3" fmla="*/ 922189 h 1078772"/>
                  <a:gd name="connsiteX4" fmla="*/ 145873 w 583495"/>
                  <a:gd name="connsiteY4" fmla="*/ 0 h 1078772"/>
                  <a:gd name="connsiteX5" fmla="*/ 437620 w 583495"/>
                  <a:gd name="connsiteY5" fmla="*/ 0 h 1078772"/>
                  <a:gd name="connsiteX6" fmla="*/ 583493 w 583495"/>
                  <a:gd name="connsiteY6" fmla="*/ 922189 h 1078772"/>
                  <a:gd name="connsiteX7" fmla="*/ 581211 w 583495"/>
                  <a:gd name="connsiteY7" fmla="*/ 922189 h 1078772"/>
                  <a:gd name="connsiteX8" fmla="*/ 583495 w 583495"/>
                  <a:gd name="connsiteY8" fmla="*/ 933472 h 1078772"/>
                  <a:gd name="connsiteX9" fmla="*/ 291748 w 583495"/>
                  <a:gd name="connsiteY9" fmla="*/ 1078772 h 1078772"/>
                  <a:gd name="connsiteX0" fmla="*/ 291748 w 583495"/>
                  <a:gd name="connsiteY0" fmla="*/ 1078772 h 1078772"/>
                  <a:gd name="connsiteX1" fmla="*/ 1 w 583495"/>
                  <a:gd name="connsiteY1" fmla="*/ 933472 h 1078772"/>
                  <a:gd name="connsiteX2" fmla="*/ 2285 w 583495"/>
                  <a:gd name="connsiteY2" fmla="*/ 922189 h 1078772"/>
                  <a:gd name="connsiteX3" fmla="*/ 0 w 583495"/>
                  <a:gd name="connsiteY3" fmla="*/ 922189 h 1078772"/>
                  <a:gd name="connsiteX4" fmla="*/ 145873 w 583495"/>
                  <a:gd name="connsiteY4" fmla="*/ 0 h 1078772"/>
                  <a:gd name="connsiteX5" fmla="*/ 437620 w 583495"/>
                  <a:gd name="connsiteY5" fmla="*/ 0 h 1078772"/>
                  <a:gd name="connsiteX6" fmla="*/ 583493 w 583495"/>
                  <a:gd name="connsiteY6" fmla="*/ 922189 h 1078772"/>
                  <a:gd name="connsiteX7" fmla="*/ 583495 w 583495"/>
                  <a:gd name="connsiteY7" fmla="*/ 933472 h 1078772"/>
                  <a:gd name="connsiteX8" fmla="*/ 291748 w 583495"/>
                  <a:gd name="connsiteY8" fmla="*/ 1078772 h 1078772"/>
                  <a:gd name="connsiteX0" fmla="*/ 291747 w 583494"/>
                  <a:gd name="connsiteY0" fmla="*/ 1078772 h 1078772"/>
                  <a:gd name="connsiteX1" fmla="*/ 0 w 583494"/>
                  <a:gd name="connsiteY1" fmla="*/ 933472 h 1078772"/>
                  <a:gd name="connsiteX2" fmla="*/ 2284 w 583494"/>
                  <a:gd name="connsiteY2" fmla="*/ 922189 h 1078772"/>
                  <a:gd name="connsiteX3" fmla="*/ 145872 w 583494"/>
                  <a:gd name="connsiteY3" fmla="*/ 0 h 1078772"/>
                  <a:gd name="connsiteX4" fmla="*/ 437619 w 583494"/>
                  <a:gd name="connsiteY4" fmla="*/ 0 h 1078772"/>
                  <a:gd name="connsiteX5" fmla="*/ 583492 w 583494"/>
                  <a:gd name="connsiteY5" fmla="*/ 922189 h 1078772"/>
                  <a:gd name="connsiteX6" fmla="*/ 583494 w 583494"/>
                  <a:gd name="connsiteY6" fmla="*/ 933472 h 1078772"/>
                  <a:gd name="connsiteX7" fmla="*/ 291747 w 583494"/>
                  <a:gd name="connsiteY7" fmla="*/ 1078772 h 1078772"/>
                  <a:gd name="connsiteX0" fmla="*/ 291747 w 583494"/>
                  <a:gd name="connsiteY0" fmla="*/ 1078772 h 1078772"/>
                  <a:gd name="connsiteX1" fmla="*/ 0 w 583494"/>
                  <a:gd name="connsiteY1" fmla="*/ 933472 h 1078772"/>
                  <a:gd name="connsiteX2" fmla="*/ 145872 w 583494"/>
                  <a:gd name="connsiteY2" fmla="*/ 0 h 1078772"/>
                  <a:gd name="connsiteX3" fmla="*/ 437619 w 583494"/>
                  <a:gd name="connsiteY3" fmla="*/ 0 h 1078772"/>
                  <a:gd name="connsiteX4" fmla="*/ 583492 w 583494"/>
                  <a:gd name="connsiteY4" fmla="*/ 922189 h 1078772"/>
                  <a:gd name="connsiteX5" fmla="*/ 583494 w 583494"/>
                  <a:gd name="connsiteY5" fmla="*/ 933472 h 1078772"/>
                  <a:gd name="connsiteX6" fmla="*/ 291747 w 583494"/>
                  <a:gd name="connsiteY6" fmla="*/ 1078772 h 1078772"/>
                  <a:gd name="connsiteX0" fmla="*/ 291747 w 583494"/>
                  <a:gd name="connsiteY0" fmla="*/ 1078772 h 1078772"/>
                  <a:gd name="connsiteX1" fmla="*/ 0 w 583494"/>
                  <a:gd name="connsiteY1" fmla="*/ 933472 h 1078772"/>
                  <a:gd name="connsiteX2" fmla="*/ 145872 w 583494"/>
                  <a:gd name="connsiteY2" fmla="*/ 0 h 1078772"/>
                  <a:gd name="connsiteX3" fmla="*/ 437619 w 583494"/>
                  <a:gd name="connsiteY3" fmla="*/ 0 h 1078772"/>
                  <a:gd name="connsiteX4" fmla="*/ 583494 w 583494"/>
                  <a:gd name="connsiteY4" fmla="*/ 933472 h 1078772"/>
                  <a:gd name="connsiteX5" fmla="*/ 291747 w 583494"/>
                  <a:gd name="connsiteY5" fmla="*/ 1078772 h 1078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3494" h="1078772">
                    <a:moveTo>
                      <a:pt x="291747" y="1078772"/>
                    </a:moveTo>
                    <a:cubicBezTo>
                      <a:pt x="130620" y="1078772"/>
                      <a:pt x="0" y="1013719"/>
                      <a:pt x="0" y="933472"/>
                    </a:cubicBezTo>
                    <a:lnTo>
                      <a:pt x="145872" y="0"/>
                    </a:lnTo>
                    <a:lnTo>
                      <a:pt x="437619" y="0"/>
                    </a:lnTo>
                    <a:lnTo>
                      <a:pt x="583494" y="933472"/>
                    </a:lnTo>
                    <a:cubicBezTo>
                      <a:pt x="583494" y="1013719"/>
                      <a:pt x="452874" y="1078772"/>
                      <a:pt x="291747" y="1078772"/>
                    </a:cubicBezTo>
                    <a:close/>
                  </a:path>
                </a:pathLst>
              </a:custGeom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四角形: 上の 2 つの角を丸める 342">
                <a:extLst>
                  <a:ext uri="{FF2B5EF4-FFF2-40B4-BE49-F238E27FC236}">
                    <a16:creationId xmlns:a16="http://schemas.microsoft.com/office/drawing/2014/main" id="{E3E1F6FA-1D0B-47D0-83E4-BA942C9F285F}"/>
                  </a:ext>
                </a:extLst>
              </p:cNvPr>
              <p:cNvSpPr/>
              <p:nvPr/>
            </p:nvSpPr>
            <p:spPr>
              <a:xfrm>
                <a:off x="3109645" y="3022244"/>
                <a:ext cx="233630" cy="21323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4" name="四角形: 上の 2 つの角を丸める 343">
                <a:extLst>
                  <a:ext uri="{FF2B5EF4-FFF2-40B4-BE49-F238E27FC236}">
                    <a16:creationId xmlns:a16="http://schemas.microsoft.com/office/drawing/2014/main" id="{CD2D039C-68CB-4677-B1D1-806AD9C237C9}"/>
                  </a:ext>
                </a:extLst>
              </p:cNvPr>
              <p:cNvSpPr/>
              <p:nvPr/>
            </p:nvSpPr>
            <p:spPr>
              <a:xfrm>
                <a:off x="2981057" y="3188369"/>
                <a:ext cx="490806" cy="213231"/>
              </a:xfrm>
              <a:prstGeom prst="round2SameRect">
                <a:avLst>
                  <a:gd name="adj1" fmla="val 47936"/>
                  <a:gd name="adj2" fmla="val 0"/>
                </a:avLst>
              </a:prstGeom>
              <a:solidFill>
                <a:srgbClr val="00206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389" name="グループ化 388">
            <a:extLst>
              <a:ext uri="{FF2B5EF4-FFF2-40B4-BE49-F238E27FC236}">
                <a16:creationId xmlns:a16="http://schemas.microsoft.com/office/drawing/2014/main" id="{635E6003-4C54-4A0A-80C6-86AB7E4FA6B1}"/>
              </a:ext>
            </a:extLst>
          </p:cNvPr>
          <p:cNvGrpSpPr/>
          <p:nvPr/>
        </p:nvGrpSpPr>
        <p:grpSpPr>
          <a:xfrm>
            <a:off x="6906461" y="4167815"/>
            <a:ext cx="2039614" cy="1927145"/>
            <a:chOff x="5853557" y="3107364"/>
            <a:chExt cx="2039614" cy="1927145"/>
          </a:xfrm>
        </p:grpSpPr>
        <p:sp>
          <p:nvSpPr>
            <p:cNvPr id="390" name="フリーフォーム: 図形 389">
              <a:extLst>
                <a:ext uri="{FF2B5EF4-FFF2-40B4-BE49-F238E27FC236}">
                  <a16:creationId xmlns:a16="http://schemas.microsoft.com/office/drawing/2014/main" id="{1E701F16-114E-4A6B-A57E-DD648AB76202}"/>
                </a:ext>
              </a:extLst>
            </p:cNvPr>
            <p:cNvSpPr/>
            <p:nvPr/>
          </p:nvSpPr>
          <p:spPr>
            <a:xfrm rot="10800000">
              <a:off x="6347426" y="4560092"/>
              <a:ext cx="1043841" cy="292551"/>
            </a:xfrm>
            <a:custGeom>
              <a:avLst/>
              <a:gdLst>
                <a:gd name="connsiteX0" fmla="*/ 1397373 w 1633858"/>
                <a:gd name="connsiteY0" fmla="*/ 457912 h 457912"/>
                <a:gd name="connsiteX1" fmla="*/ 236485 w 1633858"/>
                <a:gd name="connsiteY1" fmla="*/ 457912 h 457912"/>
                <a:gd name="connsiteX2" fmla="*/ 0 w 1633858"/>
                <a:gd name="connsiteY2" fmla="*/ 79275 h 457912"/>
                <a:gd name="connsiteX3" fmla="*/ 151805 w 1633858"/>
                <a:gd name="connsiteY3" fmla="*/ 79275 h 457912"/>
                <a:gd name="connsiteX4" fmla="*/ 171624 w 1633858"/>
                <a:gd name="connsiteY4" fmla="*/ 0 h 457912"/>
                <a:gd name="connsiteX5" fmla="*/ 1462234 w 1633858"/>
                <a:gd name="connsiteY5" fmla="*/ 0 h 457912"/>
                <a:gd name="connsiteX6" fmla="*/ 1482053 w 1633858"/>
                <a:gd name="connsiteY6" fmla="*/ 79275 h 457912"/>
                <a:gd name="connsiteX7" fmla="*/ 1633858 w 1633858"/>
                <a:gd name="connsiteY7" fmla="*/ 79275 h 457912"/>
                <a:gd name="connsiteX0" fmla="*/ 1397373 w 1633858"/>
                <a:gd name="connsiteY0" fmla="*/ 457912 h 457912"/>
                <a:gd name="connsiteX1" fmla="*/ 236485 w 1633858"/>
                <a:gd name="connsiteY1" fmla="*/ 457912 h 457912"/>
                <a:gd name="connsiteX2" fmla="*/ 0 w 1633858"/>
                <a:gd name="connsiteY2" fmla="*/ 79275 h 457912"/>
                <a:gd name="connsiteX3" fmla="*/ 151805 w 1633858"/>
                <a:gd name="connsiteY3" fmla="*/ 79275 h 457912"/>
                <a:gd name="connsiteX4" fmla="*/ 171624 w 1633858"/>
                <a:gd name="connsiteY4" fmla="*/ 0 h 457912"/>
                <a:gd name="connsiteX5" fmla="*/ 1462234 w 1633858"/>
                <a:gd name="connsiteY5" fmla="*/ 0 h 457912"/>
                <a:gd name="connsiteX6" fmla="*/ 1633858 w 1633858"/>
                <a:gd name="connsiteY6" fmla="*/ 79275 h 457912"/>
                <a:gd name="connsiteX7" fmla="*/ 1397373 w 1633858"/>
                <a:gd name="connsiteY7" fmla="*/ 457912 h 457912"/>
                <a:gd name="connsiteX0" fmla="*/ 1397373 w 1633858"/>
                <a:gd name="connsiteY0" fmla="*/ 457912 h 457912"/>
                <a:gd name="connsiteX1" fmla="*/ 236485 w 1633858"/>
                <a:gd name="connsiteY1" fmla="*/ 457912 h 457912"/>
                <a:gd name="connsiteX2" fmla="*/ 0 w 1633858"/>
                <a:gd name="connsiteY2" fmla="*/ 79275 h 457912"/>
                <a:gd name="connsiteX3" fmla="*/ 171624 w 1633858"/>
                <a:gd name="connsiteY3" fmla="*/ 0 h 457912"/>
                <a:gd name="connsiteX4" fmla="*/ 1462234 w 1633858"/>
                <a:gd name="connsiteY4" fmla="*/ 0 h 457912"/>
                <a:gd name="connsiteX5" fmla="*/ 1633858 w 1633858"/>
                <a:gd name="connsiteY5" fmla="*/ 79275 h 457912"/>
                <a:gd name="connsiteX6" fmla="*/ 1397373 w 1633858"/>
                <a:gd name="connsiteY6" fmla="*/ 457912 h 457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33858" h="457912">
                  <a:moveTo>
                    <a:pt x="1397373" y="457912"/>
                  </a:moveTo>
                  <a:lnTo>
                    <a:pt x="236485" y="457912"/>
                  </a:lnTo>
                  <a:lnTo>
                    <a:pt x="0" y="79275"/>
                  </a:lnTo>
                  <a:lnTo>
                    <a:pt x="171624" y="0"/>
                  </a:lnTo>
                  <a:lnTo>
                    <a:pt x="1462234" y="0"/>
                  </a:lnTo>
                  <a:lnTo>
                    <a:pt x="1633858" y="79275"/>
                  </a:lnTo>
                  <a:lnTo>
                    <a:pt x="1397373" y="457912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1" name="フリーフォーム: 図形 390">
              <a:extLst>
                <a:ext uri="{FF2B5EF4-FFF2-40B4-BE49-F238E27FC236}">
                  <a16:creationId xmlns:a16="http://schemas.microsoft.com/office/drawing/2014/main" id="{2C169A63-916D-46A8-B5FA-3E857524B8B6}"/>
                </a:ext>
              </a:extLst>
            </p:cNvPr>
            <p:cNvSpPr/>
            <p:nvPr/>
          </p:nvSpPr>
          <p:spPr>
            <a:xfrm rot="10800000">
              <a:off x="6445096" y="4542655"/>
              <a:ext cx="846981" cy="333886"/>
            </a:xfrm>
            <a:custGeom>
              <a:avLst/>
              <a:gdLst>
                <a:gd name="connsiteX0" fmla="*/ 1133840 w 1325726"/>
                <a:gd name="connsiteY0" fmla="*/ 517028 h 517028"/>
                <a:gd name="connsiteX1" fmla="*/ 191886 w 1325726"/>
                <a:gd name="connsiteY1" fmla="*/ 517028 h 517028"/>
                <a:gd name="connsiteX2" fmla="*/ 0 w 1325726"/>
                <a:gd name="connsiteY2" fmla="*/ 23810 h 517028"/>
                <a:gd name="connsiteX3" fmla="*/ 322303 w 1325726"/>
                <a:gd name="connsiteY3" fmla="*/ 23810 h 517028"/>
                <a:gd name="connsiteX4" fmla="*/ 331566 w 1325726"/>
                <a:gd name="connsiteY4" fmla="*/ 0 h 517028"/>
                <a:gd name="connsiteX5" fmla="*/ 994160 w 1325726"/>
                <a:gd name="connsiteY5" fmla="*/ 0 h 517028"/>
                <a:gd name="connsiteX6" fmla="*/ 1003424 w 1325726"/>
                <a:gd name="connsiteY6" fmla="*/ 23810 h 517028"/>
                <a:gd name="connsiteX7" fmla="*/ 1325726 w 1325726"/>
                <a:gd name="connsiteY7" fmla="*/ 23810 h 517028"/>
                <a:gd name="connsiteX0" fmla="*/ 1133840 w 1325726"/>
                <a:gd name="connsiteY0" fmla="*/ 517028 h 517028"/>
                <a:gd name="connsiteX1" fmla="*/ 191886 w 1325726"/>
                <a:gd name="connsiteY1" fmla="*/ 517028 h 517028"/>
                <a:gd name="connsiteX2" fmla="*/ 0 w 1325726"/>
                <a:gd name="connsiteY2" fmla="*/ 23810 h 517028"/>
                <a:gd name="connsiteX3" fmla="*/ 322303 w 1325726"/>
                <a:gd name="connsiteY3" fmla="*/ 23810 h 517028"/>
                <a:gd name="connsiteX4" fmla="*/ 331566 w 1325726"/>
                <a:gd name="connsiteY4" fmla="*/ 0 h 517028"/>
                <a:gd name="connsiteX5" fmla="*/ 994160 w 1325726"/>
                <a:gd name="connsiteY5" fmla="*/ 0 h 517028"/>
                <a:gd name="connsiteX6" fmla="*/ 1325726 w 1325726"/>
                <a:gd name="connsiteY6" fmla="*/ 23810 h 517028"/>
                <a:gd name="connsiteX7" fmla="*/ 1133840 w 1325726"/>
                <a:gd name="connsiteY7" fmla="*/ 517028 h 517028"/>
                <a:gd name="connsiteX0" fmla="*/ 1133840 w 1325726"/>
                <a:gd name="connsiteY0" fmla="*/ 517028 h 517028"/>
                <a:gd name="connsiteX1" fmla="*/ 191886 w 1325726"/>
                <a:gd name="connsiteY1" fmla="*/ 517028 h 517028"/>
                <a:gd name="connsiteX2" fmla="*/ 0 w 1325726"/>
                <a:gd name="connsiteY2" fmla="*/ 23810 h 517028"/>
                <a:gd name="connsiteX3" fmla="*/ 331566 w 1325726"/>
                <a:gd name="connsiteY3" fmla="*/ 0 h 517028"/>
                <a:gd name="connsiteX4" fmla="*/ 994160 w 1325726"/>
                <a:gd name="connsiteY4" fmla="*/ 0 h 517028"/>
                <a:gd name="connsiteX5" fmla="*/ 1325726 w 1325726"/>
                <a:gd name="connsiteY5" fmla="*/ 23810 h 517028"/>
                <a:gd name="connsiteX6" fmla="*/ 1133840 w 1325726"/>
                <a:gd name="connsiteY6" fmla="*/ 517028 h 517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25726" h="517028">
                  <a:moveTo>
                    <a:pt x="1133840" y="517028"/>
                  </a:moveTo>
                  <a:lnTo>
                    <a:pt x="191886" y="517028"/>
                  </a:lnTo>
                  <a:lnTo>
                    <a:pt x="0" y="23810"/>
                  </a:lnTo>
                  <a:lnTo>
                    <a:pt x="331566" y="0"/>
                  </a:lnTo>
                  <a:lnTo>
                    <a:pt x="994160" y="0"/>
                  </a:lnTo>
                  <a:lnTo>
                    <a:pt x="1325726" y="23810"/>
                  </a:lnTo>
                  <a:lnTo>
                    <a:pt x="1133840" y="517028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2" name="フリーフォーム: 図形 391">
              <a:extLst>
                <a:ext uri="{FF2B5EF4-FFF2-40B4-BE49-F238E27FC236}">
                  <a16:creationId xmlns:a16="http://schemas.microsoft.com/office/drawing/2014/main" id="{463859B6-3DF6-430A-841F-8E762350A8E9}"/>
                </a:ext>
              </a:extLst>
            </p:cNvPr>
            <p:cNvSpPr/>
            <p:nvPr/>
          </p:nvSpPr>
          <p:spPr>
            <a:xfrm>
              <a:off x="6633435" y="4588701"/>
              <a:ext cx="468779" cy="344232"/>
            </a:xfrm>
            <a:custGeom>
              <a:avLst/>
              <a:gdLst>
                <a:gd name="connsiteX0" fmla="*/ 127554 w 733750"/>
                <a:gd name="connsiteY0" fmla="*/ 0 h 538804"/>
                <a:gd name="connsiteX1" fmla="*/ 608580 w 733750"/>
                <a:gd name="connsiteY1" fmla="*/ 0 h 538804"/>
                <a:gd name="connsiteX2" fmla="*/ 731884 w 733750"/>
                <a:gd name="connsiteY2" fmla="*/ 493218 h 538804"/>
                <a:gd name="connsiteX3" fmla="*/ 726460 w 733750"/>
                <a:gd name="connsiteY3" fmla="*/ 493218 h 538804"/>
                <a:gd name="connsiteX4" fmla="*/ 733750 w 733750"/>
                <a:gd name="connsiteY4" fmla="*/ 500724 h 538804"/>
                <a:gd name="connsiteX5" fmla="*/ 366875 w 733750"/>
                <a:gd name="connsiteY5" fmla="*/ 538804 h 538804"/>
                <a:gd name="connsiteX6" fmla="*/ 0 w 733750"/>
                <a:gd name="connsiteY6" fmla="*/ 500724 h 538804"/>
                <a:gd name="connsiteX7" fmla="*/ 7290 w 733750"/>
                <a:gd name="connsiteY7" fmla="*/ 493218 h 538804"/>
                <a:gd name="connsiteX8" fmla="*/ 4249 w 733750"/>
                <a:gd name="connsiteY8" fmla="*/ 493218 h 538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33750" h="538804">
                  <a:moveTo>
                    <a:pt x="127554" y="0"/>
                  </a:moveTo>
                  <a:lnTo>
                    <a:pt x="608580" y="0"/>
                  </a:lnTo>
                  <a:lnTo>
                    <a:pt x="731884" y="493218"/>
                  </a:lnTo>
                  <a:lnTo>
                    <a:pt x="726460" y="493218"/>
                  </a:lnTo>
                  <a:lnTo>
                    <a:pt x="733750" y="500724"/>
                  </a:lnTo>
                  <a:cubicBezTo>
                    <a:pt x="733750" y="521755"/>
                    <a:pt x="569494" y="538804"/>
                    <a:pt x="366875" y="538804"/>
                  </a:cubicBezTo>
                  <a:cubicBezTo>
                    <a:pt x="164256" y="538804"/>
                    <a:pt x="0" y="521755"/>
                    <a:pt x="0" y="500724"/>
                  </a:cubicBezTo>
                  <a:lnTo>
                    <a:pt x="7290" y="493218"/>
                  </a:lnTo>
                  <a:lnTo>
                    <a:pt x="4249" y="493218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3" name="台形 392">
              <a:extLst>
                <a:ext uri="{FF2B5EF4-FFF2-40B4-BE49-F238E27FC236}">
                  <a16:creationId xmlns:a16="http://schemas.microsoft.com/office/drawing/2014/main" id="{88AC1FF1-F5AF-40DB-9AF5-742AA46CF0C3}"/>
                </a:ext>
              </a:extLst>
            </p:cNvPr>
            <p:cNvSpPr/>
            <p:nvPr/>
          </p:nvSpPr>
          <p:spPr>
            <a:xfrm>
              <a:off x="6853981" y="4600989"/>
              <a:ext cx="29210" cy="315108"/>
            </a:xfrm>
            <a:prstGeom prst="trapezoid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4" name="フリーフォーム: 図形 393">
              <a:extLst>
                <a:ext uri="{FF2B5EF4-FFF2-40B4-BE49-F238E27FC236}">
                  <a16:creationId xmlns:a16="http://schemas.microsoft.com/office/drawing/2014/main" id="{7D74BD04-E980-4FF1-A9D4-EFF915C7CD9C}"/>
                </a:ext>
              </a:extLst>
            </p:cNvPr>
            <p:cNvSpPr/>
            <p:nvPr/>
          </p:nvSpPr>
          <p:spPr>
            <a:xfrm rot="10800000">
              <a:off x="6780719" y="3934232"/>
              <a:ext cx="180503" cy="99545"/>
            </a:xfrm>
            <a:custGeom>
              <a:avLst/>
              <a:gdLst>
                <a:gd name="connsiteX0" fmla="*/ 265809 w 282530"/>
                <a:gd name="connsiteY0" fmla="*/ 155812 h 155812"/>
                <a:gd name="connsiteX1" fmla="*/ 16720 w 282530"/>
                <a:gd name="connsiteY1" fmla="*/ 155812 h 155812"/>
                <a:gd name="connsiteX2" fmla="*/ 0 w 282530"/>
                <a:gd name="connsiteY2" fmla="*/ 154127 h 155812"/>
                <a:gd name="connsiteX3" fmla="*/ 141265 w 282530"/>
                <a:gd name="connsiteY3" fmla="*/ 0 h 155812"/>
                <a:gd name="connsiteX4" fmla="*/ 282530 w 282530"/>
                <a:gd name="connsiteY4" fmla="*/ 154126 h 155812"/>
                <a:gd name="connsiteX5" fmla="*/ 265809 w 282530"/>
                <a:gd name="connsiteY5" fmla="*/ 155812 h 155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2530" h="155812">
                  <a:moveTo>
                    <a:pt x="265809" y="155812"/>
                  </a:moveTo>
                  <a:lnTo>
                    <a:pt x="16720" y="155812"/>
                  </a:lnTo>
                  <a:lnTo>
                    <a:pt x="0" y="154127"/>
                  </a:lnTo>
                  <a:lnTo>
                    <a:pt x="141265" y="0"/>
                  </a:lnTo>
                  <a:lnTo>
                    <a:pt x="282530" y="154126"/>
                  </a:lnTo>
                  <a:lnTo>
                    <a:pt x="265809" y="155812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5" name="フリーフォーム: 図形 394">
              <a:extLst>
                <a:ext uri="{FF2B5EF4-FFF2-40B4-BE49-F238E27FC236}">
                  <a16:creationId xmlns:a16="http://schemas.microsoft.com/office/drawing/2014/main" id="{C0624CF0-F225-4AA9-B7AF-FBA9889B55EE}"/>
                </a:ext>
              </a:extLst>
            </p:cNvPr>
            <p:cNvSpPr/>
            <p:nvPr/>
          </p:nvSpPr>
          <p:spPr>
            <a:xfrm rot="10800000">
              <a:off x="6638535" y="3943088"/>
              <a:ext cx="464871" cy="414576"/>
            </a:xfrm>
            <a:custGeom>
              <a:avLst/>
              <a:gdLst>
                <a:gd name="connsiteX0" fmla="*/ 130338 w 727634"/>
                <a:gd name="connsiteY0" fmla="*/ 648910 h 648910"/>
                <a:gd name="connsiteX1" fmla="*/ 55410 w 727634"/>
                <a:gd name="connsiteY1" fmla="*/ 625651 h 648910"/>
                <a:gd name="connsiteX2" fmla="*/ 0 w 727634"/>
                <a:gd name="connsiteY2" fmla="*/ 595576 h 648910"/>
                <a:gd name="connsiteX3" fmla="*/ 363817 w 727634"/>
                <a:gd name="connsiteY3" fmla="*/ 0 h 648910"/>
                <a:gd name="connsiteX4" fmla="*/ 727634 w 727634"/>
                <a:gd name="connsiteY4" fmla="*/ 595575 h 648910"/>
                <a:gd name="connsiteX5" fmla="*/ 672223 w 727634"/>
                <a:gd name="connsiteY5" fmla="*/ 625651 h 648910"/>
                <a:gd name="connsiteX6" fmla="*/ 597296 w 727634"/>
                <a:gd name="connsiteY6" fmla="*/ 648910 h 648910"/>
                <a:gd name="connsiteX7" fmla="*/ 363817 w 727634"/>
                <a:gd name="connsiteY7" fmla="*/ 266700 h 648910"/>
                <a:gd name="connsiteX8" fmla="*/ 130338 w 727634"/>
                <a:gd name="connsiteY8" fmla="*/ 648910 h 648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7634" h="648910">
                  <a:moveTo>
                    <a:pt x="130338" y="648910"/>
                  </a:moveTo>
                  <a:lnTo>
                    <a:pt x="55410" y="625651"/>
                  </a:lnTo>
                  <a:lnTo>
                    <a:pt x="0" y="595576"/>
                  </a:lnTo>
                  <a:lnTo>
                    <a:pt x="363817" y="0"/>
                  </a:lnTo>
                  <a:lnTo>
                    <a:pt x="727634" y="595575"/>
                  </a:lnTo>
                  <a:lnTo>
                    <a:pt x="672223" y="625651"/>
                  </a:lnTo>
                  <a:lnTo>
                    <a:pt x="597296" y="648910"/>
                  </a:lnTo>
                  <a:lnTo>
                    <a:pt x="363817" y="266700"/>
                  </a:lnTo>
                  <a:lnTo>
                    <a:pt x="130338" y="648910"/>
                  </a:lnTo>
                  <a:close/>
                </a:path>
              </a:pathLst>
            </a:custGeom>
            <a:solidFill>
              <a:srgbClr val="00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6" name="フリーフォーム: 図形 395">
              <a:extLst>
                <a:ext uri="{FF2B5EF4-FFF2-40B4-BE49-F238E27FC236}">
                  <a16:creationId xmlns:a16="http://schemas.microsoft.com/office/drawing/2014/main" id="{56583946-4197-4E65-96C2-20C537156267}"/>
                </a:ext>
              </a:extLst>
            </p:cNvPr>
            <p:cNvSpPr/>
            <p:nvPr/>
          </p:nvSpPr>
          <p:spPr>
            <a:xfrm rot="10800000">
              <a:off x="6870971" y="4037761"/>
              <a:ext cx="362023" cy="500029"/>
            </a:xfrm>
            <a:custGeom>
              <a:avLst/>
              <a:gdLst>
                <a:gd name="connsiteX0" fmla="*/ 88548 w 566651"/>
                <a:gd name="connsiteY0" fmla="*/ 782664 h 782664"/>
                <a:gd name="connsiteX1" fmla="*/ 50421 w 566651"/>
                <a:gd name="connsiteY1" fmla="*/ 736454 h 782664"/>
                <a:gd name="connsiteX2" fmla="*/ 6870 w 566651"/>
                <a:gd name="connsiteY2" fmla="*/ 656217 h 782664"/>
                <a:gd name="connsiteX3" fmla="*/ 0 w 566651"/>
                <a:gd name="connsiteY3" fmla="*/ 634084 h 782664"/>
                <a:gd name="connsiteX4" fmla="*/ 221136 w 566651"/>
                <a:gd name="connsiteY4" fmla="*/ 0 h 782664"/>
                <a:gd name="connsiteX5" fmla="*/ 566651 w 566651"/>
                <a:gd name="connsiteY5" fmla="*/ 0 h 782664"/>
                <a:gd name="connsiteX6" fmla="*/ 88548 w 566651"/>
                <a:gd name="connsiteY6" fmla="*/ 782664 h 78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6651" h="782664">
                  <a:moveTo>
                    <a:pt x="88548" y="782664"/>
                  </a:moveTo>
                  <a:lnTo>
                    <a:pt x="50421" y="736454"/>
                  </a:lnTo>
                  <a:cubicBezTo>
                    <a:pt x="33444" y="711324"/>
                    <a:pt x="18822" y="684473"/>
                    <a:pt x="6870" y="656217"/>
                  </a:cubicBezTo>
                  <a:lnTo>
                    <a:pt x="0" y="634084"/>
                  </a:lnTo>
                  <a:lnTo>
                    <a:pt x="221136" y="0"/>
                  </a:lnTo>
                  <a:lnTo>
                    <a:pt x="566651" y="0"/>
                  </a:lnTo>
                  <a:lnTo>
                    <a:pt x="88548" y="782664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7" name="フリーフォーム: 図形 396">
              <a:extLst>
                <a:ext uri="{FF2B5EF4-FFF2-40B4-BE49-F238E27FC236}">
                  <a16:creationId xmlns:a16="http://schemas.microsoft.com/office/drawing/2014/main" id="{A7B9A928-AC2F-4A04-A199-0611867D65FC}"/>
                </a:ext>
              </a:extLst>
            </p:cNvPr>
            <p:cNvSpPr/>
            <p:nvPr/>
          </p:nvSpPr>
          <p:spPr>
            <a:xfrm rot="10800000">
              <a:off x="6508948" y="4037761"/>
              <a:ext cx="362023" cy="500029"/>
            </a:xfrm>
            <a:custGeom>
              <a:avLst/>
              <a:gdLst>
                <a:gd name="connsiteX0" fmla="*/ 478103 w 566652"/>
                <a:gd name="connsiteY0" fmla="*/ 782664 h 782664"/>
                <a:gd name="connsiteX1" fmla="*/ 0 w 566652"/>
                <a:gd name="connsiteY1" fmla="*/ 0 h 782664"/>
                <a:gd name="connsiteX2" fmla="*/ 345517 w 566652"/>
                <a:gd name="connsiteY2" fmla="*/ 0 h 782664"/>
                <a:gd name="connsiteX3" fmla="*/ 566652 w 566652"/>
                <a:gd name="connsiteY3" fmla="*/ 634079 h 782664"/>
                <a:gd name="connsiteX4" fmla="*/ 559780 w 566652"/>
                <a:gd name="connsiteY4" fmla="*/ 656217 h 782664"/>
                <a:gd name="connsiteX5" fmla="*/ 516229 w 566652"/>
                <a:gd name="connsiteY5" fmla="*/ 736454 h 782664"/>
                <a:gd name="connsiteX6" fmla="*/ 478103 w 566652"/>
                <a:gd name="connsiteY6" fmla="*/ 782664 h 78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6652" h="782664">
                  <a:moveTo>
                    <a:pt x="478103" y="782664"/>
                  </a:moveTo>
                  <a:lnTo>
                    <a:pt x="0" y="0"/>
                  </a:lnTo>
                  <a:lnTo>
                    <a:pt x="345517" y="0"/>
                  </a:lnTo>
                  <a:lnTo>
                    <a:pt x="566652" y="634079"/>
                  </a:lnTo>
                  <a:lnTo>
                    <a:pt x="559780" y="656217"/>
                  </a:lnTo>
                  <a:cubicBezTo>
                    <a:pt x="547829" y="684473"/>
                    <a:pt x="533206" y="711324"/>
                    <a:pt x="516229" y="736454"/>
                  </a:cubicBezTo>
                  <a:lnTo>
                    <a:pt x="478103" y="782664"/>
                  </a:lnTo>
                  <a:close/>
                </a:path>
              </a:pathLst>
            </a:cu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8" name="フリーフォーム: 図形 397">
              <a:extLst>
                <a:ext uri="{FF2B5EF4-FFF2-40B4-BE49-F238E27FC236}">
                  <a16:creationId xmlns:a16="http://schemas.microsoft.com/office/drawing/2014/main" id="{6F2D7E24-C9F0-4330-954A-CC661DAD833D}"/>
                </a:ext>
              </a:extLst>
            </p:cNvPr>
            <p:cNvSpPr/>
            <p:nvPr/>
          </p:nvSpPr>
          <p:spPr>
            <a:xfrm rot="10800000">
              <a:off x="6721805" y="3935309"/>
              <a:ext cx="298331" cy="251966"/>
            </a:xfrm>
            <a:custGeom>
              <a:avLst/>
              <a:gdLst>
                <a:gd name="connsiteX0" fmla="*/ 92214 w 466958"/>
                <a:gd name="connsiteY0" fmla="*/ 394386 h 394386"/>
                <a:gd name="connsiteX1" fmla="*/ 13738 w 466958"/>
                <a:gd name="connsiteY1" fmla="*/ 386474 h 394386"/>
                <a:gd name="connsiteX2" fmla="*/ 0 w 466958"/>
                <a:gd name="connsiteY2" fmla="*/ 382210 h 394386"/>
                <a:gd name="connsiteX3" fmla="*/ 233479 w 466958"/>
                <a:gd name="connsiteY3" fmla="*/ 0 h 394386"/>
                <a:gd name="connsiteX4" fmla="*/ 466958 w 466958"/>
                <a:gd name="connsiteY4" fmla="*/ 382210 h 394386"/>
                <a:gd name="connsiteX5" fmla="*/ 453219 w 466958"/>
                <a:gd name="connsiteY5" fmla="*/ 386474 h 394386"/>
                <a:gd name="connsiteX6" fmla="*/ 374744 w 466958"/>
                <a:gd name="connsiteY6" fmla="*/ 394385 h 394386"/>
                <a:gd name="connsiteX7" fmla="*/ 233479 w 466958"/>
                <a:gd name="connsiteY7" fmla="*/ 240259 h 394386"/>
                <a:gd name="connsiteX8" fmla="*/ 92214 w 466958"/>
                <a:gd name="connsiteY8" fmla="*/ 394386 h 394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6958" h="394386">
                  <a:moveTo>
                    <a:pt x="92214" y="394386"/>
                  </a:moveTo>
                  <a:lnTo>
                    <a:pt x="13738" y="386474"/>
                  </a:lnTo>
                  <a:lnTo>
                    <a:pt x="0" y="382210"/>
                  </a:lnTo>
                  <a:lnTo>
                    <a:pt x="233479" y="0"/>
                  </a:lnTo>
                  <a:lnTo>
                    <a:pt x="466958" y="382210"/>
                  </a:lnTo>
                  <a:lnTo>
                    <a:pt x="453219" y="386474"/>
                  </a:lnTo>
                  <a:lnTo>
                    <a:pt x="374744" y="394385"/>
                  </a:lnTo>
                  <a:lnTo>
                    <a:pt x="233479" y="240259"/>
                  </a:lnTo>
                  <a:lnTo>
                    <a:pt x="92214" y="394386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フリーフォーム: 図形 398">
              <a:extLst>
                <a:ext uri="{FF2B5EF4-FFF2-40B4-BE49-F238E27FC236}">
                  <a16:creationId xmlns:a16="http://schemas.microsoft.com/office/drawing/2014/main" id="{7FD7BBAF-6B87-47A2-8A66-D8CED3CAEED2}"/>
                </a:ext>
              </a:extLst>
            </p:cNvPr>
            <p:cNvSpPr/>
            <p:nvPr/>
          </p:nvSpPr>
          <p:spPr>
            <a:xfrm rot="10800000">
              <a:off x="6565520" y="3977162"/>
              <a:ext cx="610902" cy="560628"/>
            </a:xfrm>
            <a:custGeom>
              <a:avLst/>
              <a:gdLst>
                <a:gd name="connsiteX0" fmla="*/ 114286 w 956206"/>
                <a:gd name="connsiteY0" fmla="*/ 877516 h 877516"/>
                <a:gd name="connsiteX1" fmla="*/ 89459 w 956206"/>
                <a:gd name="connsiteY1" fmla="*/ 864040 h 877516"/>
                <a:gd name="connsiteX2" fmla="*/ 19552 w 956206"/>
                <a:gd name="connsiteY2" fmla="*/ 806361 h 877516"/>
                <a:gd name="connsiteX3" fmla="*/ 0 w 956206"/>
                <a:gd name="connsiteY3" fmla="*/ 782664 h 877516"/>
                <a:gd name="connsiteX4" fmla="*/ 478103 w 956206"/>
                <a:gd name="connsiteY4" fmla="*/ 0 h 877516"/>
                <a:gd name="connsiteX5" fmla="*/ 956206 w 956206"/>
                <a:gd name="connsiteY5" fmla="*/ 782664 h 877516"/>
                <a:gd name="connsiteX6" fmla="*/ 936653 w 956206"/>
                <a:gd name="connsiteY6" fmla="*/ 806361 h 877516"/>
                <a:gd name="connsiteX7" fmla="*/ 866746 w 956206"/>
                <a:gd name="connsiteY7" fmla="*/ 864040 h 877516"/>
                <a:gd name="connsiteX8" fmla="*/ 841920 w 956206"/>
                <a:gd name="connsiteY8" fmla="*/ 877515 h 877516"/>
                <a:gd name="connsiteX9" fmla="*/ 478103 w 956206"/>
                <a:gd name="connsiteY9" fmla="*/ 281940 h 877516"/>
                <a:gd name="connsiteX10" fmla="*/ 114286 w 956206"/>
                <a:gd name="connsiteY10" fmla="*/ 877516 h 877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6206" h="877516">
                  <a:moveTo>
                    <a:pt x="114286" y="877516"/>
                  </a:moveTo>
                  <a:lnTo>
                    <a:pt x="89459" y="864040"/>
                  </a:lnTo>
                  <a:cubicBezTo>
                    <a:pt x="64330" y="847063"/>
                    <a:pt x="40922" y="827731"/>
                    <a:pt x="19552" y="806361"/>
                  </a:cubicBezTo>
                  <a:lnTo>
                    <a:pt x="0" y="782664"/>
                  </a:lnTo>
                  <a:lnTo>
                    <a:pt x="478103" y="0"/>
                  </a:lnTo>
                  <a:lnTo>
                    <a:pt x="956206" y="782664"/>
                  </a:lnTo>
                  <a:lnTo>
                    <a:pt x="936653" y="806361"/>
                  </a:lnTo>
                  <a:cubicBezTo>
                    <a:pt x="915283" y="827731"/>
                    <a:pt x="891875" y="847063"/>
                    <a:pt x="866746" y="864040"/>
                  </a:cubicBezTo>
                  <a:lnTo>
                    <a:pt x="841920" y="877515"/>
                  </a:lnTo>
                  <a:lnTo>
                    <a:pt x="478103" y="281940"/>
                  </a:lnTo>
                  <a:lnTo>
                    <a:pt x="114286" y="877516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0" name="フリーフォーム: 図形 399">
              <a:extLst>
                <a:ext uri="{FF2B5EF4-FFF2-40B4-BE49-F238E27FC236}">
                  <a16:creationId xmlns:a16="http://schemas.microsoft.com/office/drawing/2014/main" id="{4F573250-9A1A-4067-81D5-953248C183AF}"/>
                </a:ext>
              </a:extLst>
            </p:cNvPr>
            <p:cNvSpPr/>
            <p:nvPr/>
          </p:nvSpPr>
          <p:spPr>
            <a:xfrm rot="10800000">
              <a:off x="7091714" y="4132686"/>
              <a:ext cx="160606" cy="405104"/>
            </a:xfrm>
            <a:custGeom>
              <a:avLst/>
              <a:gdLst>
                <a:gd name="connsiteX0" fmla="*/ 30250 w 251386"/>
                <a:gd name="connsiteY0" fmla="*/ 634084 h 634084"/>
                <a:gd name="connsiteX1" fmla="*/ 9597 w 251386"/>
                <a:gd name="connsiteY1" fmla="*/ 567551 h 634084"/>
                <a:gd name="connsiteX2" fmla="*/ 0 w 251386"/>
                <a:gd name="connsiteY2" fmla="*/ 472355 h 634084"/>
                <a:gd name="connsiteX3" fmla="*/ 1 w 251386"/>
                <a:gd name="connsiteY3" fmla="*/ 0 h 634084"/>
                <a:gd name="connsiteX4" fmla="*/ 251386 w 251386"/>
                <a:gd name="connsiteY4" fmla="*/ 0 h 634084"/>
                <a:gd name="connsiteX5" fmla="*/ 30250 w 251386"/>
                <a:gd name="connsiteY5" fmla="*/ 634084 h 634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1386" h="634084">
                  <a:moveTo>
                    <a:pt x="30250" y="634084"/>
                  </a:moveTo>
                  <a:lnTo>
                    <a:pt x="9597" y="567551"/>
                  </a:lnTo>
                  <a:cubicBezTo>
                    <a:pt x="3305" y="536802"/>
                    <a:pt x="0" y="504965"/>
                    <a:pt x="0" y="472355"/>
                  </a:cubicBezTo>
                  <a:cubicBezTo>
                    <a:pt x="0" y="314903"/>
                    <a:pt x="1" y="157452"/>
                    <a:pt x="1" y="0"/>
                  </a:cubicBezTo>
                  <a:lnTo>
                    <a:pt x="251386" y="0"/>
                  </a:lnTo>
                  <a:lnTo>
                    <a:pt x="30250" y="634084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1" name="フリーフォーム: 図形 400">
              <a:extLst>
                <a:ext uri="{FF2B5EF4-FFF2-40B4-BE49-F238E27FC236}">
                  <a16:creationId xmlns:a16="http://schemas.microsoft.com/office/drawing/2014/main" id="{5F208901-20BE-4F6B-87F4-AF695739B99A}"/>
                </a:ext>
              </a:extLst>
            </p:cNvPr>
            <p:cNvSpPr/>
            <p:nvPr/>
          </p:nvSpPr>
          <p:spPr>
            <a:xfrm rot="10800000">
              <a:off x="6489623" y="4132689"/>
              <a:ext cx="160604" cy="405101"/>
            </a:xfrm>
            <a:custGeom>
              <a:avLst/>
              <a:gdLst>
                <a:gd name="connsiteX0" fmla="*/ 221135 w 251383"/>
                <a:gd name="connsiteY0" fmla="*/ 634079 h 634079"/>
                <a:gd name="connsiteX1" fmla="*/ 0 w 251383"/>
                <a:gd name="connsiteY1" fmla="*/ 0 h 634079"/>
                <a:gd name="connsiteX2" fmla="*/ 251383 w 251383"/>
                <a:gd name="connsiteY2" fmla="*/ 0 h 634079"/>
                <a:gd name="connsiteX3" fmla="*/ 251383 w 251383"/>
                <a:gd name="connsiteY3" fmla="*/ 472355 h 634079"/>
                <a:gd name="connsiteX4" fmla="*/ 241786 w 251383"/>
                <a:gd name="connsiteY4" fmla="*/ 567551 h 634079"/>
                <a:gd name="connsiteX5" fmla="*/ 221135 w 251383"/>
                <a:gd name="connsiteY5" fmla="*/ 634079 h 634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1383" h="634079">
                  <a:moveTo>
                    <a:pt x="221135" y="634079"/>
                  </a:moveTo>
                  <a:lnTo>
                    <a:pt x="0" y="0"/>
                  </a:lnTo>
                  <a:lnTo>
                    <a:pt x="251383" y="0"/>
                  </a:lnTo>
                  <a:lnTo>
                    <a:pt x="251383" y="472355"/>
                  </a:lnTo>
                  <a:cubicBezTo>
                    <a:pt x="251383" y="504965"/>
                    <a:pt x="248079" y="536802"/>
                    <a:pt x="241786" y="567551"/>
                  </a:cubicBezTo>
                  <a:lnTo>
                    <a:pt x="221135" y="634079"/>
                  </a:ln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四角形: 角を丸くする 401">
              <a:extLst>
                <a:ext uri="{FF2B5EF4-FFF2-40B4-BE49-F238E27FC236}">
                  <a16:creationId xmlns:a16="http://schemas.microsoft.com/office/drawing/2014/main" id="{9ECA98A9-0BF8-497B-9762-C6308BD9A999}"/>
                </a:ext>
              </a:extLst>
            </p:cNvPr>
            <p:cNvSpPr/>
            <p:nvPr/>
          </p:nvSpPr>
          <p:spPr>
            <a:xfrm>
              <a:off x="6472379" y="4505506"/>
              <a:ext cx="797182" cy="92969"/>
            </a:xfrm>
            <a:prstGeom prst="roundRect">
              <a:avLst>
                <a:gd name="adj" fmla="val 13394"/>
              </a:avLst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3" name="四角形: 角を丸くする 402">
              <a:extLst>
                <a:ext uri="{FF2B5EF4-FFF2-40B4-BE49-F238E27FC236}">
                  <a16:creationId xmlns:a16="http://schemas.microsoft.com/office/drawing/2014/main" id="{3F59442E-E3E3-444A-8197-5B6EE79E422C}"/>
                </a:ext>
              </a:extLst>
            </p:cNvPr>
            <p:cNvSpPr/>
            <p:nvPr/>
          </p:nvSpPr>
          <p:spPr>
            <a:xfrm>
              <a:off x="6745206" y="4493250"/>
              <a:ext cx="251529" cy="117481"/>
            </a:xfrm>
            <a:prstGeom prst="roundRect">
              <a:avLst>
                <a:gd name="adj" fmla="val 13394"/>
              </a:avLst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4" name="フリーフォーム: 図形 403">
              <a:extLst>
                <a:ext uri="{FF2B5EF4-FFF2-40B4-BE49-F238E27FC236}">
                  <a16:creationId xmlns:a16="http://schemas.microsoft.com/office/drawing/2014/main" id="{EF910E4A-17CA-49CC-9B3F-4D05D3F95AF4}"/>
                </a:ext>
              </a:extLst>
            </p:cNvPr>
            <p:cNvSpPr/>
            <p:nvPr/>
          </p:nvSpPr>
          <p:spPr>
            <a:xfrm rot="5400000">
              <a:off x="6729081" y="4454540"/>
              <a:ext cx="123899" cy="134803"/>
            </a:xfrm>
            <a:custGeom>
              <a:avLst/>
              <a:gdLst>
                <a:gd name="connsiteX0" fmla="*/ 0 w 511662"/>
                <a:gd name="connsiteY0" fmla="*/ 349732 h 608655"/>
                <a:gd name="connsiteX1" fmla="*/ 0 w 511662"/>
                <a:gd name="connsiteY1" fmla="*/ 57154 h 608655"/>
                <a:gd name="connsiteX2" fmla="*/ 57154 w 511662"/>
                <a:gd name="connsiteY2" fmla="*/ 0 h 608655"/>
                <a:gd name="connsiteX3" fmla="*/ 114308 w 511662"/>
                <a:gd name="connsiteY3" fmla="*/ 57154 h 608655"/>
                <a:gd name="connsiteX4" fmla="*/ 114307 w 511662"/>
                <a:gd name="connsiteY4" fmla="*/ 137465 h 608655"/>
                <a:gd name="connsiteX5" fmla="*/ 132451 w 511662"/>
                <a:gd name="connsiteY5" fmla="*/ 137465 h 608655"/>
                <a:gd name="connsiteX6" fmla="*/ 132451 w 511662"/>
                <a:gd name="connsiteY6" fmla="*/ 60993 h 608655"/>
                <a:gd name="connsiteX7" fmla="*/ 189605 w 511662"/>
                <a:gd name="connsiteY7" fmla="*/ 3839 h 608655"/>
                <a:gd name="connsiteX8" fmla="*/ 246759 w 511662"/>
                <a:gd name="connsiteY8" fmla="*/ 60993 h 608655"/>
                <a:gd name="connsiteX9" fmla="*/ 246758 w 511662"/>
                <a:gd name="connsiteY9" fmla="*/ 137465 h 608655"/>
                <a:gd name="connsiteX10" fmla="*/ 264902 w 511662"/>
                <a:gd name="connsiteY10" fmla="*/ 137465 h 608655"/>
                <a:gd name="connsiteX11" fmla="*/ 264902 w 511662"/>
                <a:gd name="connsiteY11" fmla="*/ 60991 h 608655"/>
                <a:gd name="connsiteX12" fmla="*/ 322056 w 511662"/>
                <a:gd name="connsiteY12" fmla="*/ 3837 h 608655"/>
                <a:gd name="connsiteX13" fmla="*/ 379210 w 511662"/>
                <a:gd name="connsiteY13" fmla="*/ 60991 h 608655"/>
                <a:gd name="connsiteX14" fmla="*/ 379209 w 511662"/>
                <a:gd name="connsiteY14" fmla="*/ 137465 h 608655"/>
                <a:gd name="connsiteX15" fmla="*/ 397354 w 511662"/>
                <a:gd name="connsiteY15" fmla="*/ 137465 h 608655"/>
                <a:gd name="connsiteX16" fmla="*/ 397354 w 511662"/>
                <a:gd name="connsiteY16" fmla="*/ 60992 h 608655"/>
                <a:gd name="connsiteX17" fmla="*/ 454508 w 511662"/>
                <a:gd name="connsiteY17" fmla="*/ 3838 h 608655"/>
                <a:gd name="connsiteX18" fmla="*/ 511662 w 511662"/>
                <a:gd name="connsiteY18" fmla="*/ 60992 h 608655"/>
                <a:gd name="connsiteX19" fmla="*/ 511661 w 511662"/>
                <a:gd name="connsiteY19" fmla="*/ 353570 h 608655"/>
                <a:gd name="connsiteX20" fmla="*/ 511660 w 511662"/>
                <a:gd name="connsiteY20" fmla="*/ 353570 h 608655"/>
                <a:gd name="connsiteX21" fmla="*/ 511660 w 511662"/>
                <a:gd name="connsiteY21" fmla="*/ 373060 h 608655"/>
                <a:gd name="connsiteX22" fmla="*/ 276065 w 511662"/>
                <a:gd name="connsiteY22" fmla="*/ 608655 h 608655"/>
                <a:gd name="connsiteX23" fmla="*/ 235596 w 511662"/>
                <a:gd name="connsiteY23" fmla="*/ 608655 h 608655"/>
                <a:gd name="connsiteX24" fmla="*/ 1 w 511662"/>
                <a:gd name="connsiteY24" fmla="*/ 373060 h 608655"/>
                <a:gd name="connsiteX25" fmla="*/ 1 w 511662"/>
                <a:gd name="connsiteY25" fmla="*/ 349732 h 608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11662" h="608655">
                  <a:moveTo>
                    <a:pt x="0" y="349732"/>
                  </a:moveTo>
                  <a:lnTo>
                    <a:pt x="0" y="57154"/>
                  </a:lnTo>
                  <a:cubicBezTo>
                    <a:pt x="0" y="25589"/>
                    <a:pt x="25589" y="0"/>
                    <a:pt x="57154" y="0"/>
                  </a:cubicBezTo>
                  <a:cubicBezTo>
                    <a:pt x="88719" y="0"/>
                    <a:pt x="114308" y="25589"/>
                    <a:pt x="114308" y="57154"/>
                  </a:cubicBezTo>
                  <a:lnTo>
                    <a:pt x="114307" y="137465"/>
                  </a:lnTo>
                  <a:lnTo>
                    <a:pt x="132451" y="137465"/>
                  </a:lnTo>
                  <a:lnTo>
                    <a:pt x="132451" y="60993"/>
                  </a:lnTo>
                  <a:cubicBezTo>
                    <a:pt x="132451" y="29428"/>
                    <a:pt x="158040" y="3839"/>
                    <a:pt x="189605" y="3839"/>
                  </a:cubicBezTo>
                  <a:cubicBezTo>
                    <a:pt x="221170" y="3839"/>
                    <a:pt x="246759" y="29428"/>
                    <a:pt x="246759" y="60993"/>
                  </a:cubicBezTo>
                  <a:lnTo>
                    <a:pt x="246758" y="137465"/>
                  </a:lnTo>
                  <a:lnTo>
                    <a:pt x="264902" y="137465"/>
                  </a:lnTo>
                  <a:lnTo>
                    <a:pt x="264902" y="60991"/>
                  </a:lnTo>
                  <a:cubicBezTo>
                    <a:pt x="264902" y="29426"/>
                    <a:pt x="290491" y="3837"/>
                    <a:pt x="322056" y="3837"/>
                  </a:cubicBezTo>
                  <a:cubicBezTo>
                    <a:pt x="353621" y="3837"/>
                    <a:pt x="379210" y="29426"/>
                    <a:pt x="379210" y="60991"/>
                  </a:cubicBezTo>
                  <a:lnTo>
                    <a:pt x="379209" y="137465"/>
                  </a:lnTo>
                  <a:lnTo>
                    <a:pt x="397354" y="137465"/>
                  </a:lnTo>
                  <a:lnTo>
                    <a:pt x="397354" y="60992"/>
                  </a:lnTo>
                  <a:cubicBezTo>
                    <a:pt x="397354" y="29427"/>
                    <a:pt x="422943" y="3838"/>
                    <a:pt x="454508" y="3838"/>
                  </a:cubicBezTo>
                  <a:cubicBezTo>
                    <a:pt x="486073" y="3838"/>
                    <a:pt x="511662" y="29427"/>
                    <a:pt x="511662" y="60992"/>
                  </a:cubicBezTo>
                  <a:cubicBezTo>
                    <a:pt x="511662" y="158518"/>
                    <a:pt x="511661" y="256044"/>
                    <a:pt x="511661" y="353570"/>
                  </a:cubicBezTo>
                  <a:lnTo>
                    <a:pt x="511660" y="353570"/>
                  </a:lnTo>
                  <a:lnTo>
                    <a:pt x="511660" y="373060"/>
                  </a:lnTo>
                  <a:cubicBezTo>
                    <a:pt x="511660" y="503176"/>
                    <a:pt x="406181" y="608655"/>
                    <a:pt x="276065" y="608655"/>
                  </a:cubicBezTo>
                  <a:lnTo>
                    <a:pt x="235596" y="608655"/>
                  </a:lnTo>
                  <a:cubicBezTo>
                    <a:pt x="105480" y="608655"/>
                    <a:pt x="1" y="503176"/>
                    <a:pt x="1" y="373060"/>
                  </a:cubicBezTo>
                  <a:lnTo>
                    <a:pt x="1" y="349732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フリーフォーム: 図形 404">
              <a:extLst>
                <a:ext uri="{FF2B5EF4-FFF2-40B4-BE49-F238E27FC236}">
                  <a16:creationId xmlns:a16="http://schemas.microsoft.com/office/drawing/2014/main" id="{C71CF1CF-F256-4CD8-B521-4325D61B7972}"/>
                </a:ext>
              </a:extLst>
            </p:cNvPr>
            <p:cNvSpPr/>
            <p:nvPr/>
          </p:nvSpPr>
          <p:spPr>
            <a:xfrm rot="16200000" flipH="1">
              <a:off x="6892018" y="4454540"/>
              <a:ext cx="123899" cy="134803"/>
            </a:xfrm>
            <a:custGeom>
              <a:avLst/>
              <a:gdLst>
                <a:gd name="connsiteX0" fmla="*/ 0 w 511662"/>
                <a:gd name="connsiteY0" fmla="*/ 349732 h 608655"/>
                <a:gd name="connsiteX1" fmla="*/ 0 w 511662"/>
                <a:gd name="connsiteY1" fmla="*/ 57154 h 608655"/>
                <a:gd name="connsiteX2" fmla="*/ 57154 w 511662"/>
                <a:gd name="connsiteY2" fmla="*/ 0 h 608655"/>
                <a:gd name="connsiteX3" fmla="*/ 114308 w 511662"/>
                <a:gd name="connsiteY3" fmla="*/ 57154 h 608655"/>
                <a:gd name="connsiteX4" fmla="*/ 114307 w 511662"/>
                <a:gd name="connsiteY4" fmla="*/ 137465 h 608655"/>
                <a:gd name="connsiteX5" fmla="*/ 132451 w 511662"/>
                <a:gd name="connsiteY5" fmla="*/ 137465 h 608655"/>
                <a:gd name="connsiteX6" fmla="*/ 132451 w 511662"/>
                <a:gd name="connsiteY6" fmla="*/ 60993 h 608655"/>
                <a:gd name="connsiteX7" fmla="*/ 189605 w 511662"/>
                <a:gd name="connsiteY7" fmla="*/ 3839 h 608655"/>
                <a:gd name="connsiteX8" fmla="*/ 246759 w 511662"/>
                <a:gd name="connsiteY8" fmla="*/ 60993 h 608655"/>
                <a:gd name="connsiteX9" fmla="*/ 246758 w 511662"/>
                <a:gd name="connsiteY9" fmla="*/ 137465 h 608655"/>
                <a:gd name="connsiteX10" fmla="*/ 264902 w 511662"/>
                <a:gd name="connsiteY10" fmla="*/ 137465 h 608655"/>
                <a:gd name="connsiteX11" fmla="*/ 264902 w 511662"/>
                <a:gd name="connsiteY11" fmla="*/ 60991 h 608655"/>
                <a:gd name="connsiteX12" fmla="*/ 322056 w 511662"/>
                <a:gd name="connsiteY12" fmla="*/ 3837 h 608655"/>
                <a:gd name="connsiteX13" fmla="*/ 379210 w 511662"/>
                <a:gd name="connsiteY13" fmla="*/ 60991 h 608655"/>
                <a:gd name="connsiteX14" fmla="*/ 379209 w 511662"/>
                <a:gd name="connsiteY14" fmla="*/ 137465 h 608655"/>
                <a:gd name="connsiteX15" fmla="*/ 397354 w 511662"/>
                <a:gd name="connsiteY15" fmla="*/ 137465 h 608655"/>
                <a:gd name="connsiteX16" fmla="*/ 397354 w 511662"/>
                <a:gd name="connsiteY16" fmla="*/ 60992 h 608655"/>
                <a:gd name="connsiteX17" fmla="*/ 454508 w 511662"/>
                <a:gd name="connsiteY17" fmla="*/ 3838 h 608655"/>
                <a:gd name="connsiteX18" fmla="*/ 511662 w 511662"/>
                <a:gd name="connsiteY18" fmla="*/ 60992 h 608655"/>
                <a:gd name="connsiteX19" fmla="*/ 511661 w 511662"/>
                <a:gd name="connsiteY19" fmla="*/ 353570 h 608655"/>
                <a:gd name="connsiteX20" fmla="*/ 511660 w 511662"/>
                <a:gd name="connsiteY20" fmla="*/ 353570 h 608655"/>
                <a:gd name="connsiteX21" fmla="*/ 511660 w 511662"/>
                <a:gd name="connsiteY21" fmla="*/ 373060 h 608655"/>
                <a:gd name="connsiteX22" fmla="*/ 276065 w 511662"/>
                <a:gd name="connsiteY22" fmla="*/ 608655 h 608655"/>
                <a:gd name="connsiteX23" fmla="*/ 235596 w 511662"/>
                <a:gd name="connsiteY23" fmla="*/ 608655 h 608655"/>
                <a:gd name="connsiteX24" fmla="*/ 1 w 511662"/>
                <a:gd name="connsiteY24" fmla="*/ 373060 h 608655"/>
                <a:gd name="connsiteX25" fmla="*/ 1 w 511662"/>
                <a:gd name="connsiteY25" fmla="*/ 349732 h 608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11662" h="608655">
                  <a:moveTo>
                    <a:pt x="0" y="349732"/>
                  </a:moveTo>
                  <a:lnTo>
                    <a:pt x="0" y="57154"/>
                  </a:lnTo>
                  <a:cubicBezTo>
                    <a:pt x="0" y="25589"/>
                    <a:pt x="25589" y="0"/>
                    <a:pt x="57154" y="0"/>
                  </a:cubicBezTo>
                  <a:cubicBezTo>
                    <a:pt x="88719" y="0"/>
                    <a:pt x="114308" y="25589"/>
                    <a:pt x="114308" y="57154"/>
                  </a:cubicBezTo>
                  <a:lnTo>
                    <a:pt x="114307" y="137465"/>
                  </a:lnTo>
                  <a:lnTo>
                    <a:pt x="132451" y="137465"/>
                  </a:lnTo>
                  <a:lnTo>
                    <a:pt x="132451" y="60993"/>
                  </a:lnTo>
                  <a:cubicBezTo>
                    <a:pt x="132451" y="29428"/>
                    <a:pt x="158040" y="3839"/>
                    <a:pt x="189605" y="3839"/>
                  </a:cubicBezTo>
                  <a:cubicBezTo>
                    <a:pt x="221170" y="3839"/>
                    <a:pt x="246759" y="29428"/>
                    <a:pt x="246759" y="60993"/>
                  </a:cubicBezTo>
                  <a:lnTo>
                    <a:pt x="246758" y="137465"/>
                  </a:lnTo>
                  <a:lnTo>
                    <a:pt x="264902" y="137465"/>
                  </a:lnTo>
                  <a:lnTo>
                    <a:pt x="264902" y="60991"/>
                  </a:lnTo>
                  <a:cubicBezTo>
                    <a:pt x="264902" y="29426"/>
                    <a:pt x="290491" y="3837"/>
                    <a:pt x="322056" y="3837"/>
                  </a:cubicBezTo>
                  <a:cubicBezTo>
                    <a:pt x="353621" y="3837"/>
                    <a:pt x="379210" y="29426"/>
                    <a:pt x="379210" y="60991"/>
                  </a:cubicBezTo>
                  <a:lnTo>
                    <a:pt x="379209" y="137465"/>
                  </a:lnTo>
                  <a:lnTo>
                    <a:pt x="397354" y="137465"/>
                  </a:lnTo>
                  <a:lnTo>
                    <a:pt x="397354" y="60992"/>
                  </a:lnTo>
                  <a:cubicBezTo>
                    <a:pt x="397354" y="29427"/>
                    <a:pt x="422943" y="3838"/>
                    <a:pt x="454508" y="3838"/>
                  </a:cubicBezTo>
                  <a:cubicBezTo>
                    <a:pt x="486073" y="3838"/>
                    <a:pt x="511662" y="29427"/>
                    <a:pt x="511662" y="60992"/>
                  </a:cubicBezTo>
                  <a:cubicBezTo>
                    <a:pt x="511662" y="158518"/>
                    <a:pt x="511661" y="256044"/>
                    <a:pt x="511661" y="353570"/>
                  </a:cubicBezTo>
                  <a:lnTo>
                    <a:pt x="511660" y="353570"/>
                  </a:lnTo>
                  <a:lnTo>
                    <a:pt x="511660" y="373060"/>
                  </a:lnTo>
                  <a:cubicBezTo>
                    <a:pt x="511660" y="503176"/>
                    <a:pt x="406181" y="608655"/>
                    <a:pt x="276065" y="608655"/>
                  </a:cubicBezTo>
                  <a:lnTo>
                    <a:pt x="235596" y="608655"/>
                  </a:lnTo>
                  <a:cubicBezTo>
                    <a:pt x="105480" y="608655"/>
                    <a:pt x="1" y="503176"/>
                    <a:pt x="1" y="373060"/>
                  </a:cubicBezTo>
                  <a:lnTo>
                    <a:pt x="1" y="349732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06" name="グループ化 405">
              <a:extLst>
                <a:ext uri="{FF2B5EF4-FFF2-40B4-BE49-F238E27FC236}">
                  <a16:creationId xmlns:a16="http://schemas.microsoft.com/office/drawing/2014/main" id="{54E729D8-62C9-466A-AF89-4C44BD7D10B6}"/>
                </a:ext>
              </a:extLst>
            </p:cNvPr>
            <p:cNvGrpSpPr/>
            <p:nvPr/>
          </p:nvGrpSpPr>
          <p:grpSpPr>
            <a:xfrm flipH="1">
              <a:off x="7000269" y="4247874"/>
              <a:ext cx="673867" cy="703492"/>
              <a:chOff x="6819237" y="4683363"/>
              <a:chExt cx="1054761" cy="1101131"/>
            </a:xfrm>
            <a:solidFill>
              <a:srgbClr val="FF0000"/>
            </a:solidFill>
          </p:grpSpPr>
          <p:sp>
            <p:nvSpPr>
              <p:cNvPr id="469" name="四角形: 角を丸くする 468">
                <a:extLst>
                  <a:ext uri="{FF2B5EF4-FFF2-40B4-BE49-F238E27FC236}">
                    <a16:creationId xmlns:a16="http://schemas.microsoft.com/office/drawing/2014/main" id="{6DAA368B-269B-40AD-A1C6-955861A19DCA}"/>
                  </a:ext>
                </a:extLst>
              </p:cNvPr>
              <p:cNvSpPr/>
              <p:nvPr/>
            </p:nvSpPr>
            <p:spPr>
              <a:xfrm rot="1358012">
                <a:off x="7713864" y="4972600"/>
                <a:ext cx="127556" cy="322840"/>
              </a:xfrm>
              <a:prstGeom prst="roundRect">
                <a:avLst>
                  <a:gd name="adj" fmla="val 16398"/>
                </a:avLst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470" name="グループ化 469">
                <a:extLst>
                  <a:ext uri="{FF2B5EF4-FFF2-40B4-BE49-F238E27FC236}">
                    <a16:creationId xmlns:a16="http://schemas.microsoft.com/office/drawing/2014/main" id="{5D53528A-C2F8-4A6D-BCF1-5D8F85AD74FA}"/>
                  </a:ext>
                </a:extLst>
              </p:cNvPr>
              <p:cNvGrpSpPr/>
              <p:nvPr/>
            </p:nvGrpSpPr>
            <p:grpSpPr>
              <a:xfrm>
                <a:off x="6819237" y="4683363"/>
                <a:ext cx="1054761" cy="1101131"/>
                <a:chOff x="4558637" y="4683363"/>
                <a:chExt cx="1054761" cy="1101131"/>
              </a:xfrm>
              <a:grpFill/>
            </p:grpSpPr>
            <p:sp>
              <p:nvSpPr>
                <p:cNvPr id="471" name="フリーフォーム: 図形 470">
                  <a:extLst>
                    <a:ext uri="{FF2B5EF4-FFF2-40B4-BE49-F238E27FC236}">
                      <a16:creationId xmlns:a16="http://schemas.microsoft.com/office/drawing/2014/main" id="{E4C16B48-6FD2-4441-A716-1390B9EABC70}"/>
                    </a:ext>
                  </a:extLst>
                </p:cNvPr>
                <p:cNvSpPr/>
                <p:nvPr/>
              </p:nvSpPr>
              <p:spPr>
                <a:xfrm>
                  <a:off x="4558637" y="4683363"/>
                  <a:ext cx="1054761" cy="1005105"/>
                </a:xfrm>
                <a:custGeom>
                  <a:avLst/>
                  <a:gdLst>
                    <a:gd name="connsiteX0" fmla="*/ 642937 w 1042987"/>
                    <a:gd name="connsiteY0" fmla="*/ 0 h 938213"/>
                    <a:gd name="connsiteX1" fmla="*/ 414337 w 1042987"/>
                    <a:gd name="connsiteY1" fmla="*/ 547688 h 938213"/>
                    <a:gd name="connsiteX2" fmla="*/ 0 w 1042987"/>
                    <a:gd name="connsiteY2" fmla="*/ 752475 h 938213"/>
                    <a:gd name="connsiteX3" fmla="*/ 233362 w 1042987"/>
                    <a:gd name="connsiteY3" fmla="*/ 938213 h 938213"/>
                    <a:gd name="connsiteX4" fmla="*/ 547687 w 1042987"/>
                    <a:gd name="connsiteY4" fmla="*/ 938213 h 938213"/>
                    <a:gd name="connsiteX5" fmla="*/ 1042987 w 1042987"/>
                    <a:gd name="connsiteY5" fmla="*/ 404813 h 938213"/>
                    <a:gd name="connsiteX6" fmla="*/ 1042987 w 1042987"/>
                    <a:gd name="connsiteY6" fmla="*/ 295275 h 938213"/>
                    <a:gd name="connsiteX7" fmla="*/ 819150 w 1042987"/>
                    <a:gd name="connsiteY7" fmla="*/ 209550 h 938213"/>
                    <a:gd name="connsiteX8" fmla="*/ 642937 w 1042987"/>
                    <a:gd name="connsiteY8" fmla="*/ 0 h 938213"/>
                    <a:gd name="connsiteX0" fmla="*/ 642937 w 1042987"/>
                    <a:gd name="connsiteY0" fmla="*/ 0 h 938213"/>
                    <a:gd name="connsiteX1" fmla="*/ 414337 w 1042987"/>
                    <a:gd name="connsiteY1" fmla="*/ 547688 h 938213"/>
                    <a:gd name="connsiteX2" fmla="*/ 0 w 1042987"/>
                    <a:gd name="connsiteY2" fmla="*/ 752475 h 938213"/>
                    <a:gd name="connsiteX3" fmla="*/ 233362 w 1042987"/>
                    <a:gd name="connsiteY3" fmla="*/ 938213 h 938213"/>
                    <a:gd name="connsiteX4" fmla="*/ 547687 w 1042987"/>
                    <a:gd name="connsiteY4" fmla="*/ 938213 h 938213"/>
                    <a:gd name="connsiteX5" fmla="*/ 895350 w 1042987"/>
                    <a:gd name="connsiteY5" fmla="*/ 610282 h 938213"/>
                    <a:gd name="connsiteX6" fmla="*/ 1042987 w 1042987"/>
                    <a:gd name="connsiteY6" fmla="*/ 295275 h 938213"/>
                    <a:gd name="connsiteX7" fmla="*/ 819150 w 1042987"/>
                    <a:gd name="connsiteY7" fmla="*/ 209550 h 938213"/>
                    <a:gd name="connsiteX8" fmla="*/ 642937 w 1042987"/>
                    <a:gd name="connsiteY8" fmla="*/ 0 h 938213"/>
                    <a:gd name="connsiteX0" fmla="*/ 642937 w 1042987"/>
                    <a:gd name="connsiteY0" fmla="*/ 0 h 942680"/>
                    <a:gd name="connsiteX1" fmla="*/ 414337 w 1042987"/>
                    <a:gd name="connsiteY1" fmla="*/ 547688 h 942680"/>
                    <a:gd name="connsiteX2" fmla="*/ 0 w 1042987"/>
                    <a:gd name="connsiteY2" fmla="*/ 752475 h 942680"/>
                    <a:gd name="connsiteX3" fmla="*/ 233362 w 1042987"/>
                    <a:gd name="connsiteY3" fmla="*/ 938213 h 942680"/>
                    <a:gd name="connsiteX4" fmla="*/ 695324 w 1042987"/>
                    <a:gd name="connsiteY4" fmla="*/ 942680 h 942680"/>
                    <a:gd name="connsiteX5" fmla="*/ 895350 w 1042987"/>
                    <a:gd name="connsiteY5" fmla="*/ 610282 h 942680"/>
                    <a:gd name="connsiteX6" fmla="*/ 1042987 w 1042987"/>
                    <a:gd name="connsiteY6" fmla="*/ 295275 h 942680"/>
                    <a:gd name="connsiteX7" fmla="*/ 819150 w 1042987"/>
                    <a:gd name="connsiteY7" fmla="*/ 209550 h 942680"/>
                    <a:gd name="connsiteX8" fmla="*/ 642937 w 1042987"/>
                    <a:gd name="connsiteY8" fmla="*/ 0 h 942680"/>
                    <a:gd name="connsiteX0" fmla="*/ 642937 w 1042987"/>
                    <a:gd name="connsiteY0" fmla="*/ 0 h 942680"/>
                    <a:gd name="connsiteX1" fmla="*/ 423862 w 1042987"/>
                    <a:gd name="connsiteY1" fmla="*/ 480687 h 942680"/>
                    <a:gd name="connsiteX2" fmla="*/ 0 w 1042987"/>
                    <a:gd name="connsiteY2" fmla="*/ 752475 h 942680"/>
                    <a:gd name="connsiteX3" fmla="*/ 233362 w 1042987"/>
                    <a:gd name="connsiteY3" fmla="*/ 938213 h 942680"/>
                    <a:gd name="connsiteX4" fmla="*/ 695324 w 1042987"/>
                    <a:gd name="connsiteY4" fmla="*/ 942680 h 942680"/>
                    <a:gd name="connsiteX5" fmla="*/ 895350 w 1042987"/>
                    <a:gd name="connsiteY5" fmla="*/ 610282 h 942680"/>
                    <a:gd name="connsiteX6" fmla="*/ 1042987 w 1042987"/>
                    <a:gd name="connsiteY6" fmla="*/ 295275 h 942680"/>
                    <a:gd name="connsiteX7" fmla="*/ 819150 w 1042987"/>
                    <a:gd name="connsiteY7" fmla="*/ 209550 h 942680"/>
                    <a:gd name="connsiteX8" fmla="*/ 642937 w 1042987"/>
                    <a:gd name="connsiteY8" fmla="*/ 0 h 942680"/>
                    <a:gd name="connsiteX0" fmla="*/ 657616 w 1057666"/>
                    <a:gd name="connsiteY0" fmla="*/ 0 h 942680"/>
                    <a:gd name="connsiteX1" fmla="*/ 438541 w 1057666"/>
                    <a:gd name="connsiteY1" fmla="*/ 480687 h 942680"/>
                    <a:gd name="connsiteX2" fmla="*/ 14679 w 1057666"/>
                    <a:gd name="connsiteY2" fmla="*/ 752475 h 942680"/>
                    <a:gd name="connsiteX3" fmla="*/ 248041 w 1057666"/>
                    <a:gd name="connsiteY3" fmla="*/ 938213 h 942680"/>
                    <a:gd name="connsiteX4" fmla="*/ 710003 w 1057666"/>
                    <a:gd name="connsiteY4" fmla="*/ 942680 h 942680"/>
                    <a:gd name="connsiteX5" fmla="*/ 910029 w 1057666"/>
                    <a:gd name="connsiteY5" fmla="*/ 610282 h 942680"/>
                    <a:gd name="connsiteX6" fmla="*/ 1057666 w 1057666"/>
                    <a:gd name="connsiteY6" fmla="*/ 295275 h 942680"/>
                    <a:gd name="connsiteX7" fmla="*/ 833829 w 1057666"/>
                    <a:gd name="connsiteY7" fmla="*/ 209550 h 942680"/>
                    <a:gd name="connsiteX8" fmla="*/ 657616 w 1057666"/>
                    <a:gd name="connsiteY8" fmla="*/ 0 h 942680"/>
                    <a:gd name="connsiteX0" fmla="*/ 660602 w 1060652"/>
                    <a:gd name="connsiteY0" fmla="*/ 0 h 942680"/>
                    <a:gd name="connsiteX1" fmla="*/ 441527 w 1060652"/>
                    <a:gd name="connsiteY1" fmla="*/ 480687 h 942680"/>
                    <a:gd name="connsiteX2" fmla="*/ 17665 w 1060652"/>
                    <a:gd name="connsiteY2" fmla="*/ 752475 h 942680"/>
                    <a:gd name="connsiteX3" fmla="*/ 251027 w 1060652"/>
                    <a:gd name="connsiteY3" fmla="*/ 938213 h 942680"/>
                    <a:gd name="connsiteX4" fmla="*/ 712989 w 1060652"/>
                    <a:gd name="connsiteY4" fmla="*/ 942680 h 942680"/>
                    <a:gd name="connsiteX5" fmla="*/ 913015 w 1060652"/>
                    <a:gd name="connsiteY5" fmla="*/ 610282 h 942680"/>
                    <a:gd name="connsiteX6" fmla="*/ 1060652 w 1060652"/>
                    <a:gd name="connsiteY6" fmla="*/ 295275 h 942680"/>
                    <a:gd name="connsiteX7" fmla="*/ 836815 w 1060652"/>
                    <a:gd name="connsiteY7" fmla="*/ 209550 h 942680"/>
                    <a:gd name="connsiteX8" fmla="*/ 660602 w 1060652"/>
                    <a:gd name="connsiteY8" fmla="*/ 0 h 942680"/>
                    <a:gd name="connsiteX0" fmla="*/ 660602 w 1060652"/>
                    <a:gd name="connsiteY0" fmla="*/ 0 h 942682"/>
                    <a:gd name="connsiteX1" fmla="*/ 441527 w 1060652"/>
                    <a:gd name="connsiteY1" fmla="*/ 480687 h 942682"/>
                    <a:gd name="connsiteX2" fmla="*/ 17665 w 1060652"/>
                    <a:gd name="connsiteY2" fmla="*/ 752475 h 942682"/>
                    <a:gd name="connsiteX3" fmla="*/ 251027 w 1060652"/>
                    <a:gd name="connsiteY3" fmla="*/ 938213 h 942682"/>
                    <a:gd name="connsiteX4" fmla="*/ 712989 w 1060652"/>
                    <a:gd name="connsiteY4" fmla="*/ 942680 h 942682"/>
                    <a:gd name="connsiteX5" fmla="*/ 913015 w 1060652"/>
                    <a:gd name="connsiteY5" fmla="*/ 610282 h 942682"/>
                    <a:gd name="connsiteX6" fmla="*/ 1060652 w 1060652"/>
                    <a:gd name="connsiteY6" fmla="*/ 295275 h 942682"/>
                    <a:gd name="connsiteX7" fmla="*/ 836815 w 1060652"/>
                    <a:gd name="connsiteY7" fmla="*/ 209550 h 942682"/>
                    <a:gd name="connsiteX8" fmla="*/ 660602 w 1060652"/>
                    <a:gd name="connsiteY8" fmla="*/ 0 h 942682"/>
                    <a:gd name="connsiteX0" fmla="*/ 660602 w 1060652"/>
                    <a:gd name="connsiteY0" fmla="*/ 0 h 942682"/>
                    <a:gd name="connsiteX1" fmla="*/ 441527 w 1060652"/>
                    <a:gd name="connsiteY1" fmla="*/ 480687 h 942682"/>
                    <a:gd name="connsiteX2" fmla="*/ 17665 w 1060652"/>
                    <a:gd name="connsiteY2" fmla="*/ 752475 h 942682"/>
                    <a:gd name="connsiteX3" fmla="*/ 251027 w 1060652"/>
                    <a:gd name="connsiteY3" fmla="*/ 938213 h 942682"/>
                    <a:gd name="connsiteX4" fmla="*/ 712989 w 1060652"/>
                    <a:gd name="connsiteY4" fmla="*/ 942680 h 942682"/>
                    <a:gd name="connsiteX5" fmla="*/ 913015 w 1060652"/>
                    <a:gd name="connsiteY5" fmla="*/ 610282 h 942682"/>
                    <a:gd name="connsiteX6" fmla="*/ 1060652 w 1060652"/>
                    <a:gd name="connsiteY6" fmla="*/ 295275 h 942682"/>
                    <a:gd name="connsiteX7" fmla="*/ 836815 w 1060652"/>
                    <a:gd name="connsiteY7" fmla="*/ 209550 h 942682"/>
                    <a:gd name="connsiteX8" fmla="*/ 660602 w 1060652"/>
                    <a:gd name="connsiteY8" fmla="*/ 0 h 942682"/>
                    <a:gd name="connsiteX0" fmla="*/ 646789 w 1046839"/>
                    <a:gd name="connsiteY0" fmla="*/ 0 h 942682"/>
                    <a:gd name="connsiteX1" fmla="*/ 406283 w 1046839"/>
                    <a:gd name="connsiteY1" fmla="*/ 469520 h 942682"/>
                    <a:gd name="connsiteX2" fmla="*/ 3852 w 1046839"/>
                    <a:gd name="connsiteY2" fmla="*/ 752475 h 942682"/>
                    <a:gd name="connsiteX3" fmla="*/ 237214 w 1046839"/>
                    <a:gd name="connsiteY3" fmla="*/ 938213 h 942682"/>
                    <a:gd name="connsiteX4" fmla="*/ 699176 w 1046839"/>
                    <a:gd name="connsiteY4" fmla="*/ 942680 h 942682"/>
                    <a:gd name="connsiteX5" fmla="*/ 899202 w 1046839"/>
                    <a:gd name="connsiteY5" fmla="*/ 610282 h 942682"/>
                    <a:gd name="connsiteX6" fmla="*/ 1046839 w 1046839"/>
                    <a:gd name="connsiteY6" fmla="*/ 295275 h 942682"/>
                    <a:gd name="connsiteX7" fmla="*/ 823002 w 1046839"/>
                    <a:gd name="connsiteY7" fmla="*/ 209550 h 942682"/>
                    <a:gd name="connsiteX8" fmla="*/ 646789 w 1046839"/>
                    <a:gd name="connsiteY8" fmla="*/ 0 h 942682"/>
                    <a:gd name="connsiteX0" fmla="*/ 654711 w 1054761"/>
                    <a:gd name="connsiteY0" fmla="*/ 0 h 942682"/>
                    <a:gd name="connsiteX1" fmla="*/ 414205 w 1054761"/>
                    <a:gd name="connsiteY1" fmla="*/ 469520 h 942682"/>
                    <a:gd name="connsiteX2" fmla="*/ 11774 w 1054761"/>
                    <a:gd name="connsiteY2" fmla="*/ 752475 h 942682"/>
                    <a:gd name="connsiteX3" fmla="*/ 245136 w 1054761"/>
                    <a:gd name="connsiteY3" fmla="*/ 938213 h 942682"/>
                    <a:gd name="connsiteX4" fmla="*/ 707098 w 1054761"/>
                    <a:gd name="connsiteY4" fmla="*/ 942680 h 942682"/>
                    <a:gd name="connsiteX5" fmla="*/ 907124 w 1054761"/>
                    <a:gd name="connsiteY5" fmla="*/ 610282 h 942682"/>
                    <a:gd name="connsiteX6" fmla="*/ 1054761 w 1054761"/>
                    <a:gd name="connsiteY6" fmla="*/ 295275 h 942682"/>
                    <a:gd name="connsiteX7" fmla="*/ 830924 w 1054761"/>
                    <a:gd name="connsiteY7" fmla="*/ 209550 h 942682"/>
                    <a:gd name="connsiteX8" fmla="*/ 654711 w 1054761"/>
                    <a:gd name="connsiteY8" fmla="*/ 0 h 942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54761" h="942682">
                      <a:moveTo>
                        <a:pt x="654711" y="0"/>
                      </a:moveTo>
                      <a:cubicBezTo>
                        <a:pt x="581686" y="160229"/>
                        <a:pt x="499137" y="389692"/>
                        <a:pt x="414205" y="469520"/>
                      </a:cubicBezTo>
                      <a:cubicBezTo>
                        <a:pt x="329273" y="549348"/>
                        <a:pt x="68527" y="643092"/>
                        <a:pt x="11774" y="752475"/>
                      </a:cubicBezTo>
                      <a:cubicBezTo>
                        <a:pt x="-44979" y="861858"/>
                        <a:pt x="114962" y="938834"/>
                        <a:pt x="245136" y="938213"/>
                      </a:cubicBezTo>
                      <a:lnTo>
                        <a:pt x="707098" y="942680"/>
                      </a:lnTo>
                      <a:cubicBezTo>
                        <a:pt x="783298" y="943548"/>
                        <a:pt x="840449" y="721081"/>
                        <a:pt x="907124" y="610282"/>
                      </a:cubicBezTo>
                      <a:lnTo>
                        <a:pt x="1054761" y="295275"/>
                      </a:lnTo>
                      <a:lnTo>
                        <a:pt x="830924" y="209550"/>
                      </a:lnTo>
                      <a:lnTo>
                        <a:pt x="654711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2" name="フリーフォーム: 図形 471">
                  <a:extLst>
                    <a:ext uri="{FF2B5EF4-FFF2-40B4-BE49-F238E27FC236}">
                      <a16:creationId xmlns:a16="http://schemas.microsoft.com/office/drawing/2014/main" id="{F905961B-6DD2-421F-9683-FC9DE228F43B}"/>
                    </a:ext>
                  </a:extLst>
                </p:cNvPr>
                <p:cNvSpPr/>
                <p:nvPr/>
              </p:nvSpPr>
              <p:spPr>
                <a:xfrm rot="1800000">
                  <a:off x="5011916" y="4752339"/>
                  <a:ext cx="188197" cy="1032155"/>
                </a:xfrm>
                <a:custGeom>
                  <a:avLst/>
                  <a:gdLst>
                    <a:gd name="connsiteX0" fmla="*/ 0 w 188197"/>
                    <a:gd name="connsiteY0" fmla="*/ 0 h 1032155"/>
                    <a:gd name="connsiteX1" fmla="*/ 110662 w 188197"/>
                    <a:gd name="connsiteY1" fmla="*/ 44122 h 1032155"/>
                    <a:gd name="connsiteX2" fmla="*/ 137778 w 188197"/>
                    <a:gd name="connsiteY2" fmla="*/ 132993 h 1032155"/>
                    <a:gd name="connsiteX3" fmla="*/ 188197 w 188197"/>
                    <a:gd name="connsiteY3" fmla="*/ 577266 h 1032155"/>
                    <a:gd name="connsiteX4" fmla="*/ 175162 w 188197"/>
                    <a:gd name="connsiteY4" fmla="*/ 807292 h 1032155"/>
                    <a:gd name="connsiteX5" fmla="*/ 146887 w 188197"/>
                    <a:gd name="connsiteY5" fmla="*/ 969338 h 1032155"/>
                    <a:gd name="connsiteX6" fmla="*/ 40553 w 188197"/>
                    <a:gd name="connsiteY6" fmla="*/ 1029277 h 1032155"/>
                    <a:gd name="connsiteX7" fmla="*/ 34635 w 188197"/>
                    <a:gd name="connsiteY7" fmla="*/ 1032155 h 1032155"/>
                    <a:gd name="connsiteX8" fmla="*/ 48333 w 188197"/>
                    <a:gd name="connsiteY8" fmla="*/ 983754 h 1032155"/>
                    <a:gd name="connsiteX9" fmla="*/ 91125 w 188197"/>
                    <a:gd name="connsiteY9" fmla="*/ 577266 h 1032155"/>
                    <a:gd name="connsiteX10" fmla="*/ 48333 w 188197"/>
                    <a:gd name="connsiteY10" fmla="*/ 170779 h 1032155"/>
                    <a:gd name="connsiteX11" fmla="*/ 0 w 188197"/>
                    <a:gd name="connsiteY11" fmla="*/ 0 h 1032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8197" h="1032155">
                      <a:moveTo>
                        <a:pt x="0" y="0"/>
                      </a:moveTo>
                      <a:lnTo>
                        <a:pt x="110662" y="44122"/>
                      </a:lnTo>
                      <a:lnTo>
                        <a:pt x="137778" y="132993"/>
                      </a:lnTo>
                      <a:cubicBezTo>
                        <a:pt x="170244" y="269545"/>
                        <a:pt x="188197" y="419676"/>
                        <a:pt x="188197" y="577266"/>
                      </a:cubicBezTo>
                      <a:cubicBezTo>
                        <a:pt x="188197" y="656061"/>
                        <a:pt x="183709" y="732991"/>
                        <a:pt x="175162" y="807292"/>
                      </a:cubicBezTo>
                      <a:lnTo>
                        <a:pt x="146887" y="969338"/>
                      </a:lnTo>
                      <a:lnTo>
                        <a:pt x="40553" y="1029277"/>
                      </a:lnTo>
                      <a:lnTo>
                        <a:pt x="34635" y="1032155"/>
                      </a:lnTo>
                      <a:lnTo>
                        <a:pt x="48333" y="983754"/>
                      </a:lnTo>
                      <a:cubicBezTo>
                        <a:pt x="75888" y="858816"/>
                        <a:pt x="91124" y="721454"/>
                        <a:pt x="91125" y="577266"/>
                      </a:cubicBezTo>
                      <a:cubicBezTo>
                        <a:pt x="91124" y="433079"/>
                        <a:pt x="75888" y="295717"/>
                        <a:pt x="48333" y="170779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73" name="フリーフォーム: 図形 472">
                  <a:extLst>
                    <a:ext uri="{FF2B5EF4-FFF2-40B4-BE49-F238E27FC236}">
                      <a16:creationId xmlns:a16="http://schemas.microsoft.com/office/drawing/2014/main" id="{3D9F8ABA-9134-4410-A6D5-A566A053E5CB}"/>
                    </a:ext>
                  </a:extLst>
                </p:cNvPr>
                <p:cNvSpPr/>
                <p:nvPr/>
              </p:nvSpPr>
              <p:spPr>
                <a:xfrm rot="1800000">
                  <a:off x="4823513" y="5030855"/>
                  <a:ext cx="76205" cy="687839"/>
                </a:xfrm>
                <a:custGeom>
                  <a:avLst/>
                  <a:gdLst>
                    <a:gd name="connsiteX0" fmla="*/ 48409 w 76205"/>
                    <a:gd name="connsiteY0" fmla="*/ 0 h 687839"/>
                    <a:gd name="connsiteX1" fmla="*/ 63171 w 76205"/>
                    <a:gd name="connsiteY1" fmla="*/ 84599 h 687839"/>
                    <a:gd name="connsiteX2" fmla="*/ 76205 w 76205"/>
                    <a:gd name="connsiteY2" fmla="*/ 314624 h 687839"/>
                    <a:gd name="connsiteX3" fmla="*/ 63171 w 76205"/>
                    <a:gd name="connsiteY3" fmla="*/ 544650 h 687839"/>
                    <a:gd name="connsiteX4" fmla="*/ 39539 w 76205"/>
                    <a:gd name="connsiteY4" fmla="*/ 680081 h 687839"/>
                    <a:gd name="connsiteX5" fmla="*/ 12963 w 76205"/>
                    <a:gd name="connsiteY5" fmla="*/ 687089 h 687839"/>
                    <a:gd name="connsiteX6" fmla="*/ 0 w 76205"/>
                    <a:gd name="connsiteY6" fmla="*/ 687839 h 687839"/>
                    <a:gd name="connsiteX7" fmla="*/ 25620 w 76205"/>
                    <a:gd name="connsiteY7" fmla="*/ 536925 h 687839"/>
                    <a:gd name="connsiteX8" fmla="*/ 37877 w 76205"/>
                    <a:gd name="connsiteY8" fmla="*/ 314624 h 687839"/>
                    <a:gd name="connsiteX9" fmla="*/ 29021 w 76205"/>
                    <a:gd name="connsiteY9" fmla="*/ 153996 h 687839"/>
                    <a:gd name="connsiteX10" fmla="*/ 39587 w 76205"/>
                    <a:gd name="connsiteY10" fmla="*/ 125499 h 687839"/>
                    <a:gd name="connsiteX11" fmla="*/ 49216 w 76205"/>
                    <a:gd name="connsiteY11" fmla="*/ 15897 h 687839"/>
                    <a:gd name="connsiteX12" fmla="*/ 48409 w 76205"/>
                    <a:gd name="connsiteY12" fmla="*/ 0 h 6878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6205" h="687839">
                      <a:moveTo>
                        <a:pt x="48409" y="0"/>
                      </a:moveTo>
                      <a:lnTo>
                        <a:pt x="63171" y="84599"/>
                      </a:lnTo>
                      <a:cubicBezTo>
                        <a:pt x="71717" y="158899"/>
                        <a:pt x="76205" y="235829"/>
                        <a:pt x="76205" y="314624"/>
                      </a:cubicBezTo>
                      <a:cubicBezTo>
                        <a:pt x="76205" y="393419"/>
                        <a:pt x="71717" y="470349"/>
                        <a:pt x="63171" y="544650"/>
                      </a:cubicBezTo>
                      <a:lnTo>
                        <a:pt x="39539" y="680081"/>
                      </a:lnTo>
                      <a:lnTo>
                        <a:pt x="12963" y="687089"/>
                      </a:lnTo>
                      <a:lnTo>
                        <a:pt x="0" y="687839"/>
                      </a:lnTo>
                      <a:lnTo>
                        <a:pt x="25620" y="536925"/>
                      </a:lnTo>
                      <a:cubicBezTo>
                        <a:pt x="33657" y="465120"/>
                        <a:pt x="37877" y="390773"/>
                        <a:pt x="37877" y="314624"/>
                      </a:cubicBezTo>
                      <a:lnTo>
                        <a:pt x="29021" y="153996"/>
                      </a:lnTo>
                      <a:lnTo>
                        <a:pt x="39587" y="125499"/>
                      </a:lnTo>
                      <a:cubicBezTo>
                        <a:pt x="47336" y="96455"/>
                        <a:pt x="49970" y="58850"/>
                        <a:pt x="49216" y="15897"/>
                      </a:cubicBezTo>
                      <a:lnTo>
                        <a:pt x="48409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74" name="フリーフォーム: 図形 473">
                  <a:extLst>
                    <a:ext uri="{FF2B5EF4-FFF2-40B4-BE49-F238E27FC236}">
                      <a16:creationId xmlns:a16="http://schemas.microsoft.com/office/drawing/2014/main" id="{162B5D6E-73D5-40E0-AE62-9074BD9B0B77}"/>
                    </a:ext>
                  </a:extLst>
                </p:cNvPr>
                <p:cNvSpPr/>
                <p:nvPr/>
              </p:nvSpPr>
              <p:spPr>
                <a:xfrm rot="1800000">
                  <a:off x="5227226" y="4904479"/>
                  <a:ext cx="161302" cy="869300"/>
                </a:xfrm>
                <a:custGeom>
                  <a:avLst/>
                  <a:gdLst>
                    <a:gd name="connsiteX0" fmla="*/ 0 w 161302"/>
                    <a:gd name="connsiteY0" fmla="*/ 13036 h 869300"/>
                    <a:gd name="connsiteX1" fmla="*/ 95322 w 161302"/>
                    <a:gd name="connsiteY1" fmla="*/ 0 h 869300"/>
                    <a:gd name="connsiteX2" fmla="*/ 110882 w 161302"/>
                    <a:gd name="connsiteY2" fmla="*/ 50999 h 869300"/>
                    <a:gd name="connsiteX3" fmla="*/ 161302 w 161302"/>
                    <a:gd name="connsiteY3" fmla="*/ 495272 h 869300"/>
                    <a:gd name="connsiteX4" fmla="*/ 148267 w 161302"/>
                    <a:gd name="connsiteY4" fmla="*/ 725298 h 869300"/>
                    <a:gd name="connsiteX5" fmla="*/ 133661 w 161302"/>
                    <a:gd name="connsiteY5" fmla="*/ 809004 h 869300"/>
                    <a:gd name="connsiteX6" fmla="*/ 26692 w 161302"/>
                    <a:gd name="connsiteY6" fmla="*/ 869300 h 869300"/>
                    <a:gd name="connsiteX7" fmla="*/ 53166 w 161302"/>
                    <a:gd name="connsiteY7" fmla="*/ 705734 h 869300"/>
                    <a:gd name="connsiteX8" fmla="*/ 64229 w 161302"/>
                    <a:gd name="connsiteY8" fmla="*/ 495272 h 869300"/>
                    <a:gd name="connsiteX9" fmla="*/ 21438 w 161302"/>
                    <a:gd name="connsiteY9" fmla="*/ 88785 h 869300"/>
                    <a:gd name="connsiteX10" fmla="*/ 0 w 161302"/>
                    <a:gd name="connsiteY10" fmla="*/ 13036 h 869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1302" h="869300">
                      <a:moveTo>
                        <a:pt x="0" y="13036"/>
                      </a:moveTo>
                      <a:lnTo>
                        <a:pt x="95322" y="0"/>
                      </a:lnTo>
                      <a:lnTo>
                        <a:pt x="110882" y="50999"/>
                      </a:lnTo>
                      <a:cubicBezTo>
                        <a:pt x="143349" y="187551"/>
                        <a:pt x="161302" y="337682"/>
                        <a:pt x="161302" y="495272"/>
                      </a:cubicBezTo>
                      <a:cubicBezTo>
                        <a:pt x="161302" y="574067"/>
                        <a:pt x="156813" y="650998"/>
                        <a:pt x="148267" y="725298"/>
                      </a:cubicBezTo>
                      <a:lnTo>
                        <a:pt x="133661" y="809004"/>
                      </a:lnTo>
                      <a:lnTo>
                        <a:pt x="26692" y="869300"/>
                      </a:lnTo>
                      <a:lnTo>
                        <a:pt x="53166" y="705734"/>
                      </a:lnTo>
                      <a:cubicBezTo>
                        <a:pt x="60420" y="637753"/>
                        <a:pt x="64229" y="567366"/>
                        <a:pt x="64229" y="495272"/>
                      </a:cubicBezTo>
                      <a:cubicBezTo>
                        <a:pt x="64230" y="351085"/>
                        <a:pt x="48992" y="213723"/>
                        <a:pt x="21438" y="88785"/>
                      </a:cubicBezTo>
                      <a:lnTo>
                        <a:pt x="0" y="13036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407" name="四角形: 角を丸くする 406">
              <a:extLst>
                <a:ext uri="{FF2B5EF4-FFF2-40B4-BE49-F238E27FC236}">
                  <a16:creationId xmlns:a16="http://schemas.microsoft.com/office/drawing/2014/main" id="{C019CC31-83FF-4CAA-BE62-94D9B18F4BAA}"/>
                </a:ext>
              </a:extLst>
            </p:cNvPr>
            <p:cNvSpPr/>
            <p:nvPr/>
          </p:nvSpPr>
          <p:spPr>
            <a:xfrm rot="1358012">
              <a:off x="6642899" y="4432662"/>
              <a:ext cx="81493" cy="206256"/>
            </a:xfrm>
            <a:prstGeom prst="roundRect">
              <a:avLst>
                <a:gd name="adj" fmla="val 16398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08" name="グループ化 407">
              <a:extLst>
                <a:ext uri="{FF2B5EF4-FFF2-40B4-BE49-F238E27FC236}">
                  <a16:creationId xmlns:a16="http://schemas.microsoft.com/office/drawing/2014/main" id="{A0838762-80BA-4EE7-BC98-EF9BF9BFFAA4}"/>
                </a:ext>
              </a:extLst>
            </p:cNvPr>
            <p:cNvGrpSpPr/>
            <p:nvPr/>
          </p:nvGrpSpPr>
          <p:grpSpPr>
            <a:xfrm>
              <a:off x="6071339" y="4247874"/>
              <a:ext cx="673867" cy="703492"/>
              <a:chOff x="4558637" y="4683363"/>
              <a:chExt cx="1054761" cy="1101131"/>
            </a:xfrm>
            <a:solidFill>
              <a:srgbClr val="FF0000"/>
            </a:solidFill>
          </p:grpSpPr>
          <p:sp>
            <p:nvSpPr>
              <p:cNvPr id="465" name="フリーフォーム: 図形 464">
                <a:extLst>
                  <a:ext uri="{FF2B5EF4-FFF2-40B4-BE49-F238E27FC236}">
                    <a16:creationId xmlns:a16="http://schemas.microsoft.com/office/drawing/2014/main" id="{6A3F0786-BE15-407D-9273-82CFAF8B22D5}"/>
                  </a:ext>
                </a:extLst>
              </p:cNvPr>
              <p:cNvSpPr/>
              <p:nvPr/>
            </p:nvSpPr>
            <p:spPr>
              <a:xfrm>
                <a:off x="4558637" y="4683363"/>
                <a:ext cx="1054761" cy="1005105"/>
              </a:xfrm>
              <a:custGeom>
                <a:avLst/>
                <a:gdLst>
                  <a:gd name="connsiteX0" fmla="*/ 642937 w 1042987"/>
                  <a:gd name="connsiteY0" fmla="*/ 0 h 938213"/>
                  <a:gd name="connsiteX1" fmla="*/ 414337 w 1042987"/>
                  <a:gd name="connsiteY1" fmla="*/ 547688 h 938213"/>
                  <a:gd name="connsiteX2" fmla="*/ 0 w 1042987"/>
                  <a:gd name="connsiteY2" fmla="*/ 752475 h 938213"/>
                  <a:gd name="connsiteX3" fmla="*/ 233362 w 1042987"/>
                  <a:gd name="connsiteY3" fmla="*/ 938213 h 938213"/>
                  <a:gd name="connsiteX4" fmla="*/ 547687 w 1042987"/>
                  <a:gd name="connsiteY4" fmla="*/ 938213 h 938213"/>
                  <a:gd name="connsiteX5" fmla="*/ 1042987 w 1042987"/>
                  <a:gd name="connsiteY5" fmla="*/ 404813 h 938213"/>
                  <a:gd name="connsiteX6" fmla="*/ 1042987 w 1042987"/>
                  <a:gd name="connsiteY6" fmla="*/ 295275 h 938213"/>
                  <a:gd name="connsiteX7" fmla="*/ 819150 w 1042987"/>
                  <a:gd name="connsiteY7" fmla="*/ 209550 h 938213"/>
                  <a:gd name="connsiteX8" fmla="*/ 642937 w 1042987"/>
                  <a:gd name="connsiteY8" fmla="*/ 0 h 938213"/>
                  <a:gd name="connsiteX0" fmla="*/ 642937 w 1042987"/>
                  <a:gd name="connsiteY0" fmla="*/ 0 h 938213"/>
                  <a:gd name="connsiteX1" fmla="*/ 414337 w 1042987"/>
                  <a:gd name="connsiteY1" fmla="*/ 547688 h 938213"/>
                  <a:gd name="connsiteX2" fmla="*/ 0 w 1042987"/>
                  <a:gd name="connsiteY2" fmla="*/ 752475 h 938213"/>
                  <a:gd name="connsiteX3" fmla="*/ 233362 w 1042987"/>
                  <a:gd name="connsiteY3" fmla="*/ 938213 h 938213"/>
                  <a:gd name="connsiteX4" fmla="*/ 547687 w 1042987"/>
                  <a:gd name="connsiteY4" fmla="*/ 938213 h 938213"/>
                  <a:gd name="connsiteX5" fmla="*/ 895350 w 1042987"/>
                  <a:gd name="connsiteY5" fmla="*/ 610282 h 938213"/>
                  <a:gd name="connsiteX6" fmla="*/ 1042987 w 1042987"/>
                  <a:gd name="connsiteY6" fmla="*/ 295275 h 938213"/>
                  <a:gd name="connsiteX7" fmla="*/ 819150 w 1042987"/>
                  <a:gd name="connsiteY7" fmla="*/ 209550 h 938213"/>
                  <a:gd name="connsiteX8" fmla="*/ 642937 w 1042987"/>
                  <a:gd name="connsiteY8" fmla="*/ 0 h 938213"/>
                  <a:gd name="connsiteX0" fmla="*/ 642937 w 1042987"/>
                  <a:gd name="connsiteY0" fmla="*/ 0 h 942680"/>
                  <a:gd name="connsiteX1" fmla="*/ 414337 w 1042987"/>
                  <a:gd name="connsiteY1" fmla="*/ 547688 h 942680"/>
                  <a:gd name="connsiteX2" fmla="*/ 0 w 1042987"/>
                  <a:gd name="connsiteY2" fmla="*/ 752475 h 942680"/>
                  <a:gd name="connsiteX3" fmla="*/ 233362 w 1042987"/>
                  <a:gd name="connsiteY3" fmla="*/ 938213 h 942680"/>
                  <a:gd name="connsiteX4" fmla="*/ 695324 w 1042987"/>
                  <a:gd name="connsiteY4" fmla="*/ 942680 h 942680"/>
                  <a:gd name="connsiteX5" fmla="*/ 895350 w 1042987"/>
                  <a:gd name="connsiteY5" fmla="*/ 610282 h 942680"/>
                  <a:gd name="connsiteX6" fmla="*/ 1042987 w 1042987"/>
                  <a:gd name="connsiteY6" fmla="*/ 295275 h 942680"/>
                  <a:gd name="connsiteX7" fmla="*/ 819150 w 1042987"/>
                  <a:gd name="connsiteY7" fmla="*/ 209550 h 942680"/>
                  <a:gd name="connsiteX8" fmla="*/ 642937 w 1042987"/>
                  <a:gd name="connsiteY8" fmla="*/ 0 h 942680"/>
                  <a:gd name="connsiteX0" fmla="*/ 642937 w 1042987"/>
                  <a:gd name="connsiteY0" fmla="*/ 0 h 942680"/>
                  <a:gd name="connsiteX1" fmla="*/ 423862 w 1042987"/>
                  <a:gd name="connsiteY1" fmla="*/ 480687 h 942680"/>
                  <a:gd name="connsiteX2" fmla="*/ 0 w 1042987"/>
                  <a:gd name="connsiteY2" fmla="*/ 752475 h 942680"/>
                  <a:gd name="connsiteX3" fmla="*/ 233362 w 1042987"/>
                  <a:gd name="connsiteY3" fmla="*/ 938213 h 942680"/>
                  <a:gd name="connsiteX4" fmla="*/ 695324 w 1042987"/>
                  <a:gd name="connsiteY4" fmla="*/ 942680 h 942680"/>
                  <a:gd name="connsiteX5" fmla="*/ 895350 w 1042987"/>
                  <a:gd name="connsiteY5" fmla="*/ 610282 h 942680"/>
                  <a:gd name="connsiteX6" fmla="*/ 1042987 w 1042987"/>
                  <a:gd name="connsiteY6" fmla="*/ 295275 h 942680"/>
                  <a:gd name="connsiteX7" fmla="*/ 819150 w 1042987"/>
                  <a:gd name="connsiteY7" fmla="*/ 209550 h 942680"/>
                  <a:gd name="connsiteX8" fmla="*/ 642937 w 1042987"/>
                  <a:gd name="connsiteY8" fmla="*/ 0 h 942680"/>
                  <a:gd name="connsiteX0" fmla="*/ 657616 w 1057666"/>
                  <a:gd name="connsiteY0" fmla="*/ 0 h 942680"/>
                  <a:gd name="connsiteX1" fmla="*/ 438541 w 1057666"/>
                  <a:gd name="connsiteY1" fmla="*/ 480687 h 942680"/>
                  <a:gd name="connsiteX2" fmla="*/ 14679 w 1057666"/>
                  <a:gd name="connsiteY2" fmla="*/ 752475 h 942680"/>
                  <a:gd name="connsiteX3" fmla="*/ 248041 w 1057666"/>
                  <a:gd name="connsiteY3" fmla="*/ 938213 h 942680"/>
                  <a:gd name="connsiteX4" fmla="*/ 710003 w 1057666"/>
                  <a:gd name="connsiteY4" fmla="*/ 942680 h 942680"/>
                  <a:gd name="connsiteX5" fmla="*/ 910029 w 1057666"/>
                  <a:gd name="connsiteY5" fmla="*/ 610282 h 942680"/>
                  <a:gd name="connsiteX6" fmla="*/ 1057666 w 1057666"/>
                  <a:gd name="connsiteY6" fmla="*/ 295275 h 942680"/>
                  <a:gd name="connsiteX7" fmla="*/ 833829 w 1057666"/>
                  <a:gd name="connsiteY7" fmla="*/ 209550 h 942680"/>
                  <a:gd name="connsiteX8" fmla="*/ 657616 w 1057666"/>
                  <a:gd name="connsiteY8" fmla="*/ 0 h 942680"/>
                  <a:gd name="connsiteX0" fmla="*/ 660602 w 1060652"/>
                  <a:gd name="connsiteY0" fmla="*/ 0 h 942680"/>
                  <a:gd name="connsiteX1" fmla="*/ 441527 w 1060652"/>
                  <a:gd name="connsiteY1" fmla="*/ 480687 h 942680"/>
                  <a:gd name="connsiteX2" fmla="*/ 17665 w 1060652"/>
                  <a:gd name="connsiteY2" fmla="*/ 752475 h 942680"/>
                  <a:gd name="connsiteX3" fmla="*/ 251027 w 1060652"/>
                  <a:gd name="connsiteY3" fmla="*/ 938213 h 942680"/>
                  <a:gd name="connsiteX4" fmla="*/ 712989 w 1060652"/>
                  <a:gd name="connsiteY4" fmla="*/ 942680 h 942680"/>
                  <a:gd name="connsiteX5" fmla="*/ 913015 w 1060652"/>
                  <a:gd name="connsiteY5" fmla="*/ 610282 h 942680"/>
                  <a:gd name="connsiteX6" fmla="*/ 1060652 w 1060652"/>
                  <a:gd name="connsiteY6" fmla="*/ 295275 h 942680"/>
                  <a:gd name="connsiteX7" fmla="*/ 836815 w 1060652"/>
                  <a:gd name="connsiteY7" fmla="*/ 209550 h 942680"/>
                  <a:gd name="connsiteX8" fmla="*/ 660602 w 1060652"/>
                  <a:gd name="connsiteY8" fmla="*/ 0 h 942680"/>
                  <a:gd name="connsiteX0" fmla="*/ 660602 w 1060652"/>
                  <a:gd name="connsiteY0" fmla="*/ 0 h 942682"/>
                  <a:gd name="connsiteX1" fmla="*/ 441527 w 1060652"/>
                  <a:gd name="connsiteY1" fmla="*/ 480687 h 942682"/>
                  <a:gd name="connsiteX2" fmla="*/ 17665 w 1060652"/>
                  <a:gd name="connsiteY2" fmla="*/ 752475 h 942682"/>
                  <a:gd name="connsiteX3" fmla="*/ 251027 w 1060652"/>
                  <a:gd name="connsiteY3" fmla="*/ 938213 h 942682"/>
                  <a:gd name="connsiteX4" fmla="*/ 712989 w 1060652"/>
                  <a:gd name="connsiteY4" fmla="*/ 942680 h 942682"/>
                  <a:gd name="connsiteX5" fmla="*/ 913015 w 1060652"/>
                  <a:gd name="connsiteY5" fmla="*/ 610282 h 942682"/>
                  <a:gd name="connsiteX6" fmla="*/ 1060652 w 1060652"/>
                  <a:gd name="connsiteY6" fmla="*/ 295275 h 942682"/>
                  <a:gd name="connsiteX7" fmla="*/ 836815 w 1060652"/>
                  <a:gd name="connsiteY7" fmla="*/ 209550 h 942682"/>
                  <a:gd name="connsiteX8" fmla="*/ 660602 w 1060652"/>
                  <a:gd name="connsiteY8" fmla="*/ 0 h 942682"/>
                  <a:gd name="connsiteX0" fmla="*/ 660602 w 1060652"/>
                  <a:gd name="connsiteY0" fmla="*/ 0 h 942682"/>
                  <a:gd name="connsiteX1" fmla="*/ 441527 w 1060652"/>
                  <a:gd name="connsiteY1" fmla="*/ 480687 h 942682"/>
                  <a:gd name="connsiteX2" fmla="*/ 17665 w 1060652"/>
                  <a:gd name="connsiteY2" fmla="*/ 752475 h 942682"/>
                  <a:gd name="connsiteX3" fmla="*/ 251027 w 1060652"/>
                  <a:gd name="connsiteY3" fmla="*/ 938213 h 942682"/>
                  <a:gd name="connsiteX4" fmla="*/ 712989 w 1060652"/>
                  <a:gd name="connsiteY4" fmla="*/ 942680 h 942682"/>
                  <a:gd name="connsiteX5" fmla="*/ 913015 w 1060652"/>
                  <a:gd name="connsiteY5" fmla="*/ 610282 h 942682"/>
                  <a:gd name="connsiteX6" fmla="*/ 1060652 w 1060652"/>
                  <a:gd name="connsiteY6" fmla="*/ 295275 h 942682"/>
                  <a:gd name="connsiteX7" fmla="*/ 836815 w 1060652"/>
                  <a:gd name="connsiteY7" fmla="*/ 209550 h 942682"/>
                  <a:gd name="connsiteX8" fmla="*/ 660602 w 1060652"/>
                  <a:gd name="connsiteY8" fmla="*/ 0 h 942682"/>
                  <a:gd name="connsiteX0" fmla="*/ 646789 w 1046839"/>
                  <a:gd name="connsiteY0" fmla="*/ 0 h 942682"/>
                  <a:gd name="connsiteX1" fmla="*/ 406283 w 1046839"/>
                  <a:gd name="connsiteY1" fmla="*/ 469520 h 942682"/>
                  <a:gd name="connsiteX2" fmla="*/ 3852 w 1046839"/>
                  <a:gd name="connsiteY2" fmla="*/ 752475 h 942682"/>
                  <a:gd name="connsiteX3" fmla="*/ 237214 w 1046839"/>
                  <a:gd name="connsiteY3" fmla="*/ 938213 h 942682"/>
                  <a:gd name="connsiteX4" fmla="*/ 699176 w 1046839"/>
                  <a:gd name="connsiteY4" fmla="*/ 942680 h 942682"/>
                  <a:gd name="connsiteX5" fmla="*/ 899202 w 1046839"/>
                  <a:gd name="connsiteY5" fmla="*/ 610282 h 942682"/>
                  <a:gd name="connsiteX6" fmla="*/ 1046839 w 1046839"/>
                  <a:gd name="connsiteY6" fmla="*/ 295275 h 942682"/>
                  <a:gd name="connsiteX7" fmla="*/ 823002 w 1046839"/>
                  <a:gd name="connsiteY7" fmla="*/ 209550 h 942682"/>
                  <a:gd name="connsiteX8" fmla="*/ 646789 w 1046839"/>
                  <a:gd name="connsiteY8" fmla="*/ 0 h 942682"/>
                  <a:gd name="connsiteX0" fmla="*/ 654711 w 1054761"/>
                  <a:gd name="connsiteY0" fmla="*/ 0 h 942682"/>
                  <a:gd name="connsiteX1" fmla="*/ 414205 w 1054761"/>
                  <a:gd name="connsiteY1" fmla="*/ 469520 h 942682"/>
                  <a:gd name="connsiteX2" fmla="*/ 11774 w 1054761"/>
                  <a:gd name="connsiteY2" fmla="*/ 752475 h 942682"/>
                  <a:gd name="connsiteX3" fmla="*/ 245136 w 1054761"/>
                  <a:gd name="connsiteY3" fmla="*/ 938213 h 942682"/>
                  <a:gd name="connsiteX4" fmla="*/ 707098 w 1054761"/>
                  <a:gd name="connsiteY4" fmla="*/ 942680 h 942682"/>
                  <a:gd name="connsiteX5" fmla="*/ 907124 w 1054761"/>
                  <a:gd name="connsiteY5" fmla="*/ 610282 h 942682"/>
                  <a:gd name="connsiteX6" fmla="*/ 1054761 w 1054761"/>
                  <a:gd name="connsiteY6" fmla="*/ 295275 h 942682"/>
                  <a:gd name="connsiteX7" fmla="*/ 830924 w 1054761"/>
                  <a:gd name="connsiteY7" fmla="*/ 209550 h 942682"/>
                  <a:gd name="connsiteX8" fmla="*/ 654711 w 1054761"/>
                  <a:gd name="connsiteY8" fmla="*/ 0 h 942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54761" h="942682">
                    <a:moveTo>
                      <a:pt x="654711" y="0"/>
                    </a:moveTo>
                    <a:cubicBezTo>
                      <a:pt x="581686" y="160229"/>
                      <a:pt x="499137" y="389692"/>
                      <a:pt x="414205" y="469520"/>
                    </a:cubicBezTo>
                    <a:cubicBezTo>
                      <a:pt x="329273" y="549348"/>
                      <a:pt x="68527" y="643092"/>
                      <a:pt x="11774" y="752475"/>
                    </a:cubicBezTo>
                    <a:cubicBezTo>
                      <a:pt x="-44979" y="861858"/>
                      <a:pt x="114962" y="938834"/>
                      <a:pt x="245136" y="938213"/>
                    </a:cubicBezTo>
                    <a:lnTo>
                      <a:pt x="707098" y="942680"/>
                    </a:lnTo>
                    <a:cubicBezTo>
                      <a:pt x="783298" y="943548"/>
                      <a:pt x="840449" y="721081"/>
                      <a:pt x="907124" y="610282"/>
                    </a:cubicBezTo>
                    <a:lnTo>
                      <a:pt x="1054761" y="295275"/>
                    </a:lnTo>
                    <a:lnTo>
                      <a:pt x="830924" y="209550"/>
                    </a:lnTo>
                    <a:lnTo>
                      <a:pt x="654711" y="0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フリーフォーム: 図形 465">
                <a:extLst>
                  <a:ext uri="{FF2B5EF4-FFF2-40B4-BE49-F238E27FC236}">
                    <a16:creationId xmlns:a16="http://schemas.microsoft.com/office/drawing/2014/main" id="{F17A9518-2F63-41B7-9C61-C3DD4723A87A}"/>
                  </a:ext>
                </a:extLst>
              </p:cNvPr>
              <p:cNvSpPr/>
              <p:nvPr/>
            </p:nvSpPr>
            <p:spPr>
              <a:xfrm rot="1800000">
                <a:off x="5011916" y="4752339"/>
                <a:ext cx="188197" cy="1032155"/>
              </a:xfrm>
              <a:custGeom>
                <a:avLst/>
                <a:gdLst>
                  <a:gd name="connsiteX0" fmla="*/ 0 w 188197"/>
                  <a:gd name="connsiteY0" fmla="*/ 0 h 1032155"/>
                  <a:gd name="connsiteX1" fmla="*/ 110662 w 188197"/>
                  <a:gd name="connsiteY1" fmla="*/ 44122 h 1032155"/>
                  <a:gd name="connsiteX2" fmla="*/ 137778 w 188197"/>
                  <a:gd name="connsiteY2" fmla="*/ 132993 h 1032155"/>
                  <a:gd name="connsiteX3" fmla="*/ 188197 w 188197"/>
                  <a:gd name="connsiteY3" fmla="*/ 577266 h 1032155"/>
                  <a:gd name="connsiteX4" fmla="*/ 175162 w 188197"/>
                  <a:gd name="connsiteY4" fmla="*/ 807292 h 1032155"/>
                  <a:gd name="connsiteX5" fmla="*/ 146887 w 188197"/>
                  <a:gd name="connsiteY5" fmla="*/ 969338 h 1032155"/>
                  <a:gd name="connsiteX6" fmla="*/ 40553 w 188197"/>
                  <a:gd name="connsiteY6" fmla="*/ 1029277 h 1032155"/>
                  <a:gd name="connsiteX7" fmla="*/ 34635 w 188197"/>
                  <a:gd name="connsiteY7" fmla="*/ 1032155 h 1032155"/>
                  <a:gd name="connsiteX8" fmla="*/ 48333 w 188197"/>
                  <a:gd name="connsiteY8" fmla="*/ 983754 h 1032155"/>
                  <a:gd name="connsiteX9" fmla="*/ 91125 w 188197"/>
                  <a:gd name="connsiteY9" fmla="*/ 577266 h 1032155"/>
                  <a:gd name="connsiteX10" fmla="*/ 48333 w 188197"/>
                  <a:gd name="connsiteY10" fmla="*/ 170779 h 1032155"/>
                  <a:gd name="connsiteX11" fmla="*/ 0 w 188197"/>
                  <a:gd name="connsiteY11" fmla="*/ 0 h 1032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8197" h="1032155">
                    <a:moveTo>
                      <a:pt x="0" y="0"/>
                    </a:moveTo>
                    <a:lnTo>
                      <a:pt x="110662" y="44122"/>
                    </a:lnTo>
                    <a:lnTo>
                      <a:pt x="137778" y="132993"/>
                    </a:lnTo>
                    <a:cubicBezTo>
                      <a:pt x="170244" y="269545"/>
                      <a:pt x="188197" y="419676"/>
                      <a:pt x="188197" y="577266"/>
                    </a:cubicBezTo>
                    <a:cubicBezTo>
                      <a:pt x="188197" y="656061"/>
                      <a:pt x="183709" y="732991"/>
                      <a:pt x="175162" y="807292"/>
                    </a:cubicBezTo>
                    <a:lnTo>
                      <a:pt x="146887" y="969338"/>
                    </a:lnTo>
                    <a:lnTo>
                      <a:pt x="40553" y="1029277"/>
                    </a:lnTo>
                    <a:lnTo>
                      <a:pt x="34635" y="1032155"/>
                    </a:lnTo>
                    <a:lnTo>
                      <a:pt x="48333" y="983754"/>
                    </a:lnTo>
                    <a:cubicBezTo>
                      <a:pt x="75888" y="858816"/>
                      <a:pt x="91124" y="721454"/>
                      <a:pt x="91125" y="577266"/>
                    </a:cubicBezTo>
                    <a:cubicBezTo>
                      <a:pt x="91124" y="433079"/>
                      <a:pt x="75888" y="295717"/>
                      <a:pt x="48333" y="17077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67" name="フリーフォーム: 図形 466">
                <a:extLst>
                  <a:ext uri="{FF2B5EF4-FFF2-40B4-BE49-F238E27FC236}">
                    <a16:creationId xmlns:a16="http://schemas.microsoft.com/office/drawing/2014/main" id="{60336915-397E-429B-93EA-AC0B440EDE08}"/>
                  </a:ext>
                </a:extLst>
              </p:cNvPr>
              <p:cNvSpPr/>
              <p:nvPr/>
            </p:nvSpPr>
            <p:spPr>
              <a:xfrm rot="1800000">
                <a:off x="4823513" y="5030855"/>
                <a:ext cx="76205" cy="687839"/>
              </a:xfrm>
              <a:custGeom>
                <a:avLst/>
                <a:gdLst>
                  <a:gd name="connsiteX0" fmla="*/ 48409 w 76205"/>
                  <a:gd name="connsiteY0" fmla="*/ 0 h 687839"/>
                  <a:gd name="connsiteX1" fmla="*/ 63171 w 76205"/>
                  <a:gd name="connsiteY1" fmla="*/ 84599 h 687839"/>
                  <a:gd name="connsiteX2" fmla="*/ 76205 w 76205"/>
                  <a:gd name="connsiteY2" fmla="*/ 314624 h 687839"/>
                  <a:gd name="connsiteX3" fmla="*/ 63171 w 76205"/>
                  <a:gd name="connsiteY3" fmla="*/ 544650 h 687839"/>
                  <a:gd name="connsiteX4" fmla="*/ 39539 w 76205"/>
                  <a:gd name="connsiteY4" fmla="*/ 680081 h 687839"/>
                  <a:gd name="connsiteX5" fmla="*/ 12963 w 76205"/>
                  <a:gd name="connsiteY5" fmla="*/ 687089 h 687839"/>
                  <a:gd name="connsiteX6" fmla="*/ 0 w 76205"/>
                  <a:gd name="connsiteY6" fmla="*/ 687839 h 687839"/>
                  <a:gd name="connsiteX7" fmla="*/ 25620 w 76205"/>
                  <a:gd name="connsiteY7" fmla="*/ 536925 h 687839"/>
                  <a:gd name="connsiteX8" fmla="*/ 37877 w 76205"/>
                  <a:gd name="connsiteY8" fmla="*/ 314624 h 687839"/>
                  <a:gd name="connsiteX9" fmla="*/ 29021 w 76205"/>
                  <a:gd name="connsiteY9" fmla="*/ 153996 h 687839"/>
                  <a:gd name="connsiteX10" fmla="*/ 39587 w 76205"/>
                  <a:gd name="connsiteY10" fmla="*/ 125499 h 687839"/>
                  <a:gd name="connsiteX11" fmla="*/ 49216 w 76205"/>
                  <a:gd name="connsiteY11" fmla="*/ 15897 h 687839"/>
                  <a:gd name="connsiteX12" fmla="*/ 48409 w 76205"/>
                  <a:gd name="connsiteY12" fmla="*/ 0 h 687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6205" h="687839">
                    <a:moveTo>
                      <a:pt x="48409" y="0"/>
                    </a:moveTo>
                    <a:lnTo>
                      <a:pt x="63171" y="84599"/>
                    </a:lnTo>
                    <a:cubicBezTo>
                      <a:pt x="71717" y="158899"/>
                      <a:pt x="76205" y="235829"/>
                      <a:pt x="76205" y="314624"/>
                    </a:cubicBezTo>
                    <a:cubicBezTo>
                      <a:pt x="76205" y="393419"/>
                      <a:pt x="71717" y="470349"/>
                      <a:pt x="63171" y="544650"/>
                    </a:cubicBezTo>
                    <a:lnTo>
                      <a:pt x="39539" y="680081"/>
                    </a:lnTo>
                    <a:lnTo>
                      <a:pt x="12963" y="687089"/>
                    </a:lnTo>
                    <a:lnTo>
                      <a:pt x="0" y="687839"/>
                    </a:lnTo>
                    <a:lnTo>
                      <a:pt x="25620" y="536925"/>
                    </a:lnTo>
                    <a:cubicBezTo>
                      <a:pt x="33657" y="465120"/>
                      <a:pt x="37877" y="390773"/>
                      <a:pt x="37877" y="314624"/>
                    </a:cubicBezTo>
                    <a:lnTo>
                      <a:pt x="29021" y="153996"/>
                    </a:lnTo>
                    <a:lnTo>
                      <a:pt x="39587" y="125499"/>
                    </a:lnTo>
                    <a:cubicBezTo>
                      <a:pt x="47336" y="96455"/>
                      <a:pt x="49970" y="58850"/>
                      <a:pt x="49216" y="15897"/>
                    </a:cubicBezTo>
                    <a:lnTo>
                      <a:pt x="48409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68" name="フリーフォーム: 図形 467">
                <a:extLst>
                  <a:ext uri="{FF2B5EF4-FFF2-40B4-BE49-F238E27FC236}">
                    <a16:creationId xmlns:a16="http://schemas.microsoft.com/office/drawing/2014/main" id="{40E23BC3-D6E2-4D02-9AD1-D7C03F2AC392}"/>
                  </a:ext>
                </a:extLst>
              </p:cNvPr>
              <p:cNvSpPr/>
              <p:nvPr/>
            </p:nvSpPr>
            <p:spPr>
              <a:xfrm rot="1800000">
                <a:off x="5227226" y="4904479"/>
                <a:ext cx="161302" cy="869300"/>
              </a:xfrm>
              <a:custGeom>
                <a:avLst/>
                <a:gdLst>
                  <a:gd name="connsiteX0" fmla="*/ 0 w 161302"/>
                  <a:gd name="connsiteY0" fmla="*/ 13036 h 869300"/>
                  <a:gd name="connsiteX1" fmla="*/ 95322 w 161302"/>
                  <a:gd name="connsiteY1" fmla="*/ 0 h 869300"/>
                  <a:gd name="connsiteX2" fmla="*/ 110882 w 161302"/>
                  <a:gd name="connsiteY2" fmla="*/ 50999 h 869300"/>
                  <a:gd name="connsiteX3" fmla="*/ 161302 w 161302"/>
                  <a:gd name="connsiteY3" fmla="*/ 495272 h 869300"/>
                  <a:gd name="connsiteX4" fmla="*/ 148267 w 161302"/>
                  <a:gd name="connsiteY4" fmla="*/ 725298 h 869300"/>
                  <a:gd name="connsiteX5" fmla="*/ 133661 w 161302"/>
                  <a:gd name="connsiteY5" fmla="*/ 809004 h 869300"/>
                  <a:gd name="connsiteX6" fmla="*/ 26692 w 161302"/>
                  <a:gd name="connsiteY6" fmla="*/ 869300 h 869300"/>
                  <a:gd name="connsiteX7" fmla="*/ 53166 w 161302"/>
                  <a:gd name="connsiteY7" fmla="*/ 705734 h 869300"/>
                  <a:gd name="connsiteX8" fmla="*/ 64229 w 161302"/>
                  <a:gd name="connsiteY8" fmla="*/ 495272 h 869300"/>
                  <a:gd name="connsiteX9" fmla="*/ 21438 w 161302"/>
                  <a:gd name="connsiteY9" fmla="*/ 88785 h 869300"/>
                  <a:gd name="connsiteX10" fmla="*/ 0 w 161302"/>
                  <a:gd name="connsiteY10" fmla="*/ 13036 h 869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1302" h="869300">
                    <a:moveTo>
                      <a:pt x="0" y="13036"/>
                    </a:moveTo>
                    <a:lnTo>
                      <a:pt x="95322" y="0"/>
                    </a:lnTo>
                    <a:lnTo>
                      <a:pt x="110882" y="50999"/>
                    </a:lnTo>
                    <a:cubicBezTo>
                      <a:pt x="143349" y="187551"/>
                      <a:pt x="161302" y="337682"/>
                      <a:pt x="161302" y="495272"/>
                    </a:cubicBezTo>
                    <a:cubicBezTo>
                      <a:pt x="161302" y="574067"/>
                      <a:pt x="156813" y="650998"/>
                      <a:pt x="148267" y="725298"/>
                    </a:cubicBezTo>
                    <a:lnTo>
                      <a:pt x="133661" y="809004"/>
                    </a:lnTo>
                    <a:lnTo>
                      <a:pt x="26692" y="869300"/>
                    </a:lnTo>
                    <a:lnTo>
                      <a:pt x="53166" y="705734"/>
                    </a:lnTo>
                    <a:cubicBezTo>
                      <a:pt x="60420" y="637753"/>
                      <a:pt x="64229" y="567366"/>
                      <a:pt x="64229" y="495272"/>
                    </a:cubicBezTo>
                    <a:cubicBezTo>
                      <a:pt x="64230" y="351085"/>
                      <a:pt x="48992" y="213723"/>
                      <a:pt x="21438" y="88785"/>
                    </a:cubicBezTo>
                    <a:lnTo>
                      <a:pt x="0" y="13036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09" name="グループ化 408">
              <a:extLst>
                <a:ext uri="{FF2B5EF4-FFF2-40B4-BE49-F238E27FC236}">
                  <a16:creationId xmlns:a16="http://schemas.microsoft.com/office/drawing/2014/main" id="{9F13A84F-CEAB-454E-8376-1DD46F23DF0F}"/>
                </a:ext>
              </a:extLst>
            </p:cNvPr>
            <p:cNvGrpSpPr/>
            <p:nvPr/>
          </p:nvGrpSpPr>
          <p:grpSpPr>
            <a:xfrm>
              <a:off x="6509171" y="4099952"/>
              <a:ext cx="723584" cy="528714"/>
              <a:chOff x="7486651" y="3499152"/>
              <a:chExt cx="1460879" cy="1067449"/>
            </a:xfrm>
            <a:solidFill>
              <a:srgbClr val="FF0000"/>
            </a:solidFill>
          </p:grpSpPr>
          <p:sp>
            <p:nvSpPr>
              <p:cNvPr id="456" name="四角形: 角を丸くする 455">
                <a:extLst>
                  <a:ext uri="{FF2B5EF4-FFF2-40B4-BE49-F238E27FC236}">
                    <a16:creationId xmlns:a16="http://schemas.microsoft.com/office/drawing/2014/main" id="{63F919FD-01A9-4776-8294-B4FDC0146191}"/>
                  </a:ext>
                </a:extLst>
              </p:cNvPr>
              <p:cNvSpPr/>
              <p:nvPr/>
            </p:nvSpPr>
            <p:spPr>
              <a:xfrm>
                <a:off x="7526635" y="3989821"/>
                <a:ext cx="21218" cy="328356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57" name="四角形: 上の 2 つの角を丸める 456">
                <a:extLst>
                  <a:ext uri="{FF2B5EF4-FFF2-40B4-BE49-F238E27FC236}">
                    <a16:creationId xmlns:a16="http://schemas.microsoft.com/office/drawing/2014/main" id="{AD2CF009-C00E-4051-A1F3-997DEE251E6F}"/>
                  </a:ext>
                </a:extLst>
              </p:cNvPr>
              <p:cNvSpPr/>
              <p:nvPr/>
            </p:nvSpPr>
            <p:spPr>
              <a:xfrm>
                <a:off x="7486651" y="4318177"/>
                <a:ext cx="101186" cy="24842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8" name="楕円 457">
                <a:extLst>
                  <a:ext uri="{FF2B5EF4-FFF2-40B4-BE49-F238E27FC236}">
                    <a16:creationId xmlns:a16="http://schemas.microsoft.com/office/drawing/2014/main" id="{1ABE6613-5FA6-4AE5-9762-A35672EBEBA5}"/>
                  </a:ext>
                </a:extLst>
              </p:cNvPr>
              <p:cNvSpPr/>
              <p:nvPr/>
            </p:nvSpPr>
            <p:spPr>
              <a:xfrm>
                <a:off x="7497653" y="4287918"/>
                <a:ext cx="79182" cy="45719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四角形: 角を丸くする 458">
                <a:extLst>
                  <a:ext uri="{FF2B5EF4-FFF2-40B4-BE49-F238E27FC236}">
                    <a16:creationId xmlns:a16="http://schemas.microsoft.com/office/drawing/2014/main" id="{BD0B6801-012F-48B9-AECB-921A24F3D13A}"/>
                  </a:ext>
                </a:extLst>
              </p:cNvPr>
              <p:cNvSpPr/>
              <p:nvPr/>
            </p:nvSpPr>
            <p:spPr>
              <a:xfrm>
                <a:off x="8886328" y="3989821"/>
                <a:ext cx="21218" cy="328356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60" name="四角形: 上の 2 つの角を丸める 459">
                <a:extLst>
                  <a:ext uri="{FF2B5EF4-FFF2-40B4-BE49-F238E27FC236}">
                    <a16:creationId xmlns:a16="http://schemas.microsoft.com/office/drawing/2014/main" id="{F0A0EB2A-C2DC-4547-8EE9-666F7EB6A2CA}"/>
                  </a:ext>
                </a:extLst>
              </p:cNvPr>
              <p:cNvSpPr/>
              <p:nvPr/>
            </p:nvSpPr>
            <p:spPr>
              <a:xfrm>
                <a:off x="8846344" y="4318177"/>
                <a:ext cx="101186" cy="24842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1" name="楕円 460">
                <a:extLst>
                  <a:ext uri="{FF2B5EF4-FFF2-40B4-BE49-F238E27FC236}">
                    <a16:creationId xmlns:a16="http://schemas.microsoft.com/office/drawing/2014/main" id="{13BEA087-276F-45CB-AF07-D0D7B6AF62B1}"/>
                  </a:ext>
                </a:extLst>
              </p:cNvPr>
              <p:cNvSpPr/>
              <p:nvPr/>
            </p:nvSpPr>
            <p:spPr>
              <a:xfrm>
                <a:off x="8857346" y="4287918"/>
                <a:ext cx="79182" cy="45719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2" name="フリーフォーム: 図形 461">
                <a:extLst>
                  <a:ext uri="{FF2B5EF4-FFF2-40B4-BE49-F238E27FC236}">
                    <a16:creationId xmlns:a16="http://schemas.microsoft.com/office/drawing/2014/main" id="{F9523577-6C57-4F91-A7CE-55B5CA4AD02C}"/>
                  </a:ext>
                </a:extLst>
              </p:cNvPr>
              <p:cNvSpPr/>
              <p:nvPr/>
            </p:nvSpPr>
            <p:spPr>
              <a:xfrm>
                <a:off x="7501309" y="3499152"/>
                <a:ext cx="1438417" cy="753425"/>
              </a:xfrm>
              <a:custGeom>
                <a:avLst/>
                <a:gdLst>
                  <a:gd name="connsiteX0" fmla="*/ 721093 w 1438417"/>
                  <a:gd name="connsiteY0" fmla="*/ 4 h 753425"/>
                  <a:gd name="connsiteX1" fmla="*/ 1438417 w 1438417"/>
                  <a:gd name="connsiteY1" fmla="*/ 531529 h 753425"/>
                  <a:gd name="connsiteX2" fmla="*/ 718409 w 1438417"/>
                  <a:gd name="connsiteY2" fmla="*/ 753425 h 753425"/>
                  <a:gd name="connsiteX3" fmla="*/ 0 w 1438417"/>
                  <a:gd name="connsiteY3" fmla="*/ 526405 h 753425"/>
                  <a:gd name="connsiteX4" fmla="*/ 721093 w 1438417"/>
                  <a:gd name="connsiteY4" fmla="*/ 4 h 75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38417" h="753425">
                    <a:moveTo>
                      <a:pt x="721093" y="4"/>
                    </a:moveTo>
                    <a:cubicBezTo>
                      <a:pt x="1050732" y="1178"/>
                      <a:pt x="1341333" y="216508"/>
                      <a:pt x="1438417" y="531529"/>
                    </a:cubicBezTo>
                    <a:lnTo>
                      <a:pt x="718409" y="753425"/>
                    </a:lnTo>
                    <a:lnTo>
                      <a:pt x="0" y="526405"/>
                    </a:lnTo>
                    <a:cubicBezTo>
                      <a:pt x="99326" y="212085"/>
                      <a:pt x="391454" y="-1170"/>
                      <a:pt x="721093" y="4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フリーフォーム: 図形 462">
                <a:extLst>
                  <a:ext uri="{FF2B5EF4-FFF2-40B4-BE49-F238E27FC236}">
                    <a16:creationId xmlns:a16="http://schemas.microsoft.com/office/drawing/2014/main" id="{893FAB5D-D8FA-471D-BD57-D39F56559ADC}"/>
                  </a:ext>
                </a:extLst>
              </p:cNvPr>
              <p:cNvSpPr/>
              <p:nvPr/>
            </p:nvSpPr>
            <p:spPr>
              <a:xfrm>
                <a:off x="7616123" y="3619429"/>
                <a:ext cx="1208790" cy="633148"/>
              </a:xfrm>
              <a:custGeom>
                <a:avLst/>
                <a:gdLst>
                  <a:gd name="connsiteX0" fmla="*/ 721093 w 1438417"/>
                  <a:gd name="connsiteY0" fmla="*/ 4 h 753425"/>
                  <a:gd name="connsiteX1" fmla="*/ 1438417 w 1438417"/>
                  <a:gd name="connsiteY1" fmla="*/ 531529 h 753425"/>
                  <a:gd name="connsiteX2" fmla="*/ 718409 w 1438417"/>
                  <a:gd name="connsiteY2" fmla="*/ 753425 h 753425"/>
                  <a:gd name="connsiteX3" fmla="*/ 0 w 1438417"/>
                  <a:gd name="connsiteY3" fmla="*/ 526405 h 753425"/>
                  <a:gd name="connsiteX4" fmla="*/ 721093 w 1438417"/>
                  <a:gd name="connsiteY4" fmla="*/ 4 h 75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38417" h="753425">
                    <a:moveTo>
                      <a:pt x="721093" y="4"/>
                    </a:moveTo>
                    <a:cubicBezTo>
                      <a:pt x="1050732" y="1178"/>
                      <a:pt x="1341333" y="216508"/>
                      <a:pt x="1438417" y="531529"/>
                    </a:cubicBezTo>
                    <a:lnTo>
                      <a:pt x="718409" y="753425"/>
                    </a:lnTo>
                    <a:lnTo>
                      <a:pt x="0" y="526405"/>
                    </a:lnTo>
                    <a:cubicBezTo>
                      <a:pt x="99326" y="212085"/>
                      <a:pt x="391454" y="-1170"/>
                      <a:pt x="721093" y="4"/>
                    </a:cubicBezTo>
                    <a:close/>
                  </a:path>
                </a:pathLst>
              </a:custGeom>
              <a:solidFill>
                <a:srgbClr val="00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フリーフォーム: 図形 463">
                <a:extLst>
                  <a:ext uri="{FF2B5EF4-FFF2-40B4-BE49-F238E27FC236}">
                    <a16:creationId xmlns:a16="http://schemas.microsoft.com/office/drawing/2014/main" id="{75051A67-E0BB-4D13-A367-AC0477F1C371}"/>
                  </a:ext>
                </a:extLst>
              </p:cNvPr>
              <p:cNvSpPr/>
              <p:nvPr/>
            </p:nvSpPr>
            <p:spPr>
              <a:xfrm>
                <a:off x="7694705" y="3663793"/>
                <a:ext cx="1051626" cy="550828"/>
              </a:xfrm>
              <a:custGeom>
                <a:avLst/>
                <a:gdLst>
                  <a:gd name="connsiteX0" fmla="*/ 721093 w 1438417"/>
                  <a:gd name="connsiteY0" fmla="*/ 4 h 753425"/>
                  <a:gd name="connsiteX1" fmla="*/ 1438417 w 1438417"/>
                  <a:gd name="connsiteY1" fmla="*/ 531529 h 753425"/>
                  <a:gd name="connsiteX2" fmla="*/ 718409 w 1438417"/>
                  <a:gd name="connsiteY2" fmla="*/ 753425 h 753425"/>
                  <a:gd name="connsiteX3" fmla="*/ 0 w 1438417"/>
                  <a:gd name="connsiteY3" fmla="*/ 526405 h 753425"/>
                  <a:gd name="connsiteX4" fmla="*/ 721093 w 1438417"/>
                  <a:gd name="connsiteY4" fmla="*/ 4 h 75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38417" h="753425">
                    <a:moveTo>
                      <a:pt x="721093" y="4"/>
                    </a:moveTo>
                    <a:cubicBezTo>
                      <a:pt x="1050732" y="1178"/>
                      <a:pt x="1341333" y="216508"/>
                      <a:pt x="1438417" y="531529"/>
                    </a:cubicBezTo>
                    <a:lnTo>
                      <a:pt x="718409" y="753425"/>
                    </a:lnTo>
                    <a:lnTo>
                      <a:pt x="0" y="526405"/>
                    </a:lnTo>
                    <a:cubicBezTo>
                      <a:pt x="99326" y="212085"/>
                      <a:pt x="391454" y="-1170"/>
                      <a:pt x="721093" y="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0" name="グループ化 409">
              <a:extLst>
                <a:ext uri="{FF2B5EF4-FFF2-40B4-BE49-F238E27FC236}">
                  <a16:creationId xmlns:a16="http://schemas.microsoft.com/office/drawing/2014/main" id="{1AC703A1-6FD9-4715-9452-1E2B64AEBD0D}"/>
                </a:ext>
              </a:extLst>
            </p:cNvPr>
            <p:cNvGrpSpPr/>
            <p:nvPr/>
          </p:nvGrpSpPr>
          <p:grpSpPr>
            <a:xfrm>
              <a:off x="5853557" y="4868223"/>
              <a:ext cx="2039614" cy="166286"/>
              <a:chOff x="1735438" y="5691115"/>
              <a:chExt cx="2958295" cy="352036"/>
            </a:xfrm>
          </p:grpSpPr>
          <p:sp>
            <p:nvSpPr>
              <p:cNvPr id="440" name="四角形: 上の 2 つの角を丸める 439">
                <a:extLst>
                  <a:ext uri="{FF2B5EF4-FFF2-40B4-BE49-F238E27FC236}">
                    <a16:creationId xmlns:a16="http://schemas.microsoft.com/office/drawing/2014/main" id="{C03220D5-D76F-40A9-A827-2C95A3E20463}"/>
                  </a:ext>
                </a:extLst>
              </p:cNvPr>
              <p:cNvSpPr/>
              <p:nvPr/>
            </p:nvSpPr>
            <p:spPr>
              <a:xfrm>
                <a:off x="1735438" y="5691115"/>
                <a:ext cx="2958295" cy="352036"/>
              </a:xfrm>
              <a:prstGeom prst="round2Same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41" name="グループ化 440">
                <a:extLst>
                  <a:ext uri="{FF2B5EF4-FFF2-40B4-BE49-F238E27FC236}">
                    <a16:creationId xmlns:a16="http://schemas.microsoft.com/office/drawing/2014/main" id="{E39DF8B0-8938-40AF-A431-56EB48B97611}"/>
                  </a:ext>
                </a:extLst>
              </p:cNvPr>
              <p:cNvGrpSpPr/>
              <p:nvPr/>
            </p:nvGrpSpPr>
            <p:grpSpPr>
              <a:xfrm>
                <a:off x="1899569" y="5691115"/>
                <a:ext cx="340536" cy="352036"/>
                <a:chOff x="1839086" y="5691115"/>
                <a:chExt cx="340536" cy="352036"/>
              </a:xfrm>
            </p:grpSpPr>
            <p:sp>
              <p:nvSpPr>
                <p:cNvPr id="454" name="四角形: 上の 2 つの角を丸める 453">
                  <a:extLst>
                    <a:ext uri="{FF2B5EF4-FFF2-40B4-BE49-F238E27FC236}">
                      <a16:creationId xmlns:a16="http://schemas.microsoft.com/office/drawing/2014/main" id="{A16652F1-22D5-46EF-AB55-BE8F5517C0B3}"/>
                    </a:ext>
                  </a:extLst>
                </p:cNvPr>
                <p:cNvSpPr/>
                <p:nvPr/>
              </p:nvSpPr>
              <p:spPr>
                <a:xfrm>
                  <a:off x="18390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5" name="四角形: 上の 2 つの角を丸める 454">
                  <a:extLst>
                    <a:ext uri="{FF2B5EF4-FFF2-40B4-BE49-F238E27FC236}">
                      <a16:creationId xmlns:a16="http://schemas.microsoft.com/office/drawing/2014/main" id="{889ADEC5-AE80-403E-A5B2-31977D94B966}"/>
                    </a:ext>
                  </a:extLst>
                </p:cNvPr>
                <p:cNvSpPr/>
                <p:nvPr/>
              </p:nvSpPr>
              <p:spPr>
                <a:xfrm>
                  <a:off x="18986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2" name="グループ化 441">
                <a:extLst>
                  <a:ext uri="{FF2B5EF4-FFF2-40B4-BE49-F238E27FC236}">
                    <a16:creationId xmlns:a16="http://schemas.microsoft.com/office/drawing/2014/main" id="{1F27DF86-1684-433B-BA8C-023F017EE64A}"/>
                  </a:ext>
                </a:extLst>
              </p:cNvPr>
              <p:cNvGrpSpPr/>
              <p:nvPr/>
            </p:nvGrpSpPr>
            <p:grpSpPr>
              <a:xfrm>
                <a:off x="4204378" y="5691115"/>
                <a:ext cx="340536" cy="352036"/>
                <a:chOff x="4264786" y="5691115"/>
                <a:chExt cx="340536" cy="352036"/>
              </a:xfrm>
            </p:grpSpPr>
            <p:sp>
              <p:nvSpPr>
                <p:cNvPr id="452" name="四角形: 上の 2 つの角を丸める 451">
                  <a:extLst>
                    <a:ext uri="{FF2B5EF4-FFF2-40B4-BE49-F238E27FC236}">
                      <a16:creationId xmlns:a16="http://schemas.microsoft.com/office/drawing/2014/main" id="{3EB6A8EC-AFF4-4CFC-9E9A-82047E81CDF1}"/>
                    </a:ext>
                  </a:extLst>
                </p:cNvPr>
                <p:cNvSpPr/>
                <p:nvPr/>
              </p:nvSpPr>
              <p:spPr>
                <a:xfrm>
                  <a:off x="42647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3" name="四角形: 上の 2 つの角を丸める 452">
                  <a:extLst>
                    <a:ext uri="{FF2B5EF4-FFF2-40B4-BE49-F238E27FC236}">
                      <a16:creationId xmlns:a16="http://schemas.microsoft.com/office/drawing/2014/main" id="{D75BA9CB-E6B9-425E-8437-DA5709E3C73E}"/>
                    </a:ext>
                  </a:extLst>
                </p:cNvPr>
                <p:cNvSpPr/>
                <p:nvPr/>
              </p:nvSpPr>
              <p:spPr>
                <a:xfrm>
                  <a:off x="43243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3" name="グループ化 442">
                <a:extLst>
                  <a:ext uri="{FF2B5EF4-FFF2-40B4-BE49-F238E27FC236}">
                    <a16:creationId xmlns:a16="http://schemas.microsoft.com/office/drawing/2014/main" id="{D2CA2768-A0E4-4936-B1CA-41FFF9756886}"/>
                  </a:ext>
                </a:extLst>
              </p:cNvPr>
              <p:cNvGrpSpPr/>
              <p:nvPr/>
            </p:nvGrpSpPr>
            <p:grpSpPr>
              <a:xfrm>
                <a:off x="3628175" y="5691115"/>
                <a:ext cx="340536" cy="352036"/>
                <a:chOff x="3680586" y="5691115"/>
                <a:chExt cx="340536" cy="352036"/>
              </a:xfrm>
            </p:grpSpPr>
            <p:sp>
              <p:nvSpPr>
                <p:cNvPr id="450" name="四角形: 上の 2 つの角を丸める 449">
                  <a:extLst>
                    <a:ext uri="{FF2B5EF4-FFF2-40B4-BE49-F238E27FC236}">
                      <a16:creationId xmlns:a16="http://schemas.microsoft.com/office/drawing/2014/main" id="{92C42824-6E5C-436D-AB1D-49E5FF05E79B}"/>
                    </a:ext>
                  </a:extLst>
                </p:cNvPr>
                <p:cNvSpPr/>
                <p:nvPr/>
              </p:nvSpPr>
              <p:spPr>
                <a:xfrm>
                  <a:off x="3680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1" name="四角形: 上の 2 つの角を丸める 450">
                  <a:extLst>
                    <a:ext uri="{FF2B5EF4-FFF2-40B4-BE49-F238E27FC236}">
                      <a16:creationId xmlns:a16="http://schemas.microsoft.com/office/drawing/2014/main" id="{AA0EE17C-5ABC-4330-B1C1-0A8F4557B4D9}"/>
                    </a:ext>
                  </a:extLst>
                </p:cNvPr>
                <p:cNvSpPr/>
                <p:nvPr/>
              </p:nvSpPr>
              <p:spPr>
                <a:xfrm>
                  <a:off x="3740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4" name="グループ化 443">
                <a:extLst>
                  <a:ext uri="{FF2B5EF4-FFF2-40B4-BE49-F238E27FC236}">
                    <a16:creationId xmlns:a16="http://schemas.microsoft.com/office/drawing/2014/main" id="{53A47606-2022-45D2-8FC7-705E0E26DEF4}"/>
                  </a:ext>
                </a:extLst>
              </p:cNvPr>
              <p:cNvGrpSpPr/>
              <p:nvPr/>
            </p:nvGrpSpPr>
            <p:grpSpPr>
              <a:xfrm>
                <a:off x="2475771" y="5691115"/>
                <a:ext cx="340536" cy="352036"/>
                <a:chOff x="2404236" y="5691115"/>
                <a:chExt cx="340536" cy="352036"/>
              </a:xfrm>
            </p:grpSpPr>
            <p:sp>
              <p:nvSpPr>
                <p:cNvPr id="448" name="四角形: 上の 2 つの角を丸める 447">
                  <a:extLst>
                    <a:ext uri="{FF2B5EF4-FFF2-40B4-BE49-F238E27FC236}">
                      <a16:creationId xmlns:a16="http://schemas.microsoft.com/office/drawing/2014/main" id="{65F281C0-50B6-490B-9943-EC102123A385}"/>
                    </a:ext>
                  </a:extLst>
                </p:cNvPr>
                <p:cNvSpPr/>
                <p:nvPr/>
              </p:nvSpPr>
              <p:spPr>
                <a:xfrm>
                  <a:off x="240423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9" name="四角形: 上の 2 つの角を丸める 448">
                  <a:extLst>
                    <a:ext uri="{FF2B5EF4-FFF2-40B4-BE49-F238E27FC236}">
                      <a16:creationId xmlns:a16="http://schemas.microsoft.com/office/drawing/2014/main" id="{A061288F-9B3F-48A3-BBD7-B56F733DC473}"/>
                    </a:ext>
                  </a:extLst>
                </p:cNvPr>
                <p:cNvSpPr/>
                <p:nvPr/>
              </p:nvSpPr>
              <p:spPr>
                <a:xfrm>
                  <a:off x="246375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5" name="グループ化 444">
                <a:extLst>
                  <a:ext uri="{FF2B5EF4-FFF2-40B4-BE49-F238E27FC236}">
                    <a16:creationId xmlns:a16="http://schemas.microsoft.com/office/drawing/2014/main" id="{0BFBC336-A958-4B63-9B6C-B2CC67E1BC2C}"/>
                  </a:ext>
                </a:extLst>
              </p:cNvPr>
              <p:cNvGrpSpPr/>
              <p:nvPr/>
            </p:nvGrpSpPr>
            <p:grpSpPr>
              <a:xfrm>
                <a:off x="3051973" y="5691115"/>
                <a:ext cx="340536" cy="352036"/>
                <a:chOff x="3045586" y="5691115"/>
                <a:chExt cx="340536" cy="352036"/>
              </a:xfrm>
            </p:grpSpPr>
            <p:sp>
              <p:nvSpPr>
                <p:cNvPr id="446" name="四角形: 上の 2 つの角を丸める 445">
                  <a:extLst>
                    <a:ext uri="{FF2B5EF4-FFF2-40B4-BE49-F238E27FC236}">
                      <a16:creationId xmlns:a16="http://schemas.microsoft.com/office/drawing/2014/main" id="{21EEF663-B5F2-4CAE-9BF4-4C4582ECD2F1}"/>
                    </a:ext>
                  </a:extLst>
                </p:cNvPr>
                <p:cNvSpPr/>
                <p:nvPr/>
              </p:nvSpPr>
              <p:spPr>
                <a:xfrm>
                  <a:off x="3045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7" name="四角形: 上の 2 つの角を丸める 446">
                  <a:extLst>
                    <a:ext uri="{FF2B5EF4-FFF2-40B4-BE49-F238E27FC236}">
                      <a16:creationId xmlns:a16="http://schemas.microsoft.com/office/drawing/2014/main" id="{0F6A655D-75C9-4C6D-BD94-6E64A0A84D72}"/>
                    </a:ext>
                  </a:extLst>
                </p:cNvPr>
                <p:cNvSpPr/>
                <p:nvPr/>
              </p:nvSpPr>
              <p:spPr>
                <a:xfrm>
                  <a:off x="3105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11" name="グループ化 410">
              <a:extLst>
                <a:ext uri="{FF2B5EF4-FFF2-40B4-BE49-F238E27FC236}">
                  <a16:creationId xmlns:a16="http://schemas.microsoft.com/office/drawing/2014/main" id="{52F53ADC-3B2B-4518-9355-B7BD36F53BD8}"/>
                </a:ext>
              </a:extLst>
            </p:cNvPr>
            <p:cNvGrpSpPr/>
            <p:nvPr/>
          </p:nvGrpSpPr>
          <p:grpSpPr>
            <a:xfrm>
              <a:off x="6470115" y="3283921"/>
              <a:ext cx="817054" cy="700884"/>
              <a:chOff x="3826011" y="3619590"/>
              <a:chExt cx="1660817" cy="1424678"/>
            </a:xfrm>
          </p:grpSpPr>
          <p:grpSp>
            <p:nvGrpSpPr>
              <p:cNvPr id="423" name="グループ化 422">
                <a:extLst>
                  <a:ext uri="{FF2B5EF4-FFF2-40B4-BE49-F238E27FC236}">
                    <a16:creationId xmlns:a16="http://schemas.microsoft.com/office/drawing/2014/main" id="{55DD8A26-4543-4588-BBAD-F7BB6173F5F4}"/>
                  </a:ext>
                </a:extLst>
              </p:cNvPr>
              <p:cNvGrpSpPr/>
              <p:nvPr/>
            </p:nvGrpSpPr>
            <p:grpSpPr>
              <a:xfrm>
                <a:off x="3826011" y="3619590"/>
                <a:ext cx="1660817" cy="552598"/>
                <a:chOff x="3826011" y="3619590"/>
                <a:chExt cx="1660817" cy="552598"/>
              </a:xfrm>
            </p:grpSpPr>
            <p:grpSp>
              <p:nvGrpSpPr>
                <p:cNvPr id="434" name="グループ化 433">
                  <a:extLst>
                    <a:ext uri="{FF2B5EF4-FFF2-40B4-BE49-F238E27FC236}">
                      <a16:creationId xmlns:a16="http://schemas.microsoft.com/office/drawing/2014/main" id="{740AE931-6CB4-4AD9-A4A2-066D8932E69A}"/>
                    </a:ext>
                  </a:extLst>
                </p:cNvPr>
                <p:cNvGrpSpPr/>
                <p:nvPr/>
              </p:nvGrpSpPr>
              <p:grpSpPr>
                <a:xfrm>
                  <a:off x="4897025" y="3619590"/>
                  <a:ext cx="589803" cy="552598"/>
                  <a:chOff x="2068912" y="3334383"/>
                  <a:chExt cx="589803" cy="552598"/>
                </a:xfrm>
                <a:solidFill>
                  <a:schemeClr val="accent4">
                    <a:lumMod val="20000"/>
                    <a:lumOff val="80000"/>
                  </a:schemeClr>
                </a:solidFill>
              </p:grpSpPr>
              <p:sp>
                <p:nvSpPr>
                  <p:cNvPr id="438" name="楕円 437">
                    <a:extLst>
                      <a:ext uri="{FF2B5EF4-FFF2-40B4-BE49-F238E27FC236}">
                        <a16:creationId xmlns:a16="http://schemas.microsoft.com/office/drawing/2014/main" id="{61FF4546-B55D-458C-8D75-82F0694177F2}"/>
                      </a:ext>
                    </a:extLst>
                  </p:cNvPr>
                  <p:cNvSpPr/>
                  <p:nvPr/>
                </p:nvSpPr>
                <p:spPr>
                  <a:xfrm>
                    <a:off x="2068912" y="3334383"/>
                    <a:ext cx="589803" cy="552598"/>
                  </a:xfrm>
                  <a:prstGeom prst="ellips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9" name="楕円 438">
                    <a:extLst>
                      <a:ext uri="{FF2B5EF4-FFF2-40B4-BE49-F238E27FC236}">
                        <a16:creationId xmlns:a16="http://schemas.microsoft.com/office/drawing/2014/main" id="{B7991872-BEBF-4A9A-BB4C-06F14B3E5B5E}"/>
                      </a:ext>
                    </a:extLst>
                  </p:cNvPr>
                  <p:cNvSpPr/>
                  <p:nvPr/>
                </p:nvSpPr>
                <p:spPr>
                  <a:xfrm>
                    <a:off x="2185149" y="3443288"/>
                    <a:ext cx="357330" cy="334788"/>
                  </a:xfrm>
                  <a:prstGeom prst="ellipse">
                    <a:avLst/>
                  </a:prstGeom>
                  <a:solidFill>
                    <a:srgbClr val="FF99CC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35" name="グループ化 434">
                  <a:extLst>
                    <a:ext uri="{FF2B5EF4-FFF2-40B4-BE49-F238E27FC236}">
                      <a16:creationId xmlns:a16="http://schemas.microsoft.com/office/drawing/2014/main" id="{F9414A6A-3EAF-462F-833D-8FD77795D52A}"/>
                    </a:ext>
                  </a:extLst>
                </p:cNvPr>
                <p:cNvGrpSpPr/>
                <p:nvPr/>
              </p:nvGrpSpPr>
              <p:grpSpPr>
                <a:xfrm>
                  <a:off x="3826011" y="3619590"/>
                  <a:ext cx="589803" cy="552598"/>
                  <a:chOff x="2068912" y="3334383"/>
                  <a:chExt cx="589803" cy="552598"/>
                </a:xfrm>
                <a:solidFill>
                  <a:schemeClr val="accent4">
                    <a:lumMod val="20000"/>
                    <a:lumOff val="80000"/>
                  </a:schemeClr>
                </a:solidFill>
              </p:grpSpPr>
              <p:sp>
                <p:nvSpPr>
                  <p:cNvPr id="436" name="楕円 435">
                    <a:extLst>
                      <a:ext uri="{FF2B5EF4-FFF2-40B4-BE49-F238E27FC236}">
                        <a16:creationId xmlns:a16="http://schemas.microsoft.com/office/drawing/2014/main" id="{3A27A1F2-F5D6-45F2-A5A3-FF1838074F2C}"/>
                      </a:ext>
                    </a:extLst>
                  </p:cNvPr>
                  <p:cNvSpPr/>
                  <p:nvPr/>
                </p:nvSpPr>
                <p:spPr>
                  <a:xfrm>
                    <a:off x="2068912" y="3334383"/>
                    <a:ext cx="589803" cy="552598"/>
                  </a:xfrm>
                  <a:prstGeom prst="ellips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7" name="楕円 436">
                    <a:extLst>
                      <a:ext uri="{FF2B5EF4-FFF2-40B4-BE49-F238E27FC236}">
                        <a16:creationId xmlns:a16="http://schemas.microsoft.com/office/drawing/2014/main" id="{D6708814-859B-4CCA-943C-9F11196400F2}"/>
                      </a:ext>
                    </a:extLst>
                  </p:cNvPr>
                  <p:cNvSpPr/>
                  <p:nvPr/>
                </p:nvSpPr>
                <p:spPr>
                  <a:xfrm>
                    <a:off x="2185149" y="3443288"/>
                    <a:ext cx="357330" cy="334788"/>
                  </a:xfrm>
                  <a:prstGeom prst="ellipse">
                    <a:avLst/>
                  </a:prstGeom>
                  <a:solidFill>
                    <a:srgbClr val="FF99CC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424" name="楕円 423">
                <a:extLst>
                  <a:ext uri="{FF2B5EF4-FFF2-40B4-BE49-F238E27FC236}">
                    <a16:creationId xmlns:a16="http://schemas.microsoft.com/office/drawing/2014/main" id="{C6935646-DBD3-4DCA-9271-E3F2BB462BB1}"/>
                  </a:ext>
                </a:extLst>
              </p:cNvPr>
              <p:cNvSpPr/>
              <p:nvPr/>
            </p:nvSpPr>
            <p:spPr>
              <a:xfrm>
                <a:off x="3942162" y="3709358"/>
                <a:ext cx="1424786" cy="133491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5" name="楕円 424">
                <a:extLst>
                  <a:ext uri="{FF2B5EF4-FFF2-40B4-BE49-F238E27FC236}">
                    <a16:creationId xmlns:a16="http://schemas.microsoft.com/office/drawing/2014/main" id="{D77B87E2-1F2F-4948-82B3-109A46AACAB8}"/>
                  </a:ext>
                </a:extLst>
              </p:cNvPr>
              <p:cNvSpPr/>
              <p:nvPr/>
            </p:nvSpPr>
            <p:spPr>
              <a:xfrm>
                <a:off x="4260860" y="4340507"/>
                <a:ext cx="787391" cy="695740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楕円 425">
                <a:extLst>
                  <a:ext uri="{FF2B5EF4-FFF2-40B4-BE49-F238E27FC236}">
                    <a16:creationId xmlns:a16="http://schemas.microsoft.com/office/drawing/2014/main" id="{C9EC6B1A-A153-4C8B-A8FD-7613D48B5BAB}"/>
                  </a:ext>
                </a:extLst>
              </p:cNvPr>
              <p:cNvSpPr/>
              <p:nvPr/>
            </p:nvSpPr>
            <p:spPr>
              <a:xfrm flipV="1">
                <a:off x="4552960" y="4277806"/>
                <a:ext cx="203190" cy="190372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27" name="グループ化 426">
                <a:extLst>
                  <a:ext uri="{FF2B5EF4-FFF2-40B4-BE49-F238E27FC236}">
                    <a16:creationId xmlns:a16="http://schemas.microsoft.com/office/drawing/2014/main" id="{AD300F4F-AB62-4868-8436-9803CBBB47CC}"/>
                  </a:ext>
                </a:extLst>
              </p:cNvPr>
              <p:cNvGrpSpPr/>
              <p:nvPr/>
            </p:nvGrpSpPr>
            <p:grpSpPr>
              <a:xfrm>
                <a:off x="4892738" y="4018833"/>
                <a:ext cx="186536" cy="324656"/>
                <a:chOff x="4892738" y="4018833"/>
                <a:chExt cx="186536" cy="324656"/>
              </a:xfrm>
            </p:grpSpPr>
            <p:sp>
              <p:nvSpPr>
                <p:cNvPr id="432" name="フリーフォーム: 図形 431">
                  <a:extLst>
                    <a:ext uri="{FF2B5EF4-FFF2-40B4-BE49-F238E27FC236}">
                      <a16:creationId xmlns:a16="http://schemas.microsoft.com/office/drawing/2014/main" id="{DF962BB5-EE6F-406B-A2E8-FC9E94F46985}"/>
                    </a:ext>
                  </a:extLst>
                </p:cNvPr>
                <p:cNvSpPr/>
                <p:nvPr/>
              </p:nvSpPr>
              <p:spPr>
                <a:xfrm>
                  <a:off x="4892738" y="4018833"/>
                  <a:ext cx="186536" cy="324656"/>
                </a:xfrm>
                <a:custGeom>
                  <a:avLst/>
                  <a:gdLst>
                    <a:gd name="connsiteX0" fmla="*/ 107911 w 186536"/>
                    <a:gd name="connsiteY0" fmla="*/ 0 h 324656"/>
                    <a:gd name="connsiteX1" fmla="*/ 50575 w 186536"/>
                    <a:gd name="connsiteY1" fmla="*/ 84217 h 324656"/>
                    <a:gd name="connsiteX2" fmla="*/ 48024 w 186536"/>
                    <a:gd name="connsiteY2" fmla="*/ 107180 h 324656"/>
                    <a:gd name="connsiteX3" fmla="*/ 56964 w 186536"/>
                    <a:gd name="connsiteY3" fmla="*/ 99610 h 324656"/>
                    <a:gd name="connsiteX4" fmla="*/ 74358 w 186536"/>
                    <a:gd name="connsiteY4" fmla="*/ 95201 h 324656"/>
                    <a:gd name="connsiteX5" fmla="*/ 77222 w 186536"/>
                    <a:gd name="connsiteY5" fmla="*/ 75700 h 324656"/>
                    <a:gd name="connsiteX6" fmla="*/ 160299 w 186536"/>
                    <a:gd name="connsiteY6" fmla="*/ 0 h 324656"/>
                    <a:gd name="connsiteX7" fmla="*/ 102963 w 186536"/>
                    <a:gd name="connsiteY7" fmla="*/ 84217 h 324656"/>
                    <a:gd name="connsiteX8" fmla="*/ 102029 w 186536"/>
                    <a:gd name="connsiteY8" fmla="*/ 92627 h 324656"/>
                    <a:gd name="connsiteX9" fmla="*/ 129572 w 186536"/>
                    <a:gd name="connsiteY9" fmla="*/ 99610 h 324656"/>
                    <a:gd name="connsiteX10" fmla="*/ 186536 w 186536"/>
                    <a:gd name="connsiteY10" fmla="*/ 207531 h 324656"/>
                    <a:gd name="connsiteX11" fmla="*/ 93268 w 186536"/>
                    <a:gd name="connsiteY11" fmla="*/ 324656 h 324656"/>
                    <a:gd name="connsiteX12" fmla="*/ 0 w 186536"/>
                    <a:gd name="connsiteY12" fmla="*/ 207531 h 324656"/>
                    <a:gd name="connsiteX13" fmla="*/ 7329 w 186536"/>
                    <a:gd name="connsiteY13" fmla="*/ 161941 h 324656"/>
                    <a:gd name="connsiteX14" fmla="*/ 19892 w 186536"/>
                    <a:gd name="connsiteY14" fmla="*/ 138542 h 324656"/>
                    <a:gd name="connsiteX15" fmla="*/ 17748 w 186536"/>
                    <a:gd name="connsiteY15" fmla="*/ 123944 h 324656"/>
                    <a:gd name="connsiteX16" fmla="*/ 107911 w 186536"/>
                    <a:gd name="connsiteY16" fmla="*/ 0 h 324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6536" h="324656">
                      <a:moveTo>
                        <a:pt x="107911" y="0"/>
                      </a:moveTo>
                      <a:cubicBezTo>
                        <a:pt x="79996" y="14875"/>
                        <a:pt x="59219" y="46289"/>
                        <a:pt x="50575" y="84217"/>
                      </a:cubicBezTo>
                      <a:lnTo>
                        <a:pt x="48024" y="107180"/>
                      </a:lnTo>
                      <a:lnTo>
                        <a:pt x="56964" y="99610"/>
                      </a:lnTo>
                      <a:lnTo>
                        <a:pt x="74358" y="95201"/>
                      </a:lnTo>
                      <a:lnTo>
                        <a:pt x="77222" y="75700"/>
                      </a:lnTo>
                      <a:cubicBezTo>
                        <a:pt x="90909" y="31214"/>
                        <a:pt x="122952" y="0"/>
                        <a:pt x="160299" y="0"/>
                      </a:cubicBezTo>
                      <a:cubicBezTo>
                        <a:pt x="132384" y="14875"/>
                        <a:pt x="111607" y="46289"/>
                        <a:pt x="102963" y="84217"/>
                      </a:cubicBezTo>
                      <a:lnTo>
                        <a:pt x="102029" y="92627"/>
                      </a:lnTo>
                      <a:lnTo>
                        <a:pt x="129572" y="99610"/>
                      </a:lnTo>
                      <a:cubicBezTo>
                        <a:pt x="163047" y="117391"/>
                        <a:pt x="186536" y="159017"/>
                        <a:pt x="186536" y="207531"/>
                      </a:cubicBezTo>
                      <a:cubicBezTo>
                        <a:pt x="186536" y="272217"/>
                        <a:pt x="144778" y="324656"/>
                        <a:pt x="93268" y="324656"/>
                      </a:cubicBezTo>
                      <a:cubicBezTo>
                        <a:pt x="41758" y="324656"/>
                        <a:pt x="0" y="272217"/>
                        <a:pt x="0" y="207531"/>
                      </a:cubicBezTo>
                      <a:cubicBezTo>
                        <a:pt x="0" y="191360"/>
                        <a:pt x="2610" y="175954"/>
                        <a:pt x="7329" y="161941"/>
                      </a:cubicBezTo>
                      <a:lnTo>
                        <a:pt x="19892" y="138542"/>
                      </a:lnTo>
                      <a:lnTo>
                        <a:pt x="17748" y="123944"/>
                      </a:lnTo>
                      <a:cubicBezTo>
                        <a:pt x="17748" y="55492"/>
                        <a:pt x="58115" y="0"/>
                        <a:pt x="10791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33" name="楕円 432">
                  <a:extLst>
                    <a:ext uri="{FF2B5EF4-FFF2-40B4-BE49-F238E27FC236}">
                      <a16:creationId xmlns:a16="http://schemas.microsoft.com/office/drawing/2014/main" id="{6E67361C-8A6E-4344-93CC-BB2BCCD8F9A8}"/>
                    </a:ext>
                  </a:extLst>
                </p:cNvPr>
                <p:cNvSpPr/>
                <p:nvPr/>
              </p:nvSpPr>
              <p:spPr>
                <a:xfrm rot="10800000" flipV="1">
                  <a:off x="4954721" y="4147494"/>
                  <a:ext cx="62574" cy="6327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28" name="グループ化 427">
                <a:extLst>
                  <a:ext uri="{FF2B5EF4-FFF2-40B4-BE49-F238E27FC236}">
                    <a16:creationId xmlns:a16="http://schemas.microsoft.com/office/drawing/2014/main" id="{BC29ED22-2B43-4701-BDA3-4924B135C937}"/>
                  </a:ext>
                </a:extLst>
              </p:cNvPr>
              <p:cNvGrpSpPr/>
              <p:nvPr/>
            </p:nvGrpSpPr>
            <p:grpSpPr>
              <a:xfrm>
                <a:off x="4192650" y="4018833"/>
                <a:ext cx="186536" cy="324656"/>
                <a:chOff x="4892738" y="4018833"/>
                <a:chExt cx="186536" cy="324656"/>
              </a:xfrm>
            </p:grpSpPr>
            <p:sp>
              <p:nvSpPr>
                <p:cNvPr id="430" name="フリーフォーム: 図形 429">
                  <a:extLst>
                    <a:ext uri="{FF2B5EF4-FFF2-40B4-BE49-F238E27FC236}">
                      <a16:creationId xmlns:a16="http://schemas.microsoft.com/office/drawing/2014/main" id="{4A58A72D-EC88-4B2B-B742-7B4FAB00FF50}"/>
                    </a:ext>
                  </a:extLst>
                </p:cNvPr>
                <p:cNvSpPr/>
                <p:nvPr/>
              </p:nvSpPr>
              <p:spPr>
                <a:xfrm>
                  <a:off x="4892738" y="4018833"/>
                  <a:ext cx="186536" cy="324656"/>
                </a:xfrm>
                <a:custGeom>
                  <a:avLst/>
                  <a:gdLst>
                    <a:gd name="connsiteX0" fmla="*/ 107911 w 186536"/>
                    <a:gd name="connsiteY0" fmla="*/ 0 h 324656"/>
                    <a:gd name="connsiteX1" fmla="*/ 50575 w 186536"/>
                    <a:gd name="connsiteY1" fmla="*/ 84217 h 324656"/>
                    <a:gd name="connsiteX2" fmla="*/ 48024 w 186536"/>
                    <a:gd name="connsiteY2" fmla="*/ 107180 h 324656"/>
                    <a:gd name="connsiteX3" fmla="*/ 56964 w 186536"/>
                    <a:gd name="connsiteY3" fmla="*/ 99610 h 324656"/>
                    <a:gd name="connsiteX4" fmla="*/ 74358 w 186536"/>
                    <a:gd name="connsiteY4" fmla="*/ 95201 h 324656"/>
                    <a:gd name="connsiteX5" fmla="*/ 77222 w 186536"/>
                    <a:gd name="connsiteY5" fmla="*/ 75700 h 324656"/>
                    <a:gd name="connsiteX6" fmla="*/ 160299 w 186536"/>
                    <a:gd name="connsiteY6" fmla="*/ 0 h 324656"/>
                    <a:gd name="connsiteX7" fmla="*/ 102963 w 186536"/>
                    <a:gd name="connsiteY7" fmla="*/ 84217 h 324656"/>
                    <a:gd name="connsiteX8" fmla="*/ 102029 w 186536"/>
                    <a:gd name="connsiteY8" fmla="*/ 92627 h 324656"/>
                    <a:gd name="connsiteX9" fmla="*/ 129572 w 186536"/>
                    <a:gd name="connsiteY9" fmla="*/ 99610 h 324656"/>
                    <a:gd name="connsiteX10" fmla="*/ 186536 w 186536"/>
                    <a:gd name="connsiteY10" fmla="*/ 207531 h 324656"/>
                    <a:gd name="connsiteX11" fmla="*/ 93268 w 186536"/>
                    <a:gd name="connsiteY11" fmla="*/ 324656 h 324656"/>
                    <a:gd name="connsiteX12" fmla="*/ 0 w 186536"/>
                    <a:gd name="connsiteY12" fmla="*/ 207531 h 324656"/>
                    <a:gd name="connsiteX13" fmla="*/ 7329 w 186536"/>
                    <a:gd name="connsiteY13" fmla="*/ 161941 h 324656"/>
                    <a:gd name="connsiteX14" fmla="*/ 19892 w 186536"/>
                    <a:gd name="connsiteY14" fmla="*/ 138542 h 324656"/>
                    <a:gd name="connsiteX15" fmla="*/ 17748 w 186536"/>
                    <a:gd name="connsiteY15" fmla="*/ 123944 h 324656"/>
                    <a:gd name="connsiteX16" fmla="*/ 107911 w 186536"/>
                    <a:gd name="connsiteY16" fmla="*/ 0 h 324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6536" h="324656">
                      <a:moveTo>
                        <a:pt x="107911" y="0"/>
                      </a:moveTo>
                      <a:cubicBezTo>
                        <a:pt x="79996" y="14875"/>
                        <a:pt x="59219" y="46289"/>
                        <a:pt x="50575" y="84217"/>
                      </a:cubicBezTo>
                      <a:lnTo>
                        <a:pt x="48024" y="107180"/>
                      </a:lnTo>
                      <a:lnTo>
                        <a:pt x="56964" y="99610"/>
                      </a:lnTo>
                      <a:lnTo>
                        <a:pt x="74358" y="95201"/>
                      </a:lnTo>
                      <a:lnTo>
                        <a:pt x="77222" y="75700"/>
                      </a:lnTo>
                      <a:cubicBezTo>
                        <a:pt x="90909" y="31214"/>
                        <a:pt x="122952" y="0"/>
                        <a:pt x="160299" y="0"/>
                      </a:cubicBezTo>
                      <a:cubicBezTo>
                        <a:pt x="132384" y="14875"/>
                        <a:pt x="111607" y="46289"/>
                        <a:pt x="102963" y="84217"/>
                      </a:cubicBezTo>
                      <a:lnTo>
                        <a:pt x="102029" y="92627"/>
                      </a:lnTo>
                      <a:lnTo>
                        <a:pt x="129572" y="99610"/>
                      </a:lnTo>
                      <a:cubicBezTo>
                        <a:pt x="163047" y="117391"/>
                        <a:pt x="186536" y="159017"/>
                        <a:pt x="186536" y="207531"/>
                      </a:cubicBezTo>
                      <a:cubicBezTo>
                        <a:pt x="186536" y="272217"/>
                        <a:pt x="144778" y="324656"/>
                        <a:pt x="93268" y="324656"/>
                      </a:cubicBezTo>
                      <a:cubicBezTo>
                        <a:pt x="41758" y="324656"/>
                        <a:pt x="0" y="272217"/>
                        <a:pt x="0" y="207531"/>
                      </a:cubicBezTo>
                      <a:cubicBezTo>
                        <a:pt x="0" y="191360"/>
                        <a:pt x="2610" y="175954"/>
                        <a:pt x="7329" y="161941"/>
                      </a:cubicBezTo>
                      <a:lnTo>
                        <a:pt x="19892" y="138542"/>
                      </a:lnTo>
                      <a:lnTo>
                        <a:pt x="17748" y="123944"/>
                      </a:lnTo>
                      <a:cubicBezTo>
                        <a:pt x="17748" y="55492"/>
                        <a:pt x="58115" y="0"/>
                        <a:pt x="10791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31" name="楕円 430">
                  <a:extLst>
                    <a:ext uri="{FF2B5EF4-FFF2-40B4-BE49-F238E27FC236}">
                      <a16:creationId xmlns:a16="http://schemas.microsoft.com/office/drawing/2014/main" id="{49908F56-36AF-42C5-BD9A-92A3FCD23F9F}"/>
                    </a:ext>
                  </a:extLst>
                </p:cNvPr>
                <p:cNvSpPr/>
                <p:nvPr/>
              </p:nvSpPr>
              <p:spPr>
                <a:xfrm rot="10800000" flipV="1">
                  <a:off x="4954721" y="4147494"/>
                  <a:ext cx="62574" cy="6327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29" name="楕円 428">
                <a:extLst>
                  <a:ext uri="{FF2B5EF4-FFF2-40B4-BE49-F238E27FC236}">
                    <a16:creationId xmlns:a16="http://schemas.microsoft.com/office/drawing/2014/main" id="{21481904-AB46-4F7F-8E51-AE2D16420F40}"/>
                  </a:ext>
                </a:extLst>
              </p:cNvPr>
              <p:cNvSpPr/>
              <p:nvPr/>
            </p:nvSpPr>
            <p:spPr>
              <a:xfrm>
                <a:off x="4615666" y="4296654"/>
                <a:ext cx="77778" cy="4572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2" name="グループ化 411">
              <a:extLst>
                <a:ext uri="{FF2B5EF4-FFF2-40B4-BE49-F238E27FC236}">
                  <a16:creationId xmlns:a16="http://schemas.microsoft.com/office/drawing/2014/main" id="{7C94EC82-6FDF-43A8-AB44-B9BE3110D2A4}"/>
                </a:ext>
              </a:extLst>
            </p:cNvPr>
            <p:cNvGrpSpPr/>
            <p:nvPr/>
          </p:nvGrpSpPr>
          <p:grpSpPr>
            <a:xfrm>
              <a:off x="6760607" y="3107364"/>
              <a:ext cx="239417" cy="346077"/>
              <a:chOff x="6738723" y="3065948"/>
              <a:chExt cx="239417" cy="346077"/>
            </a:xfrm>
          </p:grpSpPr>
          <p:sp>
            <p:nvSpPr>
              <p:cNvPr id="415" name="フリーフォーム: 図形 414">
                <a:extLst>
                  <a:ext uri="{FF2B5EF4-FFF2-40B4-BE49-F238E27FC236}">
                    <a16:creationId xmlns:a16="http://schemas.microsoft.com/office/drawing/2014/main" id="{48461977-F697-4078-9EC6-87099F76DC14}"/>
                  </a:ext>
                </a:extLst>
              </p:cNvPr>
              <p:cNvSpPr/>
              <p:nvPr/>
            </p:nvSpPr>
            <p:spPr>
              <a:xfrm>
                <a:off x="6830038" y="3065948"/>
                <a:ext cx="56788" cy="194014"/>
              </a:xfrm>
              <a:custGeom>
                <a:avLst/>
                <a:gdLst>
                  <a:gd name="connsiteX0" fmla="*/ 204787 w 409575"/>
                  <a:gd name="connsiteY0" fmla="*/ 0 h 723349"/>
                  <a:gd name="connsiteX1" fmla="*/ 280613 w 409575"/>
                  <a:gd name="connsiteY1" fmla="*/ 163318 h 723349"/>
                  <a:gd name="connsiteX2" fmla="*/ 409575 w 409575"/>
                  <a:gd name="connsiteY2" fmla="*/ 163318 h 723349"/>
                  <a:gd name="connsiteX3" fmla="*/ 307181 w 409575"/>
                  <a:gd name="connsiteY3" fmla="*/ 723349 h 723349"/>
                  <a:gd name="connsiteX4" fmla="*/ 102394 w 409575"/>
                  <a:gd name="connsiteY4" fmla="*/ 723349 h 723349"/>
                  <a:gd name="connsiteX5" fmla="*/ 0 w 409575"/>
                  <a:gd name="connsiteY5" fmla="*/ 163318 h 723349"/>
                  <a:gd name="connsiteX6" fmla="*/ 128961 w 409575"/>
                  <a:gd name="connsiteY6" fmla="*/ 163318 h 723349"/>
                  <a:gd name="connsiteX0" fmla="*/ 204787 w 409575"/>
                  <a:gd name="connsiteY0" fmla="*/ 0 h 723349"/>
                  <a:gd name="connsiteX1" fmla="*/ 280613 w 409575"/>
                  <a:gd name="connsiteY1" fmla="*/ 163318 h 723349"/>
                  <a:gd name="connsiteX2" fmla="*/ 409575 w 409575"/>
                  <a:gd name="connsiteY2" fmla="*/ 163318 h 723349"/>
                  <a:gd name="connsiteX3" fmla="*/ 307181 w 409575"/>
                  <a:gd name="connsiteY3" fmla="*/ 723349 h 723349"/>
                  <a:gd name="connsiteX4" fmla="*/ 102394 w 409575"/>
                  <a:gd name="connsiteY4" fmla="*/ 723349 h 723349"/>
                  <a:gd name="connsiteX5" fmla="*/ 0 w 409575"/>
                  <a:gd name="connsiteY5" fmla="*/ 163318 h 723349"/>
                  <a:gd name="connsiteX6" fmla="*/ 204787 w 409575"/>
                  <a:gd name="connsiteY6" fmla="*/ 0 h 723349"/>
                  <a:gd name="connsiteX0" fmla="*/ 204787 w 409575"/>
                  <a:gd name="connsiteY0" fmla="*/ 0 h 723349"/>
                  <a:gd name="connsiteX1" fmla="*/ 409575 w 409575"/>
                  <a:gd name="connsiteY1" fmla="*/ 163318 h 723349"/>
                  <a:gd name="connsiteX2" fmla="*/ 307181 w 409575"/>
                  <a:gd name="connsiteY2" fmla="*/ 723349 h 723349"/>
                  <a:gd name="connsiteX3" fmla="*/ 102394 w 409575"/>
                  <a:gd name="connsiteY3" fmla="*/ 723349 h 723349"/>
                  <a:gd name="connsiteX4" fmla="*/ 0 w 409575"/>
                  <a:gd name="connsiteY4" fmla="*/ 163318 h 723349"/>
                  <a:gd name="connsiteX5" fmla="*/ 204787 w 409575"/>
                  <a:gd name="connsiteY5" fmla="*/ 0 h 723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09575" h="723349">
                    <a:moveTo>
                      <a:pt x="204787" y="0"/>
                    </a:moveTo>
                    <a:lnTo>
                      <a:pt x="409575" y="163318"/>
                    </a:lnTo>
                    <a:lnTo>
                      <a:pt x="307181" y="723349"/>
                    </a:lnTo>
                    <a:lnTo>
                      <a:pt x="102394" y="723349"/>
                    </a:lnTo>
                    <a:lnTo>
                      <a:pt x="0" y="163318"/>
                    </a:lnTo>
                    <a:lnTo>
                      <a:pt x="204787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フリーフォーム: 図形 415">
                <a:extLst>
                  <a:ext uri="{FF2B5EF4-FFF2-40B4-BE49-F238E27FC236}">
                    <a16:creationId xmlns:a16="http://schemas.microsoft.com/office/drawing/2014/main" id="{322C486D-14CB-4869-A852-873B4CFDCCF5}"/>
                  </a:ext>
                </a:extLst>
              </p:cNvPr>
              <p:cNvSpPr/>
              <p:nvPr/>
            </p:nvSpPr>
            <p:spPr>
              <a:xfrm rot="19800000">
                <a:off x="6738994" y="3112130"/>
                <a:ext cx="56788" cy="194014"/>
              </a:xfrm>
              <a:custGeom>
                <a:avLst/>
                <a:gdLst>
                  <a:gd name="connsiteX0" fmla="*/ 204787 w 409575"/>
                  <a:gd name="connsiteY0" fmla="*/ 0 h 723349"/>
                  <a:gd name="connsiteX1" fmla="*/ 280613 w 409575"/>
                  <a:gd name="connsiteY1" fmla="*/ 163318 h 723349"/>
                  <a:gd name="connsiteX2" fmla="*/ 409575 w 409575"/>
                  <a:gd name="connsiteY2" fmla="*/ 163318 h 723349"/>
                  <a:gd name="connsiteX3" fmla="*/ 307181 w 409575"/>
                  <a:gd name="connsiteY3" fmla="*/ 723349 h 723349"/>
                  <a:gd name="connsiteX4" fmla="*/ 102394 w 409575"/>
                  <a:gd name="connsiteY4" fmla="*/ 723349 h 723349"/>
                  <a:gd name="connsiteX5" fmla="*/ 0 w 409575"/>
                  <a:gd name="connsiteY5" fmla="*/ 163318 h 723349"/>
                  <a:gd name="connsiteX6" fmla="*/ 128961 w 409575"/>
                  <a:gd name="connsiteY6" fmla="*/ 163318 h 723349"/>
                  <a:gd name="connsiteX0" fmla="*/ 204787 w 409575"/>
                  <a:gd name="connsiteY0" fmla="*/ 0 h 723349"/>
                  <a:gd name="connsiteX1" fmla="*/ 280613 w 409575"/>
                  <a:gd name="connsiteY1" fmla="*/ 163318 h 723349"/>
                  <a:gd name="connsiteX2" fmla="*/ 409575 w 409575"/>
                  <a:gd name="connsiteY2" fmla="*/ 163318 h 723349"/>
                  <a:gd name="connsiteX3" fmla="*/ 307181 w 409575"/>
                  <a:gd name="connsiteY3" fmla="*/ 723349 h 723349"/>
                  <a:gd name="connsiteX4" fmla="*/ 102394 w 409575"/>
                  <a:gd name="connsiteY4" fmla="*/ 723349 h 723349"/>
                  <a:gd name="connsiteX5" fmla="*/ 0 w 409575"/>
                  <a:gd name="connsiteY5" fmla="*/ 163318 h 723349"/>
                  <a:gd name="connsiteX6" fmla="*/ 204787 w 409575"/>
                  <a:gd name="connsiteY6" fmla="*/ 0 h 723349"/>
                  <a:gd name="connsiteX0" fmla="*/ 204787 w 409575"/>
                  <a:gd name="connsiteY0" fmla="*/ 0 h 723349"/>
                  <a:gd name="connsiteX1" fmla="*/ 409575 w 409575"/>
                  <a:gd name="connsiteY1" fmla="*/ 163318 h 723349"/>
                  <a:gd name="connsiteX2" fmla="*/ 307181 w 409575"/>
                  <a:gd name="connsiteY2" fmla="*/ 723349 h 723349"/>
                  <a:gd name="connsiteX3" fmla="*/ 102394 w 409575"/>
                  <a:gd name="connsiteY3" fmla="*/ 723349 h 723349"/>
                  <a:gd name="connsiteX4" fmla="*/ 0 w 409575"/>
                  <a:gd name="connsiteY4" fmla="*/ 163318 h 723349"/>
                  <a:gd name="connsiteX5" fmla="*/ 204787 w 409575"/>
                  <a:gd name="connsiteY5" fmla="*/ 0 h 723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09575" h="723349">
                    <a:moveTo>
                      <a:pt x="204787" y="0"/>
                    </a:moveTo>
                    <a:lnTo>
                      <a:pt x="409575" y="163318"/>
                    </a:lnTo>
                    <a:lnTo>
                      <a:pt x="307181" y="723349"/>
                    </a:lnTo>
                    <a:lnTo>
                      <a:pt x="102394" y="723349"/>
                    </a:lnTo>
                    <a:lnTo>
                      <a:pt x="0" y="163318"/>
                    </a:lnTo>
                    <a:lnTo>
                      <a:pt x="204787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85E77BCC-B29F-4F46-B463-F258DD1B8899}"/>
                  </a:ext>
                </a:extLst>
              </p:cNvPr>
              <p:cNvSpPr/>
              <p:nvPr/>
            </p:nvSpPr>
            <p:spPr>
              <a:xfrm rot="1800000" flipH="1">
                <a:off x="6917437" y="3112134"/>
                <a:ext cx="56788" cy="194015"/>
              </a:xfrm>
              <a:custGeom>
                <a:avLst/>
                <a:gdLst>
                  <a:gd name="connsiteX0" fmla="*/ 204787 w 409575"/>
                  <a:gd name="connsiteY0" fmla="*/ 0 h 723349"/>
                  <a:gd name="connsiteX1" fmla="*/ 280613 w 409575"/>
                  <a:gd name="connsiteY1" fmla="*/ 163318 h 723349"/>
                  <a:gd name="connsiteX2" fmla="*/ 409575 w 409575"/>
                  <a:gd name="connsiteY2" fmla="*/ 163318 h 723349"/>
                  <a:gd name="connsiteX3" fmla="*/ 307181 w 409575"/>
                  <a:gd name="connsiteY3" fmla="*/ 723349 h 723349"/>
                  <a:gd name="connsiteX4" fmla="*/ 102394 w 409575"/>
                  <a:gd name="connsiteY4" fmla="*/ 723349 h 723349"/>
                  <a:gd name="connsiteX5" fmla="*/ 0 w 409575"/>
                  <a:gd name="connsiteY5" fmla="*/ 163318 h 723349"/>
                  <a:gd name="connsiteX6" fmla="*/ 128961 w 409575"/>
                  <a:gd name="connsiteY6" fmla="*/ 163318 h 723349"/>
                  <a:gd name="connsiteX0" fmla="*/ 204787 w 409575"/>
                  <a:gd name="connsiteY0" fmla="*/ 0 h 723349"/>
                  <a:gd name="connsiteX1" fmla="*/ 280613 w 409575"/>
                  <a:gd name="connsiteY1" fmla="*/ 163318 h 723349"/>
                  <a:gd name="connsiteX2" fmla="*/ 409575 w 409575"/>
                  <a:gd name="connsiteY2" fmla="*/ 163318 h 723349"/>
                  <a:gd name="connsiteX3" fmla="*/ 307181 w 409575"/>
                  <a:gd name="connsiteY3" fmla="*/ 723349 h 723349"/>
                  <a:gd name="connsiteX4" fmla="*/ 102394 w 409575"/>
                  <a:gd name="connsiteY4" fmla="*/ 723349 h 723349"/>
                  <a:gd name="connsiteX5" fmla="*/ 0 w 409575"/>
                  <a:gd name="connsiteY5" fmla="*/ 163318 h 723349"/>
                  <a:gd name="connsiteX6" fmla="*/ 204787 w 409575"/>
                  <a:gd name="connsiteY6" fmla="*/ 0 h 723349"/>
                  <a:gd name="connsiteX0" fmla="*/ 204787 w 409575"/>
                  <a:gd name="connsiteY0" fmla="*/ 0 h 723349"/>
                  <a:gd name="connsiteX1" fmla="*/ 409575 w 409575"/>
                  <a:gd name="connsiteY1" fmla="*/ 163318 h 723349"/>
                  <a:gd name="connsiteX2" fmla="*/ 307181 w 409575"/>
                  <a:gd name="connsiteY2" fmla="*/ 723349 h 723349"/>
                  <a:gd name="connsiteX3" fmla="*/ 102394 w 409575"/>
                  <a:gd name="connsiteY3" fmla="*/ 723349 h 723349"/>
                  <a:gd name="connsiteX4" fmla="*/ 0 w 409575"/>
                  <a:gd name="connsiteY4" fmla="*/ 163318 h 723349"/>
                  <a:gd name="connsiteX5" fmla="*/ 204787 w 409575"/>
                  <a:gd name="connsiteY5" fmla="*/ 0 h 723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09575" h="723349">
                    <a:moveTo>
                      <a:pt x="204787" y="0"/>
                    </a:moveTo>
                    <a:lnTo>
                      <a:pt x="409575" y="163318"/>
                    </a:lnTo>
                    <a:lnTo>
                      <a:pt x="307181" y="723349"/>
                    </a:lnTo>
                    <a:lnTo>
                      <a:pt x="102394" y="723349"/>
                    </a:lnTo>
                    <a:lnTo>
                      <a:pt x="0" y="163318"/>
                    </a:lnTo>
                    <a:lnTo>
                      <a:pt x="204787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楕円 417">
                <a:extLst>
                  <a:ext uri="{FF2B5EF4-FFF2-40B4-BE49-F238E27FC236}">
                    <a16:creationId xmlns:a16="http://schemas.microsoft.com/office/drawing/2014/main" id="{9484A742-D884-467F-9FC0-4127D7262D84}"/>
                  </a:ext>
                </a:extLst>
              </p:cNvPr>
              <p:cNvSpPr/>
              <p:nvPr/>
            </p:nvSpPr>
            <p:spPr>
              <a:xfrm>
                <a:off x="6738723" y="3231894"/>
                <a:ext cx="239417" cy="180131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9" name="楕円 418">
                <a:extLst>
                  <a:ext uri="{FF2B5EF4-FFF2-40B4-BE49-F238E27FC236}">
                    <a16:creationId xmlns:a16="http://schemas.microsoft.com/office/drawing/2014/main" id="{C8343DD8-C460-4B72-86CD-6566ACEE11F4}"/>
                  </a:ext>
                </a:extLst>
              </p:cNvPr>
              <p:cNvSpPr/>
              <p:nvPr/>
            </p:nvSpPr>
            <p:spPr>
              <a:xfrm flipV="1">
                <a:off x="6839020" y="3256388"/>
                <a:ext cx="38824" cy="29210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0" name="楕円 419">
                <a:extLst>
                  <a:ext uri="{FF2B5EF4-FFF2-40B4-BE49-F238E27FC236}">
                    <a16:creationId xmlns:a16="http://schemas.microsoft.com/office/drawing/2014/main" id="{23D6DDFB-7927-4833-889A-743A5A31E354}"/>
                  </a:ext>
                </a:extLst>
              </p:cNvPr>
              <p:cNvSpPr/>
              <p:nvPr/>
            </p:nvSpPr>
            <p:spPr>
              <a:xfrm flipV="1">
                <a:off x="6839020" y="3355275"/>
                <a:ext cx="38824" cy="29210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1" name="楕円 420">
                <a:extLst>
                  <a:ext uri="{FF2B5EF4-FFF2-40B4-BE49-F238E27FC236}">
                    <a16:creationId xmlns:a16="http://schemas.microsoft.com/office/drawing/2014/main" id="{B4AC2789-B01E-41FA-9731-1A1431EA2CA8}"/>
                  </a:ext>
                </a:extLst>
              </p:cNvPr>
              <p:cNvSpPr/>
              <p:nvPr/>
            </p:nvSpPr>
            <p:spPr>
              <a:xfrm flipV="1">
                <a:off x="6762954" y="3305070"/>
                <a:ext cx="38824" cy="29210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2" name="楕円 421">
                <a:extLst>
                  <a:ext uri="{FF2B5EF4-FFF2-40B4-BE49-F238E27FC236}">
                    <a16:creationId xmlns:a16="http://schemas.microsoft.com/office/drawing/2014/main" id="{B938DF1D-D5DC-41BF-872B-978E711215D6}"/>
                  </a:ext>
                </a:extLst>
              </p:cNvPr>
              <p:cNvSpPr/>
              <p:nvPr/>
            </p:nvSpPr>
            <p:spPr>
              <a:xfrm flipV="1">
                <a:off x="6915087" y="3305070"/>
                <a:ext cx="38824" cy="29210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13" name="楕円 412">
              <a:extLst>
                <a:ext uri="{FF2B5EF4-FFF2-40B4-BE49-F238E27FC236}">
                  <a16:creationId xmlns:a16="http://schemas.microsoft.com/office/drawing/2014/main" id="{4F235628-2014-4461-BF93-AA2D6106CB3A}"/>
                </a:ext>
              </a:extLst>
            </p:cNvPr>
            <p:cNvSpPr/>
            <p:nvPr/>
          </p:nvSpPr>
          <p:spPr>
            <a:xfrm>
              <a:off x="6565519" y="3663473"/>
              <a:ext cx="84708" cy="59520"/>
            </a:xfrm>
            <a:prstGeom prst="ellipse">
              <a:avLst/>
            </a:prstGeom>
            <a:solidFill>
              <a:srgbClr val="FF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楕円 413">
              <a:extLst>
                <a:ext uri="{FF2B5EF4-FFF2-40B4-BE49-F238E27FC236}">
                  <a16:creationId xmlns:a16="http://schemas.microsoft.com/office/drawing/2014/main" id="{442E0D3F-9BD1-4AC0-B642-576E7A42B436}"/>
                </a:ext>
              </a:extLst>
            </p:cNvPr>
            <p:cNvSpPr/>
            <p:nvPr/>
          </p:nvSpPr>
          <p:spPr>
            <a:xfrm>
              <a:off x="7101300" y="3663473"/>
              <a:ext cx="84708" cy="59520"/>
            </a:xfrm>
            <a:prstGeom prst="ellipse">
              <a:avLst/>
            </a:prstGeom>
            <a:solidFill>
              <a:srgbClr val="FF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01C5437-7F3A-4D92-8A13-B31C978A1F3F}"/>
              </a:ext>
            </a:extLst>
          </p:cNvPr>
          <p:cNvGrpSpPr/>
          <p:nvPr/>
        </p:nvGrpSpPr>
        <p:grpSpPr>
          <a:xfrm>
            <a:off x="3998587" y="4155620"/>
            <a:ext cx="2039614" cy="1968561"/>
            <a:chOff x="5853557" y="3065948"/>
            <a:chExt cx="2039614" cy="1968561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E81BF798-0C39-4C61-9A2B-F64B8C8A44EE}"/>
                </a:ext>
              </a:extLst>
            </p:cNvPr>
            <p:cNvSpPr/>
            <p:nvPr/>
          </p:nvSpPr>
          <p:spPr>
            <a:xfrm>
              <a:off x="6452664" y="3258344"/>
              <a:ext cx="840146" cy="651329"/>
            </a:xfrm>
            <a:custGeom>
              <a:avLst/>
              <a:gdLst>
                <a:gd name="connsiteX0" fmla="*/ 657514 w 1315028"/>
                <a:gd name="connsiteY0" fmla="*/ 0 h 1019485"/>
                <a:gd name="connsiteX1" fmla="*/ 1315028 w 1315028"/>
                <a:gd name="connsiteY1" fmla="*/ 704611 h 1019485"/>
                <a:gd name="connsiteX2" fmla="*/ 1301670 w 1315028"/>
                <a:gd name="connsiteY2" fmla="*/ 846615 h 1019485"/>
                <a:gd name="connsiteX3" fmla="*/ 1286143 w 1315028"/>
                <a:gd name="connsiteY3" fmla="*/ 900219 h 1019485"/>
                <a:gd name="connsiteX4" fmla="*/ 1281016 w 1315028"/>
                <a:gd name="connsiteY4" fmla="*/ 902810 h 1019485"/>
                <a:gd name="connsiteX5" fmla="*/ 657514 w 1315028"/>
                <a:gd name="connsiteY5" fmla="*/ 1019485 h 1019485"/>
                <a:gd name="connsiteX6" fmla="*/ 34013 w 1315028"/>
                <a:gd name="connsiteY6" fmla="*/ 902810 h 1019485"/>
                <a:gd name="connsiteX7" fmla="*/ 28886 w 1315028"/>
                <a:gd name="connsiteY7" fmla="*/ 900219 h 1019485"/>
                <a:gd name="connsiteX8" fmla="*/ 13359 w 1315028"/>
                <a:gd name="connsiteY8" fmla="*/ 846615 h 1019485"/>
                <a:gd name="connsiteX9" fmla="*/ 0 w 1315028"/>
                <a:gd name="connsiteY9" fmla="*/ 704611 h 1019485"/>
                <a:gd name="connsiteX10" fmla="*/ 657514 w 1315028"/>
                <a:gd name="connsiteY10" fmla="*/ 0 h 1019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15028" h="1019485">
                  <a:moveTo>
                    <a:pt x="657514" y="0"/>
                  </a:moveTo>
                  <a:cubicBezTo>
                    <a:pt x="1020649" y="0"/>
                    <a:pt x="1315028" y="315465"/>
                    <a:pt x="1315028" y="704611"/>
                  </a:cubicBezTo>
                  <a:cubicBezTo>
                    <a:pt x="1315028" y="753254"/>
                    <a:pt x="1310429" y="800746"/>
                    <a:pt x="1301670" y="846615"/>
                  </a:cubicBezTo>
                  <a:lnTo>
                    <a:pt x="1286143" y="900219"/>
                  </a:lnTo>
                  <a:lnTo>
                    <a:pt x="1281016" y="902810"/>
                  </a:lnTo>
                  <a:cubicBezTo>
                    <a:pt x="1103034" y="976473"/>
                    <a:pt x="888473" y="1019485"/>
                    <a:pt x="657514" y="1019485"/>
                  </a:cubicBezTo>
                  <a:cubicBezTo>
                    <a:pt x="426555" y="1019485"/>
                    <a:pt x="211995" y="976473"/>
                    <a:pt x="34013" y="902810"/>
                  </a:cubicBezTo>
                  <a:lnTo>
                    <a:pt x="28886" y="900219"/>
                  </a:lnTo>
                  <a:lnTo>
                    <a:pt x="13359" y="846615"/>
                  </a:lnTo>
                  <a:cubicBezTo>
                    <a:pt x="4600" y="800746"/>
                    <a:pt x="0" y="753254"/>
                    <a:pt x="0" y="704611"/>
                  </a:cubicBezTo>
                  <a:cubicBezTo>
                    <a:pt x="0" y="315465"/>
                    <a:pt x="294379" y="0"/>
                    <a:pt x="657514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6D74021A-77F4-42FB-B771-DF9355CE7388}"/>
                </a:ext>
              </a:extLst>
            </p:cNvPr>
            <p:cNvSpPr/>
            <p:nvPr/>
          </p:nvSpPr>
          <p:spPr>
            <a:xfrm rot="10800000">
              <a:off x="6347426" y="4560092"/>
              <a:ext cx="1043841" cy="292551"/>
            </a:xfrm>
            <a:custGeom>
              <a:avLst/>
              <a:gdLst>
                <a:gd name="connsiteX0" fmla="*/ 1397373 w 1633858"/>
                <a:gd name="connsiteY0" fmla="*/ 457912 h 457912"/>
                <a:gd name="connsiteX1" fmla="*/ 236485 w 1633858"/>
                <a:gd name="connsiteY1" fmla="*/ 457912 h 457912"/>
                <a:gd name="connsiteX2" fmla="*/ 0 w 1633858"/>
                <a:gd name="connsiteY2" fmla="*/ 79275 h 457912"/>
                <a:gd name="connsiteX3" fmla="*/ 151805 w 1633858"/>
                <a:gd name="connsiteY3" fmla="*/ 79275 h 457912"/>
                <a:gd name="connsiteX4" fmla="*/ 171624 w 1633858"/>
                <a:gd name="connsiteY4" fmla="*/ 0 h 457912"/>
                <a:gd name="connsiteX5" fmla="*/ 1462234 w 1633858"/>
                <a:gd name="connsiteY5" fmla="*/ 0 h 457912"/>
                <a:gd name="connsiteX6" fmla="*/ 1482053 w 1633858"/>
                <a:gd name="connsiteY6" fmla="*/ 79275 h 457912"/>
                <a:gd name="connsiteX7" fmla="*/ 1633858 w 1633858"/>
                <a:gd name="connsiteY7" fmla="*/ 79275 h 457912"/>
                <a:gd name="connsiteX0" fmla="*/ 1397373 w 1633858"/>
                <a:gd name="connsiteY0" fmla="*/ 457912 h 457912"/>
                <a:gd name="connsiteX1" fmla="*/ 236485 w 1633858"/>
                <a:gd name="connsiteY1" fmla="*/ 457912 h 457912"/>
                <a:gd name="connsiteX2" fmla="*/ 0 w 1633858"/>
                <a:gd name="connsiteY2" fmla="*/ 79275 h 457912"/>
                <a:gd name="connsiteX3" fmla="*/ 151805 w 1633858"/>
                <a:gd name="connsiteY3" fmla="*/ 79275 h 457912"/>
                <a:gd name="connsiteX4" fmla="*/ 171624 w 1633858"/>
                <a:gd name="connsiteY4" fmla="*/ 0 h 457912"/>
                <a:gd name="connsiteX5" fmla="*/ 1462234 w 1633858"/>
                <a:gd name="connsiteY5" fmla="*/ 0 h 457912"/>
                <a:gd name="connsiteX6" fmla="*/ 1633858 w 1633858"/>
                <a:gd name="connsiteY6" fmla="*/ 79275 h 457912"/>
                <a:gd name="connsiteX7" fmla="*/ 1397373 w 1633858"/>
                <a:gd name="connsiteY7" fmla="*/ 457912 h 457912"/>
                <a:gd name="connsiteX0" fmla="*/ 1397373 w 1633858"/>
                <a:gd name="connsiteY0" fmla="*/ 457912 h 457912"/>
                <a:gd name="connsiteX1" fmla="*/ 236485 w 1633858"/>
                <a:gd name="connsiteY1" fmla="*/ 457912 h 457912"/>
                <a:gd name="connsiteX2" fmla="*/ 0 w 1633858"/>
                <a:gd name="connsiteY2" fmla="*/ 79275 h 457912"/>
                <a:gd name="connsiteX3" fmla="*/ 171624 w 1633858"/>
                <a:gd name="connsiteY3" fmla="*/ 0 h 457912"/>
                <a:gd name="connsiteX4" fmla="*/ 1462234 w 1633858"/>
                <a:gd name="connsiteY4" fmla="*/ 0 h 457912"/>
                <a:gd name="connsiteX5" fmla="*/ 1633858 w 1633858"/>
                <a:gd name="connsiteY5" fmla="*/ 79275 h 457912"/>
                <a:gd name="connsiteX6" fmla="*/ 1397373 w 1633858"/>
                <a:gd name="connsiteY6" fmla="*/ 457912 h 457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33858" h="457912">
                  <a:moveTo>
                    <a:pt x="1397373" y="457912"/>
                  </a:moveTo>
                  <a:lnTo>
                    <a:pt x="236485" y="457912"/>
                  </a:lnTo>
                  <a:lnTo>
                    <a:pt x="0" y="79275"/>
                  </a:lnTo>
                  <a:lnTo>
                    <a:pt x="171624" y="0"/>
                  </a:lnTo>
                  <a:lnTo>
                    <a:pt x="1462234" y="0"/>
                  </a:lnTo>
                  <a:lnTo>
                    <a:pt x="1633858" y="79275"/>
                  </a:lnTo>
                  <a:lnTo>
                    <a:pt x="1397373" y="457912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0DF48DBC-1369-4A4B-BEB8-A79AFB7365C5}"/>
                </a:ext>
              </a:extLst>
            </p:cNvPr>
            <p:cNvSpPr/>
            <p:nvPr/>
          </p:nvSpPr>
          <p:spPr>
            <a:xfrm rot="10800000">
              <a:off x="6445096" y="4542655"/>
              <a:ext cx="846981" cy="333886"/>
            </a:xfrm>
            <a:custGeom>
              <a:avLst/>
              <a:gdLst>
                <a:gd name="connsiteX0" fmla="*/ 1133840 w 1325726"/>
                <a:gd name="connsiteY0" fmla="*/ 517028 h 517028"/>
                <a:gd name="connsiteX1" fmla="*/ 191886 w 1325726"/>
                <a:gd name="connsiteY1" fmla="*/ 517028 h 517028"/>
                <a:gd name="connsiteX2" fmla="*/ 0 w 1325726"/>
                <a:gd name="connsiteY2" fmla="*/ 23810 h 517028"/>
                <a:gd name="connsiteX3" fmla="*/ 322303 w 1325726"/>
                <a:gd name="connsiteY3" fmla="*/ 23810 h 517028"/>
                <a:gd name="connsiteX4" fmla="*/ 331566 w 1325726"/>
                <a:gd name="connsiteY4" fmla="*/ 0 h 517028"/>
                <a:gd name="connsiteX5" fmla="*/ 994160 w 1325726"/>
                <a:gd name="connsiteY5" fmla="*/ 0 h 517028"/>
                <a:gd name="connsiteX6" fmla="*/ 1003424 w 1325726"/>
                <a:gd name="connsiteY6" fmla="*/ 23810 h 517028"/>
                <a:gd name="connsiteX7" fmla="*/ 1325726 w 1325726"/>
                <a:gd name="connsiteY7" fmla="*/ 23810 h 517028"/>
                <a:gd name="connsiteX0" fmla="*/ 1133840 w 1325726"/>
                <a:gd name="connsiteY0" fmla="*/ 517028 h 517028"/>
                <a:gd name="connsiteX1" fmla="*/ 191886 w 1325726"/>
                <a:gd name="connsiteY1" fmla="*/ 517028 h 517028"/>
                <a:gd name="connsiteX2" fmla="*/ 0 w 1325726"/>
                <a:gd name="connsiteY2" fmla="*/ 23810 h 517028"/>
                <a:gd name="connsiteX3" fmla="*/ 322303 w 1325726"/>
                <a:gd name="connsiteY3" fmla="*/ 23810 h 517028"/>
                <a:gd name="connsiteX4" fmla="*/ 331566 w 1325726"/>
                <a:gd name="connsiteY4" fmla="*/ 0 h 517028"/>
                <a:gd name="connsiteX5" fmla="*/ 994160 w 1325726"/>
                <a:gd name="connsiteY5" fmla="*/ 0 h 517028"/>
                <a:gd name="connsiteX6" fmla="*/ 1325726 w 1325726"/>
                <a:gd name="connsiteY6" fmla="*/ 23810 h 517028"/>
                <a:gd name="connsiteX7" fmla="*/ 1133840 w 1325726"/>
                <a:gd name="connsiteY7" fmla="*/ 517028 h 517028"/>
                <a:gd name="connsiteX0" fmla="*/ 1133840 w 1325726"/>
                <a:gd name="connsiteY0" fmla="*/ 517028 h 517028"/>
                <a:gd name="connsiteX1" fmla="*/ 191886 w 1325726"/>
                <a:gd name="connsiteY1" fmla="*/ 517028 h 517028"/>
                <a:gd name="connsiteX2" fmla="*/ 0 w 1325726"/>
                <a:gd name="connsiteY2" fmla="*/ 23810 h 517028"/>
                <a:gd name="connsiteX3" fmla="*/ 331566 w 1325726"/>
                <a:gd name="connsiteY3" fmla="*/ 0 h 517028"/>
                <a:gd name="connsiteX4" fmla="*/ 994160 w 1325726"/>
                <a:gd name="connsiteY4" fmla="*/ 0 h 517028"/>
                <a:gd name="connsiteX5" fmla="*/ 1325726 w 1325726"/>
                <a:gd name="connsiteY5" fmla="*/ 23810 h 517028"/>
                <a:gd name="connsiteX6" fmla="*/ 1133840 w 1325726"/>
                <a:gd name="connsiteY6" fmla="*/ 517028 h 517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25726" h="517028">
                  <a:moveTo>
                    <a:pt x="1133840" y="517028"/>
                  </a:moveTo>
                  <a:lnTo>
                    <a:pt x="191886" y="517028"/>
                  </a:lnTo>
                  <a:lnTo>
                    <a:pt x="0" y="23810"/>
                  </a:lnTo>
                  <a:lnTo>
                    <a:pt x="331566" y="0"/>
                  </a:lnTo>
                  <a:lnTo>
                    <a:pt x="994160" y="0"/>
                  </a:lnTo>
                  <a:lnTo>
                    <a:pt x="1325726" y="23810"/>
                  </a:lnTo>
                  <a:lnTo>
                    <a:pt x="1133840" y="517028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9800DB77-8C33-4385-B352-7FD5E0C02A4F}"/>
                </a:ext>
              </a:extLst>
            </p:cNvPr>
            <p:cNvSpPr/>
            <p:nvPr/>
          </p:nvSpPr>
          <p:spPr>
            <a:xfrm>
              <a:off x="6633435" y="4588701"/>
              <a:ext cx="468779" cy="344232"/>
            </a:xfrm>
            <a:custGeom>
              <a:avLst/>
              <a:gdLst>
                <a:gd name="connsiteX0" fmla="*/ 127554 w 733750"/>
                <a:gd name="connsiteY0" fmla="*/ 0 h 538804"/>
                <a:gd name="connsiteX1" fmla="*/ 608580 w 733750"/>
                <a:gd name="connsiteY1" fmla="*/ 0 h 538804"/>
                <a:gd name="connsiteX2" fmla="*/ 731884 w 733750"/>
                <a:gd name="connsiteY2" fmla="*/ 493218 h 538804"/>
                <a:gd name="connsiteX3" fmla="*/ 726460 w 733750"/>
                <a:gd name="connsiteY3" fmla="*/ 493218 h 538804"/>
                <a:gd name="connsiteX4" fmla="*/ 733750 w 733750"/>
                <a:gd name="connsiteY4" fmla="*/ 500724 h 538804"/>
                <a:gd name="connsiteX5" fmla="*/ 366875 w 733750"/>
                <a:gd name="connsiteY5" fmla="*/ 538804 h 538804"/>
                <a:gd name="connsiteX6" fmla="*/ 0 w 733750"/>
                <a:gd name="connsiteY6" fmla="*/ 500724 h 538804"/>
                <a:gd name="connsiteX7" fmla="*/ 7290 w 733750"/>
                <a:gd name="connsiteY7" fmla="*/ 493218 h 538804"/>
                <a:gd name="connsiteX8" fmla="*/ 4249 w 733750"/>
                <a:gd name="connsiteY8" fmla="*/ 493218 h 538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33750" h="538804">
                  <a:moveTo>
                    <a:pt x="127554" y="0"/>
                  </a:moveTo>
                  <a:lnTo>
                    <a:pt x="608580" y="0"/>
                  </a:lnTo>
                  <a:lnTo>
                    <a:pt x="731884" y="493218"/>
                  </a:lnTo>
                  <a:lnTo>
                    <a:pt x="726460" y="493218"/>
                  </a:lnTo>
                  <a:lnTo>
                    <a:pt x="733750" y="500724"/>
                  </a:lnTo>
                  <a:cubicBezTo>
                    <a:pt x="733750" y="521755"/>
                    <a:pt x="569494" y="538804"/>
                    <a:pt x="366875" y="538804"/>
                  </a:cubicBezTo>
                  <a:cubicBezTo>
                    <a:pt x="164256" y="538804"/>
                    <a:pt x="0" y="521755"/>
                    <a:pt x="0" y="500724"/>
                  </a:cubicBezTo>
                  <a:lnTo>
                    <a:pt x="7290" y="493218"/>
                  </a:lnTo>
                  <a:lnTo>
                    <a:pt x="4249" y="493218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台形 6">
              <a:extLst>
                <a:ext uri="{FF2B5EF4-FFF2-40B4-BE49-F238E27FC236}">
                  <a16:creationId xmlns:a16="http://schemas.microsoft.com/office/drawing/2014/main" id="{972B572B-F00C-42EF-AB4C-6CD7D23CAFA7}"/>
                </a:ext>
              </a:extLst>
            </p:cNvPr>
            <p:cNvSpPr/>
            <p:nvPr/>
          </p:nvSpPr>
          <p:spPr>
            <a:xfrm>
              <a:off x="6853981" y="4600989"/>
              <a:ext cx="29210" cy="315108"/>
            </a:xfrm>
            <a:prstGeom prst="trapezoid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2E0AE09C-4586-4E75-B16B-71B13F433F0E}"/>
                </a:ext>
              </a:extLst>
            </p:cNvPr>
            <p:cNvSpPr/>
            <p:nvPr/>
          </p:nvSpPr>
          <p:spPr>
            <a:xfrm rot="10800000">
              <a:off x="6780719" y="3934232"/>
              <a:ext cx="180503" cy="99545"/>
            </a:xfrm>
            <a:custGeom>
              <a:avLst/>
              <a:gdLst>
                <a:gd name="connsiteX0" fmla="*/ 265809 w 282530"/>
                <a:gd name="connsiteY0" fmla="*/ 155812 h 155812"/>
                <a:gd name="connsiteX1" fmla="*/ 16720 w 282530"/>
                <a:gd name="connsiteY1" fmla="*/ 155812 h 155812"/>
                <a:gd name="connsiteX2" fmla="*/ 0 w 282530"/>
                <a:gd name="connsiteY2" fmla="*/ 154127 h 155812"/>
                <a:gd name="connsiteX3" fmla="*/ 141265 w 282530"/>
                <a:gd name="connsiteY3" fmla="*/ 0 h 155812"/>
                <a:gd name="connsiteX4" fmla="*/ 282530 w 282530"/>
                <a:gd name="connsiteY4" fmla="*/ 154126 h 155812"/>
                <a:gd name="connsiteX5" fmla="*/ 265809 w 282530"/>
                <a:gd name="connsiteY5" fmla="*/ 155812 h 155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2530" h="155812">
                  <a:moveTo>
                    <a:pt x="265809" y="155812"/>
                  </a:moveTo>
                  <a:lnTo>
                    <a:pt x="16720" y="155812"/>
                  </a:lnTo>
                  <a:lnTo>
                    <a:pt x="0" y="154127"/>
                  </a:lnTo>
                  <a:lnTo>
                    <a:pt x="141265" y="0"/>
                  </a:lnTo>
                  <a:lnTo>
                    <a:pt x="282530" y="154126"/>
                  </a:lnTo>
                  <a:lnTo>
                    <a:pt x="265809" y="155812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19763262-3036-4D7E-BE31-B7BEC14ED7EC}"/>
                </a:ext>
              </a:extLst>
            </p:cNvPr>
            <p:cNvSpPr/>
            <p:nvPr/>
          </p:nvSpPr>
          <p:spPr>
            <a:xfrm rot="10800000">
              <a:off x="6638535" y="3943088"/>
              <a:ext cx="464871" cy="414576"/>
            </a:xfrm>
            <a:custGeom>
              <a:avLst/>
              <a:gdLst>
                <a:gd name="connsiteX0" fmla="*/ 130338 w 727634"/>
                <a:gd name="connsiteY0" fmla="*/ 648910 h 648910"/>
                <a:gd name="connsiteX1" fmla="*/ 55410 w 727634"/>
                <a:gd name="connsiteY1" fmla="*/ 625651 h 648910"/>
                <a:gd name="connsiteX2" fmla="*/ 0 w 727634"/>
                <a:gd name="connsiteY2" fmla="*/ 595576 h 648910"/>
                <a:gd name="connsiteX3" fmla="*/ 363817 w 727634"/>
                <a:gd name="connsiteY3" fmla="*/ 0 h 648910"/>
                <a:gd name="connsiteX4" fmla="*/ 727634 w 727634"/>
                <a:gd name="connsiteY4" fmla="*/ 595575 h 648910"/>
                <a:gd name="connsiteX5" fmla="*/ 672223 w 727634"/>
                <a:gd name="connsiteY5" fmla="*/ 625651 h 648910"/>
                <a:gd name="connsiteX6" fmla="*/ 597296 w 727634"/>
                <a:gd name="connsiteY6" fmla="*/ 648910 h 648910"/>
                <a:gd name="connsiteX7" fmla="*/ 363817 w 727634"/>
                <a:gd name="connsiteY7" fmla="*/ 266700 h 648910"/>
                <a:gd name="connsiteX8" fmla="*/ 130338 w 727634"/>
                <a:gd name="connsiteY8" fmla="*/ 648910 h 648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7634" h="648910">
                  <a:moveTo>
                    <a:pt x="130338" y="648910"/>
                  </a:moveTo>
                  <a:lnTo>
                    <a:pt x="55410" y="625651"/>
                  </a:lnTo>
                  <a:lnTo>
                    <a:pt x="0" y="595576"/>
                  </a:lnTo>
                  <a:lnTo>
                    <a:pt x="363817" y="0"/>
                  </a:lnTo>
                  <a:lnTo>
                    <a:pt x="727634" y="595575"/>
                  </a:lnTo>
                  <a:lnTo>
                    <a:pt x="672223" y="625651"/>
                  </a:lnTo>
                  <a:lnTo>
                    <a:pt x="597296" y="648910"/>
                  </a:lnTo>
                  <a:lnTo>
                    <a:pt x="363817" y="266700"/>
                  </a:lnTo>
                  <a:lnTo>
                    <a:pt x="130338" y="648910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B47424E8-4178-4B0A-A0CB-C44E629F1E5D}"/>
                </a:ext>
              </a:extLst>
            </p:cNvPr>
            <p:cNvSpPr/>
            <p:nvPr/>
          </p:nvSpPr>
          <p:spPr>
            <a:xfrm rot="10800000">
              <a:off x="6870971" y="4037761"/>
              <a:ext cx="362023" cy="500029"/>
            </a:xfrm>
            <a:custGeom>
              <a:avLst/>
              <a:gdLst>
                <a:gd name="connsiteX0" fmla="*/ 88548 w 566651"/>
                <a:gd name="connsiteY0" fmla="*/ 782664 h 782664"/>
                <a:gd name="connsiteX1" fmla="*/ 50421 w 566651"/>
                <a:gd name="connsiteY1" fmla="*/ 736454 h 782664"/>
                <a:gd name="connsiteX2" fmla="*/ 6870 w 566651"/>
                <a:gd name="connsiteY2" fmla="*/ 656217 h 782664"/>
                <a:gd name="connsiteX3" fmla="*/ 0 w 566651"/>
                <a:gd name="connsiteY3" fmla="*/ 634084 h 782664"/>
                <a:gd name="connsiteX4" fmla="*/ 221136 w 566651"/>
                <a:gd name="connsiteY4" fmla="*/ 0 h 782664"/>
                <a:gd name="connsiteX5" fmla="*/ 566651 w 566651"/>
                <a:gd name="connsiteY5" fmla="*/ 0 h 782664"/>
                <a:gd name="connsiteX6" fmla="*/ 88548 w 566651"/>
                <a:gd name="connsiteY6" fmla="*/ 782664 h 78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6651" h="782664">
                  <a:moveTo>
                    <a:pt x="88548" y="782664"/>
                  </a:moveTo>
                  <a:lnTo>
                    <a:pt x="50421" y="736454"/>
                  </a:lnTo>
                  <a:cubicBezTo>
                    <a:pt x="33444" y="711324"/>
                    <a:pt x="18822" y="684473"/>
                    <a:pt x="6870" y="656217"/>
                  </a:cubicBezTo>
                  <a:lnTo>
                    <a:pt x="0" y="634084"/>
                  </a:lnTo>
                  <a:lnTo>
                    <a:pt x="221136" y="0"/>
                  </a:lnTo>
                  <a:lnTo>
                    <a:pt x="566651" y="0"/>
                  </a:lnTo>
                  <a:lnTo>
                    <a:pt x="88548" y="782664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3528AD40-C558-45C9-AFE7-02979C3DD3F6}"/>
                </a:ext>
              </a:extLst>
            </p:cNvPr>
            <p:cNvSpPr/>
            <p:nvPr/>
          </p:nvSpPr>
          <p:spPr>
            <a:xfrm rot="10800000">
              <a:off x="6508948" y="4037761"/>
              <a:ext cx="362023" cy="500029"/>
            </a:xfrm>
            <a:custGeom>
              <a:avLst/>
              <a:gdLst>
                <a:gd name="connsiteX0" fmla="*/ 478103 w 566652"/>
                <a:gd name="connsiteY0" fmla="*/ 782664 h 782664"/>
                <a:gd name="connsiteX1" fmla="*/ 0 w 566652"/>
                <a:gd name="connsiteY1" fmla="*/ 0 h 782664"/>
                <a:gd name="connsiteX2" fmla="*/ 345517 w 566652"/>
                <a:gd name="connsiteY2" fmla="*/ 0 h 782664"/>
                <a:gd name="connsiteX3" fmla="*/ 566652 w 566652"/>
                <a:gd name="connsiteY3" fmla="*/ 634079 h 782664"/>
                <a:gd name="connsiteX4" fmla="*/ 559780 w 566652"/>
                <a:gd name="connsiteY4" fmla="*/ 656217 h 782664"/>
                <a:gd name="connsiteX5" fmla="*/ 516229 w 566652"/>
                <a:gd name="connsiteY5" fmla="*/ 736454 h 782664"/>
                <a:gd name="connsiteX6" fmla="*/ 478103 w 566652"/>
                <a:gd name="connsiteY6" fmla="*/ 782664 h 78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6652" h="782664">
                  <a:moveTo>
                    <a:pt x="478103" y="782664"/>
                  </a:moveTo>
                  <a:lnTo>
                    <a:pt x="0" y="0"/>
                  </a:lnTo>
                  <a:lnTo>
                    <a:pt x="345517" y="0"/>
                  </a:lnTo>
                  <a:lnTo>
                    <a:pt x="566652" y="634079"/>
                  </a:lnTo>
                  <a:lnTo>
                    <a:pt x="559780" y="656217"/>
                  </a:lnTo>
                  <a:cubicBezTo>
                    <a:pt x="547829" y="684473"/>
                    <a:pt x="533206" y="711324"/>
                    <a:pt x="516229" y="736454"/>
                  </a:cubicBezTo>
                  <a:lnTo>
                    <a:pt x="478103" y="782664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F0B2CDE5-825C-4DBC-A825-7351C438CDE7}"/>
                </a:ext>
              </a:extLst>
            </p:cNvPr>
            <p:cNvSpPr/>
            <p:nvPr/>
          </p:nvSpPr>
          <p:spPr>
            <a:xfrm rot="10800000">
              <a:off x="6721805" y="3935309"/>
              <a:ext cx="298331" cy="251966"/>
            </a:xfrm>
            <a:custGeom>
              <a:avLst/>
              <a:gdLst>
                <a:gd name="connsiteX0" fmla="*/ 92214 w 466958"/>
                <a:gd name="connsiteY0" fmla="*/ 394386 h 394386"/>
                <a:gd name="connsiteX1" fmla="*/ 13738 w 466958"/>
                <a:gd name="connsiteY1" fmla="*/ 386474 h 394386"/>
                <a:gd name="connsiteX2" fmla="*/ 0 w 466958"/>
                <a:gd name="connsiteY2" fmla="*/ 382210 h 394386"/>
                <a:gd name="connsiteX3" fmla="*/ 233479 w 466958"/>
                <a:gd name="connsiteY3" fmla="*/ 0 h 394386"/>
                <a:gd name="connsiteX4" fmla="*/ 466958 w 466958"/>
                <a:gd name="connsiteY4" fmla="*/ 382210 h 394386"/>
                <a:gd name="connsiteX5" fmla="*/ 453219 w 466958"/>
                <a:gd name="connsiteY5" fmla="*/ 386474 h 394386"/>
                <a:gd name="connsiteX6" fmla="*/ 374744 w 466958"/>
                <a:gd name="connsiteY6" fmla="*/ 394385 h 394386"/>
                <a:gd name="connsiteX7" fmla="*/ 233479 w 466958"/>
                <a:gd name="connsiteY7" fmla="*/ 240259 h 394386"/>
                <a:gd name="connsiteX8" fmla="*/ 92214 w 466958"/>
                <a:gd name="connsiteY8" fmla="*/ 394386 h 394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6958" h="394386">
                  <a:moveTo>
                    <a:pt x="92214" y="394386"/>
                  </a:moveTo>
                  <a:lnTo>
                    <a:pt x="13738" y="386474"/>
                  </a:lnTo>
                  <a:lnTo>
                    <a:pt x="0" y="382210"/>
                  </a:lnTo>
                  <a:lnTo>
                    <a:pt x="233479" y="0"/>
                  </a:lnTo>
                  <a:lnTo>
                    <a:pt x="466958" y="382210"/>
                  </a:lnTo>
                  <a:lnTo>
                    <a:pt x="453219" y="386474"/>
                  </a:lnTo>
                  <a:lnTo>
                    <a:pt x="374744" y="394385"/>
                  </a:lnTo>
                  <a:lnTo>
                    <a:pt x="233479" y="240259"/>
                  </a:lnTo>
                  <a:lnTo>
                    <a:pt x="92214" y="394386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4FCBDDD4-AB06-4789-A733-8F007C3029C2}"/>
                </a:ext>
              </a:extLst>
            </p:cNvPr>
            <p:cNvSpPr/>
            <p:nvPr/>
          </p:nvSpPr>
          <p:spPr>
            <a:xfrm rot="10800000">
              <a:off x="6565520" y="3977162"/>
              <a:ext cx="610902" cy="560628"/>
            </a:xfrm>
            <a:custGeom>
              <a:avLst/>
              <a:gdLst>
                <a:gd name="connsiteX0" fmla="*/ 114286 w 956206"/>
                <a:gd name="connsiteY0" fmla="*/ 877516 h 877516"/>
                <a:gd name="connsiteX1" fmla="*/ 89459 w 956206"/>
                <a:gd name="connsiteY1" fmla="*/ 864040 h 877516"/>
                <a:gd name="connsiteX2" fmla="*/ 19552 w 956206"/>
                <a:gd name="connsiteY2" fmla="*/ 806361 h 877516"/>
                <a:gd name="connsiteX3" fmla="*/ 0 w 956206"/>
                <a:gd name="connsiteY3" fmla="*/ 782664 h 877516"/>
                <a:gd name="connsiteX4" fmla="*/ 478103 w 956206"/>
                <a:gd name="connsiteY4" fmla="*/ 0 h 877516"/>
                <a:gd name="connsiteX5" fmla="*/ 956206 w 956206"/>
                <a:gd name="connsiteY5" fmla="*/ 782664 h 877516"/>
                <a:gd name="connsiteX6" fmla="*/ 936653 w 956206"/>
                <a:gd name="connsiteY6" fmla="*/ 806361 h 877516"/>
                <a:gd name="connsiteX7" fmla="*/ 866746 w 956206"/>
                <a:gd name="connsiteY7" fmla="*/ 864040 h 877516"/>
                <a:gd name="connsiteX8" fmla="*/ 841920 w 956206"/>
                <a:gd name="connsiteY8" fmla="*/ 877515 h 877516"/>
                <a:gd name="connsiteX9" fmla="*/ 478103 w 956206"/>
                <a:gd name="connsiteY9" fmla="*/ 281940 h 877516"/>
                <a:gd name="connsiteX10" fmla="*/ 114286 w 956206"/>
                <a:gd name="connsiteY10" fmla="*/ 877516 h 877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6206" h="877516">
                  <a:moveTo>
                    <a:pt x="114286" y="877516"/>
                  </a:moveTo>
                  <a:lnTo>
                    <a:pt x="89459" y="864040"/>
                  </a:lnTo>
                  <a:cubicBezTo>
                    <a:pt x="64330" y="847063"/>
                    <a:pt x="40922" y="827731"/>
                    <a:pt x="19552" y="806361"/>
                  </a:cubicBezTo>
                  <a:lnTo>
                    <a:pt x="0" y="782664"/>
                  </a:lnTo>
                  <a:lnTo>
                    <a:pt x="478103" y="0"/>
                  </a:lnTo>
                  <a:lnTo>
                    <a:pt x="956206" y="782664"/>
                  </a:lnTo>
                  <a:lnTo>
                    <a:pt x="936653" y="806361"/>
                  </a:lnTo>
                  <a:cubicBezTo>
                    <a:pt x="915283" y="827731"/>
                    <a:pt x="891875" y="847063"/>
                    <a:pt x="866746" y="864040"/>
                  </a:cubicBezTo>
                  <a:lnTo>
                    <a:pt x="841920" y="877515"/>
                  </a:lnTo>
                  <a:lnTo>
                    <a:pt x="478103" y="281940"/>
                  </a:lnTo>
                  <a:lnTo>
                    <a:pt x="114286" y="877516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47474C37-AA3D-4D37-BF40-E17E7F389467}"/>
                </a:ext>
              </a:extLst>
            </p:cNvPr>
            <p:cNvSpPr/>
            <p:nvPr/>
          </p:nvSpPr>
          <p:spPr>
            <a:xfrm rot="10800000">
              <a:off x="7091714" y="4132686"/>
              <a:ext cx="160606" cy="405104"/>
            </a:xfrm>
            <a:custGeom>
              <a:avLst/>
              <a:gdLst>
                <a:gd name="connsiteX0" fmla="*/ 30250 w 251386"/>
                <a:gd name="connsiteY0" fmla="*/ 634084 h 634084"/>
                <a:gd name="connsiteX1" fmla="*/ 9597 w 251386"/>
                <a:gd name="connsiteY1" fmla="*/ 567551 h 634084"/>
                <a:gd name="connsiteX2" fmla="*/ 0 w 251386"/>
                <a:gd name="connsiteY2" fmla="*/ 472355 h 634084"/>
                <a:gd name="connsiteX3" fmla="*/ 1 w 251386"/>
                <a:gd name="connsiteY3" fmla="*/ 0 h 634084"/>
                <a:gd name="connsiteX4" fmla="*/ 251386 w 251386"/>
                <a:gd name="connsiteY4" fmla="*/ 0 h 634084"/>
                <a:gd name="connsiteX5" fmla="*/ 30250 w 251386"/>
                <a:gd name="connsiteY5" fmla="*/ 634084 h 634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1386" h="634084">
                  <a:moveTo>
                    <a:pt x="30250" y="634084"/>
                  </a:moveTo>
                  <a:lnTo>
                    <a:pt x="9597" y="567551"/>
                  </a:lnTo>
                  <a:cubicBezTo>
                    <a:pt x="3305" y="536802"/>
                    <a:pt x="0" y="504965"/>
                    <a:pt x="0" y="472355"/>
                  </a:cubicBezTo>
                  <a:cubicBezTo>
                    <a:pt x="0" y="314903"/>
                    <a:pt x="1" y="157452"/>
                    <a:pt x="1" y="0"/>
                  </a:cubicBezTo>
                  <a:lnTo>
                    <a:pt x="251386" y="0"/>
                  </a:lnTo>
                  <a:lnTo>
                    <a:pt x="30250" y="634084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842957D4-F28E-4C4B-AE16-863588593493}"/>
                </a:ext>
              </a:extLst>
            </p:cNvPr>
            <p:cNvSpPr/>
            <p:nvPr/>
          </p:nvSpPr>
          <p:spPr>
            <a:xfrm rot="10800000">
              <a:off x="6489623" y="4132689"/>
              <a:ext cx="160604" cy="405101"/>
            </a:xfrm>
            <a:custGeom>
              <a:avLst/>
              <a:gdLst>
                <a:gd name="connsiteX0" fmla="*/ 221135 w 251383"/>
                <a:gd name="connsiteY0" fmla="*/ 634079 h 634079"/>
                <a:gd name="connsiteX1" fmla="*/ 0 w 251383"/>
                <a:gd name="connsiteY1" fmla="*/ 0 h 634079"/>
                <a:gd name="connsiteX2" fmla="*/ 251383 w 251383"/>
                <a:gd name="connsiteY2" fmla="*/ 0 h 634079"/>
                <a:gd name="connsiteX3" fmla="*/ 251383 w 251383"/>
                <a:gd name="connsiteY3" fmla="*/ 472355 h 634079"/>
                <a:gd name="connsiteX4" fmla="*/ 241786 w 251383"/>
                <a:gd name="connsiteY4" fmla="*/ 567551 h 634079"/>
                <a:gd name="connsiteX5" fmla="*/ 221135 w 251383"/>
                <a:gd name="connsiteY5" fmla="*/ 634079 h 634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1383" h="634079">
                  <a:moveTo>
                    <a:pt x="221135" y="634079"/>
                  </a:moveTo>
                  <a:lnTo>
                    <a:pt x="0" y="0"/>
                  </a:lnTo>
                  <a:lnTo>
                    <a:pt x="251383" y="0"/>
                  </a:lnTo>
                  <a:lnTo>
                    <a:pt x="251383" y="472355"/>
                  </a:lnTo>
                  <a:cubicBezTo>
                    <a:pt x="251383" y="504965"/>
                    <a:pt x="248079" y="536802"/>
                    <a:pt x="241786" y="567551"/>
                  </a:cubicBezTo>
                  <a:lnTo>
                    <a:pt x="221135" y="634079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四角形: 角を丸くする 15">
              <a:extLst>
                <a:ext uri="{FF2B5EF4-FFF2-40B4-BE49-F238E27FC236}">
                  <a16:creationId xmlns:a16="http://schemas.microsoft.com/office/drawing/2014/main" id="{2147F83F-9AD2-4F88-820D-39930EE1A625}"/>
                </a:ext>
              </a:extLst>
            </p:cNvPr>
            <p:cNvSpPr/>
            <p:nvPr/>
          </p:nvSpPr>
          <p:spPr>
            <a:xfrm>
              <a:off x="6472379" y="4505506"/>
              <a:ext cx="797182" cy="92969"/>
            </a:xfrm>
            <a:prstGeom prst="roundRect">
              <a:avLst>
                <a:gd name="adj" fmla="val 13394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四角形: 角を丸くする 16">
              <a:extLst>
                <a:ext uri="{FF2B5EF4-FFF2-40B4-BE49-F238E27FC236}">
                  <a16:creationId xmlns:a16="http://schemas.microsoft.com/office/drawing/2014/main" id="{5D5B01DB-88AC-450E-812D-4249F8EAAF88}"/>
                </a:ext>
              </a:extLst>
            </p:cNvPr>
            <p:cNvSpPr/>
            <p:nvPr/>
          </p:nvSpPr>
          <p:spPr>
            <a:xfrm>
              <a:off x="6745206" y="4493250"/>
              <a:ext cx="251529" cy="117481"/>
            </a:xfrm>
            <a:prstGeom prst="roundRect">
              <a:avLst>
                <a:gd name="adj" fmla="val 13394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89F961EB-9F27-4C9A-939C-19BF361D4F83}"/>
                </a:ext>
              </a:extLst>
            </p:cNvPr>
            <p:cNvSpPr/>
            <p:nvPr/>
          </p:nvSpPr>
          <p:spPr>
            <a:xfrm rot="5400000">
              <a:off x="6729081" y="4454540"/>
              <a:ext cx="123899" cy="134803"/>
            </a:xfrm>
            <a:custGeom>
              <a:avLst/>
              <a:gdLst>
                <a:gd name="connsiteX0" fmla="*/ 0 w 511662"/>
                <a:gd name="connsiteY0" fmla="*/ 349732 h 608655"/>
                <a:gd name="connsiteX1" fmla="*/ 0 w 511662"/>
                <a:gd name="connsiteY1" fmla="*/ 57154 h 608655"/>
                <a:gd name="connsiteX2" fmla="*/ 57154 w 511662"/>
                <a:gd name="connsiteY2" fmla="*/ 0 h 608655"/>
                <a:gd name="connsiteX3" fmla="*/ 114308 w 511662"/>
                <a:gd name="connsiteY3" fmla="*/ 57154 h 608655"/>
                <a:gd name="connsiteX4" fmla="*/ 114307 w 511662"/>
                <a:gd name="connsiteY4" fmla="*/ 137465 h 608655"/>
                <a:gd name="connsiteX5" fmla="*/ 132451 w 511662"/>
                <a:gd name="connsiteY5" fmla="*/ 137465 h 608655"/>
                <a:gd name="connsiteX6" fmla="*/ 132451 w 511662"/>
                <a:gd name="connsiteY6" fmla="*/ 60993 h 608655"/>
                <a:gd name="connsiteX7" fmla="*/ 189605 w 511662"/>
                <a:gd name="connsiteY7" fmla="*/ 3839 h 608655"/>
                <a:gd name="connsiteX8" fmla="*/ 246759 w 511662"/>
                <a:gd name="connsiteY8" fmla="*/ 60993 h 608655"/>
                <a:gd name="connsiteX9" fmla="*/ 246758 w 511662"/>
                <a:gd name="connsiteY9" fmla="*/ 137465 h 608655"/>
                <a:gd name="connsiteX10" fmla="*/ 264902 w 511662"/>
                <a:gd name="connsiteY10" fmla="*/ 137465 h 608655"/>
                <a:gd name="connsiteX11" fmla="*/ 264902 w 511662"/>
                <a:gd name="connsiteY11" fmla="*/ 60991 h 608655"/>
                <a:gd name="connsiteX12" fmla="*/ 322056 w 511662"/>
                <a:gd name="connsiteY12" fmla="*/ 3837 h 608655"/>
                <a:gd name="connsiteX13" fmla="*/ 379210 w 511662"/>
                <a:gd name="connsiteY13" fmla="*/ 60991 h 608655"/>
                <a:gd name="connsiteX14" fmla="*/ 379209 w 511662"/>
                <a:gd name="connsiteY14" fmla="*/ 137465 h 608655"/>
                <a:gd name="connsiteX15" fmla="*/ 397354 w 511662"/>
                <a:gd name="connsiteY15" fmla="*/ 137465 h 608655"/>
                <a:gd name="connsiteX16" fmla="*/ 397354 w 511662"/>
                <a:gd name="connsiteY16" fmla="*/ 60992 h 608655"/>
                <a:gd name="connsiteX17" fmla="*/ 454508 w 511662"/>
                <a:gd name="connsiteY17" fmla="*/ 3838 h 608655"/>
                <a:gd name="connsiteX18" fmla="*/ 511662 w 511662"/>
                <a:gd name="connsiteY18" fmla="*/ 60992 h 608655"/>
                <a:gd name="connsiteX19" fmla="*/ 511661 w 511662"/>
                <a:gd name="connsiteY19" fmla="*/ 353570 h 608655"/>
                <a:gd name="connsiteX20" fmla="*/ 511660 w 511662"/>
                <a:gd name="connsiteY20" fmla="*/ 353570 h 608655"/>
                <a:gd name="connsiteX21" fmla="*/ 511660 w 511662"/>
                <a:gd name="connsiteY21" fmla="*/ 373060 h 608655"/>
                <a:gd name="connsiteX22" fmla="*/ 276065 w 511662"/>
                <a:gd name="connsiteY22" fmla="*/ 608655 h 608655"/>
                <a:gd name="connsiteX23" fmla="*/ 235596 w 511662"/>
                <a:gd name="connsiteY23" fmla="*/ 608655 h 608655"/>
                <a:gd name="connsiteX24" fmla="*/ 1 w 511662"/>
                <a:gd name="connsiteY24" fmla="*/ 373060 h 608655"/>
                <a:gd name="connsiteX25" fmla="*/ 1 w 511662"/>
                <a:gd name="connsiteY25" fmla="*/ 349732 h 608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11662" h="608655">
                  <a:moveTo>
                    <a:pt x="0" y="349732"/>
                  </a:moveTo>
                  <a:lnTo>
                    <a:pt x="0" y="57154"/>
                  </a:lnTo>
                  <a:cubicBezTo>
                    <a:pt x="0" y="25589"/>
                    <a:pt x="25589" y="0"/>
                    <a:pt x="57154" y="0"/>
                  </a:cubicBezTo>
                  <a:cubicBezTo>
                    <a:pt x="88719" y="0"/>
                    <a:pt x="114308" y="25589"/>
                    <a:pt x="114308" y="57154"/>
                  </a:cubicBezTo>
                  <a:lnTo>
                    <a:pt x="114307" y="137465"/>
                  </a:lnTo>
                  <a:lnTo>
                    <a:pt x="132451" y="137465"/>
                  </a:lnTo>
                  <a:lnTo>
                    <a:pt x="132451" y="60993"/>
                  </a:lnTo>
                  <a:cubicBezTo>
                    <a:pt x="132451" y="29428"/>
                    <a:pt x="158040" y="3839"/>
                    <a:pt x="189605" y="3839"/>
                  </a:cubicBezTo>
                  <a:cubicBezTo>
                    <a:pt x="221170" y="3839"/>
                    <a:pt x="246759" y="29428"/>
                    <a:pt x="246759" y="60993"/>
                  </a:cubicBezTo>
                  <a:lnTo>
                    <a:pt x="246758" y="137465"/>
                  </a:lnTo>
                  <a:lnTo>
                    <a:pt x="264902" y="137465"/>
                  </a:lnTo>
                  <a:lnTo>
                    <a:pt x="264902" y="60991"/>
                  </a:lnTo>
                  <a:cubicBezTo>
                    <a:pt x="264902" y="29426"/>
                    <a:pt x="290491" y="3837"/>
                    <a:pt x="322056" y="3837"/>
                  </a:cubicBezTo>
                  <a:cubicBezTo>
                    <a:pt x="353621" y="3837"/>
                    <a:pt x="379210" y="29426"/>
                    <a:pt x="379210" y="60991"/>
                  </a:cubicBezTo>
                  <a:lnTo>
                    <a:pt x="379209" y="137465"/>
                  </a:lnTo>
                  <a:lnTo>
                    <a:pt x="397354" y="137465"/>
                  </a:lnTo>
                  <a:lnTo>
                    <a:pt x="397354" y="60992"/>
                  </a:lnTo>
                  <a:cubicBezTo>
                    <a:pt x="397354" y="29427"/>
                    <a:pt x="422943" y="3838"/>
                    <a:pt x="454508" y="3838"/>
                  </a:cubicBezTo>
                  <a:cubicBezTo>
                    <a:pt x="486073" y="3838"/>
                    <a:pt x="511662" y="29427"/>
                    <a:pt x="511662" y="60992"/>
                  </a:cubicBezTo>
                  <a:cubicBezTo>
                    <a:pt x="511662" y="158518"/>
                    <a:pt x="511661" y="256044"/>
                    <a:pt x="511661" y="353570"/>
                  </a:cubicBezTo>
                  <a:lnTo>
                    <a:pt x="511660" y="353570"/>
                  </a:lnTo>
                  <a:lnTo>
                    <a:pt x="511660" y="373060"/>
                  </a:lnTo>
                  <a:cubicBezTo>
                    <a:pt x="511660" y="503176"/>
                    <a:pt x="406181" y="608655"/>
                    <a:pt x="276065" y="608655"/>
                  </a:cubicBezTo>
                  <a:lnTo>
                    <a:pt x="235596" y="608655"/>
                  </a:lnTo>
                  <a:cubicBezTo>
                    <a:pt x="105480" y="608655"/>
                    <a:pt x="1" y="503176"/>
                    <a:pt x="1" y="373060"/>
                  </a:cubicBezTo>
                  <a:lnTo>
                    <a:pt x="1" y="349732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FCCA0F3B-B941-41EF-B79B-423A36CA58BC}"/>
                </a:ext>
              </a:extLst>
            </p:cNvPr>
            <p:cNvSpPr/>
            <p:nvPr/>
          </p:nvSpPr>
          <p:spPr>
            <a:xfrm rot="16200000" flipH="1">
              <a:off x="6892018" y="4454540"/>
              <a:ext cx="123899" cy="134803"/>
            </a:xfrm>
            <a:custGeom>
              <a:avLst/>
              <a:gdLst>
                <a:gd name="connsiteX0" fmla="*/ 0 w 511662"/>
                <a:gd name="connsiteY0" fmla="*/ 349732 h 608655"/>
                <a:gd name="connsiteX1" fmla="*/ 0 w 511662"/>
                <a:gd name="connsiteY1" fmla="*/ 57154 h 608655"/>
                <a:gd name="connsiteX2" fmla="*/ 57154 w 511662"/>
                <a:gd name="connsiteY2" fmla="*/ 0 h 608655"/>
                <a:gd name="connsiteX3" fmla="*/ 114308 w 511662"/>
                <a:gd name="connsiteY3" fmla="*/ 57154 h 608655"/>
                <a:gd name="connsiteX4" fmla="*/ 114307 w 511662"/>
                <a:gd name="connsiteY4" fmla="*/ 137465 h 608655"/>
                <a:gd name="connsiteX5" fmla="*/ 132451 w 511662"/>
                <a:gd name="connsiteY5" fmla="*/ 137465 h 608655"/>
                <a:gd name="connsiteX6" fmla="*/ 132451 w 511662"/>
                <a:gd name="connsiteY6" fmla="*/ 60993 h 608655"/>
                <a:gd name="connsiteX7" fmla="*/ 189605 w 511662"/>
                <a:gd name="connsiteY7" fmla="*/ 3839 h 608655"/>
                <a:gd name="connsiteX8" fmla="*/ 246759 w 511662"/>
                <a:gd name="connsiteY8" fmla="*/ 60993 h 608655"/>
                <a:gd name="connsiteX9" fmla="*/ 246758 w 511662"/>
                <a:gd name="connsiteY9" fmla="*/ 137465 h 608655"/>
                <a:gd name="connsiteX10" fmla="*/ 264902 w 511662"/>
                <a:gd name="connsiteY10" fmla="*/ 137465 h 608655"/>
                <a:gd name="connsiteX11" fmla="*/ 264902 w 511662"/>
                <a:gd name="connsiteY11" fmla="*/ 60991 h 608655"/>
                <a:gd name="connsiteX12" fmla="*/ 322056 w 511662"/>
                <a:gd name="connsiteY12" fmla="*/ 3837 h 608655"/>
                <a:gd name="connsiteX13" fmla="*/ 379210 w 511662"/>
                <a:gd name="connsiteY13" fmla="*/ 60991 h 608655"/>
                <a:gd name="connsiteX14" fmla="*/ 379209 w 511662"/>
                <a:gd name="connsiteY14" fmla="*/ 137465 h 608655"/>
                <a:gd name="connsiteX15" fmla="*/ 397354 w 511662"/>
                <a:gd name="connsiteY15" fmla="*/ 137465 h 608655"/>
                <a:gd name="connsiteX16" fmla="*/ 397354 w 511662"/>
                <a:gd name="connsiteY16" fmla="*/ 60992 h 608655"/>
                <a:gd name="connsiteX17" fmla="*/ 454508 w 511662"/>
                <a:gd name="connsiteY17" fmla="*/ 3838 h 608655"/>
                <a:gd name="connsiteX18" fmla="*/ 511662 w 511662"/>
                <a:gd name="connsiteY18" fmla="*/ 60992 h 608655"/>
                <a:gd name="connsiteX19" fmla="*/ 511661 w 511662"/>
                <a:gd name="connsiteY19" fmla="*/ 353570 h 608655"/>
                <a:gd name="connsiteX20" fmla="*/ 511660 w 511662"/>
                <a:gd name="connsiteY20" fmla="*/ 353570 h 608655"/>
                <a:gd name="connsiteX21" fmla="*/ 511660 w 511662"/>
                <a:gd name="connsiteY21" fmla="*/ 373060 h 608655"/>
                <a:gd name="connsiteX22" fmla="*/ 276065 w 511662"/>
                <a:gd name="connsiteY22" fmla="*/ 608655 h 608655"/>
                <a:gd name="connsiteX23" fmla="*/ 235596 w 511662"/>
                <a:gd name="connsiteY23" fmla="*/ 608655 h 608655"/>
                <a:gd name="connsiteX24" fmla="*/ 1 w 511662"/>
                <a:gd name="connsiteY24" fmla="*/ 373060 h 608655"/>
                <a:gd name="connsiteX25" fmla="*/ 1 w 511662"/>
                <a:gd name="connsiteY25" fmla="*/ 349732 h 608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11662" h="608655">
                  <a:moveTo>
                    <a:pt x="0" y="349732"/>
                  </a:moveTo>
                  <a:lnTo>
                    <a:pt x="0" y="57154"/>
                  </a:lnTo>
                  <a:cubicBezTo>
                    <a:pt x="0" y="25589"/>
                    <a:pt x="25589" y="0"/>
                    <a:pt x="57154" y="0"/>
                  </a:cubicBezTo>
                  <a:cubicBezTo>
                    <a:pt x="88719" y="0"/>
                    <a:pt x="114308" y="25589"/>
                    <a:pt x="114308" y="57154"/>
                  </a:cubicBezTo>
                  <a:lnTo>
                    <a:pt x="114307" y="137465"/>
                  </a:lnTo>
                  <a:lnTo>
                    <a:pt x="132451" y="137465"/>
                  </a:lnTo>
                  <a:lnTo>
                    <a:pt x="132451" y="60993"/>
                  </a:lnTo>
                  <a:cubicBezTo>
                    <a:pt x="132451" y="29428"/>
                    <a:pt x="158040" y="3839"/>
                    <a:pt x="189605" y="3839"/>
                  </a:cubicBezTo>
                  <a:cubicBezTo>
                    <a:pt x="221170" y="3839"/>
                    <a:pt x="246759" y="29428"/>
                    <a:pt x="246759" y="60993"/>
                  </a:cubicBezTo>
                  <a:lnTo>
                    <a:pt x="246758" y="137465"/>
                  </a:lnTo>
                  <a:lnTo>
                    <a:pt x="264902" y="137465"/>
                  </a:lnTo>
                  <a:lnTo>
                    <a:pt x="264902" y="60991"/>
                  </a:lnTo>
                  <a:cubicBezTo>
                    <a:pt x="264902" y="29426"/>
                    <a:pt x="290491" y="3837"/>
                    <a:pt x="322056" y="3837"/>
                  </a:cubicBezTo>
                  <a:cubicBezTo>
                    <a:pt x="353621" y="3837"/>
                    <a:pt x="379210" y="29426"/>
                    <a:pt x="379210" y="60991"/>
                  </a:cubicBezTo>
                  <a:lnTo>
                    <a:pt x="379209" y="137465"/>
                  </a:lnTo>
                  <a:lnTo>
                    <a:pt x="397354" y="137465"/>
                  </a:lnTo>
                  <a:lnTo>
                    <a:pt x="397354" y="60992"/>
                  </a:lnTo>
                  <a:cubicBezTo>
                    <a:pt x="397354" y="29427"/>
                    <a:pt x="422943" y="3838"/>
                    <a:pt x="454508" y="3838"/>
                  </a:cubicBezTo>
                  <a:cubicBezTo>
                    <a:pt x="486073" y="3838"/>
                    <a:pt x="511662" y="29427"/>
                    <a:pt x="511662" y="60992"/>
                  </a:cubicBezTo>
                  <a:cubicBezTo>
                    <a:pt x="511662" y="158518"/>
                    <a:pt x="511661" y="256044"/>
                    <a:pt x="511661" y="353570"/>
                  </a:cubicBezTo>
                  <a:lnTo>
                    <a:pt x="511660" y="353570"/>
                  </a:lnTo>
                  <a:lnTo>
                    <a:pt x="511660" y="373060"/>
                  </a:lnTo>
                  <a:cubicBezTo>
                    <a:pt x="511660" y="503176"/>
                    <a:pt x="406181" y="608655"/>
                    <a:pt x="276065" y="608655"/>
                  </a:cubicBezTo>
                  <a:lnTo>
                    <a:pt x="235596" y="608655"/>
                  </a:lnTo>
                  <a:cubicBezTo>
                    <a:pt x="105480" y="608655"/>
                    <a:pt x="1" y="503176"/>
                    <a:pt x="1" y="373060"/>
                  </a:cubicBezTo>
                  <a:lnTo>
                    <a:pt x="1" y="349732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0B83A25F-3E19-4E21-9F53-F4DE47AB2893}"/>
                </a:ext>
              </a:extLst>
            </p:cNvPr>
            <p:cNvGrpSpPr/>
            <p:nvPr/>
          </p:nvGrpSpPr>
          <p:grpSpPr>
            <a:xfrm flipH="1">
              <a:off x="7000269" y="4247874"/>
              <a:ext cx="673867" cy="703492"/>
              <a:chOff x="6819237" y="4683363"/>
              <a:chExt cx="1054761" cy="1101131"/>
            </a:xfrm>
            <a:solidFill>
              <a:srgbClr val="FF0000"/>
            </a:solidFill>
          </p:grpSpPr>
          <p:sp>
            <p:nvSpPr>
              <p:cNvPr id="95" name="四角形: 角を丸くする 94">
                <a:extLst>
                  <a:ext uri="{FF2B5EF4-FFF2-40B4-BE49-F238E27FC236}">
                    <a16:creationId xmlns:a16="http://schemas.microsoft.com/office/drawing/2014/main" id="{7F158AFC-C68E-49E0-8611-7930C1BE5720}"/>
                  </a:ext>
                </a:extLst>
              </p:cNvPr>
              <p:cNvSpPr/>
              <p:nvPr/>
            </p:nvSpPr>
            <p:spPr>
              <a:xfrm rot="1358012">
                <a:off x="7713864" y="4972600"/>
                <a:ext cx="127556" cy="322840"/>
              </a:xfrm>
              <a:prstGeom prst="roundRect">
                <a:avLst>
                  <a:gd name="adj" fmla="val 16398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96" name="グループ化 95">
                <a:extLst>
                  <a:ext uri="{FF2B5EF4-FFF2-40B4-BE49-F238E27FC236}">
                    <a16:creationId xmlns:a16="http://schemas.microsoft.com/office/drawing/2014/main" id="{97357D47-A043-449F-A97C-8047E35458D3}"/>
                  </a:ext>
                </a:extLst>
              </p:cNvPr>
              <p:cNvGrpSpPr/>
              <p:nvPr/>
            </p:nvGrpSpPr>
            <p:grpSpPr>
              <a:xfrm>
                <a:off x="6819237" y="4683363"/>
                <a:ext cx="1054761" cy="1101131"/>
                <a:chOff x="4558637" y="4683363"/>
                <a:chExt cx="1054761" cy="1101131"/>
              </a:xfrm>
              <a:grpFill/>
            </p:grpSpPr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E0062B60-A966-4EE9-A4B7-74E7A9AE9B92}"/>
                    </a:ext>
                  </a:extLst>
                </p:cNvPr>
                <p:cNvSpPr/>
                <p:nvPr/>
              </p:nvSpPr>
              <p:spPr>
                <a:xfrm>
                  <a:off x="4558637" y="4683363"/>
                  <a:ext cx="1054761" cy="1005105"/>
                </a:xfrm>
                <a:custGeom>
                  <a:avLst/>
                  <a:gdLst>
                    <a:gd name="connsiteX0" fmla="*/ 642937 w 1042987"/>
                    <a:gd name="connsiteY0" fmla="*/ 0 h 938213"/>
                    <a:gd name="connsiteX1" fmla="*/ 414337 w 1042987"/>
                    <a:gd name="connsiteY1" fmla="*/ 547688 h 938213"/>
                    <a:gd name="connsiteX2" fmla="*/ 0 w 1042987"/>
                    <a:gd name="connsiteY2" fmla="*/ 752475 h 938213"/>
                    <a:gd name="connsiteX3" fmla="*/ 233362 w 1042987"/>
                    <a:gd name="connsiteY3" fmla="*/ 938213 h 938213"/>
                    <a:gd name="connsiteX4" fmla="*/ 547687 w 1042987"/>
                    <a:gd name="connsiteY4" fmla="*/ 938213 h 938213"/>
                    <a:gd name="connsiteX5" fmla="*/ 1042987 w 1042987"/>
                    <a:gd name="connsiteY5" fmla="*/ 404813 h 938213"/>
                    <a:gd name="connsiteX6" fmla="*/ 1042987 w 1042987"/>
                    <a:gd name="connsiteY6" fmla="*/ 295275 h 938213"/>
                    <a:gd name="connsiteX7" fmla="*/ 819150 w 1042987"/>
                    <a:gd name="connsiteY7" fmla="*/ 209550 h 938213"/>
                    <a:gd name="connsiteX8" fmla="*/ 642937 w 1042987"/>
                    <a:gd name="connsiteY8" fmla="*/ 0 h 938213"/>
                    <a:gd name="connsiteX0" fmla="*/ 642937 w 1042987"/>
                    <a:gd name="connsiteY0" fmla="*/ 0 h 938213"/>
                    <a:gd name="connsiteX1" fmla="*/ 414337 w 1042987"/>
                    <a:gd name="connsiteY1" fmla="*/ 547688 h 938213"/>
                    <a:gd name="connsiteX2" fmla="*/ 0 w 1042987"/>
                    <a:gd name="connsiteY2" fmla="*/ 752475 h 938213"/>
                    <a:gd name="connsiteX3" fmla="*/ 233362 w 1042987"/>
                    <a:gd name="connsiteY3" fmla="*/ 938213 h 938213"/>
                    <a:gd name="connsiteX4" fmla="*/ 547687 w 1042987"/>
                    <a:gd name="connsiteY4" fmla="*/ 938213 h 938213"/>
                    <a:gd name="connsiteX5" fmla="*/ 895350 w 1042987"/>
                    <a:gd name="connsiteY5" fmla="*/ 610282 h 938213"/>
                    <a:gd name="connsiteX6" fmla="*/ 1042987 w 1042987"/>
                    <a:gd name="connsiteY6" fmla="*/ 295275 h 938213"/>
                    <a:gd name="connsiteX7" fmla="*/ 819150 w 1042987"/>
                    <a:gd name="connsiteY7" fmla="*/ 209550 h 938213"/>
                    <a:gd name="connsiteX8" fmla="*/ 642937 w 1042987"/>
                    <a:gd name="connsiteY8" fmla="*/ 0 h 938213"/>
                    <a:gd name="connsiteX0" fmla="*/ 642937 w 1042987"/>
                    <a:gd name="connsiteY0" fmla="*/ 0 h 942680"/>
                    <a:gd name="connsiteX1" fmla="*/ 414337 w 1042987"/>
                    <a:gd name="connsiteY1" fmla="*/ 547688 h 942680"/>
                    <a:gd name="connsiteX2" fmla="*/ 0 w 1042987"/>
                    <a:gd name="connsiteY2" fmla="*/ 752475 h 942680"/>
                    <a:gd name="connsiteX3" fmla="*/ 233362 w 1042987"/>
                    <a:gd name="connsiteY3" fmla="*/ 938213 h 942680"/>
                    <a:gd name="connsiteX4" fmla="*/ 695324 w 1042987"/>
                    <a:gd name="connsiteY4" fmla="*/ 942680 h 942680"/>
                    <a:gd name="connsiteX5" fmla="*/ 895350 w 1042987"/>
                    <a:gd name="connsiteY5" fmla="*/ 610282 h 942680"/>
                    <a:gd name="connsiteX6" fmla="*/ 1042987 w 1042987"/>
                    <a:gd name="connsiteY6" fmla="*/ 295275 h 942680"/>
                    <a:gd name="connsiteX7" fmla="*/ 819150 w 1042987"/>
                    <a:gd name="connsiteY7" fmla="*/ 209550 h 942680"/>
                    <a:gd name="connsiteX8" fmla="*/ 642937 w 1042987"/>
                    <a:gd name="connsiteY8" fmla="*/ 0 h 942680"/>
                    <a:gd name="connsiteX0" fmla="*/ 642937 w 1042987"/>
                    <a:gd name="connsiteY0" fmla="*/ 0 h 942680"/>
                    <a:gd name="connsiteX1" fmla="*/ 423862 w 1042987"/>
                    <a:gd name="connsiteY1" fmla="*/ 480687 h 942680"/>
                    <a:gd name="connsiteX2" fmla="*/ 0 w 1042987"/>
                    <a:gd name="connsiteY2" fmla="*/ 752475 h 942680"/>
                    <a:gd name="connsiteX3" fmla="*/ 233362 w 1042987"/>
                    <a:gd name="connsiteY3" fmla="*/ 938213 h 942680"/>
                    <a:gd name="connsiteX4" fmla="*/ 695324 w 1042987"/>
                    <a:gd name="connsiteY4" fmla="*/ 942680 h 942680"/>
                    <a:gd name="connsiteX5" fmla="*/ 895350 w 1042987"/>
                    <a:gd name="connsiteY5" fmla="*/ 610282 h 942680"/>
                    <a:gd name="connsiteX6" fmla="*/ 1042987 w 1042987"/>
                    <a:gd name="connsiteY6" fmla="*/ 295275 h 942680"/>
                    <a:gd name="connsiteX7" fmla="*/ 819150 w 1042987"/>
                    <a:gd name="connsiteY7" fmla="*/ 209550 h 942680"/>
                    <a:gd name="connsiteX8" fmla="*/ 642937 w 1042987"/>
                    <a:gd name="connsiteY8" fmla="*/ 0 h 942680"/>
                    <a:gd name="connsiteX0" fmla="*/ 657616 w 1057666"/>
                    <a:gd name="connsiteY0" fmla="*/ 0 h 942680"/>
                    <a:gd name="connsiteX1" fmla="*/ 438541 w 1057666"/>
                    <a:gd name="connsiteY1" fmla="*/ 480687 h 942680"/>
                    <a:gd name="connsiteX2" fmla="*/ 14679 w 1057666"/>
                    <a:gd name="connsiteY2" fmla="*/ 752475 h 942680"/>
                    <a:gd name="connsiteX3" fmla="*/ 248041 w 1057666"/>
                    <a:gd name="connsiteY3" fmla="*/ 938213 h 942680"/>
                    <a:gd name="connsiteX4" fmla="*/ 710003 w 1057666"/>
                    <a:gd name="connsiteY4" fmla="*/ 942680 h 942680"/>
                    <a:gd name="connsiteX5" fmla="*/ 910029 w 1057666"/>
                    <a:gd name="connsiteY5" fmla="*/ 610282 h 942680"/>
                    <a:gd name="connsiteX6" fmla="*/ 1057666 w 1057666"/>
                    <a:gd name="connsiteY6" fmla="*/ 295275 h 942680"/>
                    <a:gd name="connsiteX7" fmla="*/ 833829 w 1057666"/>
                    <a:gd name="connsiteY7" fmla="*/ 209550 h 942680"/>
                    <a:gd name="connsiteX8" fmla="*/ 657616 w 1057666"/>
                    <a:gd name="connsiteY8" fmla="*/ 0 h 942680"/>
                    <a:gd name="connsiteX0" fmla="*/ 660602 w 1060652"/>
                    <a:gd name="connsiteY0" fmla="*/ 0 h 942680"/>
                    <a:gd name="connsiteX1" fmla="*/ 441527 w 1060652"/>
                    <a:gd name="connsiteY1" fmla="*/ 480687 h 942680"/>
                    <a:gd name="connsiteX2" fmla="*/ 17665 w 1060652"/>
                    <a:gd name="connsiteY2" fmla="*/ 752475 h 942680"/>
                    <a:gd name="connsiteX3" fmla="*/ 251027 w 1060652"/>
                    <a:gd name="connsiteY3" fmla="*/ 938213 h 942680"/>
                    <a:gd name="connsiteX4" fmla="*/ 712989 w 1060652"/>
                    <a:gd name="connsiteY4" fmla="*/ 942680 h 942680"/>
                    <a:gd name="connsiteX5" fmla="*/ 913015 w 1060652"/>
                    <a:gd name="connsiteY5" fmla="*/ 610282 h 942680"/>
                    <a:gd name="connsiteX6" fmla="*/ 1060652 w 1060652"/>
                    <a:gd name="connsiteY6" fmla="*/ 295275 h 942680"/>
                    <a:gd name="connsiteX7" fmla="*/ 836815 w 1060652"/>
                    <a:gd name="connsiteY7" fmla="*/ 209550 h 942680"/>
                    <a:gd name="connsiteX8" fmla="*/ 660602 w 1060652"/>
                    <a:gd name="connsiteY8" fmla="*/ 0 h 942680"/>
                    <a:gd name="connsiteX0" fmla="*/ 660602 w 1060652"/>
                    <a:gd name="connsiteY0" fmla="*/ 0 h 942682"/>
                    <a:gd name="connsiteX1" fmla="*/ 441527 w 1060652"/>
                    <a:gd name="connsiteY1" fmla="*/ 480687 h 942682"/>
                    <a:gd name="connsiteX2" fmla="*/ 17665 w 1060652"/>
                    <a:gd name="connsiteY2" fmla="*/ 752475 h 942682"/>
                    <a:gd name="connsiteX3" fmla="*/ 251027 w 1060652"/>
                    <a:gd name="connsiteY3" fmla="*/ 938213 h 942682"/>
                    <a:gd name="connsiteX4" fmla="*/ 712989 w 1060652"/>
                    <a:gd name="connsiteY4" fmla="*/ 942680 h 942682"/>
                    <a:gd name="connsiteX5" fmla="*/ 913015 w 1060652"/>
                    <a:gd name="connsiteY5" fmla="*/ 610282 h 942682"/>
                    <a:gd name="connsiteX6" fmla="*/ 1060652 w 1060652"/>
                    <a:gd name="connsiteY6" fmla="*/ 295275 h 942682"/>
                    <a:gd name="connsiteX7" fmla="*/ 836815 w 1060652"/>
                    <a:gd name="connsiteY7" fmla="*/ 209550 h 942682"/>
                    <a:gd name="connsiteX8" fmla="*/ 660602 w 1060652"/>
                    <a:gd name="connsiteY8" fmla="*/ 0 h 942682"/>
                    <a:gd name="connsiteX0" fmla="*/ 660602 w 1060652"/>
                    <a:gd name="connsiteY0" fmla="*/ 0 h 942682"/>
                    <a:gd name="connsiteX1" fmla="*/ 441527 w 1060652"/>
                    <a:gd name="connsiteY1" fmla="*/ 480687 h 942682"/>
                    <a:gd name="connsiteX2" fmla="*/ 17665 w 1060652"/>
                    <a:gd name="connsiteY2" fmla="*/ 752475 h 942682"/>
                    <a:gd name="connsiteX3" fmla="*/ 251027 w 1060652"/>
                    <a:gd name="connsiteY3" fmla="*/ 938213 h 942682"/>
                    <a:gd name="connsiteX4" fmla="*/ 712989 w 1060652"/>
                    <a:gd name="connsiteY4" fmla="*/ 942680 h 942682"/>
                    <a:gd name="connsiteX5" fmla="*/ 913015 w 1060652"/>
                    <a:gd name="connsiteY5" fmla="*/ 610282 h 942682"/>
                    <a:gd name="connsiteX6" fmla="*/ 1060652 w 1060652"/>
                    <a:gd name="connsiteY6" fmla="*/ 295275 h 942682"/>
                    <a:gd name="connsiteX7" fmla="*/ 836815 w 1060652"/>
                    <a:gd name="connsiteY7" fmla="*/ 209550 h 942682"/>
                    <a:gd name="connsiteX8" fmla="*/ 660602 w 1060652"/>
                    <a:gd name="connsiteY8" fmla="*/ 0 h 942682"/>
                    <a:gd name="connsiteX0" fmla="*/ 646789 w 1046839"/>
                    <a:gd name="connsiteY0" fmla="*/ 0 h 942682"/>
                    <a:gd name="connsiteX1" fmla="*/ 406283 w 1046839"/>
                    <a:gd name="connsiteY1" fmla="*/ 469520 h 942682"/>
                    <a:gd name="connsiteX2" fmla="*/ 3852 w 1046839"/>
                    <a:gd name="connsiteY2" fmla="*/ 752475 h 942682"/>
                    <a:gd name="connsiteX3" fmla="*/ 237214 w 1046839"/>
                    <a:gd name="connsiteY3" fmla="*/ 938213 h 942682"/>
                    <a:gd name="connsiteX4" fmla="*/ 699176 w 1046839"/>
                    <a:gd name="connsiteY4" fmla="*/ 942680 h 942682"/>
                    <a:gd name="connsiteX5" fmla="*/ 899202 w 1046839"/>
                    <a:gd name="connsiteY5" fmla="*/ 610282 h 942682"/>
                    <a:gd name="connsiteX6" fmla="*/ 1046839 w 1046839"/>
                    <a:gd name="connsiteY6" fmla="*/ 295275 h 942682"/>
                    <a:gd name="connsiteX7" fmla="*/ 823002 w 1046839"/>
                    <a:gd name="connsiteY7" fmla="*/ 209550 h 942682"/>
                    <a:gd name="connsiteX8" fmla="*/ 646789 w 1046839"/>
                    <a:gd name="connsiteY8" fmla="*/ 0 h 942682"/>
                    <a:gd name="connsiteX0" fmla="*/ 654711 w 1054761"/>
                    <a:gd name="connsiteY0" fmla="*/ 0 h 942682"/>
                    <a:gd name="connsiteX1" fmla="*/ 414205 w 1054761"/>
                    <a:gd name="connsiteY1" fmla="*/ 469520 h 942682"/>
                    <a:gd name="connsiteX2" fmla="*/ 11774 w 1054761"/>
                    <a:gd name="connsiteY2" fmla="*/ 752475 h 942682"/>
                    <a:gd name="connsiteX3" fmla="*/ 245136 w 1054761"/>
                    <a:gd name="connsiteY3" fmla="*/ 938213 h 942682"/>
                    <a:gd name="connsiteX4" fmla="*/ 707098 w 1054761"/>
                    <a:gd name="connsiteY4" fmla="*/ 942680 h 942682"/>
                    <a:gd name="connsiteX5" fmla="*/ 907124 w 1054761"/>
                    <a:gd name="connsiteY5" fmla="*/ 610282 h 942682"/>
                    <a:gd name="connsiteX6" fmla="*/ 1054761 w 1054761"/>
                    <a:gd name="connsiteY6" fmla="*/ 295275 h 942682"/>
                    <a:gd name="connsiteX7" fmla="*/ 830924 w 1054761"/>
                    <a:gd name="connsiteY7" fmla="*/ 209550 h 942682"/>
                    <a:gd name="connsiteX8" fmla="*/ 654711 w 1054761"/>
                    <a:gd name="connsiteY8" fmla="*/ 0 h 942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54761" h="942682">
                      <a:moveTo>
                        <a:pt x="654711" y="0"/>
                      </a:moveTo>
                      <a:cubicBezTo>
                        <a:pt x="581686" y="160229"/>
                        <a:pt x="499137" y="389692"/>
                        <a:pt x="414205" y="469520"/>
                      </a:cubicBezTo>
                      <a:cubicBezTo>
                        <a:pt x="329273" y="549348"/>
                        <a:pt x="68527" y="643092"/>
                        <a:pt x="11774" y="752475"/>
                      </a:cubicBezTo>
                      <a:cubicBezTo>
                        <a:pt x="-44979" y="861858"/>
                        <a:pt x="114962" y="938834"/>
                        <a:pt x="245136" y="938213"/>
                      </a:cubicBezTo>
                      <a:lnTo>
                        <a:pt x="707098" y="942680"/>
                      </a:lnTo>
                      <a:cubicBezTo>
                        <a:pt x="783298" y="943548"/>
                        <a:pt x="840449" y="721081"/>
                        <a:pt x="907124" y="610282"/>
                      </a:cubicBezTo>
                      <a:lnTo>
                        <a:pt x="1054761" y="295275"/>
                      </a:lnTo>
                      <a:lnTo>
                        <a:pt x="830924" y="209550"/>
                      </a:lnTo>
                      <a:lnTo>
                        <a:pt x="65471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ED8F627E-66F5-4D33-8558-4483B9FC6FC3}"/>
                    </a:ext>
                  </a:extLst>
                </p:cNvPr>
                <p:cNvSpPr/>
                <p:nvPr/>
              </p:nvSpPr>
              <p:spPr>
                <a:xfrm rot="1800000">
                  <a:off x="5011916" y="4752339"/>
                  <a:ext cx="188197" cy="1032155"/>
                </a:xfrm>
                <a:custGeom>
                  <a:avLst/>
                  <a:gdLst>
                    <a:gd name="connsiteX0" fmla="*/ 0 w 188197"/>
                    <a:gd name="connsiteY0" fmla="*/ 0 h 1032155"/>
                    <a:gd name="connsiteX1" fmla="*/ 110662 w 188197"/>
                    <a:gd name="connsiteY1" fmla="*/ 44122 h 1032155"/>
                    <a:gd name="connsiteX2" fmla="*/ 137778 w 188197"/>
                    <a:gd name="connsiteY2" fmla="*/ 132993 h 1032155"/>
                    <a:gd name="connsiteX3" fmla="*/ 188197 w 188197"/>
                    <a:gd name="connsiteY3" fmla="*/ 577266 h 1032155"/>
                    <a:gd name="connsiteX4" fmla="*/ 175162 w 188197"/>
                    <a:gd name="connsiteY4" fmla="*/ 807292 h 1032155"/>
                    <a:gd name="connsiteX5" fmla="*/ 146887 w 188197"/>
                    <a:gd name="connsiteY5" fmla="*/ 969338 h 1032155"/>
                    <a:gd name="connsiteX6" fmla="*/ 40553 w 188197"/>
                    <a:gd name="connsiteY6" fmla="*/ 1029277 h 1032155"/>
                    <a:gd name="connsiteX7" fmla="*/ 34635 w 188197"/>
                    <a:gd name="connsiteY7" fmla="*/ 1032155 h 1032155"/>
                    <a:gd name="connsiteX8" fmla="*/ 48333 w 188197"/>
                    <a:gd name="connsiteY8" fmla="*/ 983754 h 1032155"/>
                    <a:gd name="connsiteX9" fmla="*/ 91125 w 188197"/>
                    <a:gd name="connsiteY9" fmla="*/ 577266 h 1032155"/>
                    <a:gd name="connsiteX10" fmla="*/ 48333 w 188197"/>
                    <a:gd name="connsiteY10" fmla="*/ 170779 h 1032155"/>
                    <a:gd name="connsiteX11" fmla="*/ 0 w 188197"/>
                    <a:gd name="connsiteY11" fmla="*/ 0 h 1032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8197" h="1032155">
                      <a:moveTo>
                        <a:pt x="0" y="0"/>
                      </a:moveTo>
                      <a:lnTo>
                        <a:pt x="110662" y="44122"/>
                      </a:lnTo>
                      <a:lnTo>
                        <a:pt x="137778" y="132993"/>
                      </a:lnTo>
                      <a:cubicBezTo>
                        <a:pt x="170244" y="269545"/>
                        <a:pt x="188197" y="419676"/>
                        <a:pt x="188197" y="577266"/>
                      </a:cubicBezTo>
                      <a:cubicBezTo>
                        <a:pt x="188197" y="656061"/>
                        <a:pt x="183709" y="732991"/>
                        <a:pt x="175162" y="807292"/>
                      </a:cubicBezTo>
                      <a:lnTo>
                        <a:pt x="146887" y="969338"/>
                      </a:lnTo>
                      <a:lnTo>
                        <a:pt x="40553" y="1029277"/>
                      </a:lnTo>
                      <a:lnTo>
                        <a:pt x="34635" y="1032155"/>
                      </a:lnTo>
                      <a:lnTo>
                        <a:pt x="48333" y="983754"/>
                      </a:lnTo>
                      <a:cubicBezTo>
                        <a:pt x="75888" y="858816"/>
                        <a:pt x="91124" y="721454"/>
                        <a:pt x="91125" y="577266"/>
                      </a:cubicBezTo>
                      <a:cubicBezTo>
                        <a:pt x="91124" y="433079"/>
                        <a:pt x="75888" y="295717"/>
                        <a:pt x="48333" y="170779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FAFDE4B0-C5C5-479F-A1C9-1195765933A9}"/>
                    </a:ext>
                  </a:extLst>
                </p:cNvPr>
                <p:cNvSpPr/>
                <p:nvPr/>
              </p:nvSpPr>
              <p:spPr>
                <a:xfrm rot="1800000">
                  <a:off x="4823513" y="5030855"/>
                  <a:ext cx="76205" cy="687839"/>
                </a:xfrm>
                <a:custGeom>
                  <a:avLst/>
                  <a:gdLst>
                    <a:gd name="connsiteX0" fmla="*/ 48409 w 76205"/>
                    <a:gd name="connsiteY0" fmla="*/ 0 h 687839"/>
                    <a:gd name="connsiteX1" fmla="*/ 63171 w 76205"/>
                    <a:gd name="connsiteY1" fmla="*/ 84599 h 687839"/>
                    <a:gd name="connsiteX2" fmla="*/ 76205 w 76205"/>
                    <a:gd name="connsiteY2" fmla="*/ 314624 h 687839"/>
                    <a:gd name="connsiteX3" fmla="*/ 63171 w 76205"/>
                    <a:gd name="connsiteY3" fmla="*/ 544650 h 687839"/>
                    <a:gd name="connsiteX4" fmla="*/ 39539 w 76205"/>
                    <a:gd name="connsiteY4" fmla="*/ 680081 h 687839"/>
                    <a:gd name="connsiteX5" fmla="*/ 12963 w 76205"/>
                    <a:gd name="connsiteY5" fmla="*/ 687089 h 687839"/>
                    <a:gd name="connsiteX6" fmla="*/ 0 w 76205"/>
                    <a:gd name="connsiteY6" fmla="*/ 687839 h 687839"/>
                    <a:gd name="connsiteX7" fmla="*/ 25620 w 76205"/>
                    <a:gd name="connsiteY7" fmla="*/ 536925 h 687839"/>
                    <a:gd name="connsiteX8" fmla="*/ 37877 w 76205"/>
                    <a:gd name="connsiteY8" fmla="*/ 314624 h 687839"/>
                    <a:gd name="connsiteX9" fmla="*/ 29021 w 76205"/>
                    <a:gd name="connsiteY9" fmla="*/ 153996 h 687839"/>
                    <a:gd name="connsiteX10" fmla="*/ 39587 w 76205"/>
                    <a:gd name="connsiteY10" fmla="*/ 125499 h 687839"/>
                    <a:gd name="connsiteX11" fmla="*/ 49216 w 76205"/>
                    <a:gd name="connsiteY11" fmla="*/ 15897 h 687839"/>
                    <a:gd name="connsiteX12" fmla="*/ 48409 w 76205"/>
                    <a:gd name="connsiteY12" fmla="*/ 0 h 6878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6205" h="687839">
                      <a:moveTo>
                        <a:pt x="48409" y="0"/>
                      </a:moveTo>
                      <a:lnTo>
                        <a:pt x="63171" y="84599"/>
                      </a:lnTo>
                      <a:cubicBezTo>
                        <a:pt x="71717" y="158899"/>
                        <a:pt x="76205" y="235829"/>
                        <a:pt x="76205" y="314624"/>
                      </a:cubicBezTo>
                      <a:cubicBezTo>
                        <a:pt x="76205" y="393419"/>
                        <a:pt x="71717" y="470349"/>
                        <a:pt x="63171" y="544650"/>
                      </a:cubicBezTo>
                      <a:lnTo>
                        <a:pt x="39539" y="680081"/>
                      </a:lnTo>
                      <a:lnTo>
                        <a:pt x="12963" y="687089"/>
                      </a:lnTo>
                      <a:lnTo>
                        <a:pt x="0" y="687839"/>
                      </a:lnTo>
                      <a:lnTo>
                        <a:pt x="25620" y="536925"/>
                      </a:lnTo>
                      <a:cubicBezTo>
                        <a:pt x="33657" y="465120"/>
                        <a:pt x="37877" y="390773"/>
                        <a:pt x="37877" y="314624"/>
                      </a:cubicBezTo>
                      <a:lnTo>
                        <a:pt x="29021" y="153996"/>
                      </a:lnTo>
                      <a:lnTo>
                        <a:pt x="39587" y="125499"/>
                      </a:lnTo>
                      <a:cubicBezTo>
                        <a:pt x="47336" y="96455"/>
                        <a:pt x="49970" y="58850"/>
                        <a:pt x="49216" y="15897"/>
                      </a:cubicBezTo>
                      <a:lnTo>
                        <a:pt x="48409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6D4521C3-E719-40DD-A5FF-0D97956B667B}"/>
                    </a:ext>
                  </a:extLst>
                </p:cNvPr>
                <p:cNvSpPr/>
                <p:nvPr/>
              </p:nvSpPr>
              <p:spPr>
                <a:xfrm rot="1800000">
                  <a:off x="5227226" y="4904479"/>
                  <a:ext cx="161302" cy="869300"/>
                </a:xfrm>
                <a:custGeom>
                  <a:avLst/>
                  <a:gdLst>
                    <a:gd name="connsiteX0" fmla="*/ 0 w 161302"/>
                    <a:gd name="connsiteY0" fmla="*/ 13036 h 869300"/>
                    <a:gd name="connsiteX1" fmla="*/ 95322 w 161302"/>
                    <a:gd name="connsiteY1" fmla="*/ 0 h 869300"/>
                    <a:gd name="connsiteX2" fmla="*/ 110882 w 161302"/>
                    <a:gd name="connsiteY2" fmla="*/ 50999 h 869300"/>
                    <a:gd name="connsiteX3" fmla="*/ 161302 w 161302"/>
                    <a:gd name="connsiteY3" fmla="*/ 495272 h 869300"/>
                    <a:gd name="connsiteX4" fmla="*/ 148267 w 161302"/>
                    <a:gd name="connsiteY4" fmla="*/ 725298 h 869300"/>
                    <a:gd name="connsiteX5" fmla="*/ 133661 w 161302"/>
                    <a:gd name="connsiteY5" fmla="*/ 809004 h 869300"/>
                    <a:gd name="connsiteX6" fmla="*/ 26692 w 161302"/>
                    <a:gd name="connsiteY6" fmla="*/ 869300 h 869300"/>
                    <a:gd name="connsiteX7" fmla="*/ 53166 w 161302"/>
                    <a:gd name="connsiteY7" fmla="*/ 705734 h 869300"/>
                    <a:gd name="connsiteX8" fmla="*/ 64229 w 161302"/>
                    <a:gd name="connsiteY8" fmla="*/ 495272 h 869300"/>
                    <a:gd name="connsiteX9" fmla="*/ 21438 w 161302"/>
                    <a:gd name="connsiteY9" fmla="*/ 88785 h 869300"/>
                    <a:gd name="connsiteX10" fmla="*/ 0 w 161302"/>
                    <a:gd name="connsiteY10" fmla="*/ 13036 h 869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1302" h="869300">
                      <a:moveTo>
                        <a:pt x="0" y="13036"/>
                      </a:moveTo>
                      <a:lnTo>
                        <a:pt x="95322" y="0"/>
                      </a:lnTo>
                      <a:lnTo>
                        <a:pt x="110882" y="50999"/>
                      </a:lnTo>
                      <a:cubicBezTo>
                        <a:pt x="143349" y="187551"/>
                        <a:pt x="161302" y="337682"/>
                        <a:pt x="161302" y="495272"/>
                      </a:cubicBezTo>
                      <a:cubicBezTo>
                        <a:pt x="161302" y="574067"/>
                        <a:pt x="156813" y="650998"/>
                        <a:pt x="148267" y="725298"/>
                      </a:cubicBezTo>
                      <a:lnTo>
                        <a:pt x="133661" y="809004"/>
                      </a:lnTo>
                      <a:lnTo>
                        <a:pt x="26692" y="869300"/>
                      </a:lnTo>
                      <a:lnTo>
                        <a:pt x="53166" y="705734"/>
                      </a:lnTo>
                      <a:cubicBezTo>
                        <a:pt x="60420" y="637753"/>
                        <a:pt x="64229" y="567366"/>
                        <a:pt x="64229" y="495272"/>
                      </a:cubicBezTo>
                      <a:cubicBezTo>
                        <a:pt x="64230" y="351085"/>
                        <a:pt x="48992" y="213723"/>
                        <a:pt x="21438" y="88785"/>
                      </a:cubicBezTo>
                      <a:lnTo>
                        <a:pt x="0" y="13036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21" name="台形 20">
              <a:extLst>
                <a:ext uri="{FF2B5EF4-FFF2-40B4-BE49-F238E27FC236}">
                  <a16:creationId xmlns:a16="http://schemas.microsoft.com/office/drawing/2014/main" id="{FDCC3589-3BC4-4D0A-B44D-998FB99DEB17}"/>
                </a:ext>
              </a:extLst>
            </p:cNvPr>
            <p:cNvSpPr/>
            <p:nvPr/>
          </p:nvSpPr>
          <p:spPr>
            <a:xfrm>
              <a:off x="6557757" y="3677125"/>
              <a:ext cx="126469" cy="468422"/>
            </a:xfrm>
            <a:prstGeom prst="trapezoid">
              <a:avLst>
                <a:gd name="adj" fmla="val 3943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台形 21">
              <a:extLst>
                <a:ext uri="{FF2B5EF4-FFF2-40B4-BE49-F238E27FC236}">
                  <a16:creationId xmlns:a16="http://schemas.microsoft.com/office/drawing/2014/main" id="{4F0B873D-503A-47FC-A8DD-2491AE21EE32}"/>
                </a:ext>
              </a:extLst>
            </p:cNvPr>
            <p:cNvSpPr/>
            <p:nvPr/>
          </p:nvSpPr>
          <p:spPr>
            <a:xfrm>
              <a:off x="7062841" y="3677125"/>
              <a:ext cx="126469" cy="468422"/>
            </a:xfrm>
            <a:prstGeom prst="trapezoid">
              <a:avLst>
                <a:gd name="adj" fmla="val 39435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楕円 22">
              <a:extLst>
                <a:ext uri="{FF2B5EF4-FFF2-40B4-BE49-F238E27FC236}">
                  <a16:creationId xmlns:a16="http://schemas.microsoft.com/office/drawing/2014/main" id="{8215972F-AA47-4BA7-B36B-857E809FE60A}"/>
                </a:ext>
              </a:extLst>
            </p:cNvPr>
            <p:cNvSpPr/>
            <p:nvPr/>
          </p:nvSpPr>
          <p:spPr>
            <a:xfrm>
              <a:off x="6609507" y="3373914"/>
              <a:ext cx="526461" cy="576798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DFDC8340-2CAA-409C-8D32-34302A2E89E8}"/>
                </a:ext>
              </a:extLst>
            </p:cNvPr>
            <p:cNvSpPr/>
            <p:nvPr/>
          </p:nvSpPr>
          <p:spPr>
            <a:xfrm>
              <a:off x="6613424" y="3356360"/>
              <a:ext cx="518627" cy="219301"/>
            </a:xfrm>
            <a:custGeom>
              <a:avLst/>
              <a:gdLst>
                <a:gd name="connsiteX0" fmla="*/ 405887 w 811774"/>
                <a:gd name="connsiteY0" fmla="*/ 0 h 384780"/>
                <a:gd name="connsiteX1" fmla="*/ 809535 w 811774"/>
                <a:gd name="connsiteY1" fmla="*/ 360438 h 384780"/>
                <a:gd name="connsiteX2" fmla="*/ 811774 w 811774"/>
                <a:gd name="connsiteY2" fmla="*/ 384780 h 384780"/>
                <a:gd name="connsiteX3" fmla="*/ 685269 w 811774"/>
                <a:gd name="connsiteY3" fmla="*/ 370455 h 384780"/>
                <a:gd name="connsiteX4" fmla="*/ 672793 w 811774"/>
                <a:gd name="connsiteY4" fmla="*/ 307820 h 384780"/>
                <a:gd name="connsiteX5" fmla="*/ 405887 w 811774"/>
                <a:gd name="connsiteY5" fmla="*/ 32117 h 384780"/>
                <a:gd name="connsiteX6" fmla="*/ 138982 w 811774"/>
                <a:gd name="connsiteY6" fmla="*/ 307820 h 384780"/>
                <a:gd name="connsiteX7" fmla="*/ 126505 w 811774"/>
                <a:gd name="connsiteY7" fmla="*/ 370455 h 384780"/>
                <a:gd name="connsiteX8" fmla="*/ 0 w 811774"/>
                <a:gd name="connsiteY8" fmla="*/ 384780 h 384780"/>
                <a:gd name="connsiteX9" fmla="*/ 2240 w 811774"/>
                <a:gd name="connsiteY9" fmla="*/ 360438 h 384780"/>
                <a:gd name="connsiteX10" fmla="*/ 405887 w 811774"/>
                <a:gd name="connsiteY10" fmla="*/ 0 h 384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11774" h="384780">
                  <a:moveTo>
                    <a:pt x="405887" y="0"/>
                  </a:moveTo>
                  <a:cubicBezTo>
                    <a:pt x="604994" y="0"/>
                    <a:pt x="771115" y="154736"/>
                    <a:pt x="809535" y="360438"/>
                  </a:cubicBezTo>
                  <a:lnTo>
                    <a:pt x="811774" y="384780"/>
                  </a:lnTo>
                  <a:lnTo>
                    <a:pt x="685269" y="370455"/>
                  </a:lnTo>
                  <a:lnTo>
                    <a:pt x="672793" y="307820"/>
                  </a:lnTo>
                  <a:cubicBezTo>
                    <a:pt x="628819" y="145801"/>
                    <a:pt x="525872" y="32117"/>
                    <a:pt x="405887" y="32117"/>
                  </a:cubicBezTo>
                  <a:cubicBezTo>
                    <a:pt x="285902" y="32117"/>
                    <a:pt x="182956" y="145801"/>
                    <a:pt x="138982" y="307820"/>
                  </a:cubicBezTo>
                  <a:lnTo>
                    <a:pt x="126505" y="370455"/>
                  </a:lnTo>
                  <a:lnTo>
                    <a:pt x="0" y="384780"/>
                  </a:lnTo>
                  <a:lnTo>
                    <a:pt x="2240" y="360438"/>
                  </a:lnTo>
                  <a:cubicBezTo>
                    <a:pt x="40659" y="154736"/>
                    <a:pt x="206780" y="0"/>
                    <a:pt x="405887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四角形: 角を丸くする 24">
              <a:extLst>
                <a:ext uri="{FF2B5EF4-FFF2-40B4-BE49-F238E27FC236}">
                  <a16:creationId xmlns:a16="http://schemas.microsoft.com/office/drawing/2014/main" id="{5E05E103-7E49-4065-8398-573F748A561B}"/>
                </a:ext>
              </a:extLst>
            </p:cNvPr>
            <p:cNvSpPr/>
            <p:nvPr/>
          </p:nvSpPr>
          <p:spPr>
            <a:xfrm>
              <a:off x="6575871" y="3840761"/>
              <a:ext cx="90943" cy="119417"/>
            </a:xfrm>
            <a:prstGeom prst="roundRect">
              <a:avLst>
                <a:gd name="adj" fmla="val 17187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四角形: 角を丸くする 25">
              <a:extLst>
                <a:ext uri="{FF2B5EF4-FFF2-40B4-BE49-F238E27FC236}">
                  <a16:creationId xmlns:a16="http://schemas.microsoft.com/office/drawing/2014/main" id="{153217BF-484D-487B-99AC-11775C847793}"/>
                </a:ext>
              </a:extLst>
            </p:cNvPr>
            <p:cNvSpPr/>
            <p:nvPr/>
          </p:nvSpPr>
          <p:spPr>
            <a:xfrm>
              <a:off x="7080954" y="3840761"/>
              <a:ext cx="90943" cy="119417"/>
            </a:xfrm>
            <a:prstGeom prst="roundRect">
              <a:avLst>
                <a:gd name="adj" fmla="val 17187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四角形: 角を丸くする 26">
              <a:extLst>
                <a:ext uri="{FF2B5EF4-FFF2-40B4-BE49-F238E27FC236}">
                  <a16:creationId xmlns:a16="http://schemas.microsoft.com/office/drawing/2014/main" id="{4DAA5206-E262-46F3-B1E0-42048CE5B174}"/>
                </a:ext>
              </a:extLst>
            </p:cNvPr>
            <p:cNvSpPr/>
            <p:nvPr/>
          </p:nvSpPr>
          <p:spPr>
            <a:xfrm rot="1358012">
              <a:off x="6642899" y="4432662"/>
              <a:ext cx="81493" cy="206256"/>
            </a:xfrm>
            <a:prstGeom prst="roundRect">
              <a:avLst>
                <a:gd name="adj" fmla="val 1639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77BCA3A4-E95E-47E0-9F96-AFC341701F0D}"/>
                </a:ext>
              </a:extLst>
            </p:cNvPr>
            <p:cNvGrpSpPr/>
            <p:nvPr/>
          </p:nvGrpSpPr>
          <p:grpSpPr>
            <a:xfrm>
              <a:off x="6071339" y="4247874"/>
              <a:ext cx="673867" cy="703492"/>
              <a:chOff x="4558637" y="4683363"/>
              <a:chExt cx="1054761" cy="1101131"/>
            </a:xfrm>
            <a:solidFill>
              <a:srgbClr val="FF0000"/>
            </a:solidFill>
          </p:grpSpPr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73268DCF-0DC4-40D5-BB98-A6F06F36E1FE}"/>
                  </a:ext>
                </a:extLst>
              </p:cNvPr>
              <p:cNvSpPr/>
              <p:nvPr/>
            </p:nvSpPr>
            <p:spPr>
              <a:xfrm>
                <a:off x="4558637" y="4683363"/>
                <a:ext cx="1054761" cy="1005105"/>
              </a:xfrm>
              <a:custGeom>
                <a:avLst/>
                <a:gdLst>
                  <a:gd name="connsiteX0" fmla="*/ 642937 w 1042987"/>
                  <a:gd name="connsiteY0" fmla="*/ 0 h 938213"/>
                  <a:gd name="connsiteX1" fmla="*/ 414337 w 1042987"/>
                  <a:gd name="connsiteY1" fmla="*/ 547688 h 938213"/>
                  <a:gd name="connsiteX2" fmla="*/ 0 w 1042987"/>
                  <a:gd name="connsiteY2" fmla="*/ 752475 h 938213"/>
                  <a:gd name="connsiteX3" fmla="*/ 233362 w 1042987"/>
                  <a:gd name="connsiteY3" fmla="*/ 938213 h 938213"/>
                  <a:gd name="connsiteX4" fmla="*/ 547687 w 1042987"/>
                  <a:gd name="connsiteY4" fmla="*/ 938213 h 938213"/>
                  <a:gd name="connsiteX5" fmla="*/ 1042987 w 1042987"/>
                  <a:gd name="connsiteY5" fmla="*/ 404813 h 938213"/>
                  <a:gd name="connsiteX6" fmla="*/ 1042987 w 1042987"/>
                  <a:gd name="connsiteY6" fmla="*/ 295275 h 938213"/>
                  <a:gd name="connsiteX7" fmla="*/ 819150 w 1042987"/>
                  <a:gd name="connsiteY7" fmla="*/ 209550 h 938213"/>
                  <a:gd name="connsiteX8" fmla="*/ 642937 w 1042987"/>
                  <a:gd name="connsiteY8" fmla="*/ 0 h 938213"/>
                  <a:gd name="connsiteX0" fmla="*/ 642937 w 1042987"/>
                  <a:gd name="connsiteY0" fmla="*/ 0 h 938213"/>
                  <a:gd name="connsiteX1" fmla="*/ 414337 w 1042987"/>
                  <a:gd name="connsiteY1" fmla="*/ 547688 h 938213"/>
                  <a:gd name="connsiteX2" fmla="*/ 0 w 1042987"/>
                  <a:gd name="connsiteY2" fmla="*/ 752475 h 938213"/>
                  <a:gd name="connsiteX3" fmla="*/ 233362 w 1042987"/>
                  <a:gd name="connsiteY3" fmla="*/ 938213 h 938213"/>
                  <a:gd name="connsiteX4" fmla="*/ 547687 w 1042987"/>
                  <a:gd name="connsiteY4" fmla="*/ 938213 h 938213"/>
                  <a:gd name="connsiteX5" fmla="*/ 895350 w 1042987"/>
                  <a:gd name="connsiteY5" fmla="*/ 610282 h 938213"/>
                  <a:gd name="connsiteX6" fmla="*/ 1042987 w 1042987"/>
                  <a:gd name="connsiteY6" fmla="*/ 295275 h 938213"/>
                  <a:gd name="connsiteX7" fmla="*/ 819150 w 1042987"/>
                  <a:gd name="connsiteY7" fmla="*/ 209550 h 938213"/>
                  <a:gd name="connsiteX8" fmla="*/ 642937 w 1042987"/>
                  <a:gd name="connsiteY8" fmla="*/ 0 h 938213"/>
                  <a:gd name="connsiteX0" fmla="*/ 642937 w 1042987"/>
                  <a:gd name="connsiteY0" fmla="*/ 0 h 942680"/>
                  <a:gd name="connsiteX1" fmla="*/ 414337 w 1042987"/>
                  <a:gd name="connsiteY1" fmla="*/ 547688 h 942680"/>
                  <a:gd name="connsiteX2" fmla="*/ 0 w 1042987"/>
                  <a:gd name="connsiteY2" fmla="*/ 752475 h 942680"/>
                  <a:gd name="connsiteX3" fmla="*/ 233362 w 1042987"/>
                  <a:gd name="connsiteY3" fmla="*/ 938213 h 942680"/>
                  <a:gd name="connsiteX4" fmla="*/ 695324 w 1042987"/>
                  <a:gd name="connsiteY4" fmla="*/ 942680 h 942680"/>
                  <a:gd name="connsiteX5" fmla="*/ 895350 w 1042987"/>
                  <a:gd name="connsiteY5" fmla="*/ 610282 h 942680"/>
                  <a:gd name="connsiteX6" fmla="*/ 1042987 w 1042987"/>
                  <a:gd name="connsiteY6" fmla="*/ 295275 h 942680"/>
                  <a:gd name="connsiteX7" fmla="*/ 819150 w 1042987"/>
                  <a:gd name="connsiteY7" fmla="*/ 209550 h 942680"/>
                  <a:gd name="connsiteX8" fmla="*/ 642937 w 1042987"/>
                  <a:gd name="connsiteY8" fmla="*/ 0 h 942680"/>
                  <a:gd name="connsiteX0" fmla="*/ 642937 w 1042987"/>
                  <a:gd name="connsiteY0" fmla="*/ 0 h 942680"/>
                  <a:gd name="connsiteX1" fmla="*/ 423862 w 1042987"/>
                  <a:gd name="connsiteY1" fmla="*/ 480687 h 942680"/>
                  <a:gd name="connsiteX2" fmla="*/ 0 w 1042987"/>
                  <a:gd name="connsiteY2" fmla="*/ 752475 h 942680"/>
                  <a:gd name="connsiteX3" fmla="*/ 233362 w 1042987"/>
                  <a:gd name="connsiteY3" fmla="*/ 938213 h 942680"/>
                  <a:gd name="connsiteX4" fmla="*/ 695324 w 1042987"/>
                  <a:gd name="connsiteY4" fmla="*/ 942680 h 942680"/>
                  <a:gd name="connsiteX5" fmla="*/ 895350 w 1042987"/>
                  <a:gd name="connsiteY5" fmla="*/ 610282 h 942680"/>
                  <a:gd name="connsiteX6" fmla="*/ 1042987 w 1042987"/>
                  <a:gd name="connsiteY6" fmla="*/ 295275 h 942680"/>
                  <a:gd name="connsiteX7" fmla="*/ 819150 w 1042987"/>
                  <a:gd name="connsiteY7" fmla="*/ 209550 h 942680"/>
                  <a:gd name="connsiteX8" fmla="*/ 642937 w 1042987"/>
                  <a:gd name="connsiteY8" fmla="*/ 0 h 942680"/>
                  <a:gd name="connsiteX0" fmla="*/ 657616 w 1057666"/>
                  <a:gd name="connsiteY0" fmla="*/ 0 h 942680"/>
                  <a:gd name="connsiteX1" fmla="*/ 438541 w 1057666"/>
                  <a:gd name="connsiteY1" fmla="*/ 480687 h 942680"/>
                  <a:gd name="connsiteX2" fmla="*/ 14679 w 1057666"/>
                  <a:gd name="connsiteY2" fmla="*/ 752475 h 942680"/>
                  <a:gd name="connsiteX3" fmla="*/ 248041 w 1057666"/>
                  <a:gd name="connsiteY3" fmla="*/ 938213 h 942680"/>
                  <a:gd name="connsiteX4" fmla="*/ 710003 w 1057666"/>
                  <a:gd name="connsiteY4" fmla="*/ 942680 h 942680"/>
                  <a:gd name="connsiteX5" fmla="*/ 910029 w 1057666"/>
                  <a:gd name="connsiteY5" fmla="*/ 610282 h 942680"/>
                  <a:gd name="connsiteX6" fmla="*/ 1057666 w 1057666"/>
                  <a:gd name="connsiteY6" fmla="*/ 295275 h 942680"/>
                  <a:gd name="connsiteX7" fmla="*/ 833829 w 1057666"/>
                  <a:gd name="connsiteY7" fmla="*/ 209550 h 942680"/>
                  <a:gd name="connsiteX8" fmla="*/ 657616 w 1057666"/>
                  <a:gd name="connsiteY8" fmla="*/ 0 h 942680"/>
                  <a:gd name="connsiteX0" fmla="*/ 660602 w 1060652"/>
                  <a:gd name="connsiteY0" fmla="*/ 0 h 942680"/>
                  <a:gd name="connsiteX1" fmla="*/ 441527 w 1060652"/>
                  <a:gd name="connsiteY1" fmla="*/ 480687 h 942680"/>
                  <a:gd name="connsiteX2" fmla="*/ 17665 w 1060652"/>
                  <a:gd name="connsiteY2" fmla="*/ 752475 h 942680"/>
                  <a:gd name="connsiteX3" fmla="*/ 251027 w 1060652"/>
                  <a:gd name="connsiteY3" fmla="*/ 938213 h 942680"/>
                  <a:gd name="connsiteX4" fmla="*/ 712989 w 1060652"/>
                  <a:gd name="connsiteY4" fmla="*/ 942680 h 942680"/>
                  <a:gd name="connsiteX5" fmla="*/ 913015 w 1060652"/>
                  <a:gd name="connsiteY5" fmla="*/ 610282 h 942680"/>
                  <a:gd name="connsiteX6" fmla="*/ 1060652 w 1060652"/>
                  <a:gd name="connsiteY6" fmla="*/ 295275 h 942680"/>
                  <a:gd name="connsiteX7" fmla="*/ 836815 w 1060652"/>
                  <a:gd name="connsiteY7" fmla="*/ 209550 h 942680"/>
                  <a:gd name="connsiteX8" fmla="*/ 660602 w 1060652"/>
                  <a:gd name="connsiteY8" fmla="*/ 0 h 942680"/>
                  <a:gd name="connsiteX0" fmla="*/ 660602 w 1060652"/>
                  <a:gd name="connsiteY0" fmla="*/ 0 h 942682"/>
                  <a:gd name="connsiteX1" fmla="*/ 441527 w 1060652"/>
                  <a:gd name="connsiteY1" fmla="*/ 480687 h 942682"/>
                  <a:gd name="connsiteX2" fmla="*/ 17665 w 1060652"/>
                  <a:gd name="connsiteY2" fmla="*/ 752475 h 942682"/>
                  <a:gd name="connsiteX3" fmla="*/ 251027 w 1060652"/>
                  <a:gd name="connsiteY3" fmla="*/ 938213 h 942682"/>
                  <a:gd name="connsiteX4" fmla="*/ 712989 w 1060652"/>
                  <a:gd name="connsiteY4" fmla="*/ 942680 h 942682"/>
                  <a:gd name="connsiteX5" fmla="*/ 913015 w 1060652"/>
                  <a:gd name="connsiteY5" fmla="*/ 610282 h 942682"/>
                  <a:gd name="connsiteX6" fmla="*/ 1060652 w 1060652"/>
                  <a:gd name="connsiteY6" fmla="*/ 295275 h 942682"/>
                  <a:gd name="connsiteX7" fmla="*/ 836815 w 1060652"/>
                  <a:gd name="connsiteY7" fmla="*/ 209550 h 942682"/>
                  <a:gd name="connsiteX8" fmla="*/ 660602 w 1060652"/>
                  <a:gd name="connsiteY8" fmla="*/ 0 h 942682"/>
                  <a:gd name="connsiteX0" fmla="*/ 660602 w 1060652"/>
                  <a:gd name="connsiteY0" fmla="*/ 0 h 942682"/>
                  <a:gd name="connsiteX1" fmla="*/ 441527 w 1060652"/>
                  <a:gd name="connsiteY1" fmla="*/ 480687 h 942682"/>
                  <a:gd name="connsiteX2" fmla="*/ 17665 w 1060652"/>
                  <a:gd name="connsiteY2" fmla="*/ 752475 h 942682"/>
                  <a:gd name="connsiteX3" fmla="*/ 251027 w 1060652"/>
                  <a:gd name="connsiteY3" fmla="*/ 938213 h 942682"/>
                  <a:gd name="connsiteX4" fmla="*/ 712989 w 1060652"/>
                  <a:gd name="connsiteY4" fmla="*/ 942680 h 942682"/>
                  <a:gd name="connsiteX5" fmla="*/ 913015 w 1060652"/>
                  <a:gd name="connsiteY5" fmla="*/ 610282 h 942682"/>
                  <a:gd name="connsiteX6" fmla="*/ 1060652 w 1060652"/>
                  <a:gd name="connsiteY6" fmla="*/ 295275 h 942682"/>
                  <a:gd name="connsiteX7" fmla="*/ 836815 w 1060652"/>
                  <a:gd name="connsiteY7" fmla="*/ 209550 h 942682"/>
                  <a:gd name="connsiteX8" fmla="*/ 660602 w 1060652"/>
                  <a:gd name="connsiteY8" fmla="*/ 0 h 942682"/>
                  <a:gd name="connsiteX0" fmla="*/ 646789 w 1046839"/>
                  <a:gd name="connsiteY0" fmla="*/ 0 h 942682"/>
                  <a:gd name="connsiteX1" fmla="*/ 406283 w 1046839"/>
                  <a:gd name="connsiteY1" fmla="*/ 469520 h 942682"/>
                  <a:gd name="connsiteX2" fmla="*/ 3852 w 1046839"/>
                  <a:gd name="connsiteY2" fmla="*/ 752475 h 942682"/>
                  <a:gd name="connsiteX3" fmla="*/ 237214 w 1046839"/>
                  <a:gd name="connsiteY3" fmla="*/ 938213 h 942682"/>
                  <a:gd name="connsiteX4" fmla="*/ 699176 w 1046839"/>
                  <a:gd name="connsiteY4" fmla="*/ 942680 h 942682"/>
                  <a:gd name="connsiteX5" fmla="*/ 899202 w 1046839"/>
                  <a:gd name="connsiteY5" fmla="*/ 610282 h 942682"/>
                  <a:gd name="connsiteX6" fmla="*/ 1046839 w 1046839"/>
                  <a:gd name="connsiteY6" fmla="*/ 295275 h 942682"/>
                  <a:gd name="connsiteX7" fmla="*/ 823002 w 1046839"/>
                  <a:gd name="connsiteY7" fmla="*/ 209550 h 942682"/>
                  <a:gd name="connsiteX8" fmla="*/ 646789 w 1046839"/>
                  <a:gd name="connsiteY8" fmla="*/ 0 h 942682"/>
                  <a:gd name="connsiteX0" fmla="*/ 654711 w 1054761"/>
                  <a:gd name="connsiteY0" fmla="*/ 0 h 942682"/>
                  <a:gd name="connsiteX1" fmla="*/ 414205 w 1054761"/>
                  <a:gd name="connsiteY1" fmla="*/ 469520 h 942682"/>
                  <a:gd name="connsiteX2" fmla="*/ 11774 w 1054761"/>
                  <a:gd name="connsiteY2" fmla="*/ 752475 h 942682"/>
                  <a:gd name="connsiteX3" fmla="*/ 245136 w 1054761"/>
                  <a:gd name="connsiteY3" fmla="*/ 938213 h 942682"/>
                  <a:gd name="connsiteX4" fmla="*/ 707098 w 1054761"/>
                  <a:gd name="connsiteY4" fmla="*/ 942680 h 942682"/>
                  <a:gd name="connsiteX5" fmla="*/ 907124 w 1054761"/>
                  <a:gd name="connsiteY5" fmla="*/ 610282 h 942682"/>
                  <a:gd name="connsiteX6" fmla="*/ 1054761 w 1054761"/>
                  <a:gd name="connsiteY6" fmla="*/ 295275 h 942682"/>
                  <a:gd name="connsiteX7" fmla="*/ 830924 w 1054761"/>
                  <a:gd name="connsiteY7" fmla="*/ 209550 h 942682"/>
                  <a:gd name="connsiteX8" fmla="*/ 654711 w 1054761"/>
                  <a:gd name="connsiteY8" fmla="*/ 0 h 942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54761" h="942682">
                    <a:moveTo>
                      <a:pt x="654711" y="0"/>
                    </a:moveTo>
                    <a:cubicBezTo>
                      <a:pt x="581686" y="160229"/>
                      <a:pt x="499137" y="389692"/>
                      <a:pt x="414205" y="469520"/>
                    </a:cubicBezTo>
                    <a:cubicBezTo>
                      <a:pt x="329273" y="549348"/>
                      <a:pt x="68527" y="643092"/>
                      <a:pt x="11774" y="752475"/>
                    </a:cubicBezTo>
                    <a:cubicBezTo>
                      <a:pt x="-44979" y="861858"/>
                      <a:pt x="114962" y="938834"/>
                      <a:pt x="245136" y="938213"/>
                    </a:cubicBezTo>
                    <a:lnTo>
                      <a:pt x="707098" y="942680"/>
                    </a:lnTo>
                    <a:cubicBezTo>
                      <a:pt x="783298" y="943548"/>
                      <a:pt x="840449" y="721081"/>
                      <a:pt x="907124" y="610282"/>
                    </a:cubicBezTo>
                    <a:lnTo>
                      <a:pt x="1054761" y="295275"/>
                    </a:lnTo>
                    <a:lnTo>
                      <a:pt x="830924" y="209550"/>
                    </a:lnTo>
                    <a:lnTo>
                      <a:pt x="65471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7C13DDF7-21AE-4A32-8B6A-07D7B035C6E2}"/>
                  </a:ext>
                </a:extLst>
              </p:cNvPr>
              <p:cNvSpPr/>
              <p:nvPr/>
            </p:nvSpPr>
            <p:spPr>
              <a:xfrm rot="1800000">
                <a:off x="5011916" y="4752339"/>
                <a:ext cx="188197" cy="1032155"/>
              </a:xfrm>
              <a:custGeom>
                <a:avLst/>
                <a:gdLst>
                  <a:gd name="connsiteX0" fmla="*/ 0 w 188197"/>
                  <a:gd name="connsiteY0" fmla="*/ 0 h 1032155"/>
                  <a:gd name="connsiteX1" fmla="*/ 110662 w 188197"/>
                  <a:gd name="connsiteY1" fmla="*/ 44122 h 1032155"/>
                  <a:gd name="connsiteX2" fmla="*/ 137778 w 188197"/>
                  <a:gd name="connsiteY2" fmla="*/ 132993 h 1032155"/>
                  <a:gd name="connsiteX3" fmla="*/ 188197 w 188197"/>
                  <a:gd name="connsiteY3" fmla="*/ 577266 h 1032155"/>
                  <a:gd name="connsiteX4" fmla="*/ 175162 w 188197"/>
                  <a:gd name="connsiteY4" fmla="*/ 807292 h 1032155"/>
                  <a:gd name="connsiteX5" fmla="*/ 146887 w 188197"/>
                  <a:gd name="connsiteY5" fmla="*/ 969338 h 1032155"/>
                  <a:gd name="connsiteX6" fmla="*/ 40553 w 188197"/>
                  <a:gd name="connsiteY6" fmla="*/ 1029277 h 1032155"/>
                  <a:gd name="connsiteX7" fmla="*/ 34635 w 188197"/>
                  <a:gd name="connsiteY7" fmla="*/ 1032155 h 1032155"/>
                  <a:gd name="connsiteX8" fmla="*/ 48333 w 188197"/>
                  <a:gd name="connsiteY8" fmla="*/ 983754 h 1032155"/>
                  <a:gd name="connsiteX9" fmla="*/ 91125 w 188197"/>
                  <a:gd name="connsiteY9" fmla="*/ 577266 h 1032155"/>
                  <a:gd name="connsiteX10" fmla="*/ 48333 w 188197"/>
                  <a:gd name="connsiteY10" fmla="*/ 170779 h 1032155"/>
                  <a:gd name="connsiteX11" fmla="*/ 0 w 188197"/>
                  <a:gd name="connsiteY11" fmla="*/ 0 h 1032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8197" h="1032155">
                    <a:moveTo>
                      <a:pt x="0" y="0"/>
                    </a:moveTo>
                    <a:lnTo>
                      <a:pt x="110662" y="44122"/>
                    </a:lnTo>
                    <a:lnTo>
                      <a:pt x="137778" y="132993"/>
                    </a:lnTo>
                    <a:cubicBezTo>
                      <a:pt x="170244" y="269545"/>
                      <a:pt x="188197" y="419676"/>
                      <a:pt x="188197" y="577266"/>
                    </a:cubicBezTo>
                    <a:cubicBezTo>
                      <a:pt x="188197" y="656061"/>
                      <a:pt x="183709" y="732991"/>
                      <a:pt x="175162" y="807292"/>
                    </a:cubicBezTo>
                    <a:lnTo>
                      <a:pt x="146887" y="969338"/>
                    </a:lnTo>
                    <a:lnTo>
                      <a:pt x="40553" y="1029277"/>
                    </a:lnTo>
                    <a:lnTo>
                      <a:pt x="34635" y="1032155"/>
                    </a:lnTo>
                    <a:lnTo>
                      <a:pt x="48333" y="983754"/>
                    </a:lnTo>
                    <a:cubicBezTo>
                      <a:pt x="75888" y="858816"/>
                      <a:pt x="91124" y="721454"/>
                      <a:pt x="91125" y="577266"/>
                    </a:cubicBezTo>
                    <a:cubicBezTo>
                      <a:pt x="91124" y="433079"/>
                      <a:pt x="75888" y="295717"/>
                      <a:pt x="48333" y="17077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7665DF37-9EF6-4AEF-80BC-C9B2CC75066D}"/>
                  </a:ext>
                </a:extLst>
              </p:cNvPr>
              <p:cNvSpPr/>
              <p:nvPr/>
            </p:nvSpPr>
            <p:spPr>
              <a:xfrm rot="1800000">
                <a:off x="4823513" y="5030855"/>
                <a:ext cx="76205" cy="687839"/>
              </a:xfrm>
              <a:custGeom>
                <a:avLst/>
                <a:gdLst>
                  <a:gd name="connsiteX0" fmla="*/ 48409 w 76205"/>
                  <a:gd name="connsiteY0" fmla="*/ 0 h 687839"/>
                  <a:gd name="connsiteX1" fmla="*/ 63171 w 76205"/>
                  <a:gd name="connsiteY1" fmla="*/ 84599 h 687839"/>
                  <a:gd name="connsiteX2" fmla="*/ 76205 w 76205"/>
                  <a:gd name="connsiteY2" fmla="*/ 314624 h 687839"/>
                  <a:gd name="connsiteX3" fmla="*/ 63171 w 76205"/>
                  <a:gd name="connsiteY3" fmla="*/ 544650 h 687839"/>
                  <a:gd name="connsiteX4" fmla="*/ 39539 w 76205"/>
                  <a:gd name="connsiteY4" fmla="*/ 680081 h 687839"/>
                  <a:gd name="connsiteX5" fmla="*/ 12963 w 76205"/>
                  <a:gd name="connsiteY5" fmla="*/ 687089 h 687839"/>
                  <a:gd name="connsiteX6" fmla="*/ 0 w 76205"/>
                  <a:gd name="connsiteY6" fmla="*/ 687839 h 687839"/>
                  <a:gd name="connsiteX7" fmla="*/ 25620 w 76205"/>
                  <a:gd name="connsiteY7" fmla="*/ 536925 h 687839"/>
                  <a:gd name="connsiteX8" fmla="*/ 37877 w 76205"/>
                  <a:gd name="connsiteY8" fmla="*/ 314624 h 687839"/>
                  <a:gd name="connsiteX9" fmla="*/ 29021 w 76205"/>
                  <a:gd name="connsiteY9" fmla="*/ 153996 h 687839"/>
                  <a:gd name="connsiteX10" fmla="*/ 39587 w 76205"/>
                  <a:gd name="connsiteY10" fmla="*/ 125499 h 687839"/>
                  <a:gd name="connsiteX11" fmla="*/ 49216 w 76205"/>
                  <a:gd name="connsiteY11" fmla="*/ 15897 h 687839"/>
                  <a:gd name="connsiteX12" fmla="*/ 48409 w 76205"/>
                  <a:gd name="connsiteY12" fmla="*/ 0 h 687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6205" h="687839">
                    <a:moveTo>
                      <a:pt x="48409" y="0"/>
                    </a:moveTo>
                    <a:lnTo>
                      <a:pt x="63171" y="84599"/>
                    </a:lnTo>
                    <a:cubicBezTo>
                      <a:pt x="71717" y="158899"/>
                      <a:pt x="76205" y="235829"/>
                      <a:pt x="76205" y="314624"/>
                    </a:cubicBezTo>
                    <a:cubicBezTo>
                      <a:pt x="76205" y="393419"/>
                      <a:pt x="71717" y="470349"/>
                      <a:pt x="63171" y="544650"/>
                    </a:cubicBezTo>
                    <a:lnTo>
                      <a:pt x="39539" y="680081"/>
                    </a:lnTo>
                    <a:lnTo>
                      <a:pt x="12963" y="687089"/>
                    </a:lnTo>
                    <a:lnTo>
                      <a:pt x="0" y="687839"/>
                    </a:lnTo>
                    <a:lnTo>
                      <a:pt x="25620" y="536925"/>
                    </a:lnTo>
                    <a:cubicBezTo>
                      <a:pt x="33657" y="465120"/>
                      <a:pt x="37877" y="390773"/>
                      <a:pt x="37877" y="314624"/>
                    </a:cubicBezTo>
                    <a:lnTo>
                      <a:pt x="29021" y="153996"/>
                    </a:lnTo>
                    <a:lnTo>
                      <a:pt x="39587" y="125499"/>
                    </a:lnTo>
                    <a:cubicBezTo>
                      <a:pt x="47336" y="96455"/>
                      <a:pt x="49970" y="58850"/>
                      <a:pt x="49216" y="15897"/>
                    </a:cubicBezTo>
                    <a:lnTo>
                      <a:pt x="48409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4F5FCC96-77A2-4F45-8BDD-5176AB54274E}"/>
                  </a:ext>
                </a:extLst>
              </p:cNvPr>
              <p:cNvSpPr/>
              <p:nvPr/>
            </p:nvSpPr>
            <p:spPr>
              <a:xfrm rot="1800000">
                <a:off x="5227226" y="4904479"/>
                <a:ext cx="161302" cy="869300"/>
              </a:xfrm>
              <a:custGeom>
                <a:avLst/>
                <a:gdLst>
                  <a:gd name="connsiteX0" fmla="*/ 0 w 161302"/>
                  <a:gd name="connsiteY0" fmla="*/ 13036 h 869300"/>
                  <a:gd name="connsiteX1" fmla="*/ 95322 w 161302"/>
                  <a:gd name="connsiteY1" fmla="*/ 0 h 869300"/>
                  <a:gd name="connsiteX2" fmla="*/ 110882 w 161302"/>
                  <a:gd name="connsiteY2" fmla="*/ 50999 h 869300"/>
                  <a:gd name="connsiteX3" fmla="*/ 161302 w 161302"/>
                  <a:gd name="connsiteY3" fmla="*/ 495272 h 869300"/>
                  <a:gd name="connsiteX4" fmla="*/ 148267 w 161302"/>
                  <a:gd name="connsiteY4" fmla="*/ 725298 h 869300"/>
                  <a:gd name="connsiteX5" fmla="*/ 133661 w 161302"/>
                  <a:gd name="connsiteY5" fmla="*/ 809004 h 869300"/>
                  <a:gd name="connsiteX6" fmla="*/ 26692 w 161302"/>
                  <a:gd name="connsiteY6" fmla="*/ 869300 h 869300"/>
                  <a:gd name="connsiteX7" fmla="*/ 53166 w 161302"/>
                  <a:gd name="connsiteY7" fmla="*/ 705734 h 869300"/>
                  <a:gd name="connsiteX8" fmla="*/ 64229 w 161302"/>
                  <a:gd name="connsiteY8" fmla="*/ 495272 h 869300"/>
                  <a:gd name="connsiteX9" fmla="*/ 21438 w 161302"/>
                  <a:gd name="connsiteY9" fmla="*/ 88785 h 869300"/>
                  <a:gd name="connsiteX10" fmla="*/ 0 w 161302"/>
                  <a:gd name="connsiteY10" fmla="*/ 13036 h 869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1302" h="869300">
                    <a:moveTo>
                      <a:pt x="0" y="13036"/>
                    </a:moveTo>
                    <a:lnTo>
                      <a:pt x="95322" y="0"/>
                    </a:lnTo>
                    <a:lnTo>
                      <a:pt x="110882" y="50999"/>
                    </a:lnTo>
                    <a:cubicBezTo>
                      <a:pt x="143349" y="187551"/>
                      <a:pt x="161302" y="337682"/>
                      <a:pt x="161302" y="495272"/>
                    </a:cubicBezTo>
                    <a:cubicBezTo>
                      <a:pt x="161302" y="574067"/>
                      <a:pt x="156813" y="650998"/>
                      <a:pt x="148267" y="725298"/>
                    </a:cubicBezTo>
                    <a:lnTo>
                      <a:pt x="133661" y="809004"/>
                    </a:lnTo>
                    <a:lnTo>
                      <a:pt x="26692" y="869300"/>
                    </a:lnTo>
                    <a:lnTo>
                      <a:pt x="53166" y="705734"/>
                    </a:lnTo>
                    <a:cubicBezTo>
                      <a:pt x="60420" y="637753"/>
                      <a:pt x="64229" y="567366"/>
                      <a:pt x="64229" y="495272"/>
                    </a:cubicBezTo>
                    <a:cubicBezTo>
                      <a:pt x="64230" y="351085"/>
                      <a:pt x="48992" y="213723"/>
                      <a:pt x="21438" y="88785"/>
                    </a:cubicBezTo>
                    <a:lnTo>
                      <a:pt x="0" y="13036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D78DFFC2-43E0-4649-A192-844CC229C2F4}"/>
                </a:ext>
              </a:extLst>
            </p:cNvPr>
            <p:cNvGrpSpPr/>
            <p:nvPr/>
          </p:nvGrpSpPr>
          <p:grpSpPr>
            <a:xfrm>
              <a:off x="6509171" y="4099952"/>
              <a:ext cx="723584" cy="528714"/>
              <a:chOff x="7486651" y="3499152"/>
              <a:chExt cx="1460879" cy="1067449"/>
            </a:xfrm>
            <a:solidFill>
              <a:srgbClr val="FF0000"/>
            </a:solidFill>
          </p:grpSpPr>
          <p:sp>
            <p:nvSpPr>
              <p:cNvPr id="82" name="四角形: 角を丸くする 81">
                <a:extLst>
                  <a:ext uri="{FF2B5EF4-FFF2-40B4-BE49-F238E27FC236}">
                    <a16:creationId xmlns:a16="http://schemas.microsoft.com/office/drawing/2014/main" id="{8B5CFCB0-D001-43E6-A37A-BB85E9646BBF}"/>
                  </a:ext>
                </a:extLst>
              </p:cNvPr>
              <p:cNvSpPr/>
              <p:nvPr/>
            </p:nvSpPr>
            <p:spPr>
              <a:xfrm>
                <a:off x="7526635" y="3989821"/>
                <a:ext cx="21218" cy="328356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3" name="四角形: 上の 2 つの角を丸める 82">
                <a:extLst>
                  <a:ext uri="{FF2B5EF4-FFF2-40B4-BE49-F238E27FC236}">
                    <a16:creationId xmlns:a16="http://schemas.microsoft.com/office/drawing/2014/main" id="{70A2C948-70BF-410E-90CF-1DF39698F4A3}"/>
                  </a:ext>
                </a:extLst>
              </p:cNvPr>
              <p:cNvSpPr/>
              <p:nvPr/>
            </p:nvSpPr>
            <p:spPr>
              <a:xfrm>
                <a:off x="7486651" y="4318177"/>
                <a:ext cx="101186" cy="24842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楕円 83">
                <a:extLst>
                  <a:ext uri="{FF2B5EF4-FFF2-40B4-BE49-F238E27FC236}">
                    <a16:creationId xmlns:a16="http://schemas.microsoft.com/office/drawing/2014/main" id="{177B2F2E-F26A-43F5-A2B1-D0B0EED283EE}"/>
                  </a:ext>
                </a:extLst>
              </p:cNvPr>
              <p:cNvSpPr/>
              <p:nvPr/>
            </p:nvSpPr>
            <p:spPr>
              <a:xfrm>
                <a:off x="7497653" y="4287918"/>
                <a:ext cx="79182" cy="45719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四角形: 角を丸くする 84">
                <a:extLst>
                  <a:ext uri="{FF2B5EF4-FFF2-40B4-BE49-F238E27FC236}">
                    <a16:creationId xmlns:a16="http://schemas.microsoft.com/office/drawing/2014/main" id="{1141A6B1-7E3C-4FB9-8D91-8C828AA66DCE}"/>
                  </a:ext>
                </a:extLst>
              </p:cNvPr>
              <p:cNvSpPr/>
              <p:nvPr/>
            </p:nvSpPr>
            <p:spPr>
              <a:xfrm>
                <a:off x="8886328" y="3989821"/>
                <a:ext cx="21218" cy="328356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6" name="四角形: 上の 2 つの角を丸める 85">
                <a:extLst>
                  <a:ext uri="{FF2B5EF4-FFF2-40B4-BE49-F238E27FC236}">
                    <a16:creationId xmlns:a16="http://schemas.microsoft.com/office/drawing/2014/main" id="{84D2177E-F1D0-4543-A51E-E031F1804780}"/>
                  </a:ext>
                </a:extLst>
              </p:cNvPr>
              <p:cNvSpPr/>
              <p:nvPr/>
            </p:nvSpPr>
            <p:spPr>
              <a:xfrm>
                <a:off x="8846344" y="4318177"/>
                <a:ext cx="101186" cy="24842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楕円 86">
                <a:extLst>
                  <a:ext uri="{FF2B5EF4-FFF2-40B4-BE49-F238E27FC236}">
                    <a16:creationId xmlns:a16="http://schemas.microsoft.com/office/drawing/2014/main" id="{39D35BF4-7529-4FB7-8FFF-E89BB2D8D3B2}"/>
                  </a:ext>
                </a:extLst>
              </p:cNvPr>
              <p:cNvSpPr/>
              <p:nvPr/>
            </p:nvSpPr>
            <p:spPr>
              <a:xfrm>
                <a:off x="8857346" y="4287918"/>
                <a:ext cx="79182" cy="45719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C8DEFD08-94D0-4561-B271-D909FA6E4196}"/>
                  </a:ext>
                </a:extLst>
              </p:cNvPr>
              <p:cNvSpPr/>
              <p:nvPr/>
            </p:nvSpPr>
            <p:spPr>
              <a:xfrm>
                <a:off x="7501309" y="3499152"/>
                <a:ext cx="1438417" cy="753425"/>
              </a:xfrm>
              <a:custGeom>
                <a:avLst/>
                <a:gdLst>
                  <a:gd name="connsiteX0" fmla="*/ 721093 w 1438417"/>
                  <a:gd name="connsiteY0" fmla="*/ 4 h 753425"/>
                  <a:gd name="connsiteX1" fmla="*/ 1438417 w 1438417"/>
                  <a:gd name="connsiteY1" fmla="*/ 531529 h 753425"/>
                  <a:gd name="connsiteX2" fmla="*/ 718409 w 1438417"/>
                  <a:gd name="connsiteY2" fmla="*/ 753425 h 753425"/>
                  <a:gd name="connsiteX3" fmla="*/ 0 w 1438417"/>
                  <a:gd name="connsiteY3" fmla="*/ 526405 h 753425"/>
                  <a:gd name="connsiteX4" fmla="*/ 721093 w 1438417"/>
                  <a:gd name="connsiteY4" fmla="*/ 4 h 75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38417" h="753425">
                    <a:moveTo>
                      <a:pt x="721093" y="4"/>
                    </a:moveTo>
                    <a:cubicBezTo>
                      <a:pt x="1050732" y="1178"/>
                      <a:pt x="1341333" y="216508"/>
                      <a:pt x="1438417" y="531529"/>
                    </a:cubicBezTo>
                    <a:lnTo>
                      <a:pt x="718409" y="753425"/>
                    </a:lnTo>
                    <a:lnTo>
                      <a:pt x="0" y="526405"/>
                    </a:lnTo>
                    <a:cubicBezTo>
                      <a:pt x="99326" y="212085"/>
                      <a:pt x="391454" y="-1170"/>
                      <a:pt x="721093" y="4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652D7613-7205-4810-AAE4-0978A59916A6}"/>
                  </a:ext>
                </a:extLst>
              </p:cNvPr>
              <p:cNvSpPr/>
              <p:nvPr/>
            </p:nvSpPr>
            <p:spPr>
              <a:xfrm>
                <a:off x="7616123" y="3619429"/>
                <a:ext cx="1208790" cy="633148"/>
              </a:xfrm>
              <a:custGeom>
                <a:avLst/>
                <a:gdLst>
                  <a:gd name="connsiteX0" fmla="*/ 721093 w 1438417"/>
                  <a:gd name="connsiteY0" fmla="*/ 4 h 753425"/>
                  <a:gd name="connsiteX1" fmla="*/ 1438417 w 1438417"/>
                  <a:gd name="connsiteY1" fmla="*/ 531529 h 753425"/>
                  <a:gd name="connsiteX2" fmla="*/ 718409 w 1438417"/>
                  <a:gd name="connsiteY2" fmla="*/ 753425 h 753425"/>
                  <a:gd name="connsiteX3" fmla="*/ 0 w 1438417"/>
                  <a:gd name="connsiteY3" fmla="*/ 526405 h 753425"/>
                  <a:gd name="connsiteX4" fmla="*/ 721093 w 1438417"/>
                  <a:gd name="connsiteY4" fmla="*/ 4 h 75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38417" h="753425">
                    <a:moveTo>
                      <a:pt x="721093" y="4"/>
                    </a:moveTo>
                    <a:cubicBezTo>
                      <a:pt x="1050732" y="1178"/>
                      <a:pt x="1341333" y="216508"/>
                      <a:pt x="1438417" y="531529"/>
                    </a:cubicBezTo>
                    <a:lnTo>
                      <a:pt x="718409" y="753425"/>
                    </a:lnTo>
                    <a:lnTo>
                      <a:pt x="0" y="526405"/>
                    </a:lnTo>
                    <a:cubicBezTo>
                      <a:pt x="99326" y="212085"/>
                      <a:pt x="391454" y="-1170"/>
                      <a:pt x="721093" y="4"/>
                    </a:cubicBezTo>
                    <a:close/>
                  </a:path>
                </a:pathLst>
              </a:custGeom>
              <a:solidFill>
                <a:srgbClr val="00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3A44AE5F-71C4-48B7-8145-68820FD51157}"/>
                  </a:ext>
                </a:extLst>
              </p:cNvPr>
              <p:cNvSpPr/>
              <p:nvPr/>
            </p:nvSpPr>
            <p:spPr>
              <a:xfrm>
                <a:off x="7694705" y="3663793"/>
                <a:ext cx="1051626" cy="550828"/>
              </a:xfrm>
              <a:custGeom>
                <a:avLst/>
                <a:gdLst>
                  <a:gd name="connsiteX0" fmla="*/ 721093 w 1438417"/>
                  <a:gd name="connsiteY0" fmla="*/ 4 h 753425"/>
                  <a:gd name="connsiteX1" fmla="*/ 1438417 w 1438417"/>
                  <a:gd name="connsiteY1" fmla="*/ 531529 h 753425"/>
                  <a:gd name="connsiteX2" fmla="*/ 718409 w 1438417"/>
                  <a:gd name="connsiteY2" fmla="*/ 753425 h 753425"/>
                  <a:gd name="connsiteX3" fmla="*/ 0 w 1438417"/>
                  <a:gd name="connsiteY3" fmla="*/ 526405 h 753425"/>
                  <a:gd name="connsiteX4" fmla="*/ 721093 w 1438417"/>
                  <a:gd name="connsiteY4" fmla="*/ 4 h 75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38417" h="753425">
                    <a:moveTo>
                      <a:pt x="721093" y="4"/>
                    </a:moveTo>
                    <a:cubicBezTo>
                      <a:pt x="1050732" y="1178"/>
                      <a:pt x="1341333" y="216508"/>
                      <a:pt x="1438417" y="531529"/>
                    </a:cubicBezTo>
                    <a:lnTo>
                      <a:pt x="718409" y="753425"/>
                    </a:lnTo>
                    <a:lnTo>
                      <a:pt x="0" y="526405"/>
                    </a:lnTo>
                    <a:cubicBezTo>
                      <a:pt x="99326" y="212085"/>
                      <a:pt x="391454" y="-1170"/>
                      <a:pt x="721093" y="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" name="四角形: 角を丸くする 29">
              <a:extLst>
                <a:ext uri="{FF2B5EF4-FFF2-40B4-BE49-F238E27FC236}">
                  <a16:creationId xmlns:a16="http://schemas.microsoft.com/office/drawing/2014/main" id="{9C288E50-7B32-4290-BE97-E33ACFE5A064}"/>
                </a:ext>
              </a:extLst>
            </p:cNvPr>
            <p:cNvSpPr/>
            <p:nvPr/>
          </p:nvSpPr>
          <p:spPr>
            <a:xfrm>
              <a:off x="6606738" y="3840546"/>
              <a:ext cx="29210" cy="119417"/>
            </a:xfrm>
            <a:prstGeom prst="roundRect">
              <a:avLst>
                <a:gd name="adj" fmla="val 17187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四角形: 角を丸くする 30">
              <a:extLst>
                <a:ext uri="{FF2B5EF4-FFF2-40B4-BE49-F238E27FC236}">
                  <a16:creationId xmlns:a16="http://schemas.microsoft.com/office/drawing/2014/main" id="{E143B8BC-AEAF-4CDD-B0F1-2F2C4A70979D}"/>
                </a:ext>
              </a:extLst>
            </p:cNvPr>
            <p:cNvSpPr/>
            <p:nvPr/>
          </p:nvSpPr>
          <p:spPr>
            <a:xfrm>
              <a:off x="7111821" y="3840546"/>
              <a:ext cx="29210" cy="119417"/>
            </a:xfrm>
            <a:prstGeom prst="roundRect">
              <a:avLst>
                <a:gd name="adj" fmla="val 17187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1AD2DE91-6889-440C-9417-AD7E7CFF59C3}"/>
                </a:ext>
              </a:extLst>
            </p:cNvPr>
            <p:cNvGrpSpPr/>
            <p:nvPr/>
          </p:nvGrpSpPr>
          <p:grpSpPr>
            <a:xfrm>
              <a:off x="5853557" y="4868223"/>
              <a:ext cx="2039614" cy="166286"/>
              <a:chOff x="1735438" y="5691115"/>
              <a:chExt cx="2958295" cy="352036"/>
            </a:xfrm>
          </p:grpSpPr>
          <p:sp>
            <p:nvSpPr>
              <p:cNvPr id="66" name="四角形: 上の 2 つの角を丸める 65">
                <a:extLst>
                  <a:ext uri="{FF2B5EF4-FFF2-40B4-BE49-F238E27FC236}">
                    <a16:creationId xmlns:a16="http://schemas.microsoft.com/office/drawing/2014/main" id="{32085361-429E-4713-8CA1-C786680E97A3}"/>
                  </a:ext>
                </a:extLst>
              </p:cNvPr>
              <p:cNvSpPr/>
              <p:nvPr/>
            </p:nvSpPr>
            <p:spPr>
              <a:xfrm>
                <a:off x="1735438" y="5691115"/>
                <a:ext cx="2958295" cy="352036"/>
              </a:xfrm>
              <a:prstGeom prst="round2Same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34ECC357-3C05-45E1-B1B7-2FB0703E8FBE}"/>
                  </a:ext>
                </a:extLst>
              </p:cNvPr>
              <p:cNvGrpSpPr/>
              <p:nvPr/>
            </p:nvGrpSpPr>
            <p:grpSpPr>
              <a:xfrm>
                <a:off x="1899569" y="5691115"/>
                <a:ext cx="340536" cy="352036"/>
                <a:chOff x="1839086" y="5691115"/>
                <a:chExt cx="340536" cy="352036"/>
              </a:xfrm>
            </p:grpSpPr>
            <p:sp>
              <p:nvSpPr>
                <p:cNvPr id="80" name="四角形: 上の 2 つの角を丸める 79">
                  <a:extLst>
                    <a:ext uri="{FF2B5EF4-FFF2-40B4-BE49-F238E27FC236}">
                      <a16:creationId xmlns:a16="http://schemas.microsoft.com/office/drawing/2014/main" id="{29715DD1-9D7C-4146-A5F4-1BD686E1E37D}"/>
                    </a:ext>
                  </a:extLst>
                </p:cNvPr>
                <p:cNvSpPr/>
                <p:nvPr/>
              </p:nvSpPr>
              <p:spPr>
                <a:xfrm>
                  <a:off x="18390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四角形: 上の 2 つの角を丸める 80">
                  <a:extLst>
                    <a:ext uri="{FF2B5EF4-FFF2-40B4-BE49-F238E27FC236}">
                      <a16:creationId xmlns:a16="http://schemas.microsoft.com/office/drawing/2014/main" id="{96A34655-B501-46C1-98D3-123B6B94E9F8}"/>
                    </a:ext>
                  </a:extLst>
                </p:cNvPr>
                <p:cNvSpPr/>
                <p:nvPr/>
              </p:nvSpPr>
              <p:spPr>
                <a:xfrm>
                  <a:off x="18986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9AE8B6DB-4001-45E9-B878-A090E423F73C}"/>
                  </a:ext>
                </a:extLst>
              </p:cNvPr>
              <p:cNvGrpSpPr/>
              <p:nvPr/>
            </p:nvGrpSpPr>
            <p:grpSpPr>
              <a:xfrm>
                <a:off x="4204378" y="5691115"/>
                <a:ext cx="340536" cy="352036"/>
                <a:chOff x="4264786" y="5691115"/>
                <a:chExt cx="340536" cy="352036"/>
              </a:xfrm>
            </p:grpSpPr>
            <p:sp>
              <p:nvSpPr>
                <p:cNvPr id="78" name="四角形: 上の 2 つの角を丸める 77">
                  <a:extLst>
                    <a:ext uri="{FF2B5EF4-FFF2-40B4-BE49-F238E27FC236}">
                      <a16:creationId xmlns:a16="http://schemas.microsoft.com/office/drawing/2014/main" id="{519F6DA1-4913-4D73-860E-E2E89730E8B8}"/>
                    </a:ext>
                  </a:extLst>
                </p:cNvPr>
                <p:cNvSpPr/>
                <p:nvPr/>
              </p:nvSpPr>
              <p:spPr>
                <a:xfrm>
                  <a:off x="42647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四角形: 上の 2 つの角を丸める 78">
                  <a:extLst>
                    <a:ext uri="{FF2B5EF4-FFF2-40B4-BE49-F238E27FC236}">
                      <a16:creationId xmlns:a16="http://schemas.microsoft.com/office/drawing/2014/main" id="{9C061822-79B8-4BAF-9584-FD517E4E38C9}"/>
                    </a:ext>
                  </a:extLst>
                </p:cNvPr>
                <p:cNvSpPr/>
                <p:nvPr/>
              </p:nvSpPr>
              <p:spPr>
                <a:xfrm>
                  <a:off x="43243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03DC7BE2-D32C-454C-8016-6A7364643496}"/>
                  </a:ext>
                </a:extLst>
              </p:cNvPr>
              <p:cNvGrpSpPr/>
              <p:nvPr/>
            </p:nvGrpSpPr>
            <p:grpSpPr>
              <a:xfrm>
                <a:off x="3628175" y="5691115"/>
                <a:ext cx="340536" cy="352036"/>
                <a:chOff x="3680586" y="5691115"/>
                <a:chExt cx="340536" cy="352036"/>
              </a:xfrm>
            </p:grpSpPr>
            <p:sp>
              <p:nvSpPr>
                <p:cNvPr id="76" name="四角形: 上の 2 つの角を丸める 75">
                  <a:extLst>
                    <a:ext uri="{FF2B5EF4-FFF2-40B4-BE49-F238E27FC236}">
                      <a16:creationId xmlns:a16="http://schemas.microsoft.com/office/drawing/2014/main" id="{3991F9E5-7ACF-47DA-9E6F-7ED958344FE5}"/>
                    </a:ext>
                  </a:extLst>
                </p:cNvPr>
                <p:cNvSpPr/>
                <p:nvPr/>
              </p:nvSpPr>
              <p:spPr>
                <a:xfrm>
                  <a:off x="3680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四角形: 上の 2 つの角を丸める 76">
                  <a:extLst>
                    <a:ext uri="{FF2B5EF4-FFF2-40B4-BE49-F238E27FC236}">
                      <a16:creationId xmlns:a16="http://schemas.microsoft.com/office/drawing/2014/main" id="{BCF88A21-63AF-4D1A-90E6-FCA6212D964F}"/>
                    </a:ext>
                  </a:extLst>
                </p:cNvPr>
                <p:cNvSpPr/>
                <p:nvPr/>
              </p:nvSpPr>
              <p:spPr>
                <a:xfrm>
                  <a:off x="3740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45E6F0BA-3060-4736-B5A7-ED3E69C8BA20}"/>
                  </a:ext>
                </a:extLst>
              </p:cNvPr>
              <p:cNvGrpSpPr/>
              <p:nvPr/>
            </p:nvGrpSpPr>
            <p:grpSpPr>
              <a:xfrm>
                <a:off x="2475771" y="5691115"/>
                <a:ext cx="340536" cy="352036"/>
                <a:chOff x="2404236" y="5691115"/>
                <a:chExt cx="340536" cy="352036"/>
              </a:xfrm>
            </p:grpSpPr>
            <p:sp>
              <p:nvSpPr>
                <p:cNvPr id="74" name="四角形: 上の 2 つの角を丸める 73">
                  <a:extLst>
                    <a:ext uri="{FF2B5EF4-FFF2-40B4-BE49-F238E27FC236}">
                      <a16:creationId xmlns:a16="http://schemas.microsoft.com/office/drawing/2014/main" id="{33F92E39-2E1F-4538-9A7F-0C688AE98BB6}"/>
                    </a:ext>
                  </a:extLst>
                </p:cNvPr>
                <p:cNvSpPr/>
                <p:nvPr/>
              </p:nvSpPr>
              <p:spPr>
                <a:xfrm>
                  <a:off x="240423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四角形: 上の 2 つの角を丸める 74">
                  <a:extLst>
                    <a:ext uri="{FF2B5EF4-FFF2-40B4-BE49-F238E27FC236}">
                      <a16:creationId xmlns:a16="http://schemas.microsoft.com/office/drawing/2014/main" id="{B33252C1-D949-416A-B4EE-7529E138AD3B}"/>
                    </a:ext>
                  </a:extLst>
                </p:cNvPr>
                <p:cNvSpPr/>
                <p:nvPr/>
              </p:nvSpPr>
              <p:spPr>
                <a:xfrm>
                  <a:off x="246375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0B7626C4-F711-4B3B-A549-0DC60E14FAFC}"/>
                  </a:ext>
                </a:extLst>
              </p:cNvPr>
              <p:cNvGrpSpPr/>
              <p:nvPr/>
            </p:nvGrpSpPr>
            <p:grpSpPr>
              <a:xfrm>
                <a:off x="3051973" y="5691115"/>
                <a:ext cx="340536" cy="352036"/>
                <a:chOff x="3045586" y="5691115"/>
                <a:chExt cx="340536" cy="352036"/>
              </a:xfrm>
            </p:grpSpPr>
            <p:sp>
              <p:nvSpPr>
                <p:cNvPr id="72" name="四角形: 上の 2 つの角を丸める 71">
                  <a:extLst>
                    <a:ext uri="{FF2B5EF4-FFF2-40B4-BE49-F238E27FC236}">
                      <a16:creationId xmlns:a16="http://schemas.microsoft.com/office/drawing/2014/main" id="{DC895E9B-77EF-47DF-AFC3-01A3E14B5E79}"/>
                    </a:ext>
                  </a:extLst>
                </p:cNvPr>
                <p:cNvSpPr/>
                <p:nvPr/>
              </p:nvSpPr>
              <p:spPr>
                <a:xfrm>
                  <a:off x="3045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四角形: 上の 2 つの角を丸める 72">
                  <a:extLst>
                    <a:ext uri="{FF2B5EF4-FFF2-40B4-BE49-F238E27FC236}">
                      <a16:creationId xmlns:a16="http://schemas.microsoft.com/office/drawing/2014/main" id="{DFD3D1BC-A112-483E-A896-E5BBD0E094E7}"/>
                    </a:ext>
                  </a:extLst>
                </p:cNvPr>
                <p:cNvSpPr/>
                <p:nvPr/>
              </p:nvSpPr>
              <p:spPr>
                <a:xfrm>
                  <a:off x="3105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3" name="月 32">
              <a:extLst>
                <a:ext uri="{FF2B5EF4-FFF2-40B4-BE49-F238E27FC236}">
                  <a16:creationId xmlns:a16="http://schemas.microsoft.com/office/drawing/2014/main" id="{17F4CDD7-736C-43CE-B0DC-0AB0BD4756D2}"/>
                </a:ext>
              </a:extLst>
            </p:cNvPr>
            <p:cNvSpPr/>
            <p:nvPr/>
          </p:nvSpPr>
          <p:spPr>
            <a:xfrm rot="1800000">
              <a:off x="6767703" y="3308251"/>
              <a:ext cx="75029" cy="259321"/>
            </a:xfrm>
            <a:prstGeom prst="moon">
              <a:avLst>
                <a:gd name="adj" fmla="val 56843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月 33">
              <a:extLst>
                <a:ext uri="{FF2B5EF4-FFF2-40B4-BE49-F238E27FC236}">
                  <a16:creationId xmlns:a16="http://schemas.microsoft.com/office/drawing/2014/main" id="{F16A7FDA-2EE5-4B69-979D-71AFD7515A4F}"/>
                </a:ext>
              </a:extLst>
            </p:cNvPr>
            <p:cNvSpPr/>
            <p:nvPr/>
          </p:nvSpPr>
          <p:spPr>
            <a:xfrm rot="19800000" flipH="1">
              <a:off x="6898671" y="3308251"/>
              <a:ext cx="75029" cy="259321"/>
            </a:xfrm>
            <a:prstGeom prst="moon">
              <a:avLst>
                <a:gd name="adj" fmla="val 56843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A843FE56-D3F4-473F-AEF8-EEEE9D2E91CA}"/>
                </a:ext>
              </a:extLst>
            </p:cNvPr>
            <p:cNvGrpSpPr/>
            <p:nvPr/>
          </p:nvGrpSpPr>
          <p:grpSpPr>
            <a:xfrm>
              <a:off x="6823873" y="3353087"/>
              <a:ext cx="93658" cy="170224"/>
              <a:chOff x="6767703" y="3365402"/>
              <a:chExt cx="205997" cy="259321"/>
            </a:xfrm>
          </p:grpSpPr>
          <p:sp>
            <p:nvSpPr>
              <p:cNvPr id="64" name="月 63">
                <a:extLst>
                  <a:ext uri="{FF2B5EF4-FFF2-40B4-BE49-F238E27FC236}">
                    <a16:creationId xmlns:a16="http://schemas.microsoft.com/office/drawing/2014/main" id="{77D41F71-922D-49C7-B7E5-AEA16A2A06D2}"/>
                  </a:ext>
                </a:extLst>
              </p:cNvPr>
              <p:cNvSpPr/>
              <p:nvPr/>
            </p:nvSpPr>
            <p:spPr>
              <a:xfrm rot="1800000">
                <a:off x="6767703" y="3365402"/>
                <a:ext cx="75029" cy="259321"/>
              </a:xfrm>
              <a:prstGeom prst="moon">
                <a:avLst>
                  <a:gd name="adj" fmla="val 56843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月 64">
                <a:extLst>
                  <a:ext uri="{FF2B5EF4-FFF2-40B4-BE49-F238E27FC236}">
                    <a16:creationId xmlns:a16="http://schemas.microsoft.com/office/drawing/2014/main" id="{71E81A45-2102-4710-8ACB-F03A80EC28B6}"/>
                  </a:ext>
                </a:extLst>
              </p:cNvPr>
              <p:cNvSpPr/>
              <p:nvPr/>
            </p:nvSpPr>
            <p:spPr>
              <a:xfrm rot="19800000" flipH="1">
                <a:off x="6898671" y="3365402"/>
                <a:ext cx="75029" cy="259321"/>
              </a:xfrm>
              <a:prstGeom prst="moon">
                <a:avLst>
                  <a:gd name="adj" fmla="val 56843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BBB5BBE1-486A-4895-8AD6-C3D7896D71CF}"/>
                </a:ext>
              </a:extLst>
            </p:cNvPr>
            <p:cNvGrpSpPr/>
            <p:nvPr/>
          </p:nvGrpSpPr>
          <p:grpSpPr>
            <a:xfrm>
              <a:off x="6738723" y="3065948"/>
              <a:ext cx="239417" cy="346077"/>
              <a:chOff x="6738723" y="3065948"/>
              <a:chExt cx="239417" cy="346077"/>
            </a:xfrm>
          </p:grpSpPr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8F8F3E75-F52B-4A97-8900-8B8EA3726AB9}"/>
                  </a:ext>
                </a:extLst>
              </p:cNvPr>
              <p:cNvSpPr/>
              <p:nvPr/>
            </p:nvSpPr>
            <p:spPr>
              <a:xfrm>
                <a:off x="6830038" y="3065948"/>
                <a:ext cx="56788" cy="194014"/>
              </a:xfrm>
              <a:custGeom>
                <a:avLst/>
                <a:gdLst>
                  <a:gd name="connsiteX0" fmla="*/ 204787 w 409575"/>
                  <a:gd name="connsiteY0" fmla="*/ 0 h 723349"/>
                  <a:gd name="connsiteX1" fmla="*/ 280613 w 409575"/>
                  <a:gd name="connsiteY1" fmla="*/ 163318 h 723349"/>
                  <a:gd name="connsiteX2" fmla="*/ 409575 w 409575"/>
                  <a:gd name="connsiteY2" fmla="*/ 163318 h 723349"/>
                  <a:gd name="connsiteX3" fmla="*/ 307181 w 409575"/>
                  <a:gd name="connsiteY3" fmla="*/ 723349 h 723349"/>
                  <a:gd name="connsiteX4" fmla="*/ 102394 w 409575"/>
                  <a:gd name="connsiteY4" fmla="*/ 723349 h 723349"/>
                  <a:gd name="connsiteX5" fmla="*/ 0 w 409575"/>
                  <a:gd name="connsiteY5" fmla="*/ 163318 h 723349"/>
                  <a:gd name="connsiteX6" fmla="*/ 128961 w 409575"/>
                  <a:gd name="connsiteY6" fmla="*/ 163318 h 723349"/>
                  <a:gd name="connsiteX0" fmla="*/ 204787 w 409575"/>
                  <a:gd name="connsiteY0" fmla="*/ 0 h 723349"/>
                  <a:gd name="connsiteX1" fmla="*/ 280613 w 409575"/>
                  <a:gd name="connsiteY1" fmla="*/ 163318 h 723349"/>
                  <a:gd name="connsiteX2" fmla="*/ 409575 w 409575"/>
                  <a:gd name="connsiteY2" fmla="*/ 163318 h 723349"/>
                  <a:gd name="connsiteX3" fmla="*/ 307181 w 409575"/>
                  <a:gd name="connsiteY3" fmla="*/ 723349 h 723349"/>
                  <a:gd name="connsiteX4" fmla="*/ 102394 w 409575"/>
                  <a:gd name="connsiteY4" fmla="*/ 723349 h 723349"/>
                  <a:gd name="connsiteX5" fmla="*/ 0 w 409575"/>
                  <a:gd name="connsiteY5" fmla="*/ 163318 h 723349"/>
                  <a:gd name="connsiteX6" fmla="*/ 204787 w 409575"/>
                  <a:gd name="connsiteY6" fmla="*/ 0 h 723349"/>
                  <a:gd name="connsiteX0" fmla="*/ 204787 w 409575"/>
                  <a:gd name="connsiteY0" fmla="*/ 0 h 723349"/>
                  <a:gd name="connsiteX1" fmla="*/ 409575 w 409575"/>
                  <a:gd name="connsiteY1" fmla="*/ 163318 h 723349"/>
                  <a:gd name="connsiteX2" fmla="*/ 307181 w 409575"/>
                  <a:gd name="connsiteY2" fmla="*/ 723349 h 723349"/>
                  <a:gd name="connsiteX3" fmla="*/ 102394 w 409575"/>
                  <a:gd name="connsiteY3" fmla="*/ 723349 h 723349"/>
                  <a:gd name="connsiteX4" fmla="*/ 0 w 409575"/>
                  <a:gd name="connsiteY4" fmla="*/ 163318 h 723349"/>
                  <a:gd name="connsiteX5" fmla="*/ 204787 w 409575"/>
                  <a:gd name="connsiteY5" fmla="*/ 0 h 723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09575" h="723349">
                    <a:moveTo>
                      <a:pt x="204787" y="0"/>
                    </a:moveTo>
                    <a:lnTo>
                      <a:pt x="409575" y="163318"/>
                    </a:lnTo>
                    <a:lnTo>
                      <a:pt x="307181" y="723349"/>
                    </a:lnTo>
                    <a:lnTo>
                      <a:pt x="102394" y="723349"/>
                    </a:lnTo>
                    <a:lnTo>
                      <a:pt x="0" y="163318"/>
                    </a:lnTo>
                    <a:lnTo>
                      <a:pt x="204787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B576A62B-2CE7-47E6-A52B-FC08BED09E0D}"/>
                  </a:ext>
                </a:extLst>
              </p:cNvPr>
              <p:cNvSpPr/>
              <p:nvPr/>
            </p:nvSpPr>
            <p:spPr>
              <a:xfrm rot="19800000">
                <a:off x="6738994" y="3112130"/>
                <a:ext cx="56788" cy="194014"/>
              </a:xfrm>
              <a:custGeom>
                <a:avLst/>
                <a:gdLst>
                  <a:gd name="connsiteX0" fmla="*/ 204787 w 409575"/>
                  <a:gd name="connsiteY0" fmla="*/ 0 h 723349"/>
                  <a:gd name="connsiteX1" fmla="*/ 280613 w 409575"/>
                  <a:gd name="connsiteY1" fmla="*/ 163318 h 723349"/>
                  <a:gd name="connsiteX2" fmla="*/ 409575 w 409575"/>
                  <a:gd name="connsiteY2" fmla="*/ 163318 h 723349"/>
                  <a:gd name="connsiteX3" fmla="*/ 307181 w 409575"/>
                  <a:gd name="connsiteY3" fmla="*/ 723349 h 723349"/>
                  <a:gd name="connsiteX4" fmla="*/ 102394 w 409575"/>
                  <a:gd name="connsiteY4" fmla="*/ 723349 h 723349"/>
                  <a:gd name="connsiteX5" fmla="*/ 0 w 409575"/>
                  <a:gd name="connsiteY5" fmla="*/ 163318 h 723349"/>
                  <a:gd name="connsiteX6" fmla="*/ 128961 w 409575"/>
                  <a:gd name="connsiteY6" fmla="*/ 163318 h 723349"/>
                  <a:gd name="connsiteX0" fmla="*/ 204787 w 409575"/>
                  <a:gd name="connsiteY0" fmla="*/ 0 h 723349"/>
                  <a:gd name="connsiteX1" fmla="*/ 280613 w 409575"/>
                  <a:gd name="connsiteY1" fmla="*/ 163318 h 723349"/>
                  <a:gd name="connsiteX2" fmla="*/ 409575 w 409575"/>
                  <a:gd name="connsiteY2" fmla="*/ 163318 h 723349"/>
                  <a:gd name="connsiteX3" fmla="*/ 307181 w 409575"/>
                  <a:gd name="connsiteY3" fmla="*/ 723349 h 723349"/>
                  <a:gd name="connsiteX4" fmla="*/ 102394 w 409575"/>
                  <a:gd name="connsiteY4" fmla="*/ 723349 h 723349"/>
                  <a:gd name="connsiteX5" fmla="*/ 0 w 409575"/>
                  <a:gd name="connsiteY5" fmla="*/ 163318 h 723349"/>
                  <a:gd name="connsiteX6" fmla="*/ 204787 w 409575"/>
                  <a:gd name="connsiteY6" fmla="*/ 0 h 723349"/>
                  <a:gd name="connsiteX0" fmla="*/ 204787 w 409575"/>
                  <a:gd name="connsiteY0" fmla="*/ 0 h 723349"/>
                  <a:gd name="connsiteX1" fmla="*/ 409575 w 409575"/>
                  <a:gd name="connsiteY1" fmla="*/ 163318 h 723349"/>
                  <a:gd name="connsiteX2" fmla="*/ 307181 w 409575"/>
                  <a:gd name="connsiteY2" fmla="*/ 723349 h 723349"/>
                  <a:gd name="connsiteX3" fmla="*/ 102394 w 409575"/>
                  <a:gd name="connsiteY3" fmla="*/ 723349 h 723349"/>
                  <a:gd name="connsiteX4" fmla="*/ 0 w 409575"/>
                  <a:gd name="connsiteY4" fmla="*/ 163318 h 723349"/>
                  <a:gd name="connsiteX5" fmla="*/ 204787 w 409575"/>
                  <a:gd name="connsiteY5" fmla="*/ 0 h 723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09575" h="723349">
                    <a:moveTo>
                      <a:pt x="204787" y="0"/>
                    </a:moveTo>
                    <a:lnTo>
                      <a:pt x="409575" y="163318"/>
                    </a:lnTo>
                    <a:lnTo>
                      <a:pt x="307181" y="723349"/>
                    </a:lnTo>
                    <a:lnTo>
                      <a:pt x="102394" y="723349"/>
                    </a:lnTo>
                    <a:lnTo>
                      <a:pt x="0" y="163318"/>
                    </a:lnTo>
                    <a:lnTo>
                      <a:pt x="204787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76666112-DFCA-42B2-A162-FD9B80B12924}"/>
                  </a:ext>
                </a:extLst>
              </p:cNvPr>
              <p:cNvSpPr/>
              <p:nvPr/>
            </p:nvSpPr>
            <p:spPr>
              <a:xfrm rot="1800000" flipH="1">
                <a:off x="6917437" y="3112134"/>
                <a:ext cx="56788" cy="194015"/>
              </a:xfrm>
              <a:custGeom>
                <a:avLst/>
                <a:gdLst>
                  <a:gd name="connsiteX0" fmla="*/ 204787 w 409575"/>
                  <a:gd name="connsiteY0" fmla="*/ 0 h 723349"/>
                  <a:gd name="connsiteX1" fmla="*/ 280613 w 409575"/>
                  <a:gd name="connsiteY1" fmla="*/ 163318 h 723349"/>
                  <a:gd name="connsiteX2" fmla="*/ 409575 w 409575"/>
                  <a:gd name="connsiteY2" fmla="*/ 163318 h 723349"/>
                  <a:gd name="connsiteX3" fmla="*/ 307181 w 409575"/>
                  <a:gd name="connsiteY3" fmla="*/ 723349 h 723349"/>
                  <a:gd name="connsiteX4" fmla="*/ 102394 w 409575"/>
                  <a:gd name="connsiteY4" fmla="*/ 723349 h 723349"/>
                  <a:gd name="connsiteX5" fmla="*/ 0 w 409575"/>
                  <a:gd name="connsiteY5" fmla="*/ 163318 h 723349"/>
                  <a:gd name="connsiteX6" fmla="*/ 128961 w 409575"/>
                  <a:gd name="connsiteY6" fmla="*/ 163318 h 723349"/>
                  <a:gd name="connsiteX0" fmla="*/ 204787 w 409575"/>
                  <a:gd name="connsiteY0" fmla="*/ 0 h 723349"/>
                  <a:gd name="connsiteX1" fmla="*/ 280613 w 409575"/>
                  <a:gd name="connsiteY1" fmla="*/ 163318 h 723349"/>
                  <a:gd name="connsiteX2" fmla="*/ 409575 w 409575"/>
                  <a:gd name="connsiteY2" fmla="*/ 163318 h 723349"/>
                  <a:gd name="connsiteX3" fmla="*/ 307181 w 409575"/>
                  <a:gd name="connsiteY3" fmla="*/ 723349 h 723349"/>
                  <a:gd name="connsiteX4" fmla="*/ 102394 w 409575"/>
                  <a:gd name="connsiteY4" fmla="*/ 723349 h 723349"/>
                  <a:gd name="connsiteX5" fmla="*/ 0 w 409575"/>
                  <a:gd name="connsiteY5" fmla="*/ 163318 h 723349"/>
                  <a:gd name="connsiteX6" fmla="*/ 204787 w 409575"/>
                  <a:gd name="connsiteY6" fmla="*/ 0 h 723349"/>
                  <a:gd name="connsiteX0" fmla="*/ 204787 w 409575"/>
                  <a:gd name="connsiteY0" fmla="*/ 0 h 723349"/>
                  <a:gd name="connsiteX1" fmla="*/ 409575 w 409575"/>
                  <a:gd name="connsiteY1" fmla="*/ 163318 h 723349"/>
                  <a:gd name="connsiteX2" fmla="*/ 307181 w 409575"/>
                  <a:gd name="connsiteY2" fmla="*/ 723349 h 723349"/>
                  <a:gd name="connsiteX3" fmla="*/ 102394 w 409575"/>
                  <a:gd name="connsiteY3" fmla="*/ 723349 h 723349"/>
                  <a:gd name="connsiteX4" fmla="*/ 0 w 409575"/>
                  <a:gd name="connsiteY4" fmla="*/ 163318 h 723349"/>
                  <a:gd name="connsiteX5" fmla="*/ 204787 w 409575"/>
                  <a:gd name="connsiteY5" fmla="*/ 0 h 723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09575" h="723349">
                    <a:moveTo>
                      <a:pt x="204787" y="0"/>
                    </a:moveTo>
                    <a:lnTo>
                      <a:pt x="409575" y="163318"/>
                    </a:lnTo>
                    <a:lnTo>
                      <a:pt x="307181" y="723349"/>
                    </a:lnTo>
                    <a:lnTo>
                      <a:pt x="102394" y="723349"/>
                    </a:lnTo>
                    <a:lnTo>
                      <a:pt x="0" y="163318"/>
                    </a:lnTo>
                    <a:lnTo>
                      <a:pt x="204787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1F4AA226-3F8B-4357-9248-7D01D8094655}"/>
                  </a:ext>
                </a:extLst>
              </p:cNvPr>
              <p:cNvSpPr/>
              <p:nvPr/>
            </p:nvSpPr>
            <p:spPr>
              <a:xfrm>
                <a:off x="6738723" y="3231894"/>
                <a:ext cx="239417" cy="180131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49F2F617-E24F-41D7-B054-B0BB334558FE}"/>
                  </a:ext>
                </a:extLst>
              </p:cNvPr>
              <p:cNvSpPr/>
              <p:nvPr/>
            </p:nvSpPr>
            <p:spPr>
              <a:xfrm flipV="1">
                <a:off x="6839020" y="3256388"/>
                <a:ext cx="38824" cy="2921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楕円 60">
                <a:extLst>
                  <a:ext uri="{FF2B5EF4-FFF2-40B4-BE49-F238E27FC236}">
                    <a16:creationId xmlns:a16="http://schemas.microsoft.com/office/drawing/2014/main" id="{B84889F5-9AD6-41F4-AC88-35D02F086EB5}"/>
                  </a:ext>
                </a:extLst>
              </p:cNvPr>
              <p:cNvSpPr/>
              <p:nvPr/>
            </p:nvSpPr>
            <p:spPr>
              <a:xfrm flipV="1">
                <a:off x="6839020" y="3355275"/>
                <a:ext cx="38824" cy="2921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D1B51F8E-0EEC-4059-BAA6-6D27B9500DE6}"/>
                  </a:ext>
                </a:extLst>
              </p:cNvPr>
              <p:cNvSpPr/>
              <p:nvPr/>
            </p:nvSpPr>
            <p:spPr>
              <a:xfrm flipV="1">
                <a:off x="6762954" y="3305070"/>
                <a:ext cx="38824" cy="2921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EC34F2A7-DA20-4E8E-B89E-BECE0AB561DB}"/>
                  </a:ext>
                </a:extLst>
              </p:cNvPr>
              <p:cNvSpPr/>
              <p:nvPr/>
            </p:nvSpPr>
            <p:spPr>
              <a:xfrm flipV="1">
                <a:off x="6915087" y="3305070"/>
                <a:ext cx="38824" cy="2921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8D2D7523-A8FC-4BC8-B59C-4215088D7447}"/>
                </a:ext>
              </a:extLst>
            </p:cNvPr>
            <p:cNvGrpSpPr/>
            <p:nvPr/>
          </p:nvGrpSpPr>
          <p:grpSpPr>
            <a:xfrm>
              <a:off x="6658361" y="3550471"/>
              <a:ext cx="428770" cy="348283"/>
              <a:chOff x="5211706" y="1180007"/>
              <a:chExt cx="766324" cy="622470"/>
            </a:xfrm>
          </p:grpSpPr>
          <p:sp>
            <p:nvSpPr>
              <p:cNvPr id="38" name="円/楕円 27">
                <a:extLst>
                  <a:ext uri="{FF2B5EF4-FFF2-40B4-BE49-F238E27FC236}">
                    <a16:creationId xmlns:a16="http://schemas.microsoft.com/office/drawing/2014/main" id="{83289A63-A9BE-45F1-9906-6E517547053F}"/>
                  </a:ext>
                </a:extLst>
              </p:cNvPr>
              <p:cNvSpPr/>
              <p:nvPr/>
            </p:nvSpPr>
            <p:spPr>
              <a:xfrm>
                <a:off x="5450656" y="1719286"/>
                <a:ext cx="305118" cy="8319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58 w 3210476"/>
                  <a:gd name="connsiteY0" fmla="*/ 35591 h 381876"/>
                  <a:gd name="connsiteX1" fmla="*/ 1560480 w 3210476"/>
                  <a:gd name="connsiteY1" fmla="*/ 57330 h 381876"/>
                  <a:gd name="connsiteX2" fmla="*/ 3210476 w 3210476"/>
                  <a:gd name="connsiteY2" fmla="*/ 35591 h 381876"/>
                  <a:gd name="connsiteX3" fmla="*/ 1605267 w 3210476"/>
                  <a:gd name="connsiteY3" fmla="*/ 381876 h 381876"/>
                  <a:gd name="connsiteX4" fmla="*/ 58 w 3210476"/>
                  <a:gd name="connsiteY4" fmla="*/ 35591 h 381876"/>
                  <a:gd name="connsiteX0" fmla="*/ 58 w 3210476"/>
                  <a:gd name="connsiteY0" fmla="*/ 26884 h 373169"/>
                  <a:gd name="connsiteX1" fmla="*/ 1560480 w 3210476"/>
                  <a:gd name="connsiteY1" fmla="*/ 105897 h 373169"/>
                  <a:gd name="connsiteX2" fmla="*/ 3210476 w 3210476"/>
                  <a:gd name="connsiteY2" fmla="*/ 26884 h 373169"/>
                  <a:gd name="connsiteX3" fmla="*/ 1605267 w 3210476"/>
                  <a:gd name="connsiteY3" fmla="*/ 373169 h 373169"/>
                  <a:gd name="connsiteX4" fmla="*/ 58 w 3210476"/>
                  <a:gd name="connsiteY4" fmla="*/ 26884 h 373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73169">
                    <a:moveTo>
                      <a:pt x="58" y="26884"/>
                    </a:moveTo>
                    <a:cubicBezTo>
                      <a:pt x="-7407" y="-17661"/>
                      <a:pt x="673948" y="105897"/>
                      <a:pt x="1560480" y="105897"/>
                    </a:cubicBezTo>
                    <a:cubicBezTo>
                      <a:pt x="2447012" y="105897"/>
                      <a:pt x="3210476" y="-64358"/>
                      <a:pt x="3210476" y="26884"/>
                    </a:cubicBezTo>
                    <a:cubicBezTo>
                      <a:pt x="3210476" y="118126"/>
                      <a:pt x="2491799" y="373169"/>
                      <a:pt x="1605267" y="373169"/>
                    </a:cubicBezTo>
                    <a:cubicBezTo>
                      <a:pt x="718735" y="373169"/>
                      <a:pt x="7523" y="71429"/>
                      <a:pt x="58" y="2688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" name="円/楕円 27">
                <a:extLst>
                  <a:ext uri="{FF2B5EF4-FFF2-40B4-BE49-F238E27FC236}">
                    <a16:creationId xmlns:a16="http://schemas.microsoft.com/office/drawing/2014/main" id="{A354DA6C-E917-4AED-9F95-8CC638384F8C}"/>
                  </a:ext>
                </a:extLst>
              </p:cNvPr>
              <p:cNvSpPr/>
              <p:nvPr/>
            </p:nvSpPr>
            <p:spPr>
              <a:xfrm rot="10800000">
                <a:off x="5211706" y="1180007"/>
                <a:ext cx="233023" cy="41298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" name="円/楕円 27">
                <a:extLst>
                  <a:ext uri="{FF2B5EF4-FFF2-40B4-BE49-F238E27FC236}">
                    <a16:creationId xmlns:a16="http://schemas.microsoft.com/office/drawing/2014/main" id="{CC7E3050-0C7B-4CBD-869A-B49F879CA99C}"/>
                  </a:ext>
                </a:extLst>
              </p:cNvPr>
              <p:cNvSpPr/>
              <p:nvPr/>
            </p:nvSpPr>
            <p:spPr>
              <a:xfrm rot="10800000">
                <a:off x="5745007" y="1180007"/>
                <a:ext cx="233023" cy="41298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" name="正方形/長方形 67">
                <a:extLst>
                  <a:ext uri="{FF2B5EF4-FFF2-40B4-BE49-F238E27FC236}">
                    <a16:creationId xmlns:a16="http://schemas.microsoft.com/office/drawing/2014/main" id="{59A433AB-3455-4743-8232-B895B17520D6}"/>
                  </a:ext>
                </a:extLst>
              </p:cNvPr>
              <p:cNvSpPr/>
              <p:nvPr/>
            </p:nvSpPr>
            <p:spPr>
              <a:xfrm>
                <a:off x="5567916" y="1595836"/>
                <a:ext cx="71119" cy="3645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2" name="グループ化 41">
                <a:extLst>
                  <a:ext uri="{FF2B5EF4-FFF2-40B4-BE49-F238E27FC236}">
                    <a16:creationId xmlns:a16="http://schemas.microsoft.com/office/drawing/2014/main" id="{FFE7B777-654E-478C-A3E7-03F13E4682DB}"/>
                  </a:ext>
                </a:extLst>
              </p:cNvPr>
              <p:cNvGrpSpPr/>
              <p:nvPr/>
            </p:nvGrpSpPr>
            <p:grpSpPr>
              <a:xfrm>
                <a:off x="5249773" y="1265680"/>
                <a:ext cx="187370" cy="244533"/>
                <a:chOff x="2165452" y="5688429"/>
                <a:chExt cx="126104" cy="167115"/>
              </a:xfrm>
            </p:grpSpPr>
            <p:sp>
              <p:nvSpPr>
                <p:cNvPr id="50" name="二等辺三角形 49">
                  <a:extLst>
                    <a:ext uri="{FF2B5EF4-FFF2-40B4-BE49-F238E27FC236}">
                      <a16:creationId xmlns:a16="http://schemas.microsoft.com/office/drawing/2014/main" id="{A0498038-B40E-4B04-A0BD-D9FC2233289C}"/>
                    </a:ext>
                  </a:extLst>
                </p:cNvPr>
                <p:cNvSpPr/>
                <p:nvPr/>
              </p:nvSpPr>
              <p:spPr>
                <a:xfrm rot="18900000">
                  <a:off x="2165782" y="5688429"/>
                  <a:ext cx="30770" cy="96985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1" name="グループ化 50">
                  <a:extLst>
                    <a:ext uri="{FF2B5EF4-FFF2-40B4-BE49-F238E27FC236}">
                      <a16:creationId xmlns:a16="http://schemas.microsoft.com/office/drawing/2014/main" id="{C325D41F-2E89-4E7A-9309-7FB6BD163D04}"/>
                    </a:ext>
                  </a:extLst>
                </p:cNvPr>
                <p:cNvGrpSpPr/>
                <p:nvPr/>
              </p:nvGrpSpPr>
              <p:grpSpPr>
                <a:xfrm>
                  <a:off x="2165452" y="5697472"/>
                  <a:ext cx="126104" cy="158072"/>
                  <a:chOff x="2896919" y="3691681"/>
                  <a:chExt cx="138000" cy="203092"/>
                </a:xfrm>
              </p:grpSpPr>
              <p:sp>
                <p:nvSpPr>
                  <p:cNvPr id="52" name="円/楕円 333">
                    <a:extLst>
                      <a:ext uri="{FF2B5EF4-FFF2-40B4-BE49-F238E27FC236}">
                        <a16:creationId xmlns:a16="http://schemas.microsoft.com/office/drawing/2014/main" id="{E9E647F0-30F5-4601-BE3E-8201E5B742D5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3" name="円/楕円 334">
                    <a:extLst>
                      <a:ext uri="{FF2B5EF4-FFF2-40B4-BE49-F238E27FC236}">
                        <a16:creationId xmlns:a16="http://schemas.microsoft.com/office/drawing/2014/main" id="{6D26D269-0C16-4B42-AF37-4FF044275316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4" name="円/楕円 335">
                    <a:extLst>
                      <a:ext uri="{FF2B5EF4-FFF2-40B4-BE49-F238E27FC236}">
                        <a16:creationId xmlns:a16="http://schemas.microsoft.com/office/drawing/2014/main" id="{57FB0732-DA31-4368-84A7-9215A33E8BBE}"/>
                      </a:ext>
                    </a:extLst>
                  </p:cNvPr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5" name="円/楕円 336">
                    <a:extLst>
                      <a:ext uri="{FF2B5EF4-FFF2-40B4-BE49-F238E27FC236}">
                        <a16:creationId xmlns:a16="http://schemas.microsoft.com/office/drawing/2014/main" id="{589330AC-5539-4718-B124-E0B3E8306105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43" name="グループ化 42">
                <a:extLst>
                  <a:ext uri="{FF2B5EF4-FFF2-40B4-BE49-F238E27FC236}">
                    <a16:creationId xmlns:a16="http://schemas.microsoft.com/office/drawing/2014/main" id="{F2CFF83F-827E-4D9A-B895-D65DBBDA4AA6}"/>
                  </a:ext>
                </a:extLst>
              </p:cNvPr>
              <p:cNvGrpSpPr/>
              <p:nvPr/>
            </p:nvGrpSpPr>
            <p:grpSpPr>
              <a:xfrm>
                <a:off x="5766504" y="1265680"/>
                <a:ext cx="187370" cy="244533"/>
                <a:chOff x="2165452" y="5688429"/>
                <a:chExt cx="126104" cy="167115"/>
              </a:xfrm>
            </p:grpSpPr>
            <p:sp>
              <p:nvSpPr>
                <p:cNvPr id="44" name="二等辺三角形 43">
                  <a:extLst>
                    <a:ext uri="{FF2B5EF4-FFF2-40B4-BE49-F238E27FC236}">
                      <a16:creationId xmlns:a16="http://schemas.microsoft.com/office/drawing/2014/main" id="{DAFD5FC4-FD34-492D-B961-028DEBF79D5B}"/>
                    </a:ext>
                  </a:extLst>
                </p:cNvPr>
                <p:cNvSpPr/>
                <p:nvPr/>
              </p:nvSpPr>
              <p:spPr>
                <a:xfrm rot="18900000">
                  <a:off x="2165782" y="5688429"/>
                  <a:ext cx="30770" cy="96985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5" name="グループ化 44">
                  <a:extLst>
                    <a:ext uri="{FF2B5EF4-FFF2-40B4-BE49-F238E27FC236}">
                      <a16:creationId xmlns:a16="http://schemas.microsoft.com/office/drawing/2014/main" id="{6F700D62-B3FB-46F9-9B21-9EB4BE180EA7}"/>
                    </a:ext>
                  </a:extLst>
                </p:cNvPr>
                <p:cNvGrpSpPr/>
                <p:nvPr/>
              </p:nvGrpSpPr>
              <p:grpSpPr>
                <a:xfrm>
                  <a:off x="2165452" y="5697472"/>
                  <a:ext cx="126104" cy="158072"/>
                  <a:chOff x="2896919" y="3691681"/>
                  <a:chExt cx="138000" cy="203092"/>
                </a:xfrm>
              </p:grpSpPr>
              <p:sp>
                <p:nvSpPr>
                  <p:cNvPr id="46" name="円/楕円 333">
                    <a:extLst>
                      <a:ext uri="{FF2B5EF4-FFF2-40B4-BE49-F238E27FC236}">
                        <a16:creationId xmlns:a16="http://schemas.microsoft.com/office/drawing/2014/main" id="{633ABF6F-E874-4682-A3B0-CDD8FD80F4EA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7" name="円/楕円 334">
                    <a:extLst>
                      <a:ext uri="{FF2B5EF4-FFF2-40B4-BE49-F238E27FC236}">
                        <a16:creationId xmlns:a16="http://schemas.microsoft.com/office/drawing/2014/main" id="{CCDB4F9E-C0CE-4088-AE61-4628738D1C67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8" name="円/楕円 335">
                    <a:extLst>
                      <a:ext uri="{FF2B5EF4-FFF2-40B4-BE49-F238E27FC236}">
                        <a16:creationId xmlns:a16="http://schemas.microsoft.com/office/drawing/2014/main" id="{56B3A178-176B-463C-B2F9-9F53352874E2}"/>
                      </a:ext>
                    </a:extLst>
                  </p:cNvPr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9" name="円/楕円 336">
                    <a:extLst>
                      <a:ext uri="{FF2B5EF4-FFF2-40B4-BE49-F238E27FC236}">
                        <a16:creationId xmlns:a16="http://schemas.microsoft.com/office/drawing/2014/main" id="{D0539080-E5EF-4618-AB8C-EFB2D72A834D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3CB1BFD2-01D2-4A0A-909C-F02A977D4093}"/>
              </a:ext>
            </a:extLst>
          </p:cNvPr>
          <p:cNvGrpSpPr/>
          <p:nvPr/>
        </p:nvGrpSpPr>
        <p:grpSpPr>
          <a:xfrm>
            <a:off x="3942981" y="1124743"/>
            <a:ext cx="2039614" cy="2196046"/>
            <a:chOff x="3790219" y="2838463"/>
            <a:chExt cx="2039614" cy="2196046"/>
          </a:xfrm>
        </p:grpSpPr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2A1F8E3F-1AFA-41BD-888D-65CCF4865C12}"/>
                </a:ext>
              </a:extLst>
            </p:cNvPr>
            <p:cNvGrpSpPr/>
            <p:nvPr/>
          </p:nvGrpSpPr>
          <p:grpSpPr>
            <a:xfrm>
              <a:off x="3826359" y="3240063"/>
              <a:ext cx="1986160" cy="1680543"/>
              <a:chOff x="1787856" y="3271891"/>
              <a:chExt cx="2880765" cy="2437492"/>
            </a:xfrm>
          </p:grpSpPr>
          <p:sp>
            <p:nvSpPr>
              <p:cNvPr id="144" name="楕円 143">
                <a:extLst>
                  <a:ext uri="{FF2B5EF4-FFF2-40B4-BE49-F238E27FC236}">
                    <a16:creationId xmlns:a16="http://schemas.microsoft.com/office/drawing/2014/main" id="{B9C5EFE7-B1BA-45B4-845C-909E8E66F685}"/>
                  </a:ext>
                </a:extLst>
              </p:cNvPr>
              <p:cNvSpPr/>
              <p:nvPr/>
            </p:nvSpPr>
            <p:spPr>
              <a:xfrm rot="900000" flipH="1">
                <a:off x="3513018" y="3668788"/>
                <a:ext cx="178720" cy="278769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楕円 144">
                <a:extLst>
                  <a:ext uri="{FF2B5EF4-FFF2-40B4-BE49-F238E27FC236}">
                    <a16:creationId xmlns:a16="http://schemas.microsoft.com/office/drawing/2014/main" id="{05F0019F-5745-4B97-A5E5-2FACD6322780}"/>
                  </a:ext>
                </a:extLst>
              </p:cNvPr>
              <p:cNvSpPr/>
              <p:nvPr/>
            </p:nvSpPr>
            <p:spPr>
              <a:xfrm rot="20700000">
                <a:off x="2759707" y="3668791"/>
                <a:ext cx="178720" cy="278769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D65FA34F-6338-45A8-A2F9-D6984B10AADE}"/>
                  </a:ext>
                </a:extLst>
              </p:cNvPr>
              <p:cNvSpPr/>
              <p:nvPr/>
            </p:nvSpPr>
            <p:spPr>
              <a:xfrm rot="10800000">
                <a:off x="2554665" y="4192439"/>
                <a:ext cx="1352561" cy="944711"/>
              </a:xfrm>
              <a:custGeom>
                <a:avLst/>
                <a:gdLst>
                  <a:gd name="connsiteX0" fmla="*/ 1156033 w 1352561"/>
                  <a:gd name="connsiteY0" fmla="*/ 944711 h 944711"/>
                  <a:gd name="connsiteX1" fmla="*/ 196527 w 1352561"/>
                  <a:gd name="connsiteY1" fmla="*/ 944711 h 944711"/>
                  <a:gd name="connsiteX2" fmla="*/ 10646 w 1352561"/>
                  <a:gd name="connsiteY2" fmla="*/ 821501 h 944711"/>
                  <a:gd name="connsiteX3" fmla="*/ 0 w 1352561"/>
                  <a:gd name="connsiteY3" fmla="*/ 793257 h 944711"/>
                  <a:gd name="connsiteX4" fmla="*/ 126362 w 1352561"/>
                  <a:gd name="connsiteY4" fmla="*/ 0 h 944711"/>
                  <a:gd name="connsiteX5" fmla="*/ 1226198 w 1352561"/>
                  <a:gd name="connsiteY5" fmla="*/ 0 h 944711"/>
                  <a:gd name="connsiteX6" fmla="*/ 1352561 w 1352561"/>
                  <a:gd name="connsiteY6" fmla="*/ 793257 h 944711"/>
                  <a:gd name="connsiteX7" fmla="*/ 1341914 w 1352561"/>
                  <a:gd name="connsiteY7" fmla="*/ 821501 h 944711"/>
                  <a:gd name="connsiteX8" fmla="*/ 1156033 w 1352561"/>
                  <a:gd name="connsiteY8" fmla="*/ 944711 h 944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52561" h="944711">
                    <a:moveTo>
                      <a:pt x="1156033" y="944711"/>
                    </a:moveTo>
                    <a:lnTo>
                      <a:pt x="196527" y="944711"/>
                    </a:lnTo>
                    <a:cubicBezTo>
                      <a:pt x="112966" y="944711"/>
                      <a:pt x="41271" y="893906"/>
                      <a:pt x="10646" y="821501"/>
                    </a:cubicBezTo>
                    <a:lnTo>
                      <a:pt x="0" y="793257"/>
                    </a:lnTo>
                    <a:lnTo>
                      <a:pt x="126362" y="0"/>
                    </a:lnTo>
                    <a:lnTo>
                      <a:pt x="1226198" y="0"/>
                    </a:lnTo>
                    <a:lnTo>
                      <a:pt x="1352561" y="793257"/>
                    </a:lnTo>
                    <a:lnTo>
                      <a:pt x="1341914" y="821501"/>
                    </a:lnTo>
                    <a:cubicBezTo>
                      <a:pt x="1311289" y="893906"/>
                      <a:pt x="1239594" y="944711"/>
                      <a:pt x="1156033" y="944711"/>
                    </a:cubicBez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B10A3FE2-E544-4CB3-9407-0B7B1FA14723}"/>
                  </a:ext>
                </a:extLst>
              </p:cNvPr>
              <p:cNvSpPr/>
              <p:nvPr/>
            </p:nvSpPr>
            <p:spPr>
              <a:xfrm rot="10800000">
                <a:off x="2753006" y="4192439"/>
                <a:ext cx="954664" cy="944711"/>
              </a:xfrm>
              <a:custGeom>
                <a:avLst/>
                <a:gdLst>
                  <a:gd name="connsiteX0" fmla="*/ 792330 w 954664"/>
                  <a:gd name="connsiteY0" fmla="*/ 944711 h 944711"/>
                  <a:gd name="connsiteX1" fmla="*/ 162334 w 954664"/>
                  <a:gd name="connsiteY1" fmla="*/ 944711 h 944711"/>
                  <a:gd name="connsiteX2" fmla="*/ 0 w 954664"/>
                  <a:gd name="connsiteY2" fmla="*/ 0 h 944711"/>
                  <a:gd name="connsiteX3" fmla="*/ 954664 w 954664"/>
                  <a:gd name="connsiteY3" fmla="*/ 0 h 944711"/>
                  <a:gd name="connsiteX4" fmla="*/ 792330 w 954664"/>
                  <a:gd name="connsiteY4" fmla="*/ 944711 h 944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4664" h="944711">
                    <a:moveTo>
                      <a:pt x="792330" y="944711"/>
                    </a:moveTo>
                    <a:lnTo>
                      <a:pt x="162334" y="944711"/>
                    </a:lnTo>
                    <a:lnTo>
                      <a:pt x="0" y="0"/>
                    </a:lnTo>
                    <a:lnTo>
                      <a:pt x="954664" y="0"/>
                    </a:lnTo>
                    <a:lnTo>
                      <a:pt x="792330" y="944711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38F3DEC7-4E16-428E-BF9A-47F7F84DECD9}"/>
                  </a:ext>
                </a:extLst>
              </p:cNvPr>
              <p:cNvGrpSpPr/>
              <p:nvPr/>
            </p:nvGrpSpPr>
            <p:grpSpPr>
              <a:xfrm>
                <a:off x="2370323" y="5067434"/>
                <a:ext cx="1714846" cy="641949"/>
                <a:chOff x="2194374" y="5099246"/>
                <a:chExt cx="2075207" cy="641949"/>
              </a:xfrm>
              <a:solidFill>
                <a:schemeClr val="bg1"/>
              </a:solidFill>
            </p:grpSpPr>
            <p:grpSp>
              <p:nvGrpSpPr>
                <p:cNvPr id="171" name="グループ化 170">
                  <a:extLst>
                    <a:ext uri="{FF2B5EF4-FFF2-40B4-BE49-F238E27FC236}">
                      <a16:creationId xmlns:a16="http://schemas.microsoft.com/office/drawing/2014/main" id="{8595AC6D-856D-43D5-ACA2-0AB969CBD7E4}"/>
                    </a:ext>
                  </a:extLst>
                </p:cNvPr>
                <p:cNvGrpSpPr/>
                <p:nvPr/>
              </p:nvGrpSpPr>
              <p:grpSpPr>
                <a:xfrm>
                  <a:off x="2194374" y="5314799"/>
                  <a:ext cx="2075207" cy="426396"/>
                  <a:chOff x="2358413" y="5288604"/>
                  <a:chExt cx="1928019" cy="389285"/>
                </a:xfrm>
                <a:grpFill/>
              </p:grpSpPr>
              <p:grpSp>
                <p:nvGrpSpPr>
                  <p:cNvPr id="173" name="グループ化 172">
                    <a:extLst>
                      <a:ext uri="{FF2B5EF4-FFF2-40B4-BE49-F238E27FC236}">
                        <a16:creationId xmlns:a16="http://schemas.microsoft.com/office/drawing/2014/main" id="{693B48FB-2846-4C41-BC12-FE11B1D567C7}"/>
                      </a:ext>
                    </a:extLst>
                  </p:cNvPr>
                  <p:cNvGrpSpPr/>
                  <p:nvPr/>
                </p:nvGrpSpPr>
                <p:grpSpPr>
                  <a:xfrm>
                    <a:off x="2358413" y="5288604"/>
                    <a:ext cx="962635" cy="389285"/>
                    <a:chOff x="1107465" y="5402452"/>
                    <a:chExt cx="943701" cy="479583"/>
                  </a:xfrm>
                  <a:grpFill/>
                </p:grpSpPr>
                <p:sp>
                  <p:nvSpPr>
                    <p:cNvPr id="178" name="楕円 18">
                      <a:extLst>
                        <a:ext uri="{FF2B5EF4-FFF2-40B4-BE49-F238E27FC236}">
                          <a16:creationId xmlns:a16="http://schemas.microsoft.com/office/drawing/2014/main" id="{FA2FF8EC-73DA-4F92-98B8-17DD80324BF7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678456" y="5487545"/>
                      <a:ext cx="437260" cy="308160"/>
                    </a:xfrm>
                    <a:custGeom>
                      <a:avLst/>
                      <a:gdLst>
                        <a:gd name="connsiteX0" fmla="*/ 0 w 538895"/>
                        <a:gd name="connsiteY0" fmla="*/ 107329 h 214657"/>
                        <a:gd name="connsiteX1" fmla="*/ 269448 w 538895"/>
                        <a:gd name="connsiteY1" fmla="*/ 0 h 214657"/>
                        <a:gd name="connsiteX2" fmla="*/ 538896 w 538895"/>
                        <a:gd name="connsiteY2" fmla="*/ 107329 h 214657"/>
                        <a:gd name="connsiteX3" fmla="*/ 269448 w 538895"/>
                        <a:gd name="connsiteY3" fmla="*/ 214658 h 214657"/>
                        <a:gd name="connsiteX4" fmla="*/ 0 w 538895"/>
                        <a:gd name="connsiteY4" fmla="*/ 107329 h 214657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269254 h 376583"/>
                        <a:gd name="connsiteX1" fmla="*/ 267067 w 538896"/>
                        <a:gd name="connsiteY1" fmla="*/ 0 h 376583"/>
                        <a:gd name="connsiteX2" fmla="*/ 538896 w 538896"/>
                        <a:gd name="connsiteY2" fmla="*/ 269254 h 376583"/>
                        <a:gd name="connsiteX3" fmla="*/ 269448 w 538896"/>
                        <a:gd name="connsiteY3" fmla="*/ 376583 h 376583"/>
                        <a:gd name="connsiteX4" fmla="*/ 0 w 538896"/>
                        <a:gd name="connsiteY4" fmla="*/ 269254 h 376583"/>
                        <a:gd name="connsiteX0" fmla="*/ 0 w 538896"/>
                        <a:gd name="connsiteY0" fmla="*/ 269254 h 324265"/>
                        <a:gd name="connsiteX1" fmla="*/ 267067 w 538896"/>
                        <a:gd name="connsiteY1" fmla="*/ 0 h 324265"/>
                        <a:gd name="connsiteX2" fmla="*/ 538896 w 538896"/>
                        <a:gd name="connsiteY2" fmla="*/ 269254 h 324265"/>
                        <a:gd name="connsiteX3" fmla="*/ 281354 w 538896"/>
                        <a:gd name="connsiteY3" fmla="*/ 324195 h 324265"/>
                        <a:gd name="connsiteX4" fmla="*/ 0 w 538896"/>
                        <a:gd name="connsiteY4" fmla="*/ 269254 h 3242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38896" h="324265">
                          <a:moveTo>
                            <a:pt x="0" y="269254"/>
                          </a:moveTo>
                          <a:cubicBezTo>
                            <a:pt x="0" y="209978"/>
                            <a:pt x="118255" y="0"/>
                            <a:pt x="267067" y="0"/>
                          </a:cubicBezTo>
                          <a:cubicBezTo>
                            <a:pt x="415879" y="0"/>
                            <a:pt x="538896" y="209978"/>
                            <a:pt x="538896" y="269254"/>
                          </a:cubicBezTo>
                          <a:cubicBezTo>
                            <a:pt x="538896" y="328530"/>
                            <a:pt x="430166" y="324195"/>
                            <a:pt x="281354" y="324195"/>
                          </a:cubicBezTo>
                          <a:cubicBezTo>
                            <a:pt x="132542" y="324195"/>
                            <a:pt x="0" y="328530"/>
                            <a:pt x="0" y="26925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9" name="正方形/長方形 178">
                      <a:extLst>
                        <a:ext uri="{FF2B5EF4-FFF2-40B4-BE49-F238E27FC236}">
                          <a16:creationId xmlns:a16="http://schemas.microsoft.com/office/drawing/2014/main" id="{AAA58301-456A-4C7C-8874-D6347EE593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07368" y="5422996"/>
                      <a:ext cx="101625" cy="437260"/>
                    </a:xfrm>
                    <a:prstGeom prst="rect">
                      <a:avLst/>
                    </a:prstGeom>
                    <a:solidFill>
                      <a:srgbClr val="FF66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0" name="四角形: 上の 2 つの角を丸める 179">
                      <a:extLst>
                        <a:ext uri="{FF2B5EF4-FFF2-40B4-BE49-F238E27FC236}">
                          <a16:creationId xmlns:a16="http://schemas.microsoft.com/office/drawing/2014/main" id="{D7B75447-9F60-4FBA-A063-A55D1A309391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246485" y="5263432"/>
                      <a:ext cx="479583" cy="757624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74" name="グループ化 173">
                    <a:extLst>
                      <a:ext uri="{FF2B5EF4-FFF2-40B4-BE49-F238E27FC236}">
                        <a16:creationId xmlns:a16="http://schemas.microsoft.com/office/drawing/2014/main" id="{06EE6FD2-374B-415A-BB47-1DC5B44E68F7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3323797" y="5288604"/>
                    <a:ext cx="962635" cy="389285"/>
                    <a:chOff x="1107465" y="5402452"/>
                    <a:chExt cx="943701" cy="479583"/>
                  </a:xfrm>
                  <a:grpFill/>
                </p:grpSpPr>
                <p:sp>
                  <p:nvSpPr>
                    <p:cNvPr id="175" name="楕円 18">
                      <a:extLst>
                        <a:ext uri="{FF2B5EF4-FFF2-40B4-BE49-F238E27FC236}">
                          <a16:creationId xmlns:a16="http://schemas.microsoft.com/office/drawing/2014/main" id="{73221E40-1D47-4F32-B869-8B87E36B6394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678456" y="5487545"/>
                      <a:ext cx="437260" cy="308160"/>
                    </a:xfrm>
                    <a:custGeom>
                      <a:avLst/>
                      <a:gdLst>
                        <a:gd name="connsiteX0" fmla="*/ 0 w 538895"/>
                        <a:gd name="connsiteY0" fmla="*/ 107329 h 214657"/>
                        <a:gd name="connsiteX1" fmla="*/ 269448 w 538895"/>
                        <a:gd name="connsiteY1" fmla="*/ 0 h 214657"/>
                        <a:gd name="connsiteX2" fmla="*/ 538896 w 538895"/>
                        <a:gd name="connsiteY2" fmla="*/ 107329 h 214657"/>
                        <a:gd name="connsiteX3" fmla="*/ 269448 w 538895"/>
                        <a:gd name="connsiteY3" fmla="*/ 214658 h 214657"/>
                        <a:gd name="connsiteX4" fmla="*/ 0 w 538895"/>
                        <a:gd name="connsiteY4" fmla="*/ 107329 h 214657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269254 h 376583"/>
                        <a:gd name="connsiteX1" fmla="*/ 267067 w 538896"/>
                        <a:gd name="connsiteY1" fmla="*/ 0 h 376583"/>
                        <a:gd name="connsiteX2" fmla="*/ 538896 w 538896"/>
                        <a:gd name="connsiteY2" fmla="*/ 269254 h 376583"/>
                        <a:gd name="connsiteX3" fmla="*/ 269448 w 538896"/>
                        <a:gd name="connsiteY3" fmla="*/ 376583 h 376583"/>
                        <a:gd name="connsiteX4" fmla="*/ 0 w 538896"/>
                        <a:gd name="connsiteY4" fmla="*/ 269254 h 376583"/>
                        <a:gd name="connsiteX0" fmla="*/ 0 w 538896"/>
                        <a:gd name="connsiteY0" fmla="*/ 269254 h 324265"/>
                        <a:gd name="connsiteX1" fmla="*/ 267067 w 538896"/>
                        <a:gd name="connsiteY1" fmla="*/ 0 h 324265"/>
                        <a:gd name="connsiteX2" fmla="*/ 538896 w 538896"/>
                        <a:gd name="connsiteY2" fmla="*/ 269254 h 324265"/>
                        <a:gd name="connsiteX3" fmla="*/ 281354 w 538896"/>
                        <a:gd name="connsiteY3" fmla="*/ 324195 h 324265"/>
                        <a:gd name="connsiteX4" fmla="*/ 0 w 538896"/>
                        <a:gd name="connsiteY4" fmla="*/ 269254 h 3242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38896" h="324265">
                          <a:moveTo>
                            <a:pt x="0" y="269254"/>
                          </a:moveTo>
                          <a:cubicBezTo>
                            <a:pt x="0" y="209978"/>
                            <a:pt x="118255" y="0"/>
                            <a:pt x="267067" y="0"/>
                          </a:cubicBezTo>
                          <a:cubicBezTo>
                            <a:pt x="415879" y="0"/>
                            <a:pt x="538896" y="209978"/>
                            <a:pt x="538896" y="269254"/>
                          </a:cubicBezTo>
                          <a:cubicBezTo>
                            <a:pt x="538896" y="328530"/>
                            <a:pt x="430166" y="324195"/>
                            <a:pt x="281354" y="324195"/>
                          </a:cubicBezTo>
                          <a:cubicBezTo>
                            <a:pt x="132542" y="324195"/>
                            <a:pt x="0" y="328530"/>
                            <a:pt x="0" y="26925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6" name="正方形/長方形 175">
                      <a:extLst>
                        <a:ext uri="{FF2B5EF4-FFF2-40B4-BE49-F238E27FC236}">
                          <a16:creationId xmlns:a16="http://schemas.microsoft.com/office/drawing/2014/main" id="{6B0080A4-B809-4B75-AD05-035A57F22D7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07368" y="5422996"/>
                      <a:ext cx="101625" cy="437260"/>
                    </a:xfrm>
                    <a:prstGeom prst="rect">
                      <a:avLst/>
                    </a:prstGeom>
                    <a:solidFill>
                      <a:srgbClr val="FF66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7" name="四角形: 上の 2 つの角を丸める 176">
                      <a:extLst>
                        <a:ext uri="{FF2B5EF4-FFF2-40B4-BE49-F238E27FC236}">
                          <a16:creationId xmlns:a16="http://schemas.microsoft.com/office/drawing/2014/main" id="{58406824-43C8-44EF-994C-E81016B41386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246485" y="5263432"/>
                      <a:ext cx="479583" cy="757624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62D33040-96B4-47F0-8C4C-77E33D346957}"/>
                    </a:ext>
                  </a:extLst>
                </p:cNvPr>
                <p:cNvSpPr/>
                <p:nvPr/>
              </p:nvSpPr>
              <p:spPr>
                <a:xfrm rot="10800000">
                  <a:off x="2287650" y="5099246"/>
                  <a:ext cx="1890650" cy="323749"/>
                </a:xfrm>
                <a:custGeom>
                  <a:avLst/>
                  <a:gdLst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750540 w 2055752"/>
                    <a:gd name="connsiteY3" fmla="*/ 66708 h 323749"/>
                    <a:gd name="connsiteX4" fmla="*/ 1059117 w 2055752"/>
                    <a:gd name="connsiteY4" fmla="*/ 0 h 323749"/>
                    <a:gd name="connsiteX5" fmla="*/ 1367695 w 2055752"/>
                    <a:gd name="connsiteY5" fmla="*/ 66708 h 323749"/>
                    <a:gd name="connsiteX6" fmla="*/ 2055752 w 2055752"/>
                    <a:gd name="connsiteY6" fmla="*/ 66708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750540 w 2055752"/>
                    <a:gd name="connsiteY3" fmla="*/ 66708 h 323749"/>
                    <a:gd name="connsiteX4" fmla="*/ 1059117 w 2055752"/>
                    <a:gd name="connsiteY4" fmla="*/ 0 h 323749"/>
                    <a:gd name="connsiteX5" fmla="*/ 2055752 w 2055752"/>
                    <a:gd name="connsiteY5" fmla="*/ 66708 h 323749"/>
                    <a:gd name="connsiteX6" fmla="*/ 1632904 w 2055752"/>
                    <a:gd name="connsiteY6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55752" h="323749">
                      <a:moveTo>
                        <a:pt x="1632904" y="323749"/>
                      </a:moveTo>
                      <a:lnTo>
                        <a:pt x="422848" y="323749"/>
                      </a:lnTo>
                      <a:lnTo>
                        <a:pt x="0" y="66708"/>
                      </a:lnTo>
                      <a:cubicBezTo>
                        <a:pt x="138999" y="22247"/>
                        <a:pt x="626790" y="-11"/>
                        <a:pt x="1059117" y="0"/>
                      </a:cubicBezTo>
                      <a:cubicBezTo>
                        <a:pt x="1491444" y="11"/>
                        <a:pt x="1916867" y="28597"/>
                        <a:pt x="2055752" y="66708"/>
                      </a:cubicBezTo>
                      <a:lnTo>
                        <a:pt x="1632904" y="323749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9" name="四角形: 角を丸くする 148">
                <a:extLst>
                  <a:ext uri="{FF2B5EF4-FFF2-40B4-BE49-F238E27FC236}">
                    <a16:creationId xmlns:a16="http://schemas.microsoft.com/office/drawing/2014/main" id="{4534AED1-4146-414C-B8AA-1A76C4F7A9E5}"/>
                  </a:ext>
                </a:extLst>
              </p:cNvPr>
              <p:cNvSpPr/>
              <p:nvPr/>
            </p:nvSpPr>
            <p:spPr>
              <a:xfrm>
                <a:off x="2913811" y="4125276"/>
                <a:ext cx="634268" cy="213231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四角形: 角を丸くする 149">
                <a:extLst>
                  <a:ext uri="{FF2B5EF4-FFF2-40B4-BE49-F238E27FC236}">
                    <a16:creationId xmlns:a16="http://schemas.microsoft.com/office/drawing/2014/main" id="{B2439DAC-DE35-4AF3-BC35-3DDDDA25B5D1}"/>
                  </a:ext>
                </a:extLst>
              </p:cNvPr>
              <p:cNvSpPr/>
              <p:nvPr/>
            </p:nvSpPr>
            <p:spPr>
              <a:xfrm>
                <a:off x="2990027" y="4125044"/>
                <a:ext cx="481836" cy="13458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楕円 150">
                <a:extLst>
                  <a:ext uri="{FF2B5EF4-FFF2-40B4-BE49-F238E27FC236}">
                    <a16:creationId xmlns:a16="http://schemas.microsoft.com/office/drawing/2014/main" id="{324374CC-3AF4-4A4D-9AF9-7F1C39D65810}"/>
                  </a:ext>
                </a:extLst>
              </p:cNvPr>
              <p:cNvSpPr/>
              <p:nvPr/>
            </p:nvSpPr>
            <p:spPr>
              <a:xfrm>
                <a:off x="2829709" y="3314349"/>
                <a:ext cx="795074" cy="902825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16DB46A0-C2AC-4525-9F73-2F5EA98E8D5B}"/>
                  </a:ext>
                </a:extLst>
              </p:cNvPr>
              <p:cNvSpPr/>
              <p:nvPr/>
            </p:nvSpPr>
            <p:spPr>
              <a:xfrm>
                <a:off x="2829709" y="3299871"/>
                <a:ext cx="795074" cy="564212"/>
              </a:xfrm>
              <a:custGeom>
                <a:avLst/>
                <a:gdLst>
                  <a:gd name="connsiteX0" fmla="*/ 397537 w 795074"/>
                  <a:gd name="connsiteY0" fmla="*/ 0 h 564212"/>
                  <a:gd name="connsiteX1" fmla="*/ 795074 w 795074"/>
                  <a:gd name="connsiteY1" fmla="*/ 451413 h 564212"/>
                  <a:gd name="connsiteX2" fmla="*/ 786998 w 795074"/>
                  <a:gd name="connsiteY2" fmla="*/ 542389 h 564212"/>
                  <a:gd name="connsiteX3" fmla="*/ 781032 w 795074"/>
                  <a:gd name="connsiteY3" fmla="*/ 564212 h 564212"/>
                  <a:gd name="connsiteX4" fmla="*/ 671823 w 795074"/>
                  <a:gd name="connsiteY4" fmla="*/ 184646 h 564212"/>
                  <a:gd name="connsiteX5" fmla="*/ 123251 w 795074"/>
                  <a:gd name="connsiteY5" fmla="*/ 184646 h 564212"/>
                  <a:gd name="connsiteX6" fmla="*/ 14043 w 795074"/>
                  <a:gd name="connsiteY6" fmla="*/ 564212 h 564212"/>
                  <a:gd name="connsiteX7" fmla="*/ 8077 w 795074"/>
                  <a:gd name="connsiteY7" fmla="*/ 542389 h 564212"/>
                  <a:gd name="connsiteX8" fmla="*/ 0 w 795074"/>
                  <a:gd name="connsiteY8" fmla="*/ 451413 h 564212"/>
                  <a:gd name="connsiteX9" fmla="*/ 397537 w 795074"/>
                  <a:gd name="connsiteY9" fmla="*/ 0 h 564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5074" h="564212">
                    <a:moveTo>
                      <a:pt x="397537" y="0"/>
                    </a:moveTo>
                    <a:cubicBezTo>
                      <a:pt x="617091" y="0"/>
                      <a:pt x="795074" y="202104"/>
                      <a:pt x="795074" y="451413"/>
                    </a:cubicBezTo>
                    <a:cubicBezTo>
                      <a:pt x="795074" y="482577"/>
                      <a:pt x="792293" y="513003"/>
                      <a:pt x="786998" y="542389"/>
                    </a:cubicBezTo>
                    <a:lnTo>
                      <a:pt x="781032" y="564212"/>
                    </a:lnTo>
                    <a:lnTo>
                      <a:pt x="671823" y="184646"/>
                    </a:lnTo>
                    <a:lnTo>
                      <a:pt x="123251" y="184646"/>
                    </a:lnTo>
                    <a:lnTo>
                      <a:pt x="14043" y="564212"/>
                    </a:lnTo>
                    <a:lnTo>
                      <a:pt x="8077" y="542389"/>
                    </a:lnTo>
                    <a:cubicBezTo>
                      <a:pt x="2781" y="513003"/>
                      <a:pt x="0" y="482577"/>
                      <a:pt x="0" y="451413"/>
                    </a:cubicBezTo>
                    <a:cubicBezTo>
                      <a:pt x="0" y="202104"/>
                      <a:pt x="177983" y="0"/>
                      <a:pt x="39753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60C8E5A0-43D0-469C-95A4-C914028C4F13}"/>
                  </a:ext>
                </a:extLst>
              </p:cNvPr>
              <p:cNvSpPr/>
              <p:nvPr/>
            </p:nvSpPr>
            <p:spPr>
              <a:xfrm rot="14400000" flipH="1">
                <a:off x="3315804" y="4824272"/>
                <a:ext cx="249605" cy="340144"/>
              </a:xfrm>
              <a:custGeom>
                <a:avLst/>
                <a:gdLst>
                  <a:gd name="connsiteX0" fmla="*/ 0 w 511663"/>
                  <a:gd name="connsiteY0" fmla="*/ 349732 h 671201"/>
                  <a:gd name="connsiteX1" fmla="*/ 0 w 511663"/>
                  <a:gd name="connsiteY1" fmla="*/ 57154 h 671201"/>
                  <a:gd name="connsiteX2" fmla="*/ 57154 w 511663"/>
                  <a:gd name="connsiteY2" fmla="*/ 0 h 671201"/>
                  <a:gd name="connsiteX3" fmla="*/ 114308 w 511663"/>
                  <a:gd name="connsiteY3" fmla="*/ 57154 h 671201"/>
                  <a:gd name="connsiteX4" fmla="*/ 114308 w 511663"/>
                  <a:gd name="connsiteY4" fmla="*/ 200011 h 671201"/>
                  <a:gd name="connsiteX5" fmla="*/ 132452 w 511663"/>
                  <a:gd name="connsiteY5" fmla="*/ 200011 h 671201"/>
                  <a:gd name="connsiteX6" fmla="*/ 132452 w 511663"/>
                  <a:gd name="connsiteY6" fmla="*/ 123539 h 671201"/>
                  <a:gd name="connsiteX7" fmla="*/ 189606 w 511663"/>
                  <a:gd name="connsiteY7" fmla="*/ 66385 h 671201"/>
                  <a:gd name="connsiteX8" fmla="*/ 246760 w 511663"/>
                  <a:gd name="connsiteY8" fmla="*/ 123539 h 671201"/>
                  <a:gd name="connsiteX9" fmla="*/ 246760 w 511663"/>
                  <a:gd name="connsiteY9" fmla="*/ 200011 h 671201"/>
                  <a:gd name="connsiteX10" fmla="*/ 264903 w 511663"/>
                  <a:gd name="connsiteY10" fmla="*/ 200011 h 671201"/>
                  <a:gd name="connsiteX11" fmla="*/ 264903 w 511663"/>
                  <a:gd name="connsiteY11" fmla="*/ 123537 h 671201"/>
                  <a:gd name="connsiteX12" fmla="*/ 322057 w 511663"/>
                  <a:gd name="connsiteY12" fmla="*/ 66383 h 671201"/>
                  <a:gd name="connsiteX13" fmla="*/ 379211 w 511663"/>
                  <a:gd name="connsiteY13" fmla="*/ 123537 h 671201"/>
                  <a:gd name="connsiteX14" fmla="*/ 379211 w 511663"/>
                  <a:gd name="connsiteY14" fmla="*/ 200011 h 671201"/>
                  <a:gd name="connsiteX15" fmla="*/ 397355 w 511663"/>
                  <a:gd name="connsiteY15" fmla="*/ 200011 h 671201"/>
                  <a:gd name="connsiteX16" fmla="*/ 397355 w 511663"/>
                  <a:gd name="connsiteY16" fmla="*/ 123538 h 671201"/>
                  <a:gd name="connsiteX17" fmla="*/ 454509 w 511663"/>
                  <a:gd name="connsiteY17" fmla="*/ 66384 h 671201"/>
                  <a:gd name="connsiteX18" fmla="*/ 511663 w 511663"/>
                  <a:gd name="connsiteY18" fmla="*/ 123538 h 671201"/>
                  <a:gd name="connsiteX19" fmla="*/ 511662 w 511663"/>
                  <a:gd name="connsiteY19" fmla="*/ 416116 h 671201"/>
                  <a:gd name="connsiteX20" fmla="*/ 511661 w 511663"/>
                  <a:gd name="connsiteY20" fmla="*/ 416116 h 671201"/>
                  <a:gd name="connsiteX21" fmla="*/ 511661 w 511663"/>
                  <a:gd name="connsiteY21" fmla="*/ 435606 h 671201"/>
                  <a:gd name="connsiteX22" fmla="*/ 276066 w 511663"/>
                  <a:gd name="connsiteY22" fmla="*/ 671201 h 671201"/>
                  <a:gd name="connsiteX23" fmla="*/ 235597 w 511663"/>
                  <a:gd name="connsiteY23" fmla="*/ 671201 h 671201"/>
                  <a:gd name="connsiteX24" fmla="*/ 2 w 511663"/>
                  <a:gd name="connsiteY24" fmla="*/ 435606 h 671201"/>
                  <a:gd name="connsiteX25" fmla="*/ 2 w 511663"/>
                  <a:gd name="connsiteY25" fmla="*/ 349732 h 671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11663" h="671201">
                    <a:moveTo>
                      <a:pt x="0" y="349732"/>
                    </a:moveTo>
                    <a:lnTo>
                      <a:pt x="0" y="57154"/>
                    </a:lnTo>
                    <a:cubicBezTo>
                      <a:pt x="0" y="25589"/>
                      <a:pt x="25589" y="0"/>
                      <a:pt x="57154" y="0"/>
                    </a:cubicBezTo>
                    <a:cubicBezTo>
                      <a:pt x="88719" y="0"/>
                      <a:pt x="114308" y="25589"/>
                      <a:pt x="114308" y="57154"/>
                    </a:cubicBezTo>
                    <a:lnTo>
                      <a:pt x="114308" y="200011"/>
                    </a:lnTo>
                    <a:lnTo>
                      <a:pt x="132452" y="200011"/>
                    </a:lnTo>
                    <a:lnTo>
                      <a:pt x="132452" y="123539"/>
                    </a:lnTo>
                    <a:cubicBezTo>
                      <a:pt x="132452" y="91974"/>
                      <a:pt x="158041" y="66385"/>
                      <a:pt x="189606" y="66385"/>
                    </a:cubicBezTo>
                    <a:cubicBezTo>
                      <a:pt x="221171" y="66385"/>
                      <a:pt x="246760" y="91974"/>
                      <a:pt x="246760" y="123539"/>
                    </a:cubicBezTo>
                    <a:lnTo>
                      <a:pt x="246760" y="200011"/>
                    </a:lnTo>
                    <a:lnTo>
                      <a:pt x="264903" y="200011"/>
                    </a:lnTo>
                    <a:lnTo>
                      <a:pt x="264903" y="123537"/>
                    </a:lnTo>
                    <a:cubicBezTo>
                      <a:pt x="264903" y="91972"/>
                      <a:pt x="290492" y="66383"/>
                      <a:pt x="322057" y="66383"/>
                    </a:cubicBezTo>
                    <a:cubicBezTo>
                      <a:pt x="353622" y="66383"/>
                      <a:pt x="379211" y="91972"/>
                      <a:pt x="379211" y="123537"/>
                    </a:cubicBezTo>
                    <a:lnTo>
                      <a:pt x="379211" y="200011"/>
                    </a:lnTo>
                    <a:lnTo>
                      <a:pt x="397355" y="200011"/>
                    </a:lnTo>
                    <a:lnTo>
                      <a:pt x="397355" y="123538"/>
                    </a:lnTo>
                    <a:cubicBezTo>
                      <a:pt x="397355" y="91973"/>
                      <a:pt x="422944" y="66384"/>
                      <a:pt x="454509" y="66384"/>
                    </a:cubicBezTo>
                    <a:cubicBezTo>
                      <a:pt x="486074" y="66384"/>
                      <a:pt x="511663" y="91973"/>
                      <a:pt x="511663" y="123538"/>
                    </a:cubicBezTo>
                    <a:cubicBezTo>
                      <a:pt x="511663" y="221064"/>
                      <a:pt x="511662" y="318590"/>
                      <a:pt x="511662" y="416116"/>
                    </a:cubicBezTo>
                    <a:lnTo>
                      <a:pt x="511661" y="416116"/>
                    </a:lnTo>
                    <a:lnTo>
                      <a:pt x="511661" y="435606"/>
                    </a:lnTo>
                    <a:cubicBezTo>
                      <a:pt x="511661" y="565722"/>
                      <a:pt x="406182" y="671201"/>
                      <a:pt x="276066" y="671201"/>
                    </a:cubicBezTo>
                    <a:lnTo>
                      <a:pt x="235597" y="671201"/>
                    </a:lnTo>
                    <a:cubicBezTo>
                      <a:pt x="105481" y="671201"/>
                      <a:pt x="2" y="565722"/>
                      <a:pt x="2" y="435606"/>
                    </a:cubicBezTo>
                    <a:lnTo>
                      <a:pt x="2" y="349732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4" name="グループ化 153">
                <a:extLst>
                  <a:ext uri="{FF2B5EF4-FFF2-40B4-BE49-F238E27FC236}">
                    <a16:creationId xmlns:a16="http://schemas.microsoft.com/office/drawing/2014/main" id="{D6AC394E-8187-448C-9771-5F22A56E93A8}"/>
                  </a:ext>
                </a:extLst>
              </p:cNvPr>
              <p:cNvGrpSpPr/>
              <p:nvPr/>
            </p:nvGrpSpPr>
            <p:grpSpPr>
              <a:xfrm flipH="1">
                <a:off x="3463817" y="4360692"/>
                <a:ext cx="1204804" cy="1347592"/>
                <a:chOff x="1787856" y="4360692"/>
                <a:chExt cx="1204804" cy="1347592"/>
              </a:xfrm>
              <a:solidFill>
                <a:srgbClr val="002060"/>
              </a:solidFill>
            </p:grpSpPr>
            <p:sp>
              <p:nvSpPr>
                <p:cNvPr id="168" name="二等辺三角形 15">
                  <a:extLst>
                    <a:ext uri="{FF2B5EF4-FFF2-40B4-BE49-F238E27FC236}">
                      <a16:creationId xmlns:a16="http://schemas.microsoft.com/office/drawing/2014/main" id="{C891DBB7-B8B9-4382-90C2-54897CA77F95}"/>
                    </a:ext>
                  </a:extLst>
                </p:cNvPr>
                <p:cNvSpPr/>
                <p:nvPr/>
              </p:nvSpPr>
              <p:spPr>
                <a:xfrm>
                  <a:off x="2399408" y="4360692"/>
                  <a:ext cx="420309" cy="829794"/>
                </a:xfrm>
                <a:custGeom>
                  <a:avLst/>
                  <a:gdLst>
                    <a:gd name="connsiteX0" fmla="*/ 0 w 308390"/>
                    <a:gd name="connsiteY0" fmla="*/ 822650 h 822650"/>
                    <a:gd name="connsiteX1" fmla="*/ 154195 w 308390"/>
                    <a:gd name="connsiteY1" fmla="*/ 0 h 822650"/>
                    <a:gd name="connsiteX2" fmla="*/ 308390 w 308390"/>
                    <a:gd name="connsiteY2" fmla="*/ 822650 h 822650"/>
                    <a:gd name="connsiteX3" fmla="*/ 0 w 308390"/>
                    <a:gd name="connsiteY3" fmla="*/ 822650 h 822650"/>
                    <a:gd name="connsiteX0" fmla="*/ 0 w 422690"/>
                    <a:gd name="connsiteY0" fmla="*/ 822650 h 822650"/>
                    <a:gd name="connsiteX1" fmla="*/ 154195 w 422690"/>
                    <a:gd name="connsiteY1" fmla="*/ 0 h 822650"/>
                    <a:gd name="connsiteX2" fmla="*/ 422690 w 422690"/>
                    <a:gd name="connsiteY2" fmla="*/ 344019 h 822650"/>
                    <a:gd name="connsiteX3" fmla="*/ 0 w 422690"/>
                    <a:gd name="connsiteY3" fmla="*/ 822650 h 822650"/>
                    <a:gd name="connsiteX0" fmla="*/ 0 w 367922"/>
                    <a:gd name="connsiteY0" fmla="*/ 822650 h 822650"/>
                    <a:gd name="connsiteX1" fmla="*/ 154195 w 367922"/>
                    <a:gd name="connsiteY1" fmla="*/ 0 h 822650"/>
                    <a:gd name="connsiteX2" fmla="*/ 367922 w 367922"/>
                    <a:gd name="connsiteY2" fmla="*/ 334494 h 822650"/>
                    <a:gd name="connsiteX3" fmla="*/ 0 w 367922"/>
                    <a:gd name="connsiteY3" fmla="*/ 822650 h 822650"/>
                    <a:gd name="connsiteX0" fmla="*/ 0 w 420309"/>
                    <a:gd name="connsiteY0" fmla="*/ 822650 h 822650"/>
                    <a:gd name="connsiteX1" fmla="*/ 154195 w 420309"/>
                    <a:gd name="connsiteY1" fmla="*/ 0 h 822650"/>
                    <a:gd name="connsiteX2" fmla="*/ 420309 w 420309"/>
                    <a:gd name="connsiteY2" fmla="*/ 336876 h 822650"/>
                    <a:gd name="connsiteX3" fmla="*/ 0 w 420309"/>
                    <a:gd name="connsiteY3" fmla="*/ 822650 h 822650"/>
                    <a:gd name="connsiteX0" fmla="*/ 0 w 420309"/>
                    <a:gd name="connsiteY0" fmla="*/ 829794 h 829794"/>
                    <a:gd name="connsiteX1" fmla="*/ 149433 w 420309"/>
                    <a:gd name="connsiteY1" fmla="*/ 0 h 829794"/>
                    <a:gd name="connsiteX2" fmla="*/ 420309 w 420309"/>
                    <a:gd name="connsiteY2" fmla="*/ 344020 h 829794"/>
                    <a:gd name="connsiteX3" fmla="*/ 0 w 420309"/>
                    <a:gd name="connsiteY3" fmla="*/ 829794 h 829794"/>
                    <a:gd name="connsiteX0" fmla="*/ 0 w 420309"/>
                    <a:gd name="connsiteY0" fmla="*/ 829794 h 829794"/>
                    <a:gd name="connsiteX1" fmla="*/ 151814 w 420309"/>
                    <a:gd name="connsiteY1" fmla="*/ 0 h 829794"/>
                    <a:gd name="connsiteX2" fmla="*/ 420309 w 420309"/>
                    <a:gd name="connsiteY2" fmla="*/ 344020 h 829794"/>
                    <a:gd name="connsiteX3" fmla="*/ 0 w 420309"/>
                    <a:gd name="connsiteY3" fmla="*/ 829794 h 8297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20309" h="829794">
                      <a:moveTo>
                        <a:pt x="0" y="829794"/>
                      </a:moveTo>
                      <a:lnTo>
                        <a:pt x="151814" y="0"/>
                      </a:lnTo>
                      <a:lnTo>
                        <a:pt x="420309" y="344020"/>
                      </a:lnTo>
                      <a:lnTo>
                        <a:pt x="0" y="82979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四角形: 角を丸くする 168">
                  <a:extLst>
                    <a:ext uri="{FF2B5EF4-FFF2-40B4-BE49-F238E27FC236}">
                      <a16:creationId xmlns:a16="http://schemas.microsoft.com/office/drawing/2014/main" id="{A275DB82-C2BB-4EEB-8F57-6E887E843702}"/>
                    </a:ext>
                  </a:extLst>
                </p:cNvPr>
                <p:cNvSpPr/>
                <p:nvPr/>
              </p:nvSpPr>
              <p:spPr>
                <a:xfrm rot="800493">
                  <a:off x="2841337" y="4787477"/>
                  <a:ext cx="128093" cy="535974"/>
                </a:xfrm>
                <a:prstGeom prst="roundRect">
                  <a:avLst>
                    <a:gd name="adj" fmla="val 29060"/>
                  </a:avLst>
                </a:pr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2B90F009-7391-42B0-ACDB-F7DF84BDD6DB}"/>
                    </a:ext>
                  </a:extLst>
                </p:cNvPr>
                <p:cNvSpPr/>
                <p:nvPr/>
              </p:nvSpPr>
              <p:spPr>
                <a:xfrm>
                  <a:off x="1787856" y="4705701"/>
                  <a:ext cx="1204804" cy="1002583"/>
                </a:xfrm>
                <a:custGeom>
                  <a:avLst/>
                  <a:gdLst>
                    <a:gd name="connsiteX0" fmla="*/ 1032281 w 1252429"/>
                    <a:gd name="connsiteY0" fmla="*/ 0 h 1002583"/>
                    <a:gd name="connsiteX1" fmla="*/ 1252429 w 1252429"/>
                    <a:gd name="connsiteY1" fmla="*/ 127103 h 1002583"/>
                    <a:gd name="connsiteX2" fmla="*/ 1042096 w 1252429"/>
                    <a:gd name="connsiteY2" fmla="*/ 745615 h 1002583"/>
                    <a:gd name="connsiteX3" fmla="*/ 745199 w 1252429"/>
                    <a:gd name="connsiteY3" fmla="*/ 1002583 h 1002583"/>
                    <a:gd name="connsiteX4" fmla="*/ 188671 w 1252429"/>
                    <a:gd name="connsiteY4" fmla="*/ 1002583 h 1002583"/>
                    <a:gd name="connsiteX5" fmla="*/ 0 w 1252429"/>
                    <a:gd name="connsiteY5" fmla="*/ 675793 h 1002583"/>
                    <a:gd name="connsiteX6" fmla="*/ 602731 w 1252429"/>
                    <a:gd name="connsiteY6" fmla="*/ 491947 h 1002583"/>
                    <a:gd name="connsiteX0" fmla="*/ 1032281 w 1204804"/>
                    <a:gd name="connsiteY0" fmla="*/ 0 h 1002583"/>
                    <a:gd name="connsiteX1" fmla="*/ 1204804 w 1204804"/>
                    <a:gd name="connsiteY1" fmla="*/ 95353 h 1002583"/>
                    <a:gd name="connsiteX2" fmla="*/ 1042096 w 1204804"/>
                    <a:gd name="connsiteY2" fmla="*/ 745615 h 1002583"/>
                    <a:gd name="connsiteX3" fmla="*/ 745199 w 1204804"/>
                    <a:gd name="connsiteY3" fmla="*/ 1002583 h 1002583"/>
                    <a:gd name="connsiteX4" fmla="*/ 188671 w 1204804"/>
                    <a:gd name="connsiteY4" fmla="*/ 1002583 h 1002583"/>
                    <a:gd name="connsiteX5" fmla="*/ 0 w 1204804"/>
                    <a:gd name="connsiteY5" fmla="*/ 675793 h 1002583"/>
                    <a:gd name="connsiteX6" fmla="*/ 602731 w 1204804"/>
                    <a:gd name="connsiteY6" fmla="*/ 491947 h 1002583"/>
                    <a:gd name="connsiteX7" fmla="*/ 1032281 w 1204804"/>
                    <a:gd name="connsiteY7" fmla="*/ 0 h 1002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04804" h="1002583">
                      <a:moveTo>
                        <a:pt x="1032281" y="0"/>
                      </a:moveTo>
                      <a:lnTo>
                        <a:pt x="1204804" y="95353"/>
                      </a:lnTo>
                      <a:lnTo>
                        <a:pt x="1042096" y="745615"/>
                      </a:lnTo>
                      <a:lnTo>
                        <a:pt x="745199" y="1002583"/>
                      </a:lnTo>
                      <a:lnTo>
                        <a:pt x="188671" y="1002583"/>
                      </a:lnTo>
                      <a:lnTo>
                        <a:pt x="0" y="675793"/>
                      </a:lnTo>
                      <a:lnTo>
                        <a:pt x="602731" y="491947"/>
                      </a:lnTo>
                      <a:lnTo>
                        <a:pt x="103228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CA73567D-C7BE-43B1-A632-72F96E312443}"/>
                  </a:ext>
                </a:extLst>
              </p:cNvPr>
              <p:cNvGrpSpPr/>
              <p:nvPr/>
            </p:nvGrpSpPr>
            <p:grpSpPr>
              <a:xfrm>
                <a:off x="2819717" y="3271891"/>
                <a:ext cx="804519" cy="1436011"/>
                <a:chOff x="2819717" y="3271891"/>
                <a:chExt cx="804519" cy="1436011"/>
              </a:xfrm>
              <a:solidFill>
                <a:schemeClr val="accent1">
                  <a:lumMod val="75000"/>
                </a:schemeClr>
              </a:solidFill>
            </p:grpSpPr>
            <p:sp>
              <p:nvSpPr>
                <p:cNvPr id="162" name="円: 塗りつぶしなし 161">
                  <a:extLst>
                    <a:ext uri="{FF2B5EF4-FFF2-40B4-BE49-F238E27FC236}">
                      <a16:creationId xmlns:a16="http://schemas.microsoft.com/office/drawing/2014/main" id="{2D4E4375-5367-4DB1-84E1-2B84C33BFE4F}"/>
                    </a:ext>
                  </a:extLst>
                </p:cNvPr>
                <p:cNvSpPr/>
                <p:nvPr/>
              </p:nvSpPr>
              <p:spPr>
                <a:xfrm>
                  <a:off x="2819717" y="3271891"/>
                  <a:ext cx="804519" cy="962572"/>
                </a:xfrm>
                <a:prstGeom prst="donut">
                  <a:avLst>
                    <a:gd name="adj" fmla="val 2919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2FD5C45C-B9F0-4CA3-B1BA-F1563CA0C277}"/>
                    </a:ext>
                  </a:extLst>
                </p:cNvPr>
                <p:cNvSpPr/>
                <p:nvPr/>
              </p:nvSpPr>
              <p:spPr>
                <a:xfrm>
                  <a:off x="2988758" y="4214621"/>
                  <a:ext cx="466436" cy="493281"/>
                </a:xfrm>
                <a:custGeom>
                  <a:avLst/>
                  <a:gdLst>
                    <a:gd name="connsiteX0" fmla="*/ 402260 w 804520"/>
                    <a:gd name="connsiteY0" fmla="*/ 0 h 493281"/>
                    <a:gd name="connsiteX1" fmla="*/ 804520 w 804520"/>
                    <a:gd name="connsiteY1" fmla="*/ 481286 h 493281"/>
                    <a:gd name="connsiteX2" fmla="*/ 803509 w 804520"/>
                    <a:gd name="connsiteY2" fmla="*/ 493281 h 493281"/>
                    <a:gd name="connsiteX3" fmla="*/ 780247 w 804520"/>
                    <a:gd name="connsiteY3" fmla="*/ 490742 h 493281"/>
                    <a:gd name="connsiteX4" fmla="*/ 781036 w 804520"/>
                    <a:gd name="connsiteY4" fmla="*/ 481286 h 493281"/>
                    <a:gd name="connsiteX5" fmla="*/ 402260 w 804520"/>
                    <a:gd name="connsiteY5" fmla="*/ 23484 h 493281"/>
                    <a:gd name="connsiteX6" fmla="*/ 23484 w 804520"/>
                    <a:gd name="connsiteY6" fmla="*/ 481286 h 493281"/>
                    <a:gd name="connsiteX7" fmla="*/ 23490 w 804520"/>
                    <a:gd name="connsiteY7" fmla="*/ 481355 h 493281"/>
                    <a:gd name="connsiteX8" fmla="*/ 220 w 804520"/>
                    <a:gd name="connsiteY8" fmla="*/ 483896 h 493281"/>
                    <a:gd name="connsiteX9" fmla="*/ 0 w 804520"/>
                    <a:gd name="connsiteY9" fmla="*/ 481286 h 493281"/>
                    <a:gd name="connsiteX10" fmla="*/ 402260 w 804520"/>
                    <a:gd name="connsiteY10" fmla="*/ 0 h 493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04520" h="493281">
                      <a:moveTo>
                        <a:pt x="402260" y="0"/>
                      </a:moveTo>
                      <a:cubicBezTo>
                        <a:pt x="624422" y="0"/>
                        <a:pt x="804520" y="215479"/>
                        <a:pt x="804520" y="481286"/>
                      </a:cubicBezTo>
                      <a:lnTo>
                        <a:pt x="803509" y="493281"/>
                      </a:lnTo>
                      <a:lnTo>
                        <a:pt x="780247" y="490742"/>
                      </a:lnTo>
                      <a:lnTo>
                        <a:pt x="781036" y="481286"/>
                      </a:lnTo>
                      <a:cubicBezTo>
                        <a:pt x="781036" y="228449"/>
                        <a:pt x="611452" y="23484"/>
                        <a:pt x="402260" y="23484"/>
                      </a:cubicBezTo>
                      <a:cubicBezTo>
                        <a:pt x="193068" y="23484"/>
                        <a:pt x="23484" y="228449"/>
                        <a:pt x="23484" y="481286"/>
                      </a:cubicBezTo>
                      <a:lnTo>
                        <a:pt x="23490" y="481355"/>
                      </a:lnTo>
                      <a:lnTo>
                        <a:pt x="220" y="483896"/>
                      </a:lnTo>
                      <a:lnTo>
                        <a:pt x="0" y="481286"/>
                      </a:lnTo>
                      <a:cubicBezTo>
                        <a:pt x="0" y="215479"/>
                        <a:pt x="180098" y="0"/>
                        <a:pt x="40226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164" name="グループ化 163">
                  <a:extLst>
                    <a:ext uri="{FF2B5EF4-FFF2-40B4-BE49-F238E27FC236}">
                      <a16:creationId xmlns:a16="http://schemas.microsoft.com/office/drawing/2014/main" id="{6A67F7F5-A429-46D0-93E9-CE7783A94FEA}"/>
                    </a:ext>
                  </a:extLst>
                </p:cNvPr>
                <p:cNvGrpSpPr/>
                <p:nvPr/>
              </p:nvGrpSpPr>
              <p:grpSpPr>
                <a:xfrm>
                  <a:off x="2910556" y="4163168"/>
                  <a:ext cx="523885" cy="354908"/>
                  <a:chOff x="2910556" y="4163168"/>
                  <a:chExt cx="523885" cy="354908"/>
                </a:xfrm>
                <a:grpFill/>
              </p:grpSpPr>
              <p:sp>
                <p:nvSpPr>
                  <p:cNvPr id="165" name="円: 塗りつぶしなし 164">
                    <a:extLst>
                      <a:ext uri="{FF2B5EF4-FFF2-40B4-BE49-F238E27FC236}">
                        <a16:creationId xmlns:a16="http://schemas.microsoft.com/office/drawing/2014/main" id="{8C07E0F6-E543-4FDD-B2E4-453A7C51E25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3003516" y="4163168"/>
                    <a:ext cx="168987" cy="354908"/>
                  </a:xfrm>
                  <a:prstGeom prst="donut">
                    <a:avLst>
                      <a:gd name="adj" fmla="val 12621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6" name="円: 塗りつぶしなし 165">
                    <a:extLst>
                      <a:ext uri="{FF2B5EF4-FFF2-40B4-BE49-F238E27FC236}">
                        <a16:creationId xmlns:a16="http://schemas.microsoft.com/office/drawing/2014/main" id="{804839E6-DB16-4B89-BBF5-FB27556C66F2}"/>
                      </a:ext>
                    </a:extLst>
                  </p:cNvPr>
                  <p:cNvSpPr/>
                  <p:nvPr/>
                </p:nvSpPr>
                <p:spPr>
                  <a:xfrm rot="18900000" flipH="1">
                    <a:off x="3265454" y="4163168"/>
                    <a:ext cx="168987" cy="354908"/>
                  </a:xfrm>
                  <a:prstGeom prst="donut">
                    <a:avLst>
                      <a:gd name="adj" fmla="val 12621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7" name="楕円 166">
                    <a:extLst>
                      <a:ext uri="{FF2B5EF4-FFF2-40B4-BE49-F238E27FC236}">
                        <a16:creationId xmlns:a16="http://schemas.microsoft.com/office/drawing/2014/main" id="{AC0403A5-C582-4CE1-9233-261C926CF78D}"/>
                      </a:ext>
                    </a:extLst>
                  </p:cNvPr>
                  <p:cNvSpPr/>
                  <p:nvPr/>
                </p:nvSpPr>
                <p:spPr>
                  <a:xfrm>
                    <a:off x="3188835" y="4194124"/>
                    <a:ext cx="62884" cy="60518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792890EB-2533-4C7B-9F60-DC95D7D50814}"/>
                  </a:ext>
                </a:extLst>
              </p:cNvPr>
              <p:cNvSpPr/>
              <p:nvPr/>
            </p:nvSpPr>
            <p:spPr>
              <a:xfrm rot="10800000">
                <a:off x="3056513" y="4348251"/>
                <a:ext cx="163764" cy="566412"/>
              </a:xfrm>
              <a:custGeom>
                <a:avLst/>
                <a:gdLst>
                  <a:gd name="connsiteX0" fmla="*/ 291748 w 583495"/>
                  <a:gd name="connsiteY0" fmla="*/ 1078772 h 1078772"/>
                  <a:gd name="connsiteX1" fmla="*/ 1 w 583495"/>
                  <a:gd name="connsiteY1" fmla="*/ 933472 h 1078772"/>
                  <a:gd name="connsiteX2" fmla="*/ 2285 w 583495"/>
                  <a:gd name="connsiteY2" fmla="*/ 922189 h 1078772"/>
                  <a:gd name="connsiteX3" fmla="*/ 0 w 583495"/>
                  <a:gd name="connsiteY3" fmla="*/ 922189 h 1078772"/>
                  <a:gd name="connsiteX4" fmla="*/ 145873 w 583495"/>
                  <a:gd name="connsiteY4" fmla="*/ 0 h 1078772"/>
                  <a:gd name="connsiteX5" fmla="*/ 437620 w 583495"/>
                  <a:gd name="connsiteY5" fmla="*/ 0 h 1078772"/>
                  <a:gd name="connsiteX6" fmla="*/ 583493 w 583495"/>
                  <a:gd name="connsiteY6" fmla="*/ 922189 h 1078772"/>
                  <a:gd name="connsiteX7" fmla="*/ 581211 w 583495"/>
                  <a:gd name="connsiteY7" fmla="*/ 922189 h 1078772"/>
                  <a:gd name="connsiteX8" fmla="*/ 583495 w 583495"/>
                  <a:gd name="connsiteY8" fmla="*/ 933472 h 1078772"/>
                  <a:gd name="connsiteX9" fmla="*/ 291748 w 583495"/>
                  <a:gd name="connsiteY9" fmla="*/ 1078772 h 1078772"/>
                  <a:gd name="connsiteX0" fmla="*/ 291748 w 583495"/>
                  <a:gd name="connsiteY0" fmla="*/ 1078772 h 1078772"/>
                  <a:gd name="connsiteX1" fmla="*/ 1 w 583495"/>
                  <a:gd name="connsiteY1" fmla="*/ 933472 h 1078772"/>
                  <a:gd name="connsiteX2" fmla="*/ 2285 w 583495"/>
                  <a:gd name="connsiteY2" fmla="*/ 922189 h 1078772"/>
                  <a:gd name="connsiteX3" fmla="*/ 0 w 583495"/>
                  <a:gd name="connsiteY3" fmla="*/ 922189 h 1078772"/>
                  <a:gd name="connsiteX4" fmla="*/ 145873 w 583495"/>
                  <a:gd name="connsiteY4" fmla="*/ 0 h 1078772"/>
                  <a:gd name="connsiteX5" fmla="*/ 437620 w 583495"/>
                  <a:gd name="connsiteY5" fmla="*/ 0 h 1078772"/>
                  <a:gd name="connsiteX6" fmla="*/ 583493 w 583495"/>
                  <a:gd name="connsiteY6" fmla="*/ 922189 h 1078772"/>
                  <a:gd name="connsiteX7" fmla="*/ 583495 w 583495"/>
                  <a:gd name="connsiteY7" fmla="*/ 933472 h 1078772"/>
                  <a:gd name="connsiteX8" fmla="*/ 291748 w 583495"/>
                  <a:gd name="connsiteY8" fmla="*/ 1078772 h 1078772"/>
                  <a:gd name="connsiteX0" fmla="*/ 291747 w 583494"/>
                  <a:gd name="connsiteY0" fmla="*/ 1078772 h 1078772"/>
                  <a:gd name="connsiteX1" fmla="*/ 0 w 583494"/>
                  <a:gd name="connsiteY1" fmla="*/ 933472 h 1078772"/>
                  <a:gd name="connsiteX2" fmla="*/ 2284 w 583494"/>
                  <a:gd name="connsiteY2" fmla="*/ 922189 h 1078772"/>
                  <a:gd name="connsiteX3" fmla="*/ 145872 w 583494"/>
                  <a:gd name="connsiteY3" fmla="*/ 0 h 1078772"/>
                  <a:gd name="connsiteX4" fmla="*/ 437619 w 583494"/>
                  <a:gd name="connsiteY4" fmla="*/ 0 h 1078772"/>
                  <a:gd name="connsiteX5" fmla="*/ 583492 w 583494"/>
                  <a:gd name="connsiteY5" fmla="*/ 922189 h 1078772"/>
                  <a:gd name="connsiteX6" fmla="*/ 583494 w 583494"/>
                  <a:gd name="connsiteY6" fmla="*/ 933472 h 1078772"/>
                  <a:gd name="connsiteX7" fmla="*/ 291747 w 583494"/>
                  <a:gd name="connsiteY7" fmla="*/ 1078772 h 1078772"/>
                  <a:gd name="connsiteX0" fmla="*/ 291747 w 583494"/>
                  <a:gd name="connsiteY0" fmla="*/ 1078772 h 1078772"/>
                  <a:gd name="connsiteX1" fmla="*/ 0 w 583494"/>
                  <a:gd name="connsiteY1" fmla="*/ 933472 h 1078772"/>
                  <a:gd name="connsiteX2" fmla="*/ 145872 w 583494"/>
                  <a:gd name="connsiteY2" fmla="*/ 0 h 1078772"/>
                  <a:gd name="connsiteX3" fmla="*/ 437619 w 583494"/>
                  <a:gd name="connsiteY3" fmla="*/ 0 h 1078772"/>
                  <a:gd name="connsiteX4" fmla="*/ 583492 w 583494"/>
                  <a:gd name="connsiteY4" fmla="*/ 922189 h 1078772"/>
                  <a:gd name="connsiteX5" fmla="*/ 583494 w 583494"/>
                  <a:gd name="connsiteY5" fmla="*/ 933472 h 1078772"/>
                  <a:gd name="connsiteX6" fmla="*/ 291747 w 583494"/>
                  <a:gd name="connsiteY6" fmla="*/ 1078772 h 1078772"/>
                  <a:gd name="connsiteX0" fmla="*/ 291747 w 583494"/>
                  <a:gd name="connsiteY0" fmla="*/ 1078772 h 1078772"/>
                  <a:gd name="connsiteX1" fmla="*/ 0 w 583494"/>
                  <a:gd name="connsiteY1" fmla="*/ 933472 h 1078772"/>
                  <a:gd name="connsiteX2" fmla="*/ 145872 w 583494"/>
                  <a:gd name="connsiteY2" fmla="*/ 0 h 1078772"/>
                  <a:gd name="connsiteX3" fmla="*/ 437619 w 583494"/>
                  <a:gd name="connsiteY3" fmla="*/ 0 h 1078772"/>
                  <a:gd name="connsiteX4" fmla="*/ 583494 w 583494"/>
                  <a:gd name="connsiteY4" fmla="*/ 933472 h 1078772"/>
                  <a:gd name="connsiteX5" fmla="*/ 291747 w 583494"/>
                  <a:gd name="connsiteY5" fmla="*/ 1078772 h 1078772"/>
                  <a:gd name="connsiteX0" fmla="*/ 583494 w 583494"/>
                  <a:gd name="connsiteY0" fmla="*/ 933472 h 1050156"/>
                  <a:gd name="connsiteX1" fmla="*/ 0 w 583494"/>
                  <a:gd name="connsiteY1" fmla="*/ 933472 h 1050156"/>
                  <a:gd name="connsiteX2" fmla="*/ 145872 w 583494"/>
                  <a:gd name="connsiteY2" fmla="*/ 0 h 1050156"/>
                  <a:gd name="connsiteX3" fmla="*/ 437619 w 583494"/>
                  <a:gd name="connsiteY3" fmla="*/ 0 h 1050156"/>
                  <a:gd name="connsiteX4" fmla="*/ 583494 w 583494"/>
                  <a:gd name="connsiteY4" fmla="*/ 933472 h 1050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494" h="1050156">
                    <a:moveTo>
                      <a:pt x="583494" y="933472"/>
                    </a:moveTo>
                    <a:cubicBezTo>
                      <a:pt x="510558" y="1089051"/>
                      <a:pt x="72937" y="1089051"/>
                      <a:pt x="0" y="933472"/>
                    </a:cubicBezTo>
                    <a:lnTo>
                      <a:pt x="145872" y="0"/>
                    </a:lnTo>
                    <a:lnTo>
                      <a:pt x="437619" y="0"/>
                    </a:lnTo>
                    <a:lnTo>
                      <a:pt x="583494" y="933472"/>
                    </a:lnTo>
                    <a:close/>
                  </a:path>
                </a:pathLst>
              </a:cu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829B764F-F6F1-4BCD-9A6B-1EDBB28C3B03}"/>
                  </a:ext>
                </a:extLst>
              </p:cNvPr>
              <p:cNvSpPr/>
              <p:nvPr/>
            </p:nvSpPr>
            <p:spPr>
              <a:xfrm rot="5400000">
                <a:off x="2966779" y="4785937"/>
                <a:ext cx="249605" cy="340144"/>
              </a:xfrm>
              <a:custGeom>
                <a:avLst/>
                <a:gdLst>
                  <a:gd name="connsiteX0" fmla="*/ 0 w 511663"/>
                  <a:gd name="connsiteY0" fmla="*/ 349732 h 671201"/>
                  <a:gd name="connsiteX1" fmla="*/ 0 w 511663"/>
                  <a:gd name="connsiteY1" fmla="*/ 57154 h 671201"/>
                  <a:gd name="connsiteX2" fmla="*/ 57154 w 511663"/>
                  <a:gd name="connsiteY2" fmla="*/ 0 h 671201"/>
                  <a:gd name="connsiteX3" fmla="*/ 114308 w 511663"/>
                  <a:gd name="connsiteY3" fmla="*/ 57154 h 671201"/>
                  <a:gd name="connsiteX4" fmla="*/ 114308 w 511663"/>
                  <a:gd name="connsiteY4" fmla="*/ 200011 h 671201"/>
                  <a:gd name="connsiteX5" fmla="*/ 132452 w 511663"/>
                  <a:gd name="connsiteY5" fmla="*/ 200011 h 671201"/>
                  <a:gd name="connsiteX6" fmla="*/ 132452 w 511663"/>
                  <a:gd name="connsiteY6" fmla="*/ 123539 h 671201"/>
                  <a:gd name="connsiteX7" fmla="*/ 189606 w 511663"/>
                  <a:gd name="connsiteY7" fmla="*/ 66385 h 671201"/>
                  <a:gd name="connsiteX8" fmla="*/ 246760 w 511663"/>
                  <a:gd name="connsiteY8" fmla="*/ 123539 h 671201"/>
                  <a:gd name="connsiteX9" fmla="*/ 246760 w 511663"/>
                  <a:gd name="connsiteY9" fmla="*/ 200011 h 671201"/>
                  <a:gd name="connsiteX10" fmla="*/ 264903 w 511663"/>
                  <a:gd name="connsiteY10" fmla="*/ 200011 h 671201"/>
                  <a:gd name="connsiteX11" fmla="*/ 264903 w 511663"/>
                  <a:gd name="connsiteY11" fmla="*/ 123537 h 671201"/>
                  <a:gd name="connsiteX12" fmla="*/ 322057 w 511663"/>
                  <a:gd name="connsiteY12" fmla="*/ 66383 h 671201"/>
                  <a:gd name="connsiteX13" fmla="*/ 379211 w 511663"/>
                  <a:gd name="connsiteY13" fmla="*/ 123537 h 671201"/>
                  <a:gd name="connsiteX14" fmla="*/ 379211 w 511663"/>
                  <a:gd name="connsiteY14" fmla="*/ 200011 h 671201"/>
                  <a:gd name="connsiteX15" fmla="*/ 397355 w 511663"/>
                  <a:gd name="connsiteY15" fmla="*/ 200011 h 671201"/>
                  <a:gd name="connsiteX16" fmla="*/ 397355 w 511663"/>
                  <a:gd name="connsiteY16" fmla="*/ 123538 h 671201"/>
                  <a:gd name="connsiteX17" fmla="*/ 454509 w 511663"/>
                  <a:gd name="connsiteY17" fmla="*/ 66384 h 671201"/>
                  <a:gd name="connsiteX18" fmla="*/ 511663 w 511663"/>
                  <a:gd name="connsiteY18" fmla="*/ 123538 h 671201"/>
                  <a:gd name="connsiteX19" fmla="*/ 511662 w 511663"/>
                  <a:gd name="connsiteY19" fmla="*/ 416116 h 671201"/>
                  <a:gd name="connsiteX20" fmla="*/ 511661 w 511663"/>
                  <a:gd name="connsiteY20" fmla="*/ 416116 h 671201"/>
                  <a:gd name="connsiteX21" fmla="*/ 511661 w 511663"/>
                  <a:gd name="connsiteY21" fmla="*/ 435606 h 671201"/>
                  <a:gd name="connsiteX22" fmla="*/ 276066 w 511663"/>
                  <a:gd name="connsiteY22" fmla="*/ 671201 h 671201"/>
                  <a:gd name="connsiteX23" fmla="*/ 235597 w 511663"/>
                  <a:gd name="connsiteY23" fmla="*/ 671201 h 671201"/>
                  <a:gd name="connsiteX24" fmla="*/ 2 w 511663"/>
                  <a:gd name="connsiteY24" fmla="*/ 435606 h 671201"/>
                  <a:gd name="connsiteX25" fmla="*/ 2 w 511663"/>
                  <a:gd name="connsiteY25" fmla="*/ 349732 h 671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11663" h="671201">
                    <a:moveTo>
                      <a:pt x="0" y="349732"/>
                    </a:moveTo>
                    <a:lnTo>
                      <a:pt x="0" y="57154"/>
                    </a:lnTo>
                    <a:cubicBezTo>
                      <a:pt x="0" y="25589"/>
                      <a:pt x="25589" y="0"/>
                      <a:pt x="57154" y="0"/>
                    </a:cubicBezTo>
                    <a:cubicBezTo>
                      <a:pt x="88719" y="0"/>
                      <a:pt x="114308" y="25589"/>
                      <a:pt x="114308" y="57154"/>
                    </a:cubicBezTo>
                    <a:lnTo>
                      <a:pt x="114308" y="200011"/>
                    </a:lnTo>
                    <a:lnTo>
                      <a:pt x="132452" y="200011"/>
                    </a:lnTo>
                    <a:lnTo>
                      <a:pt x="132452" y="123539"/>
                    </a:lnTo>
                    <a:cubicBezTo>
                      <a:pt x="132452" y="91974"/>
                      <a:pt x="158041" y="66385"/>
                      <a:pt x="189606" y="66385"/>
                    </a:cubicBezTo>
                    <a:cubicBezTo>
                      <a:pt x="221171" y="66385"/>
                      <a:pt x="246760" y="91974"/>
                      <a:pt x="246760" y="123539"/>
                    </a:cubicBezTo>
                    <a:lnTo>
                      <a:pt x="246760" y="200011"/>
                    </a:lnTo>
                    <a:lnTo>
                      <a:pt x="264903" y="200011"/>
                    </a:lnTo>
                    <a:lnTo>
                      <a:pt x="264903" y="123537"/>
                    </a:lnTo>
                    <a:cubicBezTo>
                      <a:pt x="264903" y="91972"/>
                      <a:pt x="290492" y="66383"/>
                      <a:pt x="322057" y="66383"/>
                    </a:cubicBezTo>
                    <a:cubicBezTo>
                      <a:pt x="353622" y="66383"/>
                      <a:pt x="379211" y="91972"/>
                      <a:pt x="379211" y="123537"/>
                    </a:cubicBezTo>
                    <a:lnTo>
                      <a:pt x="379211" y="200011"/>
                    </a:lnTo>
                    <a:lnTo>
                      <a:pt x="397355" y="200011"/>
                    </a:lnTo>
                    <a:lnTo>
                      <a:pt x="397355" y="123538"/>
                    </a:lnTo>
                    <a:cubicBezTo>
                      <a:pt x="397355" y="91973"/>
                      <a:pt x="422944" y="66384"/>
                      <a:pt x="454509" y="66384"/>
                    </a:cubicBezTo>
                    <a:cubicBezTo>
                      <a:pt x="486074" y="66384"/>
                      <a:pt x="511663" y="91973"/>
                      <a:pt x="511663" y="123538"/>
                    </a:cubicBezTo>
                    <a:cubicBezTo>
                      <a:pt x="511663" y="221064"/>
                      <a:pt x="511662" y="318590"/>
                      <a:pt x="511662" y="416116"/>
                    </a:cubicBezTo>
                    <a:lnTo>
                      <a:pt x="511661" y="416116"/>
                    </a:lnTo>
                    <a:lnTo>
                      <a:pt x="511661" y="435606"/>
                    </a:lnTo>
                    <a:cubicBezTo>
                      <a:pt x="511661" y="565722"/>
                      <a:pt x="406182" y="671201"/>
                      <a:pt x="276066" y="671201"/>
                    </a:cubicBezTo>
                    <a:lnTo>
                      <a:pt x="235597" y="671201"/>
                    </a:lnTo>
                    <a:cubicBezTo>
                      <a:pt x="105481" y="671201"/>
                      <a:pt x="2" y="565722"/>
                      <a:pt x="2" y="435606"/>
                    </a:cubicBezTo>
                    <a:lnTo>
                      <a:pt x="2" y="349732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8" name="グループ化 157">
                <a:extLst>
                  <a:ext uri="{FF2B5EF4-FFF2-40B4-BE49-F238E27FC236}">
                    <a16:creationId xmlns:a16="http://schemas.microsoft.com/office/drawing/2014/main" id="{68F6709E-286D-44EA-9C81-0E5D85B08D84}"/>
                  </a:ext>
                </a:extLst>
              </p:cNvPr>
              <p:cNvGrpSpPr/>
              <p:nvPr/>
            </p:nvGrpSpPr>
            <p:grpSpPr>
              <a:xfrm>
                <a:off x="1787856" y="4360692"/>
                <a:ext cx="1204804" cy="1347592"/>
                <a:chOff x="1787856" y="4360692"/>
                <a:chExt cx="1204804" cy="1347592"/>
              </a:xfrm>
              <a:solidFill>
                <a:srgbClr val="002060"/>
              </a:solidFill>
            </p:grpSpPr>
            <p:sp>
              <p:nvSpPr>
                <p:cNvPr id="159" name="二等辺三角形 15">
                  <a:extLst>
                    <a:ext uri="{FF2B5EF4-FFF2-40B4-BE49-F238E27FC236}">
                      <a16:creationId xmlns:a16="http://schemas.microsoft.com/office/drawing/2014/main" id="{67D842EA-7CE6-47D7-97A7-83F9EA57980E}"/>
                    </a:ext>
                  </a:extLst>
                </p:cNvPr>
                <p:cNvSpPr/>
                <p:nvPr/>
              </p:nvSpPr>
              <p:spPr>
                <a:xfrm>
                  <a:off x="2399408" y="4360692"/>
                  <a:ext cx="420309" cy="829794"/>
                </a:xfrm>
                <a:custGeom>
                  <a:avLst/>
                  <a:gdLst>
                    <a:gd name="connsiteX0" fmla="*/ 0 w 308390"/>
                    <a:gd name="connsiteY0" fmla="*/ 822650 h 822650"/>
                    <a:gd name="connsiteX1" fmla="*/ 154195 w 308390"/>
                    <a:gd name="connsiteY1" fmla="*/ 0 h 822650"/>
                    <a:gd name="connsiteX2" fmla="*/ 308390 w 308390"/>
                    <a:gd name="connsiteY2" fmla="*/ 822650 h 822650"/>
                    <a:gd name="connsiteX3" fmla="*/ 0 w 308390"/>
                    <a:gd name="connsiteY3" fmla="*/ 822650 h 822650"/>
                    <a:gd name="connsiteX0" fmla="*/ 0 w 422690"/>
                    <a:gd name="connsiteY0" fmla="*/ 822650 h 822650"/>
                    <a:gd name="connsiteX1" fmla="*/ 154195 w 422690"/>
                    <a:gd name="connsiteY1" fmla="*/ 0 h 822650"/>
                    <a:gd name="connsiteX2" fmla="*/ 422690 w 422690"/>
                    <a:gd name="connsiteY2" fmla="*/ 344019 h 822650"/>
                    <a:gd name="connsiteX3" fmla="*/ 0 w 422690"/>
                    <a:gd name="connsiteY3" fmla="*/ 822650 h 822650"/>
                    <a:gd name="connsiteX0" fmla="*/ 0 w 367922"/>
                    <a:gd name="connsiteY0" fmla="*/ 822650 h 822650"/>
                    <a:gd name="connsiteX1" fmla="*/ 154195 w 367922"/>
                    <a:gd name="connsiteY1" fmla="*/ 0 h 822650"/>
                    <a:gd name="connsiteX2" fmla="*/ 367922 w 367922"/>
                    <a:gd name="connsiteY2" fmla="*/ 334494 h 822650"/>
                    <a:gd name="connsiteX3" fmla="*/ 0 w 367922"/>
                    <a:gd name="connsiteY3" fmla="*/ 822650 h 822650"/>
                    <a:gd name="connsiteX0" fmla="*/ 0 w 420309"/>
                    <a:gd name="connsiteY0" fmla="*/ 822650 h 822650"/>
                    <a:gd name="connsiteX1" fmla="*/ 154195 w 420309"/>
                    <a:gd name="connsiteY1" fmla="*/ 0 h 822650"/>
                    <a:gd name="connsiteX2" fmla="*/ 420309 w 420309"/>
                    <a:gd name="connsiteY2" fmla="*/ 336876 h 822650"/>
                    <a:gd name="connsiteX3" fmla="*/ 0 w 420309"/>
                    <a:gd name="connsiteY3" fmla="*/ 822650 h 822650"/>
                    <a:gd name="connsiteX0" fmla="*/ 0 w 420309"/>
                    <a:gd name="connsiteY0" fmla="*/ 829794 h 829794"/>
                    <a:gd name="connsiteX1" fmla="*/ 149433 w 420309"/>
                    <a:gd name="connsiteY1" fmla="*/ 0 h 829794"/>
                    <a:gd name="connsiteX2" fmla="*/ 420309 w 420309"/>
                    <a:gd name="connsiteY2" fmla="*/ 344020 h 829794"/>
                    <a:gd name="connsiteX3" fmla="*/ 0 w 420309"/>
                    <a:gd name="connsiteY3" fmla="*/ 829794 h 829794"/>
                    <a:gd name="connsiteX0" fmla="*/ 0 w 420309"/>
                    <a:gd name="connsiteY0" fmla="*/ 829794 h 829794"/>
                    <a:gd name="connsiteX1" fmla="*/ 151814 w 420309"/>
                    <a:gd name="connsiteY1" fmla="*/ 0 h 829794"/>
                    <a:gd name="connsiteX2" fmla="*/ 420309 w 420309"/>
                    <a:gd name="connsiteY2" fmla="*/ 344020 h 829794"/>
                    <a:gd name="connsiteX3" fmla="*/ 0 w 420309"/>
                    <a:gd name="connsiteY3" fmla="*/ 829794 h 8297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20309" h="829794">
                      <a:moveTo>
                        <a:pt x="0" y="829794"/>
                      </a:moveTo>
                      <a:lnTo>
                        <a:pt x="151814" y="0"/>
                      </a:lnTo>
                      <a:lnTo>
                        <a:pt x="420309" y="344020"/>
                      </a:lnTo>
                      <a:lnTo>
                        <a:pt x="0" y="82979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四角形: 角を丸くする 159">
                  <a:extLst>
                    <a:ext uri="{FF2B5EF4-FFF2-40B4-BE49-F238E27FC236}">
                      <a16:creationId xmlns:a16="http://schemas.microsoft.com/office/drawing/2014/main" id="{9DE3570E-BC0D-4A63-AEEB-1DA018B18037}"/>
                    </a:ext>
                  </a:extLst>
                </p:cNvPr>
                <p:cNvSpPr/>
                <p:nvPr/>
              </p:nvSpPr>
              <p:spPr>
                <a:xfrm rot="800493">
                  <a:off x="2841337" y="4787477"/>
                  <a:ext cx="128093" cy="535974"/>
                </a:xfrm>
                <a:prstGeom prst="roundRect">
                  <a:avLst>
                    <a:gd name="adj" fmla="val 29060"/>
                  </a:avLst>
                </a:pr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1A622216-DEB7-436D-BCDF-D0FBCDC89356}"/>
                    </a:ext>
                  </a:extLst>
                </p:cNvPr>
                <p:cNvSpPr/>
                <p:nvPr/>
              </p:nvSpPr>
              <p:spPr>
                <a:xfrm>
                  <a:off x="1787856" y="4705701"/>
                  <a:ext cx="1204804" cy="1002583"/>
                </a:xfrm>
                <a:custGeom>
                  <a:avLst/>
                  <a:gdLst>
                    <a:gd name="connsiteX0" fmla="*/ 1032281 w 1252429"/>
                    <a:gd name="connsiteY0" fmla="*/ 0 h 1002583"/>
                    <a:gd name="connsiteX1" fmla="*/ 1252429 w 1252429"/>
                    <a:gd name="connsiteY1" fmla="*/ 127103 h 1002583"/>
                    <a:gd name="connsiteX2" fmla="*/ 1042096 w 1252429"/>
                    <a:gd name="connsiteY2" fmla="*/ 745615 h 1002583"/>
                    <a:gd name="connsiteX3" fmla="*/ 745199 w 1252429"/>
                    <a:gd name="connsiteY3" fmla="*/ 1002583 h 1002583"/>
                    <a:gd name="connsiteX4" fmla="*/ 188671 w 1252429"/>
                    <a:gd name="connsiteY4" fmla="*/ 1002583 h 1002583"/>
                    <a:gd name="connsiteX5" fmla="*/ 0 w 1252429"/>
                    <a:gd name="connsiteY5" fmla="*/ 675793 h 1002583"/>
                    <a:gd name="connsiteX6" fmla="*/ 602731 w 1252429"/>
                    <a:gd name="connsiteY6" fmla="*/ 491947 h 1002583"/>
                    <a:gd name="connsiteX0" fmla="*/ 1032281 w 1204804"/>
                    <a:gd name="connsiteY0" fmla="*/ 0 h 1002583"/>
                    <a:gd name="connsiteX1" fmla="*/ 1204804 w 1204804"/>
                    <a:gd name="connsiteY1" fmla="*/ 95353 h 1002583"/>
                    <a:gd name="connsiteX2" fmla="*/ 1042096 w 1204804"/>
                    <a:gd name="connsiteY2" fmla="*/ 745615 h 1002583"/>
                    <a:gd name="connsiteX3" fmla="*/ 745199 w 1204804"/>
                    <a:gd name="connsiteY3" fmla="*/ 1002583 h 1002583"/>
                    <a:gd name="connsiteX4" fmla="*/ 188671 w 1204804"/>
                    <a:gd name="connsiteY4" fmla="*/ 1002583 h 1002583"/>
                    <a:gd name="connsiteX5" fmla="*/ 0 w 1204804"/>
                    <a:gd name="connsiteY5" fmla="*/ 675793 h 1002583"/>
                    <a:gd name="connsiteX6" fmla="*/ 602731 w 1204804"/>
                    <a:gd name="connsiteY6" fmla="*/ 491947 h 1002583"/>
                    <a:gd name="connsiteX7" fmla="*/ 1032281 w 1204804"/>
                    <a:gd name="connsiteY7" fmla="*/ 0 h 1002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04804" h="1002583">
                      <a:moveTo>
                        <a:pt x="1032281" y="0"/>
                      </a:moveTo>
                      <a:lnTo>
                        <a:pt x="1204804" y="95353"/>
                      </a:lnTo>
                      <a:lnTo>
                        <a:pt x="1042096" y="745615"/>
                      </a:lnTo>
                      <a:lnTo>
                        <a:pt x="745199" y="1002583"/>
                      </a:lnTo>
                      <a:lnTo>
                        <a:pt x="188671" y="1002583"/>
                      </a:lnTo>
                      <a:lnTo>
                        <a:pt x="0" y="675793"/>
                      </a:lnTo>
                      <a:lnTo>
                        <a:pt x="602731" y="491947"/>
                      </a:lnTo>
                      <a:lnTo>
                        <a:pt x="103228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38DBDDD3-FF11-4CD3-85AC-D00C0A63AD6A}"/>
                </a:ext>
              </a:extLst>
            </p:cNvPr>
            <p:cNvGrpSpPr/>
            <p:nvPr/>
          </p:nvGrpSpPr>
          <p:grpSpPr>
            <a:xfrm>
              <a:off x="3790219" y="4868223"/>
              <a:ext cx="2039614" cy="166286"/>
              <a:chOff x="1735438" y="5691115"/>
              <a:chExt cx="2958295" cy="352036"/>
            </a:xfrm>
          </p:grpSpPr>
          <p:sp>
            <p:nvSpPr>
              <p:cNvPr id="128" name="四角形: 上の 2 つの角を丸める 127">
                <a:extLst>
                  <a:ext uri="{FF2B5EF4-FFF2-40B4-BE49-F238E27FC236}">
                    <a16:creationId xmlns:a16="http://schemas.microsoft.com/office/drawing/2014/main" id="{6EA1D636-309D-4CBB-BA96-DF9E2E533BB8}"/>
                  </a:ext>
                </a:extLst>
              </p:cNvPr>
              <p:cNvSpPr/>
              <p:nvPr/>
            </p:nvSpPr>
            <p:spPr>
              <a:xfrm>
                <a:off x="1735438" y="5691115"/>
                <a:ext cx="2958295" cy="352036"/>
              </a:xfrm>
              <a:prstGeom prst="round2Same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9" name="グループ化 128">
                <a:extLst>
                  <a:ext uri="{FF2B5EF4-FFF2-40B4-BE49-F238E27FC236}">
                    <a16:creationId xmlns:a16="http://schemas.microsoft.com/office/drawing/2014/main" id="{B0CA582D-30AC-4995-B5C6-EEE767047230}"/>
                  </a:ext>
                </a:extLst>
              </p:cNvPr>
              <p:cNvGrpSpPr/>
              <p:nvPr/>
            </p:nvGrpSpPr>
            <p:grpSpPr>
              <a:xfrm>
                <a:off x="1899569" y="5691115"/>
                <a:ext cx="340536" cy="352036"/>
                <a:chOff x="1839086" y="5691115"/>
                <a:chExt cx="340536" cy="352036"/>
              </a:xfrm>
            </p:grpSpPr>
            <p:sp>
              <p:nvSpPr>
                <p:cNvPr id="142" name="四角形: 上の 2 つの角を丸める 141">
                  <a:extLst>
                    <a:ext uri="{FF2B5EF4-FFF2-40B4-BE49-F238E27FC236}">
                      <a16:creationId xmlns:a16="http://schemas.microsoft.com/office/drawing/2014/main" id="{8041AB3E-B6B8-40D1-96E5-A5B9FA76CEA3}"/>
                    </a:ext>
                  </a:extLst>
                </p:cNvPr>
                <p:cNvSpPr/>
                <p:nvPr/>
              </p:nvSpPr>
              <p:spPr>
                <a:xfrm>
                  <a:off x="18390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四角形: 上の 2 つの角を丸める 142">
                  <a:extLst>
                    <a:ext uri="{FF2B5EF4-FFF2-40B4-BE49-F238E27FC236}">
                      <a16:creationId xmlns:a16="http://schemas.microsoft.com/office/drawing/2014/main" id="{7447B43C-1C3A-4082-AF4B-9A85CF756613}"/>
                    </a:ext>
                  </a:extLst>
                </p:cNvPr>
                <p:cNvSpPr/>
                <p:nvPr/>
              </p:nvSpPr>
              <p:spPr>
                <a:xfrm>
                  <a:off x="18986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BB010981-05E1-439D-B660-E1D71F903769}"/>
                  </a:ext>
                </a:extLst>
              </p:cNvPr>
              <p:cNvGrpSpPr/>
              <p:nvPr/>
            </p:nvGrpSpPr>
            <p:grpSpPr>
              <a:xfrm>
                <a:off x="4204378" y="5691115"/>
                <a:ext cx="340536" cy="352036"/>
                <a:chOff x="4264786" y="5691115"/>
                <a:chExt cx="340536" cy="352036"/>
              </a:xfrm>
            </p:grpSpPr>
            <p:sp>
              <p:nvSpPr>
                <p:cNvPr id="140" name="四角形: 上の 2 つの角を丸める 139">
                  <a:extLst>
                    <a:ext uri="{FF2B5EF4-FFF2-40B4-BE49-F238E27FC236}">
                      <a16:creationId xmlns:a16="http://schemas.microsoft.com/office/drawing/2014/main" id="{797316D9-6C80-4B25-BFD8-9E0D3FE10D15}"/>
                    </a:ext>
                  </a:extLst>
                </p:cNvPr>
                <p:cNvSpPr/>
                <p:nvPr/>
              </p:nvSpPr>
              <p:spPr>
                <a:xfrm>
                  <a:off x="42647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四角形: 上の 2 つの角を丸める 140">
                  <a:extLst>
                    <a:ext uri="{FF2B5EF4-FFF2-40B4-BE49-F238E27FC236}">
                      <a16:creationId xmlns:a16="http://schemas.microsoft.com/office/drawing/2014/main" id="{062EAB1B-362A-4D5E-BD41-E31034CFE597}"/>
                    </a:ext>
                  </a:extLst>
                </p:cNvPr>
                <p:cNvSpPr/>
                <p:nvPr/>
              </p:nvSpPr>
              <p:spPr>
                <a:xfrm>
                  <a:off x="43243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1" name="グループ化 130">
                <a:extLst>
                  <a:ext uri="{FF2B5EF4-FFF2-40B4-BE49-F238E27FC236}">
                    <a16:creationId xmlns:a16="http://schemas.microsoft.com/office/drawing/2014/main" id="{325BE7B0-3C3C-411C-8860-34F554EC38BA}"/>
                  </a:ext>
                </a:extLst>
              </p:cNvPr>
              <p:cNvGrpSpPr/>
              <p:nvPr/>
            </p:nvGrpSpPr>
            <p:grpSpPr>
              <a:xfrm>
                <a:off x="3628175" y="5691115"/>
                <a:ext cx="340536" cy="352036"/>
                <a:chOff x="3680586" y="5691115"/>
                <a:chExt cx="340536" cy="352036"/>
              </a:xfrm>
            </p:grpSpPr>
            <p:sp>
              <p:nvSpPr>
                <p:cNvPr id="138" name="四角形: 上の 2 つの角を丸める 137">
                  <a:extLst>
                    <a:ext uri="{FF2B5EF4-FFF2-40B4-BE49-F238E27FC236}">
                      <a16:creationId xmlns:a16="http://schemas.microsoft.com/office/drawing/2014/main" id="{332BE0F5-32F1-453B-94D1-8728E1003769}"/>
                    </a:ext>
                  </a:extLst>
                </p:cNvPr>
                <p:cNvSpPr/>
                <p:nvPr/>
              </p:nvSpPr>
              <p:spPr>
                <a:xfrm>
                  <a:off x="3680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四角形: 上の 2 つの角を丸める 138">
                  <a:extLst>
                    <a:ext uri="{FF2B5EF4-FFF2-40B4-BE49-F238E27FC236}">
                      <a16:creationId xmlns:a16="http://schemas.microsoft.com/office/drawing/2014/main" id="{A2FCCBC7-0FAE-488B-A12C-AB3F24310BDC}"/>
                    </a:ext>
                  </a:extLst>
                </p:cNvPr>
                <p:cNvSpPr/>
                <p:nvPr/>
              </p:nvSpPr>
              <p:spPr>
                <a:xfrm>
                  <a:off x="3740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87B57E93-2E48-41C3-AEDA-C3EB4E0C048A}"/>
                  </a:ext>
                </a:extLst>
              </p:cNvPr>
              <p:cNvGrpSpPr/>
              <p:nvPr/>
            </p:nvGrpSpPr>
            <p:grpSpPr>
              <a:xfrm>
                <a:off x="2475771" y="5691115"/>
                <a:ext cx="340536" cy="352036"/>
                <a:chOff x="2404236" y="5691115"/>
                <a:chExt cx="340536" cy="352036"/>
              </a:xfrm>
            </p:grpSpPr>
            <p:sp>
              <p:nvSpPr>
                <p:cNvPr id="136" name="四角形: 上の 2 つの角を丸める 135">
                  <a:extLst>
                    <a:ext uri="{FF2B5EF4-FFF2-40B4-BE49-F238E27FC236}">
                      <a16:creationId xmlns:a16="http://schemas.microsoft.com/office/drawing/2014/main" id="{2B0CD95A-FE8D-4453-9F7F-904B1A2D4A68}"/>
                    </a:ext>
                  </a:extLst>
                </p:cNvPr>
                <p:cNvSpPr/>
                <p:nvPr/>
              </p:nvSpPr>
              <p:spPr>
                <a:xfrm>
                  <a:off x="240423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四角形: 上の 2 つの角を丸める 136">
                  <a:extLst>
                    <a:ext uri="{FF2B5EF4-FFF2-40B4-BE49-F238E27FC236}">
                      <a16:creationId xmlns:a16="http://schemas.microsoft.com/office/drawing/2014/main" id="{EF87062C-4B1B-457C-A87A-C1B14FC3A6FB}"/>
                    </a:ext>
                  </a:extLst>
                </p:cNvPr>
                <p:cNvSpPr/>
                <p:nvPr/>
              </p:nvSpPr>
              <p:spPr>
                <a:xfrm>
                  <a:off x="246375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3" name="グループ化 132">
                <a:extLst>
                  <a:ext uri="{FF2B5EF4-FFF2-40B4-BE49-F238E27FC236}">
                    <a16:creationId xmlns:a16="http://schemas.microsoft.com/office/drawing/2014/main" id="{4094E57F-F92A-42D0-B1FC-F0D0004A0095}"/>
                  </a:ext>
                </a:extLst>
              </p:cNvPr>
              <p:cNvGrpSpPr/>
              <p:nvPr/>
            </p:nvGrpSpPr>
            <p:grpSpPr>
              <a:xfrm>
                <a:off x="3051973" y="5691115"/>
                <a:ext cx="340536" cy="352036"/>
                <a:chOff x="3045586" y="5691115"/>
                <a:chExt cx="340536" cy="352036"/>
              </a:xfrm>
            </p:grpSpPr>
            <p:sp>
              <p:nvSpPr>
                <p:cNvPr id="134" name="四角形: 上の 2 つの角を丸める 133">
                  <a:extLst>
                    <a:ext uri="{FF2B5EF4-FFF2-40B4-BE49-F238E27FC236}">
                      <a16:creationId xmlns:a16="http://schemas.microsoft.com/office/drawing/2014/main" id="{AB0C3C9A-CF59-443A-9A7E-95C26D5C67B3}"/>
                    </a:ext>
                  </a:extLst>
                </p:cNvPr>
                <p:cNvSpPr/>
                <p:nvPr/>
              </p:nvSpPr>
              <p:spPr>
                <a:xfrm>
                  <a:off x="3045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四角形: 上の 2 つの角を丸める 134">
                  <a:extLst>
                    <a:ext uri="{FF2B5EF4-FFF2-40B4-BE49-F238E27FC236}">
                      <a16:creationId xmlns:a16="http://schemas.microsoft.com/office/drawing/2014/main" id="{BC110B23-4044-4D12-95CE-E858BE23AD17}"/>
                    </a:ext>
                  </a:extLst>
                </p:cNvPr>
                <p:cNvSpPr/>
                <p:nvPr/>
              </p:nvSpPr>
              <p:spPr>
                <a:xfrm>
                  <a:off x="3105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04" name="月 103">
              <a:extLst>
                <a:ext uri="{FF2B5EF4-FFF2-40B4-BE49-F238E27FC236}">
                  <a16:creationId xmlns:a16="http://schemas.microsoft.com/office/drawing/2014/main" id="{3D831BF1-A26D-42C3-91D9-A38C3EB572C8}"/>
                </a:ext>
              </a:extLst>
            </p:cNvPr>
            <p:cNvSpPr/>
            <p:nvPr/>
          </p:nvSpPr>
          <p:spPr>
            <a:xfrm rot="14449670">
              <a:off x="4623888" y="3263868"/>
              <a:ext cx="75029" cy="259321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月 104">
              <a:extLst>
                <a:ext uri="{FF2B5EF4-FFF2-40B4-BE49-F238E27FC236}">
                  <a16:creationId xmlns:a16="http://schemas.microsoft.com/office/drawing/2014/main" id="{27D0383F-3CD0-4B5D-93CB-95F3899E7102}"/>
                </a:ext>
              </a:extLst>
            </p:cNvPr>
            <p:cNvSpPr/>
            <p:nvPr/>
          </p:nvSpPr>
          <p:spPr>
            <a:xfrm rot="12600000">
              <a:off x="4694368" y="3263867"/>
              <a:ext cx="75029" cy="259321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月 105">
              <a:extLst>
                <a:ext uri="{FF2B5EF4-FFF2-40B4-BE49-F238E27FC236}">
                  <a16:creationId xmlns:a16="http://schemas.microsoft.com/office/drawing/2014/main" id="{0810A269-D98D-4CDA-AB4C-8E4AD3BD7A84}"/>
                </a:ext>
              </a:extLst>
            </p:cNvPr>
            <p:cNvSpPr/>
            <p:nvPr/>
          </p:nvSpPr>
          <p:spPr>
            <a:xfrm rot="7150330" flipH="1">
              <a:off x="4923636" y="3263868"/>
              <a:ext cx="75029" cy="259321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月 106">
              <a:extLst>
                <a:ext uri="{FF2B5EF4-FFF2-40B4-BE49-F238E27FC236}">
                  <a16:creationId xmlns:a16="http://schemas.microsoft.com/office/drawing/2014/main" id="{DEC1D7D2-01CA-4D40-8CB1-483112A9A89D}"/>
                </a:ext>
              </a:extLst>
            </p:cNvPr>
            <p:cNvSpPr/>
            <p:nvPr/>
          </p:nvSpPr>
          <p:spPr>
            <a:xfrm rot="9000000" flipH="1">
              <a:off x="4866177" y="3263867"/>
              <a:ext cx="75029" cy="259321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月 107">
              <a:extLst>
                <a:ext uri="{FF2B5EF4-FFF2-40B4-BE49-F238E27FC236}">
                  <a16:creationId xmlns:a16="http://schemas.microsoft.com/office/drawing/2014/main" id="{A1BD34A6-DCD0-41A3-8735-2EC203A1E495}"/>
                </a:ext>
              </a:extLst>
            </p:cNvPr>
            <p:cNvSpPr/>
            <p:nvPr/>
          </p:nvSpPr>
          <p:spPr>
            <a:xfrm rot="11354606">
              <a:off x="4762564" y="3291023"/>
              <a:ext cx="58431" cy="201955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月 108">
              <a:extLst>
                <a:ext uri="{FF2B5EF4-FFF2-40B4-BE49-F238E27FC236}">
                  <a16:creationId xmlns:a16="http://schemas.microsoft.com/office/drawing/2014/main" id="{7F96BFC5-FE8A-45A5-A8CE-397B5C5C5C29}"/>
                </a:ext>
              </a:extLst>
            </p:cNvPr>
            <p:cNvSpPr/>
            <p:nvPr/>
          </p:nvSpPr>
          <p:spPr>
            <a:xfrm rot="10245394" flipH="1">
              <a:off x="4817951" y="3291023"/>
              <a:ext cx="58431" cy="201955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6334C083-4D03-431B-A319-6C81E81F1BC1}"/>
                </a:ext>
              </a:extLst>
            </p:cNvPr>
            <p:cNvGrpSpPr/>
            <p:nvPr/>
          </p:nvGrpSpPr>
          <p:grpSpPr>
            <a:xfrm>
              <a:off x="4626343" y="2838463"/>
              <a:ext cx="383737" cy="491029"/>
              <a:chOff x="4626343" y="2838463"/>
              <a:chExt cx="383737" cy="491029"/>
            </a:xfrm>
          </p:grpSpPr>
          <p:sp>
            <p:nvSpPr>
              <p:cNvPr id="124" name="四角形: 角を丸くする 123">
                <a:extLst>
                  <a:ext uri="{FF2B5EF4-FFF2-40B4-BE49-F238E27FC236}">
                    <a16:creationId xmlns:a16="http://schemas.microsoft.com/office/drawing/2014/main" id="{FEFEC4D8-F101-4009-A533-08557C2D3414}"/>
                  </a:ext>
                </a:extLst>
              </p:cNvPr>
              <p:cNvSpPr/>
              <p:nvPr/>
            </p:nvSpPr>
            <p:spPr>
              <a:xfrm>
                <a:off x="4626343" y="3118881"/>
                <a:ext cx="383737" cy="31522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D1A12BF6-6572-4425-9E3A-A1E151601C3B}"/>
                  </a:ext>
                </a:extLst>
              </p:cNvPr>
              <p:cNvSpPr/>
              <p:nvPr/>
            </p:nvSpPr>
            <p:spPr>
              <a:xfrm rot="10800000">
                <a:off x="4761769" y="2838463"/>
                <a:ext cx="112886" cy="359184"/>
              </a:xfrm>
              <a:custGeom>
                <a:avLst/>
                <a:gdLst>
                  <a:gd name="connsiteX0" fmla="*/ 291748 w 583495"/>
                  <a:gd name="connsiteY0" fmla="*/ 1078772 h 1078772"/>
                  <a:gd name="connsiteX1" fmla="*/ 1 w 583495"/>
                  <a:gd name="connsiteY1" fmla="*/ 933472 h 1078772"/>
                  <a:gd name="connsiteX2" fmla="*/ 2285 w 583495"/>
                  <a:gd name="connsiteY2" fmla="*/ 922189 h 1078772"/>
                  <a:gd name="connsiteX3" fmla="*/ 0 w 583495"/>
                  <a:gd name="connsiteY3" fmla="*/ 922189 h 1078772"/>
                  <a:gd name="connsiteX4" fmla="*/ 145873 w 583495"/>
                  <a:gd name="connsiteY4" fmla="*/ 0 h 1078772"/>
                  <a:gd name="connsiteX5" fmla="*/ 437620 w 583495"/>
                  <a:gd name="connsiteY5" fmla="*/ 0 h 1078772"/>
                  <a:gd name="connsiteX6" fmla="*/ 583493 w 583495"/>
                  <a:gd name="connsiteY6" fmla="*/ 922189 h 1078772"/>
                  <a:gd name="connsiteX7" fmla="*/ 581211 w 583495"/>
                  <a:gd name="connsiteY7" fmla="*/ 922189 h 1078772"/>
                  <a:gd name="connsiteX8" fmla="*/ 583495 w 583495"/>
                  <a:gd name="connsiteY8" fmla="*/ 933472 h 1078772"/>
                  <a:gd name="connsiteX9" fmla="*/ 291748 w 583495"/>
                  <a:gd name="connsiteY9" fmla="*/ 1078772 h 1078772"/>
                  <a:gd name="connsiteX0" fmla="*/ 291748 w 583495"/>
                  <a:gd name="connsiteY0" fmla="*/ 1078772 h 1078772"/>
                  <a:gd name="connsiteX1" fmla="*/ 1 w 583495"/>
                  <a:gd name="connsiteY1" fmla="*/ 933472 h 1078772"/>
                  <a:gd name="connsiteX2" fmla="*/ 2285 w 583495"/>
                  <a:gd name="connsiteY2" fmla="*/ 922189 h 1078772"/>
                  <a:gd name="connsiteX3" fmla="*/ 0 w 583495"/>
                  <a:gd name="connsiteY3" fmla="*/ 922189 h 1078772"/>
                  <a:gd name="connsiteX4" fmla="*/ 145873 w 583495"/>
                  <a:gd name="connsiteY4" fmla="*/ 0 h 1078772"/>
                  <a:gd name="connsiteX5" fmla="*/ 437620 w 583495"/>
                  <a:gd name="connsiteY5" fmla="*/ 0 h 1078772"/>
                  <a:gd name="connsiteX6" fmla="*/ 583493 w 583495"/>
                  <a:gd name="connsiteY6" fmla="*/ 922189 h 1078772"/>
                  <a:gd name="connsiteX7" fmla="*/ 583495 w 583495"/>
                  <a:gd name="connsiteY7" fmla="*/ 933472 h 1078772"/>
                  <a:gd name="connsiteX8" fmla="*/ 291748 w 583495"/>
                  <a:gd name="connsiteY8" fmla="*/ 1078772 h 1078772"/>
                  <a:gd name="connsiteX0" fmla="*/ 291747 w 583494"/>
                  <a:gd name="connsiteY0" fmla="*/ 1078772 h 1078772"/>
                  <a:gd name="connsiteX1" fmla="*/ 0 w 583494"/>
                  <a:gd name="connsiteY1" fmla="*/ 933472 h 1078772"/>
                  <a:gd name="connsiteX2" fmla="*/ 2284 w 583494"/>
                  <a:gd name="connsiteY2" fmla="*/ 922189 h 1078772"/>
                  <a:gd name="connsiteX3" fmla="*/ 145872 w 583494"/>
                  <a:gd name="connsiteY3" fmla="*/ 0 h 1078772"/>
                  <a:gd name="connsiteX4" fmla="*/ 437619 w 583494"/>
                  <a:gd name="connsiteY4" fmla="*/ 0 h 1078772"/>
                  <a:gd name="connsiteX5" fmla="*/ 583492 w 583494"/>
                  <a:gd name="connsiteY5" fmla="*/ 922189 h 1078772"/>
                  <a:gd name="connsiteX6" fmla="*/ 583494 w 583494"/>
                  <a:gd name="connsiteY6" fmla="*/ 933472 h 1078772"/>
                  <a:gd name="connsiteX7" fmla="*/ 291747 w 583494"/>
                  <a:gd name="connsiteY7" fmla="*/ 1078772 h 1078772"/>
                  <a:gd name="connsiteX0" fmla="*/ 291747 w 583494"/>
                  <a:gd name="connsiteY0" fmla="*/ 1078772 h 1078772"/>
                  <a:gd name="connsiteX1" fmla="*/ 0 w 583494"/>
                  <a:gd name="connsiteY1" fmla="*/ 933472 h 1078772"/>
                  <a:gd name="connsiteX2" fmla="*/ 145872 w 583494"/>
                  <a:gd name="connsiteY2" fmla="*/ 0 h 1078772"/>
                  <a:gd name="connsiteX3" fmla="*/ 437619 w 583494"/>
                  <a:gd name="connsiteY3" fmla="*/ 0 h 1078772"/>
                  <a:gd name="connsiteX4" fmla="*/ 583492 w 583494"/>
                  <a:gd name="connsiteY4" fmla="*/ 922189 h 1078772"/>
                  <a:gd name="connsiteX5" fmla="*/ 583494 w 583494"/>
                  <a:gd name="connsiteY5" fmla="*/ 933472 h 1078772"/>
                  <a:gd name="connsiteX6" fmla="*/ 291747 w 583494"/>
                  <a:gd name="connsiteY6" fmla="*/ 1078772 h 1078772"/>
                  <a:gd name="connsiteX0" fmla="*/ 291747 w 583494"/>
                  <a:gd name="connsiteY0" fmla="*/ 1078772 h 1078772"/>
                  <a:gd name="connsiteX1" fmla="*/ 0 w 583494"/>
                  <a:gd name="connsiteY1" fmla="*/ 933472 h 1078772"/>
                  <a:gd name="connsiteX2" fmla="*/ 145872 w 583494"/>
                  <a:gd name="connsiteY2" fmla="*/ 0 h 1078772"/>
                  <a:gd name="connsiteX3" fmla="*/ 437619 w 583494"/>
                  <a:gd name="connsiteY3" fmla="*/ 0 h 1078772"/>
                  <a:gd name="connsiteX4" fmla="*/ 583494 w 583494"/>
                  <a:gd name="connsiteY4" fmla="*/ 933472 h 1078772"/>
                  <a:gd name="connsiteX5" fmla="*/ 291747 w 583494"/>
                  <a:gd name="connsiteY5" fmla="*/ 1078772 h 1078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3494" h="1078772">
                    <a:moveTo>
                      <a:pt x="291747" y="1078772"/>
                    </a:moveTo>
                    <a:cubicBezTo>
                      <a:pt x="130620" y="1078772"/>
                      <a:pt x="0" y="1013719"/>
                      <a:pt x="0" y="933472"/>
                    </a:cubicBezTo>
                    <a:lnTo>
                      <a:pt x="145872" y="0"/>
                    </a:lnTo>
                    <a:lnTo>
                      <a:pt x="437619" y="0"/>
                    </a:lnTo>
                    <a:lnTo>
                      <a:pt x="583494" y="933472"/>
                    </a:lnTo>
                    <a:cubicBezTo>
                      <a:pt x="583494" y="1013719"/>
                      <a:pt x="452874" y="1078772"/>
                      <a:pt x="291747" y="1078772"/>
                    </a:cubicBezTo>
                    <a:close/>
                  </a:path>
                </a:pathLst>
              </a:custGeom>
              <a:solidFill>
                <a:schemeClr val="accent3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四角形: 上の 2 つの角を丸める 125">
                <a:extLst>
                  <a:ext uri="{FF2B5EF4-FFF2-40B4-BE49-F238E27FC236}">
                    <a16:creationId xmlns:a16="http://schemas.microsoft.com/office/drawing/2014/main" id="{99AAA280-C72C-4673-BD33-595B3E9A6987}"/>
                  </a:ext>
                </a:extLst>
              </p:cNvPr>
              <p:cNvSpPr/>
              <p:nvPr/>
            </p:nvSpPr>
            <p:spPr>
              <a:xfrm>
                <a:off x="4737673" y="3067943"/>
                <a:ext cx="161077" cy="14701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四角形: 上の 2 つの角を丸める 126">
                <a:extLst>
                  <a:ext uri="{FF2B5EF4-FFF2-40B4-BE49-F238E27FC236}">
                    <a16:creationId xmlns:a16="http://schemas.microsoft.com/office/drawing/2014/main" id="{073F0346-6C72-411B-BE6C-61F3181B0E34}"/>
                  </a:ext>
                </a:extLst>
              </p:cNvPr>
              <p:cNvSpPr/>
              <p:nvPr/>
            </p:nvSpPr>
            <p:spPr>
              <a:xfrm>
                <a:off x="4649018" y="3182479"/>
                <a:ext cx="338389" cy="147013"/>
              </a:xfrm>
              <a:prstGeom prst="round2SameRect">
                <a:avLst>
                  <a:gd name="adj1" fmla="val 47936"/>
                  <a:gd name="adj2" fmla="val 0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1" name="月 110">
              <a:extLst>
                <a:ext uri="{FF2B5EF4-FFF2-40B4-BE49-F238E27FC236}">
                  <a16:creationId xmlns:a16="http://schemas.microsoft.com/office/drawing/2014/main" id="{539DD3EF-BB79-41E8-8421-2DE06A0CAD67}"/>
                </a:ext>
              </a:extLst>
            </p:cNvPr>
            <p:cNvSpPr/>
            <p:nvPr/>
          </p:nvSpPr>
          <p:spPr>
            <a:xfrm rot="5400000">
              <a:off x="4663702" y="3440998"/>
              <a:ext cx="45719" cy="147448"/>
            </a:xfrm>
            <a:prstGeom prst="moon">
              <a:avLst>
                <a:gd name="adj" fmla="val 76673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2" name="月 111">
              <a:extLst>
                <a:ext uri="{FF2B5EF4-FFF2-40B4-BE49-F238E27FC236}">
                  <a16:creationId xmlns:a16="http://schemas.microsoft.com/office/drawing/2014/main" id="{F5A4CE80-6AC0-4B8F-8F5E-767CEED6152E}"/>
                </a:ext>
              </a:extLst>
            </p:cNvPr>
            <p:cNvSpPr/>
            <p:nvPr/>
          </p:nvSpPr>
          <p:spPr>
            <a:xfrm rot="5400000">
              <a:off x="4944429" y="3441000"/>
              <a:ext cx="45719" cy="147448"/>
            </a:xfrm>
            <a:prstGeom prst="moon">
              <a:avLst>
                <a:gd name="adj" fmla="val 76673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C6D36E36-4037-47E7-AE70-31905311B35D}"/>
                </a:ext>
              </a:extLst>
            </p:cNvPr>
            <p:cNvGrpSpPr/>
            <p:nvPr/>
          </p:nvGrpSpPr>
          <p:grpSpPr>
            <a:xfrm>
              <a:off x="4741204" y="3724087"/>
              <a:ext cx="167671" cy="83045"/>
              <a:chOff x="4549585" y="3585195"/>
              <a:chExt cx="370988" cy="160213"/>
            </a:xfrm>
          </p:grpSpPr>
          <p:sp>
            <p:nvSpPr>
              <p:cNvPr id="122" name="円/楕円 638">
                <a:extLst>
                  <a:ext uri="{FF2B5EF4-FFF2-40B4-BE49-F238E27FC236}">
                    <a16:creationId xmlns:a16="http://schemas.microsoft.com/office/drawing/2014/main" id="{A056E76E-46BB-4BC3-9BAF-78FE02B9D9C5}"/>
                  </a:ext>
                </a:extLst>
              </p:cNvPr>
              <p:cNvSpPr/>
              <p:nvPr/>
            </p:nvSpPr>
            <p:spPr>
              <a:xfrm>
                <a:off x="4549585" y="3695152"/>
                <a:ext cx="370988" cy="50256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3" name="円/楕円 638">
                <a:extLst>
                  <a:ext uri="{FF2B5EF4-FFF2-40B4-BE49-F238E27FC236}">
                    <a16:creationId xmlns:a16="http://schemas.microsoft.com/office/drawing/2014/main" id="{AF14FFC9-AB1A-45E6-830F-0AE193975F0A}"/>
                  </a:ext>
                </a:extLst>
              </p:cNvPr>
              <p:cNvSpPr/>
              <p:nvPr/>
            </p:nvSpPr>
            <p:spPr>
              <a:xfrm>
                <a:off x="4663308" y="3585195"/>
                <a:ext cx="160269" cy="41622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2 w 195960"/>
                  <a:gd name="connsiteY0" fmla="*/ 6193 h 54598"/>
                  <a:gd name="connsiteX1" fmla="*/ 100361 w 195960"/>
                  <a:gd name="connsiteY1" fmla="*/ 651 h 54598"/>
                  <a:gd name="connsiteX2" fmla="*/ 195958 w 195960"/>
                  <a:gd name="connsiteY2" fmla="*/ 6193 h 54598"/>
                  <a:gd name="connsiteX3" fmla="*/ 97980 w 195960"/>
                  <a:gd name="connsiteY3" fmla="*/ 54598 h 54598"/>
                  <a:gd name="connsiteX4" fmla="*/ 2 w 195960"/>
                  <a:gd name="connsiteY4" fmla="*/ 6193 h 54598"/>
                  <a:gd name="connsiteX0" fmla="*/ 4 w 195965"/>
                  <a:gd name="connsiteY0" fmla="*/ 1300 h 49705"/>
                  <a:gd name="connsiteX1" fmla="*/ 94541 w 195965"/>
                  <a:gd name="connsiteY1" fmla="*/ 12819 h 49705"/>
                  <a:gd name="connsiteX2" fmla="*/ 195960 w 195965"/>
                  <a:gd name="connsiteY2" fmla="*/ 1300 h 49705"/>
                  <a:gd name="connsiteX3" fmla="*/ 97982 w 195965"/>
                  <a:gd name="connsiteY3" fmla="*/ 49705 h 49705"/>
                  <a:gd name="connsiteX4" fmla="*/ 4 w 195965"/>
                  <a:gd name="connsiteY4" fmla="*/ 1300 h 49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65" h="49705">
                    <a:moveTo>
                      <a:pt x="4" y="1300"/>
                    </a:moveTo>
                    <a:cubicBezTo>
                      <a:pt x="-570" y="-4848"/>
                      <a:pt x="40429" y="12819"/>
                      <a:pt x="94541" y="12819"/>
                    </a:cubicBezTo>
                    <a:cubicBezTo>
                      <a:pt x="148653" y="12819"/>
                      <a:pt x="195386" y="-4848"/>
                      <a:pt x="195960" y="1300"/>
                    </a:cubicBezTo>
                    <a:cubicBezTo>
                      <a:pt x="196534" y="7448"/>
                      <a:pt x="152094" y="49705"/>
                      <a:pt x="97982" y="49705"/>
                    </a:cubicBezTo>
                    <a:cubicBezTo>
                      <a:pt x="43870" y="49705"/>
                      <a:pt x="578" y="7448"/>
                      <a:pt x="4" y="130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1CF70DE4-D8B1-429D-BE3F-6F8C7368E35E}"/>
                </a:ext>
              </a:extLst>
            </p:cNvPr>
            <p:cNvGrpSpPr/>
            <p:nvPr/>
          </p:nvGrpSpPr>
          <p:grpSpPr>
            <a:xfrm>
              <a:off x="4636913" y="3544934"/>
              <a:ext cx="89868" cy="115386"/>
              <a:chOff x="3387284" y="1836728"/>
              <a:chExt cx="188100" cy="241515"/>
            </a:xfrm>
          </p:grpSpPr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A8A0F173-C1B0-48EF-ADE2-AF1E1F16C69F}"/>
                  </a:ext>
                </a:extLst>
              </p:cNvPr>
              <p:cNvSpPr/>
              <p:nvPr/>
            </p:nvSpPr>
            <p:spPr>
              <a:xfrm>
                <a:off x="3387284" y="1836728"/>
                <a:ext cx="188100" cy="135648"/>
              </a:xfrm>
              <a:custGeom>
                <a:avLst/>
                <a:gdLst>
                  <a:gd name="connsiteX0" fmla="*/ 94050 w 188100"/>
                  <a:gd name="connsiteY0" fmla="*/ 0 h 135648"/>
                  <a:gd name="connsiteX1" fmla="*/ 188100 w 188100"/>
                  <a:gd name="connsiteY1" fmla="*/ 94050 h 135648"/>
                  <a:gd name="connsiteX2" fmla="*/ 188099 w 188100"/>
                  <a:gd name="connsiteY2" fmla="*/ 135644 h 135648"/>
                  <a:gd name="connsiteX3" fmla="*/ 182736 w 188100"/>
                  <a:gd name="connsiteY3" fmla="*/ 109080 h 135648"/>
                  <a:gd name="connsiteX4" fmla="*/ 94050 w 188100"/>
                  <a:gd name="connsiteY4" fmla="*/ 50295 h 135648"/>
                  <a:gd name="connsiteX5" fmla="*/ 5364 w 188100"/>
                  <a:gd name="connsiteY5" fmla="*/ 109080 h 135648"/>
                  <a:gd name="connsiteX6" fmla="*/ 0 w 188100"/>
                  <a:gd name="connsiteY6" fmla="*/ 135648 h 135648"/>
                  <a:gd name="connsiteX7" fmla="*/ 0 w 188100"/>
                  <a:gd name="connsiteY7" fmla="*/ 94050 h 135648"/>
                  <a:gd name="connsiteX8" fmla="*/ 94050 w 188100"/>
                  <a:gd name="connsiteY8" fmla="*/ 0 h 135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8100" h="135648">
                    <a:moveTo>
                      <a:pt x="94050" y="0"/>
                    </a:moveTo>
                    <a:cubicBezTo>
                      <a:pt x="145992" y="0"/>
                      <a:pt x="188100" y="42108"/>
                      <a:pt x="188100" y="94050"/>
                    </a:cubicBezTo>
                    <a:lnTo>
                      <a:pt x="188099" y="135644"/>
                    </a:lnTo>
                    <a:lnTo>
                      <a:pt x="182736" y="109080"/>
                    </a:lnTo>
                    <a:cubicBezTo>
                      <a:pt x="168125" y="74535"/>
                      <a:pt x="133918" y="50295"/>
                      <a:pt x="94050" y="50295"/>
                    </a:cubicBezTo>
                    <a:cubicBezTo>
                      <a:pt x="54182" y="50295"/>
                      <a:pt x="19976" y="74535"/>
                      <a:pt x="5364" y="109080"/>
                    </a:cubicBezTo>
                    <a:lnTo>
                      <a:pt x="0" y="135648"/>
                    </a:lnTo>
                    <a:lnTo>
                      <a:pt x="0" y="94050"/>
                    </a:lnTo>
                    <a:cubicBezTo>
                      <a:pt x="0" y="42108"/>
                      <a:pt x="42108" y="0"/>
                      <a:pt x="9405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0" name="四角形: 角を丸くする 119">
                <a:extLst>
                  <a:ext uri="{FF2B5EF4-FFF2-40B4-BE49-F238E27FC236}">
                    <a16:creationId xmlns:a16="http://schemas.microsoft.com/office/drawing/2014/main" id="{B5AD4845-58AA-4DEB-8A71-A8980497B679}"/>
                  </a:ext>
                </a:extLst>
              </p:cNvPr>
              <p:cNvSpPr/>
              <p:nvPr/>
            </p:nvSpPr>
            <p:spPr>
              <a:xfrm>
                <a:off x="3387285" y="1870650"/>
                <a:ext cx="188099" cy="207593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1" name="四角形: 角を丸くする 120">
                <a:extLst>
                  <a:ext uri="{FF2B5EF4-FFF2-40B4-BE49-F238E27FC236}">
                    <a16:creationId xmlns:a16="http://schemas.microsoft.com/office/drawing/2014/main" id="{8969513A-8C0D-4BD7-9813-7AD261F20487}"/>
                  </a:ext>
                </a:extLst>
              </p:cNvPr>
              <p:cNvSpPr/>
              <p:nvPr/>
            </p:nvSpPr>
            <p:spPr>
              <a:xfrm>
                <a:off x="3418424" y="1893364"/>
                <a:ext cx="125822" cy="147270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6F0CD75F-D996-4903-A85A-FD0BA006CA40}"/>
                </a:ext>
              </a:extLst>
            </p:cNvPr>
            <p:cNvGrpSpPr/>
            <p:nvPr/>
          </p:nvGrpSpPr>
          <p:grpSpPr>
            <a:xfrm>
              <a:off x="4905994" y="3544934"/>
              <a:ext cx="89868" cy="115386"/>
              <a:chOff x="3387284" y="1836728"/>
              <a:chExt cx="188100" cy="241515"/>
            </a:xfrm>
          </p:grpSpPr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60306F92-6473-4789-81B7-4541341B52E7}"/>
                  </a:ext>
                </a:extLst>
              </p:cNvPr>
              <p:cNvSpPr/>
              <p:nvPr/>
            </p:nvSpPr>
            <p:spPr>
              <a:xfrm>
                <a:off x="3387284" y="1836728"/>
                <a:ext cx="188100" cy="135648"/>
              </a:xfrm>
              <a:custGeom>
                <a:avLst/>
                <a:gdLst>
                  <a:gd name="connsiteX0" fmla="*/ 94050 w 188100"/>
                  <a:gd name="connsiteY0" fmla="*/ 0 h 135648"/>
                  <a:gd name="connsiteX1" fmla="*/ 188100 w 188100"/>
                  <a:gd name="connsiteY1" fmla="*/ 94050 h 135648"/>
                  <a:gd name="connsiteX2" fmla="*/ 188099 w 188100"/>
                  <a:gd name="connsiteY2" fmla="*/ 135644 h 135648"/>
                  <a:gd name="connsiteX3" fmla="*/ 182736 w 188100"/>
                  <a:gd name="connsiteY3" fmla="*/ 109080 h 135648"/>
                  <a:gd name="connsiteX4" fmla="*/ 94050 w 188100"/>
                  <a:gd name="connsiteY4" fmla="*/ 50295 h 135648"/>
                  <a:gd name="connsiteX5" fmla="*/ 5364 w 188100"/>
                  <a:gd name="connsiteY5" fmla="*/ 109080 h 135648"/>
                  <a:gd name="connsiteX6" fmla="*/ 0 w 188100"/>
                  <a:gd name="connsiteY6" fmla="*/ 135648 h 135648"/>
                  <a:gd name="connsiteX7" fmla="*/ 0 w 188100"/>
                  <a:gd name="connsiteY7" fmla="*/ 94050 h 135648"/>
                  <a:gd name="connsiteX8" fmla="*/ 94050 w 188100"/>
                  <a:gd name="connsiteY8" fmla="*/ 0 h 135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8100" h="135648">
                    <a:moveTo>
                      <a:pt x="94050" y="0"/>
                    </a:moveTo>
                    <a:cubicBezTo>
                      <a:pt x="145992" y="0"/>
                      <a:pt x="188100" y="42108"/>
                      <a:pt x="188100" y="94050"/>
                    </a:cubicBezTo>
                    <a:lnTo>
                      <a:pt x="188099" y="135644"/>
                    </a:lnTo>
                    <a:lnTo>
                      <a:pt x="182736" y="109080"/>
                    </a:lnTo>
                    <a:cubicBezTo>
                      <a:pt x="168125" y="74535"/>
                      <a:pt x="133918" y="50295"/>
                      <a:pt x="94050" y="50295"/>
                    </a:cubicBezTo>
                    <a:cubicBezTo>
                      <a:pt x="54182" y="50295"/>
                      <a:pt x="19976" y="74535"/>
                      <a:pt x="5364" y="109080"/>
                    </a:cubicBezTo>
                    <a:lnTo>
                      <a:pt x="0" y="135648"/>
                    </a:lnTo>
                    <a:lnTo>
                      <a:pt x="0" y="94050"/>
                    </a:lnTo>
                    <a:cubicBezTo>
                      <a:pt x="0" y="42108"/>
                      <a:pt x="42108" y="0"/>
                      <a:pt x="9405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7" name="四角形: 角を丸くする 116">
                <a:extLst>
                  <a:ext uri="{FF2B5EF4-FFF2-40B4-BE49-F238E27FC236}">
                    <a16:creationId xmlns:a16="http://schemas.microsoft.com/office/drawing/2014/main" id="{F0CCAB1C-365B-4001-8D92-7E2A9DD8F3CC}"/>
                  </a:ext>
                </a:extLst>
              </p:cNvPr>
              <p:cNvSpPr/>
              <p:nvPr/>
            </p:nvSpPr>
            <p:spPr>
              <a:xfrm>
                <a:off x="3387285" y="1870650"/>
                <a:ext cx="188099" cy="207593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8" name="四角形: 角を丸くする 117">
                <a:extLst>
                  <a:ext uri="{FF2B5EF4-FFF2-40B4-BE49-F238E27FC236}">
                    <a16:creationId xmlns:a16="http://schemas.microsoft.com/office/drawing/2014/main" id="{BBC6653C-29F2-4743-BB22-317AEBE1C4C5}"/>
                  </a:ext>
                </a:extLst>
              </p:cNvPr>
              <p:cNvSpPr/>
              <p:nvPr/>
            </p:nvSpPr>
            <p:spPr>
              <a:xfrm>
                <a:off x="3418424" y="1893364"/>
                <a:ext cx="125822" cy="147270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81" name="グループ化 180">
            <a:extLst>
              <a:ext uri="{FF2B5EF4-FFF2-40B4-BE49-F238E27FC236}">
                <a16:creationId xmlns:a16="http://schemas.microsoft.com/office/drawing/2014/main" id="{71D93F0F-76CA-471D-BB30-F31665DE989D}"/>
              </a:ext>
            </a:extLst>
          </p:cNvPr>
          <p:cNvGrpSpPr/>
          <p:nvPr/>
        </p:nvGrpSpPr>
        <p:grpSpPr>
          <a:xfrm>
            <a:off x="1052150" y="1161599"/>
            <a:ext cx="2039614" cy="2196046"/>
            <a:chOff x="3790219" y="2838463"/>
            <a:chExt cx="2039614" cy="2196046"/>
          </a:xfrm>
        </p:grpSpPr>
        <p:grpSp>
          <p:nvGrpSpPr>
            <p:cNvPr id="182" name="グループ化 181">
              <a:extLst>
                <a:ext uri="{FF2B5EF4-FFF2-40B4-BE49-F238E27FC236}">
                  <a16:creationId xmlns:a16="http://schemas.microsoft.com/office/drawing/2014/main" id="{F2FCAF62-FE0A-47FD-9390-CF1C0E6D56B0}"/>
                </a:ext>
              </a:extLst>
            </p:cNvPr>
            <p:cNvGrpSpPr/>
            <p:nvPr/>
          </p:nvGrpSpPr>
          <p:grpSpPr>
            <a:xfrm>
              <a:off x="3826359" y="2838463"/>
              <a:ext cx="1986160" cy="2082144"/>
              <a:chOff x="1787856" y="2689402"/>
              <a:chExt cx="2880765" cy="3019981"/>
            </a:xfrm>
          </p:grpSpPr>
          <p:sp>
            <p:nvSpPr>
              <p:cNvPr id="200" name="楕円 199">
                <a:extLst>
                  <a:ext uri="{FF2B5EF4-FFF2-40B4-BE49-F238E27FC236}">
                    <a16:creationId xmlns:a16="http://schemas.microsoft.com/office/drawing/2014/main" id="{A760BD96-A6E3-48C4-9F71-B42D2FCE2957}"/>
                  </a:ext>
                </a:extLst>
              </p:cNvPr>
              <p:cNvSpPr/>
              <p:nvPr/>
            </p:nvSpPr>
            <p:spPr>
              <a:xfrm rot="900000" flipH="1">
                <a:off x="3513018" y="3668788"/>
                <a:ext cx="178720" cy="27876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楕円 200">
                <a:extLst>
                  <a:ext uri="{FF2B5EF4-FFF2-40B4-BE49-F238E27FC236}">
                    <a16:creationId xmlns:a16="http://schemas.microsoft.com/office/drawing/2014/main" id="{6819C553-197F-4183-9297-9D88B4D4A6E8}"/>
                  </a:ext>
                </a:extLst>
              </p:cNvPr>
              <p:cNvSpPr/>
              <p:nvPr/>
            </p:nvSpPr>
            <p:spPr>
              <a:xfrm rot="20700000">
                <a:off x="2759707" y="3668791"/>
                <a:ext cx="178720" cy="27876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219A119B-3DB2-4B82-AE39-6770E0EB34AE}"/>
                  </a:ext>
                </a:extLst>
              </p:cNvPr>
              <p:cNvSpPr/>
              <p:nvPr/>
            </p:nvSpPr>
            <p:spPr>
              <a:xfrm rot="10800000">
                <a:off x="2554665" y="4192439"/>
                <a:ext cx="1352561" cy="944711"/>
              </a:xfrm>
              <a:custGeom>
                <a:avLst/>
                <a:gdLst>
                  <a:gd name="connsiteX0" fmla="*/ 1156033 w 1352561"/>
                  <a:gd name="connsiteY0" fmla="*/ 944711 h 944711"/>
                  <a:gd name="connsiteX1" fmla="*/ 196527 w 1352561"/>
                  <a:gd name="connsiteY1" fmla="*/ 944711 h 944711"/>
                  <a:gd name="connsiteX2" fmla="*/ 10646 w 1352561"/>
                  <a:gd name="connsiteY2" fmla="*/ 821501 h 944711"/>
                  <a:gd name="connsiteX3" fmla="*/ 0 w 1352561"/>
                  <a:gd name="connsiteY3" fmla="*/ 793257 h 944711"/>
                  <a:gd name="connsiteX4" fmla="*/ 126362 w 1352561"/>
                  <a:gd name="connsiteY4" fmla="*/ 0 h 944711"/>
                  <a:gd name="connsiteX5" fmla="*/ 1226198 w 1352561"/>
                  <a:gd name="connsiteY5" fmla="*/ 0 h 944711"/>
                  <a:gd name="connsiteX6" fmla="*/ 1352561 w 1352561"/>
                  <a:gd name="connsiteY6" fmla="*/ 793257 h 944711"/>
                  <a:gd name="connsiteX7" fmla="*/ 1341914 w 1352561"/>
                  <a:gd name="connsiteY7" fmla="*/ 821501 h 944711"/>
                  <a:gd name="connsiteX8" fmla="*/ 1156033 w 1352561"/>
                  <a:gd name="connsiteY8" fmla="*/ 944711 h 944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52561" h="944711">
                    <a:moveTo>
                      <a:pt x="1156033" y="944711"/>
                    </a:moveTo>
                    <a:lnTo>
                      <a:pt x="196527" y="944711"/>
                    </a:lnTo>
                    <a:cubicBezTo>
                      <a:pt x="112966" y="944711"/>
                      <a:pt x="41271" y="893906"/>
                      <a:pt x="10646" y="821501"/>
                    </a:cubicBezTo>
                    <a:lnTo>
                      <a:pt x="0" y="793257"/>
                    </a:lnTo>
                    <a:lnTo>
                      <a:pt x="126362" y="0"/>
                    </a:lnTo>
                    <a:lnTo>
                      <a:pt x="1226198" y="0"/>
                    </a:lnTo>
                    <a:lnTo>
                      <a:pt x="1352561" y="793257"/>
                    </a:lnTo>
                    <a:lnTo>
                      <a:pt x="1341914" y="821501"/>
                    </a:lnTo>
                    <a:cubicBezTo>
                      <a:pt x="1311289" y="893906"/>
                      <a:pt x="1239594" y="944711"/>
                      <a:pt x="1156033" y="944711"/>
                    </a:cubicBez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6A525D0E-2893-4A5F-9642-2AC1861AC0F0}"/>
                  </a:ext>
                </a:extLst>
              </p:cNvPr>
              <p:cNvSpPr/>
              <p:nvPr/>
            </p:nvSpPr>
            <p:spPr>
              <a:xfrm rot="10800000">
                <a:off x="2753006" y="4192439"/>
                <a:ext cx="954664" cy="944711"/>
              </a:xfrm>
              <a:custGeom>
                <a:avLst/>
                <a:gdLst>
                  <a:gd name="connsiteX0" fmla="*/ 792330 w 954664"/>
                  <a:gd name="connsiteY0" fmla="*/ 944711 h 944711"/>
                  <a:gd name="connsiteX1" fmla="*/ 162334 w 954664"/>
                  <a:gd name="connsiteY1" fmla="*/ 944711 h 944711"/>
                  <a:gd name="connsiteX2" fmla="*/ 0 w 954664"/>
                  <a:gd name="connsiteY2" fmla="*/ 0 h 944711"/>
                  <a:gd name="connsiteX3" fmla="*/ 954664 w 954664"/>
                  <a:gd name="connsiteY3" fmla="*/ 0 h 944711"/>
                  <a:gd name="connsiteX4" fmla="*/ 792330 w 954664"/>
                  <a:gd name="connsiteY4" fmla="*/ 944711 h 944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4664" h="944711">
                    <a:moveTo>
                      <a:pt x="792330" y="944711"/>
                    </a:moveTo>
                    <a:lnTo>
                      <a:pt x="162334" y="944711"/>
                    </a:lnTo>
                    <a:lnTo>
                      <a:pt x="0" y="0"/>
                    </a:lnTo>
                    <a:lnTo>
                      <a:pt x="954664" y="0"/>
                    </a:lnTo>
                    <a:lnTo>
                      <a:pt x="792330" y="944711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4" name="グループ化 203">
                <a:extLst>
                  <a:ext uri="{FF2B5EF4-FFF2-40B4-BE49-F238E27FC236}">
                    <a16:creationId xmlns:a16="http://schemas.microsoft.com/office/drawing/2014/main" id="{63ACE4C7-93B4-424F-87E7-4E376DE92571}"/>
                  </a:ext>
                </a:extLst>
              </p:cNvPr>
              <p:cNvGrpSpPr/>
              <p:nvPr/>
            </p:nvGrpSpPr>
            <p:grpSpPr>
              <a:xfrm>
                <a:off x="2370323" y="5067434"/>
                <a:ext cx="1714846" cy="641949"/>
                <a:chOff x="2194374" y="5099246"/>
                <a:chExt cx="2075207" cy="641949"/>
              </a:xfrm>
              <a:solidFill>
                <a:schemeClr val="bg1"/>
              </a:solidFill>
            </p:grpSpPr>
            <p:grpSp>
              <p:nvGrpSpPr>
                <p:cNvPr id="236" name="グループ化 235">
                  <a:extLst>
                    <a:ext uri="{FF2B5EF4-FFF2-40B4-BE49-F238E27FC236}">
                      <a16:creationId xmlns:a16="http://schemas.microsoft.com/office/drawing/2014/main" id="{54F74473-8ACA-4616-8EA5-510F2A5830D6}"/>
                    </a:ext>
                  </a:extLst>
                </p:cNvPr>
                <p:cNvGrpSpPr/>
                <p:nvPr/>
              </p:nvGrpSpPr>
              <p:grpSpPr>
                <a:xfrm>
                  <a:off x="2194374" y="5314799"/>
                  <a:ext cx="2075207" cy="426396"/>
                  <a:chOff x="2358413" y="5288604"/>
                  <a:chExt cx="1928019" cy="389285"/>
                </a:xfrm>
                <a:grpFill/>
              </p:grpSpPr>
              <p:grpSp>
                <p:nvGrpSpPr>
                  <p:cNvPr id="238" name="グループ化 237">
                    <a:extLst>
                      <a:ext uri="{FF2B5EF4-FFF2-40B4-BE49-F238E27FC236}">
                        <a16:creationId xmlns:a16="http://schemas.microsoft.com/office/drawing/2014/main" id="{2CA00198-7240-4D1B-8BE2-C296042279A8}"/>
                      </a:ext>
                    </a:extLst>
                  </p:cNvPr>
                  <p:cNvGrpSpPr/>
                  <p:nvPr/>
                </p:nvGrpSpPr>
                <p:grpSpPr>
                  <a:xfrm>
                    <a:off x="2358413" y="5288604"/>
                    <a:ext cx="962635" cy="389285"/>
                    <a:chOff x="1107465" y="5402452"/>
                    <a:chExt cx="943701" cy="479583"/>
                  </a:xfrm>
                  <a:grpFill/>
                </p:grpSpPr>
                <p:sp>
                  <p:nvSpPr>
                    <p:cNvPr id="243" name="楕円 18">
                      <a:extLst>
                        <a:ext uri="{FF2B5EF4-FFF2-40B4-BE49-F238E27FC236}">
                          <a16:creationId xmlns:a16="http://schemas.microsoft.com/office/drawing/2014/main" id="{AD9A00A3-2476-48E6-B333-D9944AF31371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678456" y="5487545"/>
                      <a:ext cx="437260" cy="308160"/>
                    </a:xfrm>
                    <a:custGeom>
                      <a:avLst/>
                      <a:gdLst>
                        <a:gd name="connsiteX0" fmla="*/ 0 w 538895"/>
                        <a:gd name="connsiteY0" fmla="*/ 107329 h 214657"/>
                        <a:gd name="connsiteX1" fmla="*/ 269448 w 538895"/>
                        <a:gd name="connsiteY1" fmla="*/ 0 h 214657"/>
                        <a:gd name="connsiteX2" fmla="*/ 538896 w 538895"/>
                        <a:gd name="connsiteY2" fmla="*/ 107329 h 214657"/>
                        <a:gd name="connsiteX3" fmla="*/ 269448 w 538895"/>
                        <a:gd name="connsiteY3" fmla="*/ 214658 h 214657"/>
                        <a:gd name="connsiteX4" fmla="*/ 0 w 538895"/>
                        <a:gd name="connsiteY4" fmla="*/ 107329 h 214657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269254 h 376583"/>
                        <a:gd name="connsiteX1" fmla="*/ 267067 w 538896"/>
                        <a:gd name="connsiteY1" fmla="*/ 0 h 376583"/>
                        <a:gd name="connsiteX2" fmla="*/ 538896 w 538896"/>
                        <a:gd name="connsiteY2" fmla="*/ 269254 h 376583"/>
                        <a:gd name="connsiteX3" fmla="*/ 269448 w 538896"/>
                        <a:gd name="connsiteY3" fmla="*/ 376583 h 376583"/>
                        <a:gd name="connsiteX4" fmla="*/ 0 w 538896"/>
                        <a:gd name="connsiteY4" fmla="*/ 269254 h 376583"/>
                        <a:gd name="connsiteX0" fmla="*/ 0 w 538896"/>
                        <a:gd name="connsiteY0" fmla="*/ 269254 h 324265"/>
                        <a:gd name="connsiteX1" fmla="*/ 267067 w 538896"/>
                        <a:gd name="connsiteY1" fmla="*/ 0 h 324265"/>
                        <a:gd name="connsiteX2" fmla="*/ 538896 w 538896"/>
                        <a:gd name="connsiteY2" fmla="*/ 269254 h 324265"/>
                        <a:gd name="connsiteX3" fmla="*/ 281354 w 538896"/>
                        <a:gd name="connsiteY3" fmla="*/ 324195 h 324265"/>
                        <a:gd name="connsiteX4" fmla="*/ 0 w 538896"/>
                        <a:gd name="connsiteY4" fmla="*/ 269254 h 3242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38896" h="324265">
                          <a:moveTo>
                            <a:pt x="0" y="269254"/>
                          </a:moveTo>
                          <a:cubicBezTo>
                            <a:pt x="0" y="209978"/>
                            <a:pt x="118255" y="0"/>
                            <a:pt x="267067" y="0"/>
                          </a:cubicBezTo>
                          <a:cubicBezTo>
                            <a:pt x="415879" y="0"/>
                            <a:pt x="538896" y="209978"/>
                            <a:pt x="538896" y="269254"/>
                          </a:cubicBezTo>
                          <a:cubicBezTo>
                            <a:pt x="538896" y="328530"/>
                            <a:pt x="430166" y="324195"/>
                            <a:pt x="281354" y="324195"/>
                          </a:cubicBezTo>
                          <a:cubicBezTo>
                            <a:pt x="132542" y="324195"/>
                            <a:pt x="0" y="328530"/>
                            <a:pt x="0" y="26925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4" name="正方形/長方形 243">
                      <a:extLst>
                        <a:ext uri="{FF2B5EF4-FFF2-40B4-BE49-F238E27FC236}">
                          <a16:creationId xmlns:a16="http://schemas.microsoft.com/office/drawing/2014/main" id="{79DD4582-532E-46EB-AD36-AACCA661B82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07368" y="5422996"/>
                      <a:ext cx="101625" cy="437260"/>
                    </a:xfrm>
                    <a:prstGeom prst="rect">
                      <a:avLst/>
                    </a:prstGeom>
                    <a:solidFill>
                      <a:srgbClr val="FF66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5" name="四角形: 上の 2 つの角を丸める 244">
                      <a:extLst>
                        <a:ext uri="{FF2B5EF4-FFF2-40B4-BE49-F238E27FC236}">
                          <a16:creationId xmlns:a16="http://schemas.microsoft.com/office/drawing/2014/main" id="{A2C68937-3C05-4D2E-A172-EC073028659A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246485" y="5263432"/>
                      <a:ext cx="479583" cy="757624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39" name="グループ化 238">
                    <a:extLst>
                      <a:ext uri="{FF2B5EF4-FFF2-40B4-BE49-F238E27FC236}">
                        <a16:creationId xmlns:a16="http://schemas.microsoft.com/office/drawing/2014/main" id="{8AA0EE74-594E-4A2C-A901-1E692D7CE9B8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3323797" y="5288604"/>
                    <a:ext cx="962635" cy="389285"/>
                    <a:chOff x="1107465" y="5402452"/>
                    <a:chExt cx="943701" cy="479583"/>
                  </a:xfrm>
                  <a:grpFill/>
                </p:grpSpPr>
                <p:sp>
                  <p:nvSpPr>
                    <p:cNvPr id="240" name="楕円 18">
                      <a:extLst>
                        <a:ext uri="{FF2B5EF4-FFF2-40B4-BE49-F238E27FC236}">
                          <a16:creationId xmlns:a16="http://schemas.microsoft.com/office/drawing/2014/main" id="{F091C872-FF4C-4BC9-9DFE-02A354A20771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678456" y="5487545"/>
                      <a:ext cx="437260" cy="308160"/>
                    </a:xfrm>
                    <a:custGeom>
                      <a:avLst/>
                      <a:gdLst>
                        <a:gd name="connsiteX0" fmla="*/ 0 w 538895"/>
                        <a:gd name="connsiteY0" fmla="*/ 107329 h 214657"/>
                        <a:gd name="connsiteX1" fmla="*/ 269448 w 538895"/>
                        <a:gd name="connsiteY1" fmla="*/ 0 h 214657"/>
                        <a:gd name="connsiteX2" fmla="*/ 538896 w 538895"/>
                        <a:gd name="connsiteY2" fmla="*/ 107329 h 214657"/>
                        <a:gd name="connsiteX3" fmla="*/ 269448 w 538895"/>
                        <a:gd name="connsiteY3" fmla="*/ 214658 h 214657"/>
                        <a:gd name="connsiteX4" fmla="*/ 0 w 538895"/>
                        <a:gd name="connsiteY4" fmla="*/ 107329 h 214657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269254 h 376583"/>
                        <a:gd name="connsiteX1" fmla="*/ 267067 w 538896"/>
                        <a:gd name="connsiteY1" fmla="*/ 0 h 376583"/>
                        <a:gd name="connsiteX2" fmla="*/ 538896 w 538896"/>
                        <a:gd name="connsiteY2" fmla="*/ 269254 h 376583"/>
                        <a:gd name="connsiteX3" fmla="*/ 269448 w 538896"/>
                        <a:gd name="connsiteY3" fmla="*/ 376583 h 376583"/>
                        <a:gd name="connsiteX4" fmla="*/ 0 w 538896"/>
                        <a:gd name="connsiteY4" fmla="*/ 269254 h 376583"/>
                        <a:gd name="connsiteX0" fmla="*/ 0 w 538896"/>
                        <a:gd name="connsiteY0" fmla="*/ 269254 h 324265"/>
                        <a:gd name="connsiteX1" fmla="*/ 267067 w 538896"/>
                        <a:gd name="connsiteY1" fmla="*/ 0 h 324265"/>
                        <a:gd name="connsiteX2" fmla="*/ 538896 w 538896"/>
                        <a:gd name="connsiteY2" fmla="*/ 269254 h 324265"/>
                        <a:gd name="connsiteX3" fmla="*/ 281354 w 538896"/>
                        <a:gd name="connsiteY3" fmla="*/ 324195 h 324265"/>
                        <a:gd name="connsiteX4" fmla="*/ 0 w 538896"/>
                        <a:gd name="connsiteY4" fmla="*/ 269254 h 3242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38896" h="324265">
                          <a:moveTo>
                            <a:pt x="0" y="269254"/>
                          </a:moveTo>
                          <a:cubicBezTo>
                            <a:pt x="0" y="209978"/>
                            <a:pt x="118255" y="0"/>
                            <a:pt x="267067" y="0"/>
                          </a:cubicBezTo>
                          <a:cubicBezTo>
                            <a:pt x="415879" y="0"/>
                            <a:pt x="538896" y="209978"/>
                            <a:pt x="538896" y="269254"/>
                          </a:cubicBezTo>
                          <a:cubicBezTo>
                            <a:pt x="538896" y="328530"/>
                            <a:pt x="430166" y="324195"/>
                            <a:pt x="281354" y="324195"/>
                          </a:cubicBezTo>
                          <a:cubicBezTo>
                            <a:pt x="132542" y="324195"/>
                            <a:pt x="0" y="328530"/>
                            <a:pt x="0" y="26925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1" name="正方形/長方形 240">
                      <a:extLst>
                        <a:ext uri="{FF2B5EF4-FFF2-40B4-BE49-F238E27FC236}">
                          <a16:creationId xmlns:a16="http://schemas.microsoft.com/office/drawing/2014/main" id="{5F9D13DF-2B55-4C9A-9E38-5B5A7C15E9F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07368" y="5422996"/>
                      <a:ext cx="101625" cy="437260"/>
                    </a:xfrm>
                    <a:prstGeom prst="rect">
                      <a:avLst/>
                    </a:prstGeom>
                    <a:solidFill>
                      <a:srgbClr val="FF66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2" name="四角形: 上の 2 つの角を丸める 241">
                      <a:extLst>
                        <a:ext uri="{FF2B5EF4-FFF2-40B4-BE49-F238E27FC236}">
                          <a16:creationId xmlns:a16="http://schemas.microsoft.com/office/drawing/2014/main" id="{F358E235-ABB8-43F0-96C0-EE8460324CB0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246485" y="5263432"/>
                      <a:ext cx="479583" cy="757624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86230F2A-117C-46E2-A13C-634EE27E7AC7}"/>
                    </a:ext>
                  </a:extLst>
                </p:cNvPr>
                <p:cNvSpPr/>
                <p:nvPr/>
              </p:nvSpPr>
              <p:spPr>
                <a:xfrm rot="10800000">
                  <a:off x="2287650" y="5099246"/>
                  <a:ext cx="1890650" cy="323749"/>
                </a:xfrm>
                <a:custGeom>
                  <a:avLst/>
                  <a:gdLst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750540 w 2055752"/>
                    <a:gd name="connsiteY3" fmla="*/ 66708 h 323749"/>
                    <a:gd name="connsiteX4" fmla="*/ 1059117 w 2055752"/>
                    <a:gd name="connsiteY4" fmla="*/ 0 h 323749"/>
                    <a:gd name="connsiteX5" fmla="*/ 1367695 w 2055752"/>
                    <a:gd name="connsiteY5" fmla="*/ 66708 h 323749"/>
                    <a:gd name="connsiteX6" fmla="*/ 2055752 w 2055752"/>
                    <a:gd name="connsiteY6" fmla="*/ 66708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750540 w 2055752"/>
                    <a:gd name="connsiteY3" fmla="*/ 66708 h 323749"/>
                    <a:gd name="connsiteX4" fmla="*/ 1059117 w 2055752"/>
                    <a:gd name="connsiteY4" fmla="*/ 0 h 323749"/>
                    <a:gd name="connsiteX5" fmla="*/ 2055752 w 2055752"/>
                    <a:gd name="connsiteY5" fmla="*/ 66708 h 323749"/>
                    <a:gd name="connsiteX6" fmla="*/ 1632904 w 2055752"/>
                    <a:gd name="connsiteY6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55752" h="323749">
                      <a:moveTo>
                        <a:pt x="1632904" y="323749"/>
                      </a:moveTo>
                      <a:lnTo>
                        <a:pt x="422848" y="323749"/>
                      </a:lnTo>
                      <a:lnTo>
                        <a:pt x="0" y="66708"/>
                      </a:lnTo>
                      <a:cubicBezTo>
                        <a:pt x="138999" y="22247"/>
                        <a:pt x="626790" y="-11"/>
                        <a:pt x="1059117" y="0"/>
                      </a:cubicBezTo>
                      <a:cubicBezTo>
                        <a:pt x="1491444" y="11"/>
                        <a:pt x="1916867" y="28597"/>
                        <a:pt x="2055752" y="66708"/>
                      </a:cubicBezTo>
                      <a:lnTo>
                        <a:pt x="1632904" y="323749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5" name="四角形: 角を丸くする 204">
                <a:extLst>
                  <a:ext uri="{FF2B5EF4-FFF2-40B4-BE49-F238E27FC236}">
                    <a16:creationId xmlns:a16="http://schemas.microsoft.com/office/drawing/2014/main" id="{594CECBE-9AC3-483A-9E19-76B0A705ABCB}"/>
                  </a:ext>
                </a:extLst>
              </p:cNvPr>
              <p:cNvSpPr/>
              <p:nvPr/>
            </p:nvSpPr>
            <p:spPr>
              <a:xfrm>
                <a:off x="2913811" y="4125276"/>
                <a:ext cx="634268" cy="213231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四角形: 角を丸くする 205">
                <a:extLst>
                  <a:ext uri="{FF2B5EF4-FFF2-40B4-BE49-F238E27FC236}">
                    <a16:creationId xmlns:a16="http://schemas.microsoft.com/office/drawing/2014/main" id="{4618E815-2BA9-410F-9319-23307AFABBDC}"/>
                  </a:ext>
                </a:extLst>
              </p:cNvPr>
              <p:cNvSpPr/>
              <p:nvPr/>
            </p:nvSpPr>
            <p:spPr>
              <a:xfrm>
                <a:off x="2990027" y="4125044"/>
                <a:ext cx="481836" cy="13458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楕円 206">
                <a:extLst>
                  <a:ext uri="{FF2B5EF4-FFF2-40B4-BE49-F238E27FC236}">
                    <a16:creationId xmlns:a16="http://schemas.microsoft.com/office/drawing/2014/main" id="{0C2C1459-F4C3-4AA8-ABA5-EE54B834ADE4}"/>
                  </a:ext>
                </a:extLst>
              </p:cNvPr>
              <p:cNvSpPr/>
              <p:nvPr/>
            </p:nvSpPr>
            <p:spPr>
              <a:xfrm>
                <a:off x="2829709" y="3314349"/>
                <a:ext cx="795074" cy="9028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253028F2-0ED6-4D19-B565-0A36F3272D53}"/>
                  </a:ext>
                </a:extLst>
              </p:cNvPr>
              <p:cNvSpPr/>
              <p:nvPr/>
            </p:nvSpPr>
            <p:spPr>
              <a:xfrm>
                <a:off x="2829709" y="3299871"/>
                <a:ext cx="795074" cy="564212"/>
              </a:xfrm>
              <a:custGeom>
                <a:avLst/>
                <a:gdLst>
                  <a:gd name="connsiteX0" fmla="*/ 397537 w 795074"/>
                  <a:gd name="connsiteY0" fmla="*/ 0 h 564212"/>
                  <a:gd name="connsiteX1" fmla="*/ 795074 w 795074"/>
                  <a:gd name="connsiteY1" fmla="*/ 451413 h 564212"/>
                  <a:gd name="connsiteX2" fmla="*/ 786998 w 795074"/>
                  <a:gd name="connsiteY2" fmla="*/ 542389 h 564212"/>
                  <a:gd name="connsiteX3" fmla="*/ 781032 w 795074"/>
                  <a:gd name="connsiteY3" fmla="*/ 564212 h 564212"/>
                  <a:gd name="connsiteX4" fmla="*/ 671823 w 795074"/>
                  <a:gd name="connsiteY4" fmla="*/ 184646 h 564212"/>
                  <a:gd name="connsiteX5" fmla="*/ 123251 w 795074"/>
                  <a:gd name="connsiteY5" fmla="*/ 184646 h 564212"/>
                  <a:gd name="connsiteX6" fmla="*/ 14043 w 795074"/>
                  <a:gd name="connsiteY6" fmla="*/ 564212 h 564212"/>
                  <a:gd name="connsiteX7" fmla="*/ 8077 w 795074"/>
                  <a:gd name="connsiteY7" fmla="*/ 542389 h 564212"/>
                  <a:gd name="connsiteX8" fmla="*/ 0 w 795074"/>
                  <a:gd name="connsiteY8" fmla="*/ 451413 h 564212"/>
                  <a:gd name="connsiteX9" fmla="*/ 397537 w 795074"/>
                  <a:gd name="connsiteY9" fmla="*/ 0 h 564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5074" h="564212">
                    <a:moveTo>
                      <a:pt x="397537" y="0"/>
                    </a:moveTo>
                    <a:cubicBezTo>
                      <a:pt x="617091" y="0"/>
                      <a:pt x="795074" y="202104"/>
                      <a:pt x="795074" y="451413"/>
                    </a:cubicBezTo>
                    <a:cubicBezTo>
                      <a:pt x="795074" y="482577"/>
                      <a:pt x="792293" y="513003"/>
                      <a:pt x="786998" y="542389"/>
                    </a:cubicBezTo>
                    <a:lnTo>
                      <a:pt x="781032" y="564212"/>
                    </a:lnTo>
                    <a:lnTo>
                      <a:pt x="671823" y="184646"/>
                    </a:lnTo>
                    <a:lnTo>
                      <a:pt x="123251" y="184646"/>
                    </a:lnTo>
                    <a:lnTo>
                      <a:pt x="14043" y="564212"/>
                    </a:lnTo>
                    <a:lnTo>
                      <a:pt x="8077" y="542389"/>
                    </a:lnTo>
                    <a:cubicBezTo>
                      <a:pt x="2781" y="513003"/>
                      <a:pt x="0" y="482577"/>
                      <a:pt x="0" y="451413"/>
                    </a:cubicBezTo>
                    <a:cubicBezTo>
                      <a:pt x="0" y="202104"/>
                      <a:pt x="177983" y="0"/>
                      <a:pt x="39753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76789842-14FB-4A9E-8EEC-EED4A18E8BD6}"/>
                  </a:ext>
                </a:extLst>
              </p:cNvPr>
              <p:cNvSpPr/>
              <p:nvPr/>
            </p:nvSpPr>
            <p:spPr>
              <a:xfrm rot="14400000" flipH="1">
                <a:off x="3315804" y="4824272"/>
                <a:ext cx="249605" cy="340144"/>
              </a:xfrm>
              <a:custGeom>
                <a:avLst/>
                <a:gdLst>
                  <a:gd name="connsiteX0" fmla="*/ 0 w 511663"/>
                  <a:gd name="connsiteY0" fmla="*/ 349732 h 671201"/>
                  <a:gd name="connsiteX1" fmla="*/ 0 w 511663"/>
                  <a:gd name="connsiteY1" fmla="*/ 57154 h 671201"/>
                  <a:gd name="connsiteX2" fmla="*/ 57154 w 511663"/>
                  <a:gd name="connsiteY2" fmla="*/ 0 h 671201"/>
                  <a:gd name="connsiteX3" fmla="*/ 114308 w 511663"/>
                  <a:gd name="connsiteY3" fmla="*/ 57154 h 671201"/>
                  <a:gd name="connsiteX4" fmla="*/ 114308 w 511663"/>
                  <a:gd name="connsiteY4" fmla="*/ 200011 h 671201"/>
                  <a:gd name="connsiteX5" fmla="*/ 132452 w 511663"/>
                  <a:gd name="connsiteY5" fmla="*/ 200011 h 671201"/>
                  <a:gd name="connsiteX6" fmla="*/ 132452 w 511663"/>
                  <a:gd name="connsiteY6" fmla="*/ 123539 h 671201"/>
                  <a:gd name="connsiteX7" fmla="*/ 189606 w 511663"/>
                  <a:gd name="connsiteY7" fmla="*/ 66385 h 671201"/>
                  <a:gd name="connsiteX8" fmla="*/ 246760 w 511663"/>
                  <a:gd name="connsiteY8" fmla="*/ 123539 h 671201"/>
                  <a:gd name="connsiteX9" fmla="*/ 246760 w 511663"/>
                  <a:gd name="connsiteY9" fmla="*/ 200011 h 671201"/>
                  <a:gd name="connsiteX10" fmla="*/ 264903 w 511663"/>
                  <a:gd name="connsiteY10" fmla="*/ 200011 h 671201"/>
                  <a:gd name="connsiteX11" fmla="*/ 264903 w 511663"/>
                  <a:gd name="connsiteY11" fmla="*/ 123537 h 671201"/>
                  <a:gd name="connsiteX12" fmla="*/ 322057 w 511663"/>
                  <a:gd name="connsiteY12" fmla="*/ 66383 h 671201"/>
                  <a:gd name="connsiteX13" fmla="*/ 379211 w 511663"/>
                  <a:gd name="connsiteY13" fmla="*/ 123537 h 671201"/>
                  <a:gd name="connsiteX14" fmla="*/ 379211 w 511663"/>
                  <a:gd name="connsiteY14" fmla="*/ 200011 h 671201"/>
                  <a:gd name="connsiteX15" fmla="*/ 397355 w 511663"/>
                  <a:gd name="connsiteY15" fmla="*/ 200011 h 671201"/>
                  <a:gd name="connsiteX16" fmla="*/ 397355 w 511663"/>
                  <a:gd name="connsiteY16" fmla="*/ 123538 h 671201"/>
                  <a:gd name="connsiteX17" fmla="*/ 454509 w 511663"/>
                  <a:gd name="connsiteY17" fmla="*/ 66384 h 671201"/>
                  <a:gd name="connsiteX18" fmla="*/ 511663 w 511663"/>
                  <a:gd name="connsiteY18" fmla="*/ 123538 h 671201"/>
                  <a:gd name="connsiteX19" fmla="*/ 511662 w 511663"/>
                  <a:gd name="connsiteY19" fmla="*/ 416116 h 671201"/>
                  <a:gd name="connsiteX20" fmla="*/ 511661 w 511663"/>
                  <a:gd name="connsiteY20" fmla="*/ 416116 h 671201"/>
                  <a:gd name="connsiteX21" fmla="*/ 511661 w 511663"/>
                  <a:gd name="connsiteY21" fmla="*/ 435606 h 671201"/>
                  <a:gd name="connsiteX22" fmla="*/ 276066 w 511663"/>
                  <a:gd name="connsiteY22" fmla="*/ 671201 h 671201"/>
                  <a:gd name="connsiteX23" fmla="*/ 235597 w 511663"/>
                  <a:gd name="connsiteY23" fmla="*/ 671201 h 671201"/>
                  <a:gd name="connsiteX24" fmla="*/ 2 w 511663"/>
                  <a:gd name="connsiteY24" fmla="*/ 435606 h 671201"/>
                  <a:gd name="connsiteX25" fmla="*/ 2 w 511663"/>
                  <a:gd name="connsiteY25" fmla="*/ 349732 h 671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11663" h="671201">
                    <a:moveTo>
                      <a:pt x="0" y="349732"/>
                    </a:moveTo>
                    <a:lnTo>
                      <a:pt x="0" y="57154"/>
                    </a:lnTo>
                    <a:cubicBezTo>
                      <a:pt x="0" y="25589"/>
                      <a:pt x="25589" y="0"/>
                      <a:pt x="57154" y="0"/>
                    </a:cubicBezTo>
                    <a:cubicBezTo>
                      <a:pt x="88719" y="0"/>
                      <a:pt x="114308" y="25589"/>
                      <a:pt x="114308" y="57154"/>
                    </a:cubicBezTo>
                    <a:lnTo>
                      <a:pt x="114308" y="200011"/>
                    </a:lnTo>
                    <a:lnTo>
                      <a:pt x="132452" y="200011"/>
                    </a:lnTo>
                    <a:lnTo>
                      <a:pt x="132452" y="123539"/>
                    </a:lnTo>
                    <a:cubicBezTo>
                      <a:pt x="132452" y="91974"/>
                      <a:pt x="158041" y="66385"/>
                      <a:pt x="189606" y="66385"/>
                    </a:cubicBezTo>
                    <a:cubicBezTo>
                      <a:pt x="221171" y="66385"/>
                      <a:pt x="246760" y="91974"/>
                      <a:pt x="246760" y="123539"/>
                    </a:cubicBezTo>
                    <a:lnTo>
                      <a:pt x="246760" y="200011"/>
                    </a:lnTo>
                    <a:lnTo>
                      <a:pt x="264903" y="200011"/>
                    </a:lnTo>
                    <a:lnTo>
                      <a:pt x="264903" y="123537"/>
                    </a:lnTo>
                    <a:cubicBezTo>
                      <a:pt x="264903" y="91972"/>
                      <a:pt x="290492" y="66383"/>
                      <a:pt x="322057" y="66383"/>
                    </a:cubicBezTo>
                    <a:cubicBezTo>
                      <a:pt x="353622" y="66383"/>
                      <a:pt x="379211" y="91972"/>
                      <a:pt x="379211" y="123537"/>
                    </a:cubicBezTo>
                    <a:lnTo>
                      <a:pt x="379211" y="200011"/>
                    </a:lnTo>
                    <a:lnTo>
                      <a:pt x="397355" y="200011"/>
                    </a:lnTo>
                    <a:lnTo>
                      <a:pt x="397355" y="123538"/>
                    </a:lnTo>
                    <a:cubicBezTo>
                      <a:pt x="397355" y="91973"/>
                      <a:pt x="422944" y="66384"/>
                      <a:pt x="454509" y="66384"/>
                    </a:cubicBezTo>
                    <a:cubicBezTo>
                      <a:pt x="486074" y="66384"/>
                      <a:pt x="511663" y="91973"/>
                      <a:pt x="511663" y="123538"/>
                    </a:cubicBezTo>
                    <a:cubicBezTo>
                      <a:pt x="511663" y="221064"/>
                      <a:pt x="511662" y="318590"/>
                      <a:pt x="511662" y="416116"/>
                    </a:cubicBezTo>
                    <a:lnTo>
                      <a:pt x="511661" y="416116"/>
                    </a:lnTo>
                    <a:lnTo>
                      <a:pt x="511661" y="435606"/>
                    </a:lnTo>
                    <a:cubicBezTo>
                      <a:pt x="511661" y="565722"/>
                      <a:pt x="406182" y="671201"/>
                      <a:pt x="276066" y="671201"/>
                    </a:cubicBezTo>
                    <a:lnTo>
                      <a:pt x="235597" y="671201"/>
                    </a:lnTo>
                    <a:cubicBezTo>
                      <a:pt x="105481" y="671201"/>
                      <a:pt x="2" y="565722"/>
                      <a:pt x="2" y="435606"/>
                    </a:cubicBezTo>
                    <a:lnTo>
                      <a:pt x="2" y="3497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0" name="グループ化 209">
                <a:extLst>
                  <a:ext uri="{FF2B5EF4-FFF2-40B4-BE49-F238E27FC236}">
                    <a16:creationId xmlns:a16="http://schemas.microsoft.com/office/drawing/2014/main" id="{62F2E4C8-D784-4B02-9008-6CD4E7E782ED}"/>
                  </a:ext>
                </a:extLst>
              </p:cNvPr>
              <p:cNvGrpSpPr/>
              <p:nvPr/>
            </p:nvGrpSpPr>
            <p:grpSpPr>
              <a:xfrm flipH="1">
                <a:off x="3463817" y="4360692"/>
                <a:ext cx="1204804" cy="1347592"/>
                <a:chOff x="1787856" y="4360692"/>
                <a:chExt cx="1204804" cy="1347592"/>
              </a:xfrm>
              <a:solidFill>
                <a:srgbClr val="002060"/>
              </a:solidFill>
            </p:grpSpPr>
            <p:sp>
              <p:nvSpPr>
                <p:cNvPr id="233" name="二等辺三角形 15">
                  <a:extLst>
                    <a:ext uri="{FF2B5EF4-FFF2-40B4-BE49-F238E27FC236}">
                      <a16:creationId xmlns:a16="http://schemas.microsoft.com/office/drawing/2014/main" id="{0A75221D-15F9-42FB-AEF8-8B19979C14FF}"/>
                    </a:ext>
                  </a:extLst>
                </p:cNvPr>
                <p:cNvSpPr/>
                <p:nvPr/>
              </p:nvSpPr>
              <p:spPr>
                <a:xfrm>
                  <a:off x="2399408" y="4360692"/>
                  <a:ext cx="420309" cy="829794"/>
                </a:xfrm>
                <a:custGeom>
                  <a:avLst/>
                  <a:gdLst>
                    <a:gd name="connsiteX0" fmla="*/ 0 w 308390"/>
                    <a:gd name="connsiteY0" fmla="*/ 822650 h 822650"/>
                    <a:gd name="connsiteX1" fmla="*/ 154195 w 308390"/>
                    <a:gd name="connsiteY1" fmla="*/ 0 h 822650"/>
                    <a:gd name="connsiteX2" fmla="*/ 308390 w 308390"/>
                    <a:gd name="connsiteY2" fmla="*/ 822650 h 822650"/>
                    <a:gd name="connsiteX3" fmla="*/ 0 w 308390"/>
                    <a:gd name="connsiteY3" fmla="*/ 822650 h 822650"/>
                    <a:gd name="connsiteX0" fmla="*/ 0 w 422690"/>
                    <a:gd name="connsiteY0" fmla="*/ 822650 h 822650"/>
                    <a:gd name="connsiteX1" fmla="*/ 154195 w 422690"/>
                    <a:gd name="connsiteY1" fmla="*/ 0 h 822650"/>
                    <a:gd name="connsiteX2" fmla="*/ 422690 w 422690"/>
                    <a:gd name="connsiteY2" fmla="*/ 344019 h 822650"/>
                    <a:gd name="connsiteX3" fmla="*/ 0 w 422690"/>
                    <a:gd name="connsiteY3" fmla="*/ 822650 h 822650"/>
                    <a:gd name="connsiteX0" fmla="*/ 0 w 367922"/>
                    <a:gd name="connsiteY0" fmla="*/ 822650 h 822650"/>
                    <a:gd name="connsiteX1" fmla="*/ 154195 w 367922"/>
                    <a:gd name="connsiteY1" fmla="*/ 0 h 822650"/>
                    <a:gd name="connsiteX2" fmla="*/ 367922 w 367922"/>
                    <a:gd name="connsiteY2" fmla="*/ 334494 h 822650"/>
                    <a:gd name="connsiteX3" fmla="*/ 0 w 367922"/>
                    <a:gd name="connsiteY3" fmla="*/ 822650 h 822650"/>
                    <a:gd name="connsiteX0" fmla="*/ 0 w 420309"/>
                    <a:gd name="connsiteY0" fmla="*/ 822650 h 822650"/>
                    <a:gd name="connsiteX1" fmla="*/ 154195 w 420309"/>
                    <a:gd name="connsiteY1" fmla="*/ 0 h 822650"/>
                    <a:gd name="connsiteX2" fmla="*/ 420309 w 420309"/>
                    <a:gd name="connsiteY2" fmla="*/ 336876 h 822650"/>
                    <a:gd name="connsiteX3" fmla="*/ 0 w 420309"/>
                    <a:gd name="connsiteY3" fmla="*/ 822650 h 822650"/>
                    <a:gd name="connsiteX0" fmla="*/ 0 w 420309"/>
                    <a:gd name="connsiteY0" fmla="*/ 829794 h 829794"/>
                    <a:gd name="connsiteX1" fmla="*/ 149433 w 420309"/>
                    <a:gd name="connsiteY1" fmla="*/ 0 h 829794"/>
                    <a:gd name="connsiteX2" fmla="*/ 420309 w 420309"/>
                    <a:gd name="connsiteY2" fmla="*/ 344020 h 829794"/>
                    <a:gd name="connsiteX3" fmla="*/ 0 w 420309"/>
                    <a:gd name="connsiteY3" fmla="*/ 829794 h 829794"/>
                    <a:gd name="connsiteX0" fmla="*/ 0 w 420309"/>
                    <a:gd name="connsiteY0" fmla="*/ 829794 h 829794"/>
                    <a:gd name="connsiteX1" fmla="*/ 151814 w 420309"/>
                    <a:gd name="connsiteY1" fmla="*/ 0 h 829794"/>
                    <a:gd name="connsiteX2" fmla="*/ 420309 w 420309"/>
                    <a:gd name="connsiteY2" fmla="*/ 344020 h 829794"/>
                    <a:gd name="connsiteX3" fmla="*/ 0 w 420309"/>
                    <a:gd name="connsiteY3" fmla="*/ 829794 h 8297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20309" h="829794">
                      <a:moveTo>
                        <a:pt x="0" y="829794"/>
                      </a:moveTo>
                      <a:lnTo>
                        <a:pt x="151814" y="0"/>
                      </a:lnTo>
                      <a:lnTo>
                        <a:pt x="420309" y="344020"/>
                      </a:lnTo>
                      <a:lnTo>
                        <a:pt x="0" y="82979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四角形: 角を丸くする 233">
                  <a:extLst>
                    <a:ext uri="{FF2B5EF4-FFF2-40B4-BE49-F238E27FC236}">
                      <a16:creationId xmlns:a16="http://schemas.microsoft.com/office/drawing/2014/main" id="{7500EC91-AA2B-4D11-9E54-45E3321BF707}"/>
                    </a:ext>
                  </a:extLst>
                </p:cNvPr>
                <p:cNvSpPr/>
                <p:nvPr/>
              </p:nvSpPr>
              <p:spPr>
                <a:xfrm rot="800493">
                  <a:off x="2841337" y="4787477"/>
                  <a:ext cx="128093" cy="535974"/>
                </a:xfrm>
                <a:prstGeom prst="roundRect">
                  <a:avLst>
                    <a:gd name="adj" fmla="val 29060"/>
                  </a:avLst>
                </a:pr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47CF95D8-6F7C-4B35-A301-0B821440E95E}"/>
                    </a:ext>
                  </a:extLst>
                </p:cNvPr>
                <p:cNvSpPr/>
                <p:nvPr/>
              </p:nvSpPr>
              <p:spPr>
                <a:xfrm>
                  <a:off x="1787856" y="4705701"/>
                  <a:ext cx="1204804" cy="1002583"/>
                </a:xfrm>
                <a:custGeom>
                  <a:avLst/>
                  <a:gdLst>
                    <a:gd name="connsiteX0" fmla="*/ 1032281 w 1252429"/>
                    <a:gd name="connsiteY0" fmla="*/ 0 h 1002583"/>
                    <a:gd name="connsiteX1" fmla="*/ 1252429 w 1252429"/>
                    <a:gd name="connsiteY1" fmla="*/ 127103 h 1002583"/>
                    <a:gd name="connsiteX2" fmla="*/ 1042096 w 1252429"/>
                    <a:gd name="connsiteY2" fmla="*/ 745615 h 1002583"/>
                    <a:gd name="connsiteX3" fmla="*/ 745199 w 1252429"/>
                    <a:gd name="connsiteY3" fmla="*/ 1002583 h 1002583"/>
                    <a:gd name="connsiteX4" fmla="*/ 188671 w 1252429"/>
                    <a:gd name="connsiteY4" fmla="*/ 1002583 h 1002583"/>
                    <a:gd name="connsiteX5" fmla="*/ 0 w 1252429"/>
                    <a:gd name="connsiteY5" fmla="*/ 675793 h 1002583"/>
                    <a:gd name="connsiteX6" fmla="*/ 602731 w 1252429"/>
                    <a:gd name="connsiteY6" fmla="*/ 491947 h 1002583"/>
                    <a:gd name="connsiteX0" fmla="*/ 1032281 w 1204804"/>
                    <a:gd name="connsiteY0" fmla="*/ 0 h 1002583"/>
                    <a:gd name="connsiteX1" fmla="*/ 1204804 w 1204804"/>
                    <a:gd name="connsiteY1" fmla="*/ 95353 h 1002583"/>
                    <a:gd name="connsiteX2" fmla="*/ 1042096 w 1204804"/>
                    <a:gd name="connsiteY2" fmla="*/ 745615 h 1002583"/>
                    <a:gd name="connsiteX3" fmla="*/ 745199 w 1204804"/>
                    <a:gd name="connsiteY3" fmla="*/ 1002583 h 1002583"/>
                    <a:gd name="connsiteX4" fmla="*/ 188671 w 1204804"/>
                    <a:gd name="connsiteY4" fmla="*/ 1002583 h 1002583"/>
                    <a:gd name="connsiteX5" fmla="*/ 0 w 1204804"/>
                    <a:gd name="connsiteY5" fmla="*/ 675793 h 1002583"/>
                    <a:gd name="connsiteX6" fmla="*/ 602731 w 1204804"/>
                    <a:gd name="connsiteY6" fmla="*/ 491947 h 1002583"/>
                    <a:gd name="connsiteX7" fmla="*/ 1032281 w 1204804"/>
                    <a:gd name="connsiteY7" fmla="*/ 0 h 1002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04804" h="1002583">
                      <a:moveTo>
                        <a:pt x="1032281" y="0"/>
                      </a:moveTo>
                      <a:lnTo>
                        <a:pt x="1204804" y="95353"/>
                      </a:lnTo>
                      <a:lnTo>
                        <a:pt x="1042096" y="745615"/>
                      </a:lnTo>
                      <a:lnTo>
                        <a:pt x="745199" y="1002583"/>
                      </a:lnTo>
                      <a:lnTo>
                        <a:pt x="188671" y="1002583"/>
                      </a:lnTo>
                      <a:lnTo>
                        <a:pt x="0" y="675793"/>
                      </a:lnTo>
                      <a:lnTo>
                        <a:pt x="602731" y="491947"/>
                      </a:lnTo>
                      <a:lnTo>
                        <a:pt x="103228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1" name="グループ化 210">
                <a:extLst>
                  <a:ext uri="{FF2B5EF4-FFF2-40B4-BE49-F238E27FC236}">
                    <a16:creationId xmlns:a16="http://schemas.microsoft.com/office/drawing/2014/main" id="{A640F7CF-99B4-4976-A50B-AC391191F0F0}"/>
                  </a:ext>
                </a:extLst>
              </p:cNvPr>
              <p:cNvGrpSpPr/>
              <p:nvPr/>
            </p:nvGrpSpPr>
            <p:grpSpPr>
              <a:xfrm>
                <a:off x="2819717" y="3271891"/>
                <a:ext cx="804519" cy="1436011"/>
                <a:chOff x="2819717" y="3271891"/>
                <a:chExt cx="804519" cy="1436011"/>
              </a:xfrm>
              <a:solidFill>
                <a:schemeClr val="accent1">
                  <a:lumMod val="75000"/>
                </a:schemeClr>
              </a:solidFill>
            </p:grpSpPr>
            <p:sp>
              <p:nvSpPr>
                <p:cNvPr id="227" name="円: 塗りつぶしなし 226">
                  <a:extLst>
                    <a:ext uri="{FF2B5EF4-FFF2-40B4-BE49-F238E27FC236}">
                      <a16:creationId xmlns:a16="http://schemas.microsoft.com/office/drawing/2014/main" id="{CDBC478A-017F-41E0-8C49-3334D74E3A7D}"/>
                    </a:ext>
                  </a:extLst>
                </p:cNvPr>
                <p:cNvSpPr/>
                <p:nvPr/>
              </p:nvSpPr>
              <p:spPr>
                <a:xfrm>
                  <a:off x="2819717" y="3271891"/>
                  <a:ext cx="804519" cy="962572"/>
                </a:xfrm>
                <a:prstGeom prst="donut">
                  <a:avLst>
                    <a:gd name="adj" fmla="val 2919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28E038DA-22D9-4A07-8EF1-0B2AED1E4C13}"/>
                    </a:ext>
                  </a:extLst>
                </p:cNvPr>
                <p:cNvSpPr/>
                <p:nvPr/>
              </p:nvSpPr>
              <p:spPr>
                <a:xfrm>
                  <a:off x="2988758" y="4214621"/>
                  <a:ext cx="466436" cy="493281"/>
                </a:xfrm>
                <a:custGeom>
                  <a:avLst/>
                  <a:gdLst>
                    <a:gd name="connsiteX0" fmla="*/ 402260 w 804520"/>
                    <a:gd name="connsiteY0" fmla="*/ 0 h 493281"/>
                    <a:gd name="connsiteX1" fmla="*/ 804520 w 804520"/>
                    <a:gd name="connsiteY1" fmla="*/ 481286 h 493281"/>
                    <a:gd name="connsiteX2" fmla="*/ 803509 w 804520"/>
                    <a:gd name="connsiteY2" fmla="*/ 493281 h 493281"/>
                    <a:gd name="connsiteX3" fmla="*/ 780247 w 804520"/>
                    <a:gd name="connsiteY3" fmla="*/ 490742 h 493281"/>
                    <a:gd name="connsiteX4" fmla="*/ 781036 w 804520"/>
                    <a:gd name="connsiteY4" fmla="*/ 481286 h 493281"/>
                    <a:gd name="connsiteX5" fmla="*/ 402260 w 804520"/>
                    <a:gd name="connsiteY5" fmla="*/ 23484 h 493281"/>
                    <a:gd name="connsiteX6" fmla="*/ 23484 w 804520"/>
                    <a:gd name="connsiteY6" fmla="*/ 481286 h 493281"/>
                    <a:gd name="connsiteX7" fmla="*/ 23490 w 804520"/>
                    <a:gd name="connsiteY7" fmla="*/ 481355 h 493281"/>
                    <a:gd name="connsiteX8" fmla="*/ 220 w 804520"/>
                    <a:gd name="connsiteY8" fmla="*/ 483896 h 493281"/>
                    <a:gd name="connsiteX9" fmla="*/ 0 w 804520"/>
                    <a:gd name="connsiteY9" fmla="*/ 481286 h 493281"/>
                    <a:gd name="connsiteX10" fmla="*/ 402260 w 804520"/>
                    <a:gd name="connsiteY10" fmla="*/ 0 h 493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04520" h="493281">
                      <a:moveTo>
                        <a:pt x="402260" y="0"/>
                      </a:moveTo>
                      <a:cubicBezTo>
                        <a:pt x="624422" y="0"/>
                        <a:pt x="804520" y="215479"/>
                        <a:pt x="804520" y="481286"/>
                      </a:cubicBezTo>
                      <a:lnTo>
                        <a:pt x="803509" y="493281"/>
                      </a:lnTo>
                      <a:lnTo>
                        <a:pt x="780247" y="490742"/>
                      </a:lnTo>
                      <a:lnTo>
                        <a:pt x="781036" y="481286"/>
                      </a:lnTo>
                      <a:cubicBezTo>
                        <a:pt x="781036" y="228449"/>
                        <a:pt x="611452" y="23484"/>
                        <a:pt x="402260" y="23484"/>
                      </a:cubicBezTo>
                      <a:cubicBezTo>
                        <a:pt x="193068" y="23484"/>
                        <a:pt x="23484" y="228449"/>
                        <a:pt x="23484" y="481286"/>
                      </a:cubicBezTo>
                      <a:lnTo>
                        <a:pt x="23490" y="481355"/>
                      </a:lnTo>
                      <a:lnTo>
                        <a:pt x="220" y="483896"/>
                      </a:lnTo>
                      <a:lnTo>
                        <a:pt x="0" y="481286"/>
                      </a:lnTo>
                      <a:cubicBezTo>
                        <a:pt x="0" y="215479"/>
                        <a:pt x="180098" y="0"/>
                        <a:pt x="40226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229" name="グループ化 228">
                  <a:extLst>
                    <a:ext uri="{FF2B5EF4-FFF2-40B4-BE49-F238E27FC236}">
                      <a16:creationId xmlns:a16="http://schemas.microsoft.com/office/drawing/2014/main" id="{01328D43-0A6D-4C1B-82F4-7E762C522D40}"/>
                    </a:ext>
                  </a:extLst>
                </p:cNvPr>
                <p:cNvGrpSpPr/>
                <p:nvPr/>
              </p:nvGrpSpPr>
              <p:grpSpPr>
                <a:xfrm>
                  <a:off x="2910556" y="4163168"/>
                  <a:ext cx="523885" cy="354908"/>
                  <a:chOff x="2910556" y="4163168"/>
                  <a:chExt cx="523885" cy="354908"/>
                </a:xfrm>
                <a:grpFill/>
              </p:grpSpPr>
              <p:sp>
                <p:nvSpPr>
                  <p:cNvPr id="230" name="円: 塗りつぶしなし 229">
                    <a:extLst>
                      <a:ext uri="{FF2B5EF4-FFF2-40B4-BE49-F238E27FC236}">
                        <a16:creationId xmlns:a16="http://schemas.microsoft.com/office/drawing/2014/main" id="{E2513161-E772-4017-B749-01384EC4233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3003516" y="4163168"/>
                    <a:ext cx="168987" cy="354908"/>
                  </a:xfrm>
                  <a:prstGeom prst="donut">
                    <a:avLst>
                      <a:gd name="adj" fmla="val 12621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31" name="円: 塗りつぶしなし 230">
                    <a:extLst>
                      <a:ext uri="{FF2B5EF4-FFF2-40B4-BE49-F238E27FC236}">
                        <a16:creationId xmlns:a16="http://schemas.microsoft.com/office/drawing/2014/main" id="{AE632E85-D0A4-4F1C-AE75-B6D701DE7A66}"/>
                      </a:ext>
                    </a:extLst>
                  </p:cNvPr>
                  <p:cNvSpPr/>
                  <p:nvPr/>
                </p:nvSpPr>
                <p:spPr>
                  <a:xfrm rot="18900000" flipH="1">
                    <a:off x="3265454" y="4163168"/>
                    <a:ext cx="168987" cy="354908"/>
                  </a:xfrm>
                  <a:prstGeom prst="donut">
                    <a:avLst>
                      <a:gd name="adj" fmla="val 12621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32" name="楕円 231">
                    <a:extLst>
                      <a:ext uri="{FF2B5EF4-FFF2-40B4-BE49-F238E27FC236}">
                        <a16:creationId xmlns:a16="http://schemas.microsoft.com/office/drawing/2014/main" id="{A7FCD10D-302B-462E-87E2-867D01CCD831}"/>
                      </a:ext>
                    </a:extLst>
                  </p:cNvPr>
                  <p:cNvSpPr/>
                  <p:nvPr/>
                </p:nvSpPr>
                <p:spPr>
                  <a:xfrm>
                    <a:off x="3188835" y="4194124"/>
                    <a:ext cx="62884" cy="60518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F86D800C-BC40-4A45-975D-9CC0321DE1ED}"/>
                  </a:ext>
                </a:extLst>
              </p:cNvPr>
              <p:cNvSpPr/>
              <p:nvPr/>
            </p:nvSpPr>
            <p:spPr>
              <a:xfrm rot="10800000">
                <a:off x="3056513" y="4348251"/>
                <a:ext cx="163764" cy="566412"/>
              </a:xfrm>
              <a:custGeom>
                <a:avLst/>
                <a:gdLst>
                  <a:gd name="connsiteX0" fmla="*/ 291748 w 583495"/>
                  <a:gd name="connsiteY0" fmla="*/ 1078772 h 1078772"/>
                  <a:gd name="connsiteX1" fmla="*/ 1 w 583495"/>
                  <a:gd name="connsiteY1" fmla="*/ 933472 h 1078772"/>
                  <a:gd name="connsiteX2" fmla="*/ 2285 w 583495"/>
                  <a:gd name="connsiteY2" fmla="*/ 922189 h 1078772"/>
                  <a:gd name="connsiteX3" fmla="*/ 0 w 583495"/>
                  <a:gd name="connsiteY3" fmla="*/ 922189 h 1078772"/>
                  <a:gd name="connsiteX4" fmla="*/ 145873 w 583495"/>
                  <a:gd name="connsiteY4" fmla="*/ 0 h 1078772"/>
                  <a:gd name="connsiteX5" fmla="*/ 437620 w 583495"/>
                  <a:gd name="connsiteY5" fmla="*/ 0 h 1078772"/>
                  <a:gd name="connsiteX6" fmla="*/ 583493 w 583495"/>
                  <a:gd name="connsiteY6" fmla="*/ 922189 h 1078772"/>
                  <a:gd name="connsiteX7" fmla="*/ 581211 w 583495"/>
                  <a:gd name="connsiteY7" fmla="*/ 922189 h 1078772"/>
                  <a:gd name="connsiteX8" fmla="*/ 583495 w 583495"/>
                  <a:gd name="connsiteY8" fmla="*/ 933472 h 1078772"/>
                  <a:gd name="connsiteX9" fmla="*/ 291748 w 583495"/>
                  <a:gd name="connsiteY9" fmla="*/ 1078772 h 1078772"/>
                  <a:gd name="connsiteX0" fmla="*/ 291748 w 583495"/>
                  <a:gd name="connsiteY0" fmla="*/ 1078772 h 1078772"/>
                  <a:gd name="connsiteX1" fmla="*/ 1 w 583495"/>
                  <a:gd name="connsiteY1" fmla="*/ 933472 h 1078772"/>
                  <a:gd name="connsiteX2" fmla="*/ 2285 w 583495"/>
                  <a:gd name="connsiteY2" fmla="*/ 922189 h 1078772"/>
                  <a:gd name="connsiteX3" fmla="*/ 0 w 583495"/>
                  <a:gd name="connsiteY3" fmla="*/ 922189 h 1078772"/>
                  <a:gd name="connsiteX4" fmla="*/ 145873 w 583495"/>
                  <a:gd name="connsiteY4" fmla="*/ 0 h 1078772"/>
                  <a:gd name="connsiteX5" fmla="*/ 437620 w 583495"/>
                  <a:gd name="connsiteY5" fmla="*/ 0 h 1078772"/>
                  <a:gd name="connsiteX6" fmla="*/ 583493 w 583495"/>
                  <a:gd name="connsiteY6" fmla="*/ 922189 h 1078772"/>
                  <a:gd name="connsiteX7" fmla="*/ 583495 w 583495"/>
                  <a:gd name="connsiteY7" fmla="*/ 933472 h 1078772"/>
                  <a:gd name="connsiteX8" fmla="*/ 291748 w 583495"/>
                  <a:gd name="connsiteY8" fmla="*/ 1078772 h 1078772"/>
                  <a:gd name="connsiteX0" fmla="*/ 291747 w 583494"/>
                  <a:gd name="connsiteY0" fmla="*/ 1078772 h 1078772"/>
                  <a:gd name="connsiteX1" fmla="*/ 0 w 583494"/>
                  <a:gd name="connsiteY1" fmla="*/ 933472 h 1078772"/>
                  <a:gd name="connsiteX2" fmla="*/ 2284 w 583494"/>
                  <a:gd name="connsiteY2" fmla="*/ 922189 h 1078772"/>
                  <a:gd name="connsiteX3" fmla="*/ 145872 w 583494"/>
                  <a:gd name="connsiteY3" fmla="*/ 0 h 1078772"/>
                  <a:gd name="connsiteX4" fmla="*/ 437619 w 583494"/>
                  <a:gd name="connsiteY4" fmla="*/ 0 h 1078772"/>
                  <a:gd name="connsiteX5" fmla="*/ 583492 w 583494"/>
                  <a:gd name="connsiteY5" fmla="*/ 922189 h 1078772"/>
                  <a:gd name="connsiteX6" fmla="*/ 583494 w 583494"/>
                  <a:gd name="connsiteY6" fmla="*/ 933472 h 1078772"/>
                  <a:gd name="connsiteX7" fmla="*/ 291747 w 583494"/>
                  <a:gd name="connsiteY7" fmla="*/ 1078772 h 1078772"/>
                  <a:gd name="connsiteX0" fmla="*/ 291747 w 583494"/>
                  <a:gd name="connsiteY0" fmla="*/ 1078772 h 1078772"/>
                  <a:gd name="connsiteX1" fmla="*/ 0 w 583494"/>
                  <a:gd name="connsiteY1" fmla="*/ 933472 h 1078772"/>
                  <a:gd name="connsiteX2" fmla="*/ 145872 w 583494"/>
                  <a:gd name="connsiteY2" fmla="*/ 0 h 1078772"/>
                  <a:gd name="connsiteX3" fmla="*/ 437619 w 583494"/>
                  <a:gd name="connsiteY3" fmla="*/ 0 h 1078772"/>
                  <a:gd name="connsiteX4" fmla="*/ 583492 w 583494"/>
                  <a:gd name="connsiteY4" fmla="*/ 922189 h 1078772"/>
                  <a:gd name="connsiteX5" fmla="*/ 583494 w 583494"/>
                  <a:gd name="connsiteY5" fmla="*/ 933472 h 1078772"/>
                  <a:gd name="connsiteX6" fmla="*/ 291747 w 583494"/>
                  <a:gd name="connsiteY6" fmla="*/ 1078772 h 1078772"/>
                  <a:gd name="connsiteX0" fmla="*/ 291747 w 583494"/>
                  <a:gd name="connsiteY0" fmla="*/ 1078772 h 1078772"/>
                  <a:gd name="connsiteX1" fmla="*/ 0 w 583494"/>
                  <a:gd name="connsiteY1" fmla="*/ 933472 h 1078772"/>
                  <a:gd name="connsiteX2" fmla="*/ 145872 w 583494"/>
                  <a:gd name="connsiteY2" fmla="*/ 0 h 1078772"/>
                  <a:gd name="connsiteX3" fmla="*/ 437619 w 583494"/>
                  <a:gd name="connsiteY3" fmla="*/ 0 h 1078772"/>
                  <a:gd name="connsiteX4" fmla="*/ 583494 w 583494"/>
                  <a:gd name="connsiteY4" fmla="*/ 933472 h 1078772"/>
                  <a:gd name="connsiteX5" fmla="*/ 291747 w 583494"/>
                  <a:gd name="connsiteY5" fmla="*/ 1078772 h 1078772"/>
                  <a:gd name="connsiteX0" fmla="*/ 583494 w 583494"/>
                  <a:gd name="connsiteY0" fmla="*/ 933472 h 1050156"/>
                  <a:gd name="connsiteX1" fmla="*/ 0 w 583494"/>
                  <a:gd name="connsiteY1" fmla="*/ 933472 h 1050156"/>
                  <a:gd name="connsiteX2" fmla="*/ 145872 w 583494"/>
                  <a:gd name="connsiteY2" fmla="*/ 0 h 1050156"/>
                  <a:gd name="connsiteX3" fmla="*/ 437619 w 583494"/>
                  <a:gd name="connsiteY3" fmla="*/ 0 h 1050156"/>
                  <a:gd name="connsiteX4" fmla="*/ 583494 w 583494"/>
                  <a:gd name="connsiteY4" fmla="*/ 933472 h 1050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494" h="1050156">
                    <a:moveTo>
                      <a:pt x="583494" y="933472"/>
                    </a:moveTo>
                    <a:cubicBezTo>
                      <a:pt x="510558" y="1089051"/>
                      <a:pt x="72937" y="1089051"/>
                      <a:pt x="0" y="933472"/>
                    </a:cubicBezTo>
                    <a:lnTo>
                      <a:pt x="145872" y="0"/>
                    </a:lnTo>
                    <a:lnTo>
                      <a:pt x="437619" y="0"/>
                    </a:lnTo>
                    <a:lnTo>
                      <a:pt x="583494" y="933472"/>
                    </a:lnTo>
                    <a:close/>
                  </a:path>
                </a:pathLst>
              </a:cu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155BA8B2-7561-4833-9A95-2AD76339CB59}"/>
                  </a:ext>
                </a:extLst>
              </p:cNvPr>
              <p:cNvSpPr/>
              <p:nvPr/>
            </p:nvSpPr>
            <p:spPr>
              <a:xfrm rot="5400000">
                <a:off x="2966779" y="4785937"/>
                <a:ext cx="249605" cy="340144"/>
              </a:xfrm>
              <a:custGeom>
                <a:avLst/>
                <a:gdLst>
                  <a:gd name="connsiteX0" fmla="*/ 0 w 511663"/>
                  <a:gd name="connsiteY0" fmla="*/ 349732 h 671201"/>
                  <a:gd name="connsiteX1" fmla="*/ 0 w 511663"/>
                  <a:gd name="connsiteY1" fmla="*/ 57154 h 671201"/>
                  <a:gd name="connsiteX2" fmla="*/ 57154 w 511663"/>
                  <a:gd name="connsiteY2" fmla="*/ 0 h 671201"/>
                  <a:gd name="connsiteX3" fmla="*/ 114308 w 511663"/>
                  <a:gd name="connsiteY3" fmla="*/ 57154 h 671201"/>
                  <a:gd name="connsiteX4" fmla="*/ 114308 w 511663"/>
                  <a:gd name="connsiteY4" fmla="*/ 200011 h 671201"/>
                  <a:gd name="connsiteX5" fmla="*/ 132452 w 511663"/>
                  <a:gd name="connsiteY5" fmla="*/ 200011 h 671201"/>
                  <a:gd name="connsiteX6" fmla="*/ 132452 w 511663"/>
                  <a:gd name="connsiteY6" fmla="*/ 123539 h 671201"/>
                  <a:gd name="connsiteX7" fmla="*/ 189606 w 511663"/>
                  <a:gd name="connsiteY7" fmla="*/ 66385 h 671201"/>
                  <a:gd name="connsiteX8" fmla="*/ 246760 w 511663"/>
                  <a:gd name="connsiteY8" fmla="*/ 123539 h 671201"/>
                  <a:gd name="connsiteX9" fmla="*/ 246760 w 511663"/>
                  <a:gd name="connsiteY9" fmla="*/ 200011 h 671201"/>
                  <a:gd name="connsiteX10" fmla="*/ 264903 w 511663"/>
                  <a:gd name="connsiteY10" fmla="*/ 200011 h 671201"/>
                  <a:gd name="connsiteX11" fmla="*/ 264903 w 511663"/>
                  <a:gd name="connsiteY11" fmla="*/ 123537 h 671201"/>
                  <a:gd name="connsiteX12" fmla="*/ 322057 w 511663"/>
                  <a:gd name="connsiteY12" fmla="*/ 66383 h 671201"/>
                  <a:gd name="connsiteX13" fmla="*/ 379211 w 511663"/>
                  <a:gd name="connsiteY13" fmla="*/ 123537 h 671201"/>
                  <a:gd name="connsiteX14" fmla="*/ 379211 w 511663"/>
                  <a:gd name="connsiteY14" fmla="*/ 200011 h 671201"/>
                  <a:gd name="connsiteX15" fmla="*/ 397355 w 511663"/>
                  <a:gd name="connsiteY15" fmla="*/ 200011 h 671201"/>
                  <a:gd name="connsiteX16" fmla="*/ 397355 w 511663"/>
                  <a:gd name="connsiteY16" fmla="*/ 123538 h 671201"/>
                  <a:gd name="connsiteX17" fmla="*/ 454509 w 511663"/>
                  <a:gd name="connsiteY17" fmla="*/ 66384 h 671201"/>
                  <a:gd name="connsiteX18" fmla="*/ 511663 w 511663"/>
                  <a:gd name="connsiteY18" fmla="*/ 123538 h 671201"/>
                  <a:gd name="connsiteX19" fmla="*/ 511662 w 511663"/>
                  <a:gd name="connsiteY19" fmla="*/ 416116 h 671201"/>
                  <a:gd name="connsiteX20" fmla="*/ 511661 w 511663"/>
                  <a:gd name="connsiteY20" fmla="*/ 416116 h 671201"/>
                  <a:gd name="connsiteX21" fmla="*/ 511661 w 511663"/>
                  <a:gd name="connsiteY21" fmla="*/ 435606 h 671201"/>
                  <a:gd name="connsiteX22" fmla="*/ 276066 w 511663"/>
                  <a:gd name="connsiteY22" fmla="*/ 671201 h 671201"/>
                  <a:gd name="connsiteX23" fmla="*/ 235597 w 511663"/>
                  <a:gd name="connsiteY23" fmla="*/ 671201 h 671201"/>
                  <a:gd name="connsiteX24" fmla="*/ 2 w 511663"/>
                  <a:gd name="connsiteY24" fmla="*/ 435606 h 671201"/>
                  <a:gd name="connsiteX25" fmla="*/ 2 w 511663"/>
                  <a:gd name="connsiteY25" fmla="*/ 349732 h 671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11663" h="671201">
                    <a:moveTo>
                      <a:pt x="0" y="349732"/>
                    </a:moveTo>
                    <a:lnTo>
                      <a:pt x="0" y="57154"/>
                    </a:lnTo>
                    <a:cubicBezTo>
                      <a:pt x="0" y="25589"/>
                      <a:pt x="25589" y="0"/>
                      <a:pt x="57154" y="0"/>
                    </a:cubicBezTo>
                    <a:cubicBezTo>
                      <a:pt x="88719" y="0"/>
                      <a:pt x="114308" y="25589"/>
                      <a:pt x="114308" y="57154"/>
                    </a:cubicBezTo>
                    <a:lnTo>
                      <a:pt x="114308" y="200011"/>
                    </a:lnTo>
                    <a:lnTo>
                      <a:pt x="132452" y="200011"/>
                    </a:lnTo>
                    <a:lnTo>
                      <a:pt x="132452" y="123539"/>
                    </a:lnTo>
                    <a:cubicBezTo>
                      <a:pt x="132452" y="91974"/>
                      <a:pt x="158041" y="66385"/>
                      <a:pt x="189606" y="66385"/>
                    </a:cubicBezTo>
                    <a:cubicBezTo>
                      <a:pt x="221171" y="66385"/>
                      <a:pt x="246760" y="91974"/>
                      <a:pt x="246760" y="123539"/>
                    </a:cubicBezTo>
                    <a:lnTo>
                      <a:pt x="246760" y="200011"/>
                    </a:lnTo>
                    <a:lnTo>
                      <a:pt x="264903" y="200011"/>
                    </a:lnTo>
                    <a:lnTo>
                      <a:pt x="264903" y="123537"/>
                    </a:lnTo>
                    <a:cubicBezTo>
                      <a:pt x="264903" y="91972"/>
                      <a:pt x="290492" y="66383"/>
                      <a:pt x="322057" y="66383"/>
                    </a:cubicBezTo>
                    <a:cubicBezTo>
                      <a:pt x="353622" y="66383"/>
                      <a:pt x="379211" y="91972"/>
                      <a:pt x="379211" y="123537"/>
                    </a:cubicBezTo>
                    <a:lnTo>
                      <a:pt x="379211" y="200011"/>
                    </a:lnTo>
                    <a:lnTo>
                      <a:pt x="397355" y="200011"/>
                    </a:lnTo>
                    <a:lnTo>
                      <a:pt x="397355" y="123538"/>
                    </a:lnTo>
                    <a:cubicBezTo>
                      <a:pt x="397355" y="91973"/>
                      <a:pt x="422944" y="66384"/>
                      <a:pt x="454509" y="66384"/>
                    </a:cubicBezTo>
                    <a:cubicBezTo>
                      <a:pt x="486074" y="66384"/>
                      <a:pt x="511663" y="91973"/>
                      <a:pt x="511663" y="123538"/>
                    </a:cubicBezTo>
                    <a:cubicBezTo>
                      <a:pt x="511663" y="221064"/>
                      <a:pt x="511662" y="318590"/>
                      <a:pt x="511662" y="416116"/>
                    </a:cubicBezTo>
                    <a:lnTo>
                      <a:pt x="511661" y="416116"/>
                    </a:lnTo>
                    <a:lnTo>
                      <a:pt x="511661" y="435606"/>
                    </a:lnTo>
                    <a:cubicBezTo>
                      <a:pt x="511661" y="565722"/>
                      <a:pt x="406182" y="671201"/>
                      <a:pt x="276066" y="671201"/>
                    </a:cubicBezTo>
                    <a:lnTo>
                      <a:pt x="235597" y="671201"/>
                    </a:lnTo>
                    <a:cubicBezTo>
                      <a:pt x="105481" y="671201"/>
                      <a:pt x="2" y="565722"/>
                      <a:pt x="2" y="435606"/>
                    </a:cubicBezTo>
                    <a:lnTo>
                      <a:pt x="2" y="3497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4" name="グループ化 213">
                <a:extLst>
                  <a:ext uri="{FF2B5EF4-FFF2-40B4-BE49-F238E27FC236}">
                    <a16:creationId xmlns:a16="http://schemas.microsoft.com/office/drawing/2014/main" id="{5B2386D5-5B52-4EE9-B2CC-C711173DE085}"/>
                  </a:ext>
                </a:extLst>
              </p:cNvPr>
              <p:cNvGrpSpPr/>
              <p:nvPr/>
            </p:nvGrpSpPr>
            <p:grpSpPr>
              <a:xfrm>
                <a:off x="1787856" y="4360692"/>
                <a:ext cx="1204804" cy="1347592"/>
                <a:chOff x="1787856" y="4360692"/>
                <a:chExt cx="1204804" cy="1347592"/>
              </a:xfrm>
              <a:solidFill>
                <a:srgbClr val="002060"/>
              </a:solidFill>
            </p:grpSpPr>
            <p:sp>
              <p:nvSpPr>
                <p:cNvPr id="224" name="二等辺三角形 15">
                  <a:extLst>
                    <a:ext uri="{FF2B5EF4-FFF2-40B4-BE49-F238E27FC236}">
                      <a16:creationId xmlns:a16="http://schemas.microsoft.com/office/drawing/2014/main" id="{50FAC0C4-CF9C-4C7F-BEFE-BC66548F00B6}"/>
                    </a:ext>
                  </a:extLst>
                </p:cNvPr>
                <p:cNvSpPr/>
                <p:nvPr/>
              </p:nvSpPr>
              <p:spPr>
                <a:xfrm>
                  <a:off x="2399408" y="4360692"/>
                  <a:ext cx="420309" cy="829794"/>
                </a:xfrm>
                <a:custGeom>
                  <a:avLst/>
                  <a:gdLst>
                    <a:gd name="connsiteX0" fmla="*/ 0 w 308390"/>
                    <a:gd name="connsiteY0" fmla="*/ 822650 h 822650"/>
                    <a:gd name="connsiteX1" fmla="*/ 154195 w 308390"/>
                    <a:gd name="connsiteY1" fmla="*/ 0 h 822650"/>
                    <a:gd name="connsiteX2" fmla="*/ 308390 w 308390"/>
                    <a:gd name="connsiteY2" fmla="*/ 822650 h 822650"/>
                    <a:gd name="connsiteX3" fmla="*/ 0 w 308390"/>
                    <a:gd name="connsiteY3" fmla="*/ 822650 h 822650"/>
                    <a:gd name="connsiteX0" fmla="*/ 0 w 422690"/>
                    <a:gd name="connsiteY0" fmla="*/ 822650 h 822650"/>
                    <a:gd name="connsiteX1" fmla="*/ 154195 w 422690"/>
                    <a:gd name="connsiteY1" fmla="*/ 0 h 822650"/>
                    <a:gd name="connsiteX2" fmla="*/ 422690 w 422690"/>
                    <a:gd name="connsiteY2" fmla="*/ 344019 h 822650"/>
                    <a:gd name="connsiteX3" fmla="*/ 0 w 422690"/>
                    <a:gd name="connsiteY3" fmla="*/ 822650 h 822650"/>
                    <a:gd name="connsiteX0" fmla="*/ 0 w 367922"/>
                    <a:gd name="connsiteY0" fmla="*/ 822650 h 822650"/>
                    <a:gd name="connsiteX1" fmla="*/ 154195 w 367922"/>
                    <a:gd name="connsiteY1" fmla="*/ 0 h 822650"/>
                    <a:gd name="connsiteX2" fmla="*/ 367922 w 367922"/>
                    <a:gd name="connsiteY2" fmla="*/ 334494 h 822650"/>
                    <a:gd name="connsiteX3" fmla="*/ 0 w 367922"/>
                    <a:gd name="connsiteY3" fmla="*/ 822650 h 822650"/>
                    <a:gd name="connsiteX0" fmla="*/ 0 w 420309"/>
                    <a:gd name="connsiteY0" fmla="*/ 822650 h 822650"/>
                    <a:gd name="connsiteX1" fmla="*/ 154195 w 420309"/>
                    <a:gd name="connsiteY1" fmla="*/ 0 h 822650"/>
                    <a:gd name="connsiteX2" fmla="*/ 420309 w 420309"/>
                    <a:gd name="connsiteY2" fmla="*/ 336876 h 822650"/>
                    <a:gd name="connsiteX3" fmla="*/ 0 w 420309"/>
                    <a:gd name="connsiteY3" fmla="*/ 822650 h 822650"/>
                    <a:gd name="connsiteX0" fmla="*/ 0 w 420309"/>
                    <a:gd name="connsiteY0" fmla="*/ 829794 h 829794"/>
                    <a:gd name="connsiteX1" fmla="*/ 149433 w 420309"/>
                    <a:gd name="connsiteY1" fmla="*/ 0 h 829794"/>
                    <a:gd name="connsiteX2" fmla="*/ 420309 w 420309"/>
                    <a:gd name="connsiteY2" fmla="*/ 344020 h 829794"/>
                    <a:gd name="connsiteX3" fmla="*/ 0 w 420309"/>
                    <a:gd name="connsiteY3" fmla="*/ 829794 h 829794"/>
                    <a:gd name="connsiteX0" fmla="*/ 0 w 420309"/>
                    <a:gd name="connsiteY0" fmla="*/ 829794 h 829794"/>
                    <a:gd name="connsiteX1" fmla="*/ 151814 w 420309"/>
                    <a:gd name="connsiteY1" fmla="*/ 0 h 829794"/>
                    <a:gd name="connsiteX2" fmla="*/ 420309 w 420309"/>
                    <a:gd name="connsiteY2" fmla="*/ 344020 h 829794"/>
                    <a:gd name="connsiteX3" fmla="*/ 0 w 420309"/>
                    <a:gd name="connsiteY3" fmla="*/ 829794 h 8297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20309" h="829794">
                      <a:moveTo>
                        <a:pt x="0" y="829794"/>
                      </a:moveTo>
                      <a:lnTo>
                        <a:pt x="151814" y="0"/>
                      </a:lnTo>
                      <a:lnTo>
                        <a:pt x="420309" y="344020"/>
                      </a:lnTo>
                      <a:lnTo>
                        <a:pt x="0" y="82979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四角形: 角を丸くする 224">
                  <a:extLst>
                    <a:ext uri="{FF2B5EF4-FFF2-40B4-BE49-F238E27FC236}">
                      <a16:creationId xmlns:a16="http://schemas.microsoft.com/office/drawing/2014/main" id="{5FF4D5C0-5398-4899-88AC-9C47F482C2BE}"/>
                    </a:ext>
                  </a:extLst>
                </p:cNvPr>
                <p:cNvSpPr/>
                <p:nvPr/>
              </p:nvSpPr>
              <p:spPr>
                <a:xfrm rot="800493">
                  <a:off x="2841337" y="4787477"/>
                  <a:ext cx="128093" cy="535974"/>
                </a:xfrm>
                <a:prstGeom prst="roundRect">
                  <a:avLst>
                    <a:gd name="adj" fmla="val 29060"/>
                  </a:avLst>
                </a:pr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0E65AE5D-184E-45A9-8AB8-D563BFF3EEC6}"/>
                    </a:ext>
                  </a:extLst>
                </p:cNvPr>
                <p:cNvSpPr/>
                <p:nvPr/>
              </p:nvSpPr>
              <p:spPr>
                <a:xfrm>
                  <a:off x="1787856" y="4705701"/>
                  <a:ext cx="1204804" cy="1002583"/>
                </a:xfrm>
                <a:custGeom>
                  <a:avLst/>
                  <a:gdLst>
                    <a:gd name="connsiteX0" fmla="*/ 1032281 w 1252429"/>
                    <a:gd name="connsiteY0" fmla="*/ 0 h 1002583"/>
                    <a:gd name="connsiteX1" fmla="*/ 1252429 w 1252429"/>
                    <a:gd name="connsiteY1" fmla="*/ 127103 h 1002583"/>
                    <a:gd name="connsiteX2" fmla="*/ 1042096 w 1252429"/>
                    <a:gd name="connsiteY2" fmla="*/ 745615 h 1002583"/>
                    <a:gd name="connsiteX3" fmla="*/ 745199 w 1252429"/>
                    <a:gd name="connsiteY3" fmla="*/ 1002583 h 1002583"/>
                    <a:gd name="connsiteX4" fmla="*/ 188671 w 1252429"/>
                    <a:gd name="connsiteY4" fmla="*/ 1002583 h 1002583"/>
                    <a:gd name="connsiteX5" fmla="*/ 0 w 1252429"/>
                    <a:gd name="connsiteY5" fmla="*/ 675793 h 1002583"/>
                    <a:gd name="connsiteX6" fmla="*/ 602731 w 1252429"/>
                    <a:gd name="connsiteY6" fmla="*/ 491947 h 1002583"/>
                    <a:gd name="connsiteX0" fmla="*/ 1032281 w 1204804"/>
                    <a:gd name="connsiteY0" fmla="*/ 0 h 1002583"/>
                    <a:gd name="connsiteX1" fmla="*/ 1204804 w 1204804"/>
                    <a:gd name="connsiteY1" fmla="*/ 95353 h 1002583"/>
                    <a:gd name="connsiteX2" fmla="*/ 1042096 w 1204804"/>
                    <a:gd name="connsiteY2" fmla="*/ 745615 h 1002583"/>
                    <a:gd name="connsiteX3" fmla="*/ 745199 w 1204804"/>
                    <a:gd name="connsiteY3" fmla="*/ 1002583 h 1002583"/>
                    <a:gd name="connsiteX4" fmla="*/ 188671 w 1204804"/>
                    <a:gd name="connsiteY4" fmla="*/ 1002583 h 1002583"/>
                    <a:gd name="connsiteX5" fmla="*/ 0 w 1204804"/>
                    <a:gd name="connsiteY5" fmla="*/ 675793 h 1002583"/>
                    <a:gd name="connsiteX6" fmla="*/ 602731 w 1204804"/>
                    <a:gd name="connsiteY6" fmla="*/ 491947 h 1002583"/>
                    <a:gd name="connsiteX7" fmla="*/ 1032281 w 1204804"/>
                    <a:gd name="connsiteY7" fmla="*/ 0 h 1002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04804" h="1002583">
                      <a:moveTo>
                        <a:pt x="1032281" y="0"/>
                      </a:moveTo>
                      <a:lnTo>
                        <a:pt x="1204804" y="95353"/>
                      </a:lnTo>
                      <a:lnTo>
                        <a:pt x="1042096" y="745615"/>
                      </a:lnTo>
                      <a:lnTo>
                        <a:pt x="745199" y="1002583"/>
                      </a:lnTo>
                      <a:lnTo>
                        <a:pt x="188671" y="1002583"/>
                      </a:lnTo>
                      <a:lnTo>
                        <a:pt x="0" y="675793"/>
                      </a:lnTo>
                      <a:lnTo>
                        <a:pt x="602731" y="491947"/>
                      </a:lnTo>
                      <a:lnTo>
                        <a:pt x="103228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5" name="楕円 214">
                <a:extLst>
                  <a:ext uri="{FF2B5EF4-FFF2-40B4-BE49-F238E27FC236}">
                    <a16:creationId xmlns:a16="http://schemas.microsoft.com/office/drawing/2014/main" id="{B17E1B0F-20FC-40F2-BF25-28D30B01019F}"/>
                  </a:ext>
                </a:extLst>
              </p:cNvPr>
              <p:cNvSpPr/>
              <p:nvPr/>
            </p:nvSpPr>
            <p:spPr>
              <a:xfrm>
                <a:off x="3060544" y="3567113"/>
                <a:ext cx="47440" cy="679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楕円 215">
                <a:extLst>
                  <a:ext uri="{FF2B5EF4-FFF2-40B4-BE49-F238E27FC236}">
                    <a16:creationId xmlns:a16="http://schemas.microsoft.com/office/drawing/2014/main" id="{25EE7DF2-AEF0-4C8F-AFC8-FADDA5FB1B6C}"/>
                  </a:ext>
                </a:extLst>
              </p:cNvPr>
              <p:cNvSpPr/>
              <p:nvPr/>
            </p:nvSpPr>
            <p:spPr>
              <a:xfrm>
                <a:off x="3343461" y="3567113"/>
                <a:ext cx="47440" cy="679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楕円 216">
                <a:extLst>
                  <a:ext uri="{FF2B5EF4-FFF2-40B4-BE49-F238E27FC236}">
                    <a16:creationId xmlns:a16="http://schemas.microsoft.com/office/drawing/2014/main" id="{EFCC3AC2-18CA-4A5D-9272-BB36CB39CF6A}"/>
                  </a:ext>
                </a:extLst>
              </p:cNvPr>
              <p:cNvSpPr/>
              <p:nvPr/>
            </p:nvSpPr>
            <p:spPr>
              <a:xfrm>
                <a:off x="3044198" y="3712369"/>
                <a:ext cx="80132" cy="12028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楕円 217">
                <a:extLst>
                  <a:ext uri="{FF2B5EF4-FFF2-40B4-BE49-F238E27FC236}">
                    <a16:creationId xmlns:a16="http://schemas.microsoft.com/office/drawing/2014/main" id="{CC58394C-F684-4167-82A6-87E24FDEC3E7}"/>
                  </a:ext>
                </a:extLst>
              </p:cNvPr>
              <p:cNvSpPr/>
              <p:nvPr/>
            </p:nvSpPr>
            <p:spPr>
              <a:xfrm>
                <a:off x="3327115" y="3712369"/>
                <a:ext cx="80132" cy="12028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9" name="グループ化 218">
                <a:extLst>
                  <a:ext uri="{FF2B5EF4-FFF2-40B4-BE49-F238E27FC236}">
                    <a16:creationId xmlns:a16="http://schemas.microsoft.com/office/drawing/2014/main" id="{9F658FEE-5429-48D5-87E0-58066364FD76}"/>
                  </a:ext>
                </a:extLst>
              </p:cNvPr>
              <p:cNvGrpSpPr/>
              <p:nvPr/>
            </p:nvGrpSpPr>
            <p:grpSpPr>
              <a:xfrm>
                <a:off x="2948169" y="2689402"/>
                <a:ext cx="556580" cy="712198"/>
                <a:chOff x="2948169" y="2689402"/>
                <a:chExt cx="556580" cy="712198"/>
              </a:xfrm>
            </p:grpSpPr>
            <p:sp>
              <p:nvSpPr>
                <p:cNvPr id="220" name="四角形: 角を丸くする 219">
                  <a:extLst>
                    <a:ext uri="{FF2B5EF4-FFF2-40B4-BE49-F238E27FC236}">
                      <a16:creationId xmlns:a16="http://schemas.microsoft.com/office/drawing/2014/main" id="{50C0AF18-E0D5-4773-9211-30062E9AD49A}"/>
                    </a:ext>
                  </a:extLst>
                </p:cNvPr>
                <p:cNvSpPr/>
                <p:nvPr/>
              </p:nvSpPr>
              <p:spPr>
                <a:xfrm>
                  <a:off x="2948169" y="3096125"/>
                  <a:ext cx="556580" cy="4572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47BAAAFD-0A3C-4A14-8629-7CB6F7E2E385}"/>
                    </a:ext>
                  </a:extLst>
                </p:cNvPr>
                <p:cNvSpPr/>
                <p:nvPr/>
              </p:nvSpPr>
              <p:spPr>
                <a:xfrm rot="10800000">
                  <a:off x="3144594" y="2689402"/>
                  <a:ext cx="163732" cy="520967"/>
                </a:xfrm>
                <a:custGeom>
                  <a:avLst/>
                  <a:gdLst>
                    <a:gd name="connsiteX0" fmla="*/ 291748 w 583495"/>
                    <a:gd name="connsiteY0" fmla="*/ 1078772 h 1078772"/>
                    <a:gd name="connsiteX1" fmla="*/ 1 w 583495"/>
                    <a:gd name="connsiteY1" fmla="*/ 933472 h 1078772"/>
                    <a:gd name="connsiteX2" fmla="*/ 2285 w 583495"/>
                    <a:gd name="connsiteY2" fmla="*/ 922189 h 1078772"/>
                    <a:gd name="connsiteX3" fmla="*/ 0 w 583495"/>
                    <a:gd name="connsiteY3" fmla="*/ 922189 h 1078772"/>
                    <a:gd name="connsiteX4" fmla="*/ 145873 w 583495"/>
                    <a:gd name="connsiteY4" fmla="*/ 0 h 1078772"/>
                    <a:gd name="connsiteX5" fmla="*/ 437620 w 583495"/>
                    <a:gd name="connsiteY5" fmla="*/ 0 h 1078772"/>
                    <a:gd name="connsiteX6" fmla="*/ 583493 w 583495"/>
                    <a:gd name="connsiteY6" fmla="*/ 922189 h 1078772"/>
                    <a:gd name="connsiteX7" fmla="*/ 581211 w 583495"/>
                    <a:gd name="connsiteY7" fmla="*/ 922189 h 1078772"/>
                    <a:gd name="connsiteX8" fmla="*/ 583495 w 583495"/>
                    <a:gd name="connsiteY8" fmla="*/ 933472 h 1078772"/>
                    <a:gd name="connsiteX9" fmla="*/ 291748 w 583495"/>
                    <a:gd name="connsiteY9" fmla="*/ 1078772 h 1078772"/>
                    <a:gd name="connsiteX0" fmla="*/ 291748 w 583495"/>
                    <a:gd name="connsiteY0" fmla="*/ 1078772 h 1078772"/>
                    <a:gd name="connsiteX1" fmla="*/ 1 w 583495"/>
                    <a:gd name="connsiteY1" fmla="*/ 933472 h 1078772"/>
                    <a:gd name="connsiteX2" fmla="*/ 2285 w 583495"/>
                    <a:gd name="connsiteY2" fmla="*/ 922189 h 1078772"/>
                    <a:gd name="connsiteX3" fmla="*/ 0 w 583495"/>
                    <a:gd name="connsiteY3" fmla="*/ 922189 h 1078772"/>
                    <a:gd name="connsiteX4" fmla="*/ 145873 w 583495"/>
                    <a:gd name="connsiteY4" fmla="*/ 0 h 1078772"/>
                    <a:gd name="connsiteX5" fmla="*/ 437620 w 583495"/>
                    <a:gd name="connsiteY5" fmla="*/ 0 h 1078772"/>
                    <a:gd name="connsiteX6" fmla="*/ 583493 w 583495"/>
                    <a:gd name="connsiteY6" fmla="*/ 922189 h 1078772"/>
                    <a:gd name="connsiteX7" fmla="*/ 583495 w 583495"/>
                    <a:gd name="connsiteY7" fmla="*/ 933472 h 1078772"/>
                    <a:gd name="connsiteX8" fmla="*/ 291748 w 583495"/>
                    <a:gd name="connsiteY8" fmla="*/ 1078772 h 1078772"/>
                    <a:gd name="connsiteX0" fmla="*/ 291747 w 583494"/>
                    <a:gd name="connsiteY0" fmla="*/ 1078772 h 1078772"/>
                    <a:gd name="connsiteX1" fmla="*/ 0 w 583494"/>
                    <a:gd name="connsiteY1" fmla="*/ 933472 h 1078772"/>
                    <a:gd name="connsiteX2" fmla="*/ 2284 w 583494"/>
                    <a:gd name="connsiteY2" fmla="*/ 922189 h 1078772"/>
                    <a:gd name="connsiteX3" fmla="*/ 145872 w 583494"/>
                    <a:gd name="connsiteY3" fmla="*/ 0 h 1078772"/>
                    <a:gd name="connsiteX4" fmla="*/ 437619 w 583494"/>
                    <a:gd name="connsiteY4" fmla="*/ 0 h 1078772"/>
                    <a:gd name="connsiteX5" fmla="*/ 583492 w 583494"/>
                    <a:gd name="connsiteY5" fmla="*/ 922189 h 1078772"/>
                    <a:gd name="connsiteX6" fmla="*/ 583494 w 583494"/>
                    <a:gd name="connsiteY6" fmla="*/ 933472 h 1078772"/>
                    <a:gd name="connsiteX7" fmla="*/ 291747 w 583494"/>
                    <a:gd name="connsiteY7" fmla="*/ 1078772 h 1078772"/>
                    <a:gd name="connsiteX0" fmla="*/ 291747 w 583494"/>
                    <a:gd name="connsiteY0" fmla="*/ 1078772 h 1078772"/>
                    <a:gd name="connsiteX1" fmla="*/ 0 w 583494"/>
                    <a:gd name="connsiteY1" fmla="*/ 933472 h 1078772"/>
                    <a:gd name="connsiteX2" fmla="*/ 145872 w 583494"/>
                    <a:gd name="connsiteY2" fmla="*/ 0 h 1078772"/>
                    <a:gd name="connsiteX3" fmla="*/ 437619 w 583494"/>
                    <a:gd name="connsiteY3" fmla="*/ 0 h 1078772"/>
                    <a:gd name="connsiteX4" fmla="*/ 583492 w 583494"/>
                    <a:gd name="connsiteY4" fmla="*/ 922189 h 1078772"/>
                    <a:gd name="connsiteX5" fmla="*/ 583494 w 583494"/>
                    <a:gd name="connsiteY5" fmla="*/ 933472 h 1078772"/>
                    <a:gd name="connsiteX6" fmla="*/ 291747 w 583494"/>
                    <a:gd name="connsiteY6" fmla="*/ 1078772 h 1078772"/>
                    <a:gd name="connsiteX0" fmla="*/ 291747 w 583494"/>
                    <a:gd name="connsiteY0" fmla="*/ 1078772 h 1078772"/>
                    <a:gd name="connsiteX1" fmla="*/ 0 w 583494"/>
                    <a:gd name="connsiteY1" fmla="*/ 933472 h 1078772"/>
                    <a:gd name="connsiteX2" fmla="*/ 145872 w 583494"/>
                    <a:gd name="connsiteY2" fmla="*/ 0 h 1078772"/>
                    <a:gd name="connsiteX3" fmla="*/ 437619 w 583494"/>
                    <a:gd name="connsiteY3" fmla="*/ 0 h 1078772"/>
                    <a:gd name="connsiteX4" fmla="*/ 583494 w 583494"/>
                    <a:gd name="connsiteY4" fmla="*/ 933472 h 1078772"/>
                    <a:gd name="connsiteX5" fmla="*/ 291747 w 583494"/>
                    <a:gd name="connsiteY5" fmla="*/ 1078772 h 1078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3494" h="1078772">
                      <a:moveTo>
                        <a:pt x="291747" y="1078772"/>
                      </a:moveTo>
                      <a:cubicBezTo>
                        <a:pt x="130620" y="1078772"/>
                        <a:pt x="0" y="1013719"/>
                        <a:pt x="0" y="933472"/>
                      </a:cubicBezTo>
                      <a:lnTo>
                        <a:pt x="145872" y="0"/>
                      </a:lnTo>
                      <a:lnTo>
                        <a:pt x="437619" y="0"/>
                      </a:lnTo>
                      <a:lnTo>
                        <a:pt x="583494" y="933472"/>
                      </a:lnTo>
                      <a:cubicBezTo>
                        <a:pt x="583494" y="1013719"/>
                        <a:pt x="452874" y="1078772"/>
                        <a:pt x="291747" y="1078772"/>
                      </a:cubicBezTo>
                      <a:close/>
                    </a:path>
                  </a:pathLst>
                </a:custGeom>
                <a:solidFill>
                  <a:schemeClr val="accent3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四角形: 上の 2 つの角を丸める 221">
                  <a:extLst>
                    <a:ext uri="{FF2B5EF4-FFF2-40B4-BE49-F238E27FC236}">
                      <a16:creationId xmlns:a16="http://schemas.microsoft.com/office/drawing/2014/main" id="{A1492CA4-2FF6-47C7-B0AA-6013B9F0C4CA}"/>
                    </a:ext>
                  </a:extLst>
                </p:cNvPr>
                <p:cNvSpPr/>
                <p:nvPr/>
              </p:nvSpPr>
              <p:spPr>
                <a:xfrm>
                  <a:off x="3109645" y="3022244"/>
                  <a:ext cx="233630" cy="21323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四角形: 上の 2 つの角を丸める 222">
                  <a:extLst>
                    <a:ext uri="{FF2B5EF4-FFF2-40B4-BE49-F238E27FC236}">
                      <a16:creationId xmlns:a16="http://schemas.microsoft.com/office/drawing/2014/main" id="{7C6D9B99-FE27-4945-BB4C-EF9985172212}"/>
                    </a:ext>
                  </a:extLst>
                </p:cNvPr>
                <p:cNvSpPr/>
                <p:nvPr/>
              </p:nvSpPr>
              <p:spPr>
                <a:xfrm>
                  <a:off x="2981057" y="3188369"/>
                  <a:ext cx="490806" cy="213231"/>
                </a:xfrm>
                <a:prstGeom prst="round2SameRect">
                  <a:avLst>
                    <a:gd name="adj1" fmla="val 47936"/>
                    <a:gd name="adj2" fmla="val 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83" name="グループ化 182">
              <a:extLst>
                <a:ext uri="{FF2B5EF4-FFF2-40B4-BE49-F238E27FC236}">
                  <a16:creationId xmlns:a16="http://schemas.microsoft.com/office/drawing/2014/main" id="{14FA5120-1ED0-4347-9E9E-94378461E771}"/>
                </a:ext>
              </a:extLst>
            </p:cNvPr>
            <p:cNvGrpSpPr/>
            <p:nvPr/>
          </p:nvGrpSpPr>
          <p:grpSpPr>
            <a:xfrm>
              <a:off x="3790219" y="4868223"/>
              <a:ext cx="2039614" cy="166286"/>
              <a:chOff x="1735438" y="5691115"/>
              <a:chExt cx="2958295" cy="352036"/>
            </a:xfrm>
          </p:grpSpPr>
          <p:sp>
            <p:nvSpPr>
              <p:cNvPr id="184" name="四角形: 上の 2 つの角を丸める 183">
                <a:extLst>
                  <a:ext uri="{FF2B5EF4-FFF2-40B4-BE49-F238E27FC236}">
                    <a16:creationId xmlns:a16="http://schemas.microsoft.com/office/drawing/2014/main" id="{032B3A42-5771-4061-9D1A-F642AEDE932F}"/>
                  </a:ext>
                </a:extLst>
              </p:cNvPr>
              <p:cNvSpPr/>
              <p:nvPr/>
            </p:nvSpPr>
            <p:spPr>
              <a:xfrm>
                <a:off x="1735438" y="5691115"/>
                <a:ext cx="2958295" cy="352036"/>
              </a:xfrm>
              <a:prstGeom prst="round2Same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5" name="グループ化 184">
                <a:extLst>
                  <a:ext uri="{FF2B5EF4-FFF2-40B4-BE49-F238E27FC236}">
                    <a16:creationId xmlns:a16="http://schemas.microsoft.com/office/drawing/2014/main" id="{A4E9321F-ED19-449B-AB3B-8741CF8A6518}"/>
                  </a:ext>
                </a:extLst>
              </p:cNvPr>
              <p:cNvGrpSpPr/>
              <p:nvPr/>
            </p:nvGrpSpPr>
            <p:grpSpPr>
              <a:xfrm>
                <a:off x="1899569" y="5691115"/>
                <a:ext cx="340536" cy="352036"/>
                <a:chOff x="1839086" y="5691115"/>
                <a:chExt cx="340536" cy="352036"/>
              </a:xfrm>
            </p:grpSpPr>
            <p:sp>
              <p:nvSpPr>
                <p:cNvPr id="198" name="四角形: 上の 2 つの角を丸める 197">
                  <a:extLst>
                    <a:ext uri="{FF2B5EF4-FFF2-40B4-BE49-F238E27FC236}">
                      <a16:creationId xmlns:a16="http://schemas.microsoft.com/office/drawing/2014/main" id="{7973ED1D-D40D-40DC-8EE5-D6822A2A2B24}"/>
                    </a:ext>
                  </a:extLst>
                </p:cNvPr>
                <p:cNvSpPr/>
                <p:nvPr/>
              </p:nvSpPr>
              <p:spPr>
                <a:xfrm>
                  <a:off x="18390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四角形: 上の 2 つの角を丸める 198">
                  <a:extLst>
                    <a:ext uri="{FF2B5EF4-FFF2-40B4-BE49-F238E27FC236}">
                      <a16:creationId xmlns:a16="http://schemas.microsoft.com/office/drawing/2014/main" id="{AD014290-013E-4201-886D-BFD7FB3CF410}"/>
                    </a:ext>
                  </a:extLst>
                </p:cNvPr>
                <p:cNvSpPr/>
                <p:nvPr/>
              </p:nvSpPr>
              <p:spPr>
                <a:xfrm>
                  <a:off x="18986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6" name="グループ化 185">
                <a:extLst>
                  <a:ext uri="{FF2B5EF4-FFF2-40B4-BE49-F238E27FC236}">
                    <a16:creationId xmlns:a16="http://schemas.microsoft.com/office/drawing/2014/main" id="{5DF38AB9-C708-4055-A817-D30E21007169}"/>
                  </a:ext>
                </a:extLst>
              </p:cNvPr>
              <p:cNvGrpSpPr/>
              <p:nvPr/>
            </p:nvGrpSpPr>
            <p:grpSpPr>
              <a:xfrm>
                <a:off x="4204378" y="5691115"/>
                <a:ext cx="340536" cy="352036"/>
                <a:chOff x="4264786" y="5691115"/>
                <a:chExt cx="340536" cy="352036"/>
              </a:xfrm>
            </p:grpSpPr>
            <p:sp>
              <p:nvSpPr>
                <p:cNvPr id="196" name="四角形: 上の 2 つの角を丸める 195">
                  <a:extLst>
                    <a:ext uri="{FF2B5EF4-FFF2-40B4-BE49-F238E27FC236}">
                      <a16:creationId xmlns:a16="http://schemas.microsoft.com/office/drawing/2014/main" id="{3B60F23C-37D7-41BE-903E-DF04EE64EABD}"/>
                    </a:ext>
                  </a:extLst>
                </p:cNvPr>
                <p:cNvSpPr/>
                <p:nvPr/>
              </p:nvSpPr>
              <p:spPr>
                <a:xfrm>
                  <a:off x="42647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四角形: 上の 2 つの角を丸める 196">
                  <a:extLst>
                    <a:ext uri="{FF2B5EF4-FFF2-40B4-BE49-F238E27FC236}">
                      <a16:creationId xmlns:a16="http://schemas.microsoft.com/office/drawing/2014/main" id="{0C7E35A3-D16E-460E-83F6-3B5E8083E9CA}"/>
                    </a:ext>
                  </a:extLst>
                </p:cNvPr>
                <p:cNvSpPr/>
                <p:nvPr/>
              </p:nvSpPr>
              <p:spPr>
                <a:xfrm>
                  <a:off x="43243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7" name="グループ化 186">
                <a:extLst>
                  <a:ext uri="{FF2B5EF4-FFF2-40B4-BE49-F238E27FC236}">
                    <a16:creationId xmlns:a16="http://schemas.microsoft.com/office/drawing/2014/main" id="{C0FEDF4E-1DBB-4B6C-A94E-3F6760B073B5}"/>
                  </a:ext>
                </a:extLst>
              </p:cNvPr>
              <p:cNvGrpSpPr/>
              <p:nvPr/>
            </p:nvGrpSpPr>
            <p:grpSpPr>
              <a:xfrm>
                <a:off x="3628175" y="5691115"/>
                <a:ext cx="340536" cy="352036"/>
                <a:chOff x="3680586" y="5691115"/>
                <a:chExt cx="340536" cy="352036"/>
              </a:xfrm>
            </p:grpSpPr>
            <p:sp>
              <p:nvSpPr>
                <p:cNvPr id="194" name="四角形: 上の 2 つの角を丸める 193">
                  <a:extLst>
                    <a:ext uri="{FF2B5EF4-FFF2-40B4-BE49-F238E27FC236}">
                      <a16:creationId xmlns:a16="http://schemas.microsoft.com/office/drawing/2014/main" id="{C1299EE4-7886-4C21-8C27-811BD8C36D2B}"/>
                    </a:ext>
                  </a:extLst>
                </p:cNvPr>
                <p:cNvSpPr/>
                <p:nvPr/>
              </p:nvSpPr>
              <p:spPr>
                <a:xfrm>
                  <a:off x="3680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四角形: 上の 2 つの角を丸める 194">
                  <a:extLst>
                    <a:ext uri="{FF2B5EF4-FFF2-40B4-BE49-F238E27FC236}">
                      <a16:creationId xmlns:a16="http://schemas.microsoft.com/office/drawing/2014/main" id="{E485D5EB-3AF2-469B-9210-E0AE535EEEA9}"/>
                    </a:ext>
                  </a:extLst>
                </p:cNvPr>
                <p:cNvSpPr/>
                <p:nvPr/>
              </p:nvSpPr>
              <p:spPr>
                <a:xfrm>
                  <a:off x="3740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8" name="グループ化 187">
                <a:extLst>
                  <a:ext uri="{FF2B5EF4-FFF2-40B4-BE49-F238E27FC236}">
                    <a16:creationId xmlns:a16="http://schemas.microsoft.com/office/drawing/2014/main" id="{3050A67B-7E63-45C0-897E-A64ADC4E5BC3}"/>
                  </a:ext>
                </a:extLst>
              </p:cNvPr>
              <p:cNvGrpSpPr/>
              <p:nvPr/>
            </p:nvGrpSpPr>
            <p:grpSpPr>
              <a:xfrm>
                <a:off x="2475771" y="5691115"/>
                <a:ext cx="340536" cy="352036"/>
                <a:chOff x="2404236" y="5691115"/>
                <a:chExt cx="340536" cy="352036"/>
              </a:xfrm>
            </p:grpSpPr>
            <p:sp>
              <p:nvSpPr>
                <p:cNvPr id="192" name="四角形: 上の 2 つの角を丸める 191">
                  <a:extLst>
                    <a:ext uri="{FF2B5EF4-FFF2-40B4-BE49-F238E27FC236}">
                      <a16:creationId xmlns:a16="http://schemas.microsoft.com/office/drawing/2014/main" id="{EC7DD7CD-A2E4-430E-B951-FE681D15C04C}"/>
                    </a:ext>
                  </a:extLst>
                </p:cNvPr>
                <p:cNvSpPr/>
                <p:nvPr/>
              </p:nvSpPr>
              <p:spPr>
                <a:xfrm>
                  <a:off x="240423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四角形: 上の 2 つの角を丸める 192">
                  <a:extLst>
                    <a:ext uri="{FF2B5EF4-FFF2-40B4-BE49-F238E27FC236}">
                      <a16:creationId xmlns:a16="http://schemas.microsoft.com/office/drawing/2014/main" id="{61DA2D68-7C1B-4459-AA88-33A058847C69}"/>
                    </a:ext>
                  </a:extLst>
                </p:cNvPr>
                <p:cNvSpPr/>
                <p:nvPr/>
              </p:nvSpPr>
              <p:spPr>
                <a:xfrm>
                  <a:off x="246375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9" name="グループ化 188">
                <a:extLst>
                  <a:ext uri="{FF2B5EF4-FFF2-40B4-BE49-F238E27FC236}">
                    <a16:creationId xmlns:a16="http://schemas.microsoft.com/office/drawing/2014/main" id="{59C4C1D1-52B2-4E6A-8895-2EAC0A9453EA}"/>
                  </a:ext>
                </a:extLst>
              </p:cNvPr>
              <p:cNvGrpSpPr/>
              <p:nvPr/>
            </p:nvGrpSpPr>
            <p:grpSpPr>
              <a:xfrm>
                <a:off x="3051973" y="5691115"/>
                <a:ext cx="340536" cy="352036"/>
                <a:chOff x="3045586" y="5691115"/>
                <a:chExt cx="340536" cy="352036"/>
              </a:xfrm>
            </p:grpSpPr>
            <p:sp>
              <p:nvSpPr>
                <p:cNvPr id="190" name="四角形: 上の 2 つの角を丸める 189">
                  <a:extLst>
                    <a:ext uri="{FF2B5EF4-FFF2-40B4-BE49-F238E27FC236}">
                      <a16:creationId xmlns:a16="http://schemas.microsoft.com/office/drawing/2014/main" id="{EF8B2177-28DE-4B60-9194-DDD3C01C2532}"/>
                    </a:ext>
                  </a:extLst>
                </p:cNvPr>
                <p:cNvSpPr/>
                <p:nvPr/>
              </p:nvSpPr>
              <p:spPr>
                <a:xfrm>
                  <a:off x="3045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四角形: 上の 2 つの角を丸める 190">
                  <a:extLst>
                    <a:ext uri="{FF2B5EF4-FFF2-40B4-BE49-F238E27FC236}">
                      <a16:creationId xmlns:a16="http://schemas.microsoft.com/office/drawing/2014/main" id="{EFF73DD2-3119-4B1D-91A0-75EA442EBF60}"/>
                    </a:ext>
                  </a:extLst>
                </p:cNvPr>
                <p:cNvSpPr/>
                <p:nvPr/>
              </p:nvSpPr>
              <p:spPr>
                <a:xfrm>
                  <a:off x="3105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46" name="グループ化 245">
            <a:extLst>
              <a:ext uri="{FF2B5EF4-FFF2-40B4-BE49-F238E27FC236}">
                <a16:creationId xmlns:a16="http://schemas.microsoft.com/office/drawing/2014/main" id="{F1C4BC65-259C-4DFC-872B-A4D944CC69F3}"/>
              </a:ext>
            </a:extLst>
          </p:cNvPr>
          <p:cNvGrpSpPr/>
          <p:nvPr/>
        </p:nvGrpSpPr>
        <p:grpSpPr>
          <a:xfrm>
            <a:off x="943165" y="4209542"/>
            <a:ext cx="2039614" cy="1968561"/>
            <a:chOff x="5853557" y="3065948"/>
            <a:chExt cx="2039614" cy="1968561"/>
          </a:xfrm>
        </p:grpSpPr>
        <p:grpSp>
          <p:nvGrpSpPr>
            <p:cNvPr id="247" name="グループ化 246">
              <a:extLst>
                <a:ext uri="{FF2B5EF4-FFF2-40B4-BE49-F238E27FC236}">
                  <a16:creationId xmlns:a16="http://schemas.microsoft.com/office/drawing/2014/main" id="{D4737E5A-5759-4293-BC7E-A673D29F8D10}"/>
                </a:ext>
              </a:extLst>
            </p:cNvPr>
            <p:cNvGrpSpPr/>
            <p:nvPr/>
          </p:nvGrpSpPr>
          <p:grpSpPr>
            <a:xfrm>
              <a:off x="6071339" y="3065948"/>
              <a:ext cx="1602797" cy="1885418"/>
              <a:chOff x="4952003" y="2833368"/>
              <a:chExt cx="2508757" cy="2951126"/>
            </a:xfrm>
          </p:grpSpPr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6E7834FE-465C-4BDD-A82E-62FE1FE5C88B}"/>
                  </a:ext>
                </a:extLst>
              </p:cNvPr>
              <p:cNvSpPr/>
              <p:nvPr/>
            </p:nvSpPr>
            <p:spPr>
              <a:xfrm>
                <a:off x="5548867" y="3134514"/>
                <a:ext cx="1315028" cy="1019485"/>
              </a:xfrm>
              <a:custGeom>
                <a:avLst/>
                <a:gdLst>
                  <a:gd name="connsiteX0" fmla="*/ 657514 w 1315028"/>
                  <a:gd name="connsiteY0" fmla="*/ 0 h 1019485"/>
                  <a:gd name="connsiteX1" fmla="*/ 1315028 w 1315028"/>
                  <a:gd name="connsiteY1" fmla="*/ 704611 h 1019485"/>
                  <a:gd name="connsiteX2" fmla="*/ 1301670 w 1315028"/>
                  <a:gd name="connsiteY2" fmla="*/ 846615 h 1019485"/>
                  <a:gd name="connsiteX3" fmla="*/ 1286143 w 1315028"/>
                  <a:gd name="connsiteY3" fmla="*/ 900219 h 1019485"/>
                  <a:gd name="connsiteX4" fmla="*/ 1281016 w 1315028"/>
                  <a:gd name="connsiteY4" fmla="*/ 902810 h 1019485"/>
                  <a:gd name="connsiteX5" fmla="*/ 657514 w 1315028"/>
                  <a:gd name="connsiteY5" fmla="*/ 1019485 h 1019485"/>
                  <a:gd name="connsiteX6" fmla="*/ 34013 w 1315028"/>
                  <a:gd name="connsiteY6" fmla="*/ 902810 h 1019485"/>
                  <a:gd name="connsiteX7" fmla="*/ 28886 w 1315028"/>
                  <a:gd name="connsiteY7" fmla="*/ 900219 h 1019485"/>
                  <a:gd name="connsiteX8" fmla="*/ 13359 w 1315028"/>
                  <a:gd name="connsiteY8" fmla="*/ 846615 h 1019485"/>
                  <a:gd name="connsiteX9" fmla="*/ 0 w 1315028"/>
                  <a:gd name="connsiteY9" fmla="*/ 704611 h 1019485"/>
                  <a:gd name="connsiteX10" fmla="*/ 657514 w 1315028"/>
                  <a:gd name="connsiteY10" fmla="*/ 0 h 1019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15028" h="1019485">
                    <a:moveTo>
                      <a:pt x="657514" y="0"/>
                    </a:moveTo>
                    <a:cubicBezTo>
                      <a:pt x="1020649" y="0"/>
                      <a:pt x="1315028" y="315465"/>
                      <a:pt x="1315028" y="704611"/>
                    </a:cubicBezTo>
                    <a:cubicBezTo>
                      <a:pt x="1315028" y="753254"/>
                      <a:pt x="1310429" y="800746"/>
                      <a:pt x="1301670" y="846615"/>
                    </a:cubicBezTo>
                    <a:lnTo>
                      <a:pt x="1286143" y="900219"/>
                    </a:lnTo>
                    <a:lnTo>
                      <a:pt x="1281016" y="902810"/>
                    </a:lnTo>
                    <a:cubicBezTo>
                      <a:pt x="1103034" y="976473"/>
                      <a:pt x="888473" y="1019485"/>
                      <a:pt x="657514" y="1019485"/>
                    </a:cubicBezTo>
                    <a:cubicBezTo>
                      <a:pt x="426555" y="1019485"/>
                      <a:pt x="211995" y="976473"/>
                      <a:pt x="34013" y="902810"/>
                    </a:cubicBezTo>
                    <a:lnTo>
                      <a:pt x="28886" y="900219"/>
                    </a:lnTo>
                    <a:lnTo>
                      <a:pt x="13359" y="846615"/>
                    </a:lnTo>
                    <a:cubicBezTo>
                      <a:pt x="4600" y="800746"/>
                      <a:pt x="0" y="753254"/>
                      <a:pt x="0" y="704611"/>
                    </a:cubicBezTo>
                    <a:cubicBezTo>
                      <a:pt x="0" y="315465"/>
                      <a:pt x="294379" y="0"/>
                      <a:pt x="65751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C0547904-9F70-401B-A150-D8D16F3EBF0F}"/>
                  </a:ext>
                </a:extLst>
              </p:cNvPr>
              <p:cNvSpPr/>
              <p:nvPr/>
            </p:nvSpPr>
            <p:spPr>
              <a:xfrm rot="10800000">
                <a:off x="5384145" y="5172057"/>
                <a:ext cx="1633858" cy="457912"/>
              </a:xfrm>
              <a:custGeom>
                <a:avLst/>
                <a:gdLst>
                  <a:gd name="connsiteX0" fmla="*/ 1397373 w 1633858"/>
                  <a:gd name="connsiteY0" fmla="*/ 457912 h 457912"/>
                  <a:gd name="connsiteX1" fmla="*/ 236485 w 1633858"/>
                  <a:gd name="connsiteY1" fmla="*/ 457912 h 457912"/>
                  <a:gd name="connsiteX2" fmla="*/ 0 w 1633858"/>
                  <a:gd name="connsiteY2" fmla="*/ 79275 h 457912"/>
                  <a:gd name="connsiteX3" fmla="*/ 151805 w 1633858"/>
                  <a:gd name="connsiteY3" fmla="*/ 79275 h 457912"/>
                  <a:gd name="connsiteX4" fmla="*/ 171624 w 1633858"/>
                  <a:gd name="connsiteY4" fmla="*/ 0 h 457912"/>
                  <a:gd name="connsiteX5" fmla="*/ 1462234 w 1633858"/>
                  <a:gd name="connsiteY5" fmla="*/ 0 h 457912"/>
                  <a:gd name="connsiteX6" fmla="*/ 1482053 w 1633858"/>
                  <a:gd name="connsiteY6" fmla="*/ 79275 h 457912"/>
                  <a:gd name="connsiteX7" fmla="*/ 1633858 w 1633858"/>
                  <a:gd name="connsiteY7" fmla="*/ 79275 h 457912"/>
                  <a:gd name="connsiteX0" fmla="*/ 1397373 w 1633858"/>
                  <a:gd name="connsiteY0" fmla="*/ 457912 h 457912"/>
                  <a:gd name="connsiteX1" fmla="*/ 236485 w 1633858"/>
                  <a:gd name="connsiteY1" fmla="*/ 457912 h 457912"/>
                  <a:gd name="connsiteX2" fmla="*/ 0 w 1633858"/>
                  <a:gd name="connsiteY2" fmla="*/ 79275 h 457912"/>
                  <a:gd name="connsiteX3" fmla="*/ 151805 w 1633858"/>
                  <a:gd name="connsiteY3" fmla="*/ 79275 h 457912"/>
                  <a:gd name="connsiteX4" fmla="*/ 171624 w 1633858"/>
                  <a:gd name="connsiteY4" fmla="*/ 0 h 457912"/>
                  <a:gd name="connsiteX5" fmla="*/ 1462234 w 1633858"/>
                  <a:gd name="connsiteY5" fmla="*/ 0 h 457912"/>
                  <a:gd name="connsiteX6" fmla="*/ 1633858 w 1633858"/>
                  <a:gd name="connsiteY6" fmla="*/ 79275 h 457912"/>
                  <a:gd name="connsiteX7" fmla="*/ 1397373 w 1633858"/>
                  <a:gd name="connsiteY7" fmla="*/ 457912 h 457912"/>
                  <a:gd name="connsiteX0" fmla="*/ 1397373 w 1633858"/>
                  <a:gd name="connsiteY0" fmla="*/ 457912 h 457912"/>
                  <a:gd name="connsiteX1" fmla="*/ 236485 w 1633858"/>
                  <a:gd name="connsiteY1" fmla="*/ 457912 h 457912"/>
                  <a:gd name="connsiteX2" fmla="*/ 0 w 1633858"/>
                  <a:gd name="connsiteY2" fmla="*/ 79275 h 457912"/>
                  <a:gd name="connsiteX3" fmla="*/ 171624 w 1633858"/>
                  <a:gd name="connsiteY3" fmla="*/ 0 h 457912"/>
                  <a:gd name="connsiteX4" fmla="*/ 1462234 w 1633858"/>
                  <a:gd name="connsiteY4" fmla="*/ 0 h 457912"/>
                  <a:gd name="connsiteX5" fmla="*/ 1633858 w 1633858"/>
                  <a:gd name="connsiteY5" fmla="*/ 79275 h 457912"/>
                  <a:gd name="connsiteX6" fmla="*/ 1397373 w 1633858"/>
                  <a:gd name="connsiteY6" fmla="*/ 457912 h 45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33858" h="457912">
                    <a:moveTo>
                      <a:pt x="1397373" y="457912"/>
                    </a:moveTo>
                    <a:lnTo>
                      <a:pt x="236485" y="457912"/>
                    </a:lnTo>
                    <a:lnTo>
                      <a:pt x="0" y="79275"/>
                    </a:lnTo>
                    <a:lnTo>
                      <a:pt x="171624" y="0"/>
                    </a:lnTo>
                    <a:lnTo>
                      <a:pt x="1462234" y="0"/>
                    </a:lnTo>
                    <a:lnTo>
                      <a:pt x="1633858" y="79275"/>
                    </a:lnTo>
                    <a:lnTo>
                      <a:pt x="1397373" y="457912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CDCF831E-AE1F-4F7F-B6C6-96359F516322}"/>
                  </a:ext>
                </a:extLst>
              </p:cNvPr>
              <p:cNvSpPr/>
              <p:nvPr/>
            </p:nvSpPr>
            <p:spPr>
              <a:xfrm rot="10800000">
                <a:off x="5537021" y="5144765"/>
                <a:ext cx="1325726" cy="522610"/>
              </a:xfrm>
              <a:custGeom>
                <a:avLst/>
                <a:gdLst>
                  <a:gd name="connsiteX0" fmla="*/ 1133840 w 1325726"/>
                  <a:gd name="connsiteY0" fmla="*/ 517028 h 517028"/>
                  <a:gd name="connsiteX1" fmla="*/ 191886 w 1325726"/>
                  <a:gd name="connsiteY1" fmla="*/ 517028 h 517028"/>
                  <a:gd name="connsiteX2" fmla="*/ 0 w 1325726"/>
                  <a:gd name="connsiteY2" fmla="*/ 23810 h 517028"/>
                  <a:gd name="connsiteX3" fmla="*/ 322303 w 1325726"/>
                  <a:gd name="connsiteY3" fmla="*/ 23810 h 517028"/>
                  <a:gd name="connsiteX4" fmla="*/ 331566 w 1325726"/>
                  <a:gd name="connsiteY4" fmla="*/ 0 h 517028"/>
                  <a:gd name="connsiteX5" fmla="*/ 994160 w 1325726"/>
                  <a:gd name="connsiteY5" fmla="*/ 0 h 517028"/>
                  <a:gd name="connsiteX6" fmla="*/ 1003424 w 1325726"/>
                  <a:gd name="connsiteY6" fmla="*/ 23810 h 517028"/>
                  <a:gd name="connsiteX7" fmla="*/ 1325726 w 1325726"/>
                  <a:gd name="connsiteY7" fmla="*/ 23810 h 517028"/>
                  <a:gd name="connsiteX0" fmla="*/ 1133840 w 1325726"/>
                  <a:gd name="connsiteY0" fmla="*/ 517028 h 517028"/>
                  <a:gd name="connsiteX1" fmla="*/ 191886 w 1325726"/>
                  <a:gd name="connsiteY1" fmla="*/ 517028 h 517028"/>
                  <a:gd name="connsiteX2" fmla="*/ 0 w 1325726"/>
                  <a:gd name="connsiteY2" fmla="*/ 23810 h 517028"/>
                  <a:gd name="connsiteX3" fmla="*/ 322303 w 1325726"/>
                  <a:gd name="connsiteY3" fmla="*/ 23810 h 517028"/>
                  <a:gd name="connsiteX4" fmla="*/ 331566 w 1325726"/>
                  <a:gd name="connsiteY4" fmla="*/ 0 h 517028"/>
                  <a:gd name="connsiteX5" fmla="*/ 994160 w 1325726"/>
                  <a:gd name="connsiteY5" fmla="*/ 0 h 517028"/>
                  <a:gd name="connsiteX6" fmla="*/ 1325726 w 1325726"/>
                  <a:gd name="connsiteY6" fmla="*/ 23810 h 517028"/>
                  <a:gd name="connsiteX7" fmla="*/ 1133840 w 1325726"/>
                  <a:gd name="connsiteY7" fmla="*/ 517028 h 517028"/>
                  <a:gd name="connsiteX0" fmla="*/ 1133840 w 1325726"/>
                  <a:gd name="connsiteY0" fmla="*/ 517028 h 517028"/>
                  <a:gd name="connsiteX1" fmla="*/ 191886 w 1325726"/>
                  <a:gd name="connsiteY1" fmla="*/ 517028 h 517028"/>
                  <a:gd name="connsiteX2" fmla="*/ 0 w 1325726"/>
                  <a:gd name="connsiteY2" fmla="*/ 23810 h 517028"/>
                  <a:gd name="connsiteX3" fmla="*/ 331566 w 1325726"/>
                  <a:gd name="connsiteY3" fmla="*/ 0 h 517028"/>
                  <a:gd name="connsiteX4" fmla="*/ 994160 w 1325726"/>
                  <a:gd name="connsiteY4" fmla="*/ 0 h 517028"/>
                  <a:gd name="connsiteX5" fmla="*/ 1325726 w 1325726"/>
                  <a:gd name="connsiteY5" fmla="*/ 23810 h 517028"/>
                  <a:gd name="connsiteX6" fmla="*/ 1133840 w 1325726"/>
                  <a:gd name="connsiteY6" fmla="*/ 517028 h 517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25726" h="517028">
                    <a:moveTo>
                      <a:pt x="1133840" y="517028"/>
                    </a:moveTo>
                    <a:lnTo>
                      <a:pt x="191886" y="517028"/>
                    </a:lnTo>
                    <a:lnTo>
                      <a:pt x="0" y="23810"/>
                    </a:lnTo>
                    <a:lnTo>
                      <a:pt x="331566" y="0"/>
                    </a:lnTo>
                    <a:lnTo>
                      <a:pt x="994160" y="0"/>
                    </a:lnTo>
                    <a:lnTo>
                      <a:pt x="1325726" y="23810"/>
                    </a:lnTo>
                    <a:lnTo>
                      <a:pt x="1133840" y="517028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7B6F90D0-7884-4786-B13E-41C1D3E312E9}"/>
                  </a:ext>
                </a:extLst>
              </p:cNvPr>
              <p:cNvSpPr/>
              <p:nvPr/>
            </p:nvSpPr>
            <p:spPr>
              <a:xfrm>
                <a:off x="5831816" y="5216838"/>
                <a:ext cx="733750" cy="538804"/>
              </a:xfrm>
              <a:custGeom>
                <a:avLst/>
                <a:gdLst>
                  <a:gd name="connsiteX0" fmla="*/ 127554 w 733750"/>
                  <a:gd name="connsiteY0" fmla="*/ 0 h 538804"/>
                  <a:gd name="connsiteX1" fmla="*/ 608580 w 733750"/>
                  <a:gd name="connsiteY1" fmla="*/ 0 h 538804"/>
                  <a:gd name="connsiteX2" fmla="*/ 731884 w 733750"/>
                  <a:gd name="connsiteY2" fmla="*/ 493218 h 538804"/>
                  <a:gd name="connsiteX3" fmla="*/ 726460 w 733750"/>
                  <a:gd name="connsiteY3" fmla="*/ 493218 h 538804"/>
                  <a:gd name="connsiteX4" fmla="*/ 733750 w 733750"/>
                  <a:gd name="connsiteY4" fmla="*/ 500724 h 538804"/>
                  <a:gd name="connsiteX5" fmla="*/ 366875 w 733750"/>
                  <a:gd name="connsiteY5" fmla="*/ 538804 h 538804"/>
                  <a:gd name="connsiteX6" fmla="*/ 0 w 733750"/>
                  <a:gd name="connsiteY6" fmla="*/ 500724 h 538804"/>
                  <a:gd name="connsiteX7" fmla="*/ 7290 w 733750"/>
                  <a:gd name="connsiteY7" fmla="*/ 493218 h 538804"/>
                  <a:gd name="connsiteX8" fmla="*/ 4249 w 733750"/>
                  <a:gd name="connsiteY8" fmla="*/ 493218 h 53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33750" h="538804">
                    <a:moveTo>
                      <a:pt x="127554" y="0"/>
                    </a:moveTo>
                    <a:lnTo>
                      <a:pt x="608580" y="0"/>
                    </a:lnTo>
                    <a:lnTo>
                      <a:pt x="731884" y="493218"/>
                    </a:lnTo>
                    <a:lnTo>
                      <a:pt x="726460" y="493218"/>
                    </a:lnTo>
                    <a:lnTo>
                      <a:pt x="733750" y="500724"/>
                    </a:lnTo>
                    <a:cubicBezTo>
                      <a:pt x="733750" y="521755"/>
                      <a:pt x="569494" y="538804"/>
                      <a:pt x="366875" y="538804"/>
                    </a:cubicBezTo>
                    <a:cubicBezTo>
                      <a:pt x="164256" y="538804"/>
                      <a:pt x="0" y="521755"/>
                      <a:pt x="0" y="500724"/>
                    </a:cubicBezTo>
                    <a:lnTo>
                      <a:pt x="7290" y="493218"/>
                    </a:lnTo>
                    <a:lnTo>
                      <a:pt x="4249" y="493218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台形 268">
                <a:extLst>
                  <a:ext uri="{FF2B5EF4-FFF2-40B4-BE49-F238E27FC236}">
                    <a16:creationId xmlns:a16="http://schemas.microsoft.com/office/drawing/2014/main" id="{7D97921B-AFA5-4B81-9AF5-EDEB7DF53745}"/>
                  </a:ext>
                </a:extLst>
              </p:cNvPr>
              <p:cNvSpPr/>
              <p:nvPr/>
            </p:nvSpPr>
            <p:spPr>
              <a:xfrm>
                <a:off x="6177023" y="5236071"/>
                <a:ext cx="45720" cy="493218"/>
              </a:xfrm>
              <a:prstGeom prst="trapezoid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187CCE5D-05E6-422F-8B12-68CDC7D00CAB}"/>
                  </a:ext>
                </a:extLst>
              </p:cNvPr>
              <p:cNvSpPr/>
              <p:nvPr/>
            </p:nvSpPr>
            <p:spPr>
              <a:xfrm rot="10800000">
                <a:off x="6062351" y="4192439"/>
                <a:ext cx="282530" cy="155812"/>
              </a:xfrm>
              <a:custGeom>
                <a:avLst/>
                <a:gdLst>
                  <a:gd name="connsiteX0" fmla="*/ 265809 w 282530"/>
                  <a:gd name="connsiteY0" fmla="*/ 155812 h 155812"/>
                  <a:gd name="connsiteX1" fmla="*/ 16720 w 282530"/>
                  <a:gd name="connsiteY1" fmla="*/ 155812 h 155812"/>
                  <a:gd name="connsiteX2" fmla="*/ 0 w 282530"/>
                  <a:gd name="connsiteY2" fmla="*/ 154127 h 155812"/>
                  <a:gd name="connsiteX3" fmla="*/ 141265 w 282530"/>
                  <a:gd name="connsiteY3" fmla="*/ 0 h 155812"/>
                  <a:gd name="connsiteX4" fmla="*/ 282530 w 282530"/>
                  <a:gd name="connsiteY4" fmla="*/ 154126 h 155812"/>
                  <a:gd name="connsiteX5" fmla="*/ 265809 w 282530"/>
                  <a:gd name="connsiteY5" fmla="*/ 155812 h 155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2530" h="155812">
                    <a:moveTo>
                      <a:pt x="265809" y="155812"/>
                    </a:moveTo>
                    <a:lnTo>
                      <a:pt x="16720" y="155812"/>
                    </a:lnTo>
                    <a:lnTo>
                      <a:pt x="0" y="154127"/>
                    </a:lnTo>
                    <a:lnTo>
                      <a:pt x="141265" y="0"/>
                    </a:lnTo>
                    <a:lnTo>
                      <a:pt x="282530" y="154126"/>
                    </a:lnTo>
                    <a:lnTo>
                      <a:pt x="265809" y="15581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667D7684-F62D-4236-BDC3-2C3871627542}"/>
                  </a:ext>
                </a:extLst>
              </p:cNvPr>
              <p:cNvSpPr/>
              <p:nvPr/>
            </p:nvSpPr>
            <p:spPr>
              <a:xfrm rot="10800000">
                <a:off x="5839799" y="4206300"/>
                <a:ext cx="727634" cy="648910"/>
              </a:xfrm>
              <a:custGeom>
                <a:avLst/>
                <a:gdLst>
                  <a:gd name="connsiteX0" fmla="*/ 130338 w 727634"/>
                  <a:gd name="connsiteY0" fmla="*/ 648910 h 648910"/>
                  <a:gd name="connsiteX1" fmla="*/ 55410 w 727634"/>
                  <a:gd name="connsiteY1" fmla="*/ 625651 h 648910"/>
                  <a:gd name="connsiteX2" fmla="*/ 0 w 727634"/>
                  <a:gd name="connsiteY2" fmla="*/ 595576 h 648910"/>
                  <a:gd name="connsiteX3" fmla="*/ 363817 w 727634"/>
                  <a:gd name="connsiteY3" fmla="*/ 0 h 648910"/>
                  <a:gd name="connsiteX4" fmla="*/ 727634 w 727634"/>
                  <a:gd name="connsiteY4" fmla="*/ 595575 h 648910"/>
                  <a:gd name="connsiteX5" fmla="*/ 672223 w 727634"/>
                  <a:gd name="connsiteY5" fmla="*/ 625651 h 648910"/>
                  <a:gd name="connsiteX6" fmla="*/ 597296 w 727634"/>
                  <a:gd name="connsiteY6" fmla="*/ 648910 h 648910"/>
                  <a:gd name="connsiteX7" fmla="*/ 363817 w 727634"/>
                  <a:gd name="connsiteY7" fmla="*/ 266700 h 648910"/>
                  <a:gd name="connsiteX8" fmla="*/ 130338 w 727634"/>
                  <a:gd name="connsiteY8" fmla="*/ 648910 h 648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7634" h="648910">
                    <a:moveTo>
                      <a:pt x="130338" y="648910"/>
                    </a:moveTo>
                    <a:lnTo>
                      <a:pt x="55410" y="625651"/>
                    </a:lnTo>
                    <a:lnTo>
                      <a:pt x="0" y="595576"/>
                    </a:lnTo>
                    <a:lnTo>
                      <a:pt x="363817" y="0"/>
                    </a:lnTo>
                    <a:lnTo>
                      <a:pt x="727634" y="595575"/>
                    </a:lnTo>
                    <a:lnTo>
                      <a:pt x="672223" y="625651"/>
                    </a:lnTo>
                    <a:lnTo>
                      <a:pt x="597296" y="648910"/>
                    </a:lnTo>
                    <a:lnTo>
                      <a:pt x="363817" y="266700"/>
                    </a:lnTo>
                    <a:lnTo>
                      <a:pt x="130338" y="648910"/>
                    </a:lnTo>
                    <a:close/>
                  </a:path>
                </a:pathLst>
              </a:custGeom>
              <a:solidFill>
                <a:srgbClr val="00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D1094A87-F2AB-4FD6-BEB9-AE4B8B079DE0}"/>
                  </a:ext>
                </a:extLst>
              </p:cNvPr>
              <p:cNvSpPr/>
              <p:nvPr/>
            </p:nvSpPr>
            <p:spPr>
              <a:xfrm rot="10800000">
                <a:off x="6203616" y="4354486"/>
                <a:ext cx="566651" cy="782664"/>
              </a:xfrm>
              <a:custGeom>
                <a:avLst/>
                <a:gdLst>
                  <a:gd name="connsiteX0" fmla="*/ 88548 w 566651"/>
                  <a:gd name="connsiteY0" fmla="*/ 782664 h 782664"/>
                  <a:gd name="connsiteX1" fmla="*/ 50421 w 566651"/>
                  <a:gd name="connsiteY1" fmla="*/ 736454 h 782664"/>
                  <a:gd name="connsiteX2" fmla="*/ 6870 w 566651"/>
                  <a:gd name="connsiteY2" fmla="*/ 656217 h 782664"/>
                  <a:gd name="connsiteX3" fmla="*/ 0 w 566651"/>
                  <a:gd name="connsiteY3" fmla="*/ 634084 h 782664"/>
                  <a:gd name="connsiteX4" fmla="*/ 221136 w 566651"/>
                  <a:gd name="connsiteY4" fmla="*/ 0 h 782664"/>
                  <a:gd name="connsiteX5" fmla="*/ 566651 w 566651"/>
                  <a:gd name="connsiteY5" fmla="*/ 0 h 782664"/>
                  <a:gd name="connsiteX6" fmla="*/ 88548 w 566651"/>
                  <a:gd name="connsiteY6" fmla="*/ 782664 h 78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66651" h="782664">
                    <a:moveTo>
                      <a:pt x="88548" y="782664"/>
                    </a:moveTo>
                    <a:lnTo>
                      <a:pt x="50421" y="736454"/>
                    </a:lnTo>
                    <a:cubicBezTo>
                      <a:pt x="33444" y="711324"/>
                      <a:pt x="18822" y="684473"/>
                      <a:pt x="6870" y="656217"/>
                    </a:cubicBezTo>
                    <a:lnTo>
                      <a:pt x="0" y="634084"/>
                    </a:lnTo>
                    <a:lnTo>
                      <a:pt x="221136" y="0"/>
                    </a:lnTo>
                    <a:lnTo>
                      <a:pt x="566651" y="0"/>
                    </a:lnTo>
                    <a:lnTo>
                      <a:pt x="88548" y="782664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74138B7B-35C1-4FFA-91D4-4FA517316CD1}"/>
                  </a:ext>
                </a:extLst>
              </p:cNvPr>
              <p:cNvSpPr/>
              <p:nvPr/>
            </p:nvSpPr>
            <p:spPr>
              <a:xfrm rot="10800000">
                <a:off x="5636964" y="4354486"/>
                <a:ext cx="566652" cy="782664"/>
              </a:xfrm>
              <a:custGeom>
                <a:avLst/>
                <a:gdLst>
                  <a:gd name="connsiteX0" fmla="*/ 478103 w 566652"/>
                  <a:gd name="connsiteY0" fmla="*/ 782664 h 782664"/>
                  <a:gd name="connsiteX1" fmla="*/ 0 w 566652"/>
                  <a:gd name="connsiteY1" fmla="*/ 0 h 782664"/>
                  <a:gd name="connsiteX2" fmla="*/ 345517 w 566652"/>
                  <a:gd name="connsiteY2" fmla="*/ 0 h 782664"/>
                  <a:gd name="connsiteX3" fmla="*/ 566652 w 566652"/>
                  <a:gd name="connsiteY3" fmla="*/ 634079 h 782664"/>
                  <a:gd name="connsiteX4" fmla="*/ 559780 w 566652"/>
                  <a:gd name="connsiteY4" fmla="*/ 656217 h 782664"/>
                  <a:gd name="connsiteX5" fmla="*/ 516229 w 566652"/>
                  <a:gd name="connsiteY5" fmla="*/ 736454 h 782664"/>
                  <a:gd name="connsiteX6" fmla="*/ 478103 w 566652"/>
                  <a:gd name="connsiteY6" fmla="*/ 782664 h 78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66652" h="782664">
                    <a:moveTo>
                      <a:pt x="478103" y="782664"/>
                    </a:moveTo>
                    <a:lnTo>
                      <a:pt x="0" y="0"/>
                    </a:lnTo>
                    <a:lnTo>
                      <a:pt x="345517" y="0"/>
                    </a:lnTo>
                    <a:lnTo>
                      <a:pt x="566652" y="634079"/>
                    </a:lnTo>
                    <a:lnTo>
                      <a:pt x="559780" y="656217"/>
                    </a:lnTo>
                    <a:cubicBezTo>
                      <a:pt x="547829" y="684473"/>
                      <a:pt x="533206" y="711324"/>
                      <a:pt x="516229" y="736454"/>
                    </a:cubicBezTo>
                    <a:lnTo>
                      <a:pt x="478103" y="782664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40C58EE2-C8DF-42BE-A73A-5DC2DAE29486}"/>
                  </a:ext>
                </a:extLst>
              </p:cNvPr>
              <p:cNvSpPr/>
              <p:nvPr/>
            </p:nvSpPr>
            <p:spPr>
              <a:xfrm rot="10800000">
                <a:off x="5970137" y="4194124"/>
                <a:ext cx="466958" cy="394386"/>
              </a:xfrm>
              <a:custGeom>
                <a:avLst/>
                <a:gdLst>
                  <a:gd name="connsiteX0" fmla="*/ 92214 w 466958"/>
                  <a:gd name="connsiteY0" fmla="*/ 394386 h 394386"/>
                  <a:gd name="connsiteX1" fmla="*/ 13738 w 466958"/>
                  <a:gd name="connsiteY1" fmla="*/ 386474 h 394386"/>
                  <a:gd name="connsiteX2" fmla="*/ 0 w 466958"/>
                  <a:gd name="connsiteY2" fmla="*/ 382210 h 394386"/>
                  <a:gd name="connsiteX3" fmla="*/ 233479 w 466958"/>
                  <a:gd name="connsiteY3" fmla="*/ 0 h 394386"/>
                  <a:gd name="connsiteX4" fmla="*/ 466958 w 466958"/>
                  <a:gd name="connsiteY4" fmla="*/ 382210 h 394386"/>
                  <a:gd name="connsiteX5" fmla="*/ 453219 w 466958"/>
                  <a:gd name="connsiteY5" fmla="*/ 386474 h 394386"/>
                  <a:gd name="connsiteX6" fmla="*/ 374744 w 466958"/>
                  <a:gd name="connsiteY6" fmla="*/ 394385 h 394386"/>
                  <a:gd name="connsiteX7" fmla="*/ 233479 w 466958"/>
                  <a:gd name="connsiteY7" fmla="*/ 240259 h 394386"/>
                  <a:gd name="connsiteX8" fmla="*/ 92214 w 466958"/>
                  <a:gd name="connsiteY8" fmla="*/ 394386 h 394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6958" h="394386">
                    <a:moveTo>
                      <a:pt x="92214" y="394386"/>
                    </a:moveTo>
                    <a:lnTo>
                      <a:pt x="13738" y="386474"/>
                    </a:lnTo>
                    <a:lnTo>
                      <a:pt x="0" y="382210"/>
                    </a:lnTo>
                    <a:lnTo>
                      <a:pt x="233479" y="0"/>
                    </a:lnTo>
                    <a:lnTo>
                      <a:pt x="466958" y="382210"/>
                    </a:lnTo>
                    <a:lnTo>
                      <a:pt x="453219" y="386474"/>
                    </a:lnTo>
                    <a:lnTo>
                      <a:pt x="374744" y="394385"/>
                    </a:lnTo>
                    <a:lnTo>
                      <a:pt x="233479" y="240259"/>
                    </a:lnTo>
                    <a:lnTo>
                      <a:pt x="92214" y="394386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0DEDB01C-C944-47DD-AA6B-93D85CAADC4C}"/>
                  </a:ext>
                </a:extLst>
              </p:cNvPr>
              <p:cNvSpPr/>
              <p:nvPr/>
            </p:nvSpPr>
            <p:spPr>
              <a:xfrm rot="10800000">
                <a:off x="5725513" y="4259634"/>
                <a:ext cx="956206" cy="877516"/>
              </a:xfrm>
              <a:custGeom>
                <a:avLst/>
                <a:gdLst>
                  <a:gd name="connsiteX0" fmla="*/ 114286 w 956206"/>
                  <a:gd name="connsiteY0" fmla="*/ 877516 h 877516"/>
                  <a:gd name="connsiteX1" fmla="*/ 89459 w 956206"/>
                  <a:gd name="connsiteY1" fmla="*/ 864040 h 877516"/>
                  <a:gd name="connsiteX2" fmla="*/ 19552 w 956206"/>
                  <a:gd name="connsiteY2" fmla="*/ 806361 h 877516"/>
                  <a:gd name="connsiteX3" fmla="*/ 0 w 956206"/>
                  <a:gd name="connsiteY3" fmla="*/ 782664 h 877516"/>
                  <a:gd name="connsiteX4" fmla="*/ 478103 w 956206"/>
                  <a:gd name="connsiteY4" fmla="*/ 0 h 877516"/>
                  <a:gd name="connsiteX5" fmla="*/ 956206 w 956206"/>
                  <a:gd name="connsiteY5" fmla="*/ 782664 h 877516"/>
                  <a:gd name="connsiteX6" fmla="*/ 936653 w 956206"/>
                  <a:gd name="connsiteY6" fmla="*/ 806361 h 877516"/>
                  <a:gd name="connsiteX7" fmla="*/ 866746 w 956206"/>
                  <a:gd name="connsiteY7" fmla="*/ 864040 h 877516"/>
                  <a:gd name="connsiteX8" fmla="*/ 841920 w 956206"/>
                  <a:gd name="connsiteY8" fmla="*/ 877515 h 877516"/>
                  <a:gd name="connsiteX9" fmla="*/ 478103 w 956206"/>
                  <a:gd name="connsiteY9" fmla="*/ 281940 h 877516"/>
                  <a:gd name="connsiteX10" fmla="*/ 114286 w 956206"/>
                  <a:gd name="connsiteY10" fmla="*/ 877516 h 877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6206" h="877516">
                    <a:moveTo>
                      <a:pt x="114286" y="877516"/>
                    </a:moveTo>
                    <a:lnTo>
                      <a:pt x="89459" y="864040"/>
                    </a:lnTo>
                    <a:cubicBezTo>
                      <a:pt x="64330" y="847063"/>
                      <a:pt x="40922" y="827731"/>
                      <a:pt x="19552" y="806361"/>
                    </a:cubicBezTo>
                    <a:lnTo>
                      <a:pt x="0" y="782664"/>
                    </a:lnTo>
                    <a:lnTo>
                      <a:pt x="478103" y="0"/>
                    </a:lnTo>
                    <a:lnTo>
                      <a:pt x="956206" y="782664"/>
                    </a:lnTo>
                    <a:lnTo>
                      <a:pt x="936653" y="806361"/>
                    </a:lnTo>
                    <a:cubicBezTo>
                      <a:pt x="915283" y="827731"/>
                      <a:pt x="891875" y="847063"/>
                      <a:pt x="866746" y="864040"/>
                    </a:cubicBezTo>
                    <a:lnTo>
                      <a:pt x="841920" y="877515"/>
                    </a:lnTo>
                    <a:lnTo>
                      <a:pt x="478103" y="281940"/>
                    </a:lnTo>
                    <a:lnTo>
                      <a:pt x="114286" y="877516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AFDE1A22-F3A2-4C04-909A-E7D6919E17F0}"/>
                  </a:ext>
                </a:extLst>
              </p:cNvPr>
              <p:cNvSpPr/>
              <p:nvPr/>
            </p:nvSpPr>
            <p:spPr>
              <a:xfrm rot="10800000">
                <a:off x="6549131" y="4503066"/>
                <a:ext cx="251386" cy="634084"/>
              </a:xfrm>
              <a:custGeom>
                <a:avLst/>
                <a:gdLst>
                  <a:gd name="connsiteX0" fmla="*/ 30250 w 251386"/>
                  <a:gd name="connsiteY0" fmla="*/ 634084 h 634084"/>
                  <a:gd name="connsiteX1" fmla="*/ 9597 w 251386"/>
                  <a:gd name="connsiteY1" fmla="*/ 567551 h 634084"/>
                  <a:gd name="connsiteX2" fmla="*/ 0 w 251386"/>
                  <a:gd name="connsiteY2" fmla="*/ 472355 h 634084"/>
                  <a:gd name="connsiteX3" fmla="*/ 1 w 251386"/>
                  <a:gd name="connsiteY3" fmla="*/ 0 h 634084"/>
                  <a:gd name="connsiteX4" fmla="*/ 251386 w 251386"/>
                  <a:gd name="connsiteY4" fmla="*/ 0 h 634084"/>
                  <a:gd name="connsiteX5" fmla="*/ 30250 w 251386"/>
                  <a:gd name="connsiteY5" fmla="*/ 634084 h 634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1386" h="634084">
                    <a:moveTo>
                      <a:pt x="30250" y="634084"/>
                    </a:moveTo>
                    <a:lnTo>
                      <a:pt x="9597" y="567551"/>
                    </a:lnTo>
                    <a:cubicBezTo>
                      <a:pt x="3305" y="536802"/>
                      <a:pt x="0" y="504965"/>
                      <a:pt x="0" y="472355"/>
                    </a:cubicBezTo>
                    <a:cubicBezTo>
                      <a:pt x="0" y="314903"/>
                      <a:pt x="1" y="157452"/>
                      <a:pt x="1" y="0"/>
                    </a:cubicBezTo>
                    <a:lnTo>
                      <a:pt x="251386" y="0"/>
                    </a:lnTo>
                    <a:lnTo>
                      <a:pt x="30250" y="634084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7A4ACE6B-D747-4BE5-8C95-D6F0C6226448}"/>
                  </a:ext>
                </a:extLst>
              </p:cNvPr>
              <p:cNvSpPr/>
              <p:nvPr/>
            </p:nvSpPr>
            <p:spPr>
              <a:xfrm rot="10800000">
                <a:off x="5606716" y="4503071"/>
                <a:ext cx="251383" cy="634079"/>
              </a:xfrm>
              <a:custGeom>
                <a:avLst/>
                <a:gdLst>
                  <a:gd name="connsiteX0" fmla="*/ 221135 w 251383"/>
                  <a:gd name="connsiteY0" fmla="*/ 634079 h 634079"/>
                  <a:gd name="connsiteX1" fmla="*/ 0 w 251383"/>
                  <a:gd name="connsiteY1" fmla="*/ 0 h 634079"/>
                  <a:gd name="connsiteX2" fmla="*/ 251383 w 251383"/>
                  <a:gd name="connsiteY2" fmla="*/ 0 h 634079"/>
                  <a:gd name="connsiteX3" fmla="*/ 251383 w 251383"/>
                  <a:gd name="connsiteY3" fmla="*/ 472355 h 634079"/>
                  <a:gd name="connsiteX4" fmla="*/ 241786 w 251383"/>
                  <a:gd name="connsiteY4" fmla="*/ 567551 h 634079"/>
                  <a:gd name="connsiteX5" fmla="*/ 221135 w 251383"/>
                  <a:gd name="connsiteY5" fmla="*/ 634079 h 634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1383" h="634079">
                    <a:moveTo>
                      <a:pt x="221135" y="634079"/>
                    </a:moveTo>
                    <a:lnTo>
                      <a:pt x="0" y="0"/>
                    </a:lnTo>
                    <a:lnTo>
                      <a:pt x="251383" y="0"/>
                    </a:lnTo>
                    <a:lnTo>
                      <a:pt x="251383" y="472355"/>
                    </a:lnTo>
                    <a:cubicBezTo>
                      <a:pt x="251383" y="504965"/>
                      <a:pt x="248079" y="536802"/>
                      <a:pt x="241786" y="567551"/>
                    </a:cubicBezTo>
                    <a:lnTo>
                      <a:pt x="221135" y="634079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四角形: 角を丸くする 277">
                <a:extLst>
                  <a:ext uri="{FF2B5EF4-FFF2-40B4-BE49-F238E27FC236}">
                    <a16:creationId xmlns:a16="http://schemas.microsoft.com/office/drawing/2014/main" id="{BD202B92-DD7C-4718-B3F9-9B5C1DFC2CA8}"/>
                  </a:ext>
                </a:extLst>
              </p:cNvPr>
              <p:cNvSpPr/>
              <p:nvPr/>
            </p:nvSpPr>
            <p:spPr>
              <a:xfrm>
                <a:off x="5579726" y="5086618"/>
                <a:ext cx="1247778" cy="145519"/>
              </a:xfrm>
              <a:prstGeom prst="roundRect">
                <a:avLst>
                  <a:gd name="adj" fmla="val 13394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四角形: 角を丸くする 278">
                <a:extLst>
                  <a:ext uri="{FF2B5EF4-FFF2-40B4-BE49-F238E27FC236}">
                    <a16:creationId xmlns:a16="http://schemas.microsoft.com/office/drawing/2014/main" id="{AEFAA682-04DB-4570-B64D-9F01F0139967}"/>
                  </a:ext>
                </a:extLst>
              </p:cNvPr>
              <p:cNvSpPr/>
              <p:nvPr/>
            </p:nvSpPr>
            <p:spPr>
              <a:xfrm>
                <a:off x="6006764" y="5067434"/>
                <a:ext cx="393702" cy="183886"/>
              </a:xfrm>
              <a:prstGeom prst="roundRect">
                <a:avLst>
                  <a:gd name="adj" fmla="val 13394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2A483A91-BA0B-42A5-9B5E-9482E4258966}"/>
                  </a:ext>
                </a:extLst>
              </p:cNvPr>
              <p:cNvSpPr/>
              <p:nvPr/>
            </p:nvSpPr>
            <p:spPr>
              <a:xfrm rot="5400000">
                <a:off x="5981525" y="5006844"/>
                <a:ext cx="193932" cy="210998"/>
              </a:xfrm>
              <a:custGeom>
                <a:avLst/>
                <a:gdLst>
                  <a:gd name="connsiteX0" fmla="*/ 0 w 511662"/>
                  <a:gd name="connsiteY0" fmla="*/ 349732 h 608655"/>
                  <a:gd name="connsiteX1" fmla="*/ 0 w 511662"/>
                  <a:gd name="connsiteY1" fmla="*/ 57154 h 608655"/>
                  <a:gd name="connsiteX2" fmla="*/ 57154 w 511662"/>
                  <a:gd name="connsiteY2" fmla="*/ 0 h 608655"/>
                  <a:gd name="connsiteX3" fmla="*/ 114308 w 511662"/>
                  <a:gd name="connsiteY3" fmla="*/ 57154 h 608655"/>
                  <a:gd name="connsiteX4" fmla="*/ 114307 w 511662"/>
                  <a:gd name="connsiteY4" fmla="*/ 137465 h 608655"/>
                  <a:gd name="connsiteX5" fmla="*/ 132451 w 511662"/>
                  <a:gd name="connsiteY5" fmla="*/ 137465 h 608655"/>
                  <a:gd name="connsiteX6" fmla="*/ 132451 w 511662"/>
                  <a:gd name="connsiteY6" fmla="*/ 60993 h 608655"/>
                  <a:gd name="connsiteX7" fmla="*/ 189605 w 511662"/>
                  <a:gd name="connsiteY7" fmla="*/ 3839 h 608655"/>
                  <a:gd name="connsiteX8" fmla="*/ 246759 w 511662"/>
                  <a:gd name="connsiteY8" fmla="*/ 60993 h 608655"/>
                  <a:gd name="connsiteX9" fmla="*/ 246758 w 511662"/>
                  <a:gd name="connsiteY9" fmla="*/ 137465 h 608655"/>
                  <a:gd name="connsiteX10" fmla="*/ 264902 w 511662"/>
                  <a:gd name="connsiteY10" fmla="*/ 137465 h 608655"/>
                  <a:gd name="connsiteX11" fmla="*/ 264902 w 511662"/>
                  <a:gd name="connsiteY11" fmla="*/ 60991 h 608655"/>
                  <a:gd name="connsiteX12" fmla="*/ 322056 w 511662"/>
                  <a:gd name="connsiteY12" fmla="*/ 3837 h 608655"/>
                  <a:gd name="connsiteX13" fmla="*/ 379210 w 511662"/>
                  <a:gd name="connsiteY13" fmla="*/ 60991 h 608655"/>
                  <a:gd name="connsiteX14" fmla="*/ 379209 w 511662"/>
                  <a:gd name="connsiteY14" fmla="*/ 137465 h 608655"/>
                  <a:gd name="connsiteX15" fmla="*/ 397354 w 511662"/>
                  <a:gd name="connsiteY15" fmla="*/ 137465 h 608655"/>
                  <a:gd name="connsiteX16" fmla="*/ 397354 w 511662"/>
                  <a:gd name="connsiteY16" fmla="*/ 60992 h 608655"/>
                  <a:gd name="connsiteX17" fmla="*/ 454508 w 511662"/>
                  <a:gd name="connsiteY17" fmla="*/ 3838 h 608655"/>
                  <a:gd name="connsiteX18" fmla="*/ 511662 w 511662"/>
                  <a:gd name="connsiteY18" fmla="*/ 60992 h 608655"/>
                  <a:gd name="connsiteX19" fmla="*/ 511661 w 511662"/>
                  <a:gd name="connsiteY19" fmla="*/ 353570 h 608655"/>
                  <a:gd name="connsiteX20" fmla="*/ 511660 w 511662"/>
                  <a:gd name="connsiteY20" fmla="*/ 353570 h 608655"/>
                  <a:gd name="connsiteX21" fmla="*/ 511660 w 511662"/>
                  <a:gd name="connsiteY21" fmla="*/ 373060 h 608655"/>
                  <a:gd name="connsiteX22" fmla="*/ 276065 w 511662"/>
                  <a:gd name="connsiteY22" fmla="*/ 608655 h 608655"/>
                  <a:gd name="connsiteX23" fmla="*/ 235596 w 511662"/>
                  <a:gd name="connsiteY23" fmla="*/ 608655 h 608655"/>
                  <a:gd name="connsiteX24" fmla="*/ 1 w 511662"/>
                  <a:gd name="connsiteY24" fmla="*/ 373060 h 608655"/>
                  <a:gd name="connsiteX25" fmla="*/ 1 w 511662"/>
                  <a:gd name="connsiteY25" fmla="*/ 349732 h 608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11662" h="608655">
                    <a:moveTo>
                      <a:pt x="0" y="349732"/>
                    </a:moveTo>
                    <a:lnTo>
                      <a:pt x="0" y="57154"/>
                    </a:lnTo>
                    <a:cubicBezTo>
                      <a:pt x="0" y="25589"/>
                      <a:pt x="25589" y="0"/>
                      <a:pt x="57154" y="0"/>
                    </a:cubicBezTo>
                    <a:cubicBezTo>
                      <a:pt x="88719" y="0"/>
                      <a:pt x="114308" y="25589"/>
                      <a:pt x="114308" y="57154"/>
                    </a:cubicBezTo>
                    <a:lnTo>
                      <a:pt x="114307" y="137465"/>
                    </a:lnTo>
                    <a:lnTo>
                      <a:pt x="132451" y="137465"/>
                    </a:lnTo>
                    <a:lnTo>
                      <a:pt x="132451" y="60993"/>
                    </a:lnTo>
                    <a:cubicBezTo>
                      <a:pt x="132451" y="29428"/>
                      <a:pt x="158040" y="3839"/>
                      <a:pt x="189605" y="3839"/>
                    </a:cubicBezTo>
                    <a:cubicBezTo>
                      <a:pt x="221170" y="3839"/>
                      <a:pt x="246759" y="29428"/>
                      <a:pt x="246759" y="60993"/>
                    </a:cubicBezTo>
                    <a:lnTo>
                      <a:pt x="246758" y="137465"/>
                    </a:lnTo>
                    <a:lnTo>
                      <a:pt x="264902" y="137465"/>
                    </a:lnTo>
                    <a:lnTo>
                      <a:pt x="264902" y="60991"/>
                    </a:lnTo>
                    <a:cubicBezTo>
                      <a:pt x="264902" y="29426"/>
                      <a:pt x="290491" y="3837"/>
                      <a:pt x="322056" y="3837"/>
                    </a:cubicBezTo>
                    <a:cubicBezTo>
                      <a:pt x="353621" y="3837"/>
                      <a:pt x="379210" y="29426"/>
                      <a:pt x="379210" y="60991"/>
                    </a:cubicBezTo>
                    <a:lnTo>
                      <a:pt x="379209" y="137465"/>
                    </a:lnTo>
                    <a:lnTo>
                      <a:pt x="397354" y="137465"/>
                    </a:lnTo>
                    <a:lnTo>
                      <a:pt x="397354" y="60992"/>
                    </a:lnTo>
                    <a:cubicBezTo>
                      <a:pt x="397354" y="29427"/>
                      <a:pt x="422943" y="3838"/>
                      <a:pt x="454508" y="3838"/>
                    </a:cubicBezTo>
                    <a:cubicBezTo>
                      <a:pt x="486073" y="3838"/>
                      <a:pt x="511662" y="29427"/>
                      <a:pt x="511662" y="60992"/>
                    </a:cubicBezTo>
                    <a:cubicBezTo>
                      <a:pt x="511662" y="158518"/>
                      <a:pt x="511661" y="256044"/>
                      <a:pt x="511661" y="353570"/>
                    </a:cubicBezTo>
                    <a:lnTo>
                      <a:pt x="511660" y="353570"/>
                    </a:lnTo>
                    <a:lnTo>
                      <a:pt x="511660" y="373060"/>
                    </a:lnTo>
                    <a:cubicBezTo>
                      <a:pt x="511660" y="503176"/>
                      <a:pt x="406181" y="608655"/>
                      <a:pt x="276065" y="608655"/>
                    </a:cubicBezTo>
                    <a:lnTo>
                      <a:pt x="235596" y="608655"/>
                    </a:lnTo>
                    <a:cubicBezTo>
                      <a:pt x="105480" y="608655"/>
                      <a:pt x="1" y="503176"/>
                      <a:pt x="1" y="373060"/>
                    </a:cubicBezTo>
                    <a:lnTo>
                      <a:pt x="1" y="3497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21885DAF-9334-4940-A1B5-123FAE19674D}"/>
                  </a:ext>
                </a:extLst>
              </p:cNvPr>
              <p:cNvSpPr/>
              <p:nvPr/>
            </p:nvSpPr>
            <p:spPr>
              <a:xfrm rot="16200000" flipH="1">
                <a:off x="6236560" y="5006844"/>
                <a:ext cx="193932" cy="210998"/>
              </a:xfrm>
              <a:custGeom>
                <a:avLst/>
                <a:gdLst>
                  <a:gd name="connsiteX0" fmla="*/ 0 w 511662"/>
                  <a:gd name="connsiteY0" fmla="*/ 349732 h 608655"/>
                  <a:gd name="connsiteX1" fmla="*/ 0 w 511662"/>
                  <a:gd name="connsiteY1" fmla="*/ 57154 h 608655"/>
                  <a:gd name="connsiteX2" fmla="*/ 57154 w 511662"/>
                  <a:gd name="connsiteY2" fmla="*/ 0 h 608655"/>
                  <a:gd name="connsiteX3" fmla="*/ 114308 w 511662"/>
                  <a:gd name="connsiteY3" fmla="*/ 57154 h 608655"/>
                  <a:gd name="connsiteX4" fmla="*/ 114307 w 511662"/>
                  <a:gd name="connsiteY4" fmla="*/ 137465 h 608655"/>
                  <a:gd name="connsiteX5" fmla="*/ 132451 w 511662"/>
                  <a:gd name="connsiteY5" fmla="*/ 137465 h 608655"/>
                  <a:gd name="connsiteX6" fmla="*/ 132451 w 511662"/>
                  <a:gd name="connsiteY6" fmla="*/ 60993 h 608655"/>
                  <a:gd name="connsiteX7" fmla="*/ 189605 w 511662"/>
                  <a:gd name="connsiteY7" fmla="*/ 3839 h 608655"/>
                  <a:gd name="connsiteX8" fmla="*/ 246759 w 511662"/>
                  <a:gd name="connsiteY8" fmla="*/ 60993 h 608655"/>
                  <a:gd name="connsiteX9" fmla="*/ 246758 w 511662"/>
                  <a:gd name="connsiteY9" fmla="*/ 137465 h 608655"/>
                  <a:gd name="connsiteX10" fmla="*/ 264902 w 511662"/>
                  <a:gd name="connsiteY10" fmla="*/ 137465 h 608655"/>
                  <a:gd name="connsiteX11" fmla="*/ 264902 w 511662"/>
                  <a:gd name="connsiteY11" fmla="*/ 60991 h 608655"/>
                  <a:gd name="connsiteX12" fmla="*/ 322056 w 511662"/>
                  <a:gd name="connsiteY12" fmla="*/ 3837 h 608655"/>
                  <a:gd name="connsiteX13" fmla="*/ 379210 w 511662"/>
                  <a:gd name="connsiteY13" fmla="*/ 60991 h 608655"/>
                  <a:gd name="connsiteX14" fmla="*/ 379209 w 511662"/>
                  <a:gd name="connsiteY14" fmla="*/ 137465 h 608655"/>
                  <a:gd name="connsiteX15" fmla="*/ 397354 w 511662"/>
                  <a:gd name="connsiteY15" fmla="*/ 137465 h 608655"/>
                  <a:gd name="connsiteX16" fmla="*/ 397354 w 511662"/>
                  <a:gd name="connsiteY16" fmla="*/ 60992 h 608655"/>
                  <a:gd name="connsiteX17" fmla="*/ 454508 w 511662"/>
                  <a:gd name="connsiteY17" fmla="*/ 3838 h 608655"/>
                  <a:gd name="connsiteX18" fmla="*/ 511662 w 511662"/>
                  <a:gd name="connsiteY18" fmla="*/ 60992 h 608655"/>
                  <a:gd name="connsiteX19" fmla="*/ 511661 w 511662"/>
                  <a:gd name="connsiteY19" fmla="*/ 353570 h 608655"/>
                  <a:gd name="connsiteX20" fmla="*/ 511660 w 511662"/>
                  <a:gd name="connsiteY20" fmla="*/ 353570 h 608655"/>
                  <a:gd name="connsiteX21" fmla="*/ 511660 w 511662"/>
                  <a:gd name="connsiteY21" fmla="*/ 373060 h 608655"/>
                  <a:gd name="connsiteX22" fmla="*/ 276065 w 511662"/>
                  <a:gd name="connsiteY22" fmla="*/ 608655 h 608655"/>
                  <a:gd name="connsiteX23" fmla="*/ 235596 w 511662"/>
                  <a:gd name="connsiteY23" fmla="*/ 608655 h 608655"/>
                  <a:gd name="connsiteX24" fmla="*/ 1 w 511662"/>
                  <a:gd name="connsiteY24" fmla="*/ 373060 h 608655"/>
                  <a:gd name="connsiteX25" fmla="*/ 1 w 511662"/>
                  <a:gd name="connsiteY25" fmla="*/ 349732 h 608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11662" h="608655">
                    <a:moveTo>
                      <a:pt x="0" y="349732"/>
                    </a:moveTo>
                    <a:lnTo>
                      <a:pt x="0" y="57154"/>
                    </a:lnTo>
                    <a:cubicBezTo>
                      <a:pt x="0" y="25589"/>
                      <a:pt x="25589" y="0"/>
                      <a:pt x="57154" y="0"/>
                    </a:cubicBezTo>
                    <a:cubicBezTo>
                      <a:pt x="88719" y="0"/>
                      <a:pt x="114308" y="25589"/>
                      <a:pt x="114308" y="57154"/>
                    </a:cubicBezTo>
                    <a:lnTo>
                      <a:pt x="114307" y="137465"/>
                    </a:lnTo>
                    <a:lnTo>
                      <a:pt x="132451" y="137465"/>
                    </a:lnTo>
                    <a:lnTo>
                      <a:pt x="132451" y="60993"/>
                    </a:lnTo>
                    <a:cubicBezTo>
                      <a:pt x="132451" y="29428"/>
                      <a:pt x="158040" y="3839"/>
                      <a:pt x="189605" y="3839"/>
                    </a:cubicBezTo>
                    <a:cubicBezTo>
                      <a:pt x="221170" y="3839"/>
                      <a:pt x="246759" y="29428"/>
                      <a:pt x="246759" y="60993"/>
                    </a:cubicBezTo>
                    <a:lnTo>
                      <a:pt x="246758" y="137465"/>
                    </a:lnTo>
                    <a:lnTo>
                      <a:pt x="264902" y="137465"/>
                    </a:lnTo>
                    <a:lnTo>
                      <a:pt x="264902" y="60991"/>
                    </a:lnTo>
                    <a:cubicBezTo>
                      <a:pt x="264902" y="29426"/>
                      <a:pt x="290491" y="3837"/>
                      <a:pt x="322056" y="3837"/>
                    </a:cubicBezTo>
                    <a:cubicBezTo>
                      <a:pt x="353621" y="3837"/>
                      <a:pt x="379210" y="29426"/>
                      <a:pt x="379210" y="60991"/>
                    </a:cubicBezTo>
                    <a:lnTo>
                      <a:pt x="379209" y="137465"/>
                    </a:lnTo>
                    <a:lnTo>
                      <a:pt x="397354" y="137465"/>
                    </a:lnTo>
                    <a:lnTo>
                      <a:pt x="397354" y="60992"/>
                    </a:lnTo>
                    <a:cubicBezTo>
                      <a:pt x="397354" y="29427"/>
                      <a:pt x="422943" y="3838"/>
                      <a:pt x="454508" y="3838"/>
                    </a:cubicBezTo>
                    <a:cubicBezTo>
                      <a:pt x="486073" y="3838"/>
                      <a:pt x="511662" y="29427"/>
                      <a:pt x="511662" y="60992"/>
                    </a:cubicBezTo>
                    <a:cubicBezTo>
                      <a:pt x="511662" y="158518"/>
                      <a:pt x="511661" y="256044"/>
                      <a:pt x="511661" y="353570"/>
                    </a:cubicBezTo>
                    <a:lnTo>
                      <a:pt x="511660" y="353570"/>
                    </a:lnTo>
                    <a:lnTo>
                      <a:pt x="511660" y="373060"/>
                    </a:lnTo>
                    <a:cubicBezTo>
                      <a:pt x="511660" y="503176"/>
                      <a:pt x="406181" y="608655"/>
                      <a:pt x="276065" y="608655"/>
                    </a:cubicBezTo>
                    <a:lnTo>
                      <a:pt x="235596" y="608655"/>
                    </a:lnTo>
                    <a:cubicBezTo>
                      <a:pt x="105480" y="608655"/>
                      <a:pt x="1" y="503176"/>
                      <a:pt x="1" y="373060"/>
                    </a:cubicBezTo>
                    <a:lnTo>
                      <a:pt x="1" y="3497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82" name="グループ化 281">
                <a:extLst>
                  <a:ext uri="{FF2B5EF4-FFF2-40B4-BE49-F238E27FC236}">
                    <a16:creationId xmlns:a16="http://schemas.microsoft.com/office/drawing/2014/main" id="{77A1A874-03EF-4205-AECA-E9E4CD88669D}"/>
                  </a:ext>
                </a:extLst>
              </p:cNvPr>
              <p:cNvGrpSpPr/>
              <p:nvPr/>
            </p:nvGrpSpPr>
            <p:grpSpPr>
              <a:xfrm flipH="1">
                <a:off x="6405999" y="4683363"/>
                <a:ext cx="1054761" cy="1101131"/>
                <a:chOff x="6819237" y="4683363"/>
                <a:chExt cx="1054761" cy="1101131"/>
              </a:xfrm>
              <a:solidFill>
                <a:srgbClr val="FF0000"/>
              </a:solidFill>
            </p:grpSpPr>
            <p:sp>
              <p:nvSpPr>
                <p:cNvPr id="321" name="四角形: 角を丸くする 320">
                  <a:extLst>
                    <a:ext uri="{FF2B5EF4-FFF2-40B4-BE49-F238E27FC236}">
                      <a16:creationId xmlns:a16="http://schemas.microsoft.com/office/drawing/2014/main" id="{021007CE-B262-4A1B-81DD-7C2BB2B25A80}"/>
                    </a:ext>
                  </a:extLst>
                </p:cNvPr>
                <p:cNvSpPr/>
                <p:nvPr/>
              </p:nvSpPr>
              <p:spPr>
                <a:xfrm rot="1358012">
                  <a:off x="7713864" y="4972600"/>
                  <a:ext cx="127556" cy="322840"/>
                </a:xfrm>
                <a:prstGeom prst="roundRect">
                  <a:avLst>
                    <a:gd name="adj" fmla="val 16398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322" name="グループ化 321">
                  <a:extLst>
                    <a:ext uri="{FF2B5EF4-FFF2-40B4-BE49-F238E27FC236}">
                      <a16:creationId xmlns:a16="http://schemas.microsoft.com/office/drawing/2014/main" id="{825FA52C-17CE-4BA4-B0C1-E6F3EC5090C5}"/>
                    </a:ext>
                  </a:extLst>
                </p:cNvPr>
                <p:cNvGrpSpPr/>
                <p:nvPr/>
              </p:nvGrpSpPr>
              <p:grpSpPr>
                <a:xfrm>
                  <a:off x="6819237" y="4683363"/>
                  <a:ext cx="1054761" cy="1101131"/>
                  <a:chOff x="4558637" y="4683363"/>
                  <a:chExt cx="1054761" cy="1101131"/>
                </a:xfrm>
                <a:grpFill/>
              </p:grpSpPr>
              <p:sp>
                <p:nvSpPr>
                  <p:cNvPr id="323" name="フリーフォーム: 図形 322">
                    <a:extLst>
                      <a:ext uri="{FF2B5EF4-FFF2-40B4-BE49-F238E27FC236}">
                        <a16:creationId xmlns:a16="http://schemas.microsoft.com/office/drawing/2014/main" id="{E1902D88-186A-4694-889D-920F81794CA5}"/>
                      </a:ext>
                    </a:extLst>
                  </p:cNvPr>
                  <p:cNvSpPr/>
                  <p:nvPr/>
                </p:nvSpPr>
                <p:spPr>
                  <a:xfrm>
                    <a:off x="4558637" y="4683363"/>
                    <a:ext cx="1054761" cy="1005105"/>
                  </a:xfrm>
                  <a:custGeom>
                    <a:avLst/>
                    <a:gdLst>
                      <a:gd name="connsiteX0" fmla="*/ 642937 w 1042987"/>
                      <a:gd name="connsiteY0" fmla="*/ 0 h 938213"/>
                      <a:gd name="connsiteX1" fmla="*/ 414337 w 1042987"/>
                      <a:gd name="connsiteY1" fmla="*/ 547688 h 938213"/>
                      <a:gd name="connsiteX2" fmla="*/ 0 w 1042987"/>
                      <a:gd name="connsiteY2" fmla="*/ 752475 h 938213"/>
                      <a:gd name="connsiteX3" fmla="*/ 233362 w 1042987"/>
                      <a:gd name="connsiteY3" fmla="*/ 938213 h 938213"/>
                      <a:gd name="connsiteX4" fmla="*/ 547687 w 1042987"/>
                      <a:gd name="connsiteY4" fmla="*/ 938213 h 938213"/>
                      <a:gd name="connsiteX5" fmla="*/ 1042987 w 1042987"/>
                      <a:gd name="connsiteY5" fmla="*/ 404813 h 938213"/>
                      <a:gd name="connsiteX6" fmla="*/ 1042987 w 1042987"/>
                      <a:gd name="connsiteY6" fmla="*/ 295275 h 938213"/>
                      <a:gd name="connsiteX7" fmla="*/ 819150 w 1042987"/>
                      <a:gd name="connsiteY7" fmla="*/ 209550 h 938213"/>
                      <a:gd name="connsiteX8" fmla="*/ 642937 w 1042987"/>
                      <a:gd name="connsiteY8" fmla="*/ 0 h 938213"/>
                      <a:gd name="connsiteX0" fmla="*/ 642937 w 1042987"/>
                      <a:gd name="connsiteY0" fmla="*/ 0 h 938213"/>
                      <a:gd name="connsiteX1" fmla="*/ 414337 w 1042987"/>
                      <a:gd name="connsiteY1" fmla="*/ 547688 h 938213"/>
                      <a:gd name="connsiteX2" fmla="*/ 0 w 1042987"/>
                      <a:gd name="connsiteY2" fmla="*/ 752475 h 938213"/>
                      <a:gd name="connsiteX3" fmla="*/ 233362 w 1042987"/>
                      <a:gd name="connsiteY3" fmla="*/ 938213 h 938213"/>
                      <a:gd name="connsiteX4" fmla="*/ 547687 w 1042987"/>
                      <a:gd name="connsiteY4" fmla="*/ 938213 h 938213"/>
                      <a:gd name="connsiteX5" fmla="*/ 895350 w 1042987"/>
                      <a:gd name="connsiteY5" fmla="*/ 610282 h 938213"/>
                      <a:gd name="connsiteX6" fmla="*/ 1042987 w 1042987"/>
                      <a:gd name="connsiteY6" fmla="*/ 295275 h 938213"/>
                      <a:gd name="connsiteX7" fmla="*/ 819150 w 1042987"/>
                      <a:gd name="connsiteY7" fmla="*/ 209550 h 938213"/>
                      <a:gd name="connsiteX8" fmla="*/ 642937 w 1042987"/>
                      <a:gd name="connsiteY8" fmla="*/ 0 h 938213"/>
                      <a:gd name="connsiteX0" fmla="*/ 642937 w 1042987"/>
                      <a:gd name="connsiteY0" fmla="*/ 0 h 942680"/>
                      <a:gd name="connsiteX1" fmla="*/ 414337 w 1042987"/>
                      <a:gd name="connsiteY1" fmla="*/ 547688 h 942680"/>
                      <a:gd name="connsiteX2" fmla="*/ 0 w 1042987"/>
                      <a:gd name="connsiteY2" fmla="*/ 752475 h 942680"/>
                      <a:gd name="connsiteX3" fmla="*/ 233362 w 1042987"/>
                      <a:gd name="connsiteY3" fmla="*/ 938213 h 942680"/>
                      <a:gd name="connsiteX4" fmla="*/ 695324 w 1042987"/>
                      <a:gd name="connsiteY4" fmla="*/ 942680 h 942680"/>
                      <a:gd name="connsiteX5" fmla="*/ 895350 w 1042987"/>
                      <a:gd name="connsiteY5" fmla="*/ 610282 h 942680"/>
                      <a:gd name="connsiteX6" fmla="*/ 1042987 w 1042987"/>
                      <a:gd name="connsiteY6" fmla="*/ 295275 h 942680"/>
                      <a:gd name="connsiteX7" fmla="*/ 819150 w 1042987"/>
                      <a:gd name="connsiteY7" fmla="*/ 209550 h 942680"/>
                      <a:gd name="connsiteX8" fmla="*/ 642937 w 1042987"/>
                      <a:gd name="connsiteY8" fmla="*/ 0 h 942680"/>
                      <a:gd name="connsiteX0" fmla="*/ 642937 w 1042987"/>
                      <a:gd name="connsiteY0" fmla="*/ 0 h 942680"/>
                      <a:gd name="connsiteX1" fmla="*/ 423862 w 1042987"/>
                      <a:gd name="connsiteY1" fmla="*/ 480687 h 942680"/>
                      <a:gd name="connsiteX2" fmla="*/ 0 w 1042987"/>
                      <a:gd name="connsiteY2" fmla="*/ 752475 h 942680"/>
                      <a:gd name="connsiteX3" fmla="*/ 233362 w 1042987"/>
                      <a:gd name="connsiteY3" fmla="*/ 938213 h 942680"/>
                      <a:gd name="connsiteX4" fmla="*/ 695324 w 1042987"/>
                      <a:gd name="connsiteY4" fmla="*/ 942680 h 942680"/>
                      <a:gd name="connsiteX5" fmla="*/ 895350 w 1042987"/>
                      <a:gd name="connsiteY5" fmla="*/ 610282 h 942680"/>
                      <a:gd name="connsiteX6" fmla="*/ 1042987 w 1042987"/>
                      <a:gd name="connsiteY6" fmla="*/ 295275 h 942680"/>
                      <a:gd name="connsiteX7" fmla="*/ 819150 w 1042987"/>
                      <a:gd name="connsiteY7" fmla="*/ 209550 h 942680"/>
                      <a:gd name="connsiteX8" fmla="*/ 642937 w 1042987"/>
                      <a:gd name="connsiteY8" fmla="*/ 0 h 942680"/>
                      <a:gd name="connsiteX0" fmla="*/ 657616 w 1057666"/>
                      <a:gd name="connsiteY0" fmla="*/ 0 h 942680"/>
                      <a:gd name="connsiteX1" fmla="*/ 438541 w 1057666"/>
                      <a:gd name="connsiteY1" fmla="*/ 480687 h 942680"/>
                      <a:gd name="connsiteX2" fmla="*/ 14679 w 1057666"/>
                      <a:gd name="connsiteY2" fmla="*/ 752475 h 942680"/>
                      <a:gd name="connsiteX3" fmla="*/ 248041 w 1057666"/>
                      <a:gd name="connsiteY3" fmla="*/ 938213 h 942680"/>
                      <a:gd name="connsiteX4" fmla="*/ 710003 w 1057666"/>
                      <a:gd name="connsiteY4" fmla="*/ 942680 h 942680"/>
                      <a:gd name="connsiteX5" fmla="*/ 910029 w 1057666"/>
                      <a:gd name="connsiteY5" fmla="*/ 610282 h 942680"/>
                      <a:gd name="connsiteX6" fmla="*/ 1057666 w 1057666"/>
                      <a:gd name="connsiteY6" fmla="*/ 295275 h 942680"/>
                      <a:gd name="connsiteX7" fmla="*/ 833829 w 1057666"/>
                      <a:gd name="connsiteY7" fmla="*/ 209550 h 942680"/>
                      <a:gd name="connsiteX8" fmla="*/ 657616 w 1057666"/>
                      <a:gd name="connsiteY8" fmla="*/ 0 h 942680"/>
                      <a:gd name="connsiteX0" fmla="*/ 660602 w 1060652"/>
                      <a:gd name="connsiteY0" fmla="*/ 0 h 942680"/>
                      <a:gd name="connsiteX1" fmla="*/ 441527 w 1060652"/>
                      <a:gd name="connsiteY1" fmla="*/ 480687 h 942680"/>
                      <a:gd name="connsiteX2" fmla="*/ 17665 w 1060652"/>
                      <a:gd name="connsiteY2" fmla="*/ 752475 h 942680"/>
                      <a:gd name="connsiteX3" fmla="*/ 251027 w 1060652"/>
                      <a:gd name="connsiteY3" fmla="*/ 938213 h 942680"/>
                      <a:gd name="connsiteX4" fmla="*/ 712989 w 1060652"/>
                      <a:gd name="connsiteY4" fmla="*/ 942680 h 942680"/>
                      <a:gd name="connsiteX5" fmla="*/ 913015 w 1060652"/>
                      <a:gd name="connsiteY5" fmla="*/ 610282 h 942680"/>
                      <a:gd name="connsiteX6" fmla="*/ 1060652 w 1060652"/>
                      <a:gd name="connsiteY6" fmla="*/ 295275 h 942680"/>
                      <a:gd name="connsiteX7" fmla="*/ 836815 w 1060652"/>
                      <a:gd name="connsiteY7" fmla="*/ 209550 h 942680"/>
                      <a:gd name="connsiteX8" fmla="*/ 660602 w 1060652"/>
                      <a:gd name="connsiteY8" fmla="*/ 0 h 942680"/>
                      <a:gd name="connsiteX0" fmla="*/ 660602 w 1060652"/>
                      <a:gd name="connsiteY0" fmla="*/ 0 h 942682"/>
                      <a:gd name="connsiteX1" fmla="*/ 441527 w 1060652"/>
                      <a:gd name="connsiteY1" fmla="*/ 480687 h 942682"/>
                      <a:gd name="connsiteX2" fmla="*/ 17665 w 1060652"/>
                      <a:gd name="connsiteY2" fmla="*/ 752475 h 942682"/>
                      <a:gd name="connsiteX3" fmla="*/ 251027 w 1060652"/>
                      <a:gd name="connsiteY3" fmla="*/ 938213 h 942682"/>
                      <a:gd name="connsiteX4" fmla="*/ 712989 w 1060652"/>
                      <a:gd name="connsiteY4" fmla="*/ 942680 h 942682"/>
                      <a:gd name="connsiteX5" fmla="*/ 913015 w 1060652"/>
                      <a:gd name="connsiteY5" fmla="*/ 610282 h 942682"/>
                      <a:gd name="connsiteX6" fmla="*/ 1060652 w 1060652"/>
                      <a:gd name="connsiteY6" fmla="*/ 295275 h 942682"/>
                      <a:gd name="connsiteX7" fmla="*/ 836815 w 1060652"/>
                      <a:gd name="connsiteY7" fmla="*/ 209550 h 942682"/>
                      <a:gd name="connsiteX8" fmla="*/ 660602 w 1060652"/>
                      <a:gd name="connsiteY8" fmla="*/ 0 h 942682"/>
                      <a:gd name="connsiteX0" fmla="*/ 660602 w 1060652"/>
                      <a:gd name="connsiteY0" fmla="*/ 0 h 942682"/>
                      <a:gd name="connsiteX1" fmla="*/ 441527 w 1060652"/>
                      <a:gd name="connsiteY1" fmla="*/ 480687 h 942682"/>
                      <a:gd name="connsiteX2" fmla="*/ 17665 w 1060652"/>
                      <a:gd name="connsiteY2" fmla="*/ 752475 h 942682"/>
                      <a:gd name="connsiteX3" fmla="*/ 251027 w 1060652"/>
                      <a:gd name="connsiteY3" fmla="*/ 938213 h 942682"/>
                      <a:gd name="connsiteX4" fmla="*/ 712989 w 1060652"/>
                      <a:gd name="connsiteY4" fmla="*/ 942680 h 942682"/>
                      <a:gd name="connsiteX5" fmla="*/ 913015 w 1060652"/>
                      <a:gd name="connsiteY5" fmla="*/ 610282 h 942682"/>
                      <a:gd name="connsiteX6" fmla="*/ 1060652 w 1060652"/>
                      <a:gd name="connsiteY6" fmla="*/ 295275 h 942682"/>
                      <a:gd name="connsiteX7" fmla="*/ 836815 w 1060652"/>
                      <a:gd name="connsiteY7" fmla="*/ 209550 h 942682"/>
                      <a:gd name="connsiteX8" fmla="*/ 660602 w 1060652"/>
                      <a:gd name="connsiteY8" fmla="*/ 0 h 942682"/>
                      <a:gd name="connsiteX0" fmla="*/ 646789 w 1046839"/>
                      <a:gd name="connsiteY0" fmla="*/ 0 h 942682"/>
                      <a:gd name="connsiteX1" fmla="*/ 406283 w 1046839"/>
                      <a:gd name="connsiteY1" fmla="*/ 469520 h 942682"/>
                      <a:gd name="connsiteX2" fmla="*/ 3852 w 1046839"/>
                      <a:gd name="connsiteY2" fmla="*/ 752475 h 942682"/>
                      <a:gd name="connsiteX3" fmla="*/ 237214 w 1046839"/>
                      <a:gd name="connsiteY3" fmla="*/ 938213 h 942682"/>
                      <a:gd name="connsiteX4" fmla="*/ 699176 w 1046839"/>
                      <a:gd name="connsiteY4" fmla="*/ 942680 h 942682"/>
                      <a:gd name="connsiteX5" fmla="*/ 899202 w 1046839"/>
                      <a:gd name="connsiteY5" fmla="*/ 610282 h 942682"/>
                      <a:gd name="connsiteX6" fmla="*/ 1046839 w 1046839"/>
                      <a:gd name="connsiteY6" fmla="*/ 295275 h 942682"/>
                      <a:gd name="connsiteX7" fmla="*/ 823002 w 1046839"/>
                      <a:gd name="connsiteY7" fmla="*/ 209550 h 942682"/>
                      <a:gd name="connsiteX8" fmla="*/ 646789 w 1046839"/>
                      <a:gd name="connsiteY8" fmla="*/ 0 h 942682"/>
                      <a:gd name="connsiteX0" fmla="*/ 654711 w 1054761"/>
                      <a:gd name="connsiteY0" fmla="*/ 0 h 942682"/>
                      <a:gd name="connsiteX1" fmla="*/ 414205 w 1054761"/>
                      <a:gd name="connsiteY1" fmla="*/ 469520 h 942682"/>
                      <a:gd name="connsiteX2" fmla="*/ 11774 w 1054761"/>
                      <a:gd name="connsiteY2" fmla="*/ 752475 h 942682"/>
                      <a:gd name="connsiteX3" fmla="*/ 245136 w 1054761"/>
                      <a:gd name="connsiteY3" fmla="*/ 938213 h 942682"/>
                      <a:gd name="connsiteX4" fmla="*/ 707098 w 1054761"/>
                      <a:gd name="connsiteY4" fmla="*/ 942680 h 942682"/>
                      <a:gd name="connsiteX5" fmla="*/ 907124 w 1054761"/>
                      <a:gd name="connsiteY5" fmla="*/ 610282 h 942682"/>
                      <a:gd name="connsiteX6" fmla="*/ 1054761 w 1054761"/>
                      <a:gd name="connsiteY6" fmla="*/ 295275 h 942682"/>
                      <a:gd name="connsiteX7" fmla="*/ 830924 w 1054761"/>
                      <a:gd name="connsiteY7" fmla="*/ 209550 h 942682"/>
                      <a:gd name="connsiteX8" fmla="*/ 654711 w 1054761"/>
                      <a:gd name="connsiteY8" fmla="*/ 0 h 942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54761" h="942682">
                        <a:moveTo>
                          <a:pt x="654711" y="0"/>
                        </a:moveTo>
                        <a:cubicBezTo>
                          <a:pt x="581686" y="160229"/>
                          <a:pt x="499137" y="389692"/>
                          <a:pt x="414205" y="469520"/>
                        </a:cubicBezTo>
                        <a:cubicBezTo>
                          <a:pt x="329273" y="549348"/>
                          <a:pt x="68527" y="643092"/>
                          <a:pt x="11774" y="752475"/>
                        </a:cubicBezTo>
                        <a:cubicBezTo>
                          <a:pt x="-44979" y="861858"/>
                          <a:pt x="114962" y="938834"/>
                          <a:pt x="245136" y="938213"/>
                        </a:cubicBezTo>
                        <a:lnTo>
                          <a:pt x="707098" y="942680"/>
                        </a:lnTo>
                        <a:cubicBezTo>
                          <a:pt x="783298" y="943548"/>
                          <a:pt x="840449" y="721081"/>
                          <a:pt x="907124" y="610282"/>
                        </a:cubicBezTo>
                        <a:lnTo>
                          <a:pt x="1054761" y="295275"/>
                        </a:lnTo>
                        <a:lnTo>
                          <a:pt x="830924" y="209550"/>
                        </a:lnTo>
                        <a:lnTo>
                          <a:pt x="654711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4" name="フリーフォーム: 図形 323">
                    <a:extLst>
                      <a:ext uri="{FF2B5EF4-FFF2-40B4-BE49-F238E27FC236}">
                        <a16:creationId xmlns:a16="http://schemas.microsoft.com/office/drawing/2014/main" id="{0AEC5323-51E8-4B27-AEA6-FBDCC035D032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5011916" y="4752339"/>
                    <a:ext cx="188197" cy="1032155"/>
                  </a:xfrm>
                  <a:custGeom>
                    <a:avLst/>
                    <a:gdLst>
                      <a:gd name="connsiteX0" fmla="*/ 0 w 188197"/>
                      <a:gd name="connsiteY0" fmla="*/ 0 h 1032155"/>
                      <a:gd name="connsiteX1" fmla="*/ 110662 w 188197"/>
                      <a:gd name="connsiteY1" fmla="*/ 44122 h 1032155"/>
                      <a:gd name="connsiteX2" fmla="*/ 137778 w 188197"/>
                      <a:gd name="connsiteY2" fmla="*/ 132993 h 1032155"/>
                      <a:gd name="connsiteX3" fmla="*/ 188197 w 188197"/>
                      <a:gd name="connsiteY3" fmla="*/ 577266 h 1032155"/>
                      <a:gd name="connsiteX4" fmla="*/ 175162 w 188197"/>
                      <a:gd name="connsiteY4" fmla="*/ 807292 h 1032155"/>
                      <a:gd name="connsiteX5" fmla="*/ 146887 w 188197"/>
                      <a:gd name="connsiteY5" fmla="*/ 969338 h 1032155"/>
                      <a:gd name="connsiteX6" fmla="*/ 40553 w 188197"/>
                      <a:gd name="connsiteY6" fmla="*/ 1029277 h 1032155"/>
                      <a:gd name="connsiteX7" fmla="*/ 34635 w 188197"/>
                      <a:gd name="connsiteY7" fmla="*/ 1032155 h 1032155"/>
                      <a:gd name="connsiteX8" fmla="*/ 48333 w 188197"/>
                      <a:gd name="connsiteY8" fmla="*/ 983754 h 1032155"/>
                      <a:gd name="connsiteX9" fmla="*/ 91125 w 188197"/>
                      <a:gd name="connsiteY9" fmla="*/ 577266 h 1032155"/>
                      <a:gd name="connsiteX10" fmla="*/ 48333 w 188197"/>
                      <a:gd name="connsiteY10" fmla="*/ 170779 h 1032155"/>
                      <a:gd name="connsiteX11" fmla="*/ 0 w 188197"/>
                      <a:gd name="connsiteY11" fmla="*/ 0 h 10321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8197" h="1032155">
                        <a:moveTo>
                          <a:pt x="0" y="0"/>
                        </a:moveTo>
                        <a:lnTo>
                          <a:pt x="110662" y="44122"/>
                        </a:lnTo>
                        <a:lnTo>
                          <a:pt x="137778" y="132993"/>
                        </a:lnTo>
                        <a:cubicBezTo>
                          <a:pt x="170244" y="269545"/>
                          <a:pt x="188197" y="419676"/>
                          <a:pt x="188197" y="577266"/>
                        </a:cubicBezTo>
                        <a:cubicBezTo>
                          <a:pt x="188197" y="656061"/>
                          <a:pt x="183709" y="732991"/>
                          <a:pt x="175162" y="807292"/>
                        </a:cubicBezTo>
                        <a:lnTo>
                          <a:pt x="146887" y="969338"/>
                        </a:lnTo>
                        <a:lnTo>
                          <a:pt x="40553" y="1029277"/>
                        </a:lnTo>
                        <a:lnTo>
                          <a:pt x="34635" y="1032155"/>
                        </a:lnTo>
                        <a:lnTo>
                          <a:pt x="48333" y="983754"/>
                        </a:lnTo>
                        <a:cubicBezTo>
                          <a:pt x="75888" y="858816"/>
                          <a:pt x="91124" y="721454"/>
                          <a:pt x="91125" y="577266"/>
                        </a:cubicBezTo>
                        <a:cubicBezTo>
                          <a:pt x="91124" y="433079"/>
                          <a:pt x="75888" y="295717"/>
                          <a:pt x="48333" y="170779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25" name="フリーフォーム: 図形 324">
                    <a:extLst>
                      <a:ext uri="{FF2B5EF4-FFF2-40B4-BE49-F238E27FC236}">
                        <a16:creationId xmlns:a16="http://schemas.microsoft.com/office/drawing/2014/main" id="{7DCE7A38-9F6D-4094-A8F5-A75BF498C34A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823513" y="5030855"/>
                    <a:ext cx="76205" cy="687839"/>
                  </a:xfrm>
                  <a:custGeom>
                    <a:avLst/>
                    <a:gdLst>
                      <a:gd name="connsiteX0" fmla="*/ 48409 w 76205"/>
                      <a:gd name="connsiteY0" fmla="*/ 0 h 687839"/>
                      <a:gd name="connsiteX1" fmla="*/ 63171 w 76205"/>
                      <a:gd name="connsiteY1" fmla="*/ 84599 h 687839"/>
                      <a:gd name="connsiteX2" fmla="*/ 76205 w 76205"/>
                      <a:gd name="connsiteY2" fmla="*/ 314624 h 687839"/>
                      <a:gd name="connsiteX3" fmla="*/ 63171 w 76205"/>
                      <a:gd name="connsiteY3" fmla="*/ 544650 h 687839"/>
                      <a:gd name="connsiteX4" fmla="*/ 39539 w 76205"/>
                      <a:gd name="connsiteY4" fmla="*/ 680081 h 687839"/>
                      <a:gd name="connsiteX5" fmla="*/ 12963 w 76205"/>
                      <a:gd name="connsiteY5" fmla="*/ 687089 h 687839"/>
                      <a:gd name="connsiteX6" fmla="*/ 0 w 76205"/>
                      <a:gd name="connsiteY6" fmla="*/ 687839 h 687839"/>
                      <a:gd name="connsiteX7" fmla="*/ 25620 w 76205"/>
                      <a:gd name="connsiteY7" fmla="*/ 536925 h 687839"/>
                      <a:gd name="connsiteX8" fmla="*/ 37877 w 76205"/>
                      <a:gd name="connsiteY8" fmla="*/ 314624 h 687839"/>
                      <a:gd name="connsiteX9" fmla="*/ 29021 w 76205"/>
                      <a:gd name="connsiteY9" fmla="*/ 153996 h 687839"/>
                      <a:gd name="connsiteX10" fmla="*/ 39587 w 76205"/>
                      <a:gd name="connsiteY10" fmla="*/ 125499 h 687839"/>
                      <a:gd name="connsiteX11" fmla="*/ 49216 w 76205"/>
                      <a:gd name="connsiteY11" fmla="*/ 15897 h 687839"/>
                      <a:gd name="connsiteX12" fmla="*/ 48409 w 76205"/>
                      <a:gd name="connsiteY12" fmla="*/ 0 h 6878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76205" h="687839">
                        <a:moveTo>
                          <a:pt x="48409" y="0"/>
                        </a:moveTo>
                        <a:lnTo>
                          <a:pt x="63171" y="84599"/>
                        </a:lnTo>
                        <a:cubicBezTo>
                          <a:pt x="71717" y="158899"/>
                          <a:pt x="76205" y="235829"/>
                          <a:pt x="76205" y="314624"/>
                        </a:cubicBezTo>
                        <a:cubicBezTo>
                          <a:pt x="76205" y="393419"/>
                          <a:pt x="71717" y="470349"/>
                          <a:pt x="63171" y="544650"/>
                        </a:cubicBezTo>
                        <a:lnTo>
                          <a:pt x="39539" y="680081"/>
                        </a:lnTo>
                        <a:lnTo>
                          <a:pt x="12963" y="687089"/>
                        </a:lnTo>
                        <a:lnTo>
                          <a:pt x="0" y="687839"/>
                        </a:lnTo>
                        <a:lnTo>
                          <a:pt x="25620" y="536925"/>
                        </a:lnTo>
                        <a:cubicBezTo>
                          <a:pt x="33657" y="465120"/>
                          <a:pt x="37877" y="390773"/>
                          <a:pt x="37877" y="314624"/>
                        </a:cubicBezTo>
                        <a:lnTo>
                          <a:pt x="29021" y="153996"/>
                        </a:lnTo>
                        <a:lnTo>
                          <a:pt x="39587" y="125499"/>
                        </a:lnTo>
                        <a:cubicBezTo>
                          <a:pt x="47336" y="96455"/>
                          <a:pt x="49970" y="58850"/>
                          <a:pt x="49216" y="15897"/>
                        </a:cubicBezTo>
                        <a:lnTo>
                          <a:pt x="48409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26" name="フリーフォーム: 図形 325">
                    <a:extLst>
                      <a:ext uri="{FF2B5EF4-FFF2-40B4-BE49-F238E27FC236}">
                        <a16:creationId xmlns:a16="http://schemas.microsoft.com/office/drawing/2014/main" id="{8656E955-BCC0-47FD-A387-EC0BD139BF37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5227226" y="4904479"/>
                    <a:ext cx="161302" cy="869300"/>
                  </a:xfrm>
                  <a:custGeom>
                    <a:avLst/>
                    <a:gdLst>
                      <a:gd name="connsiteX0" fmla="*/ 0 w 161302"/>
                      <a:gd name="connsiteY0" fmla="*/ 13036 h 869300"/>
                      <a:gd name="connsiteX1" fmla="*/ 95322 w 161302"/>
                      <a:gd name="connsiteY1" fmla="*/ 0 h 869300"/>
                      <a:gd name="connsiteX2" fmla="*/ 110882 w 161302"/>
                      <a:gd name="connsiteY2" fmla="*/ 50999 h 869300"/>
                      <a:gd name="connsiteX3" fmla="*/ 161302 w 161302"/>
                      <a:gd name="connsiteY3" fmla="*/ 495272 h 869300"/>
                      <a:gd name="connsiteX4" fmla="*/ 148267 w 161302"/>
                      <a:gd name="connsiteY4" fmla="*/ 725298 h 869300"/>
                      <a:gd name="connsiteX5" fmla="*/ 133661 w 161302"/>
                      <a:gd name="connsiteY5" fmla="*/ 809004 h 869300"/>
                      <a:gd name="connsiteX6" fmla="*/ 26692 w 161302"/>
                      <a:gd name="connsiteY6" fmla="*/ 869300 h 869300"/>
                      <a:gd name="connsiteX7" fmla="*/ 53166 w 161302"/>
                      <a:gd name="connsiteY7" fmla="*/ 705734 h 869300"/>
                      <a:gd name="connsiteX8" fmla="*/ 64229 w 161302"/>
                      <a:gd name="connsiteY8" fmla="*/ 495272 h 869300"/>
                      <a:gd name="connsiteX9" fmla="*/ 21438 w 161302"/>
                      <a:gd name="connsiteY9" fmla="*/ 88785 h 869300"/>
                      <a:gd name="connsiteX10" fmla="*/ 0 w 161302"/>
                      <a:gd name="connsiteY10" fmla="*/ 13036 h 869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61302" h="869300">
                        <a:moveTo>
                          <a:pt x="0" y="13036"/>
                        </a:moveTo>
                        <a:lnTo>
                          <a:pt x="95322" y="0"/>
                        </a:lnTo>
                        <a:lnTo>
                          <a:pt x="110882" y="50999"/>
                        </a:lnTo>
                        <a:cubicBezTo>
                          <a:pt x="143349" y="187551"/>
                          <a:pt x="161302" y="337682"/>
                          <a:pt x="161302" y="495272"/>
                        </a:cubicBezTo>
                        <a:cubicBezTo>
                          <a:pt x="161302" y="574067"/>
                          <a:pt x="156813" y="650998"/>
                          <a:pt x="148267" y="725298"/>
                        </a:cubicBezTo>
                        <a:lnTo>
                          <a:pt x="133661" y="809004"/>
                        </a:lnTo>
                        <a:lnTo>
                          <a:pt x="26692" y="869300"/>
                        </a:lnTo>
                        <a:lnTo>
                          <a:pt x="53166" y="705734"/>
                        </a:lnTo>
                        <a:cubicBezTo>
                          <a:pt x="60420" y="637753"/>
                          <a:pt x="64229" y="567366"/>
                          <a:pt x="64229" y="495272"/>
                        </a:cubicBezTo>
                        <a:cubicBezTo>
                          <a:pt x="64230" y="351085"/>
                          <a:pt x="48992" y="213723"/>
                          <a:pt x="21438" y="88785"/>
                        </a:cubicBezTo>
                        <a:lnTo>
                          <a:pt x="0" y="13036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sp>
            <p:nvSpPr>
              <p:cNvPr id="283" name="台形 282">
                <a:extLst>
                  <a:ext uri="{FF2B5EF4-FFF2-40B4-BE49-F238E27FC236}">
                    <a16:creationId xmlns:a16="http://schemas.microsoft.com/office/drawing/2014/main" id="{C8DD6740-0A93-4E88-AAA2-B274E42E1EB7}"/>
                  </a:ext>
                </a:extLst>
              </p:cNvPr>
              <p:cNvSpPr/>
              <p:nvPr/>
            </p:nvSpPr>
            <p:spPr>
              <a:xfrm>
                <a:off x="5713363" y="3790005"/>
                <a:ext cx="197954" cy="733192"/>
              </a:xfrm>
              <a:prstGeom prst="trapezoid">
                <a:avLst>
                  <a:gd name="adj" fmla="val 39435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台形 283">
                <a:extLst>
                  <a:ext uri="{FF2B5EF4-FFF2-40B4-BE49-F238E27FC236}">
                    <a16:creationId xmlns:a16="http://schemas.microsoft.com/office/drawing/2014/main" id="{51CACCFC-3A32-4FF4-9975-E7961C1E6E7E}"/>
                  </a:ext>
                </a:extLst>
              </p:cNvPr>
              <p:cNvSpPr/>
              <p:nvPr/>
            </p:nvSpPr>
            <p:spPr>
              <a:xfrm>
                <a:off x="6503938" y="3790005"/>
                <a:ext cx="197954" cy="733192"/>
              </a:xfrm>
              <a:prstGeom prst="trapezoid">
                <a:avLst>
                  <a:gd name="adj" fmla="val 39435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楕円 284">
                <a:extLst>
                  <a:ext uri="{FF2B5EF4-FFF2-40B4-BE49-F238E27FC236}">
                    <a16:creationId xmlns:a16="http://schemas.microsoft.com/office/drawing/2014/main" id="{26E80AF6-3B1E-4B20-8FF9-71E4A321502A}"/>
                  </a:ext>
                </a:extLst>
              </p:cNvPr>
              <p:cNvSpPr/>
              <p:nvPr/>
            </p:nvSpPr>
            <p:spPr>
              <a:xfrm>
                <a:off x="5794363" y="3315408"/>
                <a:ext cx="824036" cy="9028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83C1CCE4-D054-4661-B217-F4A2CC771D47}"/>
                  </a:ext>
                </a:extLst>
              </p:cNvPr>
              <p:cNvSpPr/>
              <p:nvPr/>
            </p:nvSpPr>
            <p:spPr>
              <a:xfrm>
                <a:off x="5800494" y="3287931"/>
                <a:ext cx="811774" cy="343258"/>
              </a:xfrm>
              <a:custGeom>
                <a:avLst/>
                <a:gdLst>
                  <a:gd name="connsiteX0" fmla="*/ 405887 w 811774"/>
                  <a:gd name="connsiteY0" fmla="*/ 0 h 384780"/>
                  <a:gd name="connsiteX1" fmla="*/ 809535 w 811774"/>
                  <a:gd name="connsiteY1" fmla="*/ 360438 h 384780"/>
                  <a:gd name="connsiteX2" fmla="*/ 811774 w 811774"/>
                  <a:gd name="connsiteY2" fmla="*/ 384780 h 384780"/>
                  <a:gd name="connsiteX3" fmla="*/ 685269 w 811774"/>
                  <a:gd name="connsiteY3" fmla="*/ 370455 h 384780"/>
                  <a:gd name="connsiteX4" fmla="*/ 672793 w 811774"/>
                  <a:gd name="connsiteY4" fmla="*/ 307820 h 384780"/>
                  <a:gd name="connsiteX5" fmla="*/ 405887 w 811774"/>
                  <a:gd name="connsiteY5" fmla="*/ 32117 h 384780"/>
                  <a:gd name="connsiteX6" fmla="*/ 138982 w 811774"/>
                  <a:gd name="connsiteY6" fmla="*/ 307820 h 384780"/>
                  <a:gd name="connsiteX7" fmla="*/ 126505 w 811774"/>
                  <a:gd name="connsiteY7" fmla="*/ 370455 h 384780"/>
                  <a:gd name="connsiteX8" fmla="*/ 0 w 811774"/>
                  <a:gd name="connsiteY8" fmla="*/ 384780 h 384780"/>
                  <a:gd name="connsiteX9" fmla="*/ 2240 w 811774"/>
                  <a:gd name="connsiteY9" fmla="*/ 360438 h 384780"/>
                  <a:gd name="connsiteX10" fmla="*/ 405887 w 811774"/>
                  <a:gd name="connsiteY10" fmla="*/ 0 h 384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11774" h="384780">
                    <a:moveTo>
                      <a:pt x="405887" y="0"/>
                    </a:moveTo>
                    <a:cubicBezTo>
                      <a:pt x="604994" y="0"/>
                      <a:pt x="771115" y="154736"/>
                      <a:pt x="809535" y="360438"/>
                    </a:cubicBezTo>
                    <a:lnTo>
                      <a:pt x="811774" y="384780"/>
                    </a:lnTo>
                    <a:lnTo>
                      <a:pt x="685269" y="370455"/>
                    </a:lnTo>
                    <a:lnTo>
                      <a:pt x="672793" y="307820"/>
                    </a:lnTo>
                    <a:cubicBezTo>
                      <a:pt x="628819" y="145801"/>
                      <a:pt x="525872" y="32117"/>
                      <a:pt x="405887" y="32117"/>
                    </a:cubicBezTo>
                    <a:cubicBezTo>
                      <a:pt x="285902" y="32117"/>
                      <a:pt x="182956" y="145801"/>
                      <a:pt x="138982" y="307820"/>
                    </a:cubicBezTo>
                    <a:lnTo>
                      <a:pt x="126505" y="370455"/>
                    </a:lnTo>
                    <a:lnTo>
                      <a:pt x="0" y="384780"/>
                    </a:lnTo>
                    <a:lnTo>
                      <a:pt x="2240" y="360438"/>
                    </a:lnTo>
                    <a:cubicBezTo>
                      <a:pt x="40659" y="154736"/>
                      <a:pt x="206780" y="0"/>
                      <a:pt x="40588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0064DE16-CD54-46A7-B5F7-1F1892A7B0DF}"/>
                  </a:ext>
                </a:extLst>
              </p:cNvPr>
              <p:cNvSpPr/>
              <p:nvPr/>
            </p:nvSpPr>
            <p:spPr>
              <a:xfrm>
                <a:off x="6139546" y="2833368"/>
                <a:ext cx="88886" cy="303678"/>
              </a:xfrm>
              <a:custGeom>
                <a:avLst/>
                <a:gdLst>
                  <a:gd name="connsiteX0" fmla="*/ 204787 w 409575"/>
                  <a:gd name="connsiteY0" fmla="*/ 0 h 723349"/>
                  <a:gd name="connsiteX1" fmla="*/ 280613 w 409575"/>
                  <a:gd name="connsiteY1" fmla="*/ 163318 h 723349"/>
                  <a:gd name="connsiteX2" fmla="*/ 409575 w 409575"/>
                  <a:gd name="connsiteY2" fmla="*/ 163318 h 723349"/>
                  <a:gd name="connsiteX3" fmla="*/ 307181 w 409575"/>
                  <a:gd name="connsiteY3" fmla="*/ 723349 h 723349"/>
                  <a:gd name="connsiteX4" fmla="*/ 102394 w 409575"/>
                  <a:gd name="connsiteY4" fmla="*/ 723349 h 723349"/>
                  <a:gd name="connsiteX5" fmla="*/ 0 w 409575"/>
                  <a:gd name="connsiteY5" fmla="*/ 163318 h 723349"/>
                  <a:gd name="connsiteX6" fmla="*/ 128961 w 409575"/>
                  <a:gd name="connsiteY6" fmla="*/ 163318 h 723349"/>
                  <a:gd name="connsiteX0" fmla="*/ 204787 w 409575"/>
                  <a:gd name="connsiteY0" fmla="*/ 0 h 723349"/>
                  <a:gd name="connsiteX1" fmla="*/ 280613 w 409575"/>
                  <a:gd name="connsiteY1" fmla="*/ 163318 h 723349"/>
                  <a:gd name="connsiteX2" fmla="*/ 409575 w 409575"/>
                  <a:gd name="connsiteY2" fmla="*/ 163318 h 723349"/>
                  <a:gd name="connsiteX3" fmla="*/ 307181 w 409575"/>
                  <a:gd name="connsiteY3" fmla="*/ 723349 h 723349"/>
                  <a:gd name="connsiteX4" fmla="*/ 102394 w 409575"/>
                  <a:gd name="connsiteY4" fmla="*/ 723349 h 723349"/>
                  <a:gd name="connsiteX5" fmla="*/ 0 w 409575"/>
                  <a:gd name="connsiteY5" fmla="*/ 163318 h 723349"/>
                  <a:gd name="connsiteX6" fmla="*/ 204787 w 409575"/>
                  <a:gd name="connsiteY6" fmla="*/ 0 h 723349"/>
                  <a:gd name="connsiteX0" fmla="*/ 204787 w 409575"/>
                  <a:gd name="connsiteY0" fmla="*/ 0 h 723349"/>
                  <a:gd name="connsiteX1" fmla="*/ 409575 w 409575"/>
                  <a:gd name="connsiteY1" fmla="*/ 163318 h 723349"/>
                  <a:gd name="connsiteX2" fmla="*/ 307181 w 409575"/>
                  <a:gd name="connsiteY2" fmla="*/ 723349 h 723349"/>
                  <a:gd name="connsiteX3" fmla="*/ 102394 w 409575"/>
                  <a:gd name="connsiteY3" fmla="*/ 723349 h 723349"/>
                  <a:gd name="connsiteX4" fmla="*/ 0 w 409575"/>
                  <a:gd name="connsiteY4" fmla="*/ 163318 h 723349"/>
                  <a:gd name="connsiteX5" fmla="*/ 204787 w 409575"/>
                  <a:gd name="connsiteY5" fmla="*/ 0 h 723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09575" h="723349">
                    <a:moveTo>
                      <a:pt x="204787" y="0"/>
                    </a:moveTo>
                    <a:lnTo>
                      <a:pt x="409575" y="163318"/>
                    </a:lnTo>
                    <a:lnTo>
                      <a:pt x="307181" y="723349"/>
                    </a:lnTo>
                    <a:lnTo>
                      <a:pt x="102394" y="723349"/>
                    </a:lnTo>
                    <a:lnTo>
                      <a:pt x="0" y="163318"/>
                    </a:lnTo>
                    <a:lnTo>
                      <a:pt x="204787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C98AEDC0-1FBF-4999-9272-54CA038B3125}"/>
                  </a:ext>
                </a:extLst>
              </p:cNvPr>
              <p:cNvSpPr/>
              <p:nvPr/>
            </p:nvSpPr>
            <p:spPr>
              <a:xfrm rot="19800000">
                <a:off x="5997041" y="2905654"/>
                <a:ext cx="88886" cy="303678"/>
              </a:xfrm>
              <a:custGeom>
                <a:avLst/>
                <a:gdLst>
                  <a:gd name="connsiteX0" fmla="*/ 204787 w 409575"/>
                  <a:gd name="connsiteY0" fmla="*/ 0 h 723349"/>
                  <a:gd name="connsiteX1" fmla="*/ 280613 w 409575"/>
                  <a:gd name="connsiteY1" fmla="*/ 163318 h 723349"/>
                  <a:gd name="connsiteX2" fmla="*/ 409575 w 409575"/>
                  <a:gd name="connsiteY2" fmla="*/ 163318 h 723349"/>
                  <a:gd name="connsiteX3" fmla="*/ 307181 w 409575"/>
                  <a:gd name="connsiteY3" fmla="*/ 723349 h 723349"/>
                  <a:gd name="connsiteX4" fmla="*/ 102394 w 409575"/>
                  <a:gd name="connsiteY4" fmla="*/ 723349 h 723349"/>
                  <a:gd name="connsiteX5" fmla="*/ 0 w 409575"/>
                  <a:gd name="connsiteY5" fmla="*/ 163318 h 723349"/>
                  <a:gd name="connsiteX6" fmla="*/ 128961 w 409575"/>
                  <a:gd name="connsiteY6" fmla="*/ 163318 h 723349"/>
                  <a:gd name="connsiteX0" fmla="*/ 204787 w 409575"/>
                  <a:gd name="connsiteY0" fmla="*/ 0 h 723349"/>
                  <a:gd name="connsiteX1" fmla="*/ 280613 w 409575"/>
                  <a:gd name="connsiteY1" fmla="*/ 163318 h 723349"/>
                  <a:gd name="connsiteX2" fmla="*/ 409575 w 409575"/>
                  <a:gd name="connsiteY2" fmla="*/ 163318 h 723349"/>
                  <a:gd name="connsiteX3" fmla="*/ 307181 w 409575"/>
                  <a:gd name="connsiteY3" fmla="*/ 723349 h 723349"/>
                  <a:gd name="connsiteX4" fmla="*/ 102394 w 409575"/>
                  <a:gd name="connsiteY4" fmla="*/ 723349 h 723349"/>
                  <a:gd name="connsiteX5" fmla="*/ 0 w 409575"/>
                  <a:gd name="connsiteY5" fmla="*/ 163318 h 723349"/>
                  <a:gd name="connsiteX6" fmla="*/ 204787 w 409575"/>
                  <a:gd name="connsiteY6" fmla="*/ 0 h 723349"/>
                  <a:gd name="connsiteX0" fmla="*/ 204787 w 409575"/>
                  <a:gd name="connsiteY0" fmla="*/ 0 h 723349"/>
                  <a:gd name="connsiteX1" fmla="*/ 409575 w 409575"/>
                  <a:gd name="connsiteY1" fmla="*/ 163318 h 723349"/>
                  <a:gd name="connsiteX2" fmla="*/ 307181 w 409575"/>
                  <a:gd name="connsiteY2" fmla="*/ 723349 h 723349"/>
                  <a:gd name="connsiteX3" fmla="*/ 102394 w 409575"/>
                  <a:gd name="connsiteY3" fmla="*/ 723349 h 723349"/>
                  <a:gd name="connsiteX4" fmla="*/ 0 w 409575"/>
                  <a:gd name="connsiteY4" fmla="*/ 163318 h 723349"/>
                  <a:gd name="connsiteX5" fmla="*/ 204787 w 409575"/>
                  <a:gd name="connsiteY5" fmla="*/ 0 h 723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09575" h="723349">
                    <a:moveTo>
                      <a:pt x="204787" y="0"/>
                    </a:moveTo>
                    <a:lnTo>
                      <a:pt x="409575" y="163318"/>
                    </a:lnTo>
                    <a:lnTo>
                      <a:pt x="307181" y="723349"/>
                    </a:lnTo>
                    <a:lnTo>
                      <a:pt x="102394" y="723349"/>
                    </a:lnTo>
                    <a:lnTo>
                      <a:pt x="0" y="163318"/>
                    </a:lnTo>
                    <a:lnTo>
                      <a:pt x="204787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180CA786-DD88-4958-B31D-E22449D290FF}"/>
                  </a:ext>
                </a:extLst>
              </p:cNvPr>
              <p:cNvSpPr/>
              <p:nvPr/>
            </p:nvSpPr>
            <p:spPr>
              <a:xfrm rot="1800000" flipH="1">
                <a:off x="6276347" y="2905660"/>
                <a:ext cx="88886" cy="303680"/>
              </a:xfrm>
              <a:custGeom>
                <a:avLst/>
                <a:gdLst>
                  <a:gd name="connsiteX0" fmla="*/ 204787 w 409575"/>
                  <a:gd name="connsiteY0" fmla="*/ 0 h 723349"/>
                  <a:gd name="connsiteX1" fmla="*/ 280613 w 409575"/>
                  <a:gd name="connsiteY1" fmla="*/ 163318 h 723349"/>
                  <a:gd name="connsiteX2" fmla="*/ 409575 w 409575"/>
                  <a:gd name="connsiteY2" fmla="*/ 163318 h 723349"/>
                  <a:gd name="connsiteX3" fmla="*/ 307181 w 409575"/>
                  <a:gd name="connsiteY3" fmla="*/ 723349 h 723349"/>
                  <a:gd name="connsiteX4" fmla="*/ 102394 w 409575"/>
                  <a:gd name="connsiteY4" fmla="*/ 723349 h 723349"/>
                  <a:gd name="connsiteX5" fmla="*/ 0 w 409575"/>
                  <a:gd name="connsiteY5" fmla="*/ 163318 h 723349"/>
                  <a:gd name="connsiteX6" fmla="*/ 128961 w 409575"/>
                  <a:gd name="connsiteY6" fmla="*/ 163318 h 723349"/>
                  <a:gd name="connsiteX0" fmla="*/ 204787 w 409575"/>
                  <a:gd name="connsiteY0" fmla="*/ 0 h 723349"/>
                  <a:gd name="connsiteX1" fmla="*/ 280613 w 409575"/>
                  <a:gd name="connsiteY1" fmla="*/ 163318 h 723349"/>
                  <a:gd name="connsiteX2" fmla="*/ 409575 w 409575"/>
                  <a:gd name="connsiteY2" fmla="*/ 163318 h 723349"/>
                  <a:gd name="connsiteX3" fmla="*/ 307181 w 409575"/>
                  <a:gd name="connsiteY3" fmla="*/ 723349 h 723349"/>
                  <a:gd name="connsiteX4" fmla="*/ 102394 w 409575"/>
                  <a:gd name="connsiteY4" fmla="*/ 723349 h 723349"/>
                  <a:gd name="connsiteX5" fmla="*/ 0 w 409575"/>
                  <a:gd name="connsiteY5" fmla="*/ 163318 h 723349"/>
                  <a:gd name="connsiteX6" fmla="*/ 204787 w 409575"/>
                  <a:gd name="connsiteY6" fmla="*/ 0 h 723349"/>
                  <a:gd name="connsiteX0" fmla="*/ 204787 w 409575"/>
                  <a:gd name="connsiteY0" fmla="*/ 0 h 723349"/>
                  <a:gd name="connsiteX1" fmla="*/ 409575 w 409575"/>
                  <a:gd name="connsiteY1" fmla="*/ 163318 h 723349"/>
                  <a:gd name="connsiteX2" fmla="*/ 307181 w 409575"/>
                  <a:gd name="connsiteY2" fmla="*/ 723349 h 723349"/>
                  <a:gd name="connsiteX3" fmla="*/ 102394 w 409575"/>
                  <a:gd name="connsiteY3" fmla="*/ 723349 h 723349"/>
                  <a:gd name="connsiteX4" fmla="*/ 0 w 409575"/>
                  <a:gd name="connsiteY4" fmla="*/ 163318 h 723349"/>
                  <a:gd name="connsiteX5" fmla="*/ 204787 w 409575"/>
                  <a:gd name="connsiteY5" fmla="*/ 0 h 723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09575" h="723349">
                    <a:moveTo>
                      <a:pt x="204787" y="0"/>
                    </a:moveTo>
                    <a:lnTo>
                      <a:pt x="409575" y="163318"/>
                    </a:lnTo>
                    <a:lnTo>
                      <a:pt x="307181" y="723349"/>
                    </a:lnTo>
                    <a:lnTo>
                      <a:pt x="102394" y="723349"/>
                    </a:lnTo>
                    <a:lnTo>
                      <a:pt x="0" y="163318"/>
                    </a:lnTo>
                    <a:lnTo>
                      <a:pt x="204787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楕円 289">
                <a:extLst>
                  <a:ext uri="{FF2B5EF4-FFF2-40B4-BE49-F238E27FC236}">
                    <a16:creationId xmlns:a16="http://schemas.microsoft.com/office/drawing/2014/main" id="{5560F8E5-0218-4623-990F-46BF4F808E3C}"/>
                  </a:ext>
                </a:extLst>
              </p:cNvPr>
              <p:cNvSpPr/>
              <p:nvPr/>
            </p:nvSpPr>
            <p:spPr>
              <a:xfrm>
                <a:off x="5996617" y="3093113"/>
                <a:ext cx="374745" cy="281947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四角形: 角を丸くする 290">
                <a:extLst>
                  <a:ext uri="{FF2B5EF4-FFF2-40B4-BE49-F238E27FC236}">
                    <a16:creationId xmlns:a16="http://schemas.microsoft.com/office/drawing/2014/main" id="{085B19B7-3EA9-4823-B39F-FB6939D3FC62}"/>
                  </a:ext>
                </a:extLst>
              </p:cNvPr>
              <p:cNvSpPr/>
              <p:nvPr/>
            </p:nvSpPr>
            <p:spPr>
              <a:xfrm>
                <a:off x="5741715" y="4046134"/>
                <a:ext cx="142348" cy="186916"/>
              </a:xfrm>
              <a:prstGeom prst="roundRect">
                <a:avLst>
                  <a:gd name="adj" fmla="val 17187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四角形: 角を丸くする 291">
                <a:extLst>
                  <a:ext uri="{FF2B5EF4-FFF2-40B4-BE49-F238E27FC236}">
                    <a16:creationId xmlns:a16="http://schemas.microsoft.com/office/drawing/2014/main" id="{6DEA2D45-4503-4DED-81BD-8C2CF8ADD8D7}"/>
                  </a:ext>
                </a:extLst>
              </p:cNvPr>
              <p:cNvSpPr/>
              <p:nvPr/>
            </p:nvSpPr>
            <p:spPr>
              <a:xfrm>
                <a:off x="6532290" y="4046134"/>
                <a:ext cx="142348" cy="186916"/>
              </a:xfrm>
              <a:prstGeom prst="roundRect">
                <a:avLst>
                  <a:gd name="adj" fmla="val 17187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四角形: 角を丸くする 292">
                <a:extLst>
                  <a:ext uri="{FF2B5EF4-FFF2-40B4-BE49-F238E27FC236}">
                    <a16:creationId xmlns:a16="http://schemas.microsoft.com/office/drawing/2014/main" id="{B7A5CF80-E45D-496A-8417-A03E863C8EFC}"/>
                  </a:ext>
                </a:extLst>
              </p:cNvPr>
              <p:cNvSpPr/>
              <p:nvPr/>
            </p:nvSpPr>
            <p:spPr>
              <a:xfrm rot="1358012">
                <a:off x="5846630" y="4972600"/>
                <a:ext cx="127556" cy="322840"/>
              </a:xfrm>
              <a:prstGeom prst="roundRect">
                <a:avLst>
                  <a:gd name="adj" fmla="val 16398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94" name="グループ化 293">
                <a:extLst>
                  <a:ext uri="{FF2B5EF4-FFF2-40B4-BE49-F238E27FC236}">
                    <a16:creationId xmlns:a16="http://schemas.microsoft.com/office/drawing/2014/main" id="{3A611ABA-7716-4894-8E55-6858AB320604}"/>
                  </a:ext>
                </a:extLst>
              </p:cNvPr>
              <p:cNvGrpSpPr/>
              <p:nvPr/>
            </p:nvGrpSpPr>
            <p:grpSpPr>
              <a:xfrm>
                <a:off x="4952003" y="4683363"/>
                <a:ext cx="1054761" cy="1101131"/>
                <a:chOff x="4558637" y="4683363"/>
                <a:chExt cx="1054761" cy="1101131"/>
              </a:xfrm>
              <a:solidFill>
                <a:srgbClr val="FF0000"/>
              </a:solidFill>
            </p:grpSpPr>
            <p:sp>
              <p:nvSpPr>
                <p:cNvPr id="317" name="フリーフォーム: 図形 316">
                  <a:extLst>
                    <a:ext uri="{FF2B5EF4-FFF2-40B4-BE49-F238E27FC236}">
                      <a16:creationId xmlns:a16="http://schemas.microsoft.com/office/drawing/2014/main" id="{8EA5EF24-3D1E-428C-A0C0-4F31395F972F}"/>
                    </a:ext>
                  </a:extLst>
                </p:cNvPr>
                <p:cNvSpPr/>
                <p:nvPr/>
              </p:nvSpPr>
              <p:spPr>
                <a:xfrm>
                  <a:off x="4558637" y="4683363"/>
                  <a:ext cx="1054761" cy="1005105"/>
                </a:xfrm>
                <a:custGeom>
                  <a:avLst/>
                  <a:gdLst>
                    <a:gd name="connsiteX0" fmla="*/ 642937 w 1042987"/>
                    <a:gd name="connsiteY0" fmla="*/ 0 h 938213"/>
                    <a:gd name="connsiteX1" fmla="*/ 414337 w 1042987"/>
                    <a:gd name="connsiteY1" fmla="*/ 547688 h 938213"/>
                    <a:gd name="connsiteX2" fmla="*/ 0 w 1042987"/>
                    <a:gd name="connsiteY2" fmla="*/ 752475 h 938213"/>
                    <a:gd name="connsiteX3" fmla="*/ 233362 w 1042987"/>
                    <a:gd name="connsiteY3" fmla="*/ 938213 h 938213"/>
                    <a:gd name="connsiteX4" fmla="*/ 547687 w 1042987"/>
                    <a:gd name="connsiteY4" fmla="*/ 938213 h 938213"/>
                    <a:gd name="connsiteX5" fmla="*/ 1042987 w 1042987"/>
                    <a:gd name="connsiteY5" fmla="*/ 404813 h 938213"/>
                    <a:gd name="connsiteX6" fmla="*/ 1042987 w 1042987"/>
                    <a:gd name="connsiteY6" fmla="*/ 295275 h 938213"/>
                    <a:gd name="connsiteX7" fmla="*/ 819150 w 1042987"/>
                    <a:gd name="connsiteY7" fmla="*/ 209550 h 938213"/>
                    <a:gd name="connsiteX8" fmla="*/ 642937 w 1042987"/>
                    <a:gd name="connsiteY8" fmla="*/ 0 h 938213"/>
                    <a:gd name="connsiteX0" fmla="*/ 642937 w 1042987"/>
                    <a:gd name="connsiteY0" fmla="*/ 0 h 938213"/>
                    <a:gd name="connsiteX1" fmla="*/ 414337 w 1042987"/>
                    <a:gd name="connsiteY1" fmla="*/ 547688 h 938213"/>
                    <a:gd name="connsiteX2" fmla="*/ 0 w 1042987"/>
                    <a:gd name="connsiteY2" fmla="*/ 752475 h 938213"/>
                    <a:gd name="connsiteX3" fmla="*/ 233362 w 1042987"/>
                    <a:gd name="connsiteY3" fmla="*/ 938213 h 938213"/>
                    <a:gd name="connsiteX4" fmla="*/ 547687 w 1042987"/>
                    <a:gd name="connsiteY4" fmla="*/ 938213 h 938213"/>
                    <a:gd name="connsiteX5" fmla="*/ 895350 w 1042987"/>
                    <a:gd name="connsiteY5" fmla="*/ 610282 h 938213"/>
                    <a:gd name="connsiteX6" fmla="*/ 1042987 w 1042987"/>
                    <a:gd name="connsiteY6" fmla="*/ 295275 h 938213"/>
                    <a:gd name="connsiteX7" fmla="*/ 819150 w 1042987"/>
                    <a:gd name="connsiteY7" fmla="*/ 209550 h 938213"/>
                    <a:gd name="connsiteX8" fmla="*/ 642937 w 1042987"/>
                    <a:gd name="connsiteY8" fmla="*/ 0 h 938213"/>
                    <a:gd name="connsiteX0" fmla="*/ 642937 w 1042987"/>
                    <a:gd name="connsiteY0" fmla="*/ 0 h 942680"/>
                    <a:gd name="connsiteX1" fmla="*/ 414337 w 1042987"/>
                    <a:gd name="connsiteY1" fmla="*/ 547688 h 942680"/>
                    <a:gd name="connsiteX2" fmla="*/ 0 w 1042987"/>
                    <a:gd name="connsiteY2" fmla="*/ 752475 h 942680"/>
                    <a:gd name="connsiteX3" fmla="*/ 233362 w 1042987"/>
                    <a:gd name="connsiteY3" fmla="*/ 938213 h 942680"/>
                    <a:gd name="connsiteX4" fmla="*/ 695324 w 1042987"/>
                    <a:gd name="connsiteY4" fmla="*/ 942680 h 942680"/>
                    <a:gd name="connsiteX5" fmla="*/ 895350 w 1042987"/>
                    <a:gd name="connsiteY5" fmla="*/ 610282 h 942680"/>
                    <a:gd name="connsiteX6" fmla="*/ 1042987 w 1042987"/>
                    <a:gd name="connsiteY6" fmla="*/ 295275 h 942680"/>
                    <a:gd name="connsiteX7" fmla="*/ 819150 w 1042987"/>
                    <a:gd name="connsiteY7" fmla="*/ 209550 h 942680"/>
                    <a:gd name="connsiteX8" fmla="*/ 642937 w 1042987"/>
                    <a:gd name="connsiteY8" fmla="*/ 0 h 942680"/>
                    <a:gd name="connsiteX0" fmla="*/ 642937 w 1042987"/>
                    <a:gd name="connsiteY0" fmla="*/ 0 h 942680"/>
                    <a:gd name="connsiteX1" fmla="*/ 423862 w 1042987"/>
                    <a:gd name="connsiteY1" fmla="*/ 480687 h 942680"/>
                    <a:gd name="connsiteX2" fmla="*/ 0 w 1042987"/>
                    <a:gd name="connsiteY2" fmla="*/ 752475 h 942680"/>
                    <a:gd name="connsiteX3" fmla="*/ 233362 w 1042987"/>
                    <a:gd name="connsiteY3" fmla="*/ 938213 h 942680"/>
                    <a:gd name="connsiteX4" fmla="*/ 695324 w 1042987"/>
                    <a:gd name="connsiteY4" fmla="*/ 942680 h 942680"/>
                    <a:gd name="connsiteX5" fmla="*/ 895350 w 1042987"/>
                    <a:gd name="connsiteY5" fmla="*/ 610282 h 942680"/>
                    <a:gd name="connsiteX6" fmla="*/ 1042987 w 1042987"/>
                    <a:gd name="connsiteY6" fmla="*/ 295275 h 942680"/>
                    <a:gd name="connsiteX7" fmla="*/ 819150 w 1042987"/>
                    <a:gd name="connsiteY7" fmla="*/ 209550 h 942680"/>
                    <a:gd name="connsiteX8" fmla="*/ 642937 w 1042987"/>
                    <a:gd name="connsiteY8" fmla="*/ 0 h 942680"/>
                    <a:gd name="connsiteX0" fmla="*/ 657616 w 1057666"/>
                    <a:gd name="connsiteY0" fmla="*/ 0 h 942680"/>
                    <a:gd name="connsiteX1" fmla="*/ 438541 w 1057666"/>
                    <a:gd name="connsiteY1" fmla="*/ 480687 h 942680"/>
                    <a:gd name="connsiteX2" fmla="*/ 14679 w 1057666"/>
                    <a:gd name="connsiteY2" fmla="*/ 752475 h 942680"/>
                    <a:gd name="connsiteX3" fmla="*/ 248041 w 1057666"/>
                    <a:gd name="connsiteY3" fmla="*/ 938213 h 942680"/>
                    <a:gd name="connsiteX4" fmla="*/ 710003 w 1057666"/>
                    <a:gd name="connsiteY4" fmla="*/ 942680 h 942680"/>
                    <a:gd name="connsiteX5" fmla="*/ 910029 w 1057666"/>
                    <a:gd name="connsiteY5" fmla="*/ 610282 h 942680"/>
                    <a:gd name="connsiteX6" fmla="*/ 1057666 w 1057666"/>
                    <a:gd name="connsiteY6" fmla="*/ 295275 h 942680"/>
                    <a:gd name="connsiteX7" fmla="*/ 833829 w 1057666"/>
                    <a:gd name="connsiteY7" fmla="*/ 209550 h 942680"/>
                    <a:gd name="connsiteX8" fmla="*/ 657616 w 1057666"/>
                    <a:gd name="connsiteY8" fmla="*/ 0 h 942680"/>
                    <a:gd name="connsiteX0" fmla="*/ 660602 w 1060652"/>
                    <a:gd name="connsiteY0" fmla="*/ 0 h 942680"/>
                    <a:gd name="connsiteX1" fmla="*/ 441527 w 1060652"/>
                    <a:gd name="connsiteY1" fmla="*/ 480687 h 942680"/>
                    <a:gd name="connsiteX2" fmla="*/ 17665 w 1060652"/>
                    <a:gd name="connsiteY2" fmla="*/ 752475 h 942680"/>
                    <a:gd name="connsiteX3" fmla="*/ 251027 w 1060652"/>
                    <a:gd name="connsiteY3" fmla="*/ 938213 h 942680"/>
                    <a:gd name="connsiteX4" fmla="*/ 712989 w 1060652"/>
                    <a:gd name="connsiteY4" fmla="*/ 942680 h 942680"/>
                    <a:gd name="connsiteX5" fmla="*/ 913015 w 1060652"/>
                    <a:gd name="connsiteY5" fmla="*/ 610282 h 942680"/>
                    <a:gd name="connsiteX6" fmla="*/ 1060652 w 1060652"/>
                    <a:gd name="connsiteY6" fmla="*/ 295275 h 942680"/>
                    <a:gd name="connsiteX7" fmla="*/ 836815 w 1060652"/>
                    <a:gd name="connsiteY7" fmla="*/ 209550 h 942680"/>
                    <a:gd name="connsiteX8" fmla="*/ 660602 w 1060652"/>
                    <a:gd name="connsiteY8" fmla="*/ 0 h 942680"/>
                    <a:gd name="connsiteX0" fmla="*/ 660602 w 1060652"/>
                    <a:gd name="connsiteY0" fmla="*/ 0 h 942682"/>
                    <a:gd name="connsiteX1" fmla="*/ 441527 w 1060652"/>
                    <a:gd name="connsiteY1" fmla="*/ 480687 h 942682"/>
                    <a:gd name="connsiteX2" fmla="*/ 17665 w 1060652"/>
                    <a:gd name="connsiteY2" fmla="*/ 752475 h 942682"/>
                    <a:gd name="connsiteX3" fmla="*/ 251027 w 1060652"/>
                    <a:gd name="connsiteY3" fmla="*/ 938213 h 942682"/>
                    <a:gd name="connsiteX4" fmla="*/ 712989 w 1060652"/>
                    <a:gd name="connsiteY4" fmla="*/ 942680 h 942682"/>
                    <a:gd name="connsiteX5" fmla="*/ 913015 w 1060652"/>
                    <a:gd name="connsiteY5" fmla="*/ 610282 h 942682"/>
                    <a:gd name="connsiteX6" fmla="*/ 1060652 w 1060652"/>
                    <a:gd name="connsiteY6" fmla="*/ 295275 h 942682"/>
                    <a:gd name="connsiteX7" fmla="*/ 836815 w 1060652"/>
                    <a:gd name="connsiteY7" fmla="*/ 209550 h 942682"/>
                    <a:gd name="connsiteX8" fmla="*/ 660602 w 1060652"/>
                    <a:gd name="connsiteY8" fmla="*/ 0 h 942682"/>
                    <a:gd name="connsiteX0" fmla="*/ 660602 w 1060652"/>
                    <a:gd name="connsiteY0" fmla="*/ 0 h 942682"/>
                    <a:gd name="connsiteX1" fmla="*/ 441527 w 1060652"/>
                    <a:gd name="connsiteY1" fmla="*/ 480687 h 942682"/>
                    <a:gd name="connsiteX2" fmla="*/ 17665 w 1060652"/>
                    <a:gd name="connsiteY2" fmla="*/ 752475 h 942682"/>
                    <a:gd name="connsiteX3" fmla="*/ 251027 w 1060652"/>
                    <a:gd name="connsiteY3" fmla="*/ 938213 h 942682"/>
                    <a:gd name="connsiteX4" fmla="*/ 712989 w 1060652"/>
                    <a:gd name="connsiteY4" fmla="*/ 942680 h 942682"/>
                    <a:gd name="connsiteX5" fmla="*/ 913015 w 1060652"/>
                    <a:gd name="connsiteY5" fmla="*/ 610282 h 942682"/>
                    <a:gd name="connsiteX6" fmla="*/ 1060652 w 1060652"/>
                    <a:gd name="connsiteY6" fmla="*/ 295275 h 942682"/>
                    <a:gd name="connsiteX7" fmla="*/ 836815 w 1060652"/>
                    <a:gd name="connsiteY7" fmla="*/ 209550 h 942682"/>
                    <a:gd name="connsiteX8" fmla="*/ 660602 w 1060652"/>
                    <a:gd name="connsiteY8" fmla="*/ 0 h 942682"/>
                    <a:gd name="connsiteX0" fmla="*/ 646789 w 1046839"/>
                    <a:gd name="connsiteY0" fmla="*/ 0 h 942682"/>
                    <a:gd name="connsiteX1" fmla="*/ 406283 w 1046839"/>
                    <a:gd name="connsiteY1" fmla="*/ 469520 h 942682"/>
                    <a:gd name="connsiteX2" fmla="*/ 3852 w 1046839"/>
                    <a:gd name="connsiteY2" fmla="*/ 752475 h 942682"/>
                    <a:gd name="connsiteX3" fmla="*/ 237214 w 1046839"/>
                    <a:gd name="connsiteY3" fmla="*/ 938213 h 942682"/>
                    <a:gd name="connsiteX4" fmla="*/ 699176 w 1046839"/>
                    <a:gd name="connsiteY4" fmla="*/ 942680 h 942682"/>
                    <a:gd name="connsiteX5" fmla="*/ 899202 w 1046839"/>
                    <a:gd name="connsiteY5" fmla="*/ 610282 h 942682"/>
                    <a:gd name="connsiteX6" fmla="*/ 1046839 w 1046839"/>
                    <a:gd name="connsiteY6" fmla="*/ 295275 h 942682"/>
                    <a:gd name="connsiteX7" fmla="*/ 823002 w 1046839"/>
                    <a:gd name="connsiteY7" fmla="*/ 209550 h 942682"/>
                    <a:gd name="connsiteX8" fmla="*/ 646789 w 1046839"/>
                    <a:gd name="connsiteY8" fmla="*/ 0 h 942682"/>
                    <a:gd name="connsiteX0" fmla="*/ 654711 w 1054761"/>
                    <a:gd name="connsiteY0" fmla="*/ 0 h 942682"/>
                    <a:gd name="connsiteX1" fmla="*/ 414205 w 1054761"/>
                    <a:gd name="connsiteY1" fmla="*/ 469520 h 942682"/>
                    <a:gd name="connsiteX2" fmla="*/ 11774 w 1054761"/>
                    <a:gd name="connsiteY2" fmla="*/ 752475 h 942682"/>
                    <a:gd name="connsiteX3" fmla="*/ 245136 w 1054761"/>
                    <a:gd name="connsiteY3" fmla="*/ 938213 h 942682"/>
                    <a:gd name="connsiteX4" fmla="*/ 707098 w 1054761"/>
                    <a:gd name="connsiteY4" fmla="*/ 942680 h 942682"/>
                    <a:gd name="connsiteX5" fmla="*/ 907124 w 1054761"/>
                    <a:gd name="connsiteY5" fmla="*/ 610282 h 942682"/>
                    <a:gd name="connsiteX6" fmla="*/ 1054761 w 1054761"/>
                    <a:gd name="connsiteY6" fmla="*/ 295275 h 942682"/>
                    <a:gd name="connsiteX7" fmla="*/ 830924 w 1054761"/>
                    <a:gd name="connsiteY7" fmla="*/ 209550 h 942682"/>
                    <a:gd name="connsiteX8" fmla="*/ 654711 w 1054761"/>
                    <a:gd name="connsiteY8" fmla="*/ 0 h 942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54761" h="942682">
                      <a:moveTo>
                        <a:pt x="654711" y="0"/>
                      </a:moveTo>
                      <a:cubicBezTo>
                        <a:pt x="581686" y="160229"/>
                        <a:pt x="499137" y="389692"/>
                        <a:pt x="414205" y="469520"/>
                      </a:cubicBezTo>
                      <a:cubicBezTo>
                        <a:pt x="329273" y="549348"/>
                        <a:pt x="68527" y="643092"/>
                        <a:pt x="11774" y="752475"/>
                      </a:cubicBezTo>
                      <a:cubicBezTo>
                        <a:pt x="-44979" y="861858"/>
                        <a:pt x="114962" y="938834"/>
                        <a:pt x="245136" y="938213"/>
                      </a:cubicBezTo>
                      <a:lnTo>
                        <a:pt x="707098" y="942680"/>
                      </a:lnTo>
                      <a:cubicBezTo>
                        <a:pt x="783298" y="943548"/>
                        <a:pt x="840449" y="721081"/>
                        <a:pt x="907124" y="610282"/>
                      </a:cubicBezTo>
                      <a:lnTo>
                        <a:pt x="1054761" y="295275"/>
                      </a:lnTo>
                      <a:lnTo>
                        <a:pt x="830924" y="209550"/>
                      </a:lnTo>
                      <a:lnTo>
                        <a:pt x="65471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00473C61-AE26-4741-AB1C-A1FB32576078}"/>
                    </a:ext>
                  </a:extLst>
                </p:cNvPr>
                <p:cNvSpPr/>
                <p:nvPr/>
              </p:nvSpPr>
              <p:spPr>
                <a:xfrm rot="1800000">
                  <a:off x="5011916" y="4752339"/>
                  <a:ext cx="188197" cy="1032155"/>
                </a:xfrm>
                <a:custGeom>
                  <a:avLst/>
                  <a:gdLst>
                    <a:gd name="connsiteX0" fmla="*/ 0 w 188197"/>
                    <a:gd name="connsiteY0" fmla="*/ 0 h 1032155"/>
                    <a:gd name="connsiteX1" fmla="*/ 110662 w 188197"/>
                    <a:gd name="connsiteY1" fmla="*/ 44122 h 1032155"/>
                    <a:gd name="connsiteX2" fmla="*/ 137778 w 188197"/>
                    <a:gd name="connsiteY2" fmla="*/ 132993 h 1032155"/>
                    <a:gd name="connsiteX3" fmla="*/ 188197 w 188197"/>
                    <a:gd name="connsiteY3" fmla="*/ 577266 h 1032155"/>
                    <a:gd name="connsiteX4" fmla="*/ 175162 w 188197"/>
                    <a:gd name="connsiteY4" fmla="*/ 807292 h 1032155"/>
                    <a:gd name="connsiteX5" fmla="*/ 146887 w 188197"/>
                    <a:gd name="connsiteY5" fmla="*/ 969338 h 1032155"/>
                    <a:gd name="connsiteX6" fmla="*/ 40553 w 188197"/>
                    <a:gd name="connsiteY6" fmla="*/ 1029277 h 1032155"/>
                    <a:gd name="connsiteX7" fmla="*/ 34635 w 188197"/>
                    <a:gd name="connsiteY7" fmla="*/ 1032155 h 1032155"/>
                    <a:gd name="connsiteX8" fmla="*/ 48333 w 188197"/>
                    <a:gd name="connsiteY8" fmla="*/ 983754 h 1032155"/>
                    <a:gd name="connsiteX9" fmla="*/ 91125 w 188197"/>
                    <a:gd name="connsiteY9" fmla="*/ 577266 h 1032155"/>
                    <a:gd name="connsiteX10" fmla="*/ 48333 w 188197"/>
                    <a:gd name="connsiteY10" fmla="*/ 170779 h 1032155"/>
                    <a:gd name="connsiteX11" fmla="*/ 0 w 188197"/>
                    <a:gd name="connsiteY11" fmla="*/ 0 h 1032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8197" h="1032155">
                      <a:moveTo>
                        <a:pt x="0" y="0"/>
                      </a:moveTo>
                      <a:lnTo>
                        <a:pt x="110662" y="44122"/>
                      </a:lnTo>
                      <a:lnTo>
                        <a:pt x="137778" y="132993"/>
                      </a:lnTo>
                      <a:cubicBezTo>
                        <a:pt x="170244" y="269545"/>
                        <a:pt x="188197" y="419676"/>
                        <a:pt x="188197" y="577266"/>
                      </a:cubicBezTo>
                      <a:cubicBezTo>
                        <a:pt x="188197" y="656061"/>
                        <a:pt x="183709" y="732991"/>
                        <a:pt x="175162" y="807292"/>
                      </a:cubicBezTo>
                      <a:lnTo>
                        <a:pt x="146887" y="969338"/>
                      </a:lnTo>
                      <a:lnTo>
                        <a:pt x="40553" y="1029277"/>
                      </a:lnTo>
                      <a:lnTo>
                        <a:pt x="34635" y="1032155"/>
                      </a:lnTo>
                      <a:lnTo>
                        <a:pt x="48333" y="983754"/>
                      </a:lnTo>
                      <a:cubicBezTo>
                        <a:pt x="75888" y="858816"/>
                        <a:pt x="91124" y="721454"/>
                        <a:pt x="91125" y="577266"/>
                      </a:cubicBezTo>
                      <a:cubicBezTo>
                        <a:pt x="91124" y="433079"/>
                        <a:pt x="75888" y="295717"/>
                        <a:pt x="48333" y="170779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9" name="フリーフォーム: 図形 318">
                  <a:extLst>
                    <a:ext uri="{FF2B5EF4-FFF2-40B4-BE49-F238E27FC236}">
                      <a16:creationId xmlns:a16="http://schemas.microsoft.com/office/drawing/2014/main" id="{19060CAE-5DED-4B54-B61A-27CFAAF206C2}"/>
                    </a:ext>
                  </a:extLst>
                </p:cNvPr>
                <p:cNvSpPr/>
                <p:nvPr/>
              </p:nvSpPr>
              <p:spPr>
                <a:xfrm rot="1800000">
                  <a:off x="4823513" y="5030855"/>
                  <a:ext cx="76205" cy="687839"/>
                </a:xfrm>
                <a:custGeom>
                  <a:avLst/>
                  <a:gdLst>
                    <a:gd name="connsiteX0" fmla="*/ 48409 w 76205"/>
                    <a:gd name="connsiteY0" fmla="*/ 0 h 687839"/>
                    <a:gd name="connsiteX1" fmla="*/ 63171 w 76205"/>
                    <a:gd name="connsiteY1" fmla="*/ 84599 h 687839"/>
                    <a:gd name="connsiteX2" fmla="*/ 76205 w 76205"/>
                    <a:gd name="connsiteY2" fmla="*/ 314624 h 687839"/>
                    <a:gd name="connsiteX3" fmla="*/ 63171 w 76205"/>
                    <a:gd name="connsiteY3" fmla="*/ 544650 h 687839"/>
                    <a:gd name="connsiteX4" fmla="*/ 39539 w 76205"/>
                    <a:gd name="connsiteY4" fmla="*/ 680081 h 687839"/>
                    <a:gd name="connsiteX5" fmla="*/ 12963 w 76205"/>
                    <a:gd name="connsiteY5" fmla="*/ 687089 h 687839"/>
                    <a:gd name="connsiteX6" fmla="*/ 0 w 76205"/>
                    <a:gd name="connsiteY6" fmla="*/ 687839 h 687839"/>
                    <a:gd name="connsiteX7" fmla="*/ 25620 w 76205"/>
                    <a:gd name="connsiteY7" fmla="*/ 536925 h 687839"/>
                    <a:gd name="connsiteX8" fmla="*/ 37877 w 76205"/>
                    <a:gd name="connsiteY8" fmla="*/ 314624 h 687839"/>
                    <a:gd name="connsiteX9" fmla="*/ 29021 w 76205"/>
                    <a:gd name="connsiteY9" fmla="*/ 153996 h 687839"/>
                    <a:gd name="connsiteX10" fmla="*/ 39587 w 76205"/>
                    <a:gd name="connsiteY10" fmla="*/ 125499 h 687839"/>
                    <a:gd name="connsiteX11" fmla="*/ 49216 w 76205"/>
                    <a:gd name="connsiteY11" fmla="*/ 15897 h 687839"/>
                    <a:gd name="connsiteX12" fmla="*/ 48409 w 76205"/>
                    <a:gd name="connsiteY12" fmla="*/ 0 h 6878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6205" h="687839">
                      <a:moveTo>
                        <a:pt x="48409" y="0"/>
                      </a:moveTo>
                      <a:lnTo>
                        <a:pt x="63171" y="84599"/>
                      </a:lnTo>
                      <a:cubicBezTo>
                        <a:pt x="71717" y="158899"/>
                        <a:pt x="76205" y="235829"/>
                        <a:pt x="76205" y="314624"/>
                      </a:cubicBezTo>
                      <a:cubicBezTo>
                        <a:pt x="76205" y="393419"/>
                        <a:pt x="71717" y="470349"/>
                        <a:pt x="63171" y="544650"/>
                      </a:cubicBezTo>
                      <a:lnTo>
                        <a:pt x="39539" y="680081"/>
                      </a:lnTo>
                      <a:lnTo>
                        <a:pt x="12963" y="687089"/>
                      </a:lnTo>
                      <a:lnTo>
                        <a:pt x="0" y="687839"/>
                      </a:lnTo>
                      <a:lnTo>
                        <a:pt x="25620" y="536925"/>
                      </a:lnTo>
                      <a:cubicBezTo>
                        <a:pt x="33657" y="465120"/>
                        <a:pt x="37877" y="390773"/>
                        <a:pt x="37877" y="314624"/>
                      </a:cubicBezTo>
                      <a:lnTo>
                        <a:pt x="29021" y="153996"/>
                      </a:lnTo>
                      <a:lnTo>
                        <a:pt x="39587" y="125499"/>
                      </a:lnTo>
                      <a:cubicBezTo>
                        <a:pt x="47336" y="96455"/>
                        <a:pt x="49970" y="58850"/>
                        <a:pt x="49216" y="15897"/>
                      </a:cubicBezTo>
                      <a:lnTo>
                        <a:pt x="48409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0" name="フリーフォーム: 図形 319">
                  <a:extLst>
                    <a:ext uri="{FF2B5EF4-FFF2-40B4-BE49-F238E27FC236}">
                      <a16:creationId xmlns:a16="http://schemas.microsoft.com/office/drawing/2014/main" id="{0C2E5975-DD76-444B-ABE2-9B5EF8E6C478}"/>
                    </a:ext>
                  </a:extLst>
                </p:cNvPr>
                <p:cNvSpPr/>
                <p:nvPr/>
              </p:nvSpPr>
              <p:spPr>
                <a:xfrm rot="1800000">
                  <a:off x="5227226" y="4904479"/>
                  <a:ext cx="161302" cy="869300"/>
                </a:xfrm>
                <a:custGeom>
                  <a:avLst/>
                  <a:gdLst>
                    <a:gd name="connsiteX0" fmla="*/ 0 w 161302"/>
                    <a:gd name="connsiteY0" fmla="*/ 13036 h 869300"/>
                    <a:gd name="connsiteX1" fmla="*/ 95322 w 161302"/>
                    <a:gd name="connsiteY1" fmla="*/ 0 h 869300"/>
                    <a:gd name="connsiteX2" fmla="*/ 110882 w 161302"/>
                    <a:gd name="connsiteY2" fmla="*/ 50999 h 869300"/>
                    <a:gd name="connsiteX3" fmla="*/ 161302 w 161302"/>
                    <a:gd name="connsiteY3" fmla="*/ 495272 h 869300"/>
                    <a:gd name="connsiteX4" fmla="*/ 148267 w 161302"/>
                    <a:gd name="connsiteY4" fmla="*/ 725298 h 869300"/>
                    <a:gd name="connsiteX5" fmla="*/ 133661 w 161302"/>
                    <a:gd name="connsiteY5" fmla="*/ 809004 h 869300"/>
                    <a:gd name="connsiteX6" fmla="*/ 26692 w 161302"/>
                    <a:gd name="connsiteY6" fmla="*/ 869300 h 869300"/>
                    <a:gd name="connsiteX7" fmla="*/ 53166 w 161302"/>
                    <a:gd name="connsiteY7" fmla="*/ 705734 h 869300"/>
                    <a:gd name="connsiteX8" fmla="*/ 64229 w 161302"/>
                    <a:gd name="connsiteY8" fmla="*/ 495272 h 869300"/>
                    <a:gd name="connsiteX9" fmla="*/ 21438 w 161302"/>
                    <a:gd name="connsiteY9" fmla="*/ 88785 h 869300"/>
                    <a:gd name="connsiteX10" fmla="*/ 0 w 161302"/>
                    <a:gd name="connsiteY10" fmla="*/ 13036 h 869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1302" h="869300">
                      <a:moveTo>
                        <a:pt x="0" y="13036"/>
                      </a:moveTo>
                      <a:lnTo>
                        <a:pt x="95322" y="0"/>
                      </a:lnTo>
                      <a:lnTo>
                        <a:pt x="110882" y="50999"/>
                      </a:lnTo>
                      <a:cubicBezTo>
                        <a:pt x="143349" y="187551"/>
                        <a:pt x="161302" y="337682"/>
                        <a:pt x="161302" y="495272"/>
                      </a:cubicBezTo>
                      <a:cubicBezTo>
                        <a:pt x="161302" y="574067"/>
                        <a:pt x="156813" y="650998"/>
                        <a:pt x="148267" y="725298"/>
                      </a:cubicBezTo>
                      <a:lnTo>
                        <a:pt x="133661" y="809004"/>
                      </a:lnTo>
                      <a:lnTo>
                        <a:pt x="26692" y="869300"/>
                      </a:lnTo>
                      <a:lnTo>
                        <a:pt x="53166" y="705734"/>
                      </a:lnTo>
                      <a:cubicBezTo>
                        <a:pt x="60420" y="637753"/>
                        <a:pt x="64229" y="567366"/>
                        <a:pt x="64229" y="495272"/>
                      </a:cubicBezTo>
                      <a:cubicBezTo>
                        <a:pt x="64230" y="351085"/>
                        <a:pt x="48992" y="213723"/>
                        <a:pt x="21438" y="88785"/>
                      </a:cubicBezTo>
                      <a:lnTo>
                        <a:pt x="0" y="13036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95" name="グループ化 294">
                <a:extLst>
                  <a:ext uri="{FF2B5EF4-FFF2-40B4-BE49-F238E27FC236}">
                    <a16:creationId xmlns:a16="http://schemas.microsoft.com/office/drawing/2014/main" id="{6373501F-4495-4764-A6B3-8AA951F7562D}"/>
                  </a:ext>
                </a:extLst>
              </p:cNvPr>
              <p:cNvGrpSpPr/>
              <p:nvPr/>
            </p:nvGrpSpPr>
            <p:grpSpPr>
              <a:xfrm>
                <a:off x="5637314" y="4451830"/>
                <a:ext cx="1132580" cy="827562"/>
                <a:chOff x="7486651" y="3499152"/>
                <a:chExt cx="1460879" cy="1067449"/>
              </a:xfrm>
              <a:solidFill>
                <a:srgbClr val="FF0000"/>
              </a:solidFill>
            </p:grpSpPr>
            <p:sp>
              <p:nvSpPr>
                <p:cNvPr id="308" name="四角形: 角を丸くする 307">
                  <a:extLst>
                    <a:ext uri="{FF2B5EF4-FFF2-40B4-BE49-F238E27FC236}">
                      <a16:creationId xmlns:a16="http://schemas.microsoft.com/office/drawing/2014/main" id="{BC45817F-AB9E-454F-A655-906092065E43}"/>
                    </a:ext>
                  </a:extLst>
                </p:cNvPr>
                <p:cNvSpPr/>
                <p:nvPr/>
              </p:nvSpPr>
              <p:spPr>
                <a:xfrm>
                  <a:off x="7526635" y="3989821"/>
                  <a:ext cx="21218" cy="328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09" name="四角形: 上の 2 つの角を丸める 308">
                  <a:extLst>
                    <a:ext uri="{FF2B5EF4-FFF2-40B4-BE49-F238E27FC236}">
                      <a16:creationId xmlns:a16="http://schemas.microsoft.com/office/drawing/2014/main" id="{4E75E398-0143-4B51-AC4B-D4002C3809F9}"/>
                    </a:ext>
                  </a:extLst>
                </p:cNvPr>
                <p:cNvSpPr/>
                <p:nvPr/>
              </p:nvSpPr>
              <p:spPr>
                <a:xfrm>
                  <a:off x="7486651" y="4318177"/>
                  <a:ext cx="101186" cy="24842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0" name="楕円 309">
                  <a:extLst>
                    <a:ext uri="{FF2B5EF4-FFF2-40B4-BE49-F238E27FC236}">
                      <a16:creationId xmlns:a16="http://schemas.microsoft.com/office/drawing/2014/main" id="{9454DA1D-6667-4F2A-B8D8-A8634922400C}"/>
                    </a:ext>
                  </a:extLst>
                </p:cNvPr>
                <p:cNvSpPr/>
                <p:nvPr/>
              </p:nvSpPr>
              <p:spPr>
                <a:xfrm>
                  <a:off x="7497653" y="4287918"/>
                  <a:ext cx="79182" cy="45719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" name="四角形: 角を丸くする 310">
                  <a:extLst>
                    <a:ext uri="{FF2B5EF4-FFF2-40B4-BE49-F238E27FC236}">
                      <a16:creationId xmlns:a16="http://schemas.microsoft.com/office/drawing/2014/main" id="{8772A2F9-621C-453C-AD52-5AC4A7F20E13}"/>
                    </a:ext>
                  </a:extLst>
                </p:cNvPr>
                <p:cNvSpPr/>
                <p:nvPr/>
              </p:nvSpPr>
              <p:spPr>
                <a:xfrm>
                  <a:off x="8886328" y="3989821"/>
                  <a:ext cx="21218" cy="328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12" name="四角形: 上の 2 つの角を丸める 311">
                  <a:extLst>
                    <a:ext uri="{FF2B5EF4-FFF2-40B4-BE49-F238E27FC236}">
                      <a16:creationId xmlns:a16="http://schemas.microsoft.com/office/drawing/2014/main" id="{5CAC7604-DA26-4BDC-8307-273082701DA2}"/>
                    </a:ext>
                  </a:extLst>
                </p:cNvPr>
                <p:cNvSpPr/>
                <p:nvPr/>
              </p:nvSpPr>
              <p:spPr>
                <a:xfrm>
                  <a:off x="8846344" y="4318177"/>
                  <a:ext cx="101186" cy="24842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楕円 312">
                  <a:extLst>
                    <a:ext uri="{FF2B5EF4-FFF2-40B4-BE49-F238E27FC236}">
                      <a16:creationId xmlns:a16="http://schemas.microsoft.com/office/drawing/2014/main" id="{A30A7089-AEB6-49A0-AAAE-735150C3C1A1}"/>
                    </a:ext>
                  </a:extLst>
                </p:cNvPr>
                <p:cNvSpPr/>
                <p:nvPr/>
              </p:nvSpPr>
              <p:spPr>
                <a:xfrm>
                  <a:off x="8857346" y="4287918"/>
                  <a:ext cx="79182" cy="45719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フリーフォーム: 図形 313">
                  <a:extLst>
                    <a:ext uri="{FF2B5EF4-FFF2-40B4-BE49-F238E27FC236}">
                      <a16:creationId xmlns:a16="http://schemas.microsoft.com/office/drawing/2014/main" id="{532C69E6-8749-4049-8447-DE517B56419E}"/>
                    </a:ext>
                  </a:extLst>
                </p:cNvPr>
                <p:cNvSpPr/>
                <p:nvPr/>
              </p:nvSpPr>
              <p:spPr>
                <a:xfrm>
                  <a:off x="7501309" y="3499152"/>
                  <a:ext cx="1438417" cy="753425"/>
                </a:xfrm>
                <a:custGeom>
                  <a:avLst/>
                  <a:gdLst>
                    <a:gd name="connsiteX0" fmla="*/ 721093 w 1438417"/>
                    <a:gd name="connsiteY0" fmla="*/ 4 h 753425"/>
                    <a:gd name="connsiteX1" fmla="*/ 1438417 w 1438417"/>
                    <a:gd name="connsiteY1" fmla="*/ 531529 h 753425"/>
                    <a:gd name="connsiteX2" fmla="*/ 718409 w 1438417"/>
                    <a:gd name="connsiteY2" fmla="*/ 753425 h 753425"/>
                    <a:gd name="connsiteX3" fmla="*/ 0 w 1438417"/>
                    <a:gd name="connsiteY3" fmla="*/ 526405 h 753425"/>
                    <a:gd name="connsiteX4" fmla="*/ 721093 w 1438417"/>
                    <a:gd name="connsiteY4" fmla="*/ 4 h 75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38417" h="753425">
                      <a:moveTo>
                        <a:pt x="721093" y="4"/>
                      </a:moveTo>
                      <a:cubicBezTo>
                        <a:pt x="1050732" y="1178"/>
                        <a:pt x="1341333" y="216508"/>
                        <a:pt x="1438417" y="531529"/>
                      </a:cubicBezTo>
                      <a:lnTo>
                        <a:pt x="718409" y="753425"/>
                      </a:lnTo>
                      <a:lnTo>
                        <a:pt x="0" y="526405"/>
                      </a:lnTo>
                      <a:cubicBezTo>
                        <a:pt x="99326" y="212085"/>
                        <a:pt x="391454" y="-1170"/>
                        <a:pt x="721093" y="4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14D4C6A3-7390-48CE-B081-3F288E5C4F76}"/>
                    </a:ext>
                  </a:extLst>
                </p:cNvPr>
                <p:cNvSpPr/>
                <p:nvPr/>
              </p:nvSpPr>
              <p:spPr>
                <a:xfrm>
                  <a:off x="7616123" y="3619429"/>
                  <a:ext cx="1208790" cy="633148"/>
                </a:xfrm>
                <a:custGeom>
                  <a:avLst/>
                  <a:gdLst>
                    <a:gd name="connsiteX0" fmla="*/ 721093 w 1438417"/>
                    <a:gd name="connsiteY0" fmla="*/ 4 h 753425"/>
                    <a:gd name="connsiteX1" fmla="*/ 1438417 w 1438417"/>
                    <a:gd name="connsiteY1" fmla="*/ 531529 h 753425"/>
                    <a:gd name="connsiteX2" fmla="*/ 718409 w 1438417"/>
                    <a:gd name="connsiteY2" fmla="*/ 753425 h 753425"/>
                    <a:gd name="connsiteX3" fmla="*/ 0 w 1438417"/>
                    <a:gd name="connsiteY3" fmla="*/ 526405 h 753425"/>
                    <a:gd name="connsiteX4" fmla="*/ 721093 w 1438417"/>
                    <a:gd name="connsiteY4" fmla="*/ 4 h 75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38417" h="753425">
                      <a:moveTo>
                        <a:pt x="721093" y="4"/>
                      </a:moveTo>
                      <a:cubicBezTo>
                        <a:pt x="1050732" y="1178"/>
                        <a:pt x="1341333" y="216508"/>
                        <a:pt x="1438417" y="531529"/>
                      </a:cubicBezTo>
                      <a:lnTo>
                        <a:pt x="718409" y="753425"/>
                      </a:lnTo>
                      <a:lnTo>
                        <a:pt x="0" y="526405"/>
                      </a:lnTo>
                      <a:cubicBezTo>
                        <a:pt x="99326" y="212085"/>
                        <a:pt x="391454" y="-1170"/>
                        <a:pt x="721093" y="4"/>
                      </a:cubicBezTo>
                      <a:close/>
                    </a:path>
                  </a:pathLst>
                </a:custGeom>
                <a:solidFill>
                  <a:srgbClr val="00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8874A30A-AE63-4A99-8F92-B6507BDED413}"/>
                    </a:ext>
                  </a:extLst>
                </p:cNvPr>
                <p:cNvSpPr/>
                <p:nvPr/>
              </p:nvSpPr>
              <p:spPr>
                <a:xfrm>
                  <a:off x="7694705" y="3663793"/>
                  <a:ext cx="1051626" cy="550828"/>
                </a:xfrm>
                <a:custGeom>
                  <a:avLst/>
                  <a:gdLst>
                    <a:gd name="connsiteX0" fmla="*/ 721093 w 1438417"/>
                    <a:gd name="connsiteY0" fmla="*/ 4 h 753425"/>
                    <a:gd name="connsiteX1" fmla="*/ 1438417 w 1438417"/>
                    <a:gd name="connsiteY1" fmla="*/ 531529 h 753425"/>
                    <a:gd name="connsiteX2" fmla="*/ 718409 w 1438417"/>
                    <a:gd name="connsiteY2" fmla="*/ 753425 h 753425"/>
                    <a:gd name="connsiteX3" fmla="*/ 0 w 1438417"/>
                    <a:gd name="connsiteY3" fmla="*/ 526405 h 753425"/>
                    <a:gd name="connsiteX4" fmla="*/ 721093 w 1438417"/>
                    <a:gd name="connsiteY4" fmla="*/ 4 h 75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38417" h="753425">
                      <a:moveTo>
                        <a:pt x="721093" y="4"/>
                      </a:moveTo>
                      <a:cubicBezTo>
                        <a:pt x="1050732" y="1178"/>
                        <a:pt x="1341333" y="216508"/>
                        <a:pt x="1438417" y="531529"/>
                      </a:cubicBezTo>
                      <a:lnTo>
                        <a:pt x="718409" y="753425"/>
                      </a:lnTo>
                      <a:lnTo>
                        <a:pt x="0" y="526405"/>
                      </a:lnTo>
                      <a:cubicBezTo>
                        <a:pt x="99326" y="212085"/>
                        <a:pt x="391454" y="-1170"/>
                        <a:pt x="721093" y="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96" name="楕円 295">
                <a:extLst>
                  <a:ext uri="{FF2B5EF4-FFF2-40B4-BE49-F238E27FC236}">
                    <a16:creationId xmlns:a16="http://schemas.microsoft.com/office/drawing/2014/main" id="{8B979D1C-C147-44A7-AE67-EDAAF5AFF9E0}"/>
                  </a:ext>
                </a:extLst>
              </p:cNvPr>
              <p:cNvSpPr/>
              <p:nvPr/>
            </p:nvSpPr>
            <p:spPr>
              <a:xfrm>
                <a:off x="6002063" y="3545765"/>
                <a:ext cx="47440" cy="679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楕円 296">
                <a:extLst>
                  <a:ext uri="{FF2B5EF4-FFF2-40B4-BE49-F238E27FC236}">
                    <a16:creationId xmlns:a16="http://schemas.microsoft.com/office/drawing/2014/main" id="{EA3CCC8C-A660-4C15-B645-9589C4F0CB4F}"/>
                  </a:ext>
                </a:extLst>
              </p:cNvPr>
              <p:cNvSpPr/>
              <p:nvPr/>
            </p:nvSpPr>
            <p:spPr>
              <a:xfrm>
                <a:off x="6347642" y="3545765"/>
                <a:ext cx="47440" cy="679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楕円 297">
                <a:extLst>
                  <a:ext uri="{FF2B5EF4-FFF2-40B4-BE49-F238E27FC236}">
                    <a16:creationId xmlns:a16="http://schemas.microsoft.com/office/drawing/2014/main" id="{A3B8E276-2792-48EF-A5C0-8B76D3221D68}"/>
                  </a:ext>
                </a:extLst>
              </p:cNvPr>
              <p:cNvSpPr/>
              <p:nvPr/>
            </p:nvSpPr>
            <p:spPr>
              <a:xfrm>
                <a:off x="5985717" y="3691021"/>
                <a:ext cx="80132" cy="12028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楕円 298">
                <a:extLst>
                  <a:ext uri="{FF2B5EF4-FFF2-40B4-BE49-F238E27FC236}">
                    <a16:creationId xmlns:a16="http://schemas.microsoft.com/office/drawing/2014/main" id="{90260950-564E-4F4C-BD0F-90FA20442B2B}"/>
                  </a:ext>
                </a:extLst>
              </p:cNvPr>
              <p:cNvSpPr/>
              <p:nvPr/>
            </p:nvSpPr>
            <p:spPr>
              <a:xfrm>
                <a:off x="6331296" y="3691021"/>
                <a:ext cx="80132" cy="12028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楕円 299">
                <a:extLst>
                  <a:ext uri="{FF2B5EF4-FFF2-40B4-BE49-F238E27FC236}">
                    <a16:creationId xmlns:a16="http://schemas.microsoft.com/office/drawing/2014/main" id="{7B540D7C-5D57-4ACB-9EB3-820D02F94ACA}"/>
                  </a:ext>
                </a:extLst>
              </p:cNvPr>
              <p:cNvSpPr/>
              <p:nvPr/>
            </p:nvSpPr>
            <p:spPr>
              <a:xfrm>
                <a:off x="5876016" y="3859182"/>
                <a:ext cx="96976" cy="45719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楕円 300">
                <a:extLst>
                  <a:ext uri="{FF2B5EF4-FFF2-40B4-BE49-F238E27FC236}">
                    <a16:creationId xmlns:a16="http://schemas.microsoft.com/office/drawing/2014/main" id="{D3230092-4C60-4C9B-B7F9-4C6E21AF228D}"/>
                  </a:ext>
                </a:extLst>
              </p:cNvPr>
              <p:cNvSpPr/>
              <p:nvPr/>
            </p:nvSpPr>
            <p:spPr>
              <a:xfrm>
                <a:off x="6422029" y="3859182"/>
                <a:ext cx="96976" cy="45719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四角形: 角を丸くする 301">
                <a:extLst>
                  <a:ext uri="{FF2B5EF4-FFF2-40B4-BE49-F238E27FC236}">
                    <a16:creationId xmlns:a16="http://schemas.microsoft.com/office/drawing/2014/main" id="{70BCB667-F050-4D01-ABA2-C5DF5032C4B1}"/>
                  </a:ext>
                </a:extLst>
              </p:cNvPr>
              <p:cNvSpPr/>
              <p:nvPr/>
            </p:nvSpPr>
            <p:spPr>
              <a:xfrm>
                <a:off x="5790029" y="4045798"/>
                <a:ext cx="45720" cy="186916"/>
              </a:xfrm>
              <a:prstGeom prst="roundRect">
                <a:avLst>
                  <a:gd name="adj" fmla="val 17187"/>
                </a:avLst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四角形: 角を丸くする 302">
                <a:extLst>
                  <a:ext uri="{FF2B5EF4-FFF2-40B4-BE49-F238E27FC236}">
                    <a16:creationId xmlns:a16="http://schemas.microsoft.com/office/drawing/2014/main" id="{F2ED3789-20E3-455E-B18A-D7D1668995BB}"/>
                  </a:ext>
                </a:extLst>
              </p:cNvPr>
              <p:cNvSpPr/>
              <p:nvPr/>
            </p:nvSpPr>
            <p:spPr>
              <a:xfrm>
                <a:off x="6580604" y="4045798"/>
                <a:ext cx="45720" cy="186916"/>
              </a:xfrm>
              <a:prstGeom prst="roundRect">
                <a:avLst>
                  <a:gd name="adj" fmla="val 17187"/>
                </a:avLst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楕円 303">
                <a:extLst>
                  <a:ext uri="{FF2B5EF4-FFF2-40B4-BE49-F238E27FC236}">
                    <a16:creationId xmlns:a16="http://schemas.microsoft.com/office/drawing/2014/main" id="{600C0D2A-B6B9-4657-92BD-B694D0D9C305}"/>
                  </a:ext>
                </a:extLst>
              </p:cNvPr>
              <p:cNvSpPr/>
              <p:nvPr/>
            </p:nvSpPr>
            <p:spPr>
              <a:xfrm flipV="1">
                <a:off x="6153606" y="3131451"/>
                <a:ext cx="60768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楕円 304">
                <a:extLst>
                  <a:ext uri="{FF2B5EF4-FFF2-40B4-BE49-F238E27FC236}">
                    <a16:creationId xmlns:a16="http://schemas.microsoft.com/office/drawing/2014/main" id="{2ECD02A7-8F3B-441B-8DBC-063125C84311}"/>
                  </a:ext>
                </a:extLst>
              </p:cNvPr>
              <p:cNvSpPr/>
              <p:nvPr/>
            </p:nvSpPr>
            <p:spPr>
              <a:xfrm flipV="1">
                <a:off x="6153606" y="3286233"/>
                <a:ext cx="60768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楕円 305">
                <a:extLst>
                  <a:ext uri="{FF2B5EF4-FFF2-40B4-BE49-F238E27FC236}">
                    <a16:creationId xmlns:a16="http://schemas.microsoft.com/office/drawing/2014/main" id="{8D8781D1-B6BA-4EAD-B21E-DE03735F3E8C}"/>
                  </a:ext>
                </a:extLst>
              </p:cNvPr>
              <p:cNvSpPr/>
              <p:nvPr/>
            </p:nvSpPr>
            <p:spPr>
              <a:xfrm flipV="1">
                <a:off x="6034544" y="3207651"/>
                <a:ext cx="60768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楕円 306">
                <a:extLst>
                  <a:ext uri="{FF2B5EF4-FFF2-40B4-BE49-F238E27FC236}">
                    <a16:creationId xmlns:a16="http://schemas.microsoft.com/office/drawing/2014/main" id="{8455B294-C7D0-4EF6-A2F0-5990D0046AF5}"/>
                  </a:ext>
                </a:extLst>
              </p:cNvPr>
              <p:cNvSpPr/>
              <p:nvPr/>
            </p:nvSpPr>
            <p:spPr>
              <a:xfrm flipV="1">
                <a:off x="6272669" y="3207651"/>
                <a:ext cx="60768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8" name="グループ化 247">
              <a:extLst>
                <a:ext uri="{FF2B5EF4-FFF2-40B4-BE49-F238E27FC236}">
                  <a16:creationId xmlns:a16="http://schemas.microsoft.com/office/drawing/2014/main" id="{D8FC567D-A2C5-4553-9CC3-941C9F144E0D}"/>
                </a:ext>
              </a:extLst>
            </p:cNvPr>
            <p:cNvGrpSpPr/>
            <p:nvPr/>
          </p:nvGrpSpPr>
          <p:grpSpPr>
            <a:xfrm>
              <a:off x="5853557" y="4868223"/>
              <a:ext cx="2039614" cy="166286"/>
              <a:chOff x="1735438" y="5691115"/>
              <a:chExt cx="2958295" cy="352036"/>
            </a:xfrm>
          </p:grpSpPr>
          <p:sp>
            <p:nvSpPr>
              <p:cNvPr id="249" name="四角形: 上の 2 つの角を丸める 248">
                <a:extLst>
                  <a:ext uri="{FF2B5EF4-FFF2-40B4-BE49-F238E27FC236}">
                    <a16:creationId xmlns:a16="http://schemas.microsoft.com/office/drawing/2014/main" id="{BC50C319-5492-492D-8563-78B0EC566474}"/>
                  </a:ext>
                </a:extLst>
              </p:cNvPr>
              <p:cNvSpPr/>
              <p:nvPr/>
            </p:nvSpPr>
            <p:spPr>
              <a:xfrm>
                <a:off x="1735438" y="5691115"/>
                <a:ext cx="2958295" cy="352036"/>
              </a:xfrm>
              <a:prstGeom prst="round2Same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0" name="グループ化 249">
                <a:extLst>
                  <a:ext uri="{FF2B5EF4-FFF2-40B4-BE49-F238E27FC236}">
                    <a16:creationId xmlns:a16="http://schemas.microsoft.com/office/drawing/2014/main" id="{487E8EC6-3ED3-4711-B7ED-70261E813A44}"/>
                  </a:ext>
                </a:extLst>
              </p:cNvPr>
              <p:cNvGrpSpPr/>
              <p:nvPr/>
            </p:nvGrpSpPr>
            <p:grpSpPr>
              <a:xfrm>
                <a:off x="1899569" y="5691115"/>
                <a:ext cx="340536" cy="352036"/>
                <a:chOff x="1839086" y="5691115"/>
                <a:chExt cx="340536" cy="352036"/>
              </a:xfrm>
            </p:grpSpPr>
            <p:sp>
              <p:nvSpPr>
                <p:cNvPr id="263" name="四角形: 上の 2 つの角を丸める 262">
                  <a:extLst>
                    <a:ext uri="{FF2B5EF4-FFF2-40B4-BE49-F238E27FC236}">
                      <a16:creationId xmlns:a16="http://schemas.microsoft.com/office/drawing/2014/main" id="{83C56A54-2DD5-4730-B7CE-E68CE6A694A9}"/>
                    </a:ext>
                  </a:extLst>
                </p:cNvPr>
                <p:cNvSpPr/>
                <p:nvPr/>
              </p:nvSpPr>
              <p:spPr>
                <a:xfrm>
                  <a:off x="18390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" name="四角形: 上の 2 つの角を丸める 263">
                  <a:extLst>
                    <a:ext uri="{FF2B5EF4-FFF2-40B4-BE49-F238E27FC236}">
                      <a16:creationId xmlns:a16="http://schemas.microsoft.com/office/drawing/2014/main" id="{AE3F4560-1556-41E5-B853-8FEE6667B3CD}"/>
                    </a:ext>
                  </a:extLst>
                </p:cNvPr>
                <p:cNvSpPr/>
                <p:nvPr/>
              </p:nvSpPr>
              <p:spPr>
                <a:xfrm>
                  <a:off x="18986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1" name="グループ化 250">
                <a:extLst>
                  <a:ext uri="{FF2B5EF4-FFF2-40B4-BE49-F238E27FC236}">
                    <a16:creationId xmlns:a16="http://schemas.microsoft.com/office/drawing/2014/main" id="{ECB605DE-123F-4DF9-9A6C-572F9E945EB8}"/>
                  </a:ext>
                </a:extLst>
              </p:cNvPr>
              <p:cNvGrpSpPr/>
              <p:nvPr/>
            </p:nvGrpSpPr>
            <p:grpSpPr>
              <a:xfrm>
                <a:off x="4204378" y="5691115"/>
                <a:ext cx="340536" cy="352036"/>
                <a:chOff x="4264786" y="5691115"/>
                <a:chExt cx="340536" cy="352036"/>
              </a:xfrm>
            </p:grpSpPr>
            <p:sp>
              <p:nvSpPr>
                <p:cNvPr id="261" name="四角形: 上の 2 つの角を丸める 260">
                  <a:extLst>
                    <a:ext uri="{FF2B5EF4-FFF2-40B4-BE49-F238E27FC236}">
                      <a16:creationId xmlns:a16="http://schemas.microsoft.com/office/drawing/2014/main" id="{FB8A70A8-5727-45A9-AA66-5BB78C2A7B89}"/>
                    </a:ext>
                  </a:extLst>
                </p:cNvPr>
                <p:cNvSpPr/>
                <p:nvPr/>
              </p:nvSpPr>
              <p:spPr>
                <a:xfrm>
                  <a:off x="42647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2" name="四角形: 上の 2 つの角を丸める 261">
                  <a:extLst>
                    <a:ext uri="{FF2B5EF4-FFF2-40B4-BE49-F238E27FC236}">
                      <a16:creationId xmlns:a16="http://schemas.microsoft.com/office/drawing/2014/main" id="{33B39CC8-B651-48BC-99B0-8488FD41A9E4}"/>
                    </a:ext>
                  </a:extLst>
                </p:cNvPr>
                <p:cNvSpPr/>
                <p:nvPr/>
              </p:nvSpPr>
              <p:spPr>
                <a:xfrm>
                  <a:off x="43243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2" name="グループ化 251">
                <a:extLst>
                  <a:ext uri="{FF2B5EF4-FFF2-40B4-BE49-F238E27FC236}">
                    <a16:creationId xmlns:a16="http://schemas.microsoft.com/office/drawing/2014/main" id="{9723E51A-6316-4711-B374-26331F4F4DE3}"/>
                  </a:ext>
                </a:extLst>
              </p:cNvPr>
              <p:cNvGrpSpPr/>
              <p:nvPr/>
            </p:nvGrpSpPr>
            <p:grpSpPr>
              <a:xfrm>
                <a:off x="3628175" y="5691115"/>
                <a:ext cx="340536" cy="352036"/>
                <a:chOff x="3680586" y="5691115"/>
                <a:chExt cx="340536" cy="352036"/>
              </a:xfrm>
            </p:grpSpPr>
            <p:sp>
              <p:nvSpPr>
                <p:cNvPr id="259" name="四角形: 上の 2 つの角を丸める 258">
                  <a:extLst>
                    <a:ext uri="{FF2B5EF4-FFF2-40B4-BE49-F238E27FC236}">
                      <a16:creationId xmlns:a16="http://schemas.microsoft.com/office/drawing/2014/main" id="{3CC29357-377C-41BF-B52A-6947003D15F9}"/>
                    </a:ext>
                  </a:extLst>
                </p:cNvPr>
                <p:cNvSpPr/>
                <p:nvPr/>
              </p:nvSpPr>
              <p:spPr>
                <a:xfrm>
                  <a:off x="3680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0" name="四角形: 上の 2 つの角を丸める 259">
                  <a:extLst>
                    <a:ext uri="{FF2B5EF4-FFF2-40B4-BE49-F238E27FC236}">
                      <a16:creationId xmlns:a16="http://schemas.microsoft.com/office/drawing/2014/main" id="{9085D73C-C380-4DA7-AA76-7E791581339C}"/>
                    </a:ext>
                  </a:extLst>
                </p:cNvPr>
                <p:cNvSpPr/>
                <p:nvPr/>
              </p:nvSpPr>
              <p:spPr>
                <a:xfrm>
                  <a:off x="3740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3" name="グループ化 252">
                <a:extLst>
                  <a:ext uri="{FF2B5EF4-FFF2-40B4-BE49-F238E27FC236}">
                    <a16:creationId xmlns:a16="http://schemas.microsoft.com/office/drawing/2014/main" id="{8634C46A-A23A-49A6-ACBD-64A22E53303E}"/>
                  </a:ext>
                </a:extLst>
              </p:cNvPr>
              <p:cNvGrpSpPr/>
              <p:nvPr/>
            </p:nvGrpSpPr>
            <p:grpSpPr>
              <a:xfrm>
                <a:off x="2475771" y="5691115"/>
                <a:ext cx="340536" cy="352036"/>
                <a:chOff x="2404236" y="5691115"/>
                <a:chExt cx="340536" cy="352036"/>
              </a:xfrm>
            </p:grpSpPr>
            <p:sp>
              <p:nvSpPr>
                <p:cNvPr id="257" name="四角形: 上の 2 つの角を丸める 256">
                  <a:extLst>
                    <a:ext uri="{FF2B5EF4-FFF2-40B4-BE49-F238E27FC236}">
                      <a16:creationId xmlns:a16="http://schemas.microsoft.com/office/drawing/2014/main" id="{8309A644-F2D4-4304-AD4A-9C896F9B97F7}"/>
                    </a:ext>
                  </a:extLst>
                </p:cNvPr>
                <p:cNvSpPr/>
                <p:nvPr/>
              </p:nvSpPr>
              <p:spPr>
                <a:xfrm>
                  <a:off x="240423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四角形: 上の 2 つの角を丸める 257">
                  <a:extLst>
                    <a:ext uri="{FF2B5EF4-FFF2-40B4-BE49-F238E27FC236}">
                      <a16:creationId xmlns:a16="http://schemas.microsoft.com/office/drawing/2014/main" id="{3D977405-5555-45E1-9AC8-C15498CE94F7}"/>
                    </a:ext>
                  </a:extLst>
                </p:cNvPr>
                <p:cNvSpPr/>
                <p:nvPr/>
              </p:nvSpPr>
              <p:spPr>
                <a:xfrm>
                  <a:off x="246375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4" name="グループ化 253">
                <a:extLst>
                  <a:ext uri="{FF2B5EF4-FFF2-40B4-BE49-F238E27FC236}">
                    <a16:creationId xmlns:a16="http://schemas.microsoft.com/office/drawing/2014/main" id="{3192C377-3F72-41D7-832D-3897AE1E6EC9}"/>
                  </a:ext>
                </a:extLst>
              </p:cNvPr>
              <p:cNvGrpSpPr/>
              <p:nvPr/>
            </p:nvGrpSpPr>
            <p:grpSpPr>
              <a:xfrm>
                <a:off x="3051973" y="5691115"/>
                <a:ext cx="340536" cy="352036"/>
                <a:chOff x="3045586" y="5691115"/>
                <a:chExt cx="340536" cy="352036"/>
              </a:xfrm>
            </p:grpSpPr>
            <p:sp>
              <p:nvSpPr>
                <p:cNvPr id="255" name="四角形: 上の 2 つの角を丸める 254">
                  <a:extLst>
                    <a:ext uri="{FF2B5EF4-FFF2-40B4-BE49-F238E27FC236}">
                      <a16:creationId xmlns:a16="http://schemas.microsoft.com/office/drawing/2014/main" id="{3497FADB-FFA6-45CD-8A39-3CBFB152687C}"/>
                    </a:ext>
                  </a:extLst>
                </p:cNvPr>
                <p:cNvSpPr/>
                <p:nvPr/>
              </p:nvSpPr>
              <p:spPr>
                <a:xfrm>
                  <a:off x="3045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6" name="四角形: 上の 2 つの角を丸める 255">
                  <a:extLst>
                    <a:ext uri="{FF2B5EF4-FFF2-40B4-BE49-F238E27FC236}">
                      <a16:creationId xmlns:a16="http://schemas.microsoft.com/office/drawing/2014/main" id="{7739E46C-26EE-434D-83DD-ED14A87BFDB0}"/>
                    </a:ext>
                  </a:extLst>
                </p:cNvPr>
                <p:cNvSpPr/>
                <p:nvPr/>
              </p:nvSpPr>
              <p:spPr>
                <a:xfrm>
                  <a:off x="3105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27" name="グループ化 326">
            <a:extLst>
              <a:ext uri="{FF2B5EF4-FFF2-40B4-BE49-F238E27FC236}">
                <a16:creationId xmlns:a16="http://schemas.microsoft.com/office/drawing/2014/main" id="{0F7B3A6D-F013-4801-921D-D1E180FAFABE}"/>
              </a:ext>
            </a:extLst>
          </p:cNvPr>
          <p:cNvGrpSpPr/>
          <p:nvPr/>
        </p:nvGrpSpPr>
        <p:grpSpPr>
          <a:xfrm>
            <a:off x="6885312" y="1109637"/>
            <a:ext cx="2039614" cy="2195420"/>
            <a:chOff x="3790219" y="2839089"/>
            <a:chExt cx="2039614" cy="2195420"/>
          </a:xfrm>
        </p:grpSpPr>
        <p:sp>
          <p:nvSpPr>
            <p:cNvPr id="328" name="フリーフォーム: 図形 327">
              <a:extLst>
                <a:ext uri="{FF2B5EF4-FFF2-40B4-BE49-F238E27FC236}">
                  <a16:creationId xmlns:a16="http://schemas.microsoft.com/office/drawing/2014/main" id="{08159DB2-CE4A-45CA-9F74-675D195DFCCF}"/>
                </a:ext>
              </a:extLst>
            </p:cNvPr>
            <p:cNvSpPr/>
            <p:nvPr/>
          </p:nvSpPr>
          <p:spPr>
            <a:xfrm rot="10800000">
              <a:off x="4355040" y="3874741"/>
              <a:ext cx="932531" cy="651337"/>
            </a:xfrm>
            <a:custGeom>
              <a:avLst/>
              <a:gdLst>
                <a:gd name="connsiteX0" fmla="*/ 1156033 w 1352561"/>
                <a:gd name="connsiteY0" fmla="*/ 944711 h 944711"/>
                <a:gd name="connsiteX1" fmla="*/ 196527 w 1352561"/>
                <a:gd name="connsiteY1" fmla="*/ 944711 h 944711"/>
                <a:gd name="connsiteX2" fmla="*/ 10646 w 1352561"/>
                <a:gd name="connsiteY2" fmla="*/ 821501 h 944711"/>
                <a:gd name="connsiteX3" fmla="*/ 0 w 1352561"/>
                <a:gd name="connsiteY3" fmla="*/ 793257 h 944711"/>
                <a:gd name="connsiteX4" fmla="*/ 126362 w 1352561"/>
                <a:gd name="connsiteY4" fmla="*/ 0 h 944711"/>
                <a:gd name="connsiteX5" fmla="*/ 1226198 w 1352561"/>
                <a:gd name="connsiteY5" fmla="*/ 0 h 944711"/>
                <a:gd name="connsiteX6" fmla="*/ 1352561 w 1352561"/>
                <a:gd name="connsiteY6" fmla="*/ 793257 h 944711"/>
                <a:gd name="connsiteX7" fmla="*/ 1341914 w 1352561"/>
                <a:gd name="connsiteY7" fmla="*/ 821501 h 944711"/>
                <a:gd name="connsiteX8" fmla="*/ 1156033 w 1352561"/>
                <a:gd name="connsiteY8" fmla="*/ 944711 h 944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52561" h="944711">
                  <a:moveTo>
                    <a:pt x="1156033" y="944711"/>
                  </a:moveTo>
                  <a:lnTo>
                    <a:pt x="196527" y="944711"/>
                  </a:lnTo>
                  <a:cubicBezTo>
                    <a:pt x="112966" y="944711"/>
                    <a:pt x="41271" y="893906"/>
                    <a:pt x="10646" y="821501"/>
                  </a:cubicBezTo>
                  <a:lnTo>
                    <a:pt x="0" y="793257"/>
                  </a:lnTo>
                  <a:lnTo>
                    <a:pt x="126362" y="0"/>
                  </a:lnTo>
                  <a:lnTo>
                    <a:pt x="1226198" y="0"/>
                  </a:lnTo>
                  <a:lnTo>
                    <a:pt x="1352561" y="793257"/>
                  </a:lnTo>
                  <a:lnTo>
                    <a:pt x="1341914" y="821501"/>
                  </a:lnTo>
                  <a:cubicBezTo>
                    <a:pt x="1311289" y="893906"/>
                    <a:pt x="1239594" y="944711"/>
                    <a:pt x="1156033" y="944711"/>
                  </a:cubicBez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9" name="フリーフォーム: 図形 328">
              <a:extLst>
                <a:ext uri="{FF2B5EF4-FFF2-40B4-BE49-F238E27FC236}">
                  <a16:creationId xmlns:a16="http://schemas.microsoft.com/office/drawing/2014/main" id="{A9465E06-9A63-4A7F-B69B-E2292D0C2548}"/>
                </a:ext>
              </a:extLst>
            </p:cNvPr>
            <p:cNvSpPr/>
            <p:nvPr/>
          </p:nvSpPr>
          <p:spPr>
            <a:xfrm rot="10800000">
              <a:off x="4491787" y="3874741"/>
              <a:ext cx="658199" cy="651337"/>
            </a:xfrm>
            <a:custGeom>
              <a:avLst/>
              <a:gdLst>
                <a:gd name="connsiteX0" fmla="*/ 792330 w 954664"/>
                <a:gd name="connsiteY0" fmla="*/ 944711 h 944711"/>
                <a:gd name="connsiteX1" fmla="*/ 162334 w 954664"/>
                <a:gd name="connsiteY1" fmla="*/ 944711 h 944711"/>
                <a:gd name="connsiteX2" fmla="*/ 0 w 954664"/>
                <a:gd name="connsiteY2" fmla="*/ 0 h 944711"/>
                <a:gd name="connsiteX3" fmla="*/ 954664 w 954664"/>
                <a:gd name="connsiteY3" fmla="*/ 0 h 944711"/>
                <a:gd name="connsiteX4" fmla="*/ 792330 w 954664"/>
                <a:gd name="connsiteY4" fmla="*/ 944711 h 944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4664" h="944711">
                  <a:moveTo>
                    <a:pt x="792330" y="944711"/>
                  </a:moveTo>
                  <a:lnTo>
                    <a:pt x="162334" y="944711"/>
                  </a:lnTo>
                  <a:lnTo>
                    <a:pt x="0" y="0"/>
                  </a:lnTo>
                  <a:lnTo>
                    <a:pt x="954664" y="0"/>
                  </a:lnTo>
                  <a:lnTo>
                    <a:pt x="792330" y="944711"/>
                  </a:ln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30" name="グループ化 329">
              <a:extLst>
                <a:ext uri="{FF2B5EF4-FFF2-40B4-BE49-F238E27FC236}">
                  <a16:creationId xmlns:a16="http://schemas.microsoft.com/office/drawing/2014/main" id="{76CE1D11-D293-4F67-AE0D-6C8C9299574F}"/>
                </a:ext>
              </a:extLst>
            </p:cNvPr>
            <p:cNvGrpSpPr/>
            <p:nvPr/>
          </p:nvGrpSpPr>
          <p:grpSpPr>
            <a:xfrm>
              <a:off x="4227944" y="4478011"/>
              <a:ext cx="1182310" cy="442596"/>
              <a:chOff x="2194374" y="5099246"/>
              <a:chExt cx="2075207" cy="641949"/>
            </a:xfrm>
            <a:solidFill>
              <a:schemeClr val="bg1"/>
            </a:solidFill>
          </p:grpSpPr>
          <p:grpSp>
            <p:nvGrpSpPr>
              <p:cNvPr id="379" name="グループ化 378">
                <a:extLst>
                  <a:ext uri="{FF2B5EF4-FFF2-40B4-BE49-F238E27FC236}">
                    <a16:creationId xmlns:a16="http://schemas.microsoft.com/office/drawing/2014/main" id="{7B77EA28-6BA6-4ED9-B1B2-9026E6F1D52C}"/>
                  </a:ext>
                </a:extLst>
              </p:cNvPr>
              <p:cNvGrpSpPr/>
              <p:nvPr/>
            </p:nvGrpSpPr>
            <p:grpSpPr>
              <a:xfrm>
                <a:off x="2194374" y="5314799"/>
                <a:ext cx="2075207" cy="426396"/>
                <a:chOff x="2358413" y="5288604"/>
                <a:chExt cx="1928019" cy="389285"/>
              </a:xfrm>
              <a:grpFill/>
            </p:grpSpPr>
            <p:grpSp>
              <p:nvGrpSpPr>
                <p:cNvPr id="381" name="グループ化 380">
                  <a:extLst>
                    <a:ext uri="{FF2B5EF4-FFF2-40B4-BE49-F238E27FC236}">
                      <a16:creationId xmlns:a16="http://schemas.microsoft.com/office/drawing/2014/main" id="{AE8C7D95-EB7B-40C4-B906-1ED397745F5D}"/>
                    </a:ext>
                  </a:extLst>
                </p:cNvPr>
                <p:cNvGrpSpPr/>
                <p:nvPr/>
              </p:nvGrpSpPr>
              <p:grpSpPr>
                <a:xfrm>
                  <a:off x="2358413" y="5288604"/>
                  <a:ext cx="962635" cy="389285"/>
                  <a:chOff x="1107465" y="5402452"/>
                  <a:chExt cx="943701" cy="479583"/>
                </a:xfrm>
                <a:grpFill/>
              </p:grpSpPr>
              <p:sp>
                <p:nvSpPr>
                  <p:cNvPr id="386" name="楕円 18">
                    <a:extLst>
                      <a:ext uri="{FF2B5EF4-FFF2-40B4-BE49-F238E27FC236}">
                        <a16:creationId xmlns:a16="http://schemas.microsoft.com/office/drawing/2014/main" id="{04B25901-2C71-4853-B350-D019438ECB8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678456" y="5487545"/>
                    <a:ext cx="437260" cy="308160"/>
                  </a:xfrm>
                  <a:custGeom>
                    <a:avLst/>
                    <a:gdLst>
                      <a:gd name="connsiteX0" fmla="*/ 0 w 538895"/>
                      <a:gd name="connsiteY0" fmla="*/ 107329 h 214657"/>
                      <a:gd name="connsiteX1" fmla="*/ 269448 w 538895"/>
                      <a:gd name="connsiteY1" fmla="*/ 0 h 214657"/>
                      <a:gd name="connsiteX2" fmla="*/ 538896 w 538895"/>
                      <a:gd name="connsiteY2" fmla="*/ 107329 h 214657"/>
                      <a:gd name="connsiteX3" fmla="*/ 269448 w 538895"/>
                      <a:gd name="connsiteY3" fmla="*/ 214658 h 214657"/>
                      <a:gd name="connsiteX4" fmla="*/ 0 w 538895"/>
                      <a:gd name="connsiteY4" fmla="*/ 107329 h 214657"/>
                      <a:gd name="connsiteX0" fmla="*/ 0 w 538896"/>
                      <a:gd name="connsiteY0" fmla="*/ 107329 h 214658"/>
                      <a:gd name="connsiteX1" fmla="*/ 269448 w 538896"/>
                      <a:gd name="connsiteY1" fmla="*/ 0 h 214658"/>
                      <a:gd name="connsiteX2" fmla="*/ 538896 w 538896"/>
                      <a:gd name="connsiteY2" fmla="*/ 107329 h 214658"/>
                      <a:gd name="connsiteX3" fmla="*/ 269448 w 538896"/>
                      <a:gd name="connsiteY3" fmla="*/ 214658 h 214658"/>
                      <a:gd name="connsiteX4" fmla="*/ 0 w 538896"/>
                      <a:gd name="connsiteY4" fmla="*/ 107329 h 214658"/>
                      <a:gd name="connsiteX0" fmla="*/ 0 w 538896"/>
                      <a:gd name="connsiteY0" fmla="*/ 107329 h 214658"/>
                      <a:gd name="connsiteX1" fmla="*/ 269448 w 538896"/>
                      <a:gd name="connsiteY1" fmla="*/ 0 h 214658"/>
                      <a:gd name="connsiteX2" fmla="*/ 538896 w 538896"/>
                      <a:gd name="connsiteY2" fmla="*/ 107329 h 214658"/>
                      <a:gd name="connsiteX3" fmla="*/ 269448 w 538896"/>
                      <a:gd name="connsiteY3" fmla="*/ 214658 h 214658"/>
                      <a:gd name="connsiteX4" fmla="*/ 0 w 538896"/>
                      <a:gd name="connsiteY4" fmla="*/ 107329 h 214658"/>
                      <a:gd name="connsiteX0" fmla="*/ 0 w 538896"/>
                      <a:gd name="connsiteY0" fmla="*/ 107329 h 214658"/>
                      <a:gd name="connsiteX1" fmla="*/ 269448 w 538896"/>
                      <a:gd name="connsiteY1" fmla="*/ 0 h 214658"/>
                      <a:gd name="connsiteX2" fmla="*/ 538896 w 538896"/>
                      <a:gd name="connsiteY2" fmla="*/ 107329 h 214658"/>
                      <a:gd name="connsiteX3" fmla="*/ 269448 w 538896"/>
                      <a:gd name="connsiteY3" fmla="*/ 214658 h 214658"/>
                      <a:gd name="connsiteX4" fmla="*/ 0 w 538896"/>
                      <a:gd name="connsiteY4" fmla="*/ 107329 h 214658"/>
                      <a:gd name="connsiteX0" fmla="*/ 0 w 538896"/>
                      <a:gd name="connsiteY0" fmla="*/ 269254 h 376583"/>
                      <a:gd name="connsiteX1" fmla="*/ 267067 w 538896"/>
                      <a:gd name="connsiteY1" fmla="*/ 0 h 376583"/>
                      <a:gd name="connsiteX2" fmla="*/ 538896 w 538896"/>
                      <a:gd name="connsiteY2" fmla="*/ 269254 h 376583"/>
                      <a:gd name="connsiteX3" fmla="*/ 269448 w 538896"/>
                      <a:gd name="connsiteY3" fmla="*/ 376583 h 376583"/>
                      <a:gd name="connsiteX4" fmla="*/ 0 w 538896"/>
                      <a:gd name="connsiteY4" fmla="*/ 269254 h 376583"/>
                      <a:gd name="connsiteX0" fmla="*/ 0 w 538896"/>
                      <a:gd name="connsiteY0" fmla="*/ 269254 h 324265"/>
                      <a:gd name="connsiteX1" fmla="*/ 267067 w 538896"/>
                      <a:gd name="connsiteY1" fmla="*/ 0 h 324265"/>
                      <a:gd name="connsiteX2" fmla="*/ 538896 w 538896"/>
                      <a:gd name="connsiteY2" fmla="*/ 269254 h 324265"/>
                      <a:gd name="connsiteX3" fmla="*/ 281354 w 538896"/>
                      <a:gd name="connsiteY3" fmla="*/ 324195 h 324265"/>
                      <a:gd name="connsiteX4" fmla="*/ 0 w 538896"/>
                      <a:gd name="connsiteY4" fmla="*/ 269254 h 3242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38896" h="324265">
                        <a:moveTo>
                          <a:pt x="0" y="269254"/>
                        </a:moveTo>
                        <a:cubicBezTo>
                          <a:pt x="0" y="209978"/>
                          <a:pt x="118255" y="0"/>
                          <a:pt x="267067" y="0"/>
                        </a:cubicBezTo>
                        <a:cubicBezTo>
                          <a:pt x="415879" y="0"/>
                          <a:pt x="538896" y="209978"/>
                          <a:pt x="538896" y="269254"/>
                        </a:cubicBezTo>
                        <a:cubicBezTo>
                          <a:pt x="538896" y="328530"/>
                          <a:pt x="430166" y="324195"/>
                          <a:pt x="281354" y="324195"/>
                        </a:cubicBezTo>
                        <a:cubicBezTo>
                          <a:pt x="132542" y="324195"/>
                          <a:pt x="0" y="328530"/>
                          <a:pt x="0" y="26925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7" name="正方形/長方形 386">
                    <a:extLst>
                      <a:ext uri="{FF2B5EF4-FFF2-40B4-BE49-F238E27FC236}">
                        <a16:creationId xmlns:a16="http://schemas.microsoft.com/office/drawing/2014/main" id="{32408B60-1436-46DB-8AA2-2844D55DB121}"/>
                      </a:ext>
                    </a:extLst>
                  </p:cNvPr>
                  <p:cNvSpPr/>
                  <p:nvPr/>
                </p:nvSpPr>
                <p:spPr>
                  <a:xfrm>
                    <a:off x="1807368" y="5422996"/>
                    <a:ext cx="101625" cy="437260"/>
                  </a:xfrm>
                  <a:prstGeom prst="rect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8" name="四角形: 上の 2 つの角を丸める 387">
                    <a:extLst>
                      <a:ext uri="{FF2B5EF4-FFF2-40B4-BE49-F238E27FC236}">
                        <a16:creationId xmlns:a16="http://schemas.microsoft.com/office/drawing/2014/main" id="{A34F92BC-A1DF-4321-B87B-518C53ACDAB6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246485" y="5263432"/>
                    <a:ext cx="479583" cy="75762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82" name="グループ化 381">
                  <a:extLst>
                    <a:ext uri="{FF2B5EF4-FFF2-40B4-BE49-F238E27FC236}">
                      <a16:creationId xmlns:a16="http://schemas.microsoft.com/office/drawing/2014/main" id="{AEEF99E8-0F66-48E8-B316-21AF5D5C1B36}"/>
                    </a:ext>
                  </a:extLst>
                </p:cNvPr>
                <p:cNvGrpSpPr/>
                <p:nvPr/>
              </p:nvGrpSpPr>
              <p:grpSpPr>
                <a:xfrm flipH="1">
                  <a:off x="3323797" y="5288604"/>
                  <a:ext cx="962635" cy="389285"/>
                  <a:chOff x="1107465" y="5402452"/>
                  <a:chExt cx="943701" cy="479583"/>
                </a:xfrm>
                <a:grpFill/>
              </p:grpSpPr>
              <p:sp>
                <p:nvSpPr>
                  <p:cNvPr id="383" name="楕円 18">
                    <a:extLst>
                      <a:ext uri="{FF2B5EF4-FFF2-40B4-BE49-F238E27FC236}">
                        <a16:creationId xmlns:a16="http://schemas.microsoft.com/office/drawing/2014/main" id="{F5D94BDA-5EC1-4C1A-BD2F-EB1753182E1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678456" y="5487545"/>
                    <a:ext cx="437260" cy="308160"/>
                  </a:xfrm>
                  <a:custGeom>
                    <a:avLst/>
                    <a:gdLst>
                      <a:gd name="connsiteX0" fmla="*/ 0 w 538895"/>
                      <a:gd name="connsiteY0" fmla="*/ 107329 h 214657"/>
                      <a:gd name="connsiteX1" fmla="*/ 269448 w 538895"/>
                      <a:gd name="connsiteY1" fmla="*/ 0 h 214657"/>
                      <a:gd name="connsiteX2" fmla="*/ 538896 w 538895"/>
                      <a:gd name="connsiteY2" fmla="*/ 107329 h 214657"/>
                      <a:gd name="connsiteX3" fmla="*/ 269448 w 538895"/>
                      <a:gd name="connsiteY3" fmla="*/ 214658 h 214657"/>
                      <a:gd name="connsiteX4" fmla="*/ 0 w 538895"/>
                      <a:gd name="connsiteY4" fmla="*/ 107329 h 214657"/>
                      <a:gd name="connsiteX0" fmla="*/ 0 w 538896"/>
                      <a:gd name="connsiteY0" fmla="*/ 107329 h 214658"/>
                      <a:gd name="connsiteX1" fmla="*/ 269448 w 538896"/>
                      <a:gd name="connsiteY1" fmla="*/ 0 h 214658"/>
                      <a:gd name="connsiteX2" fmla="*/ 538896 w 538896"/>
                      <a:gd name="connsiteY2" fmla="*/ 107329 h 214658"/>
                      <a:gd name="connsiteX3" fmla="*/ 269448 w 538896"/>
                      <a:gd name="connsiteY3" fmla="*/ 214658 h 214658"/>
                      <a:gd name="connsiteX4" fmla="*/ 0 w 538896"/>
                      <a:gd name="connsiteY4" fmla="*/ 107329 h 214658"/>
                      <a:gd name="connsiteX0" fmla="*/ 0 w 538896"/>
                      <a:gd name="connsiteY0" fmla="*/ 107329 h 214658"/>
                      <a:gd name="connsiteX1" fmla="*/ 269448 w 538896"/>
                      <a:gd name="connsiteY1" fmla="*/ 0 h 214658"/>
                      <a:gd name="connsiteX2" fmla="*/ 538896 w 538896"/>
                      <a:gd name="connsiteY2" fmla="*/ 107329 h 214658"/>
                      <a:gd name="connsiteX3" fmla="*/ 269448 w 538896"/>
                      <a:gd name="connsiteY3" fmla="*/ 214658 h 214658"/>
                      <a:gd name="connsiteX4" fmla="*/ 0 w 538896"/>
                      <a:gd name="connsiteY4" fmla="*/ 107329 h 214658"/>
                      <a:gd name="connsiteX0" fmla="*/ 0 w 538896"/>
                      <a:gd name="connsiteY0" fmla="*/ 107329 h 214658"/>
                      <a:gd name="connsiteX1" fmla="*/ 269448 w 538896"/>
                      <a:gd name="connsiteY1" fmla="*/ 0 h 214658"/>
                      <a:gd name="connsiteX2" fmla="*/ 538896 w 538896"/>
                      <a:gd name="connsiteY2" fmla="*/ 107329 h 214658"/>
                      <a:gd name="connsiteX3" fmla="*/ 269448 w 538896"/>
                      <a:gd name="connsiteY3" fmla="*/ 214658 h 214658"/>
                      <a:gd name="connsiteX4" fmla="*/ 0 w 538896"/>
                      <a:gd name="connsiteY4" fmla="*/ 107329 h 214658"/>
                      <a:gd name="connsiteX0" fmla="*/ 0 w 538896"/>
                      <a:gd name="connsiteY0" fmla="*/ 269254 h 376583"/>
                      <a:gd name="connsiteX1" fmla="*/ 267067 w 538896"/>
                      <a:gd name="connsiteY1" fmla="*/ 0 h 376583"/>
                      <a:gd name="connsiteX2" fmla="*/ 538896 w 538896"/>
                      <a:gd name="connsiteY2" fmla="*/ 269254 h 376583"/>
                      <a:gd name="connsiteX3" fmla="*/ 269448 w 538896"/>
                      <a:gd name="connsiteY3" fmla="*/ 376583 h 376583"/>
                      <a:gd name="connsiteX4" fmla="*/ 0 w 538896"/>
                      <a:gd name="connsiteY4" fmla="*/ 269254 h 376583"/>
                      <a:gd name="connsiteX0" fmla="*/ 0 w 538896"/>
                      <a:gd name="connsiteY0" fmla="*/ 269254 h 324265"/>
                      <a:gd name="connsiteX1" fmla="*/ 267067 w 538896"/>
                      <a:gd name="connsiteY1" fmla="*/ 0 h 324265"/>
                      <a:gd name="connsiteX2" fmla="*/ 538896 w 538896"/>
                      <a:gd name="connsiteY2" fmla="*/ 269254 h 324265"/>
                      <a:gd name="connsiteX3" fmla="*/ 281354 w 538896"/>
                      <a:gd name="connsiteY3" fmla="*/ 324195 h 324265"/>
                      <a:gd name="connsiteX4" fmla="*/ 0 w 538896"/>
                      <a:gd name="connsiteY4" fmla="*/ 269254 h 3242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38896" h="324265">
                        <a:moveTo>
                          <a:pt x="0" y="269254"/>
                        </a:moveTo>
                        <a:cubicBezTo>
                          <a:pt x="0" y="209978"/>
                          <a:pt x="118255" y="0"/>
                          <a:pt x="267067" y="0"/>
                        </a:cubicBezTo>
                        <a:cubicBezTo>
                          <a:pt x="415879" y="0"/>
                          <a:pt x="538896" y="209978"/>
                          <a:pt x="538896" y="269254"/>
                        </a:cubicBezTo>
                        <a:cubicBezTo>
                          <a:pt x="538896" y="328530"/>
                          <a:pt x="430166" y="324195"/>
                          <a:pt x="281354" y="324195"/>
                        </a:cubicBezTo>
                        <a:cubicBezTo>
                          <a:pt x="132542" y="324195"/>
                          <a:pt x="0" y="328530"/>
                          <a:pt x="0" y="26925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4" name="正方形/長方形 383">
                    <a:extLst>
                      <a:ext uri="{FF2B5EF4-FFF2-40B4-BE49-F238E27FC236}">
                        <a16:creationId xmlns:a16="http://schemas.microsoft.com/office/drawing/2014/main" id="{5390A8B7-56CC-4E93-9FCD-77EE6C04D315}"/>
                      </a:ext>
                    </a:extLst>
                  </p:cNvPr>
                  <p:cNvSpPr/>
                  <p:nvPr/>
                </p:nvSpPr>
                <p:spPr>
                  <a:xfrm>
                    <a:off x="1807368" y="5422996"/>
                    <a:ext cx="101625" cy="437260"/>
                  </a:xfrm>
                  <a:prstGeom prst="rect">
                    <a:avLst/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5" name="四角形: 上の 2 つの角を丸める 384">
                    <a:extLst>
                      <a:ext uri="{FF2B5EF4-FFF2-40B4-BE49-F238E27FC236}">
                        <a16:creationId xmlns:a16="http://schemas.microsoft.com/office/drawing/2014/main" id="{37FC896A-E8F4-4798-BF1C-868F6284198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246485" y="5263432"/>
                    <a:ext cx="479583" cy="75762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9DC19276-5AEC-49D4-B243-6482C12D2BF9}"/>
                  </a:ext>
                </a:extLst>
              </p:cNvPr>
              <p:cNvSpPr/>
              <p:nvPr/>
            </p:nvSpPr>
            <p:spPr>
              <a:xfrm rot="10800000">
                <a:off x="2287650" y="5099246"/>
                <a:ext cx="1890650" cy="323749"/>
              </a:xfrm>
              <a:custGeom>
                <a:avLst/>
                <a:gdLst>
                  <a:gd name="connsiteX0" fmla="*/ 1632904 w 2055752"/>
                  <a:gd name="connsiteY0" fmla="*/ 323749 h 323749"/>
                  <a:gd name="connsiteX1" fmla="*/ 422848 w 2055752"/>
                  <a:gd name="connsiteY1" fmla="*/ 323749 h 323749"/>
                  <a:gd name="connsiteX2" fmla="*/ 0 w 2055752"/>
                  <a:gd name="connsiteY2" fmla="*/ 66708 h 323749"/>
                  <a:gd name="connsiteX3" fmla="*/ 750540 w 2055752"/>
                  <a:gd name="connsiteY3" fmla="*/ 66708 h 323749"/>
                  <a:gd name="connsiteX4" fmla="*/ 1059117 w 2055752"/>
                  <a:gd name="connsiteY4" fmla="*/ 0 h 323749"/>
                  <a:gd name="connsiteX5" fmla="*/ 1367695 w 2055752"/>
                  <a:gd name="connsiteY5" fmla="*/ 66708 h 323749"/>
                  <a:gd name="connsiteX6" fmla="*/ 2055752 w 2055752"/>
                  <a:gd name="connsiteY6" fmla="*/ 66708 h 323749"/>
                  <a:gd name="connsiteX0" fmla="*/ 1632904 w 2055752"/>
                  <a:gd name="connsiteY0" fmla="*/ 323749 h 323749"/>
                  <a:gd name="connsiteX1" fmla="*/ 422848 w 2055752"/>
                  <a:gd name="connsiteY1" fmla="*/ 323749 h 323749"/>
                  <a:gd name="connsiteX2" fmla="*/ 0 w 2055752"/>
                  <a:gd name="connsiteY2" fmla="*/ 66708 h 323749"/>
                  <a:gd name="connsiteX3" fmla="*/ 750540 w 2055752"/>
                  <a:gd name="connsiteY3" fmla="*/ 66708 h 323749"/>
                  <a:gd name="connsiteX4" fmla="*/ 1059117 w 2055752"/>
                  <a:gd name="connsiteY4" fmla="*/ 0 h 323749"/>
                  <a:gd name="connsiteX5" fmla="*/ 2055752 w 2055752"/>
                  <a:gd name="connsiteY5" fmla="*/ 66708 h 323749"/>
                  <a:gd name="connsiteX6" fmla="*/ 1632904 w 2055752"/>
                  <a:gd name="connsiteY6" fmla="*/ 323749 h 323749"/>
                  <a:gd name="connsiteX0" fmla="*/ 1632904 w 2055752"/>
                  <a:gd name="connsiteY0" fmla="*/ 323749 h 323749"/>
                  <a:gd name="connsiteX1" fmla="*/ 422848 w 2055752"/>
                  <a:gd name="connsiteY1" fmla="*/ 323749 h 323749"/>
                  <a:gd name="connsiteX2" fmla="*/ 0 w 2055752"/>
                  <a:gd name="connsiteY2" fmla="*/ 66708 h 323749"/>
                  <a:gd name="connsiteX3" fmla="*/ 1059117 w 2055752"/>
                  <a:gd name="connsiteY3" fmla="*/ 0 h 323749"/>
                  <a:gd name="connsiteX4" fmla="*/ 2055752 w 2055752"/>
                  <a:gd name="connsiteY4" fmla="*/ 66708 h 323749"/>
                  <a:gd name="connsiteX5" fmla="*/ 1632904 w 2055752"/>
                  <a:gd name="connsiteY5" fmla="*/ 323749 h 323749"/>
                  <a:gd name="connsiteX0" fmla="*/ 1632904 w 2055752"/>
                  <a:gd name="connsiteY0" fmla="*/ 323749 h 323749"/>
                  <a:gd name="connsiteX1" fmla="*/ 422848 w 2055752"/>
                  <a:gd name="connsiteY1" fmla="*/ 323749 h 323749"/>
                  <a:gd name="connsiteX2" fmla="*/ 0 w 2055752"/>
                  <a:gd name="connsiteY2" fmla="*/ 66708 h 323749"/>
                  <a:gd name="connsiteX3" fmla="*/ 1059117 w 2055752"/>
                  <a:gd name="connsiteY3" fmla="*/ 0 h 323749"/>
                  <a:gd name="connsiteX4" fmla="*/ 2055752 w 2055752"/>
                  <a:gd name="connsiteY4" fmla="*/ 66708 h 323749"/>
                  <a:gd name="connsiteX5" fmla="*/ 1632904 w 2055752"/>
                  <a:gd name="connsiteY5" fmla="*/ 323749 h 323749"/>
                  <a:gd name="connsiteX0" fmla="*/ 1632904 w 2055752"/>
                  <a:gd name="connsiteY0" fmla="*/ 323749 h 323749"/>
                  <a:gd name="connsiteX1" fmla="*/ 422848 w 2055752"/>
                  <a:gd name="connsiteY1" fmla="*/ 323749 h 323749"/>
                  <a:gd name="connsiteX2" fmla="*/ 0 w 2055752"/>
                  <a:gd name="connsiteY2" fmla="*/ 66708 h 323749"/>
                  <a:gd name="connsiteX3" fmla="*/ 1059117 w 2055752"/>
                  <a:gd name="connsiteY3" fmla="*/ 0 h 323749"/>
                  <a:gd name="connsiteX4" fmla="*/ 2055752 w 2055752"/>
                  <a:gd name="connsiteY4" fmla="*/ 66708 h 323749"/>
                  <a:gd name="connsiteX5" fmla="*/ 1632904 w 2055752"/>
                  <a:gd name="connsiteY5" fmla="*/ 323749 h 323749"/>
                  <a:gd name="connsiteX0" fmla="*/ 1632904 w 2055752"/>
                  <a:gd name="connsiteY0" fmla="*/ 323749 h 323749"/>
                  <a:gd name="connsiteX1" fmla="*/ 422848 w 2055752"/>
                  <a:gd name="connsiteY1" fmla="*/ 323749 h 323749"/>
                  <a:gd name="connsiteX2" fmla="*/ 0 w 2055752"/>
                  <a:gd name="connsiteY2" fmla="*/ 66708 h 323749"/>
                  <a:gd name="connsiteX3" fmla="*/ 1059117 w 2055752"/>
                  <a:gd name="connsiteY3" fmla="*/ 0 h 323749"/>
                  <a:gd name="connsiteX4" fmla="*/ 2055752 w 2055752"/>
                  <a:gd name="connsiteY4" fmla="*/ 66708 h 323749"/>
                  <a:gd name="connsiteX5" fmla="*/ 1632904 w 2055752"/>
                  <a:gd name="connsiteY5" fmla="*/ 323749 h 323749"/>
                  <a:gd name="connsiteX0" fmla="*/ 1632904 w 2055752"/>
                  <a:gd name="connsiteY0" fmla="*/ 323749 h 323749"/>
                  <a:gd name="connsiteX1" fmla="*/ 422848 w 2055752"/>
                  <a:gd name="connsiteY1" fmla="*/ 323749 h 323749"/>
                  <a:gd name="connsiteX2" fmla="*/ 0 w 2055752"/>
                  <a:gd name="connsiteY2" fmla="*/ 66708 h 323749"/>
                  <a:gd name="connsiteX3" fmla="*/ 1059117 w 2055752"/>
                  <a:gd name="connsiteY3" fmla="*/ 0 h 323749"/>
                  <a:gd name="connsiteX4" fmla="*/ 2055752 w 2055752"/>
                  <a:gd name="connsiteY4" fmla="*/ 66708 h 323749"/>
                  <a:gd name="connsiteX5" fmla="*/ 1632904 w 2055752"/>
                  <a:gd name="connsiteY5" fmla="*/ 323749 h 323749"/>
                  <a:gd name="connsiteX0" fmla="*/ 1632904 w 2055752"/>
                  <a:gd name="connsiteY0" fmla="*/ 323749 h 323749"/>
                  <a:gd name="connsiteX1" fmla="*/ 422848 w 2055752"/>
                  <a:gd name="connsiteY1" fmla="*/ 323749 h 323749"/>
                  <a:gd name="connsiteX2" fmla="*/ 0 w 2055752"/>
                  <a:gd name="connsiteY2" fmla="*/ 66708 h 323749"/>
                  <a:gd name="connsiteX3" fmla="*/ 1059117 w 2055752"/>
                  <a:gd name="connsiteY3" fmla="*/ 0 h 323749"/>
                  <a:gd name="connsiteX4" fmla="*/ 2055752 w 2055752"/>
                  <a:gd name="connsiteY4" fmla="*/ 66708 h 323749"/>
                  <a:gd name="connsiteX5" fmla="*/ 1632904 w 2055752"/>
                  <a:gd name="connsiteY5" fmla="*/ 323749 h 323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55752" h="323749">
                    <a:moveTo>
                      <a:pt x="1632904" y="323749"/>
                    </a:moveTo>
                    <a:lnTo>
                      <a:pt x="422848" y="323749"/>
                    </a:lnTo>
                    <a:lnTo>
                      <a:pt x="0" y="66708"/>
                    </a:lnTo>
                    <a:cubicBezTo>
                      <a:pt x="138999" y="22247"/>
                      <a:pt x="626790" y="-11"/>
                      <a:pt x="1059117" y="0"/>
                    </a:cubicBezTo>
                    <a:cubicBezTo>
                      <a:pt x="1491444" y="11"/>
                      <a:pt x="1916867" y="28597"/>
                      <a:pt x="2055752" y="66708"/>
                    </a:cubicBezTo>
                    <a:lnTo>
                      <a:pt x="1632904" y="323749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1" name="四角形: 角を丸くする 330">
              <a:extLst>
                <a:ext uri="{FF2B5EF4-FFF2-40B4-BE49-F238E27FC236}">
                  <a16:creationId xmlns:a16="http://schemas.microsoft.com/office/drawing/2014/main" id="{0A905842-FC39-448A-BC05-EA1D30D74494}"/>
                </a:ext>
              </a:extLst>
            </p:cNvPr>
            <p:cNvSpPr/>
            <p:nvPr/>
          </p:nvSpPr>
          <p:spPr>
            <a:xfrm>
              <a:off x="4602655" y="3828435"/>
              <a:ext cx="437300" cy="147013"/>
            </a:xfrm>
            <a:prstGeom prst="roundRect">
              <a:avLst>
                <a:gd name="adj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2" name="四角形: 角を丸くする 331">
              <a:extLst>
                <a:ext uri="{FF2B5EF4-FFF2-40B4-BE49-F238E27FC236}">
                  <a16:creationId xmlns:a16="http://schemas.microsoft.com/office/drawing/2014/main" id="{2478CF00-9AA9-4949-9BEC-B84D53281705}"/>
                </a:ext>
              </a:extLst>
            </p:cNvPr>
            <p:cNvSpPr/>
            <p:nvPr/>
          </p:nvSpPr>
          <p:spPr>
            <a:xfrm>
              <a:off x="4655203" y="3828275"/>
              <a:ext cx="332205" cy="92793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3" name="フリーフォーム: 図形 332">
              <a:extLst>
                <a:ext uri="{FF2B5EF4-FFF2-40B4-BE49-F238E27FC236}">
                  <a16:creationId xmlns:a16="http://schemas.microsoft.com/office/drawing/2014/main" id="{6A0F602E-9F19-4E4C-8273-A28C228E9F5D}"/>
                </a:ext>
              </a:extLst>
            </p:cNvPr>
            <p:cNvSpPr/>
            <p:nvPr/>
          </p:nvSpPr>
          <p:spPr>
            <a:xfrm rot="14400000" flipH="1">
              <a:off x="4879812" y="4310362"/>
              <a:ext cx="172092" cy="234514"/>
            </a:xfrm>
            <a:custGeom>
              <a:avLst/>
              <a:gdLst>
                <a:gd name="connsiteX0" fmla="*/ 0 w 511663"/>
                <a:gd name="connsiteY0" fmla="*/ 349732 h 671201"/>
                <a:gd name="connsiteX1" fmla="*/ 0 w 511663"/>
                <a:gd name="connsiteY1" fmla="*/ 57154 h 671201"/>
                <a:gd name="connsiteX2" fmla="*/ 57154 w 511663"/>
                <a:gd name="connsiteY2" fmla="*/ 0 h 671201"/>
                <a:gd name="connsiteX3" fmla="*/ 114308 w 511663"/>
                <a:gd name="connsiteY3" fmla="*/ 57154 h 671201"/>
                <a:gd name="connsiteX4" fmla="*/ 114308 w 511663"/>
                <a:gd name="connsiteY4" fmla="*/ 200011 h 671201"/>
                <a:gd name="connsiteX5" fmla="*/ 132452 w 511663"/>
                <a:gd name="connsiteY5" fmla="*/ 200011 h 671201"/>
                <a:gd name="connsiteX6" fmla="*/ 132452 w 511663"/>
                <a:gd name="connsiteY6" fmla="*/ 123539 h 671201"/>
                <a:gd name="connsiteX7" fmla="*/ 189606 w 511663"/>
                <a:gd name="connsiteY7" fmla="*/ 66385 h 671201"/>
                <a:gd name="connsiteX8" fmla="*/ 246760 w 511663"/>
                <a:gd name="connsiteY8" fmla="*/ 123539 h 671201"/>
                <a:gd name="connsiteX9" fmla="*/ 246760 w 511663"/>
                <a:gd name="connsiteY9" fmla="*/ 200011 h 671201"/>
                <a:gd name="connsiteX10" fmla="*/ 264903 w 511663"/>
                <a:gd name="connsiteY10" fmla="*/ 200011 h 671201"/>
                <a:gd name="connsiteX11" fmla="*/ 264903 w 511663"/>
                <a:gd name="connsiteY11" fmla="*/ 123537 h 671201"/>
                <a:gd name="connsiteX12" fmla="*/ 322057 w 511663"/>
                <a:gd name="connsiteY12" fmla="*/ 66383 h 671201"/>
                <a:gd name="connsiteX13" fmla="*/ 379211 w 511663"/>
                <a:gd name="connsiteY13" fmla="*/ 123537 h 671201"/>
                <a:gd name="connsiteX14" fmla="*/ 379211 w 511663"/>
                <a:gd name="connsiteY14" fmla="*/ 200011 h 671201"/>
                <a:gd name="connsiteX15" fmla="*/ 397355 w 511663"/>
                <a:gd name="connsiteY15" fmla="*/ 200011 h 671201"/>
                <a:gd name="connsiteX16" fmla="*/ 397355 w 511663"/>
                <a:gd name="connsiteY16" fmla="*/ 123538 h 671201"/>
                <a:gd name="connsiteX17" fmla="*/ 454509 w 511663"/>
                <a:gd name="connsiteY17" fmla="*/ 66384 h 671201"/>
                <a:gd name="connsiteX18" fmla="*/ 511663 w 511663"/>
                <a:gd name="connsiteY18" fmla="*/ 123538 h 671201"/>
                <a:gd name="connsiteX19" fmla="*/ 511662 w 511663"/>
                <a:gd name="connsiteY19" fmla="*/ 416116 h 671201"/>
                <a:gd name="connsiteX20" fmla="*/ 511661 w 511663"/>
                <a:gd name="connsiteY20" fmla="*/ 416116 h 671201"/>
                <a:gd name="connsiteX21" fmla="*/ 511661 w 511663"/>
                <a:gd name="connsiteY21" fmla="*/ 435606 h 671201"/>
                <a:gd name="connsiteX22" fmla="*/ 276066 w 511663"/>
                <a:gd name="connsiteY22" fmla="*/ 671201 h 671201"/>
                <a:gd name="connsiteX23" fmla="*/ 235597 w 511663"/>
                <a:gd name="connsiteY23" fmla="*/ 671201 h 671201"/>
                <a:gd name="connsiteX24" fmla="*/ 2 w 511663"/>
                <a:gd name="connsiteY24" fmla="*/ 435606 h 671201"/>
                <a:gd name="connsiteX25" fmla="*/ 2 w 511663"/>
                <a:gd name="connsiteY25" fmla="*/ 349732 h 671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11663" h="671201">
                  <a:moveTo>
                    <a:pt x="0" y="349732"/>
                  </a:moveTo>
                  <a:lnTo>
                    <a:pt x="0" y="57154"/>
                  </a:lnTo>
                  <a:cubicBezTo>
                    <a:pt x="0" y="25589"/>
                    <a:pt x="25589" y="0"/>
                    <a:pt x="57154" y="0"/>
                  </a:cubicBezTo>
                  <a:cubicBezTo>
                    <a:pt x="88719" y="0"/>
                    <a:pt x="114308" y="25589"/>
                    <a:pt x="114308" y="57154"/>
                  </a:cubicBezTo>
                  <a:lnTo>
                    <a:pt x="114308" y="200011"/>
                  </a:lnTo>
                  <a:lnTo>
                    <a:pt x="132452" y="200011"/>
                  </a:lnTo>
                  <a:lnTo>
                    <a:pt x="132452" y="123539"/>
                  </a:lnTo>
                  <a:cubicBezTo>
                    <a:pt x="132452" y="91974"/>
                    <a:pt x="158041" y="66385"/>
                    <a:pt x="189606" y="66385"/>
                  </a:cubicBezTo>
                  <a:cubicBezTo>
                    <a:pt x="221171" y="66385"/>
                    <a:pt x="246760" y="91974"/>
                    <a:pt x="246760" y="123539"/>
                  </a:cubicBezTo>
                  <a:lnTo>
                    <a:pt x="246760" y="200011"/>
                  </a:lnTo>
                  <a:lnTo>
                    <a:pt x="264903" y="200011"/>
                  </a:lnTo>
                  <a:lnTo>
                    <a:pt x="264903" y="123537"/>
                  </a:lnTo>
                  <a:cubicBezTo>
                    <a:pt x="264903" y="91972"/>
                    <a:pt x="290492" y="66383"/>
                    <a:pt x="322057" y="66383"/>
                  </a:cubicBezTo>
                  <a:cubicBezTo>
                    <a:pt x="353622" y="66383"/>
                    <a:pt x="379211" y="91972"/>
                    <a:pt x="379211" y="123537"/>
                  </a:cubicBezTo>
                  <a:lnTo>
                    <a:pt x="379211" y="200011"/>
                  </a:lnTo>
                  <a:lnTo>
                    <a:pt x="397355" y="200011"/>
                  </a:lnTo>
                  <a:lnTo>
                    <a:pt x="397355" y="123538"/>
                  </a:lnTo>
                  <a:cubicBezTo>
                    <a:pt x="397355" y="91973"/>
                    <a:pt x="422944" y="66384"/>
                    <a:pt x="454509" y="66384"/>
                  </a:cubicBezTo>
                  <a:cubicBezTo>
                    <a:pt x="486074" y="66384"/>
                    <a:pt x="511663" y="91973"/>
                    <a:pt x="511663" y="123538"/>
                  </a:cubicBezTo>
                  <a:cubicBezTo>
                    <a:pt x="511663" y="221064"/>
                    <a:pt x="511662" y="318590"/>
                    <a:pt x="511662" y="416116"/>
                  </a:cubicBezTo>
                  <a:lnTo>
                    <a:pt x="511661" y="416116"/>
                  </a:lnTo>
                  <a:lnTo>
                    <a:pt x="511661" y="435606"/>
                  </a:lnTo>
                  <a:cubicBezTo>
                    <a:pt x="511661" y="565722"/>
                    <a:pt x="406182" y="671201"/>
                    <a:pt x="276066" y="671201"/>
                  </a:cubicBezTo>
                  <a:lnTo>
                    <a:pt x="235597" y="671201"/>
                  </a:lnTo>
                  <a:cubicBezTo>
                    <a:pt x="105481" y="671201"/>
                    <a:pt x="2" y="565722"/>
                    <a:pt x="2" y="435606"/>
                  </a:cubicBezTo>
                  <a:lnTo>
                    <a:pt x="2" y="34973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34" name="グループ化 333">
              <a:extLst>
                <a:ext uri="{FF2B5EF4-FFF2-40B4-BE49-F238E27FC236}">
                  <a16:creationId xmlns:a16="http://schemas.microsoft.com/office/drawing/2014/main" id="{1065B907-F8E7-4234-8173-3955116F19C4}"/>
                </a:ext>
              </a:extLst>
            </p:cNvPr>
            <p:cNvGrpSpPr/>
            <p:nvPr/>
          </p:nvGrpSpPr>
          <p:grpSpPr>
            <a:xfrm flipH="1">
              <a:off x="4981860" y="3990744"/>
              <a:ext cx="830659" cy="929105"/>
              <a:chOff x="1787856" y="4360692"/>
              <a:chExt cx="1204804" cy="1347592"/>
            </a:xfrm>
            <a:solidFill>
              <a:srgbClr val="002060"/>
            </a:solidFill>
          </p:grpSpPr>
          <p:sp>
            <p:nvSpPr>
              <p:cNvPr id="376" name="二等辺三角形 15">
                <a:extLst>
                  <a:ext uri="{FF2B5EF4-FFF2-40B4-BE49-F238E27FC236}">
                    <a16:creationId xmlns:a16="http://schemas.microsoft.com/office/drawing/2014/main" id="{33DACB4B-557C-4B77-B290-DA321FFAABA7}"/>
                  </a:ext>
                </a:extLst>
              </p:cNvPr>
              <p:cNvSpPr/>
              <p:nvPr/>
            </p:nvSpPr>
            <p:spPr>
              <a:xfrm>
                <a:off x="2399408" y="4360692"/>
                <a:ext cx="420309" cy="829794"/>
              </a:xfrm>
              <a:custGeom>
                <a:avLst/>
                <a:gdLst>
                  <a:gd name="connsiteX0" fmla="*/ 0 w 308390"/>
                  <a:gd name="connsiteY0" fmla="*/ 822650 h 822650"/>
                  <a:gd name="connsiteX1" fmla="*/ 154195 w 308390"/>
                  <a:gd name="connsiteY1" fmla="*/ 0 h 822650"/>
                  <a:gd name="connsiteX2" fmla="*/ 308390 w 308390"/>
                  <a:gd name="connsiteY2" fmla="*/ 822650 h 822650"/>
                  <a:gd name="connsiteX3" fmla="*/ 0 w 308390"/>
                  <a:gd name="connsiteY3" fmla="*/ 822650 h 822650"/>
                  <a:gd name="connsiteX0" fmla="*/ 0 w 422690"/>
                  <a:gd name="connsiteY0" fmla="*/ 822650 h 822650"/>
                  <a:gd name="connsiteX1" fmla="*/ 154195 w 422690"/>
                  <a:gd name="connsiteY1" fmla="*/ 0 h 822650"/>
                  <a:gd name="connsiteX2" fmla="*/ 422690 w 422690"/>
                  <a:gd name="connsiteY2" fmla="*/ 344019 h 822650"/>
                  <a:gd name="connsiteX3" fmla="*/ 0 w 422690"/>
                  <a:gd name="connsiteY3" fmla="*/ 822650 h 822650"/>
                  <a:gd name="connsiteX0" fmla="*/ 0 w 367922"/>
                  <a:gd name="connsiteY0" fmla="*/ 822650 h 822650"/>
                  <a:gd name="connsiteX1" fmla="*/ 154195 w 367922"/>
                  <a:gd name="connsiteY1" fmla="*/ 0 h 822650"/>
                  <a:gd name="connsiteX2" fmla="*/ 367922 w 367922"/>
                  <a:gd name="connsiteY2" fmla="*/ 334494 h 822650"/>
                  <a:gd name="connsiteX3" fmla="*/ 0 w 367922"/>
                  <a:gd name="connsiteY3" fmla="*/ 822650 h 822650"/>
                  <a:gd name="connsiteX0" fmla="*/ 0 w 420309"/>
                  <a:gd name="connsiteY0" fmla="*/ 822650 h 822650"/>
                  <a:gd name="connsiteX1" fmla="*/ 154195 w 420309"/>
                  <a:gd name="connsiteY1" fmla="*/ 0 h 822650"/>
                  <a:gd name="connsiteX2" fmla="*/ 420309 w 420309"/>
                  <a:gd name="connsiteY2" fmla="*/ 336876 h 822650"/>
                  <a:gd name="connsiteX3" fmla="*/ 0 w 420309"/>
                  <a:gd name="connsiteY3" fmla="*/ 822650 h 822650"/>
                  <a:gd name="connsiteX0" fmla="*/ 0 w 420309"/>
                  <a:gd name="connsiteY0" fmla="*/ 829794 h 829794"/>
                  <a:gd name="connsiteX1" fmla="*/ 149433 w 420309"/>
                  <a:gd name="connsiteY1" fmla="*/ 0 h 829794"/>
                  <a:gd name="connsiteX2" fmla="*/ 420309 w 420309"/>
                  <a:gd name="connsiteY2" fmla="*/ 344020 h 829794"/>
                  <a:gd name="connsiteX3" fmla="*/ 0 w 420309"/>
                  <a:gd name="connsiteY3" fmla="*/ 829794 h 829794"/>
                  <a:gd name="connsiteX0" fmla="*/ 0 w 420309"/>
                  <a:gd name="connsiteY0" fmla="*/ 829794 h 829794"/>
                  <a:gd name="connsiteX1" fmla="*/ 151814 w 420309"/>
                  <a:gd name="connsiteY1" fmla="*/ 0 h 829794"/>
                  <a:gd name="connsiteX2" fmla="*/ 420309 w 420309"/>
                  <a:gd name="connsiteY2" fmla="*/ 344020 h 829794"/>
                  <a:gd name="connsiteX3" fmla="*/ 0 w 420309"/>
                  <a:gd name="connsiteY3" fmla="*/ 829794 h 829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0309" h="829794">
                    <a:moveTo>
                      <a:pt x="0" y="829794"/>
                    </a:moveTo>
                    <a:lnTo>
                      <a:pt x="151814" y="0"/>
                    </a:lnTo>
                    <a:lnTo>
                      <a:pt x="420309" y="344020"/>
                    </a:lnTo>
                    <a:lnTo>
                      <a:pt x="0" y="82979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四角形: 角を丸くする 376">
                <a:extLst>
                  <a:ext uri="{FF2B5EF4-FFF2-40B4-BE49-F238E27FC236}">
                    <a16:creationId xmlns:a16="http://schemas.microsoft.com/office/drawing/2014/main" id="{32160C1C-4A7C-4BF4-AC1A-970D07BD431A}"/>
                  </a:ext>
                </a:extLst>
              </p:cNvPr>
              <p:cNvSpPr/>
              <p:nvPr/>
            </p:nvSpPr>
            <p:spPr>
              <a:xfrm rot="800493">
                <a:off x="2841337" y="4787477"/>
                <a:ext cx="128093" cy="535974"/>
              </a:xfrm>
              <a:prstGeom prst="roundRect">
                <a:avLst>
                  <a:gd name="adj" fmla="val 29060"/>
                </a:avLst>
              </a:prstGeom>
              <a:solidFill>
                <a:srgbClr val="FF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フリーフォーム: 図形 377">
                <a:extLst>
                  <a:ext uri="{FF2B5EF4-FFF2-40B4-BE49-F238E27FC236}">
                    <a16:creationId xmlns:a16="http://schemas.microsoft.com/office/drawing/2014/main" id="{3248BD82-337A-4354-8BAB-8C5E0599EAEB}"/>
                  </a:ext>
                </a:extLst>
              </p:cNvPr>
              <p:cNvSpPr/>
              <p:nvPr/>
            </p:nvSpPr>
            <p:spPr>
              <a:xfrm>
                <a:off x="1787856" y="4705701"/>
                <a:ext cx="1204804" cy="1002583"/>
              </a:xfrm>
              <a:custGeom>
                <a:avLst/>
                <a:gdLst>
                  <a:gd name="connsiteX0" fmla="*/ 1032281 w 1252429"/>
                  <a:gd name="connsiteY0" fmla="*/ 0 h 1002583"/>
                  <a:gd name="connsiteX1" fmla="*/ 1252429 w 1252429"/>
                  <a:gd name="connsiteY1" fmla="*/ 127103 h 1002583"/>
                  <a:gd name="connsiteX2" fmla="*/ 1042096 w 1252429"/>
                  <a:gd name="connsiteY2" fmla="*/ 745615 h 1002583"/>
                  <a:gd name="connsiteX3" fmla="*/ 745199 w 1252429"/>
                  <a:gd name="connsiteY3" fmla="*/ 1002583 h 1002583"/>
                  <a:gd name="connsiteX4" fmla="*/ 188671 w 1252429"/>
                  <a:gd name="connsiteY4" fmla="*/ 1002583 h 1002583"/>
                  <a:gd name="connsiteX5" fmla="*/ 0 w 1252429"/>
                  <a:gd name="connsiteY5" fmla="*/ 675793 h 1002583"/>
                  <a:gd name="connsiteX6" fmla="*/ 602731 w 1252429"/>
                  <a:gd name="connsiteY6" fmla="*/ 491947 h 1002583"/>
                  <a:gd name="connsiteX0" fmla="*/ 1032281 w 1204804"/>
                  <a:gd name="connsiteY0" fmla="*/ 0 h 1002583"/>
                  <a:gd name="connsiteX1" fmla="*/ 1204804 w 1204804"/>
                  <a:gd name="connsiteY1" fmla="*/ 95353 h 1002583"/>
                  <a:gd name="connsiteX2" fmla="*/ 1042096 w 1204804"/>
                  <a:gd name="connsiteY2" fmla="*/ 745615 h 1002583"/>
                  <a:gd name="connsiteX3" fmla="*/ 745199 w 1204804"/>
                  <a:gd name="connsiteY3" fmla="*/ 1002583 h 1002583"/>
                  <a:gd name="connsiteX4" fmla="*/ 188671 w 1204804"/>
                  <a:gd name="connsiteY4" fmla="*/ 1002583 h 1002583"/>
                  <a:gd name="connsiteX5" fmla="*/ 0 w 1204804"/>
                  <a:gd name="connsiteY5" fmla="*/ 675793 h 1002583"/>
                  <a:gd name="connsiteX6" fmla="*/ 602731 w 1204804"/>
                  <a:gd name="connsiteY6" fmla="*/ 491947 h 1002583"/>
                  <a:gd name="connsiteX7" fmla="*/ 1032281 w 1204804"/>
                  <a:gd name="connsiteY7" fmla="*/ 0 h 1002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04804" h="1002583">
                    <a:moveTo>
                      <a:pt x="1032281" y="0"/>
                    </a:moveTo>
                    <a:lnTo>
                      <a:pt x="1204804" y="95353"/>
                    </a:lnTo>
                    <a:lnTo>
                      <a:pt x="1042096" y="745615"/>
                    </a:lnTo>
                    <a:lnTo>
                      <a:pt x="745199" y="1002583"/>
                    </a:lnTo>
                    <a:lnTo>
                      <a:pt x="188671" y="1002583"/>
                    </a:lnTo>
                    <a:lnTo>
                      <a:pt x="0" y="675793"/>
                    </a:lnTo>
                    <a:lnTo>
                      <a:pt x="602731" y="491947"/>
                    </a:lnTo>
                    <a:lnTo>
                      <a:pt x="103228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5" name="フリーフォーム: 図形 334">
              <a:extLst>
                <a:ext uri="{FF2B5EF4-FFF2-40B4-BE49-F238E27FC236}">
                  <a16:creationId xmlns:a16="http://schemas.microsoft.com/office/drawing/2014/main" id="{00DB70F9-A274-40DE-8EE1-4234113DFD24}"/>
                </a:ext>
              </a:extLst>
            </p:cNvPr>
            <p:cNvSpPr/>
            <p:nvPr/>
          </p:nvSpPr>
          <p:spPr>
            <a:xfrm rot="10800000">
              <a:off x="4701042" y="3982166"/>
              <a:ext cx="112908" cy="390516"/>
            </a:xfrm>
            <a:custGeom>
              <a:avLst/>
              <a:gdLst>
                <a:gd name="connsiteX0" fmla="*/ 291748 w 583495"/>
                <a:gd name="connsiteY0" fmla="*/ 1078772 h 1078772"/>
                <a:gd name="connsiteX1" fmla="*/ 1 w 583495"/>
                <a:gd name="connsiteY1" fmla="*/ 933472 h 1078772"/>
                <a:gd name="connsiteX2" fmla="*/ 2285 w 583495"/>
                <a:gd name="connsiteY2" fmla="*/ 922189 h 1078772"/>
                <a:gd name="connsiteX3" fmla="*/ 0 w 583495"/>
                <a:gd name="connsiteY3" fmla="*/ 922189 h 1078772"/>
                <a:gd name="connsiteX4" fmla="*/ 145873 w 583495"/>
                <a:gd name="connsiteY4" fmla="*/ 0 h 1078772"/>
                <a:gd name="connsiteX5" fmla="*/ 437620 w 583495"/>
                <a:gd name="connsiteY5" fmla="*/ 0 h 1078772"/>
                <a:gd name="connsiteX6" fmla="*/ 583493 w 583495"/>
                <a:gd name="connsiteY6" fmla="*/ 922189 h 1078772"/>
                <a:gd name="connsiteX7" fmla="*/ 581211 w 583495"/>
                <a:gd name="connsiteY7" fmla="*/ 922189 h 1078772"/>
                <a:gd name="connsiteX8" fmla="*/ 583495 w 583495"/>
                <a:gd name="connsiteY8" fmla="*/ 933472 h 1078772"/>
                <a:gd name="connsiteX9" fmla="*/ 291748 w 583495"/>
                <a:gd name="connsiteY9" fmla="*/ 1078772 h 1078772"/>
                <a:gd name="connsiteX0" fmla="*/ 291748 w 583495"/>
                <a:gd name="connsiteY0" fmla="*/ 1078772 h 1078772"/>
                <a:gd name="connsiteX1" fmla="*/ 1 w 583495"/>
                <a:gd name="connsiteY1" fmla="*/ 933472 h 1078772"/>
                <a:gd name="connsiteX2" fmla="*/ 2285 w 583495"/>
                <a:gd name="connsiteY2" fmla="*/ 922189 h 1078772"/>
                <a:gd name="connsiteX3" fmla="*/ 0 w 583495"/>
                <a:gd name="connsiteY3" fmla="*/ 922189 h 1078772"/>
                <a:gd name="connsiteX4" fmla="*/ 145873 w 583495"/>
                <a:gd name="connsiteY4" fmla="*/ 0 h 1078772"/>
                <a:gd name="connsiteX5" fmla="*/ 437620 w 583495"/>
                <a:gd name="connsiteY5" fmla="*/ 0 h 1078772"/>
                <a:gd name="connsiteX6" fmla="*/ 583493 w 583495"/>
                <a:gd name="connsiteY6" fmla="*/ 922189 h 1078772"/>
                <a:gd name="connsiteX7" fmla="*/ 583495 w 583495"/>
                <a:gd name="connsiteY7" fmla="*/ 933472 h 1078772"/>
                <a:gd name="connsiteX8" fmla="*/ 291748 w 583495"/>
                <a:gd name="connsiteY8" fmla="*/ 1078772 h 1078772"/>
                <a:gd name="connsiteX0" fmla="*/ 291747 w 583494"/>
                <a:gd name="connsiteY0" fmla="*/ 1078772 h 1078772"/>
                <a:gd name="connsiteX1" fmla="*/ 0 w 583494"/>
                <a:gd name="connsiteY1" fmla="*/ 933472 h 1078772"/>
                <a:gd name="connsiteX2" fmla="*/ 2284 w 583494"/>
                <a:gd name="connsiteY2" fmla="*/ 922189 h 1078772"/>
                <a:gd name="connsiteX3" fmla="*/ 145872 w 583494"/>
                <a:gd name="connsiteY3" fmla="*/ 0 h 1078772"/>
                <a:gd name="connsiteX4" fmla="*/ 437619 w 583494"/>
                <a:gd name="connsiteY4" fmla="*/ 0 h 1078772"/>
                <a:gd name="connsiteX5" fmla="*/ 583492 w 583494"/>
                <a:gd name="connsiteY5" fmla="*/ 922189 h 1078772"/>
                <a:gd name="connsiteX6" fmla="*/ 583494 w 583494"/>
                <a:gd name="connsiteY6" fmla="*/ 933472 h 1078772"/>
                <a:gd name="connsiteX7" fmla="*/ 291747 w 583494"/>
                <a:gd name="connsiteY7" fmla="*/ 1078772 h 1078772"/>
                <a:gd name="connsiteX0" fmla="*/ 291747 w 583494"/>
                <a:gd name="connsiteY0" fmla="*/ 1078772 h 1078772"/>
                <a:gd name="connsiteX1" fmla="*/ 0 w 583494"/>
                <a:gd name="connsiteY1" fmla="*/ 933472 h 1078772"/>
                <a:gd name="connsiteX2" fmla="*/ 145872 w 583494"/>
                <a:gd name="connsiteY2" fmla="*/ 0 h 1078772"/>
                <a:gd name="connsiteX3" fmla="*/ 437619 w 583494"/>
                <a:gd name="connsiteY3" fmla="*/ 0 h 1078772"/>
                <a:gd name="connsiteX4" fmla="*/ 583492 w 583494"/>
                <a:gd name="connsiteY4" fmla="*/ 922189 h 1078772"/>
                <a:gd name="connsiteX5" fmla="*/ 583494 w 583494"/>
                <a:gd name="connsiteY5" fmla="*/ 933472 h 1078772"/>
                <a:gd name="connsiteX6" fmla="*/ 291747 w 583494"/>
                <a:gd name="connsiteY6" fmla="*/ 1078772 h 1078772"/>
                <a:gd name="connsiteX0" fmla="*/ 291747 w 583494"/>
                <a:gd name="connsiteY0" fmla="*/ 1078772 h 1078772"/>
                <a:gd name="connsiteX1" fmla="*/ 0 w 583494"/>
                <a:gd name="connsiteY1" fmla="*/ 933472 h 1078772"/>
                <a:gd name="connsiteX2" fmla="*/ 145872 w 583494"/>
                <a:gd name="connsiteY2" fmla="*/ 0 h 1078772"/>
                <a:gd name="connsiteX3" fmla="*/ 437619 w 583494"/>
                <a:gd name="connsiteY3" fmla="*/ 0 h 1078772"/>
                <a:gd name="connsiteX4" fmla="*/ 583494 w 583494"/>
                <a:gd name="connsiteY4" fmla="*/ 933472 h 1078772"/>
                <a:gd name="connsiteX5" fmla="*/ 291747 w 583494"/>
                <a:gd name="connsiteY5" fmla="*/ 1078772 h 1078772"/>
                <a:gd name="connsiteX0" fmla="*/ 583494 w 583494"/>
                <a:gd name="connsiteY0" fmla="*/ 933472 h 1050156"/>
                <a:gd name="connsiteX1" fmla="*/ 0 w 583494"/>
                <a:gd name="connsiteY1" fmla="*/ 933472 h 1050156"/>
                <a:gd name="connsiteX2" fmla="*/ 145872 w 583494"/>
                <a:gd name="connsiteY2" fmla="*/ 0 h 1050156"/>
                <a:gd name="connsiteX3" fmla="*/ 437619 w 583494"/>
                <a:gd name="connsiteY3" fmla="*/ 0 h 1050156"/>
                <a:gd name="connsiteX4" fmla="*/ 583494 w 583494"/>
                <a:gd name="connsiteY4" fmla="*/ 933472 h 1050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3494" h="1050156">
                  <a:moveTo>
                    <a:pt x="583494" y="933472"/>
                  </a:moveTo>
                  <a:cubicBezTo>
                    <a:pt x="510558" y="1089051"/>
                    <a:pt x="72937" y="1089051"/>
                    <a:pt x="0" y="933472"/>
                  </a:cubicBezTo>
                  <a:lnTo>
                    <a:pt x="145872" y="0"/>
                  </a:lnTo>
                  <a:lnTo>
                    <a:pt x="437619" y="0"/>
                  </a:lnTo>
                  <a:lnTo>
                    <a:pt x="583494" y="933472"/>
                  </a:lnTo>
                  <a:close/>
                </a:path>
              </a:pathLst>
            </a:custGeom>
            <a:solidFill>
              <a:srgbClr val="CC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6" name="フリーフォーム: 図形 335">
              <a:extLst>
                <a:ext uri="{FF2B5EF4-FFF2-40B4-BE49-F238E27FC236}">
                  <a16:creationId xmlns:a16="http://schemas.microsoft.com/office/drawing/2014/main" id="{277663B8-6A4D-4117-83BE-3F7AFEC9B39C}"/>
                </a:ext>
              </a:extLst>
            </p:cNvPr>
            <p:cNvSpPr/>
            <p:nvPr/>
          </p:nvSpPr>
          <p:spPr>
            <a:xfrm rot="5400000">
              <a:off x="4639174" y="4283932"/>
              <a:ext cx="172092" cy="234514"/>
            </a:xfrm>
            <a:custGeom>
              <a:avLst/>
              <a:gdLst>
                <a:gd name="connsiteX0" fmla="*/ 0 w 511663"/>
                <a:gd name="connsiteY0" fmla="*/ 349732 h 671201"/>
                <a:gd name="connsiteX1" fmla="*/ 0 w 511663"/>
                <a:gd name="connsiteY1" fmla="*/ 57154 h 671201"/>
                <a:gd name="connsiteX2" fmla="*/ 57154 w 511663"/>
                <a:gd name="connsiteY2" fmla="*/ 0 h 671201"/>
                <a:gd name="connsiteX3" fmla="*/ 114308 w 511663"/>
                <a:gd name="connsiteY3" fmla="*/ 57154 h 671201"/>
                <a:gd name="connsiteX4" fmla="*/ 114308 w 511663"/>
                <a:gd name="connsiteY4" fmla="*/ 200011 h 671201"/>
                <a:gd name="connsiteX5" fmla="*/ 132452 w 511663"/>
                <a:gd name="connsiteY5" fmla="*/ 200011 h 671201"/>
                <a:gd name="connsiteX6" fmla="*/ 132452 w 511663"/>
                <a:gd name="connsiteY6" fmla="*/ 123539 h 671201"/>
                <a:gd name="connsiteX7" fmla="*/ 189606 w 511663"/>
                <a:gd name="connsiteY7" fmla="*/ 66385 h 671201"/>
                <a:gd name="connsiteX8" fmla="*/ 246760 w 511663"/>
                <a:gd name="connsiteY8" fmla="*/ 123539 h 671201"/>
                <a:gd name="connsiteX9" fmla="*/ 246760 w 511663"/>
                <a:gd name="connsiteY9" fmla="*/ 200011 h 671201"/>
                <a:gd name="connsiteX10" fmla="*/ 264903 w 511663"/>
                <a:gd name="connsiteY10" fmla="*/ 200011 h 671201"/>
                <a:gd name="connsiteX11" fmla="*/ 264903 w 511663"/>
                <a:gd name="connsiteY11" fmla="*/ 123537 h 671201"/>
                <a:gd name="connsiteX12" fmla="*/ 322057 w 511663"/>
                <a:gd name="connsiteY12" fmla="*/ 66383 h 671201"/>
                <a:gd name="connsiteX13" fmla="*/ 379211 w 511663"/>
                <a:gd name="connsiteY13" fmla="*/ 123537 h 671201"/>
                <a:gd name="connsiteX14" fmla="*/ 379211 w 511663"/>
                <a:gd name="connsiteY14" fmla="*/ 200011 h 671201"/>
                <a:gd name="connsiteX15" fmla="*/ 397355 w 511663"/>
                <a:gd name="connsiteY15" fmla="*/ 200011 h 671201"/>
                <a:gd name="connsiteX16" fmla="*/ 397355 w 511663"/>
                <a:gd name="connsiteY16" fmla="*/ 123538 h 671201"/>
                <a:gd name="connsiteX17" fmla="*/ 454509 w 511663"/>
                <a:gd name="connsiteY17" fmla="*/ 66384 h 671201"/>
                <a:gd name="connsiteX18" fmla="*/ 511663 w 511663"/>
                <a:gd name="connsiteY18" fmla="*/ 123538 h 671201"/>
                <a:gd name="connsiteX19" fmla="*/ 511662 w 511663"/>
                <a:gd name="connsiteY19" fmla="*/ 416116 h 671201"/>
                <a:gd name="connsiteX20" fmla="*/ 511661 w 511663"/>
                <a:gd name="connsiteY20" fmla="*/ 416116 h 671201"/>
                <a:gd name="connsiteX21" fmla="*/ 511661 w 511663"/>
                <a:gd name="connsiteY21" fmla="*/ 435606 h 671201"/>
                <a:gd name="connsiteX22" fmla="*/ 276066 w 511663"/>
                <a:gd name="connsiteY22" fmla="*/ 671201 h 671201"/>
                <a:gd name="connsiteX23" fmla="*/ 235597 w 511663"/>
                <a:gd name="connsiteY23" fmla="*/ 671201 h 671201"/>
                <a:gd name="connsiteX24" fmla="*/ 2 w 511663"/>
                <a:gd name="connsiteY24" fmla="*/ 435606 h 671201"/>
                <a:gd name="connsiteX25" fmla="*/ 2 w 511663"/>
                <a:gd name="connsiteY25" fmla="*/ 349732 h 671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11663" h="671201">
                  <a:moveTo>
                    <a:pt x="0" y="349732"/>
                  </a:moveTo>
                  <a:lnTo>
                    <a:pt x="0" y="57154"/>
                  </a:lnTo>
                  <a:cubicBezTo>
                    <a:pt x="0" y="25589"/>
                    <a:pt x="25589" y="0"/>
                    <a:pt x="57154" y="0"/>
                  </a:cubicBezTo>
                  <a:cubicBezTo>
                    <a:pt x="88719" y="0"/>
                    <a:pt x="114308" y="25589"/>
                    <a:pt x="114308" y="57154"/>
                  </a:cubicBezTo>
                  <a:lnTo>
                    <a:pt x="114308" y="200011"/>
                  </a:lnTo>
                  <a:lnTo>
                    <a:pt x="132452" y="200011"/>
                  </a:lnTo>
                  <a:lnTo>
                    <a:pt x="132452" y="123539"/>
                  </a:lnTo>
                  <a:cubicBezTo>
                    <a:pt x="132452" y="91974"/>
                    <a:pt x="158041" y="66385"/>
                    <a:pt x="189606" y="66385"/>
                  </a:cubicBezTo>
                  <a:cubicBezTo>
                    <a:pt x="221171" y="66385"/>
                    <a:pt x="246760" y="91974"/>
                    <a:pt x="246760" y="123539"/>
                  </a:cubicBezTo>
                  <a:lnTo>
                    <a:pt x="246760" y="200011"/>
                  </a:lnTo>
                  <a:lnTo>
                    <a:pt x="264903" y="200011"/>
                  </a:lnTo>
                  <a:lnTo>
                    <a:pt x="264903" y="123537"/>
                  </a:lnTo>
                  <a:cubicBezTo>
                    <a:pt x="264903" y="91972"/>
                    <a:pt x="290492" y="66383"/>
                    <a:pt x="322057" y="66383"/>
                  </a:cubicBezTo>
                  <a:cubicBezTo>
                    <a:pt x="353622" y="66383"/>
                    <a:pt x="379211" y="91972"/>
                    <a:pt x="379211" y="123537"/>
                  </a:cubicBezTo>
                  <a:lnTo>
                    <a:pt x="379211" y="200011"/>
                  </a:lnTo>
                  <a:lnTo>
                    <a:pt x="397355" y="200011"/>
                  </a:lnTo>
                  <a:lnTo>
                    <a:pt x="397355" y="123538"/>
                  </a:lnTo>
                  <a:cubicBezTo>
                    <a:pt x="397355" y="91973"/>
                    <a:pt x="422944" y="66384"/>
                    <a:pt x="454509" y="66384"/>
                  </a:cubicBezTo>
                  <a:cubicBezTo>
                    <a:pt x="486074" y="66384"/>
                    <a:pt x="511663" y="91973"/>
                    <a:pt x="511663" y="123538"/>
                  </a:cubicBezTo>
                  <a:cubicBezTo>
                    <a:pt x="511663" y="221064"/>
                    <a:pt x="511662" y="318590"/>
                    <a:pt x="511662" y="416116"/>
                  </a:cubicBezTo>
                  <a:lnTo>
                    <a:pt x="511661" y="416116"/>
                  </a:lnTo>
                  <a:lnTo>
                    <a:pt x="511661" y="435606"/>
                  </a:lnTo>
                  <a:cubicBezTo>
                    <a:pt x="511661" y="565722"/>
                    <a:pt x="406182" y="671201"/>
                    <a:pt x="276066" y="671201"/>
                  </a:cubicBezTo>
                  <a:lnTo>
                    <a:pt x="235597" y="671201"/>
                  </a:lnTo>
                  <a:cubicBezTo>
                    <a:pt x="105481" y="671201"/>
                    <a:pt x="2" y="565722"/>
                    <a:pt x="2" y="435606"/>
                  </a:cubicBezTo>
                  <a:lnTo>
                    <a:pt x="2" y="34973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37" name="グループ化 336">
              <a:extLst>
                <a:ext uri="{FF2B5EF4-FFF2-40B4-BE49-F238E27FC236}">
                  <a16:creationId xmlns:a16="http://schemas.microsoft.com/office/drawing/2014/main" id="{70850ADE-EC5F-4F69-BCB4-E3604B9404FF}"/>
                </a:ext>
              </a:extLst>
            </p:cNvPr>
            <p:cNvGrpSpPr/>
            <p:nvPr/>
          </p:nvGrpSpPr>
          <p:grpSpPr>
            <a:xfrm>
              <a:off x="3826359" y="3990744"/>
              <a:ext cx="830659" cy="929105"/>
              <a:chOff x="1787856" y="4360692"/>
              <a:chExt cx="1204804" cy="1347592"/>
            </a:xfrm>
            <a:solidFill>
              <a:srgbClr val="002060"/>
            </a:solidFill>
          </p:grpSpPr>
          <p:sp>
            <p:nvSpPr>
              <p:cNvPr id="373" name="二等辺三角形 15">
                <a:extLst>
                  <a:ext uri="{FF2B5EF4-FFF2-40B4-BE49-F238E27FC236}">
                    <a16:creationId xmlns:a16="http://schemas.microsoft.com/office/drawing/2014/main" id="{8E783B2F-2ACE-46C1-B360-87606C64318E}"/>
                  </a:ext>
                </a:extLst>
              </p:cNvPr>
              <p:cNvSpPr/>
              <p:nvPr/>
            </p:nvSpPr>
            <p:spPr>
              <a:xfrm>
                <a:off x="2399408" y="4360692"/>
                <a:ext cx="420309" cy="829794"/>
              </a:xfrm>
              <a:custGeom>
                <a:avLst/>
                <a:gdLst>
                  <a:gd name="connsiteX0" fmla="*/ 0 w 308390"/>
                  <a:gd name="connsiteY0" fmla="*/ 822650 h 822650"/>
                  <a:gd name="connsiteX1" fmla="*/ 154195 w 308390"/>
                  <a:gd name="connsiteY1" fmla="*/ 0 h 822650"/>
                  <a:gd name="connsiteX2" fmla="*/ 308390 w 308390"/>
                  <a:gd name="connsiteY2" fmla="*/ 822650 h 822650"/>
                  <a:gd name="connsiteX3" fmla="*/ 0 w 308390"/>
                  <a:gd name="connsiteY3" fmla="*/ 822650 h 822650"/>
                  <a:gd name="connsiteX0" fmla="*/ 0 w 422690"/>
                  <a:gd name="connsiteY0" fmla="*/ 822650 h 822650"/>
                  <a:gd name="connsiteX1" fmla="*/ 154195 w 422690"/>
                  <a:gd name="connsiteY1" fmla="*/ 0 h 822650"/>
                  <a:gd name="connsiteX2" fmla="*/ 422690 w 422690"/>
                  <a:gd name="connsiteY2" fmla="*/ 344019 h 822650"/>
                  <a:gd name="connsiteX3" fmla="*/ 0 w 422690"/>
                  <a:gd name="connsiteY3" fmla="*/ 822650 h 822650"/>
                  <a:gd name="connsiteX0" fmla="*/ 0 w 367922"/>
                  <a:gd name="connsiteY0" fmla="*/ 822650 h 822650"/>
                  <a:gd name="connsiteX1" fmla="*/ 154195 w 367922"/>
                  <a:gd name="connsiteY1" fmla="*/ 0 h 822650"/>
                  <a:gd name="connsiteX2" fmla="*/ 367922 w 367922"/>
                  <a:gd name="connsiteY2" fmla="*/ 334494 h 822650"/>
                  <a:gd name="connsiteX3" fmla="*/ 0 w 367922"/>
                  <a:gd name="connsiteY3" fmla="*/ 822650 h 822650"/>
                  <a:gd name="connsiteX0" fmla="*/ 0 w 420309"/>
                  <a:gd name="connsiteY0" fmla="*/ 822650 h 822650"/>
                  <a:gd name="connsiteX1" fmla="*/ 154195 w 420309"/>
                  <a:gd name="connsiteY1" fmla="*/ 0 h 822650"/>
                  <a:gd name="connsiteX2" fmla="*/ 420309 w 420309"/>
                  <a:gd name="connsiteY2" fmla="*/ 336876 h 822650"/>
                  <a:gd name="connsiteX3" fmla="*/ 0 w 420309"/>
                  <a:gd name="connsiteY3" fmla="*/ 822650 h 822650"/>
                  <a:gd name="connsiteX0" fmla="*/ 0 w 420309"/>
                  <a:gd name="connsiteY0" fmla="*/ 829794 h 829794"/>
                  <a:gd name="connsiteX1" fmla="*/ 149433 w 420309"/>
                  <a:gd name="connsiteY1" fmla="*/ 0 h 829794"/>
                  <a:gd name="connsiteX2" fmla="*/ 420309 w 420309"/>
                  <a:gd name="connsiteY2" fmla="*/ 344020 h 829794"/>
                  <a:gd name="connsiteX3" fmla="*/ 0 w 420309"/>
                  <a:gd name="connsiteY3" fmla="*/ 829794 h 829794"/>
                  <a:gd name="connsiteX0" fmla="*/ 0 w 420309"/>
                  <a:gd name="connsiteY0" fmla="*/ 829794 h 829794"/>
                  <a:gd name="connsiteX1" fmla="*/ 151814 w 420309"/>
                  <a:gd name="connsiteY1" fmla="*/ 0 h 829794"/>
                  <a:gd name="connsiteX2" fmla="*/ 420309 w 420309"/>
                  <a:gd name="connsiteY2" fmla="*/ 344020 h 829794"/>
                  <a:gd name="connsiteX3" fmla="*/ 0 w 420309"/>
                  <a:gd name="connsiteY3" fmla="*/ 829794 h 829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0309" h="829794">
                    <a:moveTo>
                      <a:pt x="0" y="829794"/>
                    </a:moveTo>
                    <a:lnTo>
                      <a:pt x="151814" y="0"/>
                    </a:lnTo>
                    <a:lnTo>
                      <a:pt x="420309" y="344020"/>
                    </a:lnTo>
                    <a:lnTo>
                      <a:pt x="0" y="82979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四角形: 角を丸くする 373">
                <a:extLst>
                  <a:ext uri="{FF2B5EF4-FFF2-40B4-BE49-F238E27FC236}">
                    <a16:creationId xmlns:a16="http://schemas.microsoft.com/office/drawing/2014/main" id="{004F27CB-834E-4612-83CF-6253E751940C}"/>
                  </a:ext>
                </a:extLst>
              </p:cNvPr>
              <p:cNvSpPr/>
              <p:nvPr/>
            </p:nvSpPr>
            <p:spPr>
              <a:xfrm rot="800493">
                <a:off x="2841337" y="4787477"/>
                <a:ext cx="128093" cy="535974"/>
              </a:xfrm>
              <a:prstGeom prst="roundRect">
                <a:avLst>
                  <a:gd name="adj" fmla="val 29060"/>
                </a:avLst>
              </a:prstGeom>
              <a:solidFill>
                <a:srgbClr val="FF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フリーフォーム: 図形 374">
                <a:extLst>
                  <a:ext uri="{FF2B5EF4-FFF2-40B4-BE49-F238E27FC236}">
                    <a16:creationId xmlns:a16="http://schemas.microsoft.com/office/drawing/2014/main" id="{2ED4E5D6-83AA-4A2E-A760-7A580CD266E2}"/>
                  </a:ext>
                </a:extLst>
              </p:cNvPr>
              <p:cNvSpPr/>
              <p:nvPr/>
            </p:nvSpPr>
            <p:spPr>
              <a:xfrm>
                <a:off x="1787856" y="4705701"/>
                <a:ext cx="1204804" cy="1002583"/>
              </a:xfrm>
              <a:custGeom>
                <a:avLst/>
                <a:gdLst>
                  <a:gd name="connsiteX0" fmla="*/ 1032281 w 1252429"/>
                  <a:gd name="connsiteY0" fmla="*/ 0 h 1002583"/>
                  <a:gd name="connsiteX1" fmla="*/ 1252429 w 1252429"/>
                  <a:gd name="connsiteY1" fmla="*/ 127103 h 1002583"/>
                  <a:gd name="connsiteX2" fmla="*/ 1042096 w 1252429"/>
                  <a:gd name="connsiteY2" fmla="*/ 745615 h 1002583"/>
                  <a:gd name="connsiteX3" fmla="*/ 745199 w 1252429"/>
                  <a:gd name="connsiteY3" fmla="*/ 1002583 h 1002583"/>
                  <a:gd name="connsiteX4" fmla="*/ 188671 w 1252429"/>
                  <a:gd name="connsiteY4" fmla="*/ 1002583 h 1002583"/>
                  <a:gd name="connsiteX5" fmla="*/ 0 w 1252429"/>
                  <a:gd name="connsiteY5" fmla="*/ 675793 h 1002583"/>
                  <a:gd name="connsiteX6" fmla="*/ 602731 w 1252429"/>
                  <a:gd name="connsiteY6" fmla="*/ 491947 h 1002583"/>
                  <a:gd name="connsiteX0" fmla="*/ 1032281 w 1204804"/>
                  <a:gd name="connsiteY0" fmla="*/ 0 h 1002583"/>
                  <a:gd name="connsiteX1" fmla="*/ 1204804 w 1204804"/>
                  <a:gd name="connsiteY1" fmla="*/ 95353 h 1002583"/>
                  <a:gd name="connsiteX2" fmla="*/ 1042096 w 1204804"/>
                  <a:gd name="connsiteY2" fmla="*/ 745615 h 1002583"/>
                  <a:gd name="connsiteX3" fmla="*/ 745199 w 1204804"/>
                  <a:gd name="connsiteY3" fmla="*/ 1002583 h 1002583"/>
                  <a:gd name="connsiteX4" fmla="*/ 188671 w 1204804"/>
                  <a:gd name="connsiteY4" fmla="*/ 1002583 h 1002583"/>
                  <a:gd name="connsiteX5" fmla="*/ 0 w 1204804"/>
                  <a:gd name="connsiteY5" fmla="*/ 675793 h 1002583"/>
                  <a:gd name="connsiteX6" fmla="*/ 602731 w 1204804"/>
                  <a:gd name="connsiteY6" fmla="*/ 491947 h 1002583"/>
                  <a:gd name="connsiteX7" fmla="*/ 1032281 w 1204804"/>
                  <a:gd name="connsiteY7" fmla="*/ 0 h 1002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04804" h="1002583">
                    <a:moveTo>
                      <a:pt x="1032281" y="0"/>
                    </a:moveTo>
                    <a:lnTo>
                      <a:pt x="1204804" y="95353"/>
                    </a:lnTo>
                    <a:lnTo>
                      <a:pt x="1042096" y="745615"/>
                    </a:lnTo>
                    <a:lnTo>
                      <a:pt x="745199" y="1002583"/>
                    </a:lnTo>
                    <a:lnTo>
                      <a:pt x="188671" y="1002583"/>
                    </a:lnTo>
                    <a:lnTo>
                      <a:pt x="0" y="675793"/>
                    </a:lnTo>
                    <a:lnTo>
                      <a:pt x="602731" y="491947"/>
                    </a:lnTo>
                    <a:lnTo>
                      <a:pt x="103228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8" name="グループ化 337">
              <a:extLst>
                <a:ext uri="{FF2B5EF4-FFF2-40B4-BE49-F238E27FC236}">
                  <a16:creationId xmlns:a16="http://schemas.microsoft.com/office/drawing/2014/main" id="{9D0722FA-B1F2-4AE6-87CC-0D37CCCE421F}"/>
                </a:ext>
              </a:extLst>
            </p:cNvPr>
            <p:cNvGrpSpPr/>
            <p:nvPr/>
          </p:nvGrpSpPr>
          <p:grpSpPr>
            <a:xfrm>
              <a:off x="3790219" y="4868223"/>
              <a:ext cx="2039614" cy="166286"/>
              <a:chOff x="1735438" y="5691115"/>
              <a:chExt cx="2958295" cy="352036"/>
            </a:xfrm>
          </p:grpSpPr>
          <p:sp>
            <p:nvSpPr>
              <p:cNvPr id="357" name="四角形: 上の 2 つの角を丸める 356">
                <a:extLst>
                  <a:ext uri="{FF2B5EF4-FFF2-40B4-BE49-F238E27FC236}">
                    <a16:creationId xmlns:a16="http://schemas.microsoft.com/office/drawing/2014/main" id="{946F2FAA-7DF8-4A79-8AB5-0B37F258E444}"/>
                  </a:ext>
                </a:extLst>
              </p:cNvPr>
              <p:cNvSpPr/>
              <p:nvPr/>
            </p:nvSpPr>
            <p:spPr>
              <a:xfrm>
                <a:off x="1735438" y="5691115"/>
                <a:ext cx="2958295" cy="352036"/>
              </a:xfrm>
              <a:prstGeom prst="round2Same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8" name="グループ化 357">
                <a:extLst>
                  <a:ext uri="{FF2B5EF4-FFF2-40B4-BE49-F238E27FC236}">
                    <a16:creationId xmlns:a16="http://schemas.microsoft.com/office/drawing/2014/main" id="{52799941-E8ED-4A6E-A61D-89892D75C21F}"/>
                  </a:ext>
                </a:extLst>
              </p:cNvPr>
              <p:cNvGrpSpPr/>
              <p:nvPr/>
            </p:nvGrpSpPr>
            <p:grpSpPr>
              <a:xfrm>
                <a:off x="1899569" y="5691115"/>
                <a:ext cx="340536" cy="352036"/>
                <a:chOff x="1839086" y="5691115"/>
                <a:chExt cx="340536" cy="352036"/>
              </a:xfrm>
            </p:grpSpPr>
            <p:sp>
              <p:nvSpPr>
                <p:cNvPr id="371" name="四角形: 上の 2 つの角を丸める 370">
                  <a:extLst>
                    <a:ext uri="{FF2B5EF4-FFF2-40B4-BE49-F238E27FC236}">
                      <a16:creationId xmlns:a16="http://schemas.microsoft.com/office/drawing/2014/main" id="{132BA5FB-25AD-40AE-895E-F9C4D11DE371}"/>
                    </a:ext>
                  </a:extLst>
                </p:cNvPr>
                <p:cNvSpPr/>
                <p:nvPr/>
              </p:nvSpPr>
              <p:spPr>
                <a:xfrm>
                  <a:off x="18390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四角形: 上の 2 つの角を丸める 371">
                  <a:extLst>
                    <a:ext uri="{FF2B5EF4-FFF2-40B4-BE49-F238E27FC236}">
                      <a16:creationId xmlns:a16="http://schemas.microsoft.com/office/drawing/2014/main" id="{9CFB253A-DB37-4FB1-AEB7-B53850AE3656}"/>
                    </a:ext>
                  </a:extLst>
                </p:cNvPr>
                <p:cNvSpPr/>
                <p:nvPr/>
              </p:nvSpPr>
              <p:spPr>
                <a:xfrm>
                  <a:off x="18986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59" name="グループ化 358">
                <a:extLst>
                  <a:ext uri="{FF2B5EF4-FFF2-40B4-BE49-F238E27FC236}">
                    <a16:creationId xmlns:a16="http://schemas.microsoft.com/office/drawing/2014/main" id="{BE01C98C-00D8-46F2-BB44-7394E2A81938}"/>
                  </a:ext>
                </a:extLst>
              </p:cNvPr>
              <p:cNvGrpSpPr/>
              <p:nvPr/>
            </p:nvGrpSpPr>
            <p:grpSpPr>
              <a:xfrm>
                <a:off x="4204378" y="5691115"/>
                <a:ext cx="340536" cy="352036"/>
                <a:chOff x="4264786" y="5691115"/>
                <a:chExt cx="340536" cy="352036"/>
              </a:xfrm>
            </p:grpSpPr>
            <p:sp>
              <p:nvSpPr>
                <p:cNvPr id="369" name="四角形: 上の 2 つの角を丸める 368">
                  <a:extLst>
                    <a:ext uri="{FF2B5EF4-FFF2-40B4-BE49-F238E27FC236}">
                      <a16:creationId xmlns:a16="http://schemas.microsoft.com/office/drawing/2014/main" id="{CE94BE4B-6061-4086-82D9-C07E6D47D021}"/>
                    </a:ext>
                  </a:extLst>
                </p:cNvPr>
                <p:cNvSpPr/>
                <p:nvPr/>
              </p:nvSpPr>
              <p:spPr>
                <a:xfrm>
                  <a:off x="42647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四角形: 上の 2 つの角を丸める 369">
                  <a:extLst>
                    <a:ext uri="{FF2B5EF4-FFF2-40B4-BE49-F238E27FC236}">
                      <a16:creationId xmlns:a16="http://schemas.microsoft.com/office/drawing/2014/main" id="{95ED7BC6-5146-4865-9933-D48FE01B7378}"/>
                    </a:ext>
                  </a:extLst>
                </p:cNvPr>
                <p:cNvSpPr/>
                <p:nvPr/>
              </p:nvSpPr>
              <p:spPr>
                <a:xfrm>
                  <a:off x="43243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0" name="グループ化 359">
                <a:extLst>
                  <a:ext uri="{FF2B5EF4-FFF2-40B4-BE49-F238E27FC236}">
                    <a16:creationId xmlns:a16="http://schemas.microsoft.com/office/drawing/2014/main" id="{84709018-2389-4E1F-8C83-8E88D8DE3BF0}"/>
                  </a:ext>
                </a:extLst>
              </p:cNvPr>
              <p:cNvGrpSpPr/>
              <p:nvPr/>
            </p:nvGrpSpPr>
            <p:grpSpPr>
              <a:xfrm>
                <a:off x="3628175" y="5691115"/>
                <a:ext cx="340536" cy="352036"/>
                <a:chOff x="3680586" y="5691115"/>
                <a:chExt cx="340536" cy="352036"/>
              </a:xfrm>
            </p:grpSpPr>
            <p:sp>
              <p:nvSpPr>
                <p:cNvPr id="367" name="四角形: 上の 2 つの角を丸める 366">
                  <a:extLst>
                    <a:ext uri="{FF2B5EF4-FFF2-40B4-BE49-F238E27FC236}">
                      <a16:creationId xmlns:a16="http://schemas.microsoft.com/office/drawing/2014/main" id="{C71D7F1A-8CA5-4059-842C-4F45D34F38C5}"/>
                    </a:ext>
                  </a:extLst>
                </p:cNvPr>
                <p:cNvSpPr/>
                <p:nvPr/>
              </p:nvSpPr>
              <p:spPr>
                <a:xfrm>
                  <a:off x="3680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四角形: 上の 2 つの角を丸める 367">
                  <a:extLst>
                    <a:ext uri="{FF2B5EF4-FFF2-40B4-BE49-F238E27FC236}">
                      <a16:creationId xmlns:a16="http://schemas.microsoft.com/office/drawing/2014/main" id="{162DA432-CA47-4C55-A00A-9DF98EF35CA0}"/>
                    </a:ext>
                  </a:extLst>
                </p:cNvPr>
                <p:cNvSpPr/>
                <p:nvPr/>
              </p:nvSpPr>
              <p:spPr>
                <a:xfrm>
                  <a:off x="3740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1" name="グループ化 360">
                <a:extLst>
                  <a:ext uri="{FF2B5EF4-FFF2-40B4-BE49-F238E27FC236}">
                    <a16:creationId xmlns:a16="http://schemas.microsoft.com/office/drawing/2014/main" id="{3412B19E-3631-47FB-B872-6316FD23AE46}"/>
                  </a:ext>
                </a:extLst>
              </p:cNvPr>
              <p:cNvGrpSpPr/>
              <p:nvPr/>
            </p:nvGrpSpPr>
            <p:grpSpPr>
              <a:xfrm>
                <a:off x="2475771" y="5691115"/>
                <a:ext cx="340536" cy="352036"/>
                <a:chOff x="2404236" y="5691115"/>
                <a:chExt cx="340536" cy="352036"/>
              </a:xfrm>
            </p:grpSpPr>
            <p:sp>
              <p:nvSpPr>
                <p:cNvPr id="365" name="四角形: 上の 2 つの角を丸める 364">
                  <a:extLst>
                    <a:ext uri="{FF2B5EF4-FFF2-40B4-BE49-F238E27FC236}">
                      <a16:creationId xmlns:a16="http://schemas.microsoft.com/office/drawing/2014/main" id="{2F3BD914-7E8E-4A06-A3A1-9325D85643B9}"/>
                    </a:ext>
                  </a:extLst>
                </p:cNvPr>
                <p:cNvSpPr/>
                <p:nvPr/>
              </p:nvSpPr>
              <p:spPr>
                <a:xfrm>
                  <a:off x="240423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6" name="四角形: 上の 2 つの角を丸める 365">
                  <a:extLst>
                    <a:ext uri="{FF2B5EF4-FFF2-40B4-BE49-F238E27FC236}">
                      <a16:creationId xmlns:a16="http://schemas.microsoft.com/office/drawing/2014/main" id="{7FA0BA0A-C68B-45B3-AC0E-C210EF4E4986}"/>
                    </a:ext>
                  </a:extLst>
                </p:cNvPr>
                <p:cNvSpPr/>
                <p:nvPr/>
              </p:nvSpPr>
              <p:spPr>
                <a:xfrm>
                  <a:off x="246375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2" name="グループ化 361">
                <a:extLst>
                  <a:ext uri="{FF2B5EF4-FFF2-40B4-BE49-F238E27FC236}">
                    <a16:creationId xmlns:a16="http://schemas.microsoft.com/office/drawing/2014/main" id="{9EE5CD7A-0130-48D9-A64C-9FF81D0FAA48}"/>
                  </a:ext>
                </a:extLst>
              </p:cNvPr>
              <p:cNvGrpSpPr/>
              <p:nvPr/>
            </p:nvGrpSpPr>
            <p:grpSpPr>
              <a:xfrm>
                <a:off x="3051973" y="5691115"/>
                <a:ext cx="340536" cy="352036"/>
                <a:chOff x="3045586" y="5691115"/>
                <a:chExt cx="340536" cy="352036"/>
              </a:xfrm>
            </p:grpSpPr>
            <p:sp>
              <p:nvSpPr>
                <p:cNvPr id="363" name="四角形: 上の 2 つの角を丸める 362">
                  <a:extLst>
                    <a:ext uri="{FF2B5EF4-FFF2-40B4-BE49-F238E27FC236}">
                      <a16:creationId xmlns:a16="http://schemas.microsoft.com/office/drawing/2014/main" id="{DB849C99-21A8-4949-BC2C-CA3A3B4BC9CB}"/>
                    </a:ext>
                  </a:extLst>
                </p:cNvPr>
                <p:cNvSpPr/>
                <p:nvPr/>
              </p:nvSpPr>
              <p:spPr>
                <a:xfrm>
                  <a:off x="3045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4" name="四角形: 上の 2 つの角を丸める 363">
                  <a:extLst>
                    <a:ext uri="{FF2B5EF4-FFF2-40B4-BE49-F238E27FC236}">
                      <a16:creationId xmlns:a16="http://schemas.microsoft.com/office/drawing/2014/main" id="{4E1372CE-9EA0-4FF3-845D-A51F61565F7C}"/>
                    </a:ext>
                  </a:extLst>
                </p:cNvPr>
                <p:cNvSpPr/>
                <p:nvPr/>
              </p:nvSpPr>
              <p:spPr>
                <a:xfrm>
                  <a:off x="3105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39" name="グループ化 338">
              <a:extLst>
                <a:ext uri="{FF2B5EF4-FFF2-40B4-BE49-F238E27FC236}">
                  <a16:creationId xmlns:a16="http://schemas.microsoft.com/office/drawing/2014/main" id="{DDA935F1-15DB-4F7E-BF79-76FB94B86310}"/>
                </a:ext>
              </a:extLst>
            </p:cNvPr>
            <p:cNvGrpSpPr/>
            <p:nvPr/>
          </p:nvGrpSpPr>
          <p:grpSpPr>
            <a:xfrm>
              <a:off x="4417802" y="3246002"/>
              <a:ext cx="817054" cy="700884"/>
              <a:chOff x="1930536" y="3619590"/>
              <a:chExt cx="1660817" cy="1424678"/>
            </a:xfrm>
          </p:grpSpPr>
          <p:grpSp>
            <p:nvGrpSpPr>
              <p:cNvPr id="345" name="グループ化 344">
                <a:extLst>
                  <a:ext uri="{FF2B5EF4-FFF2-40B4-BE49-F238E27FC236}">
                    <a16:creationId xmlns:a16="http://schemas.microsoft.com/office/drawing/2014/main" id="{C95FFAA9-FCCD-4C16-BC15-D44B987DCC59}"/>
                  </a:ext>
                </a:extLst>
              </p:cNvPr>
              <p:cNvGrpSpPr/>
              <p:nvPr/>
            </p:nvGrpSpPr>
            <p:grpSpPr>
              <a:xfrm>
                <a:off x="3001550" y="3619590"/>
                <a:ext cx="589803" cy="552598"/>
                <a:chOff x="2068912" y="3334383"/>
                <a:chExt cx="589803" cy="552598"/>
              </a:xfrm>
            </p:grpSpPr>
            <p:sp>
              <p:nvSpPr>
                <p:cNvPr id="355" name="楕円 354">
                  <a:extLst>
                    <a:ext uri="{FF2B5EF4-FFF2-40B4-BE49-F238E27FC236}">
                      <a16:creationId xmlns:a16="http://schemas.microsoft.com/office/drawing/2014/main" id="{8A6ECFD9-AA08-4049-9161-61F477C7063F}"/>
                    </a:ext>
                  </a:extLst>
                </p:cNvPr>
                <p:cNvSpPr/>
                <p:nvPr/>
              </p:nvSpPr>
              <p:spPr>
                <a:xfrm>
                  <a:off x="2068912" y="3334383"/>
                  <a:ext cx="589803" cy="552598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楕円 355">
                  <a:extLst>
                    <a:ext uri="{FF2B5EF4-FFF2-40B4-BE49-F238E27FC236}">
                      <a16:creationId xmlns:a16="http://schemas.microsoft.com/office/drawing/2014/main" id="{7B2D0564-A5C6-4A17-B065-6B7D9ED0B4CE}"/>
                    </a:ext>
                  </a:extLst>
                </p:cNvPr>
                <p:cNvSpPr/>
                <p:nvPr/>
              </p:nvSpPr>
              <p:spPr>
                <a:xfrm>
                  <a:off x="2185149" y="3443288"/>
                  <a:ext cx="357330" cy="334788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6" name="グループ化 345">
                <a:extLst>
                  <a:ext uri="{FF2B5EF4-FFF2-40B4-BE49-F238E27FC236}">
                    <a16:creationId xmlns:a16="http://schemas.microsoft.com/office/drawing/2014/main" id="{72D901A2-F2C7-40AB-A52C-401CD795E72B}"/>
                  </a:ext>
                </a:extLst>
              </p:cNvPr>
              <p:cNvGrpSpPr/>
              <p:nvPr/>
            </p:nvGrpSpPr>
            <p:grpSpPr>
              <a:xfrm>
                <a:off x="1930536" y="3619590"/>
                <a:ext cx="589803" cy="552598"/>
                <a:chOff x="2068912" y="3334383"/>
                <a:chExt cx="589803" cy="552598"/>
              </a:xfrm>
            </p:grpSpPr>
            <p:sp>
              <p:nvSpPr>
                <p:cNvPr id="353" name="楕円 352">
                  <a:extLst>
                    <a:ext uri="{FF2B5EF4-FFF2-40B4-BE49-F238E27FC236}">
                      <a16:creationId xmlns:a16="http://schemas.microsoft.com/office/drawing/2014/main" id="{3F9AED40-D27F-42F5-AC58-2C8C229E40E6}"/>
                    </a:ext>
                  </a:extLst>
                </p:cNvPr>
                <p:cNvSpPr/>
                <p:nvPr/>
              </p:nvSpPr>
              <p:spPr>
                <a:xfrm>
                  <a:off x="2068912" y="3334383"/>
                  <a:ext cx="589803" cy="552598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楕円 353">
                  <a:extLst>
                    <a:ext uri="{FF2B5EF4-FFF2-40B4-BE49-F238E27FC236}">
                      <a16:creationId xmlns:a16="http://schemas.microsoft.com/office/drawing/2014/main" id="{16175DCE-F394-4522-BCF5-70EDBD454515}"/>
                    </a:ext>
                  </a:extLst>
                </p:cNvPr>
                <p:cNvSpPr/>
                <p:nvPr/>
              </p:nvSpPr>
              <p:spPr>
                <a:xfrm>
                  <a:off x="2185149" y="3443288"/>
                  <a:ext cx="357330" cy="334788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47" name="楕円 346">
                <a:extLst>
                  <a:ext uri="{FF2B5EF4-FFF2-40B4-BE49-F238E27FC236}">
                    <a16:creationId xmlns:a16="http://schemas.microsoft.com/office/drawing/2014/main" id="{A266ABB1-D5B1-4D45-83E6-B864C38452E1}"/>
                  </a:ext>
                </a:extLst>
              </p:cNvPr>
              <p:cNvSpPr/>
              <p:nvPr/>
            </p:nvSpPr>
            <p:spPr>
              <a:xfrm>
                <a:off x="2068912" y="3709358"/>
                <a:ext cx="1424786" cy="1334910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楕円 347">
                <a:extLst>
                  <a:ext uri="{FF2B5EF4-FFF2-40B4-BE49-F238E27FC236}">
                    <a16:creationId xmlns:a16="http://schemas.microsoft.com/office/drawing/2014/main" id="{12D59052-D1C3-4189-AA11-CF0C58DA743C}"/>
                  </a:ext>
                </a:extLst>
              </p:cNvPr>
              <p:cNvSpPr/>
              <p:nvPr/>
            </p:nvSpPr>
            <p:spPr>
              <a:xfrm>
                <a:off x="2387611" y="4340507"/>
                <a:ext cx="787391" cy="691124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9" name="楕円 348">
                <a:extLst>
                  <a:ext uri="{FF2B5EF4-FFF2-40B4-BE49-F238E27FC236}">
                    <a16:creationId xmlns:a16="http://schemas.microsoft.com/office/drawing/2014/main" id="{479496E9-DAA9-4923-9D7C-697C73844357}"/>
                  </a:ext>
                </a:extLst>
              </p:cNvPr>
              <p:cNvSpPr/>
              <p:nvPr/>
            </p:nvSpPr>
            <p:spPr>
              <a:xfrm flipV="1">
                <a:off x="2679710" y="4277806"/>
                <a:ext cx="203190" cy="19037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0" name="楕円 349">
                <a:extLst>
                  <a:ext uri="{FF2B5EF4-FFF2-40B4-BE49-F238E27FC236}">
                    <a16:creationId xmlns:a16="http://schemas.microsoft.com/office/drawing/2014/main" id="{1362AA28-F51A-4544-94F4-FEF0AD11D622}"/>
                  </a:ext>
                </a:extLst>
              </p:cNvPr>
              <p:cNvSpPr/>
              <p:nvPr/>
            </p:nvSpPr>
            <p:spPr>
              <a:xfrm flipV="1">
                <a:off x="2372320" y="4082420"/>
                <a:ext cx="151596" cy="19037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楕円 350">
                <a:extLst>
                  <a:ext uri="{FF2B5EF4-FFF2-40B4-BE49-F238E27FC236}">
                    <a16:creationId xmlns:a16="http://schemas.microsoft.com/office/drawing/2014/main" id="{58B4A9FA-1365-45EF-B4A7-B82E5E53E148}"/>
                  </a:ext>
                </a:extLst>
              </p:cNvPr>
              <p:cNvSpPr/>
              <p:nvPr/>
            </p:nvSpPr>
            <p:spPr>
              <a:xfrm flipV="1">
                <a:off x="3031334" y="4082420"/>
                <a:ext cx="151596" cy="19037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楕円 351">
                <a:extLst>
                  <a:ext uri="{FF2B5EF4-FFF2-40B4-BE49-F238E27FC236}">
                    <a16:creationId xmlns:a16="http://schemas.microsoft.com/office/drawing/2014/main" id="{69116918-85FA-4BEC-A391-6B69819AD9A6}"/>
                  </a:ext>
                </a:extLst>
              </p:cNvPr>
              <p:cNvSpPr/>
              <p:nvPr/>
            </p:nvSpPr>
            <p:spPr>
              <a:xfrm>
                <a:off x="2742416" y="4296654"/>
                <a:ext cx="77778" cy="4572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0" name="グループ化 339">
              <a:extLst>
                <a:ext uri="{FF2B5EF4-FFF2-40B4-BE49-F238E27FC236}">
                  <a16:creationId xmlns:a16="http://schemas.microsoft.com/office/drawing/2014/main" id="{DF70CD65-96F3-4110-8D8B-B63FC1B60BA1}"/>
                </a:ext>
              </a:extLst>
            </p:cNvPr>
            <p:cNvGrpSpPr/>
            <p:nvPr/>
          </p:nvGrpSpPr>
          <p:grpSpPr>
            <a:xfrm>
              <a:off x="4646291" y="2839089"/>
              <a:ext cx="383737" cy="491029"/>
              <a:chOff x="2948169" y="2689402"/>
              <a:chExt cx="556580" cy="712198"/>
            </a:xfrm>
          </p:grpSpPr>
          <p:sp>
            <p:nvSpPr>
              <p:cNvPr id="341" name="四角形: 角を丸くする 340">
                <a:extLst>
                  <a:ext uri="{FF2B5EF4-FFF2-40B4-BE49-F238E27FC236}">
                    <a16:creationId xmlns:a16="http://schemas.microsoft.com/office/drawing/2014/main" id="{69F728FF-D876-4480-9568-4E26E1876F90}"/>
                  </a:ext>
                </a:extLst>
              </p:cNvPr>
              <p:cNvSpPr/>
              <p:nvPr/>
            </p:nvSpPr>
            <p:spPr>
              <a:xfrm>
                <a:off x="2948169" y="3096125"/>
                <a:ext cx="556580" cy="45720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D38E469A-D524-4DE6-96E8-B1D116749006}"/>
                  </a:ext>
                </a:extLst>
              </p:cNvPr>
              <p:cNvSpPr/>
              <p:nvPr/>
            </p:nvSpPr>
            <p:spPr>
              <a:xfrm rot="10800000">
                <a:off x="3144594" y="2689402"/>
                <a:ext cx="163732" cy="520967"/>
              </a:xfrm>
              <a:custGeom>
                <a:avLst/>
                <a:gdLst>
                  <a:gd name="connsiteX0" fmla="*/ 291748 w 583495"/>
                  <a:gd name="connsiteY0" fmla="*/ 1078772 h 1078772"/>
                  <a:gd name="connsiteX1" fmla="*/ 1 w 583495"/>
                  <a:gd name="connsiteY1" fmla="*/ 933472 h 1078772"/>
                  <a:gd name="connsiteX2" fmla="*/ 2285 w 583495"/>
                  <a:gd name="connsiteY2" fmla="*/ 922189 h 1078772"/>
                  <a:gd name="connsiteX3" fmla="*/ 0 w 583495"/>
                  <a:gd name="connsiteY3" fmla="*/ 922189 h 1078772"/>
                  <a:gd name="connsiteX4" fmla="*/ 145873 w 583495"/>
                  <a:gd name="connsiteY4" fmla="*/ 0 h 1078772"/>
                  <a:gd name="connsiteX5" fmla="*/ 437620 w 583495"/>
                  <a:gd name="connsiteY5" fmla="*/ 0 h 1078772"/>
                  <a:gd name="connsiteX6" fmla="*/ 583493 w 583495"/>
                  <a:gd name="connsiteY6" fmla="*/ 922189 h 1078772"/>
                  <a:gd name="connsiteX7" fmla="*/ 581211 w 583495"/>
                  <a:gd name="connsiteY7" fmla="*/ 922189 h 1078772"/>
                  <a:gd name="connsiteX8" fmla="*/ 583495 w 583495"/>
                  <a:gd name="connsiteY8" fmla="*/ 933472 h 1078772"/>
                  <a:gd name="connsiteX9" fmla="*/ 291748 w 583495"/>
                  <a:gd name="connsiteY9" fmla="*/ 1078772 h 1078772"/>
                  <a:gd name="connsiteX0" fmla="*/ 291748 w 583495"/>
                  <a:gd name="connsiteY0" fmla="*/ 1078772 h 1078772"/>
                  <a:gd name="connsiteX1" fmla="*/ 1 w 583495"/>
                  <a:gd name="connsiteY1" fmla="*/ 933472 h 1078772"/>
                  <a:gd name="connsiteX2" fmla="*/ 2285 w 583495"/>
                  <a:gd name="connsiteY2" fmla="*/ 922189 h 1078772"/>
                  <a:gd name="connsiteX3" fmla="*/ 0 w 583495"/>
                  <a:gd name="connsiteY3" fmla="*/ 922189 h 1078772"/>
                  <a:gd name="connsiteX4" fmla="*/ 145873 w 583495"/>
                  <a:gd name="connsiteY4" fmla="*/ 0 h 1078772"/>
                  <a:gd name="connsiteX5" fmla="*/ 437620 w 583495"/>
                  <a:gd name="connsiteY5" fmla="*/ 0 h 1078772"/>
                  <a:gd name="connsiteX6" fmla="*/ 583493 w 583495"/>
                  <a:gd name="connsiteY6" fmla="*/ 922189 h 1078772"/>
                  <a:gd name="connsiteX7" fmla="*/ 583495 w 583495"/>
                  <a:gd name="connsiteY7" fmla="*/ 933472 h 1078772"/>
                  <a:gd name="connsiteX8" fmla="*/ 291748 w 583495"/>
                  <a:gd name="connsiteY8" fmla="*/ 1078772 h 1078772"/>
                  <a:gd name="connsiteX0" fmla="*/ 291747 w 583494"/>
                  <a:gd name="connsiteY0" fmla="*/ 1078772 h 1078772"/>
                  <a:gd name="connsiteX1" fmla="*/ 0 w 583494"/>
                  <a:gd name="connsiteY1" fmla="*/ 933472 h 1078772"/>
                  <a:gd name="connsiteX2" fmla="*/ 2284 w 583494"/>
                  <a:gd name="connsiteY2" fmla="*/ 922189 h 1078772"/>
                  <a:gd name="connsiteX3" fmla="*/ 145872 w 583494"/>
                  <a:gd name="connsiteY3" fmla="*/ 0 h 1078772"/>
                  <a:gd name="connsiteX4" fmla="*/ 437619 w 583494"/>
                  <a:gd name="connsiteY4" fmla="*/ 0 h 1078772"/>
                  <a:gd name="connsiteX5" fmla="*/ 583492 w 583494"/>
                  <a:gd name="connsiteY5" fmla="*/ 922189 h 1078772"/>
                  <a:gd name="connsiteX6" fmla="*/ 583494 w 583494"/>
                  <a:gd name="connsiteY6" fmla="*/ 933472 h 1078772"/>
                  <a:gd name="connsiteX7" fmla="*/ 291747 w 583494"/>
                  <a:gd name="connsiteY7" fmla="*/ 1078772 h 1078772"/>
                  <a:gd name="connsiteX0" fmla="*/ 291747 w 583494"/>
                  <a:gd name="connsiteY0" fmla="*/ 1078772 h 1078772"/>
                  <a:gd name="connsiteX1" fmla="*/ 0 w 583494"/>
                  <a:gd name="connsiteY1" fmla="*/ 933472 h 1078772"/>
                  <a:gd name="connsiteX2" fmla="*/ 145872 w 583494"/>
                  <a:gd name="connsiteY2" fmla="*/ 0 h 1078772"/>
                  <a:gd name="connsiteX3" fmla="*/ 437619 w 583494"/>
                  <a:gd name="connsiteY3" fmla="*/ 0 h 1078772"/>
                  <a:gd name="connsiteX4" fmla="*/ 583492 w 583494"/>
                  <a:gd name="connsiteY4" fmla="*/ 922189 h 1078772"/>
                  <a:gd name="connsiteX5" fmla="*/ 583494 w 583494"/>
                  <a:gd name="connsiteY5" fmla="*/ 933472 h 1078772"/>
                  <a:gd name="connsiteX6" fmla="*/ 291747 w 583494"/>
                  <a:gd name="connsiteY6" fmla="*/ 1078772 h 1078772"/>
                  <a:gd name="connsiteX0" fmla="*/ 291747 w 583494"/>
                  <a:gd name="connsiteY0" fmla="*/ 1078772 h 1078772"/>
                  <a:gd name="connsiteX1" fmla="*/ 0 w 583494"/>
                  <a:gd name="connsiteY1" fmla="*/ 933472 h 1078772"/>
                  <a:gd name="connsiteX2" fmla="*/ 145872 w 583494"/>
                  <a:gd name="connsiteY2" fmla="*/ 0 h 1078772"/>
                  <a:gd name="connsiteX3" fmla="*/ 437619 w 583494"/>
                  <a:gd name="connsiteY3" fmla="*/ 0 h 1078772"/>
                  <a:gd name="connsiteX4" fmla="*/ 583494 w 583494"/>
                  <a:gd name="connsiteY4" fmla="*/ 933472 h 1078772"/>
                  <a:gd name="connsiteX5" fmla="*/ 291747 w 583494"/>
                  <a:gd name="connsiteY5" fmla="*/ 1078772 h 1078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3494" h="1078772">
                    <a:moveTo>
                      <a:pt x="291747" y="1078772"/>
                    </a:moveTo>
                    <a:cubicBezTo>
                      <a:pt x="130620" y="1078772"/>
                      <a:pt x="0" y="1013719"/>
                      <a:pt x="0" y="933472"/>
                    </a:cubicBezTo>
                    <a:lnTo>
                      <a:pt x="145872" y="0"/>
                    </a:lnTo>
                    <a:lnTo>
                      <a:pt x="437619" y="0"/>
                    </a:lnTo>
                    <a:lnTo>
                      <a:pt x="583494" y="933472"/>
                    </a:lnTo>
                    <a:cubicBezTo>
                      <a:pt x="583494" y="1013719"/>
                      <a:pt x="452874" y="1078772"/>
                      <a:pt x="291747" y="1078772"/>
                    </a:cubicBezTo>
                    <a:close/>
                  </a:path>
                </a:pathLst>
              </a:custGeom>
              <a:solidFill>
                <a:schemeClr val="accent3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四角形: 上の 2 つの角を丸める 342">
                <a:extLst>
                  <a:ext uri="{FF2B5EF4-FFF2-40B4-BE49-F238E27FC236}">
                    <a16:creationId xmlns:a16="http://schemas.microsoft.com/office/drawing/2014/main" id="{3DBB2031-D7AD-4A2C-9AB3-6B5E51F98C44}"/>
                  </a:ext>
                </a:extLst>
              </p:cNvPr>
              <p:cNvSpPr/>
              <p:nvPr/>
            </p:nvSpPr>
            <p:spPr>
              <a:xfrm>
                <a:off x="3109645" y="3022244"/>
                <a:ext cx="233630" cy="21323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4" name="四角形: 上の 2 つの角を丸める 343">
                <a:extLst>
                  <a:ext uri="{FF2B5EF4-FFF2-40B4-BE49-F238E27FC236}">
                    <a16:creationId xmlns:a16="http://schemas.microsoft.com/office/drawing/2014/main" id="{8A728AE8-7C98-4005-83E4-2A1840A274A5}"/>
                  </a:ext>
                </a:extLst>
              </p:cNvPr>
              <p:cNvSpPr/>
              <p:nvPr/>
            </p:nvSpPr>
            <p:spPr>
              <a:xfrm>
                <a:off x="2981057" y="3188369"/>
                <a:ext cx="490806" cy="213231"/>
              </a:xfrm>
              <a:prstGeom prst="round2SameRect">
                <a:avLst>
                  <a:gd name="adj1" fmla="val 47936"/>
                  <a:gd name="adj2" fmla="val 0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389" name="グループ化 388">
            <a:extLst>
              <a:ext uri="{FF2B5EF4-FFF2-40B4-BE49-F238E27FC236}">
                <a16:creationId xmlns:a16="http://schemas.microsoft.com/office/drawing/2014/main" id="{186D52C2-E640-473F-BA7E-12DA00FD81E0}"/>
              </a:ext>
            </a:extLst>
          </p:cNvPr>
          <p:cNvGrpSpPr/>
          <p:nvPr/>
        </p:nvGrpSpPr>
        <p:grpSpPr>
          <a:xfrm>
            <a:off x="6906461" y="4167815"/>
            <a:ext cx="2039614" cy="1927145"/>
            <a:chOff x="5853557" y="3107364"/>
            <a:chExt cx="2039614" cy="1927145"/>
          </a:xfrm>
        </p:grpSpPr>
        <p:sp>
          <p:nvSpPr>
            <p:cNvPr id="390" name="フリーフォーム: 図形 389">
              <a:extLst>
                <a:ext uri="{FF2B5EF4-FFF2-40B4-BE49-F238E27FC236}">
                  <a16:creationId xmlns:a16="http://schemas.microsoft.com/office/drawing/2014/main" id="{13480303-7DDD-41ED-BD62-BF39FA1D4A9A}"/>
                </a:ext>
              </a:extLst>
            </p:cNvPr>
            <p:cNvSpPr/>
            <p:nvPr/>
          </p:nvSpPr>
          <p:spPr>
            <a:xfrm rot="10800000">
              <a:off x="6347426" y="4560092"/>
              <a:ext cx="1043841" cy="292551"/>
            </a:xfrm>
            <a:custGeom>
              <a:avLst/>
              <a:gdLst>
                <a:gd name="connsiteX0" fmla="*/ 1397373 w 1633858"/>
                <a:gd name="connsiteY0" fmla="*/ 457912 h 457912"/>
                <a:gd name="connsiteX1" fmla="*/ 236485 w 1633858"/>
                <a:gd name="connsiteY1" fmla="*/ 457912 h 457912"/>
                <a:gd name="connsiteX2" fmla="*/ 0 w 1633858"/>
                <a:gd name="connsiteY2" fmla="*/ 79275 h 457912"/>
                <a:gd name="connsiteX3" fmla="*/ 151805 w 1633858"/>
                <a:gd name="connsiteY3" fmla="*/ 79275 h 457912"/>
                <a:gd name="connsiteX4" fmla="*/ 171624 w 1633858"/>
                <a:gd name="connsiteY4" fmla="*/ 0 h 457912"/>
                <a:gd name="connsiteX5" fmla="*/ 1462234 w 1633858"/>
                <a:gd name="connsiteY5" fmla="*/ 0 h 457912"/>
                <a:gd name="connsiteX6" fmla="*/ 1482053 w 1633858"/>
                <a:gd name="connsiteY6" fmla="*/ 79275 h 457912"/>
                <a:gd name="connsiteX7" fmla="*/ 1633858 w 1633858"/>
                <a:gd name="connsiteY7" fmla="*/ 79275 h 457912"/>
                <a:gd name="connsiteX0" fmla="*/ 1397373 w 1633858"/>
                <a:gd name="connsiteY0" fmla="*/ 457912 h 457912"/>
                <a:gd name="connsiteX1" fmla="*/ 236485 w 1633858"/>
                <a:gd name="connsiteY1" fmla="*/ 457912 h 457912"/>
                <a:gd name="connsiteX2" fmla="*/ 0 w 1633858"/>
                <a:gd name="connsiteY2" fmla="*/ 79275 h 457912"/>
                <a:gd name="connsiteX3" fmla="*/ 151805 w 1633858"/>
                <a:gd name="connsiteY3" fmla="*/ 79275 h 457912"/>
                <a:gd name="connsiteX4" fmla="*/ 171624 w 1633858"/>
                <a:gd name="connsiteY4" fmla="*/ 0 h 457912"/>
                <a:gd name="connsiteX5" fmla="*/ 1462234 w 1633858"/>
                <a:gd name="connsiteY5" fmla="*/ 0 h 457912"/>
                <a:gd name="connsiteX6" fmla="*/ 1633858 w 1633858"/>
                <a:gd name="connsiteY6" fmla="*/ 79275 h 457912"/>
                <a:gd name="connsiteX7" fmla="*/ 1397373 w 1633858"/>
                <a:gd name="connsiteY7" fmla="*/ 457912 h 457912"/>
                <a:gd name="connsiteX0" fmla="*/ 1397373 w 1633858"/>
                <a:gd name="connsiteY0" fmla="*/ 457912 h 457912"/>
                <a:gd name="connsiteX1" fmla="*/ 236485 w 1633858"/>
                <a:gd name="connsiteY1" fmla="*/ 457912 h 457912"/>
                <a:gd name="connsiteX2" fmla="*/ 0 w 1633858"/>
                <a:gd name="connsiteY2" fmla="*/ 79275 h 457912"/>
                <a:gd name="connsiteX3" fmla="*/ 171624 w 1633858"/>
                <a:gd name="connsiteY3" fmla="*/ 0 h 457912"/>
                <a:gd name="connsiteX4" fmla="*/ 1462234 w 1633858"/>
                <a:gd name="connsiteY4" fmla="*/ 0 h 457912"/>
                <a:gd name="connsiteX5" fmla="*/ 1633858 w 1633858"/>
                <a:gd name="connsiteY5" fmla="*/ 79275 h 457912"/>
                <a:gd name="connsiteX6" fmla="*/ 1397373 w 1633858"/>
                <a:gd name="connsiteY6" fmla="*/ 457912 h 457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33858" h="457912">
                  <a:moveTo>
                    <a:pt x="1397373" y="457912"/>
                  </a:moveTo>
                  <a:lnTo>
                    <a:pt x="236485" y="457912"/>
                  </a:lnTo>
                  <a:lnTo>
                    <a:pt x="0" y="79275"/>
                  </a:lnTo>
                  <a:lnTo>
                    <a:pt x="171624" y="0"/>
                  </a:lnTo>
                  <a:lnTo>
                    <a:pt x="1462234" y="0"/>
                  </a:lnTo>
                  <a:lnTo>
                    <a:pt x="1633858" y="79275"/>
                  </a:lnTo>
                  <a:lnTo>
                    <a:pt x="1397373" y="457912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1" name="フリーフォーム: 図形 390">
              <a:extLst>
                <a:ext uri="{FF2B5EF4-FFF2-40B4-BE49-F238E27FC236}">
                  <a16:creationId xmlns:a16="http://schemas.microsoft.com/office/drawing/2014/main" id="{558244CC-AC88-4343-8834-1D55B3A59705}"/>
                </a:ext>
              </a:extLst>
            </p:cNvPr>
            <p:cNvSpPr/>
            <p:nvPr/>
          </p:nvSpPr>
          <p:spPr>
            <a:xfrm rot="10800000">
              <a:off x="6445096" y="4542655"/>
              <a:ext cx="846981" cy="333886"/>
            </a:xfrm>
            <a:custGeom>
              <a:avLst/>
              <a:gdLst>
                <a:gd name="connsiteX0" fmla="*/ 1133840 w 1325726"/>
                <a:gd name="connsiteY0" fmla="*/ 517028 h 517028"/>
                <a:gd name="connsiteX1" fmla="*/ 191886 w 1325726"/>
                <a:gd name="connsiteY1" fmla="*/ 517028 h 517028"/>
                <a:gd name="connsiteX2" fmla="*/ 0 w 1325726"/>
                <a:gd name="connsiteY2" fmla="*/ 23810 h 517028"/>
                <a:gd name="connsiteX3" fmla="*/ 322303 w 1325726"/>
                <a:gd name="connsiteY3" fmla="*/ 23810 h 517028"/>
                <a:gd name="connsiteX4" fmla="*/ 331566 w 1325726"/>
                <a:gd name="connsiteY4" fmla="*/ 0 h 517028"/>
                <a:gd name="connsiteX5" fmla="*/ 994160 w 1325726"/>
                <a:gd name="connsiteY5" fmla="*/ 0 h 517028"/>
                <a:gd name="connsiteX6" fmla="*/ 1003424 w 1325726"/>
                <a:gd name="connsiteY6" fmla="*/ 23810 h 517028"/>
                <a:gd name="connsiteX7" fmla="*/ 1325726 w 1325726"/>
                <a:gd name="connsiteY7" fmla="*/ 23810 h 517028"/>
                <a:gd name="connsiteX0" fmla="*/ 1133840 w 1325726"/>
                <a:gd name="connsiteY0" fmla="*/ 517028 h 517028"/>
                <a:gd name="connsiteX1" fmla="*/ 191886 w 1325726"/>
                <a:gd name="connsiteY1" fmla="*/ 517028 h 517028"/>
                <a:gd name="connsiteX2" fmla="*/ 0 w 1325726"/>
                <a:gd name="connsiteY2" fmla="*/ 23810 h 517028"/>
                <a:gd name="connsiteX3" fmla="*/ 322303 w 1325726"/>
                <a:gd name="connsiteY3" fmla="*/ 23810 h 517028"/>
                <a:gd name="connsiteX4" fmla="*/ 331566 w 1325726"/>
                <a:gd name="connsiteY4" fmla="*/ 0 h 517028"/>
                <a:gd name="connsiteX5" fmla="*/ 994160 w 1325726"/>
                <a:gd name="connsiteY5" fmla="*/ 0 h 517028"/>
                <a:gd name="connsiteX6" fmla="*/ 1325726 w 1325726"/>
                <a:gd name="connsiteY6" fmla="*/ 23810 h 517028"/>
                <a:gd name="connsiteX7" fmla="*/ 1133840 w 1325726"/>
                <a:gd name="connsiteY7" fmla="*/ 517028 h 517028"/>
                <a:gd name="connsiteX0" fmla="*/ 1133840 w 1325726"/>
                <a:gd name="connsiteY0" fmla="*/ 517028 h 517028"/>
                <a:gd name="connsiteX1" fmla="*/ 191886 w 1325726"/>
                <a:gd name="connsiteY1" fmla="*/ 517028 h 517028"/>
                <a:gd name="connsiteX2" fmla="*/ 0 w 1325726"/>
                <a:gd name="connsiteY2" fmla="*/ 23810 h 517028"/>
                <a:gd name="connsiteX3" fmla="*/ 331566 w 1325726"/>
                <a:gd name="connsiteY3" fmla="*/ 0 h 517028"/>
                <a:gd name="connsiteX4" fmla="*/ 994160 w 1325726"/>
                <a:gd name="connsiteY4" fmla="*/ 0 h 517028"/>
                <a:gd name="connsiteX5" fmla="*/ 1325726 w 1325726"/>
                <a:gd name="connsiteY5" fmla="*/ 23810 h 517028"/>
                <a:gd name="connsiteX6" fmla="*/ 1133840 w 1325726"/>
                <a:gd name="connsiteY6" fmla="*/ 517028 h 517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25726" h="517028">
                  <a:moveTo>
                    <a:pt x="1133840" y="517028"/>
                  </a:moveTo>
                  <a:lnTo>
                    <a:pt x="191886" y="517028"/>
                  </a:lnTo>
                  <a:lnTo>
                    <a:pt x="0" y="23810"/>
                  </a:lnTo>
                  <a:lnTo>
                    <a:pt x="331566" y="0"/>
                  </a:lnTo>
                  <a:lnTo>
                    <a:pt x="994160" y="0"/>
                  </a:lnTo>
                  <a:lnTo>
                    <a:pt x="1325726" y="23810"/>
                  </a:lnTo>
                  <a:lnTo>
                    <a:pt x="1133840" y="517028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2" name="フリーフォーム: 図形 391">
              <a:extLst>
                <a:ext uri="{FF2B5EF4-FFF2-40B4-BE49-F238E27FC236}">
                  <a16:creationId xmlns:a16="http://schemas.microsoft.com/office/drawing/2014/main" id="{E4A18AB5-4234-4F2B-B904-186ACC507969}"/>
                </a:ext>
              </a:extLst>
            </p:cNvPr>
            <p:cNvSpPr/>
            <p:nvPr/>
          </p:nvSpPr>
          <p:spPr>
            <a:xfrm>
              <a:off x="6633435" y="4588701"/>
              <a:ext cx="468779" cy="344232"/>
            </a:xfrm>
            <a:custGeom>
              <a:avLst/>
              <a:gdLst>
                <a:gd name="connsiteX0" fmla="*/ 127554 w 733750"/>
                <a:gd name="connsiteY0" fmla="*/ 0 h 538804"/>
                <a:gd name="connsiteX1" fmla="*/ 608580 w 733750"/>
                <a:gd name="connsiteY1" fmla="*/ 0 h 538804"/>
                <a:gd name="connsiteX2" fmla="*/ 731884 w 733750"/>
                <a:gd name="connsiteY2" fmla="*/ 493218 h 538804"/>
                <a:gd name="connsiteX3" fmla="*/ 726460 w 733750"/>
                <a:gd name="connsiteY3" fmla="*/ 493218 h 538804"/>
                <a:gd name="connsiteX4" fmla="*/ 733750 w 733750"/>
                <a:gd name="connsiteY4" fmla="*/ 500724 h 538804"/>
                <a:gd name="connsiteX5" fmla="*/ 366875 w 733750"/>
                <a:gd name="connsiteY5" fmla="*/ 538804 h 538804"/>
                <a:gd name="connsiteX6" fmla="*/ 0 w 733750"/>
                <a:gd name="connsiteY6" fmla="*/ 500724 h 538804"/>
                <a:gd name="connsiteX7" fmla="*/ 7290 w 733750"/>
                <a:gd name="connsiteY7" fmla="*/ 493218 h 538804"/>
                <a:gd name="connsiteX8" fmla="*/ 4249 w 733750"/>
                <a:gd name="connsiteY8" fmla="*/ 493218 h 538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33750" h="538804">
                  <a:moveTo>
                    <a:pt x="127554" y="0"/>
                  </a:moveTo>
                  <a:lnTo>
                    <a:pt x="608580" y="0"/>
                  </a:lnTo>
                  <a:lnTo>
                    <a:pt x="731884" y="493218"/>
                  </a:lnTo>
                  <a:lnTo>
                    <a:pt x="726460" y="493218"/>
                  </a:lnTo>
                  <a:lnTo>
                    <a:pt x="733750" y="500724"/>
                  </a:lnTo>
                  <a:cubicBezTo>
                    <a:pt x="733750" y="521755"/>
                    <a:pt x="569494" y="538804"/>
                    <a:pt x="366875" y="538804"/>
                  </a:cubicBezTo>
                  <a:cubicBezTo>
                    <a:pt x="164256" y="538804"/>
                    <a:pt x="0" y="521755"/>
                    <a:pt x="0" y="500724"/>
                  </a:cubicBezTo>
                  <a:lnTo>
                    <a:pt x="7290" y="493218"/>
                  </a:lnTo>
                  <a:lnTo>
                    <a:pt x="4249" y="493218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3" name="台形 392">
              <a:extLst>
                <a:ext uri="{FF2B5EF4-FFF2-40B4-BE49-F238E27FC236}">
                  <a16:creationId xmlns:a16="http://schemas.microsoft.com/office/drawing/2014/main" id="{B741288B-BAF3-4A62-B5F8-F45A4289B5F2}"/>
                </a:ext>
              </a:extLst>
            </p:cNvPr>
            <p:cNvSpPr/>
            <p:nvPr/>
          </p:nvSpPr>
          <p:spPr>
            <a:xfrm>
              <a:off x="6853981" y="4600989"/>
              <a:ext cx="29210" cy="315108"/>
            </a:xfrm>
            <a:prstGeom prst="trapezoid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4" name="フリーフォーム: 図形 393">
              <a:extLst>
                <a:ext uri="{FF2B5EF4-FFF2-40B4-BE49-F238E27FC236}">
                  <a16:creationId xmlns:a16="http://schemas.microsoft.com/office/drawing/2014/main" id="{D009656F-324A-42D1-B09B-B40B10A92A6B}"/>
                </a:ext>
              </a:extLst>
            </p:cNvPr>
            <p:cNvSpPr/>
            <p:nvPr/>
          </p:nvSpPr>
          <p:spPr>
            <a:xfrm rot="10800000">
              <a:off x="6780719" y="3934232"/>
              <a:ext cx="180503" cy="99545"/>
            </a:xfrm>
            <a:custGeom>
              <a:avLst/>
              <a:gdLst>
                <a:gd name="connsiteX0" fmla="*/ 265809 w 282530"/>
                <a:gd name="connsiteY0" fmla="*/ 155812 h 155812"/>
                <a:gd name="connsiteX1" fmla="*/ 16720 w 282530"/>
                <a:gd name="connsiteY1" fmla="*/ 155812 h 155812"/>
                <a:gd name="connsiteX2" fmla="*/ 0 w 282530"/>
                <a:gd name="connsiteY2" fmla="*/ 154127 h 155812"/>
                <a:gd name="connsiteX3" fmla="*/ 141265 w 282530"/>
                <a:gd name="connsiteY3" fmla="*/ 0 h 155812"/>
                <a:gd name="connsiteX4" fmla="*/ 282530 w 282530"/>
                <a:gd name="connsiteY4" fmla="*/ 154126 h 155812"/>
                <a:gd name="connsiteX5" fmla="*/ 265809 w 282530"/>
                <a:gd name="connsiteY5" fmla="*/ 155812 h 155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2530" h="155812">
                  <a:moveTo>
                    <a:pt x="265809" y="155812"/>
                  </a:moveTo>
                  <a:lnTo>
                    <a:pt x="16720" y="155812"/>
                  </a:lnTo>
                  <a:lnTo>
                    <a:pt x="0" y="154127"/>
                  </a:lnTo>
                  <a:lnTo>
                    <a:pt x="141265" y="0"/>
                  </a:lnTo>
                  <a:lnTo>
                    <a:pt x="282530" y="154126"/>
                  </a:lnTo>
                  <a:lnTo>
                    <a:pt x="265809" y="155812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5" name="フリーフォーム: 図形 394">
              <a:extLst>
                <a:ext uri="{FF2B5EF4-FFF2-40B4-BE49-F238E27FC236}">
                  <a16:creationId xmlns:a16="http://schemas.microsoft.com/office/drawing/2014/main" id="{4217BB32-6816-404F-8247-6CAE85E7A3BC}"/>
                </a:ext>
              </a:extLst>
            </p:cNvPr>
            <p:cNvSpPr/>
            <p:nvPr/>
          </p:nvSpPr>
          <p:spPr>
            <a:xfrm rot="10800000">
              <a:off x="6638535" y="3943088"/>
              <a:ext cx="464871" cy="414576"/>
            </a:xfrm>
            <a:custGeom>
              <a:avLst/>
              <a:gdLst>
                <a:gd name="connsiteX0" fmla="*/ 130338 w 727634"/>
                <a:gd name="connsiteY0" fmla="*/ 648910 h 648910"/>
                <a:gd name="connsiteX1" fmla="*/ 55410 w 727634"/>
                <a:gd name="connsiteY1" fmla="*/ 625651 h 648910"/>
                <a:gd name="connsiteX2" fmla="*/ 0 w 727634"/>
                <a:gd name="connsiteY2" fmla="*/ 595576 h 648910"/>
                <a:gd name="connsiteX3" fmla="*/ 363817 w 727634"/>
                <a:gd name="connsiteY3" fmla="*/ 0 h 648910"/>
                <a:gd name="connsiteX4" fmla="*/ 727634 w 727634"/>
                <a:gd name="connsiteY4" fmla="*/ 595575 h 648910"/>
                <a:gd name="connsiteX5" fmla="*/ 672223 w 727634"/>
                <a:gd name="connsiteY5" fmla="*/ 625651 h 648910"/>
                <a:gd name="connsiteX6" fmla="*/ 597296 w 727634"/>
                <a:gd name="connsiteY6" fmla="*/ 648910 h 648910"/>
                <a:gd name="connsiteX7" fmla="*/ 363817 w 727634"/>
                <a:gd name="connsiteY7" fmla="*/ 266700 h 648910"/>
                <a:gd name="connsiteX8" fmla="*/ 130338 w 727634"/>
                <a:gd name="connsiteY8" fmla="*/ 648910 h 648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7634" h="648910">
                  <a:moveTo>
                    <a:pt x="130338" y="648910"/>
                  </a:moveTo>
                  <a:lnTo>
                    <a:pt x="55410" y="625651"/>
                  </a:lnTo>
                  <a:lnTo>
                    <a:pt x="0" y="595576"/>
                  </a:lnTo>
                  <a:lnTo>
                    <a:pt x="363817" y="0"/>
                  </a:lnTo>
                  <a:lnTo>
                    <a:pt x="727634" y="595575"/>
                  </a:lnTo>
                  <a:lnTo>
                    <a:pt x="672223" y="625651"/>
                  </a:lnTo>
                  <a:lnTo>
                    <a:pt x="597296" y="648910"/>
                  </a:lnTo>
                  <a:lnTo>
                    <a:pt x="363817" y="266700"/>
                  </a:lnTo>
                  <a:lnTo>
                    <a:pt x="130338" y="648910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6" name="フリーフォーム: 図形 395">
              <a:extLst>
                <a:ext uri="{FF2B5EF4-FFF2-40B4-BE49-F238E27FC236}">
                  <a16:creationId xmlns:a16="http://schemas.microsoft.com/office/drawing/2014/main" id="{6A014653-33E7-4076-86DD-8391EC01FBAB}"/>
                </a:ext>
              </a:extLst>
            </p:cNvPr>
            <p:cNvSpPr/>
            <p:nvPr/>
          </p:nvSpPr>
          <p:spPr>
            <a:xfrm rot="10800000">
              <a:off x="6870971" y="4037761"/>
              <a:ext cx="362023" cy="500029"/>
            </a:xfrm>
            <a:custGeom>
              <a:avLst/>
              <a:gdLst>
                <a:gd name="connsiteX0" fmla="*/ 88548 w 566651"/>
                <a:gd name="connsiteY0" fmla="*/ 782664 h 782664"/>
                <a:gd name="connsiteX1" fmla="*/ 50421 w 566651"/>
                <a:gd name="connsiteY1" fmla="*/ 736454 h 782664"/>
                <a:gd name="connsiteX2" fmla="*/ 6870 w 566651"/>
                <a:gd name="connsiteY2" fmla="*/ 656217 h 782664"/>
                <a:gd name="connsiteX3" fmla="*/ 0 w 566651"/>
                <a:gd name="connsiteY3" fmla="*/ 634084 h 782664"/>
                <a:gd name="connsiteX4" fmla="*/ 221136 w 566651"/>
                <a:gd name="connsiteY4" fmla="*/ 0 h 782664"/>
                <a:gd name="connsiteX5" fmla="*/ 566651 w 566651"/>
                <a:gd name="connsiteY5" fmla="*/ 0 h 782664"/>
                <a:gd name="connsiteX6" fmla="*/ 88548 w 566651"/>
                <a:gd name="connsiteY6" fmla="*/ 782664 h 78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6651" h="782664">
                  <a:moveTo>
                    <a:pt x="88548" y="782664"/>
                  </a:moveTo>
                  <a:lnTo>
                    <a:pt x="50421" y="736454"/>
                  </a:lnTo>
                  <a:cubicBezTo>
                    <a:pt x="33444" y="711324"/>
                    <a:pt x="18822" y="684473"/>
                    <a:pt x="6870" y="656217"/>
                  </a:cubicBezTo>
                  <a:lnTo>
                    <a:pt x="0" y="634084"/>
                  </a:lnTo>
                  <a:lnTo>
                    <a:pt x="221136" y="0"/>
                  </a:lnTo>
                  <a:lnTo>
                    <a:pt x="566651" y="0"/>
                  </a:lnTo>
                  <a:lnTo>
                    <a:pt x="88548" y="782664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7" name="フリーフォーム: 図形 396">
              <a:extLst>
                <a:ext uri="{FF2B5EF4-FFF2-40B4-BE49-F238E27FC236}">
                  <a16:creationId xmlns:a16="http://schemas.microsoft.com/office/drawing/2014/main" id="{AA9A7741-C0BD-4176-96FD-9948BA7AB5C1}"/>
                </a:ext>
              </a:extLst>
            </p:cNvPr>
            <p:cNvSpPr/>
            <p:nvPr/>
          </p:nvSpPr>
          <p:spPr>
            <a:xfrm rot="10800000">
              <a:off x="6508948" y="4037761"/>
              <a:ext cx="362023" cy="500029"/>
            </a:xfrm>
            <a:custGeom>
              <a:avLst/>
              <a:gdLst>
                <a:gd name="connsiteX0" fmla="*/ 478103 w 566652"/>
                <a:gd name="connsiteY0" fmla="*/ 782664 h 782664"/>
                <a:gd name="connsiteX1" fmla="*/ 0 w 566652"/>
                <a:gd name="connsiteY1" fmla="*/ 0 h 782664"/>
                <a:gd name="connsiteX2" fmla="*/ 345517 w 566652"/>
                <a:gd name="connsiteY2" fmla="*/ 0 h 782664"/>
                <a:gd name="connsiteX3" fmla="*/ 566652 w 566652"/>
                <a:gd name="connsiteY3" fmla="*/ 634079 h 782664"/>
                <a:gd name="connsiteX4" fmla="*/ 559780 w 566652"/>
                <a:gd name="connsiteY4" fmla="*/ 656217 h 782664"/>
                <a:gd name="connsiteX5" fmla="*/ 516229 w 566652"/>
                <a:gd name="connsiteY5" fmla="*/ 736454 h 782664"/>
                <a:gd name="connsiteX6" fmla="*/ 478103 w 566652"/>
                <a:gd name="connsiteY6" fmla="*/ 782664 h 78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6652" h="782664">
                  <a:moveTo>
                    <a:pt x="478103" y="782664"/>
                  </a:moveTo>
                  <a:lnTo>
                    <a:pt x="0" y="0"/>
                  </a:lnTo>
                  <a:lnTo>
                    <a:pt x="345517" y="0"/>
                  </a:lnTo>
                  <a:lnTo>
                    <a:pt x="566652" y="634079"/>
                  </a:lnTo>
                  <a:lnTo>
                    <a:pt x="559780" y="656217"/>
                  </a:lnTo>
                  <a:cubicBezTo>
                    <a:pt x="547829" y="684473"/>
                    <a:pt x="533206" y="711324"/>
                    <a:pt x="516229" y="736454"/>
                  </a:cubicBezTo>
                  <a:lnTo>
                    <a:pt x="478103" y="782664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8" name="フリーフォーム: 図形 397">
              <a:extLst>
                <a:ext uri="{FF2B5EF4-FFF2-40B4-BE49-F238E27FC236}">
                  <a16:creationId xmlns:a16="http://schemas.microsoft.com/office/drawing/2014/main" id="{68A19DDE-FFD9-42B7-879D-B8B1C59541DE}"/>
                </a:ext>
              </a:extLst>
            </p:cNvPr>
            <p:cNvSpPr/>
            <p:nvPr/>
          </p:nvSpPr>
          <p:spPr>
            <a:xfrm rot="10800000">
              <a:off x="6721805" y="3935309"/>
              <a:ext cx="298331" cy="251966"/>
            </a:xfrm>
            <a:custGeom>
              <a:avLst/>
              <a:gdLst>
                <a:gd name="connsiteX0" fmla="*/ 92214 w 466958"/>
                <a:gd name="connsiteY0" fmla="*/ 394386 h 394386"/>
                <a:gd name="connsiteX1" fmla="*/ 13738 w 466958"/>
                <a:gd name="connsiteY1" fmla="*/ 386474 h 394386"/>
                <a:gd name="connsiteX2" fmla="*/ 0 w 466958"/>
                <a:gd name="connsiteY2" fmla="*/ 382210 h 394386"/>
                <a:gd name="connsiteX3" fmla="*/ 233479 w 466958"/>
                <a:gd name="connsiteY3" fmla="*/ 0 h 394386"/>
                <a:gd name="connsiteX4" fmla="*/ 466958 w 466958"/>
                <a:gd name="connsiteY4" fmla="*/ 382210 h 394386"/>
                <a:gd name="connsiteX5" fmla="*/ 453219 w 466958"/>
                <a:gd name="connsiteY5" fmla="*/ 386474 h 394386"/>
                <a:gd name="connsiteX6" fmla="*/ 374744 w 466958"/>
                <a:gd name="connsiteY6" fmla="*/ 394385 h 394386"/>
                <a:gd name="connsiteX7" fmla="*/ 233479 w 466958"/>
                <a:gd name="connsiteY7" fmla="*/ 240259 h 394386"/>
                <a:gd name="connsiteX8" fmla="*/ 92214 w 466958"/>
                <a:gd name="connsiteY8" fmla="*/ 394386 h 394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6958" h="394386">
                  <a:moveTo>
                    <a:pt x="92214" y="394386"/>
                  </a:moveTo>
                  <a:lnTo>
                    <a:pt x="13738" y="386474"/>
                  </a:lnTo>
                  <a:lnTo>
                    <a:pt x="0" y="382210"/>
                  </a:lnTo>
                  <a:lnTo>
                    <a:pt x="233479" y="0"/>
                  </a:lnTo>
                  <a:lnTo>
                    <a:pt x="466958" y="382210"/>
                  </a:lnTo>
                  <a:lnTo>
                    <a:pt x="453219" y="386474"/>
                  </a:lnTo>
                  <a:lnTo>
                    <a:pt x="374744" y="394385"/>
                  </a:lnTo>
                  <a:lnTo>
                    <a:pt x="233479" y="240259"/>
                  </a:lnTo>
                  <a:lnTo>
                    <a:pt x="92214" y="394386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フリーフォーム: 図形 398">
              <a:extLst>
                <a:ext uri="{FF2B5EF4-FFF2-40B4-BE49-F238E27FC236}">
                  <a16:creationId xmlns:a16="http://schemas.microsoft.com/office/drawing/2014/main" id="{4D7ADF0E-B911-4D03-9ED9-21A3B6907AA7}"/>
                </a:ext>
              </a:extLst>
            </p:cNvPr>
            <p:cNvSpPr/>
            <p:nvPr/>
          </p:nvSpPr>
          <p:spPr>
            <a:xfrm rot="10800000">
              <a:off x="6565520" y="3977162"/>
              <a:ext cx="610902" cy="560628"/>
            </a:xfrm>
            <a:custGeom>
              <a:avLst/>
              <a:gdLst>
                <a:gd name="connsiteX0" fmla="*/ 114286 w 956206"/>
                <a:gd name="connsiteY0" fmla="*/ 877516 h 877516"/>
                <a:gd name="connsiteX1" fmla="*/ 89459 w 956206"/>
                <a:gd name="connsiteY1" fmla="*/ 864040 h 877516"/>
                <a:gd name="connsiteX2" fmla="*/ 19552 w 956206"/>
                <a:gd name="connsiteY2" fmla="*/ 806361 h 877516"/>
                <a:gd name="connsiteX3" fmla="*/ 0 w 956206"/>
                <a:gd name="connsiteY3" fmla="*/ 782664 h 877516"/>
                <a:gd name="connsiteX4" fmla="*/ 478103 w 956206"/>
                <a:gd name="connsiteY4" fmla="*/ 0 h 877516"/>
                <a:gd name="connsiteX5" fmla="*/ 956206 w 956206"/>
                <a:gd name="connsiteY5" fmla="*/ 782664 h 877516"/>
                <a:gd name="connsiteX6" fmla="*/ 936653 w 956206"/>
                <a:gd name="connsiteY6" fmla="*/ 806361 h 877516"/>
                <a:gd name="connsiteX7" fmla="*/ 866746 w 956206"/>
                <a:gd name="connsiteY7" fmla="*/ 864040 h 877516"/>
                <a:gd name="connsiteX8" fmla="*/ 841920 w 956206"/>
                <a:gd name="connsiteY8" fmla="*/ 877515 h 877516"/>
                <a:gd name="connsiteX9" fmla="*/ 478103 w 956206"/>
                <a:gd name="connsiteY9" fmla="*/ 281940 h 877516"/>
                <a:gd name="connsiteX10" fmla="*/ 114286 w 956206"/>
                <a:gd name="connsiteY10" fmla="*/ 877516 h 877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6206" h="877516">
                  <a:moveTo>
                    <a:pt x="114286" y="877516"/>
                  </a:moveTo>
                  <a:lnTo>
                    <a:pt x="89459" y="864040"/>
                  </a:lnTo>
                  <a:cubicBezTo>
                    <a:pt x="64330" y="847063"/>
                    <a:pt x="40922" y="827731"/>
                    <a:pt x="19552" y="806361"/>
                  </a:cubicBezTo>
                  <a:lnTo>
                    <a:pt x="0" y="782664"/>
                  </a:lnTo>
                  <a:lnTo>
                    <a:pt x="478103" y="0"/>
                  </a:lnTo>
                  <a:lnTo>
                    <a:pt x="956206" y="782664"/>
                  </a:lnTo>
                  <a:lnTo>
                    <a:pt x="936653" y="806361"/>
                  </a:lnTo>
                  <a:cubicBezTo>
                    <a:pt x="915283" y="827731"/>
                    <a:pt x="891875" y="847063"/>
                    <a:pt x="866746" y="864040"/>
                  </a:cubicBezTo>
                  <a:lnTo>
                    <a:pt x="841920" y="877515"/>
                  </a:lnTo>
                  <a:lnTo>
                    <a:pt x="478103" y="281940"/>
                  </a:lnTo>
                  <a:lnTo>
                    <a:pt x="114286" y="877516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0" name="フリーフォーム: 図形 399">
              <a:extLst>
                <a:ext uri="{FF2B5EF4-FFF2-40B4-BE49-F238E27FC236}">
                  <a16:creationId xmlns:a16="http://schemas.microsoft.com/office/drawing/2014/main" id="{C018F000-E417-4263-A642-27F73ABDEE5C}"/>
                </a:ext>
              </a:extLst>
            </p:cNvPr>
            <p:cNvSpPr/>
            <p:nvPr/>
          </p:nvSpPr>
          <p:spPr>
            <a:xfrm rot="10800000">
              <a:off x="7091714" y="4132686"/>
              <a:ext cx="160606" cy="405104"/>
            </a:xfrm>
            <a:custGeom>
              <a:avLst/>
              <a:gdLst>
                <a:gd name="connsiteX0" fmla="*/ 30250 w 251386"/>
                <a:gd name="connsiteY0" fmla="*/ 634084 h 634084"/>
                <a:gd name="connsiteX1" fmla="*/ 9597 w 251386"/>
                <a:gd name="connsiteY1" fmla="*/ 567551 h 634084"/>
                <a:gd name="connsiteX2" fmla="*/ 0 w 251386"/>
                <a:gd name="connsiteY2" fmla="*/ 472355 h 634084"/>
                <a:gd name="connsiteX3" fmla="*/ 1 w 251386"/>
                <a:gd name="connsiteY3" fmla="*/ 0 h 634084"/>
                <a:gd name="connsiteX4" fmla="*/ 251386 w 251386"/>
                <a:gd name="connsiteY4" fmla="*/ 0 h 634084"/>
                <a:gd name="connsiteX5" fmla="*/ 30250 w 251386"/>
                <a:gd name="connsiteY5" fmla="*/ 634084 h 634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1386" h="634084">
                  <a:moveTo>
                    <a:pt x="30250" y="634084"/>
                  </a:moveTo>
                  <a:lnTo>
                    <a:pt x="9597" y="567551"/>
                  </a:lnTo>
                  <a:cubicBezTo>
                    <a:pt x="3305" y="536802"/>
                    <a:pt x="0" y="504965"/>
                    <a:pt x="0" y="472355"/>
                  </a:cubicBezTo>
                  <a:cubicBezTo>
                    <a:pt x="0" y="314903"/>
                    <a:pt x="1" y="157452"/>
                    <a:pt x="1" y="0"/>
                  </a:cubicBezTo>
                  <a:lnTo>
                    <a:pt x="251386" y="0"/>
                  </a:lnTo>
                  <a:lnTo>
                    <a:pt x="30250" y="634084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1" name="フリーフォーム: 図形 400">
              <a:extLst>
                <a:ext uri="{FF2B5EF4-FFF2-40B4-BE49-F238E27FC236}">
                  <a16:creationId xmlns:a16="http://schemas.microsoft.com/office/drawing/2014/main" id="{3AF8D5C0-886F-4450-A65D-71727A081D6B}"/>
                </a:ext>
              </a:extLst>
            </p:cNvPr>
            <p:cNvSpPr/>
            <p:nvPr/>
          </p:nvSpPr>
          <p:spPr>
            <a:xfrm rot="10800000">
              <a:off x="6489623" y="4132689"/>
              <a:ext cx="160604" cy="405101"/>
            </a:xfrm>
            <a:custGeom>
              <a:avLst/>
              <a:gdLst>
                <a:gd name="connsiteX0" fmla="*/ 221135 w 251383"/>
                <a:gd name="connsiteY0" fmla="*/ 634079 h 634079"/>
                <a:gd name="connsiteX1" fmla="*/ 0 w 251383"/>
                <a:gd name="connsiteY1" fmla="*/ 0 h 634079"/>
                <a:gd name="connsiteX2" fmla="*/ 251383 w 251383"/>
                <a:gd name="connsiteY2" fmla="*/ 0 h 634079"/>
                <a:gd name="connsiteX3" fmla="*/ 251383 w 251383"/>
                <a:gd name="connsiteY3" fmla="*/ 472355 h 634079"/>
                <a:gd name="connsiteX4" fmla="*/ 241786 w 251383"/>
                <a:gd name="connsiteY4" fmla="*/ 567551 h 634079"/>
                <a:gd name="connsiteX5" fmla="*/ 221135 w 251383"/>
                <a:gd name="connsiteY5" fmla="*/ 634079 h 634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1383" h="634079">
                  <a:moveTo>
                    <a:pt x="221135" y="634079"/>
                  </a:moveTo>
                  <a:lnTo>
                    <a:pt x="0" y="0"/>
                  </a:lnTo>
                  <a:lnTo>
                    <a:pt x="251383" y="0"/>
                  </a:lnTo>
                  <a:lnTo>
                    <a:pt x="251383" y="472355"/>
                  </a:lnTo>
                  <a:cubicBezTo>
                    <a:pt x="251383" y="504965"/>
                    <a:pt x="248079" y="536802"/>
                    <a:pt x="241786" y="567551"/>
                  </a:cubicBezTo>
                  <a:lnTo>
                    <a:pt x="221135" y="634079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四角形: 角を丸くする 401">
              <a:extLst>
                <a:ext uri="{FF2B5EF4-FFF2-40B4-BE49-F238E27FC236}">
                  <a16:creationId xmlns:a16="http://schemas.microsoft.com/office/drawing/2014/main" id="{CFE54C2E-4B16-4D12-AD7D-8DA11B92C70B}"/>
                </a:ext>
              </a:extLst>
            </p:cNvPr>
            <p:cNvSpPr/>
            <p:nvPr/>
          </p:nvSpPr>
          <p:spPr>
            <a:xfrm>
              <a:off x="6472379" y="4505506"/>
              <a:ext cx="797182" cy="92969"/>
            </a:xfrm>
            <a:prstGeom prst="roundRect">
              <a:avLst>
                <a:gd name="adj" fmla="val 13394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3" name="四角形: 角を丸くする 402">
              <a:extLst>
                <a:ext uri="{FF2B5EF4-FFF2-40B4-BE49-F238E27FC236}">
                  <a16:creationId xmlns:a16="http://schemas.microsoft.com/office/drawing/2014/main" id="{12AAA562-6A68-446F-9085-1B0D9D2C9338}"/>
                </a:ext>
              </a:extLst>
            </p:cNvPr>
            <p:cNvSpPr/>
            <p:nvPr/>
          </p:nvSpPr>
          <p:spPr>
            <a:xfrm>
              <a:off x="6745206" y="4493250"/>
              <a:ext cx="251529" cy="117481"/>
            </a:xfrm>
            <a:prstGeom prst="roundRect">
              <a:avLst>
                <a:gd name="adj" fmla="val 13394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4" name="フリーフォーム: 図形 403">
              <a:extLst>
                <a:ext uri="{FF2B5EF4-FFF2-40B4-BE49-F238E27FC236}">
                  <a16:creationId xmlns:a16="http://schemas.microsoft.com/office/drawing/2014/main" id="{C7A2842F-C787-4EEC-A6B8-70CAD4F21F3F}"/>
                </a:ext>
              </a:extLst>
            </p:cNvPr>
            <p:cNvSpPr/>
            <p:nvPr/>
          </p:nvSpPr>
          <p:spPr>
            <a:xfrm rot="5400000">
              <a:off x="6729081" y="4454540"/>
              <a:ext cx="123899" cy="134803"/>
            </a:xfrm>
            <a:custGeom>
              <a:avLst/>
              <a:gdLst>
                <a:gd name="connsiteX0" fmla="*/ 0 w 511662"/>
                <a:gd name="connsiteY0" fmla="*/ 349732 h 608655"/>
                <a:gd name="connsiteX1" fmla="*/ 0 w 511662"/>
                <a:gd name="connsiteY1" fmla="*/ 57154 h 608655"/>
                <a:gd name="connsiteX2" fmla="*/ 57154 w 511662"/>
                <a:gd name="connsiteY2" fmla="*/ 0 h 608655"/>
                <a:gd name="connsiteX3" fmla="*/ 114308 w 511662"/>
                <a:gd name="connsiteY3" fmla="*/ 57154 h 608655"/>
                <a:gd name="connsiteX4" fmla="*/ 114307 w 511662"/>
                <a:gd name="connsiteY4" fmla="*/ 137465 h 608655"/>
                <a:gd name="connsiteX5" fmla="*/ 132451 w 511662"/>
                <a:gd name="connsiteY5" fmla="*/ 137465 h 608655"/>
                <a:gd name="connsiteX6" fmla="*/ 132451 w 511662"/>
                <a:gd name="connsiteY6" fmla="*/ 60993 h 608655"/>
                <a:gd name="connsiteX7" fmla="*/ 189605 w 511662"/>
                <a:gd name="connsiteY7" fmla="*/ 3839 h 608655"/>
                <a:gd name="connsiteX8" fmla="*/ 246759 w 511662"/>
                <a:gd name="connsiteY8" fmla="*/ 60993 h 608655"/>
                <a:gd name="connsiteX9" fmla="*/ 246758 w 511662"/>
                <a:gd name="connsiteY9" fmla="*/ 137465 h 608655"/>
                <a:gd name="connsiteX10" fmla="*/ 264902 w 511662"/>
                <a:gd name="connsiteY10" fmla="*/ 137465 h 608655"/>
                <a:gd name="connsiteX11" fmla="*/ 264902 w 511662"/>
                <a:gd name="connsiteY11" fmla="*/ 60991 h 608655"/>
                <a:gd name="connsiteX12" fmla="*/ 322056 w 511662"/>
                <a:gd name="connsiteY12" fmla="*/ 3837 h 608655"/>
                <a:gd name="connsiteX13" fmla="*/ 379210 w 511662"/>
                <a:gd name="connsiteY13" fmla="*/ 60991 h 608655"/>
                <a:gd name="connsiteX14" fmla="*/ 379209 w 511662"/>
                <a:gd name="connsiteY14" fmla="*/ 137465 h 608655"/>
                <a:gd name="connsiteX15" fmla="*/ 397354 w 511662"/>
                <a:gd name="connsiteY15" fmla="*/ 137465 h 608655"/>
                <a:gd name="connsiteX16" fmla="*/ 397354 w 511662"/>
                <a:gd name="connsiteY16" fmla="*/ 60992 h 608655"/>
                <a:gd name="connsiteX17" fmla="*/ 454508 w 511662"/>
                <a:gd name="connsiteY17" fmla="*/ 3838 h 608655"/>
                <a:gd name="connsiteX18" fmla="*/ 511662 w 511662"/>
                <a:gd name="connsiteY18" fmla="*/ 60992 h 608655"/>
                <a:gd name="connsiteX19" fmla="*/ 511661 w 511662"/>
                <a:gd name="connsiteY19" fmla="*/ 353570 h 608655"/>
                <a:gd name="connsiteX20" fmla="*/ 511660 w 511662"/>
                <a:gd name="connsiteY20" fmla="*/ 353570 h 608655"/>
                <a:gd name="connsiteX21" fmla="*/ 511660 w 511662"/>
                <a:gd name="connsiteY21" fmla="*/ 373060 h 608655"/>
                <a:gd name="connsiteX22" fmla="*/ 276065 w 511662"/>
                <a:gd name="connsiteY22" fmla="*/ 608655 h 608655"/>
                <a:gd name="connsiteX23" fmla="*/ 235596 w 511662"/>
                <a:gd name="connsiteY23" fmla="*/ 608655 h 608655"/>
                <a:gd name="connsiteX24" fmla="*/ 1 w 511662"/>
                <a:gd name="connsiteY24" fmla="*/ 373060 h 608655"/>
                <a:gd name="connsiteX25" fmla="*/ 1 w 511662"/>
                <a:gd name="connsiteY25" fmla="*/ 349732 h 608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11662" h="608655">
                  <a:moveTo>
                    <a:pt x="0" y="349732"/>
                  </a:moveTo>
                  <a:lnTo>
                    <a:pt x="0" y="57154"/>
                  </a:lnTo>
                  <a:cubicBezTo>
                    <a:pt x="0" y="25589"/>
                    <a:pt x="25589" y="0"/>
                    <a:pt x="57154" y="0"/>
                  </a:cubicBezTo>
                  <a:cubicBezTo>
                    <a:pt x="88719" y="0"/>
                    <a:pt x="114308" y="25589"/>
                    <a:pt x="114308" y="57154"/>
                  </a:cubicBezTo>
                  <a:lnTo>
                    <a:pt x="114307" y="137465"/>
                  </a:lnTo>
                  <a:lnTo>
                    <a:pt x="132451" y="137465"/>
                  </a:lnTo>
                  <a:lnTo>
                    <a:pt x="132451" y="60993"/>
                  </a:lnTo>
                  <a:cubicBezTo>
                    <a:pt x="132451" y="29428"/>
                    <a:pt x="158040" y="3839"/>
                    <a:pt x="189605" y="3839"/>
                  </a:cubicBezTo>
                  <a:cubicBezTo>
                    <a:pt x="221170" y="3839"/>
                    <a:pt x="246759" y="29428"/>
                    <a:pt x="246759" y="60993"/>
                  </a:cubicBezTo>
                  <a:lnTo>
                    <a:pt x="246758" y="137465"/>
                  </a:lnTo>
                  <a:lnTo>
                    <a:pt x="264902" y="137465"/>
                  </a:lnTo>
                  <a:lnTo>
                    <a:pt x="264902" y="60991"/>
                  </a:lnTo>
                  <a:cubicBezTo>
                    <a:pt x="264902" y="29426"/>
                    <a:pt x="290491" y="3837"/>
                    <a:pt x="322056" y="3837"/>
                  </a:cubicBezTo>
                  <a:cubicBezTo>
                    <a:pt x="353621" y="3837"/>
                    <a:pt x="379210" y="29426"/>
                    <a:pt x="379210" y="60991"/>
                  </a:cubicBezTo>
                  <a:lnTo>
                    <a:pt x="379209" y="137465"/>
                  </a:lnTo>
                  <a:lnTo>
                    <a:pt x="397354" y="137465"/>
                  </a:lnTo>
                  <a:lnTo>
                    <a:pt x="397354" y="60992"/>
                  </a:lnTo>
                  <a:cubicBezTo>
                    <a:pt x="397354" y="29427"/>
                    <a:pt x="422943" y="3838"/>
                    <a:pt x="454508" y="3838"/>
                  </a:cubicBezTo>
                  <a:cubicBezTo>
                    <a:pt x="486073" y="3838"/>
                    <a:pt x="511662" y="29427"/>
                    <a:pt x="511662" y="60992"/>
                  </a:cubicBezTo>
                  <a:cubicBezTo>
                    <a:pt x="511662" y="158518"/>
                    <a:pt x="511661" y="256044"/>
                    <a:pt x="511661" y="353570"/>
                  </a:cubicBezTo>
                  <a:lnTo>
                    <a:pt x="511660" y="353570"/>
                  </a:lnTo>
                  <a:lnTo>
                    <a:pt x="511660" y="373060"/>
                  </a:lnTo>
                  <a:cubicBezTo>
                    <a:pt x="511660" y="503176"/>
                    <a:pt x="406181" y="608655"/>
                    <a:pt x="276065" y="608655"/>
                  </a:cubicBezTo>
                  <a:lnTo>
                    <a:pt x="235596" y="608655"/>
                  </a:lnTo>
                  <a:cubicBezTo>
                    <a:pt x="105480" y="608655"/>
                    <a:pt x="1" y="503176"/>
                    <a:pt x="1" y="373060"/>
                  </a:cubicBezTo>
                  <a:lnTo>
                    <a:pt x="1" y="34973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フリーフォーム: 図形 404">
              <a:extLst>
                <a:ext uri="{FF2B5EF4-FFF2-40B4-BE49-F238E27FC236}">
                  <a16:creationId xmlns:a16="http://schemas.microsoft.com/office/drawing/2014/main" id="{35BE5E55-D6EF-452A-9251-EA5259BF6E98}"/>
                </a:ext>
              </a:extLst>
            </p:cNvPr>
            <p:cNvSpPr/>
            <p:nvPr/>
          </p:nvSpPr>
          <p:spPr>
            <a:xfrm rot="16200000" flipH="1">
              <a:off x="6892018" y="4454540"/>
              <a:ext cx="123899" cy="134803"/>
            </a:xfrm>
            <a:custGeom>
              <a:avLst/>
              <a:gdLst>
                <a:gd name="connsiteX0" fmla="*/ 0 w 511662"/>
                <a:gd name="connsiteY0" fmla="*/ 349732 h 608655"/>
                <a:gd name="connsiteX1" fmla="*/ 0 w 511662"/>
                <a:gd name="connsiteY1" fmla="*/ 57154 h 608655"/>
                <a:gd name="connsiteX2" fmla="*/ 57154 w 511662"/>
                <a:gd name="connsiteY2" fmla="*/ 0 h 608655"/>
                <a:gd name="connsiteX3" fmla="*/ 114308 w 511662"/>
                <a:gd name="connsiteY3" fmla="*/ 57154 h 608655"/>
                <a:gd name="connsiteX4" fmla="*/ 114307 w 511662"/>
                <a:gd name="connsiteY4" fmla="*/ 137465 h 608655"/>
                <a:gd name="connsiteX5" fmla="*/ 132451 w 511662"/>
                <a:gd name="connsiteY5" fmla="*/ 137465 h 608655"/>
                <a:gd name="connsiteX6" fmla="*/ 132451 w 511662"/>
                <a:gd name="connsiteY6" fmla="*/ 60993 h 608655"/>
                <a:gd name="connsiteX7" fmla="*/ 189605 w 511662"/>
                <a:gd name="connsiteY7" fmla="*/ 3839 h 608655"/>
                <a:gd name="connsiteX8" fmla="*/ 246759 w 511662"/>
                <a:gd name="connsiteY8" fmla="*/ 60993 h 608655"/>
                <a:gd name="connsiteX9" fmla="*/ 246758 w 511662"/>
                <a:gd name="connsiteY9" fmla="*/ 137465 h 608655"/>
                <a:gd name="connsiteX10" fmla="*/ 264902 w 511662"/>
                <a:gd name="connsiteY10" fmla="*/ 137465 h 608655"/>
                <a:gd name="connsiteX11" fmla="*/ 264902 w 511662"/>
                <a:gd name="connsiteY11" fmla="*/ 60991 h 608655"/>
                <a:gd name="connsiteX12" fmla="*/ 322056 w 511662"/>
                <a:gd name="connsiteY12" fmla="*/ 3837 h 608655"/>
                <a:gd name="connsiteX13" fmla="*/ 379210 w 511662"/>
                <a:gd name="connsiteY13" fmla="*/ 60991 h 608655"/>
                <a:gd name="connsiteX14" fmla="*/ 379209 w 511662"/>
                <a:gd name="connsiteY14" fmla="*/ 137465 h 608655"/>
                <a:gd name="connsiteX15" fmla="*/ 397354 w 511662"/>
                <a:gd name="connsiteY15" fmla="*/ 137465 h 608655"/>
                <a:gd name="connsiteX16" fmla="*/ 397354 w 511662"/>
                <a:gd name="connsiteY16" fmla="*/ 60992 h 608655"/>
                <a:gd name="connsiteX17" fmla="*/ 454508 w 511662"/>
                <a:gd name="connsiteY17" fmla="*/ 3838 h 608655"/>
                <a:gd name="connsiteX18" fmla="*/ 511662 w 511662"/>
                <a:gd name="connsiteY18" fmla="*/ 60992 h 608655"/>
                <a:gd name="connsiteX19" fmla="*/ 511661 w 511662"/>
                <a:gd name="connsiteY19" fmla="*/ 353570 h 608655"/>
                <a:gd name="connsiteX20" fmla="*/ 511660 w 511662"/>
                <a:gd name="connsiteY20" fmla="*/ 353570 h 608655"/>
                <a:gd name="connsiteX21" fmla="*/ 511660 w 511662"/>
                <a:gd name="connsiteY21" fmla="*/ 373060 h 608655"/>
                <a:gd name="connsiteX22" fmla="*/ 276065 w 511662"/>
                <a:gd name="connsiteY22" fmla="*/ 608655 h 608655"/>
                <a:gd name="connsiteX23" fmla="*/ 235596 w 511662"/>
                <a:gd name="connsiteY23" fmla="*/ 608655 h 608655"/>
                <a:gd name="connsiteX24" fmla="*/ 1 w 511662"/>
                <a:gd name="connsiteY24" fmla="*/ 373060 h 608655"/>
                <a:gd name="connsiteX25" fmla="*/ 1 w 511662"/>
                <a:gd name="connsiteY25" fmla="*/ 349732 h 608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11662" h="608655">
                  <a:moveTo>
                    <a:pt x="0" y="349732"/>
                  </a:moveTo>
                  <a:lnTo>
                    <a:pt x="0" y="57154"/>
                  </a:lnTo>
                  <a:cubicBezTo>
                    <a:pt x="0" y="25589"/>
                    <a:pt x="25589" y="0"/>
                    <a:pt x="57154" y="0"/>
                  </a:cubicBezTo>
                  <a:cubicBezTo>
                    <a:pt x="88719" y="0"/>
                    <a:pt x="114308" y="25589"/>
                    <a:pt x="114308" y="57154"/>
                  </a:cubicBezTo>
                  <a:lnTo>
                    <a:pt x="114307" y="137465"/>
                  </a:lnTo>
                  <a:lnTo>
                    <a:pt x="132451" y="137465"/>
                  </a:lnTo>
                  <a:lnTo>
                    <a:pt x="132451" y="60993"/>
                  </a:lnTo>
                  <a:cubicBezTo>
                    <a:pt x="132451" y="29428"/>
                    <a:pt x="158040" y="3839"/>
                    <a:pt x="189605" y="3839"/>
                  </a:cubicBezTo>
                  <a:cubicBezTo>
                    <a:pt x="221170" y="3839"/>
                    <a:pt x="246759" y="29428"/>
                    <a:pt x="246759" y="60993"/>
                  </a:cubicBezTo>
                  <a:lnTo>
                    <a:pt x="246758" y="137465"/>
                  </a:lnTo>
                  <a:lnTo>
                    <a:pt x="264902" y="137465"/>
                  </a:lnTo>
                  <a:lnTo>
                    <a:pt x="264902" y="60991"/>
                  </a:lnTo>
                  <a:cubicBezTo>
                    <a:pt x="264902" y="29426"/>
                    <a:pt x="290491" y="3837"/>
                    <a:pt x="322056" y="3837"/>
                  </a:cubicBezTo>
                  <a:cubicBezTo>
                    <a:pt x="353621" y="3837"/>
                    <a:pt x="379210" y="29426"/>
                    <a:pt x="379210" y="60991"/>
                  </a:cubicBezTo>
                  <a:lnTo>
                    <a:pt x="379209" y="137465"/>
                  </a:lnTo>
                  <a:lnTo>
                    <a:pt x="397354" y="137465"/>
                  </a:lnTo>
                  <a:lnTo>
                    <a:pt x="397354" y="60992"/>
                  </a:lnTo>
                  <a:cubicBezTo>
                    <a:pt x="397354" y="29427"/>
                    <a:pt x="422943" y="3838"/>
                    <a:pt x="454508" y="3838"/>
                  </a:cubicBezTo>
                  <a:cubicBezTo>
                    <a:pt x="486073" y="3838"/>
                    <a:pt x="511662" y="29427"/>
                    <a:pt x="511662" y="60992"/>
                  </a:cubicBezTo>
                  <a:cubicBezTo>
                    <a:pt x="511662" y="158518"/>
                    <a:pt x="511661" y="256044"/>
                    <a:pt x="511661" y="353570"/>
                  </a:cubicBezTo>
                  <a:lnTo>
                    <a:pt x="511660" y="353570"/>
                  </a:lnTo>
                  <a:lnTo>
                    <a:pt x="511660" y="373060"/>
                  </a:lnTo>
                  <a:cubicBezTo>
                    <a:pt x="511660" y="503176"/>
                    <a:pt x="406181" y="608655"/>
                    <a:pt x="276065" y="608655"/>
                  </a:cubicBezTo>
                  <a:lnTo>
                    <a:pt x="235596" y="608655"/>
                  </a:lnTo>
                  <a:cubicBezTo>
                    <a:pt x="105480" y="608655"/>
                    <a:pt x="1" y="503176"/>
                    <a:pt x="1" y="373060"/>
                  </a:cubicBezTo>
                  <a:lnTo>
                    <a:pt x="1" y="34973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06" name="グループ化 405">
              <a:extLst>
                <a:ext uri="{FF2B5EF4-FFF2-40B4-BE49-F238E27FC236}">
                  <a16:creationId xmlns:a16="http://schemas.microsoft.com/office/drawing/2014/main" id="{AAB63CF9-567C-46E7-A034-576178E981B7}"/>
                </a:ext>
              </a:extLst>
            </p:cNvPr>
            <p:cNvGrpSpPr/>
            <p:nvPr/>
          </p:nvGrpSpPr>
          <p:grpSpPr>
            <a:xfrm flipH="1">
              <a:off x="7000269" y="4247874"/>
              <a:ext cx="673867" cy="703492"/>
              <a:chOff x="6819237" y="4683363"/>
              <a:chExt cx="1054761" cy="1101131"/>
            </a:xfrm>
            <a:solidFill>
              <a:srgbClr val="FF0000"/>
            </a:solidFill>
          </p:grpSpPr>
          <p:sp>
            <p:nvSpPr>
              <p:cNvPr id="469" name="四角形: 角を丸くする 468">
                <a:extLst>
                  <a:ext uri="{FF2B5EF4-FFF2-40B4-BE49-F238E27FC236}">
                    <a16:creationId xmlns:a16="http://schemas.microsoft.com/office/drawing/2014/main" id="{82BC587A-C1A3-4531-A210-777C350AC17C}"/>
                  </a:ext>
                </a:extLst>
              </p:cNvPr>
              <p:cNvSpPr/>
              <p:nvPr/>
            </p:nvSpPr>
            <p:spPr>
              <a:xfrm rot="1358012">
                <a:off x="7713864" y="4972600"/>
                <a:ext cx="127556" cy="322840"/>
              </a:xfrm>
              <a:prstGeom prst="roundRect">
                <a:avLst>
                  <a:gd name="adj" fmla="val 16398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470" name="グループ化 469">
                <a:extLst>
                  <a:ext uri="{FF2B5EF4-FFF2-40B4-BE49-F238E27FC236}">
                    <a16:creationId xmlns:a16="http://schemas.microsoft.com/office/drawing/2014/main" id="{3D13A2F8-6F8B-4A05-BAC5-519A1FC9BAC7}"/>
                  </a:ext>
                </a:extLst>
              </p:cNvPr>
              <p:cNvGrpSpPr/>
              <p:nvPr/>
            </p:nvGrpSpPr>
            <p:grpSpPr>
              <a:xfrm>
                <a:off x="6819237" y="4683363"/>
                <a:ext cx="1054761" cy="1101131"/>
                <a:chOff x="4558637" y="4683363"/>
                <a:chExt cx="1054761" cy="1101131"/>
              </a:xfrm>
              <a:grpFill/>
            </p:grpSpPr>
            <p:sp>
              <p:nvSpPr>
                <p:cNvPr id="471" name="フリーフォーム: 図形 470">
                  <a:extLst>
                    <a:ext uri="{FF2B5EF4-FFF2-40B4-BE49-F238E27FC236}">
                      <a16:creationId xmlns:a16="http://schemas.microsoft.com/office/drawing/2014/main" id="{5CB7A911-0CA3-417D-8503-36D297E7517D}"/>
                    </a:ext>
                  </a:extLst>
                </p:cNvPr>
                <p:cNvSpPr/>
                <p:nvPr/>
              </p:nvSpPr>
              <p:spPr>
                <a:xfrm>
                  <a:off x="4558637" y="4683363"/>
                  <a:ext cx="1054761" cy="1005105"/>
                </a:xfrm>
                <a:custGeom>
                  <a:avLst/>
                  <a:gdLst>
                    <a:gd name="connsiteX0" fmla="*/ 642937 w 1042987"/>
                    <a:gd name="connsiteY0" fmla="*/ 0 h 938213"/>
                    <a:gd name="connsiteX1" fmla="*/ 414337 w 1042987"/>
                    <a:gd name="connsiteY1" fmla="*/ 547688 h 938213"/>
                    <a:gd name="connsiteX2" fmla="*/ 0 w 1042987"/>
                    <a:gd name="connsiteY2" fmla="*/ 752475 h 938213"/>
                    <a:gd name="connsiteX3" fmla="*/ 233362 w 1042987"/>
                    <a:gd name="connsiteY3" fmla="*/ 938213 h 938213"/>
                    <a:gd name="connsiteX4" fmla="*/ 547687 w 1042987"/>
                    <a:gd name="connsiteY4" fmla="*/ 938213 h 938213"/>
                    <a:gd name="connsiteX5" fmla="*/ 1042987 w 1042987"/>
                    <a:gd name="connsiteY5" fmla="*/ 404813 h 938213"/>
                    <a:gd name="connsiteX6" fmla="*/ 1042987 w 1042987"/>
                    <a:gd name="connsiteY6" fmla="*/ 295275 h 938213"/>
                    <a:gd name="connsiteX7" fmla="*/ 819150 w 1042987"/>
                    <a:gd name="connsiteY7" fmla="*/ 209550 h 938213"/>
                    <a:gd name="connsiteX8" fmla="*/ 642937 w 1042987"/>
                    <a:gd name="connsiteY8" fmla="*/ 0 h 938213"/>
                    <a:gd name="connsiteX0" fmla="*/ 642937 w 1042987"/>
                    <a:gd name="connsiteY0" fmla="*/ 0 h 938213"/>
                    <a:gd name="connsiteX1" fmla="*/ 414337 w 1042987"/>
                    <a:gd name="connsiteY1" fmla="*/ 547688 h 938213"/>
                    <a:gd name="connsiteX2" fmla="*/ 0 w 1042987"/>
                    <a:gd name="connsiteY2" fmla="*/ 752475 h 938213"/>
                    <a:gd name="connsiteX3" fmla="*/ 233362 w 1042987"/>
                    <a:gd name="connsiteY3" fmla="*/ 938213 h 938213"/>
                    <a:gd name="connsiteX4" fmla="*/ 547687 w 1042987"/>
                    <a:gd name="connsiteY4" fmla="*/ 938213 h 938213"/>
                    <a:gd name="connsiteX5" fmla="*/ 895350 w 1042987"/>
                    <a:gd name="connsiteY5" fmla="*/ 610282 h 938213"/>
                    <a:gd name="connsiteX6" fmla="*/ 1042987 w 1042987"/>
                    <a:gd name="connsiteY6" fmla="*/ 295275 h 938213"/>
                    <a:gd name="connsiteX7" fmla="*/ 819150 w 1042987"/>
                    <a:gd name="connsiteY7" fmla="*/ 209550 h 938213"/>
                    <a:gd name="connsiteX8" fmla="*/ 642937 w 1042987"/>
                    <a:gd name="connsiteY8" fmla="*/ 0 h 938213"/>
                    <a:gd name="connsiteX0" fmla="*/ 642937 w 1042987"/>
                    <a:gd name="connsiteY0" fmla="*/ 0 h 942680"/>
                    <a:gd name="connsiteX1" fmla="*/ 414337 w 1042987"/>
                    <a:gd name="connsiteY1" fmla="*/ 547688 h 942680"/>
                    <a:gd name="connsiteX2" fmla="*/ 0 w 1042987"/>
                    <a:gd name="connsiteY2" fmla="*/ 752475 h 942680"/>
                    <a:gd name="connsiteX3" fmla="*/ 233362 w 1042987"/>
                    <a:gd name="connsiteY3" fmla="*/ 938213 h 942680"/>
                    <a:gd name="connsiteX4" fmla="*/ 695324 w 1042987"/>
                    <a:gd name="connsiteY4" fmla="*/ 942680 h 942680"/>
                    <a:gd name="connsiteX5" fmla="*/ 895350 w 1042987"/>
                    <a:gd name="connsiteY5" fmla="*/ 610282 h 942680"/>
                    <a:gd name="connsiteX6" fmla="*/ 1042987 w 1042987"/>
                    <a:gd name="connsiteY6" fmla="*/ 295275 h 942680"/>
                    <a:gd name="connsiteX7" fmla="*/ 819150 w 1042987"/>
                    <a:gd name="connsiteY7" fmla="*/ 209550 h 942680"/>
                    <a:gd name="connsiteX8" fmla="*/ 642937 w 1042987"/>
                    <a:gd name="connsiteY8" fmla="*/ 0 h 942680"/>
                    <a:gd name="connsiteX0" fmla="*/ 642937 w 1042987"/>
                    <a:gd name="connsiteY0" fmla="*/ 0 h 942680"/>
                    <a:gd name="connsiteX1" fmla="*/ 423862 w 1042987"/>
                    <a:gd name="connsiteY1" fmla="*/ 480687 h 942680"/>
                    <a:gd name="connsiteX2" fmla="*/ 0 w 1042987"/>
                    <a:gd name="connsiteY2" fmla="*/ 752475 h 942680"/>
                    <a:gd name="connsiteX3" fmla="*/ 233362 w 1042987"/>
                    <a:gd name="connsiteY3" fmla="*/ 938213 h 942680"/>
                    <a:gd name="connsiteX4" fmla="*/ 695324 w 1042987"/>
                    <a:gd name="connsiteY4" fmla="*/ 942680 h 942680"/>
                    <a:gd name="connsiteX5" fmla="*/ 895350 w 1042987"/>
                    <a:gd name="connsiteY5" fmla="*/ 610282 h 942680"/>
                    <a:gd name="connsiteX6" fmla="*/ 1042987 w 1042987"/>
                    <a:gd name="connsiteY6" fmla="*/ 295275 h 942680"/>
                    <a:gd name="connsiteX7" fmla="*/ 819150 w 1042987"/>
                    <a:gd name="connsiteY7" fmla="*/ 209550 h 942680"/>
                    <a:gd name="connsiteX8" fmla="*/ 642937 w 1042987"/>
                    <a:gd name="connsiteY8" fmla="*/ 0 h 942680"/>
                    <a:gd name="connsiteX0" fmla="*/ 657616 w 1057666"/>
                    <a:gd name="connsiteY0" fmla="*/ 0 h 942680"/>
                    <a:gd name="connsiteX1" fmla="*/ 438541 w 1057666"/>
                    <a:gd name="connsiteY1" fmla="*/ 480687 h 942680"/>
                    <a:gd name="connsiteX2" fmla="*/ 14679 w 1057666"/>
                    <a:gd name="connsiteY2" fmla="*/ 752475 h 942680"/>
                    <a:gd name="connsiteX3" fmla="*/ 248041 w 1057666"/>
                    <a:gd name="connsiteY3" fmla="*/ 938213 h 942680"/>
                    <a:gd name="connsiteX4" fmla="*/ 710003 w 1057666"/>
                    <a:gd name="connsiteY4" fmla="*/ 942680 h 942680"/>
                    <a:gd name="connsiteX5" fmla="*/ 910029 w 1057666"/>
                    <a:gd name="connsiteY5" fmla="*/ 610282 h 942680"/>
                    <a:gd name="connsiteX6" fmla="*/ 1057666 w 1057666"/>
                    <a:gd name="connsiteY6" fmla="*/ 295275 h 942680"/>
                    <a:gd name="connsiteX7" fmla="*/ 833829 w 1057666"/>
                    <a:gd name="connsiteY7" fmla="*/ 209550 h 942680"/>
                    <a:gd name="connsiteX8" fmla="*/ 657616 w 1057666"/>
                    <a:gd name="connsiteY8" fmla="*/ 0 h 942680"/>
                    <a:gd name="connsiteX0" fmla="*/ 660602 w 1060652"/>
                    <a:gd name="connsiteY0" fmla="*/ 0 h 942680"/>
                    <a:gd name="connsiteX1" fmla="*/ 441527 w 1060652"/>
                    <a:gd name="connsiteY1" fmla="*/ 480687 h 942680"/>
                    <a:gd name="connsiteX2" fmla="*/ 17665 w 1060652"/>
                    <a:gd name="connsiteY2" fmla="*/ 752475 h 942680"/>
                    <a:gd name="connsiteX3" fmla="*/ 251027 w 1060652"/>
                    <a:gd name="connsiteY3" fmla="*/ 938213 h 942680"/>
                    <a:gd name="connsiteX4" fmla="*/ 712989 w 1060652"/>
                    <a:gd name="connsiteY4" fmla="*/ 942680 h 942680"/>
                    <a:gd name="connsiteX5" fmla="*/ 913015 w 1060652"/>
                    <a:gd name="connsiteY5" fmla="*/ 610282 h 942680"/>
                    <a:gd name="connsiteX6" fmla="*/ 1060652 w 1060652"/>
                    <a:gd name="connsiteY6" fmla="*/ 295275 h 942680"/>
                    <a:gd name="connsiteX7" fmla="*/ 836815 w 1060652"/>
                    <a:gd name="connsiteY7" fmla="*/ 209550 h 942680"/>
                    <a:gd name="connsiteX8" fmla="*/ 660602 w 1060652"/>
                    <a:gd name="connsiteY8" fmla="*/ 0 h 942680"/>
                    <a:gd name="connsiteX0" fmla="*/ 660602 w 1060652"/>
                    <a:gd name="connsiteY0" fmla="*/ 0 h 942682"/>
                    <a:gd name="connsiteX1" fmla="*/ 441527 w 1060652"/>
                    <a:gd name="connsiteY1" fmla="*/ 480687 h 942682"/>
                    <a:gd name="connsiteX2" fmla="*/ 17665 w 1060652"/>
                    <a:gd name="connsiteY2" fmla="*/ 752475 h 942682"/>
                    <a:gd name="connsiteX3" fmla="*/ 251027 w 1060652"/>
                    <a:gd name="connsiteY3" fmla="*/ 938213 h 942682"/>
                    <a:gd name="connsiteX4" fmla="*/ 712989 w 1060652"/>
                    <a:gd name="connsiteY4" fmla="*/ 942680 h 942682"/>
                    <a:gd name="connsiteX5" fmla="*/ 913015 w 1060652"/>
                    <a:gd name="connsiteY5" fmla="*/ 610282 h 942682"/>
                    <a:gd name="connsiteX6" fmla="*/ 1060652 w 1060652"/>
                    <a:gd name="connsiteY6" fmla="*/ 295275 h 942682"/>
                    <a:gd name="connsiteX7" fmla="*/ 836815 w 1060652"/>
                    <a:gd name="connsiteY7" fmla="*/ 209550 h 942682"/>
                    <a:gd name="connsiteX8" fmla="*/ 660602 w 1060652"/>
                    <a:gd name="connsiteY8" fmla="*/ 0 h 942682"/>
                    <a:gd name="connsiteX0" fmla="*/ 660602 w 1060652"/>
                    <a:gd name="connsiteY0" fmla="*/ 0 h 942682"/>
                    <a:gd name="connsiteX1" fmla="*/ 441527 w 1060652"/>
                    <a:gd name="connsiteY1" fmla="*/ 480687 h 942682"/>
                    <a:gd name="connsiteX2" fmla="*/ 17665 w 1060652"/>
                    <a:gd name="connsiteY2" fmla="*/ 752475 h 942682"/>
                    <a:gd name="connsiteX3" fmla="*/ 251027 w 1060652"/>
                    <a:gd name="connsiteY3" fmla="*/ 938213 h 942682"/>
                    <a:gd name="connsiteX4" fmla="*/ 712989 w 1060652"/>
                    <a:gd name="connsiteY4" fmla="*/ 942680 h 942682"/>
                    <a:gd name="connsiteX5" fmla="*/ 913015 w 1060652"/>
                    <a:gd name="connsiteY5" fmla="*/ 610282 h 942682"/>
                    <a:gd name="connsiteX6" fmla="*/ 1060652 w 1060652"/>
                    <a:gd name="connsiteY6" fmla="*/ 295275 h 942682"/>
                    <a:gd name="connsiteX7" fmla="*/ 836815 w 1060652"/>
                    <a:gd name="connsiteY7" fmla="*/ 209550 h 942682"/>
                    <a:gd name="connsiteX8" fmla="*/ 660602 w 1060652"/>
                    <a:gd name="connsiteY8" fmla="*/ 0 h 942682"/>
                    <a:gd name="connsiteX0" fmla="*/ 646789 w 1046839"/>
                    <a:gd name="connsiteY0" fmla="*/ 0 h 942682"/>
                    <a:gd name="connsiteX1" fmla="*/ 406283 w 1046839"/>
                    <a:gd name="connsiteY1" fmla="*/ 469520 h 942682"/>
                    <a:gd name="connsiteX2" fmla="*/ 3852 w 1046839"/>
                    <a:gd name="connsiteY2" fmla="*/ 752475 h 942682"/>
                    <a:gd name="connsiteX3" fmla="*/ 237214 w 1046839"/>
                    <a:gd name="connsiteY3" fmla="*/ 938213 h 942682"/>
                    <a:gd name="connsiteX4" fmla="*/ 699176 w 1046839"/>
                    <a:gd name="connsiteY4" fmla="*/ 942680 h 942682"/>
                    <a:gd name="connsiteX5" fmla="*/ 899202 w 1046839"/>
                    <a:gd name="connsiteY5" fmla="*/ 610282 h 942682"/>
                    <a:gd name="connsiteX6" fmla="*/ 1046839 w 1046839"/>
                    <a:gd name="connsiteY6" fmla="*/ 295275 h 942682"/>
                    <a:gd name="connsiteX7" fmla="*/ 823002 w 1046839"/>
                    <a:gd name="connsiteY7" fmla="*/ 209550 h 942682"/>
                    <a:gd name="connsiteX8" fmla="*/ 646789 w 1046839"/>
                    <a:gd name="connsiteY8" fmla="*/ 0 h 942682"/>
                    <a:gd name="connsiteX0" fmla="*/ 654711 w 1054761"/>
                    <a:gd name="connsiteY0" fmla="*/ 0 h 942682"/>
                    <a:gd name="connsiteX1" fmla="*/ 414205 w 1054761"/>
                    <a:gd name="connsiteY1" fmla="*/ 469520 h 942682"/>
                    <a:gd name="connsiteX2" fmla="*/ 11774 w 1054761"/>
                    <a:gd name="connsiteY2" fmla="*/ 752475 h 942682"/>
                    <a:gd name="connsiteX3" fmla="*/ 245136 w 1054761"/>
                    <a:gd name="connsiteY3" fmla="*/ 938213 h 942682"/>
                    <a:gd name="connsiteX4" fmla="*/ 707098 w 1054761"/>
                    <a:gd name="connsiteY4" fmla="*/ 942680 h 942682"/>
                    <a:gd name="connsiteX5" fmla="*/ 907124 w 1054761"/>
                    <a:gd name="connsiteY5" fmla="*/ 610282 h 942682"/>
                    <a:gd name="connsiteX6" fmla="*/ 1054761 w 1054761"/>
                    <a:gd name="connsiteY6" fmla="*/ 295275 h 942682"/>
                    <a:gd name="connsiteX7" fmla="*/ 830924 w 1054761"/>
                    <a:gd name="connsiteY7" fmla="*/ 209550 h 942682"/>
                    <a:gd name="connsiteX8" fmla="*/ 654711 w 1054761"/>
                    <a:gd name="connsiteY8" fmla="*/ 0 h 942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54761" h="942682">
                      <a:moveTo>
                        <a:pt x="654711" y="0"/>
                      </a:moveTo>
                      <a:cubicBezTo>
                        <a:pt x="581686" y="160229"/>
                        <a:pt x="499137" y="389692"/>
                        <a:pt x="414205" y="469520"/>
                      </a:cubicBezTo>
                      <a:cubicBezTo>
                        <a:pt x="329273" y="549348"/>
                        <a:pt x="68527" y="643092"/>
                        <a:pt x="11774" y="752475"/>
                      </a:cubicBezTo>
                      <a:cubicBezTo>
                        <a:pt x="-44979" y="861858"/>
                        <a:pt x="114962" y="938834"/>
                        <a:pt x="245136" y="938213"/>
                      </a:cubicBezTo>
                      <a:lnTo>
                        <a:pt x="707098" y="942680"/>
                      </a:lnTo>
                      <a:cubicBezTo>
                        <a:pt x="783298" y="943548"/>
                        <a:pt x="840449" y="721081"/>
                        <a:pt x="907124" y="610282"/>
                      </a:cubicBezTo>
                      <a:lnTo>
                        <a:pt x="1054761" y="295275"/>
                      </a:lnTo>
                      <a:lnTo>
                        <a:pt x="830924" y="209550"/>
                      </a:lnTo>
                      <a:lnTo>
                        <a:pt x="65471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2" name="フリーフォーム: 図形 471">
                  <a:extLst>
                    <a:ext uri="{FF2B5EF4-FFF2-40B4-BE49-F238E27FC236}">
                      <a16:creationId xmlns:a16="http://schemas.microsoft.com/office/drawing/2014/main" id="{969303D4-D6E1-4B9D-9081-11643B25C209}"/>
                    </a:ext>
                  </a:extLst>
                </p:cNvPr>
                <p:cNvSpPr/>
                <p:nvPr/>
              </p:nvSpPr>
              <p:spPr>
                <a:xfrm rot="1800000">
                  <a:off x="5011916" y="4752339"/>
                  <a:ext cx="188197" cy="1032155"/>
                </a:xfrm>
                <a:custGeom>
                  <a:avLst/>
                  <a:gdLst>
                    <a:gd name="connsiteX0" fmla="*/ 0 w 188197"/>
                    <a:gd name="connsiteY0" fmla="*/ 0 h 1032155"/>
                    <a:gd name="connsiteX1" fmla="*/ 110662 w 188197"/>
                    <a:gd name="connsiteY1" fmla="*/ 44122 h 1032155"/>
                    <a:gd name="connsiteX2" fmla="*/ 137778 w 188197"/>
                    <a:gd name="connsiteY2" fmla="*/ 132993 h 1032155"/>
                    <a:gd name="connsiteX3" fmla="*/ 188197 w 188197"/>
                    <a:gd name="connsiteY3" fmla="*/ 577266 h 1032155"/>
                    <a:gd name="connsiteX4" fmla="*/ 175162 w 188197"/>
                    <a:gd name="connsiteY4" fmla="*/ 807292 h 1032155"/>
                    <a:gd name="connsiteX5" fmla="*/ 146887 w 188197"/>
                    <a:gd name="connsiteY5" fmla="*/ 969338 h 1032155"/>
                    <a:gd name="connsiteX6" fmla="*/ 40553 w 188197"/>
                    <a:gd name="connsiteY6" fmla="*/ 1029277 h 1032155"/>
                    <a:gd name="connsiteX7" fmla="*/ 34635 w 188197"/>
                    <a:gd name="connsiteY7" fmla="*/ 1032155 h 1032155"/>
                    <a:gd name="connsiteX8" fmla="*/ 48333 w 188197"/>
                    <a:gd name="connsiteY8" fmla="*/ 983754 h 1032155"/>
                    <a:gd name="connsiteX9" fmla="*/ 91125 w 188197"/>
                    <a:gd name="connsiteY9" fmla="*/ 577266 h 1032155"/>
                    <a:gd name="connsiteX10" fmla="*/ 48333 w 188197"/>
                    <a:gd name="connsiteY10" fmla="*/ 170779 h 1032155"/>
                    <a:gd name="connsiteX11" fmla="*/ 0 w 188197"/>
                    <a:gd name="connsiteY11" fmla="*/ 0 h 1032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8197" h="1032155">
                      <a:moveTo>
                        <a:pt x="0" y="0"/>
                      </a:moveTo>
                      <a:lnTo>
                        <a:pt x="110662" y="44122"/>
                      </a:lnTo>
                      <a:lnTo>
                        <a:pt x="137778" y="132993"/>
                      </a:lnTo>
                      <a:cubicBezTo>
                        <a:pt x="170244" y="269545"/>
                        <a:pt x="188197" y="419676"/>
                        <a:pt x="188197" y="577266"/>
                      </a:cubicBezTo>
                      <a:cubicBezTo>
                        <a:pt x="188197" y="656061"/>
                        <a:pt x="183709" y="732991"/>
                        <a:pt x="175162" y="807292"/>
                      </a:cubicBezTo>
                      <a:lnTo>
                        <a:pt x="146887" y="969338"/>
                      </a:lnTo>
                      <a:lnTo>
                        <a:pt x="40553" y="1029277"/>
                      </a:lnTo>
                      <a:lnTo>
                        <a:pt x="34635" y="1032155"/>
                      </a:lnTo>
                      <a:lnTo>
                        <a:pt x="48333" y="983754"/>
                      </a:lnTo>
                      <a:cubicBezTo>
                        <a:pt x="75888" y="858816"/>
                        <a:pt x="91124" y="721454"/>
                        <a:pt x="91125" y="577266"/>
                      </a:cubicBezTo>
                      <a:cubicBezTo>
                        <a:pt x="91124" y="433079"/>
                        <a:pt x="75888" y="295717"/>
                        <a:pt x="48333" y="170779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73" name="フリーフォーム: 図形 472">
                  <a:extLst>
                    <a:ext uri="{FF2B5EF4-FFF2-40B4-BE49-F238E27FC236}">
                      <a16:creationId xmlns:a16="http://schemas.microsoft.com/office/drawing/2014/main" id="{D9CB9B75-4AAC-4C19-9715-48EFC668C30F}"/>
                    </a:ext>
                  </a:extLst>
                </p:cNvPr>
                <p:cNvSpPr/>
                <p:nvPr/>
              </p:nvSpPr>
              <p:spPr>
                <a:xfrm rot="1800000">
                  <a:off x="4823513" y="5030855"/>
                  <a:ext cx="76205" cy="687839"/>
                </a:xfrm>
                <a:custGeom>
                  <a:avLst/>
                  <a:gdLst>
                    <a:gd name="connsiteX0" fmla="*/ 48409 w 76205"/>
                    <a:gd name="connsiteY0" fmla="*/ 0 h 687839"/>
                    <a:gd name="connsiteX1" fmla="*/ 63171 w 76205"/>
                    <a:gd name="connsiteY1" fmla="*/ 84599 h 687839"/>
                    <a:gd name="connsiteX2" fmla="*/ 76205 w 76205"/>
                    <a:gd name="connsiteY2" fmla="*/ 314624 h 687839"/>
                    <a:gd name="connsiteX3" fmla="*/ 63171 w 76205"/>
                    <a:gd name="connsiteY3" fmla="*/ 544650 h 687839"/>
                    <a:gd name="connsiteX4" fmla="*/ 39539 w 76205"/>
                    <a:gd name="connsiteY4" fmla="*/ 680081 h 687839"/>
                    <a:gd name="connsiteX5" fmla="*/ 12963 w 76205"/>
                    <a:gd name="connsiteY5" fmla="*/ 687089 h 687839"/>
                    <a:gd name="connsiteX6" fmla="*/ 0 w 76205"/>
                    <a:gd name="connsiteY6" fmla="*/ 687839 h 687839"/>
                    <a:gd name="connsiteX7" fmla="*/ 25620 w 76205"/>
                    <a:gd name="connsiteY7" fmla="*/ 536925 h 687839"/>
                    <a:gd name="connsiteX8" fmla="*/ 37877 w 76205"/>
                    <a:gd name="connsiteY8" fmla="*/ 314624 h 687839"/>
                    <a:gd name="connsiteX9" fmla="*/ 29021 w 76205"/>
                    <a:gd name="connsiteY9" fmla="*/ 153996 h 687839"/>
                    <a:gd name="connsiteX10" fmla="*/ 39587 w 76205"/>
                    <a:gd name="connsiteY10" fmla="*/ 125499 h 687839"/>
                    <a:gd name="connsiteX11" fmla="*/ 49216 w 76205"/>
                    <a:gd name="connsiteY11" fmla="*/ 15897 h 687839"/>
                    <a:gd name="connsiteX12" fmla="*/ 48409 w 76205"/>
                    <a:gd name="connsiteY12" fmla="*/ 0 h 6878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6205" h="687839">
                      <a:moveTo>
                        <a:pt x="48409" y="0"/>
                      </a:moveTo>
                      <a:lnTo>
                        <a:pt x="63171" y="84599"/>
                      </a:lnTo>
                      <a:cubicBezTo>
                        <a:pt x="71717" y="158899"/>
                        <a:pt x="76205" y="235829"/>
                        <a:pt x="76205" y="314624"/>
                      </a:cubicBezTo>
                      <a:cubicBezTo>
                        <a:pt x="76205" y="393419"/>
                        <a:pt x="71717" y="470349"/>
                        <a:pt x="63171" y="544650"/>
                      </a:cubicBezTo>
                      <a:lnTo>
                        <a:pt x="39539" y="680081"/>
                      </a:lnTo>
                      <a:lnTo>
                        <a:pt x="12963" y="687089"/>
                      </a:lnTo>
                      <a:lnTo>
                        <a:pt x="0" y="687839"/>
                      </a:lnTo>
                      <a:lnTo>
                        <a:pt x="25620" y="536925"/>
                      </a:lnTo>
                      <a:cubicBezTo>
                        <a:pt x="33657" y="465120"/>
                        <a:pt x="37877" y="390773"/>
                        <a:pt x="37877" y="314624"/>
                      </a:cubicBezTo>
                      <a:lnTo>
                        <a:pt x="29021" y="153996"/>
                      </a:lnTo>
                      <a:lnTo>
                        <a:pt x="39587" y="125499"/>
                      </a:lnTo>
                      <a:cubicBezTo>
                        <a:pt x="47336" y="96455"/>
                        <a:pt x="49970" y="58850"/>
                        <a:pt x="49216" y="15897"/>
                      </a:cubicBezTo>
                      <a:lnTo>
                        <a:pt x="48409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74" name="フリーフォーム: 図形 473">
                  <a:extLst>
                    <a:ext uri="{FF2B5EF4-FFF2-40B4-BE49-F238E27FC236}">
                      <a16:creationId xmlns:a16="http://schemas.microsoft.com/office/drawing/2014/main" id="{22195A43-BAFF-43DA-B96A-BD0B75C94F1E}"/>
                    </a:ext>
                  </a:extLst>
                </p:cNvPr>
                <p:cNvSpPr/>
                <p:nvPr/>
              </p:nvSpPr>
              <p:spPr>
                <a:xfrm rot="1800000">
                  <a:off x="5227226" y="4904479"/>
                  <a:ext cx="161302" cy="869300"/>
                </a:xfrm>
                <a:custGeom>
                  <a:avLst/>
                  <a:gdLst>
                    <a:gd name="connsiteX0" fmla="*/ 0 w 161302"/>
                    <a:gd name="connsiteY0" fmla="*/ 13036 h 869300"/>
                    <a:gd name="connsiteX1" fmla="*/ 95322 w 161302"/>
                    <a:gd name="connsiteY1" fmla="*/ 0 h 869300"/>
                    <a:gd name="connsiteX2" fmla="*/ 110882 w 161302"/>
                    <a:gd name="connsiteY2" fmla="*/ 50999 h 869300"/>
                    <a:gd name="connsiteX3" fmla="*/ 161302 w 161302"/>
                    <a:gd name="connsiteY3" fmla="*/ 495272 h 869300"/>
                    <a:gd name="connsiteX4" fmla="*/ 148267 w 161302"/>
                    <a:gd name="connsiteY4" fmla="*/ 725298 h 869300"/>
                    <a:gd name="connsiteX5" fmla="*/ 133661 w 161302"/>
                    <a:gd name="connsiteY5" fmla="*/ 809004 h 869300"/>
                    <a:gd name="connsiteX6" fmla="*/ 26692 w 161302"/>
                    <a:gd name="connsiteY6" fmla="*/ 869300 h 869300"/>
                    <a:gd name="connsiteX7" fmla="*/ 53166 w 161302"/>
                    <a:gd name="connsiteY7" fmla="*/ 705734 h 869300"/>
                    <a:gd name="connsiteX8" fmla="*/ 64229 w 161302"/>
                    <a:gd name="connsiteY8" fmla="*/ 495272 h 869300"/>
                    <a:gd name="connsiteX9" fmla="*/ 21438 w 161302"/>
                    <a:gd name="connsiteY9" fmla="*/ 88785 h 869300"/>
                    <a:gd name="connsiteX10" fmla="*/ 0 w 161302"/>
                    <a:gd name="connsiteY10" fmla="*/ 13036 h 869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1302" h="869300">
                      <a:moveTo>
                        <a:pt x="0" y="13036"/>
                      </a:moveTo>
                      <a:lnTo>
                        <a:pt x="95322" y="0"/>
                      </a:lnTo>
                      <a:lnTo>
                        <a:pt x="110882" y="50999"/>
                      </a:lnTo>
                      <a:cubicBezTo>
                        <a:pt x="143349" y="187551"/>
                        <a:pt x="161302" y="337682"/>
                        <a:pt x="161302" y="495272"/>
                      </a:cubicBezTo>
                      <a:cubicBezTo>
                        <a:pt x="161302" y="574067"/>
                        <a:pt x="156813" y="650998"/>
                        <a:pt x="148267" y="725298"/>
                      </a:cubicBezTo>
                      <a:lnTo>
                        <a:pt x="133661" y="809004"/>
                      </a:lnTo>
                      <a:lnTo>
                        <a:pt x="26692" y="869300"/>
                      </a:lnTo>
                      <a:lnTo>
                        <a:pt x="53166" y="705734"/>
                      </a:lnTo>
                      <a:cubicBezTo>
                        <a:pt x="60420" y="637753"/>
                        <a:pt x="64229" y="567366"/>
                        <a:pt x="64229" y="495272"/>
                      </a:cubicBezTo>
                      <a:cubicBezTo>
                        <a:pt x="64230" y="351085"/>
                        <a:pt x="48992" y="213723"/>
                        <a:pt x="21438" y="88785"/>
                      </a:cubicBezTo>
                      <a:lnTo>
                        <a:pt x="0" y="13036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407" name="四角形: 角を丸くする 406">
              <a:extLst>
                <a:ext uri="{FF2B5EF4-FFF2-40B4-BE49-F238E27FC236}">
                  <a16:creationId xmlns:a16="http://schemas.microsoft.com/office/drawing/2014/main" id="{5705D399-1B04-4031-A659-12808CCEAA9F}"/>
                </a:ext>
              </a:extLst>
            </p:cNvPr>
            <p:cNvSpPr/>
            <p:nvPr/>
          </p:nvSpPr>
          <p:spPr>
            <a:xfrm rot="1358012">
              <a:off x="6642899" y="4432662"/>
              <a:ext cx="81493" cy="206256"/>
            </a:xfrm>
            <a:prstGeom prst="roundRect">
              <a:avLst>
                <a:gd name="adj" fmla="val 1639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08" name="グループ化 407">
              <a:extLst>
                <a:ext uri="{FF2B5EF4-FFF2-40B4-BE49-F238E27FC236}">
                  <a16:creationId xmlns:a16="http://schemas.microsoft.com/office/drawing/2014/main" id="{97A423E9-7EC3-4EA0-B221-7CB226EA5F12}"/>
                </a:ext>
              </a:extLst>
            </p:cNvPr>
            <p:cNvGrpSpPr/>
            <p:nvPr/>
          </p:nvGrpSpPr>
          <p:grpSpPr>
            <a:xfrm>
              <a:off x="6071339" y="4247874"/>
              <a:ext cx="673867" cy="703492"/>
              <a:chOff x="4558637" y="4683363"/>
              <a:chExt cx="1054761" cy="1101131"/>
            </a:xfrm>
            <a:solidFill>
              <a:srgbClr val="FF0000"/>
            </a:solidFill>
          </p:grpSpPr>
          <p:sp>
            <p:nvSpPr>
              <p:cNvPr id="465" name="フリーフォーム: 図形 464">
                <a:extLst>
                  <a:ext uri="{FF2B5EF4-FFF2-40B4-BE49-F238E27FC236}">
                    <a16:creationId xmlns:a16="http://schemas.microsoft.com/office/drawing/2014/main" id="{DCAA8847-2D67-48E4-8FA5-879EE98450EA}"/>
                  </a:ext>
                </a:extLst>
              </p:cNvPr>
              <p:cNvSpPr/>
              <p:nvPr/>
            </p:nvSpPr>
            <p:spPr>
              <a:xfrm>
                <a:off x="4558637" y="4683363"/>
                <a:ext cx="1054761" cy="1005105"/>
              </a:xfrm>
              <a:custGeom>
                <a:avLst/>
                <a:gdLst>
                  <a:gd name="connsiteX0" fmla="*/ 642937 w 1042987"/>
                  <a:gd name="connsiteY0" fmla="*/ 0 h 938213"/>
                  <a:gd name="connsiteX1" fmla="*/ 414337 w 1042987"/>
                  <a:gd name="connsiteY1" fmla="*/ 547688 h 938213"/>
                  <a:gd name="connsiteX2" fmla="*/ 0 w 1042987"/>
                  <a:gd name="connsiteY2" fmla="*/ 752475 h 938213"/>
                  <a:gd name="connsiteX3" fmla="*/ 233362 w 1042987"/>
                  <a:gd name="connsiteY3" fmla="*/ 938213 h 938213"/>
                  <a:gd name="connsiteX4" fmla="*/ 547687 w 1042987"/>
                  <a:gd name="connsiteY4" fmla="*/ 938213 h 938213"/>
                  <a:gd name="connsiteX5" fmla="*/ 1042987 w 1042987"/>
                  <a:gd name="connsiteY5" fmla="*/ 404813 h 938213"/>
                  <a:gd name="connsiteX6" fmla="*/ 1042987 w 1042987"/>
                  <a:gd name="connsiteY6" fmla="*/ 295275 h 938213"/>
                  <a:gd name="connsiteX7" fmla="*/ 819150 w 1042987"/>
                  <a:gd name="connsiteY7" fmla="*/ 209550 h 938213"/>
                  <a:gd name="connsiteX8" fmla="*/ 642937 w 1042987"/>
                  <a:gd name="connsiteY8" fmla="*/ 0 h 938213"/>
                  <a:gd name="connsiteX0" fmla="*/ 642937 w 1042987"/>
                  <a:gd name="connsiteY0" fmla="*/ 0 h 938213"/>
                  <a:gd name="connsiteX1" fmla="*/ 414337 w 1042987"/>
                  <a:gd name="connsiteY1" fmla="*/ 547688 h 938213"/>
                  <a:gd name="connsiteX2" fmla="*/ 0 w 1042987"/>
                  <a:gd name="connsiteY2" fmla="*/ 752475 h 938213"/>
                  <a:gd name="connsiteX3" fmla="*/ 233362 w 1042987"/>
                  <a:gd name="connsiteY3" fmla="*/ 938213 h 938213"/>
                  <a:gd name="connsiteX4" fmla="*/ 547687 w 1042987"/>
                  <a:gd name="connsiteY4" fmla="*/ 938213 h 938213"/>
                  <a:gd name="connsiteX5" fmla="*/ 895350 w 1042987"/>
                  <a:gd name="connsiteY5" fmla="*/ 610282 h 938213"/>
                  <a:gd name="connsiteX6" fmla="*/ 1042987 w 1042987"/>
                  <a:gd name="connsiteY6" fmla="*/ 295275 h 938213"/>
                  <a:gd name="connsiteX7" fmla="*/ 819150 w 1042987"/>
                  <a:gd name="connsiteY7" fmla="*/ 209550 h 938213"/>
                  <a:gd name="connsiteX8" fmla="*/ 642937 w 1042987"/>
                  <a:gd name="connsiteY8" fmla="*/ 0 h 938213"/>
                  <a:gd name="connsiteX0" fmla="*/ 642937 w 1042987"/>
                  <a:gd name="connsiteY0" fmla="*/ 0 h 942680"/>
                  <a:gd name="connsiteX1" fmla="*/ 414337 w 1042987"/>
                  <a:gd name="connsiteY1" fmla="*/ 547688 h 942680"/>
                  <a:gd name="connsiteX2" fmla="*/ 0 w 1042987"/>
                  <a:gd name="connsiteY2" fmla="*/ 752475 h 942680"/>
                  <a:gd name="connsiteX3" fmla="*/ 233362 w 1042987"/>
                  <a:gd name="connsiteY3" fmla="*/ 938213 h 942680"/>
                  <a:gd name="connsiteX4" fmla="*/ 695324 w 1042987"/>
                  <a:gd name="connsiteY4" fmla="*/ 942680 h 942680"/>
                  <a:gd name="connsiteX5" fmla="*/ 895350 w 1042987"/>
                  <a:gd name="connsiteY5" fmla="*/ 610282 h 942680"/>
                  <a:gd name="connsiteX6" fmla="*/ 1042987 w 1042987"/>
                  <a:gd name="connsiteY6" fmla="*/ 295275 h 942680"/>
                  <a:gd name="connsiteX7" fmla="*/ 819150 w 1042987"/>
                  <a:gd name="connsiteY7" fmla="*/ 209550 h 942680"/>
                  <a:gd name="connsiteX8" fmla="*/ 642937 w 1042987"/>
                  <a:gd name="connsiteY8" fmla="*/ 0 h 942680"/>
                  <a:gd name="connsiteX0" fmla="*/ 642937 w 1042987"/>
                  <a:gd name="connsiteY0" fmla="*/ 0 h 942680"/>
                  <a:gd name="connsiteX1" fmla="*/ 423862 w 1042987"/>
                  <a:gd name="connsiteY1" fmla="*/ 480687 h 942680"/>
                  <a:gd name="connsiteX2" fmla="*/ 0 w 1042987"/>
                  <a:gd name="connsiteY2" fmla="*/ 752475 h 942680"/>
                  <a:gd name="connsiteX3" fmla="*/ 233362 w 1042987"/>
                  <a:gd name="connsiteY3" fmla="*/ 938213 h 942680"/>
                  <a:gd name="connsiteX4" fmla="*/ 695324 w 1042987"/>
                  <a:gd name="connsiteY4" fmla="*/ 942680 h 942680"/>
                  <a:gd name="connsiteX5" fmla="*/ 895350 w 1042987"/>
                  <a:gd name="connsiteY5" fmla="*/ 610282 h 942680"/>
                  <a:gd name="connsiteX6" fmla="*/ 1042987 w 1042987"/>
                  <a:gd name="connsiteY6" fmla="*/ 295275 h 942680"/>
                  <a:gd name="connsiteX7" fmla="*/ 819150 w 1042987"/>
                  <a:gd name="connsiteY7" fmla="*/ 209550 h 942680"/>
                  <a:gd name="connsiteX8" fmla="*/ 642937 w 1042987"/>
                  <a:gd name="connsiteY8" fmla="*/ 0 h 942680"/>
                  <a:gd name="connsiteX0" fmla="*/ 657616 w 1057666"/>
                  <a:gd name="connsiteY0" fmla="*/ 0 h 942680"/>
                  <a:gd name="connsiteX1" fmla="*/ 438541 w 1057666"/>
                  <a:gd name="connsiteY1" fmla="*/ 480687 h 942680"/>
                  <a:gd name="connsiteX2" fmla="*/ 14679 w 1057666"/>
                  <a:gd name="connsiteY2" fmla="*/ 752475 h 942680"/>
                  <a:gd name="connsiteX3" fmla="*/ 248041 w 1057666"/>
                  <a:gd name="connsiteY3" fmla="*/ 938213 h 942680"/>
                  <a:gd name="connsiteX4" fmla="*/ 710003 w 1057666"/>
                  <a:gd name="connsiteY4" fmla="*/ 942680 h 942680"/>
                  <a:gd name="connsiteX5" fmla="*/ 910029 w 1057666"/>
                  <a:gd name="connsiteY5" fmla="*/ 610282 h 942680"/>
                  <a:gd name="connsiteX6" fmla="*/ 1057666 w 1057666"/>
                  <a:gd name="connsiteY6" fmla="*/ 295275 h 942680"/>
                  <a:gd name="connsiteX7" fmla="*/ 833829 w 1057666"/>
                  <a:gd name="connsiteY7" fmla="*/ 209550 h 942680"/>
                  <a:gd name="connsiteX8" fmla="*/ 657616 w 1057666"/>
                  <a:gd name="connsiteY8" fmla="*/ 0 h 942680"/>
                  <a:gd name="connsiteX0" fmla="*/ 660602 w 1060652"/>
                  <a:gd name="connsiteY0" fmla="*/ 0 h 942680"/>
                  <a:gd name="connsiteX1" fmla="*/ 441527 w 1060652"/>
                  <a:gd name="connsiteY1" fmla="*/ 480687 h 942680"/>
                  <a:gd name="connsiteX2" fmla="*/ 17665 w 1060652"/>
                  <a:gd name="connsiteY2" fmla="*/ 752475 h 942680"/>
                  <a:gd name="connsiteX3" fmla="*/ 251027 w 1060652"/>
                  <a:gd name="connsiteY3" fmla="*/ 938213 h 942680"/>
                  <a:gd name="connsiteX4" fmla="*/ 712989 w 1060652"/>
                  <a:gd name="connsiteY4" fmla="*/ 942680 h 942680"/>
                  <a:gd name="connsiteX5" fmla="*/ 913015 w 1060652"/>
                  <a:gd name="connsiteY5" fmla="*/ 610282 h 942680"/>
                  <a:gd name="connsiteX6" fmla="*/ 1060652 w 1060652"/>
                  <a:gd name="connsiteY6" fmla="*/ 295275 h 942680"/>
                  <a:gd name="connsiteX7" fmla="*/ 836815 w 1060652"/>
                  <a:gd name="connsiteY7" fmla="*/ 209550 h 942680"/>
                  <a:gd name="connsiteX8" fmla="*/ 660602 w 1060652"/>
                  <a:gd name="connsiteY8" fmla="*/ 0 h 942680"/>
                  <a:gd name="connsiteX0" fmla="*/ 660602 w 1060652"/>
                  <a:gd name="connsiteY0" fmla="*/ 0 h 942682"/>
                  <a:gd name="connsiteX1" fmla="*/ 441527 w 1060652"/>
                  <a:gd name="connsiteY1" fmla="*/ 480687 h 942682"/>
                  <a:gd name="connsiteX2" fmla="*/ 17665 w 1060652"/>
                  <a:gd name="connsiteY2" fmla="*/ 752475 h 942682"/>
                  <a:gd name="connsiteX3" fmla="*/ 251027 w 1060652"/>
                  <a:gd name="connsiteY3" fmla="*/ 938213 h 942682"/>
                  <a:gd name="connsiteX4" fmla="*/ 712989 w 1060652"/>
                  <a:gd name="connsiteY4" fmla="*/ 942680 h 942682"/>
                  <a:gd name="connsiteX5" fmla="*/ 913015 w 1060652"/>
                  <a:gd name="connsiteY5" fmla="*/ 610282 h 942682"/>
                  <a:gd name="connsiteX6" fmla="*/ 1060652 w 1060652"/>
                  <a:gd name="connsiteY6" fmla="*/ 295275 h 942682"/>
                  <a:gd name="connsiteX7" fmla="*/ 836815 w 1060652"/>
                  <a:gd name="connsiteY7" fmla="*/ 209550 h 942682"/>
                  <a:gd name="connsiteX8" fmla="*/ 660602 w 1060652"/>
                  <a:gd name="connsiteY8" fmla="*/ 0 h 942682"/>
                  <a:gd name="connsiteX0" fmla="*/ 660602 w 1060652"/>
                  <a:gd name="connsiteY0" fmla="*/ 0 h 942682"/>
                  <a:gd name="connsiteX1" fmla="*/ 441527 w 1060652"/>
                  <a:gd name="connsiteY1" fmla="*/ 480687 h 942682"/>
                  <a:gd name="connsiteX2" fmla="*/ 17665 w 1060652"/>
                  <a:gd name="connsiteY2" fmla="*/ 752475 h 942682"/>
                  <a:gd name="connsiteX3" fmla="*/ 251027 w 1060652"/>
                  <a:gd name="connsiteY3" fmla="*/ 938213 h 942682"/>
                  <a:gd name="connsiteX4" fmla="*/ 712989 w 1060652"/>
                  <a:gd name="connsiteY4" fmla="*/ 942680 h 942682"/>
                  <a:gd name="connsiteX5" fmla="*/ 913015 w 1060652"/>
                  <a:gd name="connsiteY5" fmla="*/ 610282 h 942682"/>
                  <a:gd name="connsiteX6" fmla="*/ 1060652 w 1060652"/>
                  <a:gd name="connsiteY6" fmla="*/ 295275 h 942682"/>
                  <a:gd name="connsiteX7" fmla="*/ 836815 w 1060652"/>
                  <a:gd name="connsiteY7" fmla="*/ 209550 h 942682"/>
                  <a:gd name="connsiteX8" fmla="*/ 660602 w 1060652"/>
                  <a:gd name="connsiteY8" fmla="*/ 0 h 942682"/>
                  <a:gd name="connsiteX0" fmla="*/ 646789 w 1046839"/>
                  <a:gd name="connsiteY0" fmla="*/ 0 h 942682"/>
                  <a:gd name="connsiteX1" fmla="*/ 406283 w 1046839"/>
                  <a:gd name="connsiteY1" fmla="*/ 469520 h 942682"/>
                  <a:gd name="connsiteX2" fmla="*/ 3852 w 1046839"/>
                  <a:gd name="connsiteY2" fmla="*/ 752475 h 942682"/>
                  <a:gd name="connsiteX3" fmla="*/ 237214 w 1046839"/>
                  <a:gd name="connsiteY3" fmla="*/ 938213 h 942682"/>
                  <a:gd name="connsiteX4" fmla="*/ 699176 w 1046839"/>
                  <a:gd name="connsiteY4" fmla="*/ 942680 h 942682"/>
                  <a:gd name="connsiteX5" fmla="*/ 899202 w 1046839"/>
                  <a:gd name="connsiteY5" fmla="*/ 610282 h 942682"/>
                  <a:gd name="connsiteX6" fmla="*/ 1046839 w 1046839"/>
                  <a:gd name="connsiteY6" fmla="*/ 295275 h 942682"/>
                  <a:gd name="connsiteX7" fmla="*/ 823002 w 1046839"/>
                  <a:gd name="connsiteY7" fmla="*/ 209550 h 942682"/>
                  <a:gd name="connsiteX8" fmla="*/ 646789 w 1046839"/>
                  <a:gd name="connsiteY8" fmla="*/ 0 h 942682"/>
                  <a:gd name="connsiteX0" fmla="*/ 654711 w 1054761"/>
                  <a:gd name="connsiteY0" fmla="*/ 0 h 942682"/>
                  <a:gd name="connsiteX1" fmla="*/ 414205 w 1054761"/>
                  <a:gd name="connsiteY1" fmla="*/ 469520 h 942682"/>
                  <a:gd name="connsiteX2" fmla="*/ 11774 w 1054761"/>
                  <a:gd name="connsiteY2" fmla="*/ 752475 h 942682"/>
                  <a:gd name="connsiteX3" fmla="*/ 245136 w 1054761"/>
                  <a:gd name="connsiteY3" fmla="*/ 938213 h 942682"/>
                  <a:gd name="connsiteX4" fmla="*/ 707098 w 1054761"/>
                  <a:gd name="connsiteY4" fmla="*/ 942680 h 942682"/>
                  <a:gd name="connsiteX5" fmla="*/ 907124 w 1054761"/>
                  <a:gd name="connsiteY5" fmla="*/ 610282 h 942682"/>
                  <a:gd name="connsiteX6" fmla="*/ 1054761 w 1054761"/>
                  <a:gd name="connsiteY6" fmla="*/ 295275 h 942682"/>
                  <a:gd name="connsiteX7" fmla="*/ 830924 w 1054761"/>
                  <a:gd name="connsiteY7" fmla="*/ 209550 h 942682"/>
                  <a:gd name="connsiteX8" fmla="*/ 654711 w 1054761"/>
                  <a:gd name="connsiteY8" fmla="*/ 0 h 942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54761" h="942682">
                    <a:moveTo>
                      <a:pt x="654711" y="0"/>
                    </a:moveTo>
                    <a:cubicBezTo>
                      <a:pt x="581686" y="160229"/>
                      <a:pt x="499137" y="389692"/>
                      <a:pt x="414205" y="469520"/>
                    </a:cubicBezTo>
                    <a:cubicBezTo>
                      <a:pt x="329273" y="549348"/>
                      <a:pt x="68527" y="643092"/>
                      <a:pt x="11774" y="752475"/>
                    </a:cubicBezTo>
                    <a:cubicBezTo>
                      <a:pt x="-44979" y="861858"/>
                      <a:pt x="114962" y="938834"/>
                      <a:pt x="245136" y="938213"/>
                    </a:cubicBezTo>
                    <a:lnTo>
                      <a:pt x="707098" y="942680"/>
                    </a:lnTo>
                    <a:cubicBezTo>
                      <a:pt x="783298" y="943548"/>
                      <a:pt x="840449" y="721081"/>
                      <a:pt x="907124" y="610282"/>
                    </a:cubicBezTo>
                    <a:lnTo>
                      <a:pt x="1054761" y="295275"/>
                    </a:lnTo>
                    <a:lnTo>
                      <a:pt x="830924" y="209550"/>
                    </a:lnTo>
                    <a:lnTo>
                      <a:pt x="65471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フリーフォーム: 図形 465">
                <a:extLst>
                  <a:ext uri="{FF2B5EF4-FFF2-40B4-BE49-F238E27FC236}">
                    <a16:creationId xmlns:a16="http://schemas.microsoft.com/office/drawing/2014/main" id="{355D28B1-6258-4055-8015-9E1B5A52669E}"/>
                  </a:ext>
                </a:extLst>
              </p:cNvPr>
              <p:cNvSpPr/>
              <p:nvPr/>
            </p:nvSpPr>
            <p:spPr>
              <a:xfrm rot="1800000">
                <a:off x="5011916" y="4752339"/>
                <a:ext cx="188197" cy="1032155"/>
              </a:xfrm>
              <a:custGeom>
                <a:avLst/>
                <a:gdLst>
                  <a:gd name="connsiteX0" fmla="*/ 0 w 188197"/>
                  <a:gd name="connsiteY0" fmla="*/ 0 h 1032155"/>
                  <a:gd name="connsiteX1" fmla="*/ 110662 w 188197"/>
                  <a:gd name="connsiteY1" fmla="*/ 44122 h 1032155"/>
                  <a:gd name="connsiteX2" fmla="*/ 137778 w 188197"/>
                  <a:gd name="connsiteY2" fmla="*/ 132993 h 1032155"/>
                  <a:gd name="connsiteX3" fmla="*/ 188197 w 188197"/>
                  <a:gd name="connsiteY3" fmla="*/ 577266 h 1032155"/>
                  <a:gd name="connsiteX4" fmla="*/ 175162 w 188197"/>
                  <a:gd name="connsiteY4" fmla="*/ 807292 h 1032155"/>
                  <a:gd name="connsiteX5" fmla="*/ 146887 w 188197"/>
                  <a:gd name="connsiteY5" fmla="*/ 969338 h 1032155"/>
                  <a:gd name="connsiteX6" fmla="*/ 40553 w 188197"/>
                  <a:gd name="connsiteY6" fmla="*/ 1029277 h 1032155"/>
                  <a:gd name="connsiteX7" fmla="*/ 34635 w 188197"/>
                  <a:gd name="connsiteY7" fmla="*/ 1032155 h 1032155"/>
                  <a:gd name="connsiteX8" fmla="*/ 48333 w 188197"/>
                  <a:gd name="connsiteY8" fmla="*/ 983754 h 1032155"/>
                  <a:gd name="connsiteX9" fmla="*/ 91125 w 188197"/>
                  <a:gd name="connsiteY9" fmla="*/ 577266 h 1032155"/>
                  <a:gd name="connsiteX10" fmla="*/ 48333 w 188197"/>
                  <a:gd name="connsiteY10" fmla="*/ 170779 h 1032155"/>
                  <a:gd name="connsiteX11" fmla="*/ 0 w 188197"/>
                  <a:gd name="connsiteY11" fmla="*/ 0 h 1032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8197" h="1032155">
                    <a:moveTo>
                      <a:pt x="0" y="0"/>
                    </a:moveTo>
                    <a:lnTo>
                      <a:pt x="110662" y="44122"/>
                    </a:lnTo>
                    <a:lnTo>
                      <a:pt x="137778" y="132993"/>
                    </a:lnTo>
                    <a:cubicBezTo>
                      <a:pt x="170244" y="269545"/>
                      <a:pt x="188197" y="419676"/>
                      <a:pt x="188197" y="577266"/>
                    </a:cubicBezTo>
                    <a:cubicBezTo>
                      <a:pt x="188197" y="656061"/>
                      <a:pt x="183709" y="732991"/>
                      <a:pt x="175162" y="807292"/>
                    </a:cubicBezTo>
                    <a:lnTo>
                      <a:pt x="146887" y="969338"/>
                    </a:lnTo>
                    <a:lnTo>
                      <a:pt x="40553" y="1029277"/>
                    </a:lnTo>
                    <a:lnTo>
                      <a:pt x="34635" y="1032155"/>
                    </a:lnTo>
                    <a:lnTo>
                      <a:pt x="48333" y="983754"/>
                    </a:lnTo>
                    <a:cubicBezTo>
                      <a:pt x="75888" y="858816"/>
                      <a:pt x="91124" y="721454"/>
                      <a:pt x="91125" y="577266"/>
                    </a:cubicBezTo>
                    <a:cubicBezTo>
                      <a:pt x="91124" y="433079"/>
                      <a:pt x="75888" y="295717"/>
                      <a:pt x="48333" y="17077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67" name="フリーフォーム: 図形 466">
                <a:extLst>
                  <a:ext uri="{FF2B5EF4-FFF2-40B4-BE49-F238E27FC236}">
                    <a16:creationId xmlns:a16="http://schemas.microsoft.com/office/drawing/2014/main" id="{96517373-7857-45C7-B627-F3EB5ACEC030}"/>
                  </a:ext>
                </a:extLst>
              </p:cNvPr>
              <p:cNvSpPr/>
              <p:nvPr/>
            </p:nvSpPr>
            <p:spPr>
              <a:xfrm rot="1800000">
                <a:off x="4823513" y="5030855"/>
                <a:ext cx="76205" cy="687839"/>
              </a:xfrm>
              <a:custGeom>
                <a:avLst/>
                <a:gdLst>
                  <a:gd name="connsiteX0" fmla="*/ 48409 w 76205"/>
                  <a:gd name="connsiteY0" fmla="*/ 0 h 687839"/>
                  <a:gd name="connsiteX1" fmla="*/ 63171 w 76205"/>
                  <a:gd name="connsiteY1" fmla="*/ 84599 h 687839"/>
                  <a:gd name="connsiteX2" fmla="*/ 76205 w 76205"/>
                  <a:gd name="connsiteY2" fmla="*/ 314624 h 687839"/>
                  <a:gd name="connsiteX3" fmla="*/ 63171 w 76205"/>
                  <a:gd name="connsiteY3" fmla="*/ 544650 h 687839"/>
                  <a:gd name="connsiteX4" fmla="*/ 39539 w 76205"/>
                  <a:gd name="connsiteY4" fmla="*/ 680081 h 687839"/>
                  <a:gd name="connsiteX5" fmla="*/ 12963 w 76205"/>
                  <a:gd name="connsiteY5" fmla="*/ 687089 h 687839"/>
                  <a:gd name="connsiteX6" fmla="*/ 0 w 76205"/>
                  <a:gd name="connsiteY6" fmla="*/ 687839 h 687839"/>
                  <a:gd name="connsiteX7" fmla="*/ 25620 w 76205"/>
                  <a:gd name="connsiteY7" fmla="*/ 536925 h 687839"/>
                  <a:gd name="connsiteX8" fmla="*/ 37877 w 76205"/>
                  <a:gd name="connsiteY8" fmla="*/ 314624 h 687839"/>
                  <a:gd name="connsiteX9" fmla="*/ 29021 w 76205"/>
                  <a:gd name="connsiteY9" fmla="*/ 153996 h 687839"/>
                  <a:gd name="connsiteX10" fmla="*/ 39587 w 76205"/>
                  <a:gd name="connsiteY10" fmla="*/ 125499 h 687839"/>
                  <a:gd name="connsiteX11" fmla="*/ 49216 w 76205"/>
                  <a:gd name="connsiteY11" fmla="*/ 15897 h 687839"/>
                  <a:gd name="connsiteX12" fmla="*/ 48409 w 76205"/>
                  <a:gd name="connsiteY12" fmla="*/ 0 h 687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6205" h="687839">
                    <a:moveTo>
                      <a:pt x="48409" y="0"/>
                    </a:moveTo>
                    <a:lnTo>
                      <a:pt x="63171" y="84599"/>
                    </a:lnTo>
                    <a:cubicBezTo>
                      <a:pt x="71717" y="158899"/>
                      <a:pt x="76205" y="235829"/>
                      <a:pt x="76205" y="314624"/>
                    </a:cubicBezTo>
                    <a:cubicBezTo>
                      <a:pt x="76205" y="393419"/>
                      <a:pt x="71717" y="470349"/>
                      <a:pt x="63171" y="544650"/>
                    </a:cubicBezTo>
                    <a:lnTo>
                      <a:pt x="39539" y="680081"/>
                    </a:lnTo>
                    <a:lnTo>
                      <a:pt x="12963" y="687089"/>
                    </a:lnTo>
                    <a:lnTo>
                      <a:pt x="0" y="687839"/>
                    </a:lnTo>
                    <a:lnTo>
                      <a:pt x="25620" y="536925"/>
                    </a:lnTo>
                    <a:cubicBezTo>
                      <a:pt x="33657" y="465120"/>
                      <a:pt x="37877" y="390773"/>
                      <a:pt x="37877" y="314624"/>
                    </a:cubicBezTo>
                    <a:lnTo>
                      <a:pt x="29021" y="153996"/>
                    </a:lnTo>
                    <a:lnTo>
                      <a:pt x="39587" y="125499"/>
                    </a:lnTo>
                    <a:cubicBezTo>
                      <a:pt x="47336" y="96455"/>
                      <a:pt x="49970" y="58850"/>
                      <a:pt x="49216" y="15897"/>
                    </a:cubicBezTo>
                    <a:lnTo>
                      <a:pt x="48409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68" name="フリーフォーム: 図形 467">
                <a:extLst>
                  <a:ext uri="{FF2B5EF4-FFF2-40B4-BE49-F238E27FC236}">
                    <a16:creationId xmlns:a16="http://schemas.microsoft.com/office/drawing/2014/main" id="{E3B5FC52-AC1D-489C-957D-5C1D1724CAE7}"/>
                  </a:ext>
                </a:extLst>
              </p:cNvPr>
              <p:cNvSpPr/>
              <p:nvPr/>
            </p:nvSpPr>
            <p:spPr>
              <a:xfrm rot="1800000">
                <a:off x="5227226" y="4904479"/>
                <a:ext cx="161302" cy="869300"/>
              </a:xfrm>
              <a:custGeom>
                <a:avLst/>
                <a:gdLst>
                  <a:gd name="connsiteX0" fmla="*/ 0 w 161302"/>
                  <a:gd name="connsiteY0" fmla="*/ 13036 h 869300"/>
                  <a:gd name="connsiteX1" fmla="*/ 95322 w 161302"/>
                  <a:gd name="connsiteY1" fmla="*/ 0 h 869300"/>
                  <a:gd name="connsiteX2" fmla="*/ 110882 w 161302"/>
                  <a:gd name="connsiteY2" fmla="*/ 50999 h 869300"/>
                  <a:gd name="connsiteX3" fmla="*/ 161302 w 161302"/>
                  <a:gd name="connsiteY3" fmla="*/ 495272 h 869300"/>
                  <a:gd name="connsiteX4" fmla="*/ 148267 w 161302"/>
                  <a:gd name="connsiteY4" fmla="*/ 725298 h 869300"/>
                  <a:gd name="connsiteX5" fmla="*/ 133661 w 161302"/>
                  <a:gd name="connsiteY5" fmla="*/ 809004 h 869300"/>
                  <a:gd name="connsiteX6" fmla="*/ 26692 w 161302"/>
                  <a:gd name="connsiteY6" fmla="*/ 869300 h 869300"/>
                  <a:gd name="connsiteX7" fmla="*/ 53166 w 161302"/>
                  <a:gd name="connsiteY7" fmla="*/ 705734 h 869300"/>
                  <a:gd name="connsiteX8" fmla="*/ 64229 w 161302"/>
                  <a:gd name="connsiteY8" fmla="*/ 495272 h 869300"/>
                  <a:gd name="connsiteX9" fmla="*/ 21438 w 161302"/>
                  <a:gd name="connsiteY9" fmla="*/ 88785 h 869300"/>
                  <a:gd name="connsiteX10" fmla="*/ 0 w 161302"/>
                  <a:gd name="connsiteY10" fmla="*/ 13036 h 869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1302" h="869300">
                    <a:moveTo>
                      <a:pt x="0" y="13036"/>
                    </a:moveTo>
                    <a:lnTo>
                      <a:pt x="95322" y="0"/>
                    </a:lnTo>
                    <a:lnTo>
                      <a:pt x="110882" y="50999"/>
                    </a:lnTo>
                    <a:cubicBezTo>
                      <a:pt x="143349" y="187551"/>
                      <a:pt x="161302" y="337682"/>
                      <a:pt x="161302" y="495272"/>
                    </a:cubicBezTo>
                    <a:cubicBezTo>
                      <a:pt x="161302" y="574067"/>
                      <a:pt x="156813" y="650998"/>
                      <a:pt x="148267" y="725298"/>
                    </a:cubicBezTo>
                    <a:lnTo>
                      <a:pt x="133661" y="809004"/>
                    </a:lnTo>
                    <a:lnTo>
                      <a:pt x="26692" y="869300"/>
                    </a:lnTo>
                    <a:lnTo>
                      <a:pt x="53166" y="705734"/>
                    </a:lnTo>
                    <a:cubicBezTo>
                      <a:pt x="60420" y="637753"/>
                      <a:pt x="64229" y="567366"/>
                      <a:pt x="64229" y="495272"/>
                    </a:cubicBezTo>
                    <a:cubicBezTo>
                      <a:pt x="64230" y="351085"/>
                      <a:pt x="48992" y="213723"/>
                      <a:pt x="21438" y="88785"/>
                    </a:cubicBezTo>
                    <a:lnTo>
                      <a:pt x="0" y="13036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09" name="グループ化 408">
              <a:extLst>
                <a:ext uri="{FF2B5EF4-FFF2-40B4-BE49-F238E27FC236}">
                  <a16:creationId xmlns:a16="http://schemas.microsoft.com/office/drawing/2014/main" id="{F0A5BB9E-A58B-4D0D-A353-CD1C792AC2AF}"/>
                </a:ext>
              </a:extLst>
            </p:cNvPr>
            <p:cNvGrpSpPr/>
            <p:nvPr/>
          </p:nvGrpSpPr>
          <p:grpSpPr>
            <a:xfrm>
              <a:off x="6509171" y="4099952"/>
              <a:ext cx="723584" cy="528714"/>
              <a:chOff x="7486651" y="3499152"/>
              <a:chExt cx="1460879" cy="1067449"/>
            </a:xfrm>
            <a:solidFill>
              <a:srgbClr val="FF0000"/>
            </a:solidFill>
          </p:grpSpPr>
          <p:sp>
            <p:nvSpPr>
              <p:cNvPr id="456" name="四角形: 角を丸くする 455">
                <a:extLst>
                  <a:ext uri="{FF2B5EF4-FFF2-40B4-BE49-F238E27FC236}">
                    <a16:creationId xmlns:a16="http://schemas.microsoft.com/office/drawing/2014/main" id="{147AFBA8-93C3-4735-9C7E-0892A827FDB2}"/>
                  </a:ext>
                </a:extLst>
              </p:cNvPr>
              <p:cNvSpPr/>
              <p:nvPr/>
            </p:nvSpPr>
            <p:spPr>
              <a:xfrm>
                <a:off x="7526635" y="3989821"/>
                <a:ext cx="21218" cy="328356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57" name="四角形: 上の 2 つの角を丸める 456">
                <a:extLst>
                  <a:ext uri="{FF2B5EF4-FFF2-40B4-BE49-F238E27FC236}">
                    <a16:creationId xmlns:a16="http://schemas.microsoft.com/office/drawing/2014/main" id="{CCEFDC95-0FC4-4F16-AA1F-61841B2DBF7F}"/>
                  </a:ext>
                </a:extLst>
              </p:cNvPr>
              <p:cNvSpPr/>
              <p:nvPr/>
            </p:nvSpPr>
            <p:spPr>
              <a:xfrm>
                <a:off x="7486651" y="4318177"/>
                <a:ext cx="101186" cy="24842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8" name="楕円 457">
                <a:extLst>
                  <a:ext uri="{FF2B5EF4-FFF2-40B4-BE49-F238E27FC236}">
                    <a16:creationId xmlns:a16="http://schemas.microsoft.com/office/drawing/2014/main" id="{84087219-45B5-427D-9A4D-2FCD3A84EDAC}"/>
                  </a:ext>
                </a:extLst>
              </p:cNvPr>
              <p:cNvSpPr/>
              <p:nvPr/>
            </p:nvSpPr>
            <p:spPr>
              <a:xfrm>
                <a:off x="7497653" y="4287918"/>
                <a:ext cx="79182" cy="45719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四角形: 角を丸くする 458">
                <a:extLst>
                  <a:ext uri="{FF2B5EF4-FFF2-40B4-BE49-F238E27FC236}">
                    <a16:creationId xmlns:a16="http://schemas.microsoft.com/office/drawing/2014/main" id="{1B62370C-2BFD-4B51-AF21-1EBA1315E5DE}"/>
                  </a:ext>
                </a:extLst>
              </p:cNvPr>
              <p:cNvSpPr/>
              <p:nvPr/>
            </p:nvSpPr>
            <p:spPr>
              <a:xfrm>
                <a:off x="8886328" y="3989821"/>
                <a:ext cx="21218" cy="328356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60" name="四角形: 上の 2 つの角を丸める 459">
                <a:extLst>
                  <a:ext uri="{FF2B5EF4-FFF2-40B4-BE49-F238E27FC236}">
                    <a16:creationId xmlns:a16="http://schemas.microsoft.com/office/drawing/2014/main" id="{BE3D48B4-6F91-4701-BC2B-611E6EA90FC2}"/>
                  </a:ext>
                </a:extLst>
              </p:cNvPr>
              <p:cNvSpPr/>
              <p:nvPr/>
            </p:nvSpPr>
            <p:spPr>
              <a:xfrm>
                <a:off x="8846344" y="4318177"/>
                <a:ext cx="101186" cy="24842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1" name="楕円 460">
                <a:extLst>
                  <a:ext uri="{FF2B5EF4-FFF2-40B4-BE49-F238E27FC236}">
                    <a16:creationId xmlns:a16="http://schemas.microsoft.com/office/drawing/2014/main" id="{32E7245D-6742-43AE-9114-206574D30E41}"/>
                  </a:ext>
                </a:extLst>
              </p:cNvPr>
              <p:cNvSpPr/>
              <p:nvPr/>
            </p:nvSpPr>
            <p:spPr>
              <a:xfrm>
                <a:off x="8857346" y="4287918"/>
                <a:ext cx="79182" cy="45719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2" name="フリーフォーム: 図形 461">
                <a:extLst>
                  <a:ext uri="{FF2B5EF4-FFF2-40B4-BE49-F238E27FC236}">
                    <a16:creationId xmlns:a16="http://schemas.microsoft.com/office/drawing/2014/main" id="{49C2FDE2-4680-462C-BF2A-8C158A2AAE42}"/>
                  </a:ext>
                </a:extLst>
              </p:cNvPr>
              <p:cNvSpPr/>
              <p:nvPr/>
            </p:nvSpPr>
            <p:spPr>
              <a:xfrm>
                <a:off x="7501309" y="3499152"/>
                <a:ext cx="1438417" cy="753425"/>
              </a:xfrm>
              <a:custGeom>
                <a:avLst/>
                <a:gdLst>
                  <a:gd name="connsiteX0" fmla="*/ 721093 w 1438417"/>
                  <a:gd name="connsiteY0" fmla="*/ 4 h 753425"/>
                  <a:gd name="connsiteX1" fmla="*/ 1438417 w 1438417"/>
                  <a:gd name="connsiteY1" fmla="*/ 531529 h 753425"/>
                  <a:gd name="connsiteX2" fmla="*/ 718409 w 1438417"/>
                  <a:gd name="connsiteY2" fmla="*/ 753425 h 753425"/>
                  <a:gd name="connsiteX3" fmla="*/ 0 w 1438417"/>
                  <a:gd name="connsiteY3" fmla="*/ 526405 h 753425"/>
                  <a:gd name="connsiteX4" fmla="*/ 721093 w 1438417"/>
                  <a:gd name="connsiteY4" fmla="*/ 4 h 75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38417" h="753425">
                    <a:moveTo>
                      <a:pt x="721093" y="4"/>
                    </a:moveTo>
                    <a:cubicBezTo>
                      <a:pt x="1050732" y="1178"/>
                      <a:pt x="1341333" y="216508"/>
                      <a:pt x="1438417" y="531529"/>
                    </a:cubicBezTo>
                    <a:lnTo>
                      <a:pt x="718409" y="753425"/>
                    </a:lnTo>
                    <a:lnTo>
                      <a:pt x="0" y="526405"/>
                    </a:lnTo>
                    <a:cubicBezTo>
                      <a:pt x="99326" y="212085"/>
                      <a:pt x="391454" y="-1170"/>
                      <a:pt x="721093" y="4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フリーフォーム: 図形 462">
                <a:extLst>
                  <a:ext uri="{FF2B5EF4-FFF2-40B4-BE49-F238E27FC236}">
                    <a16:creationId xmlns:a16="http://schemas.microsoft.com/office/drawing/2014/main" id="{9CC344D2-33D8-4EF9-AF7D-0C0502B25C92}"/>
                  </a:ext>
                </a:extLst>
              </p:cNvPr>
              <p:cNvSpPr/>
              <p:nvPr/>
            </p:nvSpPr>
            <p:spPr>
              <a:xfrm>
                <a:off x="7616123" y="3619429"/>
                <a:ext cx="1208790" cy="633148"/>
              </a:xfrm>
              <a:custGeom>
                <a:avLst/>
                <a:gdLst>
                  <a:gd name="connsiteX0" fmla="*/ 721093 w 1438417"/>
                  <a:gd name="connsiteY0" fmla="*/ 4 h 753425"/>
                  <a:gd name="connsiteX1" fmla="*/ 1438417 w 1438417"/>
                  <a:gd name="connsiteY1" fmla="*/ 531529 h 753425"/>
                  <a:gd name="connsiteX2" fmla="*/ 718409 w 1438417"/>
                  <a:gd name="connsiteY2" fmla="*/ 753425 h 753425"/>
                  <a:gd name="connsiteX3" fmla="*/ 0 w 1438417"/>
                  <a:gd name="connsiteY3" fmla="*/ 526405 h 753425"/>
                  <a:gd name="connsiteX4" fmla="*/ 721093 w 1438417"/>
                  <a:gd name="connsiteY4" fmla="*/ 4 h 75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38417" h="753425">
                    <a:moveTo>
                      <a:pt x="721093" y="4"/>
                    </a:moveTo>
                    <a:cubicBezTo>
                      <a:pt x="1050732" y="1178"/>
                      <a:pt x="1341333" y="216508"/>
                      <a:pt x="1438417" y="531529"/>
                    </a:cubicBezTo>
                    <a:lnTo>
                      <a:pt x="718409" y="753425"/>
                    </a:lnTo>
                    <a:lnTo>
                      <a:pt x="0" y="526405"/>
                    </a:lnTo>
                    <a:cubicBezTo>
                      <a:pt x="99326" y="212085"/>
                      <a:pt x="391454" y="-1170"/>
                      <a:pt x="721093" y="4"/>
                    </a:cubicBezTo>
                    <a:close/>
                  </a:path>
                </a:pathLst>
              </a:custGeom>
              <a:solidFill>
                <a:srgbClr val="00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フリーフォーム: 図形 463">
                <a:extLst>
                  <a:ext uri="{FF2B5EF4-FFF2-40B4-BE49-F238E27FC236}">
                    <a16:creationId xmlns:a16="http://schemas.microsoft.com/office/drawing/2014/main" id="{A970729E-6CAB-4EEF-A630-CC60B92249FD}"/>
                  </a:ext>
                </a:extLst>
              </p:cNvPr>
              <p:cNvSpPr/>
              <p:nvPr/>
            </p:nvSpPr>
            <p:spPr>
              <a:xfrm>
                <a:off x="7694705" y="3663793"/>
                <a:ext cx="1051626" cy="550828"/>
              </a:xfrm>
              <a:custGeom>
                <a:avLst/>
                <a:gdLst>
                  <a:gd name="connsiteX0" fmla="*/ 721093 w 1438417"/>
                  <a:gd name="connsiteY0" fmla="*/ 4 h 753425"/>
                  <a:gd name="connsiteX1" fmla="*/ 1438417 w 1438417"/>
                  <a:gd name="connsiteY1" fmla="*/ 531529 h 753425"/>
                  <a:gd name="connsiteX2" fmla="*/ 718409 w 1438417"/>
                  <a:gd name="connsiteY2" fmla="*/ 753425 h 753425"/>
                  <a:gd name="connsiteX3" fmla="*/ 0 w 1438417"/>
                  <a:gd name="connsiteY3" fmla="*/ 526405 h 753425"/>
                  <a:gd name="connsiteX4" fmla="*/ 721093 w 1438417"/>
                  <a:gd name="connsiteY4" fmla="*/ 4 h 75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38417" h="753425">
                    <a:moveTo>
                      <a:pt x="721093" y="4"/>
                    </a:moveTo>
                    <a:cubicBezTo>
                      <a:pt x="1050732" y="1178"/>
                      <a:pt x="1341333" y="216508"/>
                      <a:pt x="1438417" y="531529"/>
                    </a:cubicBezTo>
                    <a:lnTo>
                      <a:pt x="718409" y="753425"/>
                    </a:lnTo>
                    <a:lnTo>
                      <a:pt x="0" y="526405"/>
                    </a:lnTo>
                    <a:cubicBezTo>
                      <a:pt x="99326" y="212085"/>
                      <a:pt x="391454" y="-1170"/>
                      <a:pt x="721093" y="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0" name="グループ化 409">
              <a:extLst>
                <a:ext uri="{FF2B5EF4-FFF2-40B4-BE49-F238E27FC236}">
                  <a16:creationId xmlns:a16="http://schemas.microsoft.com/office/drawing/2014/main" id="{B3242F00-2557-414E-8791-CAAE1034C436}"/>
                </a:ext>
              </a:extLst>
            </p:cNvPr>
            <p:cNvGrpSpPr/>
            <p:nvPr/>
          </p:nvGrpSpPr>
          <p:grpSpPr>
            <a:xfrm>
              <a:off x="5853557" y="4868223"/>
              <a:ext cx="2039614" cy="166286"/>
              <a:chOff x="1735438" y="5691115"/>
              <a:chExt cx="2958295" cy="352036"/>
            </a:xfrm>
          </p:grpSpPr>
          <p:sp>
            <p:nvSpPr>
              <p:cNvPr id="440" name="四角形: 上の 2 つの角を丸める 439">
                <a:extLst>
                  <a:ext uri="{FF2B5EF4-FFF2-40B4-BE49-F238E27FC236}">
                    <a16:creationId xmlns:a16="http://schemas.microsoft.com/office/drawing/2014/main" id="{EBEE1611-94FA-4D1E-967D-02C00A034263}"/>
                  </a:ext>
                </a:extLst>
              </p:cNvPr>
              <p:cNvSpPr/>
              <p:nvPr/>
            </p:nvSpPr>
            <p:spPr>
              <a:xfrm>
                <a:off x="1735438" y="5691115"/>
                <a:ext cx="2958295" cy="352036"/>
              </a:xfrm>
              <a:prstGeom prst="round2Same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41" name="グループ化 440">
                <a:extLst>
                  <a:ext uri="{FF2B5EF4-FFF2-40B4-BE49-F238E27FC236}">
                    <a16:creationId xmlns:a16="http://schemas.microsoft.com/office/drawing/2014/main" id="{7D063825-2DC2-4287-B8EC-DBA9111322A7}"/>
                  </a:ext>
                </a:extLst>
              </p:cNvPr>
              <p:cNvGrpSpPr/>
              <p:nvPr/>
            </p:nvGrpSpPr>
            <p:grpSpPr>
              <a:xfrm>
                <a:off x="1899569" y="5691115"/>
                <a:ext cx="340536" cy="352036"/>
                <a:chOff x="1839086" y="5691115"/>
                <a:chExt cx="340536" cy="352036"/>
              </a:xfrm>
            </p:grpSpPr>
            <p:sp>
              <p:nvSpPr>
                <p:cNvPr id="454" name="四角形: 上の 2 つの角を丸める 453">
                  <a:extLst>
                    <a:ext uri="{FF2B5EF4-FFF2-40B4-BE49-F238E27FC236}">
                      <a16:creationId xmlns:a16="http://schemas.microsoft.com/office/drawing/2014/main" id="{C5557049-6C69-4285-BC72-644F6803DAD6}"/>
                    </a:ext>
                  </a:extLst>
                </p:cNvPr>
                <p:cNvSpPr/>
                <p:nvPr/>
              </p:nvSpPr>
              <p:spPr>
                <a:xfrm>
                  <a:off x="18390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5" name="四角形: 上の 2 つの角を丸める 454">
                  <a:extLst>
                    <a:ext uri="{FF2B5EF4-FFF2-40B4-BE49-F238E27FC236}">
                      <a16:creationId xmlns:a16="http://schemas.microsoft.com/office/drawing/2014/main" id="{EDE6050F-24CC-4915-9D94-3C94BA596613}"/>
                    </a:ext>
                  </a:extLst>
                </p:cNvPr>
                <p:cNvSpPr/>
                <p:nvPr/>
              </p:nvSpPr>
              <p:spPr>
                <a:xfrm>
                  <a:off x="18986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2" name="グループ化 441">
                <a:extLst>
                  <a:ext uri="{FF2B5EF4-FFF2-40B4-BE49-F238E27FC236}">
                    <a16:creationId xmlns:a16="http://schemas.microsoft.com/office/drawing/2014/main" id="{31185283-8A21-4D83-918F-12E7A684082E}"/>
                  </a:ext>
                </a:extLst>
              </p:cNvPr>
              <p:cNvGrpSpPr/>
              <p:nvPr/>
            </p:nvGrpSpPr>
            <p:grpSpPr>
              <a:xfrm>
                <a:off x="4204378" y="5691115"/>
                <a:ext cx="340536" cy="352036"/>
                <a:chOff x="4264786" y="5691115"/>
                <a:chExt cx="340536" cy="352036"/>
              </a:xfrm>
            </p:grpSpPr>
            <p:sp>
              <p:nvSpPr>
                <p:cNvPr id="452" name="四角形: 上の 2 つの角を丸める 451">
                  <a:extLst>
                    <a:ext uri="{FF2B5EF4-FFF2-40B4-BE49-F238E27FC236}">
                      <a16:creationId xmlns:a16="http://schemas.microsoft.com/office/drawing/2014/main" id="{5F5C06EF-99FB-40DB-85D5-CD8CED8E24BC}"/>
                    </a:ext>
                  </a:extLst>
                </p:cNvPr>
                <p:cNvSpPr/>
                <p:nvPr/>
              </p:nvSpPr>
              <p:spPr>
                <a:xfrm>
                  <a:off x="42647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3" name="四角形: 上の 2 つの角を丸める 452">
                  <a:extLst>
                    <a:ext uri="{FF2B5EF4-FFF2-40B4-BE49-F238E27FC236}">
                      <a16:creationId xmlns:a16="http://schemas.microsoft.com/office/drawing/2014/main" id="{92BE05C3-6252-44E1-A011-C3B1A0C5DE1D}"/>
                    </a:ext>
                  </a:extLst>
                </p:cNvPr>
                <p:cNvSpPr/>
                <p:nvPr/>
              </p:nvSpPr>
              <p:spPr>
                <a:xfrm>
                  <a:off x="43243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3" name="グループ化 442">
                <a:extLst>
                  <a:ext uri="{FF2B5EF4-FFF2-40B4-BE49-F238E27FC236}">
                    <a16:creationId xmlns:a16="http://schemas.microsoft.com/office/drawing/2014/main" id="{282D162F-3545-406E-A64F-7C7EB0DCC40B}"/>
                  </a:ext>
                </a:extLst>
              </p:cNvPr>
              <p:cNvGrpSpPr/>
              <p:nvPr/>
            </p:nvGrpSpPr>
            <p:grpSpPr>
              <a:xfrm>
                <a:off x="3628175" y="5691115"/>
                <a:ext cx="340536" cy="352036"/>
                <a:chOff x="3680586" y="5691115"/>
                <a:chExt cx="340536" cy="352036"/>
              </a:xfrm>
            </p:grpSpPr>
            <p:sp>
              <p:nvSpPr>
                <p:cNvPr id="450" name="四角形: 上の 2 つの角を丸める 449">
                  <a:extLst>
                    <a:ext uri="{FF2B5EF4-FFF2-40B4-BE49-F238E27FC236}">
                      <a16:creationId xmlns:a16="http://schemas.microsoft.com/office/drawing/2014/main" id="{582E8210-A44A-4BEE-9EDC-8D3F49B2BDBE}"/>
                    </a:ext>
                  </a:extLst>
                </p:cNvPr>
                <p:cNvSpPr/>
                <p:nvPr/>
              </p:nvSpPr>
              <p:spPr>
                <a:xfrm>
                  <a:off x="3680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1" name="四角形: 上の 2 つの角を丸める 450">
                  <a:extLst>
                    <a:ext uri="{FF2B5EF4-FFF2-40B4-BE49-F238E27FC236}">
                      <a16:creationId xmlns:a16="http://schemas.microsoft.com/office/drawing/2014/main" id="{AC4F2474-7221-45AA-AEAC-619F596DF0C1}"/>
                    </a:ext>
                  </a:extLst>
                </p:cNvPr>
                <p:cNvSpPr/>
                <p:nvPr/>
              </p:nvSpPr>
              <p:spPr>
                <a:xfrm>
                  <a:off x="3740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4" name="グループ化 443">
                <a:extLst>
                  <a:ext uri="{FF2B5EF4-FFF2-40B4-BE49-F238E27FC236}">
                    <a16:creationId xmlns:a16="http://schemas.microsoft.com/office/drawing/2014/main" id="{4BDE366E-F89F-4E7F-9F3E-02764F67A767}"/>
                  </a:ext>
                </a:extLst>
              </p:cNvPr>
              <p:cNvGrpSpPr/>
              <p:nvPr/>
            </p:nvGrpSpPr>
            <p:grpSpPr>
              <a:xfrm>
                <a:off x="2475771" y="5691115"/>
                <a:ext cx="340536" cy="352036"/>
                <a:chOff x="2404236" y="5691115"/>
                <a:chExt cx="340536" cy="352036"/>
              </a:xfrm>
            </p:grpSpPr>
            <p:sp>
              <p:nvSpPr>
                <p:cNvPr id="448" name="四角形: 上の 2 つの角を丸める 447">
                  <a:extLst>
                    <a:ext uri="{FF2B5EF4-FFF2-40B4-BE49-F238E27FC236}">
                      <a16:creationId xmlns:a16="http://schemas.microsoft.com/office/drawing/2014/main" id="{944600B4-0BCB-46AA-AAE8-4318336CB4F2}"/>
                    </a:ext>
                  </a:extLst>
                </p:cNvPr>
                <p:cNvSpPr/>
                <p:nvPr/>
              </p:nvSpPr>
              <p:spPr>
                <a:xfrm>
                  <a:off x="240423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9" name="四角形: 上の 2 つの角を丸める 448">
                  <a:extLst>
                    <a:ext uri="{FF2B5EF4-FFF2-40B4-BE49-F238E27FC236}">
                      <a16:creationId xmlns:a16="http://schemas.microsoft.com/office/drawing/2014/main" id="{D934E299-83B9-40E2-AC47-CC6EA42E899C}"/>
                    </a:ext>
                  </a:extLst>
                </p:cNvPr>
                <p:cNvSpPr/>
                <p:nvPr/>
              </p:nvSpPr>
              <p:spPr>
                <a:xfrm>
                  <a:off x="246375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5" name="グループ化 444">
                <a:extLst>
                  <a:ext uri="{FF2B5EF4-FFF2-40B4-BE49-F238E27FC236}">
                    <a16:creationId xmlns:a16="http://schemas.microsoft.com/office/drawing/2014/main" id="{77D175EF-6710-4C02-941C-57CB9161FCAA}"/>
                  </a:ext>
                </a:extLst>
              </p:cNvPr>
              <p:cNvGrpSpPr/>
              <p:nvPr/>
            </p:nvGrpSpPr>
            <p:grpSpPr>
              <a:xfrm>
                <a:off x="3051973" y="5691115"/>
                <a:ext cx="340536" cy="352036"/>
                <a:chOff x="3045586" y="5691115"/>
                <a:chExt cx="340536" cy="352036"/>
              </a:xfrm>
            </p:grpSpPr>
            <p:sp>
              <p:nvSpPr>
                <p:cNvPr id="446" name="四角形: 上の 2 つの角を丸める 445">
                  <a:extLst>
                    <a:ext uri="{FF2B5EF4-FFF2-40B4-BE49-F238E27FC236}">
                      <a16:creationId xmlns:a16="http://schemas.microsoft.com/office/drawing/2014/main" id="{7E736F82-FAA2-4DF9-81B1-E13F95665F06}"/>
                    </a:ext>
                  </a:extLst>
                </p:cNvPr>
                <p:cNvSpPr/>
                <p:nvPr/>
              </p:nvSpPr>
              <p:spPr>
                <a:xfrm>
                  <a:off x="3045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7" name="四角形: 上の 2 つの角を丸める 446">
                  <a:extLst>
                    <a:ext uri="{FF2B5EF4-FFF2-40B4-BE49-F238E27FC236}">
                      <a16:creationId xmlns:a16="http://schemas.microsoft.com/office/drawing/2014/main" id="{77B1A0E8-DCAB-4694-8FFE-688C24A519D2}"/>
                    </a:ext>
                  </a:extLst>
                </p:cNvPr>
                <p:cNvSpPr/>
                <p:nvPr/>
              </p:nvSpPr>
              <p:spPr>
                <a:xfrm>
                  <a:off x="3105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11" name="グループ化 410">
              <a:extLst>
                <a:ext uri="{FF2B5EF4-FFF2-40B4-BE49-F238E27FC236}">
                  <a16:creationId xmlns:a16="http://schemas.microsoft.com/office/drawing/2014/main" id="{0831432E-95B5-4D34-90DA-2B0079F9C556}"/>
                </a:ext>
              </a:extLst>
            </p:cNvPr>
            <p:cNvGrpSpPr/>
            <p:nvPr/>
          </p:nvGrpSpPr>
          <p:grpSpPr>
            <a:xfrm>
              <a:off x="6470115" y="3283921"/>
              <a:ext cx="817054" cy="700884"/>
              <a:chOff x="3826011" y="3619590"/>
              <a:chExt cx="1660817" cy="1424678"/>
            </a:xfrm>
          </p:grpSpPr>
          <p:grpSp>
            <p:nvGrpSpPr>
              <p:cNvPr id="423" name="グループ化 422">
                <a:extLst>
                  <a:ext uri="{FF2B5EF4-FFF2-40B4-BE49-F238E27FC236}">
                    <a16:creationId xmlns:a16="http://schemas.microsoft.com/office/drawing/2014/main" id="{CADFA6FA-0DF2-4AEC-A708-3628A1B709B7}"/>
                  </a:ext>
                </a:extLst>
              </p:cNvPr>
              <p:cNvGrpSpPr/>
              <p:nvPr/>
            </p:nvGrpSpPr>
            <p:grpSpPr>
              <a:xfrm>
                <a:off x="3826011" y="3619590"/>
                <a:ext cx="1660817" cy="552598"/>
                <a:chOff x="3826011" y="3619590"/>
                <a:chExt cx="1660817" cy="552598"/>
              </a:xfrm>
            </p:grpSpPr>
            <p:grpSp>
              <p:nvGrpSpPr>
                <p:cNvPr id="434" name="グループ化 433">
                  <a:extLst>
                    <a:ext uri="{FF2B5EF4-FFF2-40B4-BE49-F238E27FC236}">
                      <a16:creationId xmlns:a16="http://schemas.microsoft.com/office/drawing/2014/main" id="{A4208C17-D794-448D-A85E-304AF7B02EAB}"/>
                    </a:ext>
                  </a:extLst>
                </p:cNvPr>
                <p:cNvGrpSpPr/>
                <p:nvPr/>
              </p:nvGrpSpPr>
              <p:grpSpPr>
                <a:xfrm>
                  <a:off x="4897025" y="3619590"/>
                  <a:ext cx="589803" cy="552598"/>
                  <a:chOff x="2068912" y="3334383"/>
                  <a:chExt cx="589803" cy="552598"/>
                </a:xfrm>
                <a:solidFill>
                  <a:schemeClr val="accent4">
                    <a:lumMod val="20000"/>
                    <a:lumOff val="80000"/>
                  </a:schemeClr>
                </a:solidFill>
              </p:grpSpPr>
              <p:sp>
                <p:nvSpPr>
                  <p:cNvPr id="438" name="楕円 437">
                    <a:extLst>
                      <a:ext uri="{FF2B5EF4-FFF2-40B4-BE49-F238E27FC236}">
                        <a16:creationId xmlns:a16="http://schemas.microsoft.com/office/drawing/2014/main" id="{7731A30E-5C51-4F87-89B6-163BC49A353F}"/>
                      </a:ext>
                    </a:extLst>
                  </p:cNvPr>
                  <p:cNvSpPr/>
                  <p:nvPr/>
                </p:nvSpPr>
                <p:spPr>
                  <a:xfrm>
                    <a:off x="2068912" y="3334383"/>
                    <a:ext cx="589803" cy="552598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9" name="楕円 438">
                    <a:extLst>
                      <a:ext uri="{FF2B5EF4-FFF2-40B4-BE49-F238E27FC236}">
                        <a16:creationId xmlns:a16="http://schemas.microsoft.com/office/drawing/2014/main" id="{23FEB095-C055-4EE0-8B8E-16D871A8B518}"/>
                      </a:ext>
                    </a:extLst>
                  </p:cNvPr>
                  <p:cNvSpPr/>
                  <p:nvPr/>
                </p:nvSpPr>
                <p:spPr>
                  <a:xfrm>
                    <a:off x="2185149" y="3443288"/>
                    <a:ext cx="357330" cy="334788"/>
                  </a:xfrm>
                  <a:prstGeom prst="ellipse">
                    <a:avLst/>
                  </a:prstGeom>
                  <a:solidFill>
                    <a:srgbClr val="FF99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35" name="グループ化 434">
                  <a:extLst>
                    <a:ext uri="{FF2B5EF4-FFF2-40B4-BE49-F238E27FC236}">
                      <a16:creationId xmlns:a16="http://schemas.microsoft.com/office/drawing/2014/main" id="{11EA48F1-AE39-4EFE-A947-5D73436710BB}"/>
                    </a:ext>
                  </a:extLst>
                </p:cNvPr>
                <p:cNvGrpSpPr/>
                <p:nvPr/>
              </p:nvGrpSpPr>
              <p:grpSpPr>
                <a:xfrm>
                  <a:off x="3826011" y="3619590"/>
                  <a:ext cx="589803" cy="552598"/>
                  <a:chOff x="2068912" y="3334383"/>
                  <a:chExt cx="589803" cy="552598"/>
                </a:xfrm>
                <a:solidFill>
                  <a:schemeClr val="accent4">
                    <a:lumMod val="20000"/>
                    <a:lumOff val="80000"/>
                  </a:schemeClr>
                </a:solidFill>
              </p:grpSpPr>
              <p:sp>
                <p:nvSpPr>
                  <p:cNvPr id="436" name="楕円 435">
                    <a:extLst>
                      <a:ext uri="{FF2B5EF4-FFF2-40B4-BE49-F238E27FC236}">
                        <a16:creationId xmlns:a16="http://schemas.microsoft.com/office/drawing/2014/main" id="{D3D5C148-80AE-4FF4-9F24-7164365BE413}"/>
                      </a:ext>
                    </a:extLst>
                  </p:cNvPr>
                  <p:cNvSpPr/>
                  <p:nvPr/>
                </p:nvSpPr>
                <p:spPr>
                  <a:xfrm>
                    <a:off x="2068912" y="3334383"/>
                    <a:ext cx="589803" cy="552598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7" name="楕円 436">
                    <a:extLst>
                      <a:ext uri="{FF2B5EF4-FFF2-40B4-BE49-F238E27FC236}">
                        <a16:creationId xmlns:a16="http://schemas.microsoft.com/office/drawing/2014/main" id="{61789A9C-F8CA-4DA3-89FE-747A54FB7970}"/>
                      </a:ext>
                    </a:extLst>
                  </p:cNvPr>
                  <p:cNvSpPr/>
                  <p:nvPr/>
                </p:nvSpPr>
                <p:spPr>
                  <a:xfrm>
                    <a:off x="2185149" y="3443288"/>
                    <a:ext cx="357330" cy="334788"/>
                  </a:xfrm>
                  <a:prstGeom prst="ellipse">
                    <a:avLst/>
                  </a:prstGeom>
                  <a:solidFill>
                    <a:srgbClr val="FF99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424" name="楕円 423">
                <a:extLst>
                  <a:ext uri="{FF2B5EF4-FFF2-40B4-BE49-F238E27FC236}">
                    <a16:creationId xmlns:a16="http://schemas.microsoft.com/office/drawing/2014/main" id="{2AB149E1-305C-4E20-B9A8-D44E0B3C406A}"/>
                  </a:ext>
                </a:extLst>
              </p:cNvPr>
              <p:cNvSpPr/>
              <p:nvPr/>
            </p:nvSpPr>
            <p:spPr>
              <a:xfrm>
                <a:off x="3942162" y="3709358"/>
                <a:ext cx="1424786" cy="133491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5" name="楕円 424">
                <a:extLst>
                  <a:ext uri="{FF2B5EF4-FFF2-40B4-BE49-F238E27FC236}">
                    <a16:creationId xmlns:a16="http://schemas.microsoft.com/office/drawing/2014/main" id="{7AD91DCD-8937-40D0-B650-201585119A54}"/>
                  </a:ext>
                </a:extLst>
              </p:cNvPr>
              <p:cNvSpPr/>
              <p:nvPr/>
            </p:nvSpPr>
            <p:spPr>
              <a:xfrm>
                <a:off x="4260860" y="4340507"/>
                <a:ext cx="787391" cy="695740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楕円 425">
                <a:extLst>
                  <a:ext uri="{FF2B5EF4-FFF2-40B4-BE49-F238E27FC236}">
                    <a16:creationId xmlns:a16="http://schemas.microsoft.com/office/drawing/2014/main" id="{FF3FAE36-8883-4508-83C9-03FA906E1761}"/>
                  </a:ext>
                </a:extLst>
              </p:cNvPr>
              <p:cNvSpPr/>
              <p:nvPr/>
            </p:nvSpPr>
            <p:spPr>
              <a:xfrm flipV="1">
                <a:off x="4552960" y="4277806"/>
                <a:ext cx="203190" cy="19037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27" name="グループ化 426">
                <a:extLst>
                  <a:ext uri="{FF2B5EF4-FFF2-40B4-BE49-F238E27FC236}">
                    <a16:creationId xmlns:a16="http://schemas.microsoft.com/office/drawing/2014/main" id="{B7393FFF-18AE-46B8-80FE-0C010A5CBF13}"/>
                  </a:ext>
                </a:extLst>
              </p:cNvPr>
              <p:cNvGrpSpPr/>
              <p:nvPr/>
            </p:nvGrpSpPr>
            <p:grpSpPr>
              <a:xfrm>
                <a:off x="4892738" y="4018833"/>
                <a:ext cx="186536" cy="324656"/>
                <a:chOff x="4892738" y="4018833"/>
                <a:chExt cx="186536" cy="324656"/>
              </a:xfrm>
            </p:grpSpPr>
            <p:sp>
              <p:nvSpPr>
                <p:cNvPr id="432" name="フリーフォーム: 図形 431">
                  <a:extLst>
                    <a:ext uri="{FF2B5EF4-FFF2-40B4-BE49-F238E27FC236}">
                      <a16:creationId xmlns:a16="http://schemas.microsoft.com/office/drawing/2014/main" id="{5B80B69D-9289-4976-876C-9A8BCC951408}"/>
                    </a:ext>
                  </a:extLst>
                </p:cNvPr>
                <p:cNvSpPr/>
                <p:nvPr/>
              </p:nvSpPr>
              <p:spPr>
                <a:xfrm>
                  <a:off x="4892738" y="4018833"/>
                  <a:ext cx="186536" cy="324656"/>
                </a:xfrm>
                <a:custGeom>
                  <a:avLst/>
                  <a:gdLst>
                    <a:gd name="connsiteX0" fmla="*/ 107911 w 186536"/>
                    <a:gd name="connsiteY0" fmla="*/ 0 h 324656"/>
                    <a:gd name="connsiteX1" fmla="*/ 50575 w 186536"/>
                    <a:gd name="connsiteY1" fmla="*/ 84217 h 324656"/>
                    <a:gd name="connsiteX2" fmla="*/ 48024 w 186536"/>
                    <a:gd name="connsiteY2" fmla="*/ 107180 h 324656"/>
                    <a:gd name="connsiteX3" fmla="*/ 56964 w 186536"/>
                    <a:gd name="connsiteY3" fmla="*/ 99610 h 324656"/>
                    <a:gd name="connsiteX4" fmla="*/ 74358 w 186536"/>
                    <a:gd name="connsiteY4" fmla="*/ 95201 h 324656"/>
                    <a:gd name="connsiteX5" fmla="*/ 77222 w 186536"/>
                    <a:gd name="connsiteY5" fmla="*/ 75700 h 324656"/>
                    <a:gd name="connsiteX6" fmla="*/ 160299 w 186536"/>
                    <a:gd name="connsiteY6" fmla="*/ 0 h 324656"/>
                    <a:gd name="connsiteX7" fmla="*/ 102963 w 186536"/>
                    <a:gd name="connsiteY7" fmla="*/ 84217 h 324656"/>
                    <a:gd name="connsiteX8" fmla="*/ 102029 w 186536"/>
                    <a:gd name="connsiteY8" fmla="*/ 92627 h 324656"/>
                    <a:gd name="connsiteX9" fmla="*/ 129572 w 186536"/>
                    <a:gd name="connsiteY9" fmla="*/ 99610 h 324656"/>
                    <a:gd name="connsiteX10" fmla="*/ 186536 w 186536"/>
                    <a:gd name="connsiteY10" fmla="*/ 207531 h 324656"/>
                    <a:gd name="connsiteX11" fmla="*/ 93268 w 186536"/>
                    <a:gd name="connsiteY11" fmla="*/ 324656 h 324656"/>
                    <a:gd name="connsiteX12" fmla="*/ 0 w 186536"/>
                    <a:gd name="connsiteY12" fmla="*/ 207531 h 324656"/>
                    <a:gd name="connsiteX13" fmla="*/ 7329 w 186536"/>
                    <a:gd name="connsiteY13" fmla="*/ 161941 h 324656"/>
                    <a:gd name="connsiteX14" fmla="*/ 19892 w 186536"/>
                    <a:gd name="connsiteY14" fmla="*/ 138542 h 324656"/>
                    <a:gd name="connsiteX15" fmla="*/ 17748 w 186536"/>
                    <a:gd name="connsiteY15" fmla="*/ 123944 h 324656"/>
                    <a:gd name="connsiteX16" fmla="*/ 107911 w 186536"/>
                    <a:gd name="connsiteY16" fmla="*/ 0 h 324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6536" h="324656">
                      <a:moveTo>
                        <a:pt x="107911" y="0"/>
                      </a:moveTo>
                      <a:cubicBezTo>
                        <a:pt x="79996" y="14875"/>
                        <a:pt x="59219" y="46289"/>
                        <a:pt x="50575" y="84217"/>
                      </a:cubicBezTo>
                      <a:lnTo>
                        <a:pt x="48024" y="107180"/>
                      </a:lnTo>
                      <a:lnTo>
                        <a:pt x="56964" y="99610"/>
                      </a:lnTo>
                      <a:lnTo>
                        <a:pt x="74358" y="95201"/>
                      </a:lnTo>
                      <a:lnTo>
                        <a:pt x="77222" y="75700"/>
                      </a:lnTo>
                      <a:cubicBezTo>
                        <a:pt x="90909" y="31214"/>
                        <a:pt x="122952" y="0"/>
                        <a:pt x="160299" y="0"/>
                      </a:cubicBezTo>
                      <a:cubicBezTo>
                        <a:pt x="132384" y="14875"/>
                        <a:pt x="111607" y="46289"/>
                        <a:pt x="102963" y="84217"/>
                      </a:cubicBezTo>
                      <a:lnTo>
                        <a:pt x="102029" y="92627"/>
                      </a:lnTo>
                      <a:lnTo>
                        <a:pt x="129572" y="99610"/>
                      </a:lnTo>
                      <a:cubicBezTo>
                        <a:pt x="163047" y="117391"/>
                        <a:pt x="186536" y="159017"/>
                        <a:pt x="186536" y="207531"/>
                      </a:cubicBezTo>
                      <a:cubicBezTo>
                        <a:pt x="186536" y="272217"/>
                        <a:pt x="144778" y="324656"/>
                        <a:pt x="93268" y="324656"/>
                      </a:cubicBezTo>
                      <a:cubicBezTo>
                        <a:pt x="41758" y="324656"/>
                        <a:pt x="0" y="272217"/>
                        <a:pt x="0" y="207531"/>
                      </a:cubicBezTo>
                      <a:cubicBezTo>
                        <a:pt x="0" y="191360"/>
                        <a:pt x="2610" y="175954"/>
                        <a:pt x="7329" y="161941"/>
                      </a:cubicBezTo>
                      <a:lnTo>
                        <a:pt x="19892" y="138542"/>
                      </a:lnTo>
                      <a:lnTo>
                        <a:pt x="17748" y="123944"/>
                      </a:lnTo>
                      <a:cubicBezTo>
                        <a:pt x="17748" y="55492"/>
                        <a:pt x="58115" y="0"/>
                        <a:pt x="10791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33" name="楕円 432">
                  <a:extLst>
                    <a:ext uri="{FF2B5EF4-FFF2-40B4-BE49-F238E27FC236}">
                      <a16:creationId xmlns:a16="http://schemas.microsoft.com/office/drawing/2014/main" id="{90DCF680-926B-4BF3-A55D-64F5ADBE7BBB}"/>
                    </a:ext>
                  </a:extLst>
                </p:cNvPr>
                <p:cNvSpPr/>
                <p:nvPr/>
              </p:nvSpPr>
              <p:spPr>
                <a:xfrm rot="10800000" flipV="1">
                  <a:off x="4954721" y="4147494"/>
                  <a:ext cx="62574" cy="6327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28" name="グループ化 427">
                <a:extLst>
                  <a:ext uri="{FF2B5EF4-FFF2-40B4-BE49-F238E27FC236}">
                    <a16:creationId xmlns:a16="http://schemas.microsoft.com/office/drawing/2014/main" id="{D35AB6EE-D618-49B7-9898-6BD751E2EB07}"/>
                  </a:ext>
                </a:extLst>
              </p:cNvPr>
              <p:cNvGrpSpPr/>
              <p:nvPr/>
            </p:nvGrpSpPr>
            <p:grpSpPr>
              <a:xfrm>
                <a:off x="4192650" y="4018833"/>
                <a:ext cx="186536" cy="324656"/>
                <a:chOff x="4892738" y="4018833"/>
                <a:chExt cx="186536" cy="324656"/>
              </a:xfrm>
            </p:grpSpPr>
            <p:sp>
              <p:nvSpPr>
                <p:cNvPr id="430" name="フリーフォーム: 図形 429">
                  <a:extLst>
                    <a:ext uri="{FF2B5EF4-FFF2-40B4-BE49-F238E27FC236}">
                      <a16:creationId xmlns:a16="http://schemas.microsoft.com/office/drawing/2014/main" id="{079F06D7-0926-460C-99B8-291F67176BB6}"/>
                    </a:ext>
                  </a:extLst>
                </p:cNvPr>
                <p:cNvSpPr/>
                <p:nvPr/>
              </p:nvSpPr>
              <p:spPr>
                <a:xfrm>
                  <a:off x="4892738" y="4018833"/>
                  <a:ext cx="186536" cy="324656"/>
                </a:xfrm>
                <a:custGeom>
                  <a:avLst/>
                  <a:gdLst>
                    <a:gd name="connsiteX0" fmla="*/ 107911 w 186536"/>
                    <a:gd name="connsiteY0" fmla="*/ 0 h 324656"/>
                    <a:gd name="connsiteX1" fmla="*/ 50575 w 186536"/>
                    <a:gd name="connsiteY1" fmla="*/ 84217 h 324656"/>
                    <a:gd name="connsiteX2" fmla="*/ 48024 w 186536"/>
                    <a:gd name="connsiteY2" fmla="*/ 107180 h 324656"/>
                    <a:gd name="connsiteX3" fmla="*/ 56964 w 186536"/>
                    <a:gd name="connsiteY3" fmla="*/ 99610 h 324656"/>
                    <a:gd name="connsiteX4" fmla="*/ 74358 w 186536"/>
                    <a:gd name="connsiteY4" fmla="*/ 95201 h 324656"/>
                    <a:gd name="connsiteX5" fmla="*/ 77222 w 186536"/>
                    <a:gd name="connsiteY5" fmla="*/ 75700 h 324656"/>
                    <a:gd name="connsiteX6" fmla="*/ 160299 w 186536"/>
                    <a:gd name="connsiteY6" fmla="*/ 0 h 324656"/>
                    <a:gd name="connsiteX7" fmla="*/ 102963 w 186536"/>
                    <a:gd name="connsiteY7" fmla="*/ 84217 h 324656"/>
                    <a:gd name="connsiteX8" fmla="*/ 102029 w 186536"/>
                    <a:gd name="connsiteY8" fmla="*/ 92627 h 324656"/>
                    <a:gd name="connsiteX9" fmla="*/ 129572 w 186536"/>
                    <a:gd name="connsiteY9" fmla="*/ 99610 h 324656"/>
                    <a:gd name="connsiteX10" fmla="*/ 186536 w 186536"/>
                    <a:gd name="connsiteY10" fmla="*/ 207531 h 324656"/>
                    <a:gd name="connsiteX11" fmla="*/ 93268 w 186536"/>
                    <a:gd name="connsiteY11" fmla="*/ 324656 h 324656"/>
                    <a:gd name="connsiteX12" fmla="*/ 0 w 186536"/>
                    <a:gd name="connsiteY12" fmla="*/ 207531 h 324656"/>
                    <a:gd name="connsiteX13" fmla="*/ 7329 w 186536"/>
                    <a:gd name="connsiteY13" fmla="*/ 161941 h 324656"/>
                    <a:gd name="connsiteX14" fmla="*/ 19892 w 186536"/>
                    <a:gd name="connsiteY14" fmla="*/ 138542 h 324656"/>
                    <a:gd name="connsiteX15" fmla="*/ 17748 w 186536"/>
                    <a:gd name="connsiteY15" fmla="*/ 123944 h 324656"/>
                    <a:gd name="connsiteX16" fmla="*/ 107911 w 186536"/>
                    <a:gd name="connsiteY16" fmla="*/ 0 h 324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86536" h="324656">
                      <a:moveTo>
                        <a:pt x="107911" y="0"/>
                      </a:moveTo>
                      <a:cubicBezTo>
                        <a:pt x="79996" y="14875"/>
                        <a:pt x="59219" y="46289"/>
                        <a:pt x="50575" y="84217"/>
                      </a:cubicBezTo>
                      <a:lnTo>
                        <a:pt x="48024" y="107180"/>
                      </a:lnTo>
                      <a:lnTo>
                        <a:pt x="56964" y="99610"/>
                      </a:lnTo>
                      <a:lnTo>
                        <a:pt x="74358" y="95201"/>
                      </a:lnTo>
                      <a:lnTo>
                        <a:pt x="77222" y="75700"/>
                      </a:lnTo>
                      <a:cubicBezTo>
                        <a:pt x="90909" y="31214"/>
                        <a:pt x="122952" y="0"/>
                        <a:pt x="160299" y="0"/>
                      </a:cubicBezTo>
                      <a:cubicBezTo>
                        <a:pt x="132384" y="14875"/>
                        <a:pt x="111607" y="46289"/>
                        <a:pt x="102963" y="84217"/>
                      </a:cubicBezTo>
                      <a:lnTo>
                        <a:pt x="102029" y="92627"/>
                      </a:lnTo>
                      <a:lnTo>
                        <a:pt x="129572" y="99610"/>
                      </a:lnTo>
                      <a:cubicBezTo>
                        <a:pt x="163047" y="117391"/>
                        <a:pt x="186536" y="159017"/>
                        <a:pt x="186536" y="207531"/>
                      </a:cubicBezTo>
                      <a:cubicBezTo>
                        <a:pt x="186536" y="272217"/>
                        <a:pt x="144778" y="324656"/>
                        <a:pt x="93268" y="324656"/>
                      </a:cubicBezTo>
                      <a:cubicBezTo>
                        <a:pt x="41758" y="324656"/>
                        <a:pt x="0" y="272217"/>
                        <a:pt x="0" y="207531"/>
                      </a:cubicBezTo>
                      <a:cubicBezTo>
                        <a:pt x="0" y="191360"/>
                        <a:pt x="2610" y="175954"/>
                        <a:pt x="7329" y="161941"/>
                      </a:cubicBezTo>
                      <a:lnTo>
                        <a:pt x="19892" y="138542"/>
                      </a:lnTo>
                      <a:lnTo>
                        <a:pt x="17748" y="123944"/>
                      </a:lnTo>
                      <a:cubicBezTo>
                        <a:pt x="17748" y="55492"/>
                        <a:pt x="58115" y="0"/>
                        <a:pt x="10791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31" name="楕円 430">
                  <a:extLst>
                    <a:ext uri="{FF2B5EF4-FFF2-40B4-BE49-F238E27FC236}">
                      <a16:creationId xmlns:a16="http://schemas.microsoft.com/office/drawing/2014/main" id="{263B478F-E24B-4AAF-959F-08C9291ABD16}"/>
                    </a:ext>
                  </a:extLst>
                </p:cNvPr>
                <p:cNvSpPr/>
                <p:nvPr/>
              </p:nvSpPr>
              <p:spPr>
                <a:xfrm rot="10800000" flipV="1">
                  <a:off x="4954721" y="4147494"/>
                  <a:ext cx="62574" cy="6327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29" name="楕円 428">
                <a:extLst>
                  <a:ext uri="{FF2B5EF4-FFF2-40B4-BE49-F238E27FC236}">
                    <a16:creationId xmlns:a16="http://schemas.microsoft.com/office/drawing/2014/main" id="{6868C989-CA94-4695-B1C4-9E2937C4DAFF}"/>
                  </a:ext>
                </a:extLst>
              </p:cNvPr>
              <p:cNvSpPr/>
              <p:nvPr/>
            </p:nvSpPr>
            <p:spPr>
              <a:xfrm>
                <a:off x="4615666" y="4296654"/>
                <a:ext cx="77778" cy="4572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2" name="グループ化 411">
              <a:extLst>
                <a:ext uri="{FF2B5EF4-FFF2-40B4-BE49-F238E27FC236}">
                  <a16:creationId xmlns:a16="http://schemas.microsoft.com/office/drawing/2014/main" id="{340C43DA-4978-4689-9682-42A8C2B1BEB1}"/>
                </a:ext>
              </a:extLst>
            </p:cNvPr>
            <p:cNvGrpSpPr/>
            <p:nvPr/>
          </p:nvGrpSpPr>
          <p:grpSpPr>
            <a:xfrm>
              <a:off x="6760607" y="3107364"/>
              <a:ext cx="239417" cy="346077"/>
              <a:chOff x="6738723" y="3065948"/>
              <a:chExt cx="239417" cy="346077"/>
            </a:xfrm>
          </p:grpSpPr>
          <p:sp>
            <p:nvSpPr>
              <p:cNvPr id="415" name="フリーフォーム: 図形 414">
                <a:extLst>
                  <a:ext uri="{FF2B5EF4-FFF2-40B4-BE49-F238E27FC236}">
                    <a16:creationId xmlns:a16="http://schemas.microsoft.com/office/drawing/2014/main" id="{4999F7E1-D947-4584-AFA7-B727EEF3A27D}"/>
                  </a:ext>
                </a:extLst>
              </p:cNvPr>
              <p:cNvSpPr/>
              <p:nvPr/>
            </p:nvSpPr>
            <p:spPr>
              <a:xfrm>
                <a:off x="6830038" y="3065948"/>
                <a:ext cx="56788" cy="194014"/>
              </a:xfrm>
              <a:custGeom>
                <a:avLst/>
                <a:gdLst>
                  <a:gd name="connsiteX0" fmla="*/ 204787 w 409575"/>
                  <a:gd name="connsiteY0" fmla="*/ 0 h 723349"/>
                  <a:gd name="connsiteX1" fmla="*/ 280613 w 409575"/>
                  <a:gd name="connsiteY1" fmla="*/ 163318 h 723349"/>
                  <a:gd name="connsiteX2" fmla="*/ 409575 w 409575"/>
                  <a:gd name="connsiteY2" fmla="*/ 163318 h 723349"/>
                  <a:gd name="connsiteX3" fmla="*/ 307181 w 409575"/>
                  <a:gd name="connsiteY3" fmla="*/ 723349 h 723349"/>
                  <a:gd name="connsiteX4" fmla="*/ 102394 w 409575"/>
                  <a:gd name="connsiteY4" fmla="*/ 723349 h 723349"/>
                  <a:gd name="connsiteX5" fmla="*/ 0 w 409575"/>
                  <a:gd name="connsiteY5" fmla="*/ 163318 h 723349"/>
                  <a:gd name="connsiteX6" fmla="*/ 128961 w 409575"/>
                  <a:gd name="connsiteY6" fmla="*/ 163318 h 723349"/>
                  <a:gd name="connsiteX0" fmla="*/ 204787 w 409575"/>
                  <a:gd name="connsiteY0" fmla="*/ 0 h 723349"/>
                  <a:gd name="connsiteX1" fmla="*/ 280613 w 409575"/>
                  <a:gd name="connsiteY1" fmla="*/ 163318 h 723349"/>
                  <a:gd name="connsiteX2" fmla="*/ 409575 w 409575"/>
                  <a:gd name="connsiteY2" fmla="*/ 163318 h 723349"/>
                  <a:gd name="connsiteX3" fmla="*/ 307181 w 409575"/>
                  <a:gd name="connsiteY3" fmla="*/ 723349 h 723349"/>
                  <a:gd name="connsiteX4" fmla="*/ 102394 w 409575"/>
                  <a:gd name="connsiteY4" fmla="*/ 723349 h 723349"/>
                  <a:gd name="connsiteX5" fmla="*/ 0 w 409575"/>
                  <a:gd name="connsiteY5" fmla="*/ 163318 h 723349"/>
                  <a:gd name="connsiteX6" fmla="*/ 204787 w 409575"/>
                  <a:gd name="connsiteY6" fmla="*/ 0 h 723349"/>
                  <a:gd name="connsiteX0" fmla="*/ 204787 w 409575"/>
                  <a:gd name="connsiteY0" fmla="*/ 0 h 723349"/>
                  <a:gd name="connsiteX1" fmla="*/ 409575 w 409575"/>
                  <a:gd name="connsiteY1" fmla="*/ 163318 h 723349"/>
                  <a:gd name="connsiteX2" fmla="*/ 307181 w 409575"/>
                  <a:gd name="connsiteY2" fmla="*/ 723349 h 723349"/>
                  <a:gd name="connsiteX3" fmla="*/ 102394 w 409575"/>
                  <a:gd name="connsiteY3" fmla="*/ 723349 h 723349"/>
                  <a:gd name="connsiteX4" fmla="*/ 0 w 409575"/>
                  <a:gd name="connsiteY4" fmla="*/ 163318 h 723349"/>
                  <a:gd name="connsiteX5" fmla="*/ 204787 w 409575"/>
                  <a:gd name="connsiteY5" fmla="*/ 0 h 723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09575" h="723349">
                    <a:moveTo>
                      <a:pt x="204787" y="0"/>
                    </a:moveTo>
                    <a:lnTo>
                      <a:pt x="409575" y="163318"/>
                    </a:lnTo>
                    <a:lnTo>
                      <a:pt x="307181" y="723349"/>
                    </a:lnTo>
                    <a:lnTo>
                      <a:pt x="102394" y="723349"/>
                    </a:lnTo>
                    <a:lnTo>
                      <a:pt x="0" y="163318"/>
                    </a:lnTo>
                    <a:lnTo>
                      <a:pt x="204787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フリーフォーム: 図形 415">
                <a:extLst>
                  <a:ext uri="{FF2B5EF4-FFF2-40B4-BE49-F238E27FC236}">
                    <a16:creationId xmlns:a16="http://schemas.microsoft.com/office/drawing/2014/main" id="{13638286-B285-4BBB-88DD-9CF702B9F716}"/>
                  </a:ext>
                </a:extLst>
              </p:cNvPr>
              <p:cNvSpPr/>
              <p:nvPr/>
            </p:nvSpPr>
            <p:spPr>
              <a:xfrm rot="19800000">
                <a:off x="6738994" y="3112130"/>
                <a:ext cx="56788" cy="194014"/>
              </a:xfrm>
              <a:custGeom>
                <a:avLst/>
                <a:gdLst>
                  <a:gd name="connsiteX0" fmla="*/ 204787 w 409575"/>
                  <a:gd name="connsiteY0" fmla="*/ 0 h 723349"/>
                  <a:gd name="connsiteX1" fmla="*/ 280613 w 409575"/>
                  <a:gd name="connsiteY1" fmla="*/ 163318 h 723349"/>
                  <a:gd name="connsiteX2" fmla="*/ 409575 w 409575"/>
                  <a:gd name="connsiteY2" fmla="*/ 163318 h 723349"/>
                  <a:gd name="connsiteX3" fmla="*/ 307181 w 409575"/>
                  <a:gd name="connsiteY3" fmla="*/ 723349 h 723349"/>
                  <a:gd name="connsiteX4" fmla="*/ 102394 w 409575"/>
                  <a:gd name="connsiteY4" fmla="*/ 723349 h 723349"/>
                  <a:gd name="connsiteX5" fmla="*/ 0 w 409575"/>
                  <a:gd name="connsiteY5" fmla="*/ 163318 h 723349"/>
                  <a:gd name="connsiteX6" fmla="*/ 128961 w 409575"/>
                  <a:gd name="connsiteY6" fmla="*/ 163318 h 723349"/>
                  <a:gd name="connsiteX0" fmla="*/ 204787 w 409575"/>
                  <a:gd name="connsiteY0" fmla="*/ 0 h 723349"/>
                  <a:gd name="connsiteX1" fmla="*/ 280613 w 409575"/>
                  <a:gd name="connsiteY1" fmla="*/ 163318 h 723349"/>
                  <a:gd name="connsiteX2" fmla="*/ 409575 w 409575"/>
                  <a:gd name="connsiteY2" fmla="*/ 163318 h 723349"/>
                  <a:gd name="connsiteX3" fmla="*/ 307181 w 409575"/>
                  <a:gd name="connsiteY3" fmla="*/ 723349 h 723349"/>
                  <a:gd name="connsiteX4" fmla="*/ 102394 w 409575"/>
                  <a:gd name="connsiteY4" fmla="*/ 723349 h 723349"/>
                  <a:gd name="connsiteX5" fmla="*/ 0 w 409575"/>
                  <a:gd name="connsiteY5" fmla="*/ 163318 h 723349"/>
                  <a:gd name="connsiteX6" fmla="*/ 204787 w 409575"/>
                  <a:gd name="connsiteY6" fmla="*/ 0 h 723349"/>
                  <a:gd name="connsiteX0" fmla="*/ 204787 w 409575"/>
                  <a:gd name="connsiteY0" fmla="*/ 0 h 723349"/>
                  <a:gd name="connsiteX1" fmla="*/ 409575 w 409575"/>
                  <a:gd name="connsiteY1" fmla="*/ 163318 h 723349"/>
                  <a:gd name="connsiteX2" fmla="*/ 307181 w 409575"/>
                  <a:gd name="connsiteY2" fmla="*/ 723349 h 723349"/>
                  <a:gd name="connsiteX3" fmla="*/ 102394 w 409575"/>
                  <a:gd name="connsiteY3" fmla="*/ 723349 h 723349"/>
                  <a:gd name="connsiteX4" fmla="*/ 0 w 409575"/>
                  <a:gd name="connsiteY4" fmla="*/ 163318 h 723349"/>
                  <a:gd name="connsiteX5" fmla="*/ 204787 w 409575"/>
                  <a:gd name="connsiteY5" fmla="*/ 0 h 723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09575" h="723349">
                    <a:moveTo>
                      <a:pt x="204787" y="0"/>
                    </a:moveTo>
                    <a:lnTo>
                      <a:pt x="409575" y="163318"/>
                    </a:lnTo>
                    <a:lnTo>
                      <a:pt x="307181" y="723349"/>
                    </a:lnTo>
                    <a:lnTo>
                      <a:pt x="102394" y="723349"/>
                    </a:lnTo>
                    <a:lnTo>
                      <a:pt x="0" y="163318"/>
                    </a:lnTo>
                    <a:lnTo>
                      <a:pt x="204787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48998D3A-D041-4356-989E-D026AC484369}"/>
                  </a:ext>
                </a:extLst>
              </p:cNvPr>
              <p:cNvSpPr/>
              <p:nvPr/>
            </p:nvSpPr>
            <p:spPr>
              <a:xfrm rot="1800000" flipH="1">
                <a:off x="6917437" y="3112134"/>
                <a:ext cx="56788" cy="194015"/>
              </a:xfrm>
              <a:custGeom>
                <a:avLst/>
                <a:gdLst>
                  <a:gd name="connsiteX0" fmla="*/ 204787 w 409575"/>
                  <a:gd name="connsiteY0" fmla="*/ 0 h 723349"/>
                  <a:gd name="connsiteX1" fmla="*/ 280613 w 409575"/>
                  <a:gd name="connsiteY1" fmla="*/ 163318 h 723349"/>
                  <a:gd name="connsiteX2" fmla="*/ 409575 w 409575"/>
                  <a:gd name="connsiteY2" fmla="*/ 163318 h 723349"/>
                  <a:gd name="connsiteX3" fmla="*/ 307181 w 409575"/>
                  <a:gd name="connsiteY3" fmla="*/ 723349 h 723349"/>
                  <a:gd name="connsiteX4" fmla="*/ 102394 w 409575"/>
                  <a:gd name="connsiteY4" fmla="*/ 723349 h 723349"/>
                  <a:gd name="connsiteX5" fmla="*/ 0 w 409575"/>
                  <a:gd name="connsiteY5" fmla="*/ 163318 h 723349"/>
                  <a:gd name="connsiteX6" fmla="*/ 128961 w 409575"/>
                  <a:gd name="connsiteY6" fmla="*/ 163318 h 723349"/>
                  <a:gd name="connsiteX0" fmla="*/ 204787 w 409575"/>
                  <a:gd name="connsiteY0" fmla="*/ 0 h 723349"/>
                  <a:gd name="connsiteX1" fmla="*/ 280613 w 409575"/>
                  <a:gd name="connsiteY1" fmla="*/ 163318 h 723349"/>
                  <a:gd name="connsiteX2" fmla="*/ 409575 w 409575"/>
                  <a:gd name="connsiteY2" fmla="*/ 163318 h 723349"/>
                  <a:gd name="connsiteX3" fmla="*/ 307181 w 409575"/>
                  <a:gd name="connsiteY3" fmla="*/ 723349 h 723349"/>
                  <a:gd name="connsiteX4" fmla="*/ 102394 w 409575"/>
                  <a:gd name="connsiteY4" fmla="*/ 723349 h 723349"/>
                  <a:gd name="connsiteX5" fmla="*/ 0 w 409575"/>
                  <a:gd name="connsiteY5" fmla="*/ 163318 h 723349"/>
                  <a:gd name="connsiteX6" fmla="*/ 204787 w 409575"/>
                  <a:gd name="connsiteY6" fmla="*/ 0 h 723349"/>
                  <a:gd name="connsiteX0" fmla="*/ 204787 w 409575"/>
                  <a:gd name="connsiteY0" fmla="*/ 0 h 723349"/>
                  <a:gd name="connsiteX1" fmla="*/ 409575 w 409575"/>
                  <a:gd name="connsiteY1" fmla="*/ 163318 h 723349"/>
                  <a:gd name="connsiteX2" fmla="*/ 307181 w 409575"/>
                  <a:gd name="connsiteY2" fmla="*/ 723349 h 723349"/>
                  <a:gd name="connsiteX3" fmla="*/ 102394 w 409575"/>
                  <a:gd name="connsiteY3" fmla="*/ 723349 h 723349"/>
                  <a:gd name="connsiteX4" fmla="*/ 0 w 409575"/>
                  <a:gd name="connsiteY4" fmla="*/ 163318 h 723349"/>
                  <a:gd name="connsiteX5" fmla="*/ 204787 w 409575"/>
                  <a:gd name="connsiteY5" fmla="*/ 0 h 723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09575" h="723349">
                    <a:moveTo>
                      <a:pt x="204787" y="0"/>
                    </a:moveTo>
                    <a:lnTo>
                      <a:pt x="409575" y="163318"/>
                    </a:lnTo>
                    <a:lnTo>
                      <a:pt x="307181" y="723349"/>
                    </a:lnTo>
                    <a:lnTo>
                      <a:pt x="102394" y="723349"/>
                    </a:lnTo>
                    <a:lnTo>
                      <a:pt x="0" y="163318"/>
                    </a:lnTo>
                    <a:lnTo>
                      <a:pt x="204787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楕円 417">
                <a:extLst>
                  <a:ext uri="{FF2B5EF4-FFF2-40B4-BE49-F238E27FC236}">
                    <a16:creationId xmlns:a16="http://schemas.microsoft.com/office/drawing/2014/main" id="{CB91EA3D-F5A1-4930-B51D-907626543928}"/>
                  </a:ext>
                </a:extLst>
              </p:cNvPr>
              <p:cNvSpPr/>
              <p:nvPr/>
            </p:nvSpPr>
            <p:spPr>
              <a:xfrm>
                <a:off x="6738723" y="3231894"/>
                <a:ext cx="239417" cy="180131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9" name="楕円 418">
                <a:extLst>
                  <a:ext uri="{FF2B5EF4-FFF2-40B4-BE49-F238E27FC236}">
                    <a16:creationId xmlns:a16="http://schemas.microsoft.com/office/drawing/2014/main" id="{605038F0-352A-4657-8E09-90FDDA8B4F40}"/>
                  </a:ext>
                </a:extLst>
              </p:cNvPr>
              <p:cNvSpPr/>
              <p:nvPr/>
            </p:nvSpPr>
            <p:spPr>
              <a:xfrm flipV="1">
                <a:off x="6839020" y="3256388"/>
                <a:ext cx="38824" cy="2921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0" name="楕円 419">
                <a:extLst>
                  <a:ext uri="{FF2B5EF4-FFF2-40B4-BE49-F238E27FC236}">
                    <a16:creationId xmlns:a16="http://schemas.microsoft.com/office/drawing/2014/main" id="{27331B2B-9DC4-4A58-A67E-10A637551CBE}"/>
                  </a:ext>
                </a:extLst>
              </p:cNvPr>
              <p:cNvSpPr/>
              <p:nvPr/>
            </p:nvSpPr>
            <p:spPr>
              <a:xfrm flipV="1">
                <a:off x="6839020" y="3355275"/>
                <a:ext cx="38824" cy="2921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1" name="楕円 420">
                <a:extLst>
                  <a:ext uri="{FF2B5EF4-FFF2-40B4-BE49-F238E27FC236}">
                    <a16:creationId xmlns:a16="http://schemas.microsoft.com/office/drawing/2014/main" id="{62BC1E89-5833-4D91-8910-DE320C8DAFD7}"/>
                  </a:ext>
                </a:extLst>
              </p:cNvPr>
              <p:cNvSpPr/>
              <p:nvPr/>
            </p:nvSpPr>
            <p:spPr>
              <a:xfrm flipV="1">
                <a:off x="6762954" y="3305070"/>
                <a:ext cx="38824" cy="2921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2" name="楕円 421">
                <a:extLst>
                  <a:ext uri="{FF2B5EF4-FFF2-40B4-BE49-F238E27FC236}">
                    <a16:creationId xmlns:a16="http://schemas.microsoft.com/office/drawing/2014/main" id="{29C9C174-9A12-442C-AAB4-B07C6889B2B9}"/>
                  </a:ext>
                </a:extLst>
              </p:cNvPr>
              <p:cNvSpPr/>
              <p:nvPr/>
            </p:nvSpPr>
            <p:spPr>
              <a:xfrm flipV="1">
                <a:off x="6915087" y="3305070"/>
                <a:ext cx="38824" cy="2921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13" name="楕円 412">
              <a:extLst>
                <a:ext uri="{FF2B5EF4-FFF2-40B4-BE49-F238E27FC236}">
                  <a16:creationId xmlns:a16="http://schemas.microsoft.com/office/drawing/2014/main" id="{44C0FF44-2F55-4913-B252-1D084FB8379F}"/>
                </a:ext>
              </a:extLst>
            </p:cNvPr>
            <p:cNvSpPr/>
            <p:nvPr/>
          </p:nvSpPr>
          <p:spPr>
            <a:xfrm>
              <a:off x="6565519" y="3663473"/>
              <a:ext cx="84708" cy="59520"/>
            </a:xfrm>
            <a:prstGeom prst="ellipse">
              <a:avLst/>
            </a:prstGeom>
            <a:solidFill>
              <a:srgbClr val="FF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楕円 413">
              <a:extLst>
                <a:ext uri="{FF2B5EF4-FFF2-40B4-BE49-F238E27FC236}">
                  <a16:creationId xmlns:a16="http://schemas.microsoft.com/office/drawing/2014/main" id="{E95520AB-11CF-4818-9993-612F4DF319BF}"/>
                </a:ext>
              </a:extLst>
            </p:cNvPr>
            <p:cNvSpPr/>
            <p:nvPr/>
          </p:nvSpPr>
          <p:spPr>
            <a:xfrm>
              <a:off x="7101300" y="3663473"/>
              <a:ext cx="84708" cy="59520"/>
            </a:xfrm>
            <a:prstGeom prst="ellipse">
              <a:avLst/>
            </a:prstGeom>
            <a:solidFill>
              <a:srgbClr val="FF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pptxd05_お内裏様とお雛様のイラスト</dc:title>
  <dc:subject>pptxd05_お内裏様とお雛様のイラスト</dc:subject>
  <dc:creator>でじけろお</dc:creator>
  <cp:revision>1</cp:revision>
  <dcterms:created xsi:type="dcterms:W3CDTF">2018-05-20T00:31:01Z</dcterms:created>
  <dcterms:modified xsi:type="dcterms:W3CDTF">2020-02-17T12:00:13Z</dcterms:modified>
  <cp:version>1</cp:version>
</cp:coreProperties>
</file>