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67" r:id="rId3"/>
    <p:sldId id="468" r:id="rId4"/>
    <p:sldId id="46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BF96C4-E4A1-45FA-97D9-4FBF4D434C07}"/>
              </a:ext>
            </a:extLst>
          </p:cNvPr>
          <p:cNvGrpSpPr/>
          <p:nvPr/>
        </p:nvGrpSpPr>
        <p:grpSpPr>
          <a:xfrm>
            <a:off x="6837258" y="4202872"/>
            <a:ext cx="2171977" cy="2204228"/>
            <a:chOff x="6837258" y="4184169"/>
            <a:chExt cx="2171977" cy="2204228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7F9D5B8-354E-4075-8038-AB25FA7C6141}"/>
                </a:ext>
              </a:extLst>
            </p:cNvPr>
            <p:cNvGrpSpPr/>
            <p:nvPr/>
          </p:nvGrpSpPr>
          <p:grpSpPr>
            <a:xfrm>
              <a:off x="6837258" y="4184169"/>
              <a:ext cx="774977" cy="1369987"/>
              <a:chOff x="6819057" y="4193536"/>
              <a:chExt cx="774977" cy="1369987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D085541-DE4F-4DC2-9C6E-9911BA6B027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32FFC3B5-8F34-46B0-9150-EF8F9D717C80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37FA02ED-B9A0-4DF4-981D-32971F75082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EFACB15-A2F9-486D-8A8D-A11D2566E8C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45E5362-D366-4B85-B450-28A9887E7D35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" name="四角形: 角を丸くする 18">
                <a:extLst>
                  <a:ext uri="{FF2B5EF4-FFF2-40B4-BE49-F238E27FC236}">
                    <a16:creationId xmlns:a16="http://schemas.microsoft.com/office/drawing/2014/main" id="{F8DA8AFA-8ACF-4755-8F57-323E74FCDB79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BDEEA11-C04F-4335-A543-8BD16FF683A9}"/>
                </a:ext>
              </a:extLst>
            </p:cNvPr>
            <p:cNvGrpSpPr/>
            <p:nvPr/>
          </p:nvGrpSpPr>
          <p:grpSpPr>
            <a:xfrm rot="6118944" flipH="1">
              <a:off x="7113835" y="5400417"/>
              <a:ext cx="385320" cy="185443"/>
              <a:chOff x="8308361" y="5778115"/>
              <a:chExt cx="256111" cy="130967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859CD4D0-5015-4CBC-9615-29A7B552DFF4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B491AF85-06BB-4960-9FF5-5E789775C28D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0B960CB-3451-4AB8-B32F-6A493A0E1B0A}"/>
                </a:ext>
              </a:extLst>
            </p:cNvPr>
            <p:cNvGrpSpPr/>
            <p:nvPr/>
          </p:nvGrpSpPr>
          <p:grpSpPr>
            <a:xfrm flipH="1">
              <a:off x="8234258" y="4184169"/>
              <a:ext cx="774977" cy="1501630"/>
              <a:chOff x="7891358" y="4184169"/>
              <a:chExt cx="774977" cy="150163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3C4DBFE-565A-4710-ABDB-165DAC017884}"/>
                  </a:ext>
                </a:extLst>
              </p:cNvPr>
              <p:cNvGrpSpPr/>
              <p:nvPr/>
            </p:nvGrpSpPr>
            <p:grpSpPr>
              <a:xfrm>
                <a:off x="7891358" y="4184169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2DC22A70-2B8A-4F58-8DDC-730AC2E847F2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758C7DDC-058E-4213-AD0C-26F608ADBE0E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D2F28AF-D5CC-410F-A887-45271FB05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70035D7D-21D6-4629-B5FD-74B1014831F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8985D99-010A-48CD-9EAA-D0F02ABE8BCB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四角形: 角を丸くする 18">
                  <a:extLst>
                    <a:ext uri="{FF2B5EF4-FFF2-40B4-BE49-F238E27FC236}">
                      <a16:creationId xmlns:a16="http://schemas.microsoft.com/office/drawing/2014/main" id="{0B57A9FF-4528-498B-B598-C2DA88A996CB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4915CE3-6671-4AF4-B462-653FA5611E0C}"/>
                  </a:ext>
                </a:extLst>
              </p:cNvPr>
              <p:cNvGrpSpPr/>
              <p:nvPr/>
            </p:nvGrpSpPr>
            <p:grpSpPr>
              <a:xfrm rot="6118944" flipH="1">
                <a:off x="8167935" y="5400417"/>
                <a:ext cx="385320" cy="185443"/>
                <a:chOff x="8308361" y="5778115"/>
                <a:chExt cx="256111" cy="130967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0257CC4D-3EF0-41A8-A118-612560DAAC95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EFBA3A71-196F-4D49-ACF3-82A421457226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E4CC83-3073-4745-B6CA-42225E8AC0C4}"/>
              </a:ext>
            </a:extLst>
          </p:cNvPr>
          <p:cNvGrpSpPr/>
          <p:nvPr/>
        </p:nvGrpSpPr>
        <p:grpSpPr>
          <a:xfrm>
            <a:off x="1137559" y="4276085"/>
            <a:ext cx="1763536" cy="2136794"/>
            <a:chOff x="1137559" y="4257382"/>
            <a:chExt cx="1763536" cy="2136794"/>
          </a:xfrm>
        </p:grpSpPr>
        <p:sp>
          <p:nvSpPr>
            <p:cNvPr id="115" name="円/楕円 232">
              <a:extLst>
                <a:ext uri="{FF2B5EF4-FFF2-40B4-BE49-F238E27FC236}">
                  <a16:creationId xmlns:a16="http://schemas.microsoft.com/office/drawing/2014/main" id="{6DA5C3E2-9BA1-4843-9FC7-AD2B7217B99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30">
              <a:extLst>
                <a:ext uri="{FF2B5EF4-FFF2-40B4-BE49-F238E27FC236}">
                  <a16:creationId xmlns:a16="http://schemas.microsoft.com/office/drawing/2014/main" id="{BD8E4D04-B859-442F-838E-D8ADB6300D28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E67CA71-E99F-416D-98AF-DBEFBBD70196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円/楕円 217">
              <a:extLst>
                <a:ext uri="{FF2B5EF4-FFF2-40B4-BE49-F238E27FC236}">
                  <a16:creationId xmlns:a16="http://schemas.microsoft.com/office/drawing/2014/main" id="{195EAB00-A377-4082-97B5-387DB5B6A690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751A329-A4FD-4C1B-8B4C-F13ACD0E7B25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15C7AF0-0D26-4523-8189-C7AD9BC87C74}"/>
                </a:ext>
              </a:extLst>
            </p:cNvPr>
            <p:cNvGrpSpPr/>
            <p:nvPr/>
          </p:nvGrpSpPr>
          <p:grpSpPr>
            <a:xfrm>
              <a:off x="1137559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48B557D-C0D1-48EF-81A3-5DFBE9C67DCE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E2AFB10C-812E-4992-B6B7-072DAC9AB10B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3D99BA52-8B93-4089-91C0-4ED33B4ABAD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25B39CA7-F8EE-47E7-B3B9-17C1B4FCF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C776C004-9EB5-4DE0-8F41-EDE7CD36369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01E3F8B1-BA28-4966-B0EC-A678B41BA94C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四角形: 角を丸くする 18">
                  <a:extLst>
                    <a:ext uri="{FF2B5EF4-FFF2-40B4-BE49-F238E27FC236}">
                      <a16:creationId xmlns:a16="http://schemas.microsoft.com/office/drawing/2014/main" id="{8AE335FE-5529-46AF-AF88-1ECEDDF8453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EC86D2-427D-4BEE-861C-330D08485FA0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62D2DD8-9748-4E25-A580-11C279F1B40B}"/>
                </a:ext>
              </a:extLst>
            </p:cNvPr>
            <p:cNvGrpSpPr/>
            <p:nvPr/>
          </p:nvGrpSpPr>
          <p:grpSpPr>
            <a:xfrm flipH="1">
              <a:off x="2207213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0F83A83-F08F-46E1-A214-8FA3E4840ACC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A7DFCFC0-E216-45F4-BCF4-CDFFA6ADB03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E45389E1-15B6-40A5-B678-A9F9285F9A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FC9B4E21-0E51-4189-8BD7-F18F9790C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1043116B-1AAD-4620-805B-479E38CA9CD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5AA04FE-6903-441D-8063-240314DC9EA3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6" name="四角形: 角を丸くする 18">
                  <a:extLst>
                    <a:ext uri="{FF2B5EF4-FFF2-40B4-BE49-F238E27FC236}">
                      <a16:creationId xmlns:a16="http://schemas.microsoft.com/office/drawing/2014/main" id="{B658B9F9-28A0-4592-BF90-8A2FE2397471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2694D0-B4FD-482E-B5A2-136303C6EE52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4DA6625-3891-4493-B8B4-DF901346FE11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E392AE9-F313-4BBE-8262-DE554AB6AA1F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0D915DF-557A-4A00-8660-2BB8FFA81F66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BFD7792-4601-4237-B00E-7B5A11B09E55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AF494C41-4B4C-41A6-8034-B004C31718F7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B71D740-7C48-4921-8A31-698218C2D0B9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DFCB29-7343-4ABE-8ADB-DBFF69AF6584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5EAEA641-CFAE-46CA-AB9A-232F79538AF4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8CC6DB0-1A5C-4238-BCFC-7CBAE4EA5988}"/>
              </a:ext>
            </a:extLst>
          </p:cNvPr>
          <p:cNvGrpSpPr/>
          <p:nvPr/>
        </p:nvGrpSpPr>
        <p:grpSpPr>
          <a:xfrm>
            <a:off x="4092632" y="4271396"/>
            <a:ext cx="1769452" cy="2261122"/>
            <a:chOff x="4092632" y="4252693"/>
            <a:chExt cx="1769452" cy="2261122"/>
          </a:xfrm>
        </p:grpSpPr>
        <p:sp>
          <p:nvSpPr>
            <p:cNvPr id="150" name="円/楕円 204">
              <a:extLst>
                <a:ext uri="{FF2B5EF4-FFF2-40B4-BE49-F238E27FC236}">
                  <a16:creationId xmlns:a16="http://schemas.microsoft.com/office/drawing/2014/main" id="{ACE93544-CF2E-4C69-B804-6B4EC7FED5E9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02">
              <a:extLst>
                <a:ext uri="{FF2B5EF4-FFF2-40B4-BE49-F238E27FC236}">
                  <a16:creationId xmlns:a16="http://schemas.microsoft.com/office/drawing/2014/main" id="{5A8BBFB4-E847-4FCC-A7A7-592297C72E9D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D28B9B8-45C2-4462-9F2E-970F12DF4286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442A427-BCBD-4311-A5AC-0F85330A305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片側の 2 つの角を丸めた四角形 181">
              <a:extLst>
                <a:ext uri="{FF2B5EF4-FFF2-40B4-BE49-F238E27FC236}">
                  <a16:creationId xmlns:a16="http://schemas.microsoft.com/office/drawing/2014/main" id="{69323706-860A-4299-AD92-CF1AE8B4650B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F4D0209-B293-4382-819F-F4894335C842}"/>
                </a:ext>
              </a:extLst>
            </p:cNvPr>
            <p:cNvGrpSpPr/>
            <p:nvPr/>
          </p:nvGrpSpPr>
          <p:grpSpPr>
            <a:xfrm>
              <a:off x="4092632" y="4257382"/>
              <a:ext cx="693882" cy="1246564"/>
              <a:chOff x="4067186" y="4257382"/>
              <a:chExt cx="693882" cy="124656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3DA4F4F8-66FF-45C4-A9DD-019E8FD8F09E}"/>
                  </a:ext>
                </a:extLst>
              </p:cNvPr>
              <p:cNvGrpSpPr/>
              <p:nvPr/>
            </p:nvGrpSpPr>
            <p:grpSpPr>
              <a:xfrm>
                <a:off x="412085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21A3A6FB-FA8F-4435-8795-DCB4DE020B6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64236181-E373-4C4A-ABA7-AE793F681586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E5E33569-7DEB-4D49-AC2D-810162B68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D1E47F57-E229-4952-80EA-CB21FD5E609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6F143A9-9682-4BD6-A4C9-4AAA27BE3BA4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1" name="四角形: 角を丸くする 18">
                  <a:extLst>
                    <a:ext uri="{FF2B5EF4-FFF2-40B4-BE49-F238E27FC236}">
                      <a16:creationId xmlns:a16="http://schemas.microsoft.com/office/drawing/2014/main" id="{3169E8AF-0B97-4342-B3F1-21C62C98A31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BA210D6-D3E0-4DFB-BFA8-066A73E59C83}"/>
                  </a:ext>
                </a:extLst>
              </p:cNvPr>
              <p:cNvSpPr/>
              <p:nvPr/>
            </p:nvSpPr>
            <p:spPr>
              <a:xfrm rot="18000000" flipH="1">
                <a:off x="406952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10BCEDC-D1E6-410F-8DC6-7A4CEC045D0B}"/>
                </a:ext>
              </a:extLst>
            </p:cNvPr>
            <p:cNvGrpSpPr/>
            <p:nvPr/>
          </p:nvGrpSpPr>
          <p:grpSpPr>
            <a:xfrm>
              <a:off x="5168203" y="4257382"/>
              <a:ext cx="693881" cy="1246564"/>
              <a:chOff x="5131434" y="4257382"/>
              <a:chExt cx="693881" cy="1246564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8BCB0A29-9FA7-4466-AA6B-353BBE0B2698}"/>
                  </a:ext>
                </a:extLst>
              </p:cNvPr>
              <p:cNvGrpSpPr/>
              <p:nvPr/>
            </p:nvGrpSpPr>
            <p:grpSpPr>
              <a:xfrm flipH="1">
                <a:off x="513143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BA28FC43-188E-4D91-B157-09F02B5A208D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9C8AC903-492C-4EBD-85F0-8E4FB401891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9B70EAE6-2EA5-457B-9C00-8D5D84B14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44F4BF24-9399-4A67-BE5E-783096A0E274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39399A00-868B-4360-BF93-2B63863D6CCF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四角形: 角を丸くする 18">
                  <a:extLst>
                    <a:ext uri="{FF2B5EF4-FFF2-40B4-BE49-F238E27FC236}">
                      <a16:creationId xmlns:a16="http://schemas.microsoft.com/office/drawing/2014/main" id="{B1673F57-186E-4593-8EDE-177782F4482E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51538B6-E2B0-449F-8C87-691374A00A0A}"/>
                  </a:ext>
                </a:extLst>
              </p:cNvPr>
              <p:cNvSpPr/>
              <p:nvPr/>
            </p:nvSpPr>
            <p:spPr>
              <a:xfrm rot="3600000">
                <a:off x="5136588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C405CEFE-1FCD-4208-BB05-E14AA9EC3F39}"/>
                </a:ext>
              </a:extLst>
            </p:cNvPr>
            <p:cNvSpPr/>
            <p:nvPr/>
          </p:nvSpPr>
          <p:spPr>
            <a:xfrm rot="2120347" flipH="1">
              <a:off x="4899256" y="5277298"/>
              <a:ext cx="45719" cy="123651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256C6-6540-4B79-A425-2DC5F889CA73}"/>
              </a:ext>
            </a:extLst>
          </p:cNvPr>
          <p:cNvGrpSpPr/>
          <p:nvPr/>
        </p:nvGrpSpPr>
        <p:grpSpPr>
          <a:xfrm>
            <a:off x="978146" y="1140658"/>
            <a:ext cx="2098772" cy="2394741"/>
            <a:chOff x="978146" y="1140658"/>
            <a:chExt cx="2098772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E7B246F-746B-41A0-84BB-CF13F5AC1A1C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E4CB3F8-2072-423F-A131-9F8F05749A47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21B4E793-A2A1-4658-A446-244C1AEAEF1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AA4E290-1D78-4AF8-A7C3-AF0735CEB58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9FBA3C6-F28B-47EA-8AFA-CE81D1E9048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F60F4EE-B5E6-420C-9507-23850E18FF2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169F9FB-3158-477E-8FD1-E731D73B7CDC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46CA0C7-8C7B-4896-A040-FB920F7CB047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026B490-D94C-4789-A820-2C959581297D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FD51B86-DBBC-4E26-BFF2-60B21914D4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6638141B-05D3-49D9-BE22-9E7E2F4647C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D9EF5D21-5DB8-4FD0-9A59-093B17CF1C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A45E048-B591-4FC9-94BD-08C135DFD11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8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5" y="525218"/>
                        <a:pt x="84878" y="445425"/>
                      </a:cubicBezTo>
                      <a:cubicBezTo>
                        <a:pt x="94091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F2B2911-4BFB-49C6-8D5E-FC2DAD500960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2" name="四角形: 角を丸くする 18">
              <a:extLst>
                <a:ext uri="{FF2B5EF4-FFF2-40B4-BE49-F238E27FC236}">
                  <a16:creationId xmlns:a16="http://schemas.microsoft.com/office/drawing/2014/main" id="{716178AA-8142-4807-B65C-9875542A63BF}"/>
                </a:ext>
              </a:extLst>
            </p:cNvPr>
            <p:cNvSpPr/>
            <p:nvPr/>
          </p:nvSpPr>
          <p:spPr>
            <a:xfrm rot="19800000">
              <a:off x="1573552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四角形: 角を丸くする 18">
              <a:extLst>
                <a:ext uri="{FF2B5EF4-FFF2-40B4-BE49-F238E27FC236}">
                  <a16:creationId xmlns:a16="http://schemas.microsoft.com/office/drawing/2014/main" id="{E06C8ACC-64B0-4385-AC34-C906472A057B}"/>
                </a:ext>
              </a:extLst>
            </p:cNvPr>
            <p:cNvSpPr/>
            <p:nvPr/>
          </p:nvSpPr>
          <p:spPr>
            <a:xfrm rot="1800000" flipH="1">
              <a:off x="2301490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64295FF-D5CA-4C6D-B6A9-131E57F2EA15}"/>
              </a:ext>
            </a:extLst>
          </p:cNvPr>
          <p:cNvGrpSpPr/>
          <p:nvPr/>
        </p:nvGrpSpPr>
        <p:grpSpPr>
          <a:xfrm>
            <a:off x="3888325" y="1267878"/>
            <a:ext cx="2148828" cy="2267520"/>
            <a:chOff x="3888325" y="1267878"/>
            <a:chExt cx="2148828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C082925-CB89-41EB-BDD1-3028DF0CE118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A8AACDB-6163-4F84-8B89-0D411DB33FF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27BB39C9-11D2-445C-9080-29E37175049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A536EC3A-71DC-4B8D-ACD2-139BB47F8A9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988C1D2B-DEF7-4FF9-A03D-E501B9F042F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5E34ADF-D8CF-4272-82C4-45FB6D1F4832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1FC5DFF-8CB6-4C26-B795-EB3EEF79F8EC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BCB0954E-75EF-44D1-B1B4-5E881FAA280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15" name="片側の 2 つの角を丸めた四角形 92">
                    <a:extLst>
                      <a:ext uri="{FF2B5EF4-FFF2-40B4-BE49-F238E27FC236}">
                        <a16:creationId xmlns:a16="http://schemas.microsoft.com/office/drawing/2014/main" id="{6DC229ED-B9AF-4AF2-BB98-F5E5FB64E80F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712F49F-3922-44EC-AEFE-A6D61149F049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7170774-0DA9-4C0F-A0CA-7DE3E46BCCA4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9BC73B2-9263-42BA-AB15-4C6CC6F7F2BD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3AD3679-5251-4115-AC9B-DED1BAA87C66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4C91293-6A1F-499D-93FD-C43B79A836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99B4B95-97F0-478C-AC29-9E7B53BFB35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0891301E-E8C0-4515-85FF-5FE4763854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608C40C-5BF5-452D-ABBF-6922F548AD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328D1B0-D193-41B0-A90B-0AA2D5FCE49E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E8255AB-6D1C-431A-9EC1-3AB83183A3F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28" name="片側の 2 つの角を丸めた四角形 92">
                    <a:extLst>
                      <a:ext uri="{FF2B5EF4-FFF2-40B4-BE49-F238E27FC236}">
                        <a16:creationId xmlns:a16="http://schemas.microsoft.com/office/drawing/2014/main" id="{8345E555-ABE1-45F7-A328-D21BD449DB00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48E01E9-2A9D-48EA-8294-152A93BD953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91931D1-B3B4-4EFC-8011-249FEFFBB4DA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4" name="四角形: 角を丸くする 18">
              <a:extLst>
                <a:ext uri="{FF2B5EF4-FFF2-40B4-BE49-F238E27FC236}">
                  <a16:creationId xmlns:a16="http://schemas.microsoft.com/office/drawing/2014/main" id="{6EA1931F-2790-4261-98BF-CADFF0288714}"/>
                </a:ext>
              </a:extLst>
            </p:cNvPr>
            <p:cNvSpPr/>
            <p:nvPr/>
          </p:nvSpPr>
          <p:spPr>
            <a:xfrm rot="19800000">
              <a:off x="4518577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四角形: 角を丸くする 18">
              <a:extLst>
                <a:ext uri="{FF2B5EF4-FFF2-40B4-BE49-F238E27FC236}">
                  <a16:creationId xmlns:a16="http://schemas.microsoft.com/office/drawing/2014/main" id="{608BFCCA-7AF3-400C-8C1F-DCEBF5AD29A4}"/>
                </a:ext>
              </a:extLst>
            </p:cNvPr>
            <p:cNvSpPr/>
            <p:nvPr/>
          </p:nvSpPr>
          <p:spPr>
            <a:xfrm rot="1800000" flipH="1">
              <a:off x="522707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4394B69-5787-4878-92B1-A1F98506AD30}"/>
              </a:ext>
            </a:extLst>
          </p:cNvPr>
          <p:cNvGrpSpPr/>
          <p:nvPr/>
        </p:nvGrpSpPr>
        <p:grpSpPr>
          <a:xfrm>
            <a:off x="6811967" y="1272209"/>
            <a:ext cx="2179152" cy="2263190"/>
            <a:chOff x="6811967" y="1272209"/>
            <a:chExt cx="2179152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A1FCD83-3D97-4807-B213-A8AFFA467AD3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F49BED4-DACB-4974-AB66-6F6DC5B0E1DD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FF6D9F51-184A-44CB-A542-939C6F7ABF8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9A6D36B-5624-47D9-B99A-16A77A573F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D90F7EC1-D01C-468C-BB72-F78AB7576EF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115D029-3E74-41E9-ACE8-F2C2E4B67E8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5B7DEF0-3CCE-40B9-B322-B0D60E8DCF9C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A5EAD90-80EA-4232-8502-89D324807A9D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47" name="片側の 2 つの角を丸めた四角形 92">
                    <a:extLst>
                      <a:ext uri="{FF2B5EF4-FFF2-40B4-BE49-F238E27FC236}">
                        <a16:creationId xmlns:a16="http://schemas.microsoft.com/office/drawing/2014/main" id="{DD26E461-03C5-4ECD-BF91-B4ACD39FA0A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B53F3708-244E-4090-AB8A-1EE65A34B22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75C25BF-CCFA-4125-9ADA-1DAE14B0E1DF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4D07CCB-E48A-433A-ABB0-EDEC3ABC5445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175B5994-C48D-48B6-A61A-037BF3B3D63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FDA1D473-F555-4C9E-8455-20DE3C423C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21889D4C-F338-4CD0-BEE9-96EB3439E2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979C926-37AA-4AE2-B8AC-AF297E4AFB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7221928-CF95-4CBD-8D28-88D2D0558223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9DE4AF-BFDA-44F6-85C6-D662FFD7F572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5E919649-6C07-47BD-AC47-390893C6F70F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62" name="片側の 2 つの角を丸めた四角形 92">
                    <a:extLst>
                      <a:ext uri="{FF2B5EF4-FFF2-40B4-BE49-F238E27FC236}">
                        <a16:creationId xmlns:a16="http://schemas.microsoft.com/office/drawing/2014/main" id="{88292273-A50B-42EE-8FD7-FA6319C95E0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37CB3A33-7BF2-47BE-9FA1-A8E612DF3D0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4C87545-CA86-465F-99B5-3046FD9256A0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9" name="四角形: 角を丸くする 18">
              <a:extLst>
                <a:ext uri="{FF2B5EF4-FFF2-40B4-BE49-F238E27FC236}">
                  <a16:creationId xmlns:a16="http://schemas.microsoft.com/office/drawing/2014/main" id="{D19E0D5E-6CDC-4B5F-ADA4-4C2EB60A7B11}"/>
                </a:ext>
              </a:extLst>
            </p:cNvPr>
            <p:cNvSpPr/>
            <p:nvPr/>
          </p:nvSpPr>
          <p:spPr>
            <a:xfrm rot="19800000">
              <a:off x="744893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四角形: 角を丸くする 18">
              <a:extLst>
                <a:ext uri="{FF2B5EF4-FFF2-40B4-BE49-F238E27FC236}">
                  <a16:creationId xmlns:a16="http://schemas.microsoft.com/office/drawing/2014/main" id="{CE6C217D-5E32-4AEA-B157-A7795BAF7761}"/>
                </a:ext>
              </a:extLst>
            </p:cNvPr>
            <p:cNvSpPr/>
            <p:nvPr/>
          </p:nvSpPr>
          <p:spPr>
            <a:xfrm rot="1800000" flipH="1">
              <a:off x="8171781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B9936CBC-8226-4902-9FDA-CD730194F72E}"/>
              </a:ext>
            </a:extLst>
          </p:cNvPr>
          <p:cNvGrpSpPr/>
          <p:nvPr/>
        </p:nvGrpSpPr>
        <p:grpSpPr>
          <a:xfrm>
            <a:off x="1572091" y="1184908"/>
            <a:ext cx="842284" cy="1090645"/>
            <a:chOff x="1566452" y="1049625"/>
            <a:chExt cx="842284" cy="1090645"/>
          </a:xfrm>
        </p:grpSpPr>
        <p:sp>
          <p:nvSpPr>
            <p:cNvPr id="331" name="楕円 22">
              <a:extLst>
                <a:ext uri="{FF2B5EF4-FFF2-40B4-BE49-F238E27FC236}">
                  <a16:creationId xmlns:a16="http://schemas.microsoft.com/office/drawing/2014/main" id="{F3A342E9-1C55-48AF-B934-16CF31C5CD2A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楕円 22">
              <a:extLst>
                <a:ext uri="{FF2B5EF4-FFF2-40B4-BE49-F238E27FC236}">
                  <a16:creationId xmlns:a16="http://schemas.microsoft.com/office/drawing/2014/main" id="{34EEF87B-E2A5-47CE-B656-3A9701F9E01F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22">
              <a:extLst>
                <a:ext uri="{FF2B5EF4-FFF2-40B4-BE49-F238E27FC236}">
                  <a16:creationId xmlns:a16="http://schemas.microsoft.com/office/drawing/2014/main" id="{5F98040E-B033-4E86-8E10-1FB155D9112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楕円 22">
              <a:extLst>
                <a:ext uri="{FF2B5EF4-FFF2-40B4-BE49-F238E27FC236}">
                  <a16:creationId xmlns:a16="http://schemas.microsoft.com/office/drawing/2014/main" id="{EB73E07E-DD67-4C37-A6C6-095C890BAD1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22">
              <a:extLst>
                <a:ext uri="{FF2B5EF4-FFF2-40B4-BE49-F238E27FC236}">
                  <a16:creationId xmlns:a16="http://schemas.microsoft.com/office/drawing/2014/main" id="{55A8EB4D-BBBF-436B-A655-F9B7D3D5CEB6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098DF87D-53EF-47A0-A88F-8D0939889586}"/>
              </a:ext>
            </a:extLst>
          </p:cNvPr>
          <p:cNvGrpSpPr/>
          <p:nvPr/>
        </p:nvGrpSpPr>
        <p:grpSpPr>
          <a:xfrm>
            <a:off x="4626441" y="1184908"/>
            <a:ext cx="842284" cy="1090645"/>
            <a:chOff x="1566452" y="1049625"/>
            <a:chExt cx="842284" cy="1090645"/>
          </a:xfrm>
        </p:grpSpPr>
        <p:sp>
          <p:nvSpPr>
            <p:cNvPr id="339" name="楕円 22">
              <a:extLst>
                <a:ext uri="{FF2B5EF4-FFF2-40B4-BE49-F238E27FC236}">
                  <a16:creationId xmlns:a16="http://schemas.microsoft.com/office/drawing/2014/main" id="{429DDEED-EA3E-4B2E-A1B6-7A6CA35E14D4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楕円 22">
              <a:extLst>
                <a:ext uri="{FF2B5EF4-FFF2-40B4-BE49-F238E27FC236}">
                  <a16:creationId xmlns:a16="http://schemas.microsoft.com/office/drawing/2014/main" id="{624AC2EF-AA86-4297-860E-083BC018009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楕円 22">
              <a:extLst>
                <a:ext uri="{FF2B5EF4-FFF2-40B4-BE49-F238E27FC236}">
                  <a16:creationId xmlns:a16="http://schemas.microsoft.com/office/drawing/2014/main" id="{64D3B88B-82BC-40E7-8271-820F6AD9530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楕円 22">
              <a:extLst>
                <a:ext uri="{FF2B5EF4-FFF2-40B4-BE49-F238E27FC236}">
                  <a16:creationId xmlns:a16="http://schemas.microsoft.com/office/drawing/2014/main" id="{5E6A9D1F-443B-4B07-89A8-72A9F5E8687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22">
              <a:extLst>
                <a:ext uri="{FF2B5EF4-FFF2-40B4-BE49-F238E27FC236}">
                  <a16:creationId xmlns:a16="http://schemas.microsoft.com/office/drawing/2014/main" id="{60B22EED-3258-4CC3-813C-E92FB66FF2AC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1F254C5C-72CD-4FAB-901A-6E2617C13977}"/>
              </a:ext>
            </a:extLst>
          </p:cNvPr>
          <p:cNvGrpSpPr/>
          <p:nvPr/>
        </p:nvGrpSpPr>
        <p:grpSpPr>
          <a:xfrm>
            <a:off x="7490291" y="1184908"/>
            <a:ext cx="842284" cy="1090645"/>
            <a:chOff x="1566452" y="1049625"/>
            <a:chExt cx="842284" cy="1090645"/>
          </a:xfrm>
        </p:grpSpPr>
        <p:sp>
          <p:nvSpPr>
            <p:cNvPr id="354" name="楕円 22">
              <a:extLst>
                <a:ext uri="{FF2B5EF4-FFF2-40B4-BE49-F238E27FC236}">
                  <a16:creationId xmlns:a16="http://schemas.microsoft.com/office/drawing/2014/main" id="{E591D9A3-3D24-4FA1-B986-7FF15DAB392D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22">
              <a:extLst>
                <a:ext uri="{FF2B5EF4-FFF2-40B4-BE49-F238E27FC236}">
                  <a16:creationId xmlns:a16="http://schemas.microsoft.com/office/drawing/2014/main" id="{B725ACD7-F5DE-409B-9840-B492F4FE3694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楕円 22">
              <a:extLst>
                <a:ext uri="{FF2B5EF4-FFF2-40B4-BE49-F238E27FC236}">
                  <a16:creationId xmlns:a16="http://schemas.microsoft.com/office/drawing/2014/main" id="{9EB8A882-F536-4ECA-B80C-C78241477A6C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22">
              <a:extLst>
                <a:ext uri="{FF2B5EF4-FFF2-40B4-BE49-F238E27FC236}">
                  <a16:creationId xmlns:a16="http://schemas.microsoft.com/office/drawing/2014/main" id="{7DA84533-23B9-4A37-A071-10388B0F8888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楕円 22">
              <a:extLst>
                <a:ext uri="{FF2B5EF4-FFF2-40B4-BE49-F238E27FC236}">
                  <a16:creationId xmlns:a16="http://schemas.microsoft.com/office/drawing/2014/main" id="{A12E71C6-6C7A-4DA7-B536-DCD61CFECC0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37C2DD2D-3452-4952-8583-5725FDBDEE70}"/>
              </a:ext>
            </a:extLst>
          </p:cNvPr>
          <p:cNvGrpSpPr/>
          <p:nvPr/>
        </p:nvGrpSpPr>
        <p:grpSpPr>
          <a:xfrm>
            <a:off x="1572091" y="4211355"/>
            <a:ext cx="842284" cy="1090645"/>
            <a:chOff x="1566452" y="1049625"/>
            <a:chExt cx="842284" cy="1090645"/>
          </a:xfrm>
        </p:grpSpPr>
        <p:sp>
          <p:nvSpPr>
            <p:cNvPr id="362" name="楕円 22">
              <a:extLst>
                <a:ext uri="{FF2B5EF4-FFF2-40B4-BE49-F238E27FC236}">
                  <a16:creationId xmlns:a16="http://schemas.microsoft.com/office/drawing/2014/main" id="{ED264E37-9925-4A51-8659-8CD79174ACD0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楕円 22">
              <a:extLst>
                <a:ext uri="{FF2B5EF4-FFF2-40B4-BE49-F238E27FC236}">
                  <a16:creationId xmlns:a16="http://schemas.microsoft.com/office/drawing/2014/main" id="{9FA495DD-4959-49A3-B572-AE168932A85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楕円 22">
              <a:extLst>
                <a:ext uri="{FF2B5EF4-FFF2-40B4-BE49-F238E27FC236}">
                  <a16:creationId xmlns:a16="http://schemas.microsoft.com/office/drawing/2014/main" id="{986F6C85-62DC-4AA6-B3CA-32B9D63DA968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楕円 22">
              <a:extLst>
                <a:ext uri="{FF2B5EF4-FFF2-40B4-BE49-F238E27FC236}">
                  <a16:creationId xmlns:a16="http://schemas.microsoft.com/office/drawing/2014/main" id="{B29497F4-141A-47A7-99DB-F181A3A84DDB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22">
              <a:extLst>
                <a:ext uri="{FF2B5EF4-FFF2-40B4-BE49-F238E27FC236}">
                  <a16:creationId xmlns:a16="http://schemas.microsoft.com/office/drawing/2014/main" id="{3C017915-2FD0-4764-B3CD-AAD75923999A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A0657A71-CE7A-4268-B502-2094F398D0E5}"/>
              </a:ext>
            </a:extLst>
          </p:cNvPr>
          <p:cNvGrpSpPr/>
          <p:nvPr/>
        </p:nvGrpSpPr>
        <p:grpSpPr>
          <a:xfrm>
            <a:off x="4626441" y="4211355"/>
            <a:ext cx="842284" cy="1090645"/>
            <a:chOff x="1566452" y="1049625"/>
            <a:chExt cx="842284" cy="1090645"/>
          </a:xfrm>
        </p:grpSpPr>
        <p:sp>
          <p:nvSpPr>
            <p:cNvPr id="368" name="楕円 22">
              <a:extLst>
                <a:ext uri="{FF2B5EF4-FFF2-40B4-BE49-F238E27FC236}">
                  <a16:creationId xmlns:a16="http://schemas.microsoft.com/office/drawing/2014/main" id="{39101C44-1549-4C1D-9F77-E47E5EB6CF1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楕円 22">
              <a:extLst>
                <a:ext uri="{FF2B5EF4-FFF2-40B4-BE49-F238E27FC236}">
                  <a16:creationId xmlns:a16="http://schemas.microsoft.com/office/drawing/2014/main" id="{8B0AB111-8DAC-4BA5-800F-0F4FAB637A1D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楕円 22">
              <a:extLst>
                <a:ext uri="{FF2B5EF4-FFF2-40B4-BE49-F238E27FC236}">
                  <a16:creationId xmlns:a16="http://schemas.microsoft.com/office/drawing/2014/main" id="{1FED1EBF-EA7C-4649-AE55-923C6E72FD16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楕円 22">
              <a:extLst>
                <a:ext uri="{FF2B5EF4-FFF2-40B4-BE49-F238E27FC236}">
                  <a16:creationId xmlns:a16="http://schemas.microsoft.com/office/drawing/2014/main" id="{4263F461-04B3-4410-9815-CA6C3D6F7706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22">
              <a:extLst>
                <a:ext uri="{FF2B5EF4-FFF2-40B4-BE49-F238E27FC236}">
                  <a16:creationId xmlns:a16="http://schemas.microsoft.com/office/drawing/2014/main" id="{3807EEA4-1CA6-4E76-9065-CB07372F2A24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90368F73-FA80-46F6-A823-0D07F5B15444}"/>
              </a:ext>
            </a:extLst>
          </p:cNvPr>
          <p:cNvGrpSpPr/>
          <p:nvPr/>
        </p:nvGrpSpPr>
        <p:grpSpPr>
          <a:xfrm>
            <a:off x="7490291" y="4211355"/>
            <a:ext cx="842284" cy="1090645"/>
            <a:chOff x="1566452" y="1049625"/>
            <a:chExt cx="842284" cy="1090645"/>
          </a:xfrm>
        </p:grpSpPr>
        <p:sp>
          <p:nvSpPr>
            <p:cNvPr id="374" name="楕円 22">
              <a:extLst>
                <a:ext uri="{FF2B5EF4-FFF2-40B4-BE49-F238E27FC236}">
                  <a16:creationId xmlns:a16="http://schemas.microsoft.com/office/drawing/2014/main" id="{94FA1AE9-951E-4386-85FF-7CDFAB3BED5E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22">
              <a:extLst>
                <a:ext uri="{FF2B5EF4-FFF2-40B4-BE49-F238E27FC236}">
                  <a16:creationId xmlns:a16="http://schemas.microsoft.com/office/drawing/2014/main" id="{F2471554-D358-4E99-97B5-4A398B4D7F47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楕円 22">
              <a:extLst>
                <a:ext uri="{FF2B5EF4-FFF2-40B4-BE49-F238E27FC236}">
                  <a16:creationId xmlns:a16="http://schemas.microsoft.com/office/drawing/2014/main" id="{CCE0D61F-6184-4065-B170-F51FEC174CA4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楕円 22">
              <a:extLst>
                <a:ext uri="{FF2B5EF4-FFF2-40B4-BE49-F238E27FC236}">
                  <a16:creationId xmlns:a16="http://schemas.microsoft.com/office/drawing/2014/main" id="{DC558A4E-6A53-4FAB-972A-5F50A542B27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22">
              <a:extLst>
                <a:ext uri="{FF2B5EF4-FFF2-40B4-BE49-F238E27FC236}">
                  <a16:creationId xmlns:a16="http://schemas.microsoft.com/office/drawing/2014/main" id="{B00DB58F-5E94-467B-AC02-58ECB0C209A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179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BF96C4-E4A1-45FA-97D9-4FBF4D434C07}"/>
              </a:ext>
            </a:extLst>
          </p:cNvPr>
          <p:cNvGrpSpPr/>
          <p:nvPr/>
        </p:nvGrpSpPr>
        <p:grpSpPr>
          <a:xfrm>
            <a:off x="6837258" y="4202872"/>
            <a:ext cx="2171977" cy="2204228"/>
            <a:chOff x="6837258" y="4184169"/>
            <a:chExt cx="2171977" cy="2204228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7F9D5B8-354E-4075-8038-AB25FA7C6141}"/>
                </a:ext>
              </a:extLst>
            </p:cNvPr>
            <p:cNvGrpSpPr/>
            <p:nvPr/>
          </p:nvGrpSpPr>
          <p:grpSpPr>
            <a:xfrm>
              <a:off x="6837258" y="4184169"/>
              <a:ext cx="774977" cy="1369987"/>
              <a:chOff x="6819057" y="4193536"/>
              <a:chExt cx="774977" cy="1369987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D085541-DE4F-4DC2-9C6E-9911BA6B027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32FFC3B5-8F34-46B0-9150-EF8F9D717C80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37FA02ED-B9A0-4DF4-981D-32971F75082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EFACB15-A2F9-486D-8A8D-A11D2566E8C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45E5362-D366-4B85-B450-28A9887E7D35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" name="四角形: 角を丸くする 18">
                <a:extLst>
                  <a:ext uri="{FF2B5EF4-FFF2-40B4-BE49-F238E27FC236}">
                    <a16:creationId xmlns:a16="http://schemas.microsoft.com/office/drawing/2014/main" id="{F8DA8AFA-8ACF-4755-8F57-323E74FCDB79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BDEEA11-C04F-4335-A543-8BD16FF683A9}"/>
                </a:ext>
              </a:extLst>
            </p:cNvPr>
            <p:cNvGrpSpPr/>
            <p:nvPr/>
          </p:nvGrpSpPr>
          <p:grpSpPr>
            <a:xfrm rot="6118944" flipH="1">
              <a:off x="7113835" y="5400417"/>
              <a:ext cx="385320" cy="185443"/>
              <a:chOff x="8308361" y="5778115"/>
              <a:chExt cx="256111" cy="130967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859CD4D0-5015-4CBC-9615-29A7B552DFF4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B491AF85-06BB-4960-9FF5-5E789775C28D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0B960CB-3451-4AB8-B32F-6A493A0E1B0A}"/>
                </a:ext>
              </a:extLst>
            </p:cNvPr>
            <p:cNvGrpSpPr/>
            <p:nvPr/>
          </p:nvGrpSpPr>
          <p:grpSpPr>
            <a:xfrm flipH="1">
              <a:off x="8234258" y="4184169"/>
              <a:ext cx="774977" cy="1501630"/>
              <a:chOff x="7891358" y="4184169"/>
              <a:chExt cx="774977" cy="150163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3C4DBFE-565A-4710-ABDB-165DAC017884}"/>
                  </a:ext>
                </a:extLst>
              </p:cNvPr>
              <p:cNvGrpSpPr/>
              <p:nvPr/>
            </p:nvGrpSpPr>
            <p:grpSpPr>
              <a:xfrm>
                <a:off x="7891358" y="4184169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2DC22A70-2B8A-4F58-8DDC-730AC2E847F2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758C7DDC-058E-4213-AD0C-26F608ADBE0E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D2F28AF-D5CC-410F-A887-45271FB05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70035D7D-21D6-4629-B5FD-74B1014831F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8985D99-010A-48CD-9EAA-D0F02ABE8BCB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四角形: 角を丸くする 18">
                  <a:extLst>
                    <a:ext uri="{FF2B5EF4-FFF2-40B4-BE49-F238E27FC236}">
                      <a16:creationId xmlns:a16="http://schemas.microsoft.com/office/drawing/2014/main" id="{0B57A9FF-4528-498B-B598-C2DA88A996CB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4915CE3-6671-4AF4-B462-653FA5611E0C}"/>
                  </a:ext>
                </a:extLst>
              </p:cNvPr>
              <p:cNvGrpSpPr/>
              <p:nvPr/>
            </p:nvGrpSpPr>
            <p:grpSpPr>
              <a:xfrm rot="6118944" flipH="1">
                <a:off x="8167935" y="5400417"/>
                <a:ext cx="385320" cy="185443"/>
                <a:chOff x="8308361" y="5778115"/>
                <a:chExt cx="256111" cy="130967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0257CC4D-3EF0-41A8-A118-612560DAAC95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EFBA3A71-196F-4D49-ACF3-82A421457226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E4CC83-3073-4745-B6CA-42225E8AC0C4}"/>
              </a:ext>
            </a:extLst>
          </p:cNvPr>
          <p:cNvGrpSpPr/>
          <p:nvPr/>
        </p:nvGrpSpPr>
        <p:grpSpPr>
          <a:xfrm>
            <a:off x="1137559" y="4276085"/>
            <a:ext cx="1763536" cy="2136794"/>
            <a:chOff x="1137559" y="4257382"/>
            <a:chExt cx="1763536" cy="2136794"/>
          </a:xfrm>
        </p:grpSpPr>
        <p:sp>
          <p:nvSpPr>
            <p:cNvPr id="115" name="円/楕円 232">
              <a:extLst>
                <a:ext uri="{FF2B5EF4-FFF2-40B4-BE49-F238E27FC236}">
                  <a16:creationId xmlns:a16="http://schemas.microsoft.com/office/drawing/2014/main" id="{6DA5C3E2-9BA1-4843-9FC7-AD2B7217B99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30">
              <a:extLst>
                <a:ext uri="{FF2B5EF4-FFF2-40B4-BE49-F238E27FC236}">
                  <a16:creationId xmlns:a16="http://schemas.microsoft.com/office/drawing/2014/main" id="{BD8E4D04-B859-442F-838E-D8ADB6300D28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E67CA71-E99F-416D-98AF-DBEFBBD70196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円/楕円 217">
              <a:extLst>
                <a:ext uri="{FF2B5EF4-FFF2-40B4-BE49-F238E27FC236}">
                  <a16:creationId xmlns:a16="http://schemas.microsoft.com/office/drawing/2014/main" id="{195EAB00-A377-4082-97B5-387DB5B6A690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751A329-A4FD-4C1B-8B4C-F13ACD0E7B25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15C7AF0-0D26-4523-8189-C7AD9BC87C74}"/>
                </a:ext>
              </a:extLst>
            </p:cNvPr>
            <p:cNvGrpSpPr/>
            <p:nvPr/>
          </p:nvGrpSpPr>
          <p:grpSpPr>
            <a:xfrm>
              <a:off x="1137559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48B557D-C0D1-48EF-81A3-5DFBE9C67DCE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E2AFB10C-812E-4992-B6B7-072DAC9AB10B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3D99BA52-8B93-4089-91C0-4ED33B4ABAD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25B39CA7-F8EE-47E7-B3B9-17C1B4FCF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C776C004-9EB5-4DE0-8F41-EDE7CD36369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01E3F8B1-BA28-4966-B0EC-A678B41BA94C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四角形: 角を丸くする 18">
                  <a:extLst>
                    <a:ext uri="{FF2B5EF4-FFF2-40B4-BE49-F238E27FC236}">
                      <a16:creationId xmlns:a16="http://schemas.microsoft.com/office/drawing/2014/main" id="{8AE335FE-5529-46AF-AF88-1ECEDDF8453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EC86D2-427D-4BEE-861C-330D08485FA0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62D2DD8-9748-4E25-A580-11C279F1B40B}"/>
                </a:ext>
              </a:extLst>
            </p:cNvPr>
            <p:cNvGrpSpPr/>
            <p:nvPr/>
          </p:nvGrpSpPr>
          <p:grpSpPr>
            <a:xfrm flipH="1">
              <a:off x="2207213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0F83A83-F08F-46E1-A214-8FA3E4840ACC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A7DFCFC0-E216-45F4-BCF4-CDFFA6ADB03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E45389E1-15B6-40A5-B678-A9F9285F9A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FC9B4E21-0E51-4189-8BD7-F18F9790C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1043116B-1AAD-4620-805B-479E38CA9CD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5AA04FE-6903-441D-8063-240314DC9EA3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6" name="四角形: 角を丸くする 18">
                  <a:extLst>
                    <a:ext uri="{FF2B5EF4-FFF2-40B4-BE49-F238E27FC236}">
                      <a16:creationId xmlns:a16="http://schemas.microsoft.com/office/drawing/2014/main" id="{B658B9F9-28A0-4592-BF90-8A2FE2397471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2694D0-B4FD-482E-B5A2-136303C6EE52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4DA6625-3891-4493-B8B4-DF901346FE11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E392AE9-F313-4BBE-8262-DE554AB6AA1F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0D915DF-557A-4A00-8660-2BB8FFA81F66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BFD7792-4601-4237-B00E-7B5A11B09E55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AF494C41-4B4C-41A6-8034-B004C31718F7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B71D740-7C48-4921-8A31-698218C2D0B9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DFCB29-7343-4ABE-8ADB-DBFF69AF6584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5EAEA641-CFAE-46CA-AB9A-232F79538AF4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8CC6DB0-1A5C-4238-BCFC-7CBAE4EA5988}"/>
              </a:ext>
            </a:extLst>
          </p:cNvPr>
          <p:cNvGrpSpPr/>
          <p:nvPr/>
        </p:nvGrpSpPr>
        <p:grpSpPr>
          <a:xfrm>
            <a:off x="4092632" y="4271396"/>
            <a:ext cx="1769452" cy="2261122"/>
            <a:chOff x="4092632" y="4252693"/>
            <a:chExt cx="1769452" cy="2261122"/>
          </a:xfrm>
        </p:grpSpPr>
        <p:sp>
          <p:nvSpPr>
            <p:cNvPr id="150" name="円/楕円 204">
              <a:extLst>
                <a:ext uri="{FF2B5EF4-FFF2-40B4-BE49-F238E27FC236}">
                  <a16:creationId xmlns:a16="http://schemas.microsoft.com/office/drawing/2014/main" id="{ACE93544-CF2E-4C69-B804-6B4EC7FED5E9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02">
              <a:extLst>
                <a:ext uri="{FF2B5EF4-FFF2-40B4-BE49-F238E27FC236}">
                  <a16:creationId xmlns:a16="http://schemas.microsoft.com/office/drawing/2014/main" id="{5A8BBFB4-E847-4FCC-A7A7-592297C72E9D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D28B9B8-45C2-4462-9F2E-970F12DF4286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442A427-BCBD-4311-A5AC-0F85330A305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片側の 2 つの角を丸めた四角形 181">
              <a:extLst>
                <a:ext uri="{FF2B5EF4-FFF2-40B4-BE49-F238E27FC236}">
                  <a16:creationId xmlns:a16="http://schemas.microsoft.com/office/drawing/2014/main" id="{69323706-860A-4299-AD92-CF1AE8B4650B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F4D0209-B293-4382-819F-F4894335C842}"/>
                </a:ext>
              </a:extLst>
            </p:cNvPr>
            <p:cNvGrpSpPr/>
            <p:nvPr/>
          </p:nvGrpSpPr>
          <p:grpSpPr>
            <a:xfrm>
              <a:off x="4092632" y="4257382"/>
              <a:ext cx="693882" cy="1246564"/>
              <a:chOff x="4067186" y="4257382"/>
              <a:chExt cx="693882" cy="124656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3DA4F4F8-66FF-45C4-A9DD-019E8FD8F09E}"/>
                  </a:ext>
                </a:extLst>
              </p:cNvPr>
              <p:cNvGrpSpPr/>
              <p:nvPr/>
            </p:nvGrpSpPr>
            <p:grpSpPr>
              <a:xfrm>
                <a:off x="412085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21A3A6FB-FA8F-4435-8795-DCB4DE020B6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64236181-E373-4C4A-ABA7-AE793F681586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E5E33569-7DEB-4D49-AC2D-810162B68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D1E47F57-E229-4952-80EA-CB21FD5E609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6F143A9-9682-4BD6-A4C9-4AAA27BE3BA4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1" name="四角形: 角を丸くする 18">
                  <a:extLst>
                    <a:ext uri="{FF2B5EF4-FFF2-40B4-BE49-F238E27FC236}">
                      <a16:creationId xmlns:a16="http://schemas.microsoft.com/office/drawing/2014/main" id="{3169E8AF-0B97-4342-B3F1-21C62C98A31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BA210D6-D3E0-4DFB-BFA8-066A73E59C83}"/>
                  </a:ext>
                </a:extLst>
              </p:cNvPr>
              <p:cNvSpPr/>
              <p:nvPr/>
            </p:nvSpPr>
            <p:spPr>
              <a:xfrm rot="18000000" flipH="1">
                <a:off x="406952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10BCEDC-D1E6-410F-8DC6-7A4CEC045D0B}"/>
                </a:ext>
              </a:extLst>
            </p:cNvPr>
            <p:cNvGrpSpPr/>
            <p:nvPr/>
          </p:nvGrpSpPr>
          <p:grpSpPr>
            <a:xfrm>
              <a:off x="5168203" y="4257382"/>
              <a:ext cx="693881" cy="1246564"/>
              <a:chOff x="5131434" y="4257382"/>
              <a:chExt cx="693881" cy="1246564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8BCB0A29-9FA7-4466-AA6B-353BBE0B2698}"/>
                  </a:ext>
                </a:extLst>
              </p:cNvPr>
              <p:cNvGrpSpPr/>
              <p:nvPr/>
            </p:nvGrpSpPr>
            <p:grpSpPr>
              <a:xfrm flipH="1">
                <a:off x="513143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BA28FC43-188E-4D91-B157-09F02B5A208D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9C8AC903-492C-4EBD-85F0-8E4FB401891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9B70EAE6-2EA5-457B-9C00-8D5D84B14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44F4BF24-9399-4A67-BE5E-783096A0E274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39399A00-868B-4360-BF93-2B63863D6CCF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四角形: 角を丸くする 18">
                  <a:extLst>
                    <a:ext uri="{FF2B5EF4-FFF2-40B4-BE49-F238E27FC236}">
                      <a16:creationId xmlns:a16="http://schemas.microsoft.com/office/drawing/2014/main" id="{B1673F57-186E-4593-8EDE-177782F4482E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51538B6-E2B0-449F-8C87-691374A00A0A}"/>
                  </a:ext>
                </a:extLst>
              </p:cNvPr>
              <p:cNvSpPr/>
              <p:nvPr/>
            </p:nvSpPr>
            <p:spPr>
              <a:xfrm rot="3600000">
                <a:off x="5136588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C405CEFE-1FCD-4208-BB05-E14AA9EC3F39}"/>
                </a:ext>
              </a:extLst>
            </p:cNvPr>
            <p:cNvSpPr/>
            <p:nvPr/>
          </p:nvSpPr>
          <p:spPr>
            <a:xfrm rot="2120347" flipH="1">
              <a:off x="4899256" y="5277298"/>
              <a:ext cx="45719" cy="123651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256C6-6540-4B79-A425-2DC5F889CA73}"/>
              </a:ext>
            </a:extLst>
          </p:cNvPr>
          <p:cNvGrpSpPr/>
          <p:nvPr/>
        </p:nvGrpSpPr>
        <p:grpSpPr>
          <a:xfrm>
            <a:off x="978146" y="1140658"/>
            <a:ext cx="2098772" cy="2394741"/>
            <a:chOff x="978146" y="1140658"/>
            <a:chExt cx="2098772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E7B246F-746B-41A0-84BB-CF13F5AC1A1C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E4CB3F8-2072-423F-A131-9F8F05749A47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21B4E793-A2A1-4658-A446-244C1AEAEF1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AA4E290-1D78-4AF8-A7C3-AF0735CEB58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9FBA3C6-F28B-47EA-8AFA-CE81D1E9048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F60F4EE-B5E6-420C-9507-23850E18FF2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169F9FB-3158-477E-8FD1-E731D73B7CDC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46CA0C7-8C7B-4896-A040-FB920F7CB047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026B490-D94C-4789-A820-2C959581297D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FD51B86-DBBC-4E26-BFF2-60B21914D4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6638141B-05D3-49D9-BE22-9E7E2F4647C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D9EF5D21-5DB8-4FD0-9A59-093B17CF1C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A45E048-B591-4FC9-94BD-08C135DFD11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8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5" y="525218"/>
                        <a:pt x="84878" y="445425"/>
                      </a:cubicBezTo>
                      <a:cubicBezTo>
                        <a:pt x="94091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F2B2911-4BFB-49C6-8D5E-FC2DAD500960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2" name="四角形: 角を丸くする 18">
              <a:extLst>
                <a:ext uri="{FF2B5EF4-FFF2-40B4-BE49-F238E27FC236}">
                  <a16:creationId xmlns:a16="http://schemas.microsoft.com/office/drawing/2014/main" id="{716178AA-8142-4807-B65C-9875542A63BF}"/>
                </a:ext>
              </a:extLst>
            </p:cNvPr>
            <p:cNvSpPr/>
            <p:nvPr/>
          </p:nvSpPr>
          <p:spPr>
            <a:xfrm rot="19800000">
              <a:off x="1573552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四角形: 角を丸くする 18">
              <a:extLst>
                <a:ext uri="{FF2B5EF4-FFF2-40B4-BE49-F238E27FC236}">
                  <a16:creationId xmlns:a16="http://schemas.microsoft.com/office/drawing/2014/main" id="{E06C8ACC-64B0-4385-AC34-C906472A057B}"/>
                </a:ext>
              </a:extLst>
            </p:cNvPr>
            <p:cNvSpPr/>
            <p:nvPr/>
          </p:nvSpPr>
          <p:spPr>
            <a:xfrm rot="1800000" flipH="1">
              <a:off x="2301490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64295FF-D5CA-4C6D-B6A9-131E57F2EA15}"/>
              </a:ext>
            </a:extLst>
          </p:cNvPr>
          <p:cNvGrpSpPr/>
          <p:nvPr/>
        </p:nvGrpSpPr>
        <p:grpSpPr>
          <a:xfrm>
            <a:off x="3888325" y="1267878"/>
            <a:ext cx="2148828" cy="2267520"/>
            <a:chOff x="3888325" y="1267878"/>
            <a:chExt cx="2148828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C082925-CB89-41EB-BDD1-3028DF0CE118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A8AACDB-6163-4F84-8B89-0D411DB33FF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27BB39C9-11D2-445C-9080-29E37175049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A536EC3A-71DC-4B8D-ACD2-139BB47F8A9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988C1D2B-DEF7-4FF9-A03D-E501B9F042F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5E34ADF-D8CF-4272-82C4-45FB6D1F4832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1FC5DFF-8CB6-4C26-B795-EB3EEF79F8EC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BCB0954E-75EF-44D1-B1B4-5E881FAA280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15" name="片側の 2 つの角を丸めた四角形 92">
                    <a:extLst>
                      <a:ext uri="{FF2B5EF4-FFF2-40B4-BE49-F238E27FC236}">
                        <a16:creationId xmlns:a16="http://schemas.microsoft.com/office/drawing/2014/main" id="{6DC229ED-B9AF-4AF2-BB98-F5E5FB64E80F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712F49F-3922-44EC-AEFE-A6D61149F049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7170774-0DA9-4C0F-A0CA-7DE3E46BCCA4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9BC73B2-9263-42BA-AB15-4C6CC6F7F2BD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3AD3679-5251-4115-AC9B-DED1BAA87C66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4C91293-6A1F-499D-93FD-C43B79A836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99B4B95-97F0-478C-AC29-9E7B53BFB35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0891301E-E8C0-4515-85FF-5FE4763854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608C40C-5BF5-452D-ABBF-6922F548AD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328D1B0-D193-41B0-A90B-0AA2D5FCE49E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E8255AB-6D1C-431A-9EC1-3AB83183A3F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28" name="片側の 2 つの角を丸めた四角形 92">
                    <a:extLst>
                      <a:ext uri="{FF2B5EF4-FFF2-40B4-BE49-F238E27FC236}">
                        <a16:creationId xmlns:a16="http://schemas.microsoft.com/office/drawing/2014/main" id="{8345E555-ABE1-45F7-A328-D21BD449DB00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48E01E9-2A9D-48EA-8294-152A93BD953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91931D1-B3B4-4EFC-8011-249FEFFBB4DA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4" name="四角形: 角を丸くする 18">
              <a:extLst>
                <a:ext uri="{FF2B5EF4-FFF2-40B4-BE49-F238E27FC236}">
                  <a16:creationId xmlns:a16="http://schemas.microsoft.com/office/drawing/2014/main" id="{6EA1931F-2790-4261-98BF-CADFF0288714}"/>
                </a:ext>
              </a:extLst>
            </p:cNvPr>
            <p:cNvSpPr/>
            <p:nvPr/>
          </p:nvSpPr>
          <p:spPr>
            <a:xfrm rot="19800000">
              <a:off x="4518577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四角形: 角を丸くする 18">
              <a:extLst>
                <a:ext uri="{FF2B5EF4-FFF2-40B4-BE49-F238E27FC236}">
                  <a16:creationId xmlns:a16="http://schemas.microsoft.com/office/drawing/2014/main" id="{608BFCCA-7AF3-400C-8C1F-DCEBF5AD29A4}"/>
                </a:ext>
              </a:extLst>
            </p:cNvPr>
            <p:cNvSpPr/>
            <p:nvPr/>
          </p:nvSpPr>
          <p:spPr>
            <a:xfrm rot="1800000" flipH="1">
              <a:off x="522707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4394B69-5787-4878-92B1-A1F98506AD30}"/>
              </a:ext>
            </a:extLst>
          </p:cNvPr>
          <p:cNvGrpSpPr/>
          <p:nvPr/>
        </p:nvGrpSpPr>
        <p:grpSpPr>
          <a:xfrm>
            <a:off x="6811967" y="1272209"/>
            <a:ext cx="2179152" cy="2263190"/>
            <a:chOff x="6811967" y="1272209"/>
            <a:chExt cx="2179152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A1FCD83-3D97-4807-B213-A8AFFA467AD3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F49BED4-DACB-4974-AB66-6F6DC5B0E1DD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FF6D9F51-184A-44CB-A542-939C6F7ABF8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9A6D36B-5624-47D9-B99A-16A77A573F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D90F7EC1-D01C-468C-BB72-F78AB7576EF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115D029-3E74-41E9-ACE8-F2C2E4B67E8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5B7DEF0-3CCE-40B9-B322-B0D60E8DCF9C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A5EAD90-80EA-4232-8502-89D324807A9D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47" name="片側の 2 つの角を丸めた四角形 92">
                    <a:extLst>
                      <a:ext uri="{FF2B5EF4-FFF2-40B4-BE49-F238E27FC236}">
                        <a16:creationId xmlns:a16="http://schemas.microsoft.com/office/drawing/2014/main" id="{DD26E461-03C5-4ECD-BF91-B4ACD39FA0A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B53F3708-244E-4090-AB8A-1EE65A34B22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75C25BF-CCFA-4125-9ADA-1DAE14B0E1DF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4D07CCB-E48A-433A-ABB0-EDEC3ABC5445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175B5994-C48D-48B6-A61A-037BF3B3D63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FDA1D473-F555-4C9E-8455-20DE3C423C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21889D4C-F338-4CD0-BEE9-96EB3439E2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979C926-37AA-4AE2-B8AC-AF297E4AFB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7221928-CF95-4CBD-8D28-88D2D0558223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9DE4AF-BFDA-44F6-85C6-D662FFD7F572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5E919649-6C07-47BD-AC47-390893C6F70F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62" name="片側の 2 つの角を丸めた四角形 92">
                    <a:extLst>
                      <a:ext uri="{FF2B5EF4-FFF2-40B4-BE49-F238E27FC236}">
                        <a16:creationId xmlns:a16="http://schemas.microsoft.com/office/drawing/2014/main" id="{88292273-A50B-42EE-8FD7-FA6319C95E0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37CB3A33-7BF2-47BE-9FA1-A8E612DF3D0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4C87545-CA86-465F-99B5-3046FD9256A0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9" name="四角形: 角を丸くする 18">
              <a:extLst>
                <a:ext uri="{FF2B5EF4-FFF2-40B4-BE49-F238E27FC236}">
                  <a16:creationId xmlns:a16="http://schemas.microsoft.com/office/drawing/2014/main" id="{D19E0D5E-6CDC-4B5F-ADA4-4C2EB60A7B11}"/>
                </a:ext>
              </a:extLst>
            </p:cNvPr>
            <p:cNvSpPr/>
            <p:nvPr/>
          </p:nvSpPr>
          <p:spPr>
            <a:xfrm rot="19800000">
              <a:off x="744893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四角形: 角を丸くする 18">
              <a:extLst>
                <a:ext uri="{FF2B5EF4-FFF2-40B4-BE49-F238E27FC236}">
                  <a16:creationId xmlns:a16="http://schemas.microsoft.com/office/drawing/2014/main" id="{CE6C217D-5E32-4AEA-B157-A7795BAF7761}"/>
                </a:ext>
              </a:extLst>
            </p:cNvPr>
            <p:cNvSpPr/>
            <p:nvPr/>
          </p:nvSpPr>
          <p:spPr>
            <a:xfrm rot="1800000" flipH="1">
              <a:off x="8171781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223" name="フリーフォーム: 図形 222">
            <a:extLst>
              <a:ext uri="{FF2B5EF4-FFF2-40B4-BE49-F238E27FC236}">
                <a16:creationId xmlns:a16="http://schemas.microsoft.com/office/drawing/2014/main" id="{1FE952A4-891E-4BCE-B5F5-BC0DA8F647C0}"/>
              </a:ext>
            </a:extLst>
          </p:cNvPr>
          <p:cNvSpPr/>
          <p:nvPr/>
        </p:nvSpPr>
        <p:spPr>
          <a:xfrm>
            <a:off x="76761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5" name="フリーフォーム: 図形 224">
            <a:extLst>
              <a:ext uri="{FF2B5EF4-FFF2-40B4-BE49-F238E27FC236}">
                <a16:creationId xmlns:a16="http://schemas.microsoft.com/office/drawing/2014/main" id="{C2134571-DF65-4874-8190-536099181406}"/>
              </a:ext>
            </a:extLst>
          </p:cNvPr>
          <p:cNvSpPr/>
          <p:nvPr/>
        </p:nvSpPr>
        <p:spPr>
          <a:xfrm>
            <a:off x="373941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DC3A0A0B-EC87-4878-8CF9-471A0CE00E1D}"/>
              </a:ext>
            </a:extLst>
          </p:cNvPr>
          <p:cNvSpPr/>
          <p:nvPr/>
        </p:nvSpPr>
        <p:spPr>
          <a:xfrm>
            <a:off x="666676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7" name="フリーフォーム: 図形 236">
            <a:extLst>
              <a:ext uri="{FF2B5EF4-FFF2-40B4-BE49-F238E27FC236}">
                <a16:creationId xmlns:a16="http://schemas.microsoft.com/office/drawing/2014/main" id="{A78CEB52-5B5B-4D79-8340-4A1FD0C9789E}"/>
              </a:ext>
            </a:extLst>
          </p:cNvPr>
          <p:cNvSpPr/>
          <p:nvPr/>
        </p:nvSpPr>
        <p:spPr>
          <a:xfrm>
            <a:off x="76761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D6349774-E446-4CEE-B3FB-1C7BE4AC6B35}"/>
              </a:ext>
            </a:extLst>
          </p:cNvPr>
          <p:cNvSpPr/>
          <p:nvPr/>
        </p:nvSpPr>
        <p:spPr>
          <a:xfrm>
            <a:off x="373941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5" name="フリーフォーム: 図形 244">
            <a:extLst>
              <a:ext uri="{FF2B5EF4-FFF2-40B4-BE49-F238E27FC236}">
                <a16:creationId xmlns:a16="http://schemas.microsoft.com/office/drawing/2014/main" id="{A3B26999-9B0C-4545-98AA-560289B6D560}"/>
              </a:ext>
            </a:extLst>
          </p:cNvPr>
          <p:cNvSpPr/>
          <p:nvPr/>
        </p:nvSpPr>
        <p:spPr>
          <a:xfrm>
            <a:off x="666676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5058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BF96C4-E4A1-45FA-97D9-4FBF4D434C07}"/>
              </a:ext>
            </a:extLst>
          </p:cNvPr>
          <p:cNvGrpSpPr/>
          <p:nvPr/>
        </p:nvGrpSpPr>
        <p:grpSpPr>
          <a:xfrm>
            <a:off x="6837258" y="4202872"/>
            <a:ext cx="2171977" cy="2204228"/>
            <a:chOff x="6837258" y="4184169"/>
            <a:chExt cx="2171977" cy="2204228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7F9D5B8-354E-4075-8038-AB25FA7C6141}"/>
                </a:ext>
              </a:extLst>
            </p:cNvPr>
            <p:cNvGrpSpPr/>
            <p:nvPr/>
          </p:nvGrpSpPr>
          <p:grpSpPr>
            <a:xfrm>
              <a:off x="6837258" y="4184169"/>
              <a:ext cx="774977" cy="1369987"/>
              <a:chOff x="6819057" y="4193536"/>
              <a:chExt cx="774977" cy="1369987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D085541-DE4F-4DC2-9C6E-9911BA6B027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32FFC3B5-8F34-46B0-9150-EF8F9D717C80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37FA02ED-B9A0-4DF4-981D-32971F75082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EFACB15-A2F9-486D-8A8D-A11D2566E8C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45E5362-D366-4B85-B450-28A9887E7D35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" name="四角形: 角を丸くする 18">
                <a:extLst>
                  <a:ext uri="{FF2B5EF4-FFF2-40B4-BE49-F238E27FC236}">
                    <a16:creationId xmlns:a16="http://schemas.microsoft.com/office/drawing/2014/main" id="{F8DA8AFA-8ACF-4755-8F57-323E74FCDB79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BDEEA11-C04F-4335-A543-8BD16FF683A9}"/>
                </a:ext>
              </a:extLst>
            </p:cNvPr>
            <p:cNvGrpSpPr/>
            <p:nvPr/>
          </p:nvGrpSpPr>
          <p:grpSpPr>
            <a:xfrm rot="6118944" flipH="1">
              <a:off x="7113835" y="5400417"/>
              <a:ext cx="385320" cy="185443"/>
              <a:chOff x="8308361" y="5778115"/>
              <a:chExt cx="256111" cy="130967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859CD4D0-5015-4CBC-9615-29A7B552DFF4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B491AF85-06BB-4960-9FF5-5E789775C28D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0B960CB-3451-4AB8-B32F-6A493A0E1B0A}"/>
                </a:ext>
              </a:extLst>
            </p:cNvPr>
            <p:cNvGrpSpPr/>
            <p:nvPr/>
          </p:nvGrpSpPr>
          <p:grpSpPr>
            <a:xfrm flipH="1">
              <a:off x="8234258" y="4184169"/>
              <a:ext cx="774977" cy="1501630"/>
              <a:chOff x="7891358" y="4184169"/>
              <a:chExt cx="774977" cy="150163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3C4DBFE-565A-4710-ABDB-165DAC017884}"/>
                  </a:ext>
                </a:extLst>
              </p:cNvPr>
              <p:cNvGrpSpPr/>
              <p:nvPr/>
            </p:nvGrpSpPr>
            <p:grpSpPr>
              <a:xfrm>
                <a:off x="7891358" y="4184169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2DC22A70-2B8A-4F58-8DDC-730AC2E847F2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758C7DDC-058E-4213-AD0C-26F608ADBE0E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D2F28AF-D5CC-410F-A887-45271FB05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70035D7D-21D6-4629-B5FD-74B1014831F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8985D99-010A-48CD-9EAA-D0F02ABE8BCB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四角形: 角を丸くする 18">
                  <a:extLst>
                    <a:ext uri="{FF2B5EF4-FFF2-40B4-BE49-F238E27FC236}">
                      <a16:creationId xmlns:a16="http://schemas.microsoft.com/office/drawing/2014/main" id="{0B57A9FF-4528-498B-B598-C2DA88A996CB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4915CE3-6671-4AF4-B462-653FA5611E0C}"/>
                  </a:ext>
                </a:extLst>
              </p:cNvPr>
              <p:cNvGrpSpPr/>
              <p:nvPr/>
            </p:nvGrpSpPr>
            <p:grpSpPr>
              <a:xfrm rot="6118944" flipH="1">
                <a:off x="8167935" y="5400417"/>
                <a:ext cx="385320" cy="185443"/>
                <a:chOff x="8308361" y="5778115"/>
                <a:chExt cx="256111" cy="130967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0257CC4D-3EF0-41A8-A118-612560DAAC95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EFBA3A71-196F-4D49-ACF3-82A421457226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E4CC83-3073-4745-B6CA-42225E8AC0C4}"/>
              </a:ext>
            </a:extLst>
          </p:cNvPr>
          <p:cNvGrpSpPr/>
          <p:nvPr/>
        </p:nvGrpSpPr>
        <p:grpSpPr>
          <a:xfrm>
            <a:off x="1137559" y="4276085"/>
            <a:ext cx="1763536" cy="2136794"/>
            <a:chOff x="1137559" y="4257382"/>
            <a:chExt cx="1763536" cy="2136794"/>
          </a:xfrm>
        </p:grpSpPr>
        <p:sp>
          <p:nvSpPr>
            <p:cNvPr id="115" name="円/楕円 232">
              <a:extLst>
                <a:ext uri="{FF2B5EF4-FFF2-40B4-BE49-F238E27FC236}">
                  <a16:creationId xmlns:a16="http://schemas.microsoft.com/office/drawing/2014/main" id="{6DA5C3E2-9BA1-4843-9FC7-AD2B7217B99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30">
              <a:extLst>
                <a:ext uri="{FF2B5EF4-FFF2-40B4-BE49-F238E27FC236}">
                  <a16:creationId xmlns:a16="http://schemas.microsoft.com/office/drawing/2014/main" id="{BD8E4D04-B859-442F-838E-D8ADB6300D28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E67CA71-E99F-416D-98AF-DBEFBBD70196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円/楕円 217">
              <a:extLst>
                <a:ext uri="{FF2B5EF4-FFF2-40B4-BE49-F238E27FC236}">
                  <a16:creationId xmlns:a16="http://schemas.microsoft.com/office/drawing/2014/main" id="{195EAB00-A377-4082-97B5-387DB5B6A690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751A329-A4FD-4C1B-8B4C-F13ACD0E7B25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15C7AF0-0D26-4523-8189-C7AD9BC87C74}"/>
                </a:ext>
              </a:extLst>
            </p:cNvPr>
            <p:cNvGrpSpPr/>
            <p:nvPr/>
          </p:nvGrpSpPr>
          <p:grpSpPr>
            <a:xfrm>
              <a:off x="1137559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48B557D-C0D1-48EF-81A3-5DFBE9C67DCE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E2AFB10C-812E-4992-B6B7-072DAC9AB10B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3D99BA52-8B93-4089-91C0-4ED33B4ABAD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25B39CA7-F8EE-47E7-B3B9-17C1B4FCF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C776C004-9EB5-4DE0-8F41-EDE7CD36369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01E3F8B1-BA28-4966-B0EC-A678B41BA94C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四角形: 角を丸くする 18">
                  <a:extLst>
                    <a:ext uri="{FF2B5EF4-FFF2-40B4-BE49-F238E27FC236}">
                      <a16:creationId xmlns:a16="http://schemas.microsoft.com/office/drawing/2014/main" id="{8AE335FE-5529-46AF-AF88-1ECEDDF8453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EC86D2-427D-4BEE-861C-330D08485FA0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62D2DD8-9748-4E25-A580-11C279F1B40B}"/>
                </a:ext>
              </a:extLst>
            </p:cNvPr>
            <p:cNvGrpSpPr/>
            <p:nvPr/>
          </p:nvGrpSpPr>
          <p:grpSpPr>
            <a:xfrm flipH="1">
              <a:off x="2207213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0F83A83-F08F-46E1-A214-8FA3E4840ACC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A7DFCFC0-E216-45F4-BCF4-CDFFA6ADB03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E45389E1-15B6-40A5-B678-A9F9285F9A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FC9B4E21-0E51-4189-8BD7-F18F9790C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1043116B-1AAD-4620-805B-479E38CA9CD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5AA04FE-6903-441D-8063-240314DC9EA3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6" name="四角形: 角を丸くする 18">
                  <a:extLst>
                    <a:ext uri="{FF2B5EF4-FFF2-40B4-BE49-F238E27FC236}">
                      <a16:creationId xmlns:a16="http://schemas.microsoft.com/office/drawing/2014/main" id="{B658B9F9-28A0-4592-BF90-8A2FE2397471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2694D0-B4FD-482E-B5A2-136303C6EE52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4DA6625-3891-4493-B8B4-DF901346FE11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E392AE9-F313-4BBE-8262-DE554AB6AA1F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0D915DF-557A-4A00-8660-2BB8FFA81F66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BFD7792-4601-4237-B00E-7B5A11B09E55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AF494C41-4B4C-41A6-8034-B004C31718F7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B71D740-7C48-4921-8A31-698218C2D0B9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DFCB29-7343-4ABE-8ADB-DBFF69AF6584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5EAEA641-CFAE-46CA-AB9A-232F79538AF4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8CC6DB0-1A5C-4238-BCFC-7CBAE4EA5988}"/>
              </a:ext>
            </a:extLst>
          </p:cNvPr>
          <p:cNvGrpSpPr/>
          <p:nvPr/>
        </p:nvGrpSpPr>
        <p:grpSpPr>
          <a:xfrm>
            <a:off x="4092632" y="4271396"/>
            <a:ext cx="1769452" cy="2261122"/>
            <a:chOff x="4092632" y="4252693"/>
            <a:chExt cx="1769452" cy="2261122"/>
          </a:xfrm>
        </p:grpSpPr>
        <p:sp>
          <p:nvSpPr>
            <p:cNvPr id="150" name="円/楕円 204">
              <a:extLst>
                <a:ext uri="{FF2B5EF4-FFF2-40B4-BE49-F238E27FC236}">
                  <a16:creationId xmlns:a16="http://schemas.microsoft.com/office/drawing/2014/main" id="{ACE93544-CF2E-4C69-B804-6B4EC7FED5E9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02">
              <a:extLst>
                <a:ext uri="{FF2B5EF4-FFF2-40B4-BE49-F238E27FC236}">
                  <a16:creationId xmlns:a16="http://schemas.microsoft.com/office/drawing/2014/main" id="{5A8BBFB4-E847-4FCC-A7A7-592297C72E9D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D28B9B8-45C2-4462-9F2E-970F12DF4286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442A427-BCBD-4311-A5AC-0F85330A305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片側の 2 つの角を丸めた四角形 181">
              <a:extLst>
                <a:ext uri="{FF2B5EF4-FFF2-40B4-BE49-F238E27FC236}">
                  <a16:creationId xmlns:a16="http://schemas.microsoft.com/office/drawing/2014/main" id="{69323706-860A-4299-AD92-CF1AE8B4650B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F4D0209-B293-4382-819F-F4894335C842}"/>
                </a:ext>
              </a:extLst>
            </p:cNvPr>
            <p:cNvGrpSpPr/>
            <p:nvPr/>
          </p:nvGrpSpPr>
          <p:grpSpPr>
            <a:xfrm>
              <a:off x="4092632" y="4257382"/>
              <a:ext cx="693882" cy="1246564"/>
              <a:chOff x="4067186" y="4257382"/>
              <a:chExt cx="693882" cy="124656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3DA4F4F8-66FF-45C4-A9DD-019E8FD8F09E}"/>
                  </a:ext>
                </a:extLst>
              </p:cNvPr>
              <p:cNvGrpSpPr/>
              <p:nvPr/>
            </p:nvGrpSpPr>
            <p:grpSpPr>
              <a:xfrm>
                <a:off x="412085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21A3A6FB-FA8F-4435-8795-DCB4DE020B6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64236181-E373-4C4A-ABA7-AE793F681586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E5E33569-7DEB-4D49-AC2D-810162B68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D1E47F57-E229-4952-80EA-CB21FD5E609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6F143A9-9682-4BD6-A4C9-4AAA27BE3BA4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1" name="四角形: 角を丸くする 18">
                  <a:extLst>
                    <a:ext uri="{FF2B5EF4-FFF2-40B4-BE49-F238E27FC236}">
                      <a16:creationId xmlns:a16="http://schemas.microsoft.com/office/drawing/2014/main" id="{3169E8AF-0B97-4342-B3F1-21C62C98A31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BA210D6-D3E0-4DFB-BFA8-066A73E59C83}"/>
                  </a:ext>
                </a:extLst>
              </p:cNvPr>
              <p:cNvSpPr/>
              <p:nvPr/>
            </p:nvSpPr>
            <p:spPr>
              <a:xfrm rot="18000000" flipH="1">
                <a:off x="406952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10BCEDC-D1E6-410F-8DC6-7A4CEC045D0B}"/>
                </a:ext>
              </a:extLst>
            </p:cNvPr>
            <p:cNvGrpSpPr/>
            <p:nvPr/>
          </p:nvGrpSpPr>
          <p:grpSpPr>
            <a:xfrm>
              <a:off x="5168203" y="4257382"/>
              <a:ext cx="693881" cy="1246564"/>
              <a:chOff x="5131434" y="4257382"/>
              <a:chExt cx="693881" cy="1246564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8BCB0A29-9FA7-4466-AA6B-353BBE0B2698}"/>
                  </a:ext>
                </a:extLst>
              </p:cNvPr>
              <p:cNvGrpSpPr/>
              <p:nvPr/>
            </p:nvGrpSpPr>
            <p:grpSpPr>
              <a:xfrm flipH="1">
                <a:off x="513143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BA28FC43-188E-4D91-B157-09F02B5A208D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9C8AC903-492C-4EBD-85F0-8E4FB401891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9B70EAE6-2EA5-457B-9C00-8D5D84B14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44F4BF24-9399-4A67-BE5E-783096A0E274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39399A00-868B-4360-BF93-2B63863D6CCF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四角形: 角を丸くする 18">
                  <a:extLst>
                    <a:ext uri="{FF2B5EF4-FFF2-40B4-BE49-F238E27FC236}">
                      <a16:creationId xmlns:a16="http://schemas.microsoft.com/office/drawing/2014/main" id="{B1673F57-186E-4593-8EDE-177782F4482E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51538B6-E2B0-449F-8C87-691374A00A0A}"/>
                  </a:ext>
                </a:extLst>
              </p:cNvPr>
              <p:cNvSpPr/>
              <p:nvPr/>
            </p:nvSpPr>
            <p:spPr>
              <a:xfrm rot="3600000">
                <a:off x="5136588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C405CEFE-1FCD-4208-BB05-E14AA9EC3F39}"/>
                </a:ext>
              </a:extLst>
            </p:cNvPr>
            <p:cNvSpPr/>
            <p:nvPr/>
          </p:nvSpPr>
          <p:spPr>
            <a:xfrm rot="2120347" flipH="1">
              <a:off x="4899256" y="5277298"/>
              <a:ext cx="45719" cy="123651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256C6-6540-4B79-A425-2DC5F889CA73}"/>
              </a:ext>
            </a:extLst>
          </p:cNvPr>
          <p:cNvGrpSpPr/>
          <p:nvPr/>
        </p:nvGrpSpPr>
        <p:grpSpPr>
          <a:xfrm>
            <a:off x="978146" y="1140658"/>
            <a:ext cx="2098772" cy="2394741"/>
            <a:chOff x="978146" y="1140658"/>
            <a:chExt cx="2098772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E7B246F-746B-41A0-84BB-CF13F5AC1A1C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E4CB3F8-2072-423F-A131-9F8F05749A47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21B4E793-A2A1-4658-A446-244C1AEAEF1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AA4E290-1D78-4AF8-A7C3-AF0735CEB58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9FBA3C6-F28B-47EA-8AFA-CE81D1E9048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F60F4EE-B5E6-420C-9507-23850E18FF2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169F9FB-3158-477E-8FD1-E731D73B7CDC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46CA0C7-8C7B-4896-A040-FB920F7CB047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026B490-D94C-4789-A820-2C959581297D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FD51B86-DBBC-4E26-BFF2-60B21914D4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6638141B-05D3-49D9-BE22-9E7E2F4647C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D9EF5D21-5DB8-4FD0-9A59-093B17CF1C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A45E048-B591-4FC9-94BD-08C135DFD11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8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5" y="525218"/>
                        <a:pt x="84878" y="445425"/>
                      </a:cubicBezTo>
                      <a:cubicBezTo>
                        <a:pt x="94091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F2B2911-4BFB-49C6-8D5E-FC2DAD500960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2" name="四角形: 角を丸くする 18">
              <a:extLst>
                <a:ext uri="{FF2B5EF4-FFF2-40B4-BE49-F238E27FC236}">
                  <a16:creationId xmlns:a16="http://schemas.microsoft.com/office/drawing/2014/main" id="{716178AA-8142-4807-B65C-9875542A63BF}"/>
                </a:ext>
              </a:extLst>
            </p:cNvPr>
            <p:cNvSpPr/>
            <p:nvPr/>
          </p:nvSpPr>
          <p:spPr>
            <a:xfrm rot="19800000">
              <a:off x="1573552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四角形: 角を丸くする 18">
              <a:extLst>
                <a:ext uri="{FF2B5EF4-FFF2-40B4-BE49-F238E27FC236}">
                  <a16:creationId xmlns:a16="http://schemas.microsoft.com/office/drawing/2014/main" id="{E06C8ACC-64B0-4385-AC34-C906472A057B}"/>
                </a:ext>
              </a:extLst>
            </p:cNvPr>
            <p:cNvSpPr/>
            <p:nvPr/>
          </p:nvSpPr>
          <p:spPr>
            <a:xfrm rot="1800000" flipH="1">
              <a:off x="2301490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64295FF-D5CA-4C6D-B6A9-131E57F2EA15}"/>
              </a:ext>
            </a:extLst>
          </p:cNvPr>
          <p:cNvGrpSpPr/>
          <p:nvPr/>
        </p:nvGrpSpPr>
        <p:grpSpPr>
          <a:xfrm>
            <a:off x="3888325" y="1267878"/>
            <a:ext cx="2148828" cy="2267520"/>
            <a:chOff x="3888325" y="1267878"/>
            <a:chExt cx="2148828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C082925-CB89-41EB-BDD1-3028DF0CE118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A8AACDB-6163-4F84-8B89-0D411DB33FF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27BB39C9-11D2-445C-9080-29E37175049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A536EC3A-71DC-4B8D-ACD2-139BB47F8A9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988C1D2B-DEF7-4FF9-A03D-E501B9F042F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5E34ADF-D8CF-4272-82C4-45FB6D1F4832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1FC5DFF-8CB6-4C26-B795-EB3EEF79F8EC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BCB0954E-75EF-44D1-B1B4-5E881FAA280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15" name="片側の 2 つの角を丸めた四角形 92">
                    <a:extLst>
                      <a:ext uri="{FF2B5EF4-FFF2-40B4-BE49-F238E27FC236}">
                        <a16:creationId xmlns:a16="http://schemas.microsoft.com/office/drawing/2014/main" id="{6DC229ED-B9AF-4AF2-BB98-F5E5FB64E80F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712F49F-3922-44EC-AEFE-A6D61149F049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7170774-0DA9-4C0F-A0CA-7DE3E46BCCA4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9BC73B2-9263-42BA-AB15-4C6CC6F7F2BD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3AD3679-5251-4115-AC9B-DED1BAA87C66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4C91293-6A1F-499D-93FD-C43B79A836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99B4B95-97F0-478C-AC29-9E7B53BFB35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0891301E-E8C0-4515-85FF-5FE4763854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608C40C-5BF5-452D-ABBF-6922F548AD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328D1B0-D193-41B0-A90B-0AA2D5FCE49E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E8255AB-6D1C-431A-9EC1-3AB83183A3F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28" name="片側の 2 つの角を丸めた四角形 92">
                    <a:extLst>
                      <a:ext uri="{FF2B5EF4-FFF2-40B4-BE49-F238E27FC236}">
                        <a16:creationId xmlns:a16="http://schemas.microsoft.com/office/drawing/2014/main" id="{8345E555-ABE1-45F7-A328-D21BD449DB00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48E01E9-2A9D-48EA-8294-152A93BD953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91931D1-B3B4-4EFC-8011-249FEFFBB4DA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4" name="四角形: 角を丸くする 18">
              <a:extLst>
                <a:ext uri="{FF2B5EF4-FFF2-40B4-BE49-F238E27FC236}">
                  <a16:creationId xmlns:a16="http://schemas.microsoft.com/office/drawing/2014/main" id="{6EA1931F-2790-4261-98BF-CADFF0288714}"/>
                </a:ext>
              </a:extLst>
            </p:cNvPr>
            <p:cNvSpPr/>
            <p:nvPr/>
          </p:nvSpPr>
          <p:spPr>
            <a:xfrm rot="19800000">
              <a:off x="4518577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四角形: 角を丸くする 18">
              <a:extLst>
                <a:ext uri="{FF2B5EF4-FFF2-40B4-BE49-F238E27FC236}">
                  <a16:creationId xmlns:a16="http://schemas.microsoft.com/office/drawing/2014/main" id="{608BFCCA-7AF3-400C-8C1F-DCEBF5AD29A4}"/>
                </a:ext>
              </a:extLst>
            </p:cNvPr>
            <p:cNvSpPr/>
            <p:nvPr/>
          </p:nvSpPr>
          <p:spPr>
            <a:xfrm rot="1800000" flipH="1">
              <a:off x="522707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4394B69-5787-4878-92B1-A1F98506AD30}"/>
              </a:ext>
            </a:extLst>
          </p:cNvPr>
          <p:cNvGrpSpPr/>
          <p:nvPr/>
        </p:nvGrpSpPr>
        <p:grpSpPr>
          <a:xfrm>
            <a:off x="6811967" y="1272209"/>
            <a:ext cx="2179152" cy="2263190"/>
            <a:chOff x="6811967" y="1272209"/>
            <a:chExt cx="2179152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A1FCD83-3D97-4807-B213-A8AFFA467AD3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F49BED4-DACB-4974-AB66-6F6DC5B0E1DD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FF6D9F51-184A-44CB-A542-939C6F7ABF8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9A6D36B-5624-47D9-B99A-16A77A573F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D90F7EC1-D01C-468C-BB72-F78AB7576EF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115D029-3E74-41E9-ACE8-F2C2E4B67E8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5B7DEF0-3CCE-40B9-B322-B0D60E8DCF9C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A5EAD90-80EA-4232-8502-89D324807A9D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47" name="片側の 2 つの角を丸めた四角形 92">
                    <a:extLst>
                      <a:ext uri="{FF2B5EF4-FFF2-40B4-BE49-F238E27FC236}">
                        <a16:creationId xmlns:a16="http://schemas.microsoft.com/office/drawing/2014/main" id="{DD26E461-03C5-4ECD-BF91-B4ACD39FA0A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B53F3708-244E-4090-AB8A-1EE65A34B22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75C25BF-CCFA-4125-9ADA-1DAE14B0E1DF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4D07CCB-E48A-433A-ABB0-EDEC3ABC5445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175B5994-C48D-48B6-A61A-037BF3B3D63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FDA1D473-F555-4C9E-8455-20DE3C423C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21889D4C-F338-4CD0-BEE9-96EB3439E2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979C926-37AA-4AE2-B8AC-AF297E4AFB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7221928-CF95-4CBD-8D28-88D2D0558223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9DE4AF-BFDA-44F6-85C6-D662FFD7F572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5E919649-6C07-47BD-AC47-390893C6F70F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62" name="片側の 2 つの角を丸めた四角形 92">
                    <a:extLst>
                      <a:ext uri="{FF2B5EF4-FFF2-40B4-BE49-F238E27FC236}">
                        <a16:creationId xmlns:a16="http://schemas.microsoft.com/office/drawing/2014/main" id="{88292273-A50B-42EE-8FD7-FA6319C95E0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37CB3A33-7BF2-47BE-9FA1-A8E612DF3D0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4C87545-CA86-465F-99B5-3046FD9256A0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9" name="四角形: 角を丸くする 18">
              <a:extLst>
                <a:ext uri="{FF2B5EF4-FFF2-40B4-BE49-F238E27FC236}">
                  <a16:creationId xmlns:a16="http://schemas.microsoft.com/office/drawing/2014/main" id="{D19E0D5E-6CDC-4B5F-ADA4-4C2EB60A7B11}"/>
                </a:ext>
              </a:extLst>
            </p:cNvPr>
            <p:cNvSpPr/>
            <p:nvPr/>
          </p:nvSpPr>
          <p:spPr>
            <a:xfrm rot="19800000">
              <a:off x="744893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四角形: 角を丸くする 18">
              <a:extLst>
                <a:ext uri="{FF2B5EF4-FFF2-40B4-BE49-F238E27FC236}">
                  <a16:creationId xmlns:a16="http://schemas.microsoft.com/office/drawing/2014/main" id="{CE6C217D-5E32-4AEA-B157-A7795BAF7761}"/>
                </a:ext>
              </a:extLst>
            </p:cNvPr>
            <p:cNvSpPr/>
            <p:nvPr/>
          </p:nvSpPr>
          <p:spPr>
            <a:xfrm rot="1800000" flipH="1">
              <a:off x="8171781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B9936CBC-8226-4902-9FDA-CD730194F72E}"/>
              </a:ext>
            </a:extLst>
          </p:cNvPr>
          <p:cNvGrpSpPr/>
          <p:nvPr/>
        </p:nvGrpSpPr>
        <p:grpSpPr>
          <a:xfrm>
            <a:off x="1572091" y="1184908"/>
            <a:ext cx="842284" cy="1090645"/>
            <a:chOff x="1566452" y="1049625"/>
            <a:chExt cx="842284" cy="1090645"/>
          </a:xfrm>
        </p:grpSpPr>
        <p:sp>
          <p:nvSpPr>
            <p:cNvPr id="331" name="楕円 22">
              <a:extLst>
                <a:ext uri="{FF2B5EF4-FFF2-40B4-BE49-F238E27FC236}">
                  <a16:creationId xmlns:a16="http://schemas.microsoft.com/office/drawing/2014/main" id="{F3A342E9-1C55-48AF-B934-16CF31C5CD2A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楕円 22">
              <a:extLst>
                <a:ext uri="{FF2B5EF4-FFF2-40B4-BE49-F238E27FC236}">
                  <a16:creationId xmlns:a16="http://schemas.microsoft.com/office/drawing/2014/main" id="{34EEF87B-E2A5-47CE-B656-3A9701F9E01F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22">
              <a:extLst>
                <a:ext uri="{FF2B5EF4-FFF2-40B4-BE49-F238E27FC236}">
                  <a16:creationId xmlns:a16="http://schemas.microsoft.com/office/drawing/2014/main" id="{5F98040E-B033-4E86-8E10-1FB155D9112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楕円 22">
              <a:extLst>
                <a:ext uri="{FF2B5EF4-FFF2-40B4-BE49-F238E27FC236}">
                  <a16:creationId xmlns:a16="http://schemas.microsoft.com/office/drawing/2014/main" id="{EB73E07E-DD67-4C37-A6C6-095C890BAD1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22">
              <a:extLst>
                <a:ext uri="{FF2B5EF4-FFF2-40B4-BE49-F238E27FC236}">
                  <a16:creationId xmlns:a16="http://schemas.microsoft.com/office/drawing/2014/main" id="{55A8EB4D-BBBF-436B-A655-F9B7D3D5CEB6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098DF87D-53EF-47A0-A88F-8D0939889586}"/>
              </a:ext>
            </a:extLst>
          </p:cNvPr>
          <p:cNvGrpSpPr/>
          <p:nvPr/>
        </p:nvGrpSpPr>
        <p:grpSpPr>
          <a:xfrm>
            <a:off x="4626441" y="1184908"/>
            <a:ext cx="842284" cy="1090645"/>
            <a:chOff x="1566452" y="1049625"/>
            <a:chExt cx="842284" cy="1090645"/>
          </a:xfrm>
        </p:grpSpPr>
        <p:sp>
          <p:nvSpPr>
            <p:cNvPr id="339" name="楕円 22">
              <a:extLst>
                <a:ext uri="{FF2B5EF4-FFF2-40B4-BE49-F238E27FC236}">
                  <a16:creationId xmlns:a16="http://schemas.microsoft.com/office/drawing/2014/main" id="{429DDEED-EA3E-4B2E-A1B6-7A6CA35E14D4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楕円 22">
              <a:extLst>
                <a:ext uri="{FF2B5EF4-FFF2-40B4-BE49-F238E27FC236}">
                  <a16:creationId xmlns:a16="http://schemas.microsoft.com/office/drawing/2014/main" id="{624AC2EF-AA86-4297-860E-083BC018009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楕円 22">
              <a:extLst>
                <a:ext uri="{FF2B5EF4-FFF2-40B4-BE49-F238E27FC236}">
                  <a16:creationId xmlns:a16="http://schemas.microsoft.com/office/drawing/2014/main" id="{64D3B88B-82BC-40E7-8271-820F6AD9530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楕円 22">
              <a:extLst>
                <a:ext uri="{FF2B5EF4-FFF2-40B4-BE49-F238E27FC236}">
                  <a16:creationId xmlns:a16="http://schemas.microsoft.com/office/drawing/2014/main" id="{5E6A9D1F-443B-4B07-89A8-72A9F5E86874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22">
              <a:extLst>
                <a:ext uri="{FF2B5EF4-FFF2-40B4-BE49-F238E27FC236}">
                  <a16:creationId xmlns:a16="http://schemas.microsoft.com/office/drawing/2014/main" id="{60B22EED-3258-4CC3-813C-E92FB66FF2AC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1F254C5C-72CD-4FAB-901A-6E2617C13977}"/>
              </a:ext>
            </a:extLst>
          </p:cNvPr>
          <p:cNvGrpSpPr/>
          <p:nvPr/>
        </p:nvGrpSpPr>
        <p:grpSpPr>
          <a:xfrm>
            <a:off x="7490291" y="1184908"/>
            <a:ext cx="842284" cy="1090645"/>
            <a:chOff x="1566452" y="1049625"/>
            <a:chExt cx="842284" cy="1090645"/>
          </a:xfrm>
        </p:grpSpPr>
        <p:sp>
          <p:nvSpPr>
            <p:cNvPr id="354" name="楕円 22">
              <a:extLst>
                <a:ext uri="{FF2B5EF4-FFF2-40B4-BE49-F238E27FC236}">
                  <a16:creationId xmlns:a16="http://schemas.microsoft.com/office/drawing/2014/main" id="{E591D9A3-3D24-4FA1-B986-7FF15DAB392D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22">
              <a:extLst>
                <a:ext uri="{FF2B5EF4-FFF2-40B4-BE49-F238E27FC236}">
                  <a16:creationId xmlns:a16="http://schemas.microsoft.com/office/drawing/2014/main" id="{B725ACD7-F5DE-409B-9840-B492F4FE3694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楕円 22">
              <a:extLst>
                <a:ext uri="{FF2B5EF4-FFF2-40B4-BE49-F238E27FC236}">
                  <a16:creationId xmlns:a16="http://schemas.microsoft.com/office/drawing/2014/main" id="{9EB8A882-F536-4ECA-B80C-C78241477A6C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22">
              <a:extLst>
                <a:ext uri="{FF2B5EF4-FFF2-40B4-BE49-F238E27FC236}">
                  <a16:creationId xmlns:a16="http://schemas.microsoft.com/office/drawing/2014/main" id="{7DA84533-23B9-4A37-A071-10388B0F8888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楕円 22">
              <a:extLst>
                <a:ext uri="{FF2B5EF4-FFF2-40B4-BE49-F238E27FC236}">
                  <a16:creationId xmlns:a16="http://schemas.microsoft.com/office/drawing/2014/main" id="{A12E71C6-6C7A-4DA7-B536-DCD61CFECC0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37C2DD2D-3452-4952-8583-5725FDBDEE70}"/>
              </a:ext>
            </a:extLst>
          </p:cNvPr>
          <p:cNvGrpSpPr/>
          <p:nvPr/>
        </p:nvGrpSpPr>
        <p:grpSpPr>
          <a:xfrm>
            <a:off x="1572091" y="4211355"/>
            <a:ext cx="842284" cy="1090645"/>
            <a:chOff x="1566452" y="1049625"/>
            <a:chExt cx="842284" cy="1090645"/>
          </a:xfrm>
        </p:grpSpPr>
        <p:sp>
          <p:nvSpPr>
            <p:cNvPr id="362" name="楕円 22">
              <a:extLst>
                <a:ext uri="{FF2B5EF4-FFF2-40B4-BE49-F238E27FC236}">
                  <a16:creationId xmlns:a16="http://schemas.microsoft.com/office/drawing/2014/main" id="{ED264E37-9925-4A51-8659-8CD79174ACD0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楕円 22">
              <a:extLst>
                <a:ext uri="{FF2B5EF4-FFF2-40B4-BE49-F238E27FC236}">
                  <a16:creationId xmlns:a16="http://schemas.microsoft.com/office/drawing/2014/main" id="{9FA495DD-4959-49A3-B572-AE168932A85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楕円 22">
              <a:extLst>
                <a:ext uri="{FF2B5EF4-FFF2-40B4-BE49-F238E27FC236}">
                  <a16:creationId xmlns:a16="http://schemas.microsoft.com/office/drawing/2014/main" id="{986F6C85-62DC-4AA6-B3CA-32B9D63DA968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楕円 22">
              <a:extLst>
                <a:ext uri="{FF2B5EF4-FFF2-40B4-BE49-F238E27FC236}">
                  <a16:creationId xmlns:a16="http://schemas.microsoft.com/office/drawing/2014/main" id="{B29497F4-141A-47A7-99DB-F181A3A84DDB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22">
              <a:extLst>
                <a:ext uri="{FF2B5EF4-FFF2-40B4-BE49-F238E27FC236}">
                  <a16:creationId xmlns:a16="http://schemas.microsoft.com/office/drawing/2014/main" id="{3C017915-2FD0-4764-B3CD-AAD75923999A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A0657A71-CE7A-4268-B502-2094F398D0E5}"/>
              </a:ext>
            </a:extLst>
          </p:cNvPr>
          <p:cNvGrpSpPr/>
          <p:nvPr/>
        </p:nvGrpSpPr>
        <p:grpSpPr>
          <a:xfrm>
            <a:off x="4626441" y="4211355"/>
            <a:ext cx="842284" cy="1090645"/>
            <a:chOff x="1566452" y="1049625"/>
            <a:chExt cx="842284" cy="1090645"/>
          </a:xfrm>
        </p:grpSpPr>
        <p:sp>
          <p:nvSpPr>
            <p:cNvPr id="368" name="楕円 22">
              <a:extLst>
                <a:ext uri="{FF2B5EF4-FFF2-40B4-BE49-F238E27FC236}">
                  <a16:creationId xmlns:a16="http://schemas.microsoft.com/office/drawing/2014/main" id="{39101C44-1549-4C1D-9F77-E47E5EB6CF1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楕円 22">
              <a:extLst>
                <a:ext uri="{FF2B5EF4-FFF2-40B4-BE49-F238E27FC236}">
                  <a16:creationId xmlns:a16="http://schemas.microsoft.com/office/drawing/2014/main" id="{8B0AB111-8DAC-4BA5-800F-0F4FAB637A1D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楕円 22">
              <a:extLst>
                <a:ext uri="{FF2B5EF4-FFF2-40B4-BE49-F238E27FC236}">
                  <a16:creationId xmlns:a16="http://schemas.microsoft.com/office/drawing/2014/main" id="{1FED1EBF-EA7C-4649-AE55-923C6E72FD16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楕円 22">
              <a:extLst>
                <a:ext uri="{FF2B5EF4-FFF2-40B4-BE49-F238E27FC236}">
                  <a16:creationId xmlns:a16="http://schemas.microsoft.com/office/drawing/2014/main" id="{4263F461-04B3-4410-9815-CA6C3D6F7706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22">
              <a:extLst>
                <a:ext uri="{FF2B5EF4-FFF2-40B4-BE49-F238E27FC236}">
                  <a16:creationId xmlns:a16="http://schemas.microsoft.com/office/drawing/2014/main" id="{3807EEA4-1CA6-4E76-9065-CB07372F2A24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90368F73-FA80-46F6-A823-0D07F5B15444}"/>
              </a:ext>
            </a:extLst>
          </p:cNvPr>
          <p:cNvGrpSpPr/>
          <p:nvPr/>
        </p:nvGrpSpPr>
        <p:grpSpPr>
          <a:xfrm>
            <a:off x="7490291" y="4211355"/>
            <a:ext cx="842284" cy="1090645"/>
            <a:chOff x="1566452" y="1049625"/>
            <a:chExt cx="842284" cy="1090645"/>
          </a:xfrm>
        </p:grpSpPr>
        <p:sp>
          <p:nvSpPr>
            <p:cNvPr id="374" name="楕円 22">
              <a:extLst>
                <a:ext uri="{FF2B5EF4-FFF2-40B4-BE49-F238E27FC236}">
                  <a16:creationId xmlns:a16="http://schemas.microsoft.com/office/drawing/2014/main" id="{94FA1AE9-951E-4386-85FF-7CDFAB3BED5E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22">
              <a:extLst>
                <a:ext uri="{FF2B5EF4-FFF2-40B4-BE49-F238E27FC236}">
                  <a16:creationId xmlns:a16="http://schemas.microsoft.com/office/drawing/2014/main" id="{F2471554-D358-4E99-97B5-4A398B4D7F47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楕円 22">
              <a:extLst>
                <a:ext uri="{FF2B5EF4-FFF2-40B4-BE49-F238E27FC236}">
                  <a16:creationId xmlns:a16="http://schemas.microsoft.com/office/drawing/2014/main" id="{CCE0D61F-6184-4065-B170-F51FEC174CA4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楕円 22">
              <a:extLst>
                <a:ext uri="{FF2B5EF4-FFF2-40B4-BE49-F238E27FC236}">
                  <a16:creationId xmlns:a16="http://schemas.microsoft.com/office/drawing/2014/main" id="{DC558A4E-6A53-4FAB-972A-5F50A542B27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22">
              <a:extLst>
                <a:ext uri="{FF2B5EF4-FFF2-40B4-BE49-F238E27FC236}">
                  <a16:creationId xmlns:a16="http://schemas.microsoft.com/office/drawing/2014/main" id="{B00DB58F-5E94-467B-AC02-58ECB0C209A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07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BF96C4-E4A1-45FA-97D9-4FBF4D434C07}"/>
              </a:ext>
            </a:extLst>
          </p:cNvPr>
          <p:cNvGrpSpPr/>
          <p:nvPr/>
        </p:nvGrpSpPr>
        <p:grpSpPr>
          <a:xfrm>
            <a:off x="6837258" y="4202872"/>
            <a:ext cx="2171977" cy="2204228"/>
            <a:chOff x="6837258" y="4184169"/>
            <a:chExt cx="2171977" cy="2204228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7F9D5B8-354E-4075-8038-AB25FA7C6141}"/>
                </a:ext>
              </a:extLst>
            </p:cNvPr>
            <p:cNvGrpSpPr/>
            <p:nvPr/>
          </p:nvGrpSpPr>
          <p:grpSpPr>
            <a:xfrm>
              <a:off x="6837258" y="4184169"/>
              <a:ext cx="774977" cy="1369987"/>
              <a:chOff x="6819057" y="4193536"/>
              <a:chExt cx="774977" cy="1369987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D085541-DE4F-4DC2-9C6E-9911BA6B027E}"/>
                  </a:ext>
                </a:extLst>
              </p:cNvPr>
              <p:cNvGrpSpPr/>
              <p:nvPr/>
            </p:nvGrpSpPr>
            <p:grpSpPr>
              <a:xfrm flipH="1">
                <a:off x="6819057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32FFC3B5-8F34-46B0-9150-EF8F9D717C80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37FA02ED-B9A0-4DF4-981D-32971F75082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EFACB15-A2F9-486D-8A8D-A11D2566E8C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45E5362-D366-4B85-B450-28A9887E7D35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93609 w 661241"/>
                    <a:gd name="connsiteY18" fmla="*/ 352018 h 1369987"/>
                    <a:gd name="connsiteX19" fmla="*/ 162038 w 661241"/>
                    <a:gd name="connsiteY19" fmla="*/ 140108 h 1369987"/>
                    <a:gd name="connsiteX20" fmla="*/ 139298 w 661241"/>
                    <a:gd name="connsiteY20" fmla="*/ 117936 h 1369987"/>
                    <a:gd name="connsiteX21" fmla="*/ 84888 w 661241"/>
                    <a:gd name="connsiteY21" fmla="*/ 170988 h 1369987"/>
                    <a:gd name="connsiteX22" fmla="*/ 14564 w 661241"/>
                    <a:gd name="connsiteY22" fmla="*/ 170988 h 1369987"/>
                    <a:gd name="connsiteX23" fmla="*/ 14564 w 661241"/>
                    <a:gd name="connsiteY23" fmla="*/ 102419 h 1369987"/>
                    <a:gd name="connsiteX24" fmla="*/ 105042 w 661241"/>
                    <a:gd name="connsiteY24" fmla="*/ 14200 h 1369987"/>
                    <a:gd name="connsiteX25" fmla="*/ 121492 w 661241"/>
                    <a:gd name="connsiteY25" fmla="*/ 3550 h 1369987"/>
                    <a:gd name="connsiteX26" fmla="*/ 149702 w 661241"/>
                    <a:gd name="connsiteY26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62038 w 661241"/>
                    <a:gd name="connsiteY18" fmla="*/ 140108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93609 w 661241"/>
                    <a:gd name="connsiteY17" fmla="*/ 352018 h 1369987"/>
                    <a:gd name="connsiteX18" fmla="*/ 173025 w 661241"/>
                    <a:gd name="connsiteY18" fmla="*/ 159115 h 1369987"/>
                    <a:gd name="connsiteX19" fmla="*/ 139298 w 661241"/>
                    <a:gd name="connsiteY19" fmla="*/ 117936 h 1369987"/>
                    <a:gd name="connsiteX20" fmla="*/ 84888 w 661241"/>
                    <a:gd name="connsiteY20" fmla="*/ 170988 h 1369987"/>
                    <a:gd name="connsiteX21" fmla="*/ 14564 w 661241"/>
                    <a:gd name="connsiteY21" fmla="*/ 170988 h 1369987"/>
                    <a:gd name="connsiteX22" fmla="*/ 14564 w 661241"/>
                    <a:gd name="connsiteY22" fmla="*/ 102419 h 1369987"/>
                    <a:gd name="connsiteX23" fmla="*/ 105042 w 661241"/>
                    <a:gd name="connsiteY23" fmla="*/ 14200 h 1369987"/>
                    <a:gd name="connsiteX24" fmla="*/ 121492 w 661241"/>
                    <a:gd name="connsiteY24" fmla="*/ 3550 h 1369987"/>
                    <a:gd name="connsiteX25" fmla="*/ 149702 w 661241"/>
                    <a:gd name="connsiteY25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17601" y="482519"/>
                        <a:pt x="94729" y="414825"/>
                        <a:pt x="93609" y="352018"/>
                      </a:cubicBezTo>
                      <a:cubicBezTo>
                        <a:pt x="92489" y="289211"/>
                        <a:pt x="161119" y="197328"/>
                        <a:pt x="173025" y="159115"/>
                      </a:cubicBez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" name="四角形: 角を丸くする 18">
                <a:extLst>
                  <a:ext uri="{FF2B5EF4-FFF2-40B4-BE49-F238E27FC236}">
                    <a16:creationId xmlns:a16="http://schemas.microsoft.com/office/drawing/2014/main" id="{F8DA8AFA-8ACF-4755-8F57-323E74FCDB79}"/>
                  </a:ext>
                </a:extLst>
              </p:cNvPr>
              <p:cNvSpPr/>
              <p:nvPr/>
            </p:nvSpPr>
            <p:spPr>
              <a:xfrm rot="19800000">
                <a:off x="7392250" y="4477686"/>
                <a:ext cx="201784" cy="99242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BDEEA11-C04F-4335-A543-8BD16FF683A9}"/>
                </a:ext>
              </a:extLst>
            </p:cNvPr>
            <p:cNvGrpSpPr/>
            <p:nvPr/>
          </p:nvGrpSpPr>
          <p:grpSpPr>
            <a:xfrm rot="6118944" flipH="1">
              <a:off x="7113835" y="5400417"/>
              <a:ext cx="385320" cy="185443"/>
              <a:chOff x="8308361" y="5778115"/>
              <a:chExt cx="256111" cy="130967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859CD4D0-5015-4CBC-9615-29A7B552DFF4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B491AF85-06BB-4960-9FF5-5E789775C28D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0B960CB-3451-4AB8-B32F-6A493A0E1B0A}"/>
                </a:ext>
              </a:extLst>
            </p:cNvPr>
            <p:cNvGrpSpPr/>
            <p:nvPr/>
          </p:nvGrpSpPr>
          <p:grpSpPr>
            <a:xfrm flipH="1">
              <a:off x="8234258" y="4184169"/>
              <a:ext cx="774977" cy="1501630"/>
              <a:chOff x="7891358" y="4184169"/>
              <a:chExt cx="774977" cy="150163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3C4DBFE-565A-4710-ABDB-165DAC017884}"/>
                  </a:ext>
                </a:extLst>
              </p:cNvPr>
              <p:cNvGrpSpPr/>
              <p:nvPr/>
            </p:nvGrpSpPr>
            <p:grpSpPr>
              <a:xfrm>
                <a:off x="7891358" y="4184169"/>
                <a:ext cx="774977" cy="1369987"/>
                <a:chOff x="6819057" y="4193536"/>
                <a:chExt cx="774977" cy="136998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2DC22A70-2B8A-4F58-8DDC-730AC2E847F2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369987"/>
                  <a:chOff x="9034121" y="4219790"/>
                  <a:chExt cx="716419" cy="1369987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758C7DDC-058E-4213-AD0C-26F608ADBE0E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9034121" y="4246396"/>
                    <a:ext cx="253739" cy="279178"/>
                    <a:chOff x="2926637" y="3499228"/>
                    <a:chExt cx="361165" cy="407550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D2F28AF-D5CC-410F-A887-45271FB05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70035D7D-21D6-4629-B5FD-74B1014831F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8985D99-010A-48CD-9EAA-D0F02ABE8BCB}"/>
                      </a:ext>
                    </a:extLst>
                  </p:cNvPr>
                  <p:cNvSpPr/>
                  <p:nvPr/>
                </p:nvSpPr>
                <p:spPr>
                  <a:xfrm rot="20965850">
                    <a:off x="9089299" y="4219790"/>
                    <a:ext cx="661241" cy="1369987"/>
                  </a:xfrm>
                  <a:custGeom>
                    <a:avLst/>
                    <a:gdLst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233286 w 661241"/>
                      <a:gd name="connsiteY17" fmla="*/ 503767 h 1369987"/>
                      <a:gd name="connsiteX18" fmla="*/ 133628 w 661241"/>
                      <a:gd name="connsiteY18" fmla="*/ 527954 h 1369987"/>
                      <a:gd name="connsiteX19" fmla="*/ 117843 w 661241"/>
                      <a:gd name="connsiteY19" fmla="*/ 513305 h 1369987"/>
                      <a:gd name="connsiteX20" fmla="*/ 67859 w 661241"/>
                      <a:gd name="connsiteY20" fmla="*/ 347213 h 1369987"/>
                      <a:gd name="connsiteX21" fmla="*/ 117843 w 661241"/>
                      <a:gd name="connsiteY21" fmla="*/ 181120 h 1369987"/>
                      <a:gd name="connsiteX22" fmla="*/ 162038 w 661241"/>
                      <a:gd name="connsiteY22" fmla="*/ 140108 h 1369987"/>
                      <a:gd name="connsiteX23" fmla="*/ 139298 w 661241"/>
                      <a:gd name="connsiteY23" fmla="*/ 117936 h 1369987"/>
                      <a:gd name="connsiteX24" fmla="*/ 84888 w 661241"/>
                      <a:gd name="connsiteY24" fmla="*/ 170988 h 1369987"/>
                      <a:gd name="connsiteX25" fmla="*/ 14564 w 661241"/>
                      <a:gd name="connsiteY25" fmla="*/ 170988 h 1369987"/>
                      <a:gd name="connsiteX26" fmla="*/ 14564 w 661241"/>
                      <a:gd name="connsiteY26" fmla="*/ 102419 h 1369987"/>
                      <a:gd name="connsiteX27" fmla="*/ 105042 w 661241"/>
                      <a:gd name="connsiteY27" fmla="*/ 14200 h 1369987"/>
                      <a:gd name="connsiteX28" fmla="*/ 121492 w 661241"/>
                      <a:gd name="connsiteY28" fmla="*/ 3550 h 1369987"/>
                      <a:gd name="connsiteX29" fmla="*/ 149702 w 661241"/>
                      <a:gd name="connsiteY29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33628 w 661241"/>
                      <a:gd name="connsiteY17" fmla="*/ 527954 h 1369987"/>
                      <a:gd name="connsiteX18" fmla="*/ 117843 w 661241"/>
                      <a:gd name="connsiteY18" fmla="*/ 513305 h 1369987"/>
                      <a:gd name="connsiteX19" fmla="*/ 67859 w 661241"/>
                      <a:gd name="connsiteY19" fmla="*/ 347213 h 1369987"/>
                      <a:gd name="connsiteX20" fmla="*/ 117843 w 661241"/>
                      <a:gd name="connsiteY20" fmla="*/ 181120 h 1369987"/>
                      <a:gd name="connsiteX21" fmla="*/ 162038 w 661241"/>
                      <a:gd name="connsiteY21" fmla="*/ 140108 h 1369987"/>
                      <a:gd name="connsiteX22" fmla="*/ 139298 w 661241"/>
                      <a:gd name="connsiteY22" fmla="*/ 117936 h 1369987"/>
                      <a:gd name="connsiteX23" fmla="*/ 84888 w 661241"/>
                      <a:gd name="connsiteY23" fmla="*/ 170988 h 1369987"/>
                      <a:gd name="connsiteX24" fmla="*/ 14564 w 661241"/>
                      <a:gd name="connsiteY24" fmla="*/ 170988 h 1369987"/>
                      <a:gd name="connsiteX25" fmla="*/ 14564 w 661241"/>
                      <a:gd name="connsiteY25" fmla="*/ 102419 h 1369987"/>
                      <a:gd name="connsiteX26" fmla="*/ 105042 w 661241"/>
                      <a:gd name="connsiteY26" fmla="*/ 14200 h 1369987"/>
                      <a:gd name="connsiteX27" fmla="*/ 121492 w 661241"/>
                      <a:gd name="connsiteY27" fmla="*/ 3550 h 1369987"/>
                      <a:gd name="connsiteX28" fmla="*/ 149702 w 661241"/>
                      <a:gd name="connsiteY28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17843 w 661241"/>
                      <a:gd name="connsiteY17" fmla="*/ 513305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17843 w 661241"/>
                      <a:gd name="connsiteY19" fmla="*/ 181120 h 1369987"/>
                      <a:gd name="connsiteX20" fmla="*/ 162038 w 661241"/>
                      <a:gd name="connsiteY20" fmla="*/ 140108 h 1369987"/>
                      <a:gd name="connsiteX21" fmla="*/ 139298 w 661241"/>
                      <a:gd name="connsiteY21" fmla="*/ 117936 h 1369987"/>
                      <a:gd name="connsiteX22" fmla="*/ 84888 w 661241"/>
                      <a:gd name="connsiteY22" fmla="*/ 170988 h 1369987"/>
                      <a:gd name="connsiteX23" fmla="*/ 14564 w 661241"/>
                      <a:gd name="connsiteY23" fmla="*/ 170988 h 1369987"/>
                      <a:gd name="connsiteX24" fmla="*/ 14564 w 661241"/>
                      <a:gd name="connsiteY24" fmla="*/ 102419 h 1369987"/>
                      <a:gd name="connsiteX25" fmla="*/ 105042 w 661241"/>
                      <a:gd name="connsiteY25" fmla="*/ 14200 h 1369987"/>
                      <a:gd name="connsiteX26" fmla="*/ 121492 w 661241"/>
                      <a:gd name="connsiteY26" fmla="*/ 3550 h 1369987"/>
                      <a:gd name="connsiteX27" fmla="*/ 149702 w 661241"/>
                      <a:gd name="connsiteY27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67859 w 661241"/>
                      <a:gd name="connsiteY18" fmla="*/ 347213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122804 w 661241"/>
                      <a:gd name="connsiteY17" fmla="*/ 499696 h 1369987"/>
                      <a:gd name="connsiteX18" fmla="*/ 93609 w 661241"/>
                      <a:gd name="connsiteY18" fmla="*/ 352018 h 1369987"/>
                      <a:gd name="connsiteX19" fmla="*/ 162038 w 661241"/>
                      <a:gd name="connsiteY19" fmla="*/ 140108 h 1369987"/>
                      <a:gd name="connsiteX20" fmla="*/ 139298 w 661241"/>
                      <a:gd name="connsiteY20" fmla="*/ 117936 h 1369987"/>
                      <a:gd name="connsiteX21" fmla="*/ 84888 w 661241"/>
                      <a:gd name="connsiteY21" fmla="*/ 170988 h 1369987"/>
                      <a:gd name="connsiteX22" fmla="*/ 14564 w 661241"/>
                      <a:gd name="connsiteY22" fmla="*/ 170988 h 1369987"/>
                      <a:gd name="connsiteX23" fmla="*/ 14564 w 661241"/>
                      <a:gd name="connsiteY23" fmla="*/ 102419 h 1369987"/>
                      <a:gd name="connsiteX24" fmla="*/ 105042 w 661241"/>
                      <a:gd name="connsiteY24" fmla="*/ 14200 h 1369987"/>
                      <a:gd name="connsiteX25" fmla="*/ 121492 w 661241"/>
                      <a:gd name="connsiteY25" fmla="*/ 3550 h 1369987"/>
                      <a:gd name="connsiteX26" fmla="*/ 149702 w 661241"/>
                      <a:gd name="connsiteY26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62038 w 661241"/>
                      <a:gd name="connsiteY18" fmla="*/ 140108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  <a:gd name="connsiteX0" fmla="*/ 149702 w 661241"/>
                      <a:gd name="connsiteY0" fmla="*/ 887 h 1369987"/>
                      <a:gd name="connsiteX1" fmla="*/ 175367 w 661241"/>
                      <a:gd name="connsiteY1" fmla="*/ 14200 h 1369987"/>
                      <a:gd name="connsiteX2" fmla="*/ 178948 w 661241"/>
                      <a:gd name="connsiteY2" fmla="*/ 19459 h 1369987"/>
                      <a:gd name="connsiteX3" fmla="*/ 285457 w 661241"/>
                      <a:gd name="connsiteY3" fmla="*/ 123308 h 1369987"/>
                      <a:gd name="connsiteX4" fmla="*/ 296380 w 661241"/>
                      <a:gd name="connsiteY4" fmla="*/ 139348 h 1369987"/>
                      <a:gd name="connsiteX5" fmla="*/ 297933 w 661241"/>
                      <a:gd name="connsiteY5" fmla="*/ 147130 h 1369987"/>
                      <a:gd name="connsiteX6" fmla="*/ 300946 w 661241"/>
                      <a:gd name="connsiteY6" fmla="*/ 152438 h 1369987"/>
                      <a:gd name="connsiteX7" fmla="*/ 304927 w 661241"/>
                      <a:gd name="connsiteY7" fmla="*/ 347213 h 1369987"/>
                      <a:gd name="connsiteX8" fmla="*/ 307803 w 661241"/>
                      <a:gd name="connsiteY8" fmla="*/ 438643 h 1369987"/>
                      <a:gd name="connsiteX9" fmla="*/ 307374 w 661241"/>
                      <a:gd name="connsiteY9" fmla="*/ 482025 h 1369987"/>
                      <a:gd name="connsiteX10" fmla="*/ 313531 w 661241"/>
                      <a:gd name="connsiteY10" fmla="*/ 492065 h 1369987"/>
                      <a:gd name="connsiteX11" fmla="*/ 652320 w 661241"/>
                      <a:gd name="connsiteY11" fmla="*/ 1033641 h 1369987"/>
                      <a:gd name="connsiteX12" fmla="*/ 598126 w 661241"/>
                      <a:gd name="connsiteY12" fmla="*/ 1175618 h 1369987"/>
                      <a:gd name="connsiteX13" fmla="*/ 133029 w 661241"/>
                      <a:gd name="connsiteY13" fmla="*/ 1369987 h 1369987"/>
                      <a:gd name="connsiteX14" fmla="*/ 59487 w 661241"/>
                      <a:gd name="connsiteY14" fmla="*/ 1183940 h 1369987"/>
                      <a:gd name="connsiteX15" fmla="*/ 443087 w 661241"/>
                      <a:gd name="connsiteY15" fmla="*/ 1031635 h 1369987"/>
                      <a:gd name="connsiteX16" fmla="*/ 179743 w 661241"/>
                      <a:gd name="connsiteY16" fmla="*/ 535957 h 1369987"/>
                      <a:gd name="connsiteX17" fmla="*/ 93609 w 661241"/>
                      <a:gd name="connsiteY17" fmla="*/ 352018 h 1369987"/>
                      <a:gd name="connsiteX18" fmla="*/ 173025 w 661241"/>
                      <a:gd name="connsiteY18" fmla="*/ 159115 h 1369987"/>
                      <a:gd name="connsiteX19" fmla="*/ 139298 w 661241"/>
                      <a:gd name="connsiteY19" fmla="*/ 117936 h 1369987"/>
                      <a:gd name="connsiteX20" fmla="*/ 84888 w 661241"/>
                      <a:gd name="connsiteY20" fmla="*/ 170988 h 1369987"/>
                      <a:gd name="connsiteX21" fmla="*/ 14564 w 661241"/>
                      <a:gd name="connsiteY21" fmla="*/ 170988 h 1369987"/>
                      <a:gd name="connsiteX22" fmla="*/ 14564 w 661241"/>
                      <a:gd name="connsiteY22" fmla="*/ 102419 h 1369987"/>
                      <a:gd name="connsiteX23" fmla="*/ 105042 w 661241"/>
                      <a:gd name="connsiteY23" fmla="*/ 14200 h 1369987"/>
                      <a:gd name="connsiteX24" fmla="*/ 121492 w 661241"/>
                      <a:gd name="connsiteY24" fmla="*/ 3550 h 1369987"/>
                      <a:gd name="connsiteX25" fmla="*/ 149702 w 661241"/>
                      <a:gd name="connsiteY25" fmla="*/ 887 h 1369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61241" h="1369987">
                        <a:moveTo>
                          <a:pt x="149702" y="887"/>
                        </a:moveTo>
                        <a:cubicBezTo>
                          <a:pt x="159105" y="2662"/>
                          <a:pt x="168083" y="7100"/>
                          <a:pt x="175367" y="14200"/>
                        </a:cubicBezTo>
                        <a:lnTo>
                          <a:pt x="178948" y="19459"/>
                        </a:lnTo>
                        <a:lnTo>
                          <a:pt x="285457" y="123308"/>
                        </a:lnTo>
                        <a:cubicBezTo>
                          <a:pt x="290312" y="128042"/>
                          <a:pt x="293953" y="133510"/>
                          <a:pt x="296380" y="139348"/>
                        </a:cubicBezTo>
                        <a:lnTo>
                          <a:pt x="297933" y="147130"/>
                        </a:lnTo>
                        <a:lnTo>
                          <a:pt x="300946" y="152438"/>
                        </a:lnTo>
                        <a:cubicBezTo>
                          <a:pt x="315801" y="194649"/>
                          <a:pt x="304927" y="266134"/>
                          <a:pt x="304927" y="347213"/>
                        </a:cubicBezTo>
                        <a:cubicBezTo>
                          <a:pt x="304927" y="379645"/>
                          <a:pt x="306666" y="410541"/>
                          <a:pt x="307803" y="438643"/>
                        </a:cubicBezTo>
                        <a:lnTo>
                          <a:pt x="307374" y="482025"/>
                        </a:lnTo>
                        <a:lnTo>
                          <a:pt x="313531" y="492065"/>
                        </a:lnTo>
                        <a:cubicBezTo>
                          <a:pt x="412268" y="648205"/>
                          <a:pt x="646128" y="995066"/>
                          <a:pt x="652320" y="1033641"/>
                        </a:cubicBezTo>
                        <a:cubicBezTo>
                          <a:pt x="659396" y="1077726"/>
                          <a:pt x="684675" y="1119560"/>
                          <a:pt x="598126" y="1175618"/>
                        </a:cubicBezTo>
                        <a:cubicBezTo>
                          <a:pt x="511577" y="1231675"/>
                          <a:pt x="320840" y="1292398"/>
                          <a:pt x="133029" y="1369987"/>
                        </a:cubicBezTo>
                        <a:lnTo>
                          <a:pt x="59487" y="1183940"/>
                        </a:lnTo>
                        <a:lnTo>
                          <a:pt x="443087" y="1031635"/>
                        </a:lnTo>
                        <a:lnTo>
                          <a:pt x="179743" y="535957"/>
                        </a:lnTo>
                        <a:cubicBezTo>
                          <a:pt x="117601" y="482519"/>
                          <a:pt x="94729" y="414825"/>
                          <a:pt x="93609" y="352018"/>
                        </a:cubicBezTo>
                        <a:cubicBezTo>
                          <a:pt x="92489" y="289211"/>
                          <a:pt x="161119" y="197328"/>
                          <a:pt x="173025" y="159115"/>
                        </a:cubicBezTo>
                        <a:lnTo>
                          <a:pt x="139298" y="117936"/>
                        </a:lnTo>
                        <a:lnTo>
                          <a:pt x="84888" y="170988"/>
                        </a:lnTo>
                        <a:cubicBezTo>
                          <a:pt x="65470" y="189922"/>
                          <a:pt x="33984" y="189922"/>
                          <a:pt x="14564" y="170988"/>
                        </a:cubicBezTo>
                        <a:cubicBezTo>
                          <a:pt x="-4855" y="152053"/>
                          <a:pt x="-4855" y="121354"/>
                          <a:pt x="14564" y="102419"/>
                        </a:cubicBezTo>
                        <a:lnTo>
                          <a:pt x="105042" y="14200"/>
                        </a:lnTo>
                        <a:cubicBezTo>
                          <a:pt x="109897" y="9467"/>
                          <a:pt x="115506" y="5917"/>
                          <a:pt x="121492" y="3550"/>
                        </a:cubicBezTo>
                        <a:cubicBezTo>
                          <a:pt x="130472" y="-1"/>
                          <a:pt x="140298" y="-888"/>
                          <a:pt x="149702" y="8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四角形: 角を丸くする 18">
                  <a:extLst>
                    <a:ext uri="{FF2B5EF4-FFF2-40B4-BE49-F238E27FC236}">
                      <a16:creationId xmlns:a16="http://schemas.microsoft.com/office/drawing/2014/main" id="{0B57A9FF-4528-498B-B598-C2DA88A996CB}"/>
                    </a:ext>
                  </a:extLst>
                </p:cNvPr>
                <p:cNvSpPr/>
                <p:nvPr/>
              </p:nvSpPr>
              <p:spPr>
                <a:xfrm rot="19800000">
                  <a:off x="7392250" y="4477686"/>
                  <a:ext cx="201784" cy="99242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4915CE3-6671-4AF4-B462-653FA5611E0C}"/>
                  </a:ext>
                </a:extLst>
              </p:cNvPr>
              <p:cNvGrpSpPr/>
              <p:nvPr/>
            </p:nvGrpSpPr>
            <p:grpSpPr>
              <a:xfrm rot="6118944" flipH="1">
                <a:off x="8167935" y="5400417"/>
                <a:ext cx="385320" cy="185443"/>
                <a:chOff x="8308361" y="5778115"/>
                <a:chExt cx="256111" cy="130967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0257CC4D-3EF0-41A8-A118-612560DAAC95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EFBA3A71-196F-4D49-ACF3-82A421457226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E4CC83-3073-4745-B6CA-42225E8AC0C4}"/>
              </a:ext>
            </a:extLst>
          </p:cNvPr>
          <p:cNvGrpSpPr/>
          <p:nvPr/>
        </p:nvGrpSpPr>
        <p:grpSpPr>
          <a:xfrm>
            <a:off x="1137559" y="4276085"/>
            <a:ext cx="1763536" cy="2136794"/>
            <a:chOff x="1137559" y="4257382"/>
            <a:chExt cx="1763536" cy="2136794"/>
          </a:xfrm>
        </p:grpSpPr>
        <p:sp>
          <p:nvSpPr>
            <p:cNvPr id="115" name="円/楕円 232">
              <a:extLst>
                <a:ext uri="{FF2B5EF4-FFF2-40B4-BE49-F238E27FC236}">
                  <a16:creationId xmlns:a16="http://schemas.microsoft.com/office/drawing/2014/main" id="{6DA5C3E2-9BA1-4843-9FC7-AD2B7217B99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30">
              <a:extLst>
                <a:ext uri="{FF2B5EF4-FFF2-40B4-BE49-F238E27FC236}">
                  <a16:creationId xmlns:a16="http://schemas.microsoft.com/office/drawing/2014/main" id="{BD8E4D04-B859-442F-838E-D8ADB6300D28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E67CA71-E99F-416D-98AF-DBEFBBD70196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円/楕円 217">
              <a:extLst>
                <a:ext uri="{FF2B5EF4-FFF2-40B4-BE49-F238E27FC236}">
                  <a16:creationId xmlns:a16="http://schemas.microsoft.com/office/drawing/2014/main" id="{195EAB00-A377-4082-97B5-387DB5B6A690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751A329-A4FD-4C1B-8B4C-F13ACD0E7B25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15C7AF0-0D26-4523-8189-C7AD9BC87C74}"/>
                </a:ext>
              </a:extLst>
            </p:cNvPr>
            <p:cNvGrpSpPr/>
            <p:nvPr/>
          </p:nvGrpSpPr>
          <p:grpSpPr>
            <a:xfrm>
              <a:off x="1137559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48B557D-C0D1-48EF-81A3-5DFBE9C67DCE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E2AFB10C-812E-4992-B6B7-072DAC9AB10B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3D99BA52-8B93-4089-91C0-4ED33B4ABAD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25B39CA7-F8EE-47E7-B3B9-17C1B4FCF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C776C004-9EB5-4DE0-8F41-EDE7CD36369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01E3F8B1-BA28-4966-B0EC-A678B41BA94C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四角形: 角を丸くする 18">
                  <a:extLst>
                    <a:ext uri="{FF2B5EF4-FFF2-40B4-BE49-F238E27FC236}">
                      <a16:creationId xmlns:a16="http://schemas.microsoft.com/office/drawing/2014/main" id="{8AE335FE-5529-46AF-AF88-1ECEDDF8453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EC86D2-427D-4BEE-861C-330D08485FA0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62D2DD8-9748-4E25-A580-11C279F1B40B}"/>
                </a:ext>
              </a:extLst>
            </p:cNvPr>
            <p:cNvGrpSpPr/>
            <p:nvPr/>
          </p:nvGrpSpPr>
          <p:grpSpPr>
            <a:xfrm flipH="1">
              <a:off x="2207213" y="4257382"/>
              <a:ext cx="693882" cy="1246564"/>
              <a:chOff x="1152536" y="4257382"/>
              <a:chExt cx="693882" cy="1246564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0F83A83-F08F-46E1-A214-8FA3E4840ACC}"/>
                  </a:ext>
                </a:extLst>
              </p:cNvPr>
              <p:cNvGrpSpPr/>
              <p:nvPr/>
            </p:nvGrpSpPr>
            <p:grpSpPr>
              <a:xfrm>
                <a:off x="120620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A7DFCFC0-E216-45F4-BCF4-CDFFA6ADB03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E45389E1-15B6-40A5-B678-A9F9285F9A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FC9B4E21-0E51-4189-8BD7-F18F9790C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1043116B-1AAD-4620-805B-479E38CA9CD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5AA04FE-6903-441D-8063-240314DC9EA3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6" name="四角形: 角を丸くする 18">
                  <a:extLst>
                    <a:ext uri="{FF2B5EF4-FFF2-40B4-BE49-F238E27FC236}">
                      <a16:creationId xmlns:a16="http://schemas.microsoft.com/office/drawing/2014/main" id="{B658B9F9-28A0-4592-BF90-8A2FE2397471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2694D0-B4FD-482E-B5A2-136303C6EE52}"/>
                  </a:ext>
                </a:extLst>
              </p:cNvPr>
              <p:cNvSpPr/>
              <p:nvPr/>
            </p:nvSpPr>
            <p:spPr>
              <a:xfrm rot="18000000" flipH="1">
                <a:off x="115487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4DA6625-3891-4493-B8B4-DF901346FE11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E392AE9-F313-4BBE-8262-DE554AB6AA1F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0D915DF-557A-4A00-8660-2BB8FFA81F66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BFD7792-4601-4237-B00E-7B5A11B09E55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AF494C41-4B4C-41A6-8034-B004C31718F7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B71D740-7C48-4921-8A31-698218C2D0B9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DFCB29-7343-4ABE-8ADB-DBFF69AF6584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5EAEA641-CFAE-46CA-AB9A-232F79538AF4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8CC6DB0-1A5C-4238-BCFC-7CBAE4EA5988}"/>
              </a:ext>
            </a:extLst>
          </p:cNvPr>
          <p:cNvGrpSpPr/>
          <p:nvPr/>
        </p:nvGrpSpPr>
        <p:grpSpPr>
          <a:xfrm>
            <a:off x="4092632" y="4271396"/>
            <a:ext cx="1769452" cy="2261122"/>
            <a:chOff x="4092632" y="4252693"/>
            <a:chExt cx="1769452" cy="2261122"/>
          </a:xfrm>
        </p:grpSpPr>
        <p:sp>
          <p:nvSpPr>
            <p:cNvPr id="150" name="円/楕円 204">
              <a:extLst>
                <a:ext uri="{FF2B5EF4-FFF2-40B4-BE49-F238E27FC236}">
                  <a16:creationId xmlns:a16="http://schemas.microsoft.com/office/drawing/2014/main" id="{ACE93544-CF2E-4C69-B804-6B4EC7FED5E9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02">
              <a:extLst>
                <a:ext uri="{FF2B5EF4-FFF2-40B4-BE49-F238E27FC236}">
                  <a16:creationId xmlns:a16="http://schemas.microsoft.com/office/drawing/2014/main" id="{5A8BBFB4-E847-4FCC-A7A7-592297C72E9D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D28B9B8-45C2-4462-9F2E-970F12DF4286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442A427-BCBD-4311-A5AC-0F85330A305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片側の 2 つの角を丸めた四角形 181">
              <a:extLst>
                <a:ext uri="{FF2B5EF4-FFF2-40B4-BE49-F238E27FC236}">
                  <a16:creationId xmlns:a16="http://schemas.microsoft.com/office/drawing/2014/main" id="{69323706-860A-4299-AD92-CF1AE8B4650B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F4D0209-B293-4382-819F-F4894335C842}"/>
                </a:ext>
              </a:extLst>
            </p:cNvPr>
            <p:cNvGrpSpPr/>
            <p:nvPr/>
          </p:nvGrpSpPr>
          <p:grpSpPr>
            <a:xfrm>
              <a:off x="4092632" y="4257382"/>
              <a:ext cx="693882" cy="1246564"/>
              <a:chOff x="4067186" y="4257382"/>
              <a:chExt cx="693882" cy="124656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3DA4F4F8-66FF-45C4-A9DD-019E8FD8F09E}"/>
                  </a:ext>
                </a:extLst>
              </p:cNvPr>
              <p:cNvGrpSpPr/>
              <p:nvPr/>
            </p:nvGrpSpPr>
            <p:grpSpPr>
              <a:xfrm>
                <a:off x="412085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21A3A6FB-FA8F-4435-8795-DCB4DE020B67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64236181-E373-4C4A-ABA7-AE793F681586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E5E33569-7DEB-4D49-AC2D-810162B68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D1E47F57-E229-4952-80EA-CB21FD5E609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6F143A9-9682-4BD6-A4C9-4AAA27BE3BA4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1" name="四角形: 角を丸くする 18">
                  <a:extLst>
                    <a:ext uri="{FF2B5EF4-FFF2-40B4-BE49-F238E27FC236}">
                      <a16:creationId xmlns:a16="http://schemas.microsoft.com/office/drawing/2014/main" id="{3169E8AF-0B97-4342-B3F1-21C62C98A313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BA210D6-D3E0-4DFB-BFA8-066A73E59C83}"/>
                  </a:ext>
                </a:extLst>
              </p:cNvPr>
              <p:cNvSpPr/>
              <p:nvPr/>
            </p:nvSpPr>
            <p:spPr>
              <a:xfrm rot="18000000" flipH="1">
                <a:off x="4069526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10BCEDC-D1E6-410F-8DC6-7A4CEC045D0B}"/>
                </a:ext>
              </a:extLst>
            </p:cNvPr>
            <p:cNvGrpSpPr/>
            <p:nvPr/>
          </p:nvGrpSpPr>
          <p:grpSpPr>
            <a:xfrm>
              <a:off x="5168203" y="4257382"/>
              <a:ext cx="693881" cy="1246564"/>
              <a:chOff x="5131434" y="4257382"/>
              <a:chExt cx="693881" cy="1246564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8BCB0A29-9FA7-4466-AA6B-353BBE0B2698}"/>
                  </a:ext>
                </a:extLst>
              </p:cNvPr>
              <p:cNvGrpSpPr/>
              <p:nvPr/>
            </p:nvGrpSpPr>
            <p:grpSpPr>
              <a:xfrm flipH="1">
                <a:off x="5131434" y="4257382"/>
                <a:ext cx="640214" cy="1058484"/>
                <a:chOff x="1206204" y="4257382"/>
                <a:chExt cx="640214" cy="1058484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BA28FC43-188E-4D91-B157-09F02B5A208D}"/>
                    </a:ext>
                  </a:extLst>
                </p:cNvPr>
                <p:cNvGrpSpPr/>
                <p:nvPr/>
              </p:nvGrpSpPr>
              <p:grpSpPr>
                <a:xfrm rot="634150" flipH="1">
                  <a:off x="1206204" y="4257382"/>
                  <a:ext cx="548376" cy="1058484"/>
                  <a:chOff x="2957057" y="5076572"/>
                  <a:chExt cx="797584" cy="1483326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9C8AC903-492C-4EBD-85F0-8E4FB401891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9B70EAE6-2EA5-457B-9C00-8D5D84B14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44F4BF24-9399-4A67-BE5E-783096A0E274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39399A00-868B-4360-BF93-2B63863D6CCF}"/>
                      </a:ext>
                    </a:extLst>
                  </p:cNvPr>
                  <p:cNvSpPr/>
                  <p:nvPr/>
                </p:nvSpPr>
                <p:spPr>
                  <a:xfrm>
                    <a:off x="2957057" y="5102340"/>
                    <a:ext cx="797584" cy="145755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02681 w 797584"/>
                      <a:gd name="connsiteY17" fmla="*/ 179738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231419 w 797584"/>
                      <a:gd name="connsiteY17" fmla="*/ 195089 h 1457557"/>
                      <a:gd name="connsiteX18" fmla="*/ 174238 w 797584"/>
                      <a:gd name="connsiteY18" fmla="*/ 151295 h 1457557"/>
                      <a:gd name="connsiteX19" fmla="*/ 106181 w 797584"/>
                      <a:gd name="connsiteY19" fmla="*/ 219353 h 1457557"/>
                      <a:gd name="connsiteX20" fmla="*/ 18217 w 797584"/>
                      <a:gd name="connsiteY20" fmla="*/ 219353 h 1457557"/>
                      <a:gd name="connsiteX21" fmla="*/ 18217 w 797584"/>
                      <a:gd name="connsiteY21" fmla="*/ 131389 h 1457557"/>
                      <a:gd name="connsiteX22" fmla="*/ 131389 w 797584"/>
                      <a:gd name="connsiteY22" fmla="*/ 18217 h 1457557"/>
                      <a:gd name="connsiteX23" fmla="*/ 151965 w 797584"/>
                      <a:gd name="connsiteY23" fmla="*/ 4554 h 1457557"/>
                      <a:gd name="connsiteX24" fmla="*/ 187251 w 797584"/>
                      <a:gd name="connsiteY24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84879 w 797584"/>
                      <a:gd name="connsiteY15" fmla="*/ 445425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15521 w 797584"/>
                      <a:gd name="connsiteY15" fmla="*/ 450933 h 1457557"/>
                      <a:gd name="connsiteX16" fmla="*/ 231419 w 797584"/>
                      <a:gd name="connsiteY16" fmla="*/ 195089 h 1457557"/>
                      <a:gd name="connsiteX17" fmla="*/ 174238 w 797584"/>
                      <a:gd name="connsiteY17" fmla="*/ 151295 h 1457557"/>
                      <a:gd name="connsiteX18" fmla="*/ 106181 w 797584"/>
                      <a:gd name="connsiteY18" fmla="*/ 219353 h 1457557"/>
                      <a:gd name="connsiteX19" fmla="*/ 18217 w 797584"/>
                      <a:gd name="connsiteY19" fmla="*/ 219353 h 1457557"/>
                      <a:gd name="connsiteX20" fmla="*/ 18217 w 797584"/>
                      <a:gd name="connsiteY20" fmla="*/ 131389 h 1457557"/>
                      <a:gd name="connsiteX21" fmla="*/ 131389 w 797584"/>
                      <a:gd name="connsiteY21" fmla="*/ 18217 h 1457557"/>
                      <a:gd name="connsiteX22" fmla="*/ 151965 w 797584"/>
                      <a:gd name="connsiteY22" fmla="*/ 4554 h 1457557"/>
                      <a:gd name="connsiteX23" fmla="*/ 187251 w 797584"/>
                      <a:gd name="connsiteY23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cubicBezTo>
                          <a:pt x="121657" y="620519"/>
                          <a:pt x="88748" y="589763"/>
                          <a:pt x="115521" y="450933"/>
                        </a:cubicBezTo>
                        <a:cubicBezTo>
                          <a:pt x="142294" y="312103"/>
                          <a:pt x="216526" y="244111"/>
                          <a:pt x="231419" y="195089"/>
                        </a:cubicBez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四角形: 角を丸くする 18">
                  <a:extLst>
                    <a:ext uri="{FF2B5EF4-FFF2-40B4-BE49-F238E27FC236}">
                      <a16:creationId xmlns:a16="http://schemas.microsoft.com/office/drawing/2014/main" id="{B1673F57-186E-4593-8EDE-177782F4482E}"/>
                    </a:ext>
                  </a:extLst>
                </p:cNvPr>
                <p:cNvSpPr/>
                <p:nvPr/>
              </p:nvSpPr>
              <p:spPr>
                <a:xfrm rot="19800000">
                  <a:off x="1660032" y="4553372"/>
                  <a:ext cx="186386" cy="91669"/>
                </a:xfrm>
                <a:custGeom>
                  <a:avLst/>
                  <a:gdLst>
                    <a:gd name="connsiteX0" fmla="*/ 0 w 261082"/>
                    <a:gd name="connsiteY0" fmla="*/ 56363 h 112725"/>
                    <a:gd name="connsiteX1" fmla="*/ 56363 w 261082"/>
                    <a:gd name="connsiteY1" fmla="*/ 0 h 112725"/>
                    <a:gd name="connsiteX2" fmla="*/ 204720 w 261082"/>
                    <a:gd name="connsiteY2" fmla="*/ 0 h 112725"/>
                    <a:gd name="connsiteX3" fmla="*/ 261083 w 261082"/>
                    <a:gd name="connsiteY3" fmla="*/ 56363 h 112725"/>
                    <a:gd name="connsiteX4" fmla="*/ 261082 w 261082"/>
                    <a:gd name="connsiteY4" fmla="*/ 56363 h 112725"/>
                    <a:gd name="connsiteX5" fmla="*/ 204719 w 261082"/>
                    <a:gd name="connsiteY5" fmla="*/ 112726 h 112725"/>
                    <a:gd name="connsiteX6" fmla="*/ 56363 w 261082"/>
                    <a:gd name="connsiteY6" fmla="*/ 112725 h 112725"/>
                    <a:gd name="connsiteX7" fmla="*/ 0 w 261082"/>
                    <a:gd name="connsiteY7" fmla="*/ 56362 h 112725"/>
                    <a:gd name="connsiteX8" fmla="*/ 0 w 261082"/>
                    <a:gd name="connsiteY8" fmla="*/ 56363 h 112725"/>
                    <a:gd name="connsiteX0" fmla="*/ 0 w 261083"/>
                    <a:gd name="connsiteY0" fmla="*/ 56362 h 112726"/>
                    <a:gd name="connsiteX1" fmla="*/ 56363 w 261083"/>
                    <a:gd name="connsiteY1" fmla="*/ 0 h 112726"/>
                    <a:gd name="connsiteX2" fmla="*/ 204720 w 261083"/>
                    <a:gd name="connsiteY2" fmla="*/ 0 h 112726"/>
                    <a:gd name="connsiteX3" fmla="*/ 261083 w 261083"/>
                    <a:gd name="connsiteY3" fmla="*/ 56363 h 112726"/>
                    <a:gd name="connsiteX4" fmla="*/ 261082 w 261083"/>
                    <a:gd name="connsiteY4" fmla="*/ 56363 h 112726"/>
                    <a:gd name="connsiteX5" fmla="*/ 204719 w 261083"/>
                    <a:gd name="connsiteY5" fmla="*/ 112726 h 112726"/>
                    <a:gd name="connsiteX6" fmla="*/ 56363 w 261083"/>
                    <a:gd name="connsiteY6" fmla="*/ 112725 h 112726"/>
                    <a:gd name="connsiteX7" fmla="*/ 0 w 261083"/>
                    <a:gd name="connsiteY7" fmla="*/ 56362 h 112726"/>
                    <a:gd name="connsiteX0" fmla="*/ 0 w 261083"/>
                    <a:gd name="connsiteY0" fmla="*/ 56362 h 147802"/>
                    <a:gd name="connsiteX1" fmla="*/ 56363 w 261083"/>
                    <a:gd name="connsiteY1" fmla="*/ 0 h 147802"/>
                    <a:gd name="connsiteX2" fmla="*/ 204720 w 261083"/>
                    <a:gd name="connsiteY2" fmla="*/ 0 h 147802"/>
                    <a:gd name="connsiteX3" fmla="*/ 261083 w 261083"/>
                    <a:gd name="connsiteY3" fmla="*/ 56363 h 147802"/>
                    <a:gd name="connsiteX4" fmla="*/ 261082 w 261083"/>
                    <a:gd name="connsiteY4" fmla="*/ 56363 h 147802"/>
                    <a:gd name="connsiteX5" fmla="*/ 204719 w 261083"/>
                    <a:gd name="connsiteY5" fmla="*/ 112726 h 147802"/>
                    <a:gd name="connsiteX6" fmla="*/ 56363 w 261083"/>
                    <a:gd name="connsiteY6" fmla="*/ 112725 h 147802"/>
                    <a:gd name="connsiteX7" fmla="*/ 91440 w 261083"/>
                    <a:gd name="connsiteY7" fmla="*/ 147802 h 147802"/>
                    <a:gd name="connsiteX0" fmla="*/ 28500 w 233220"/>
                    <a:gd name="connsiteY0" fmla="*/ 0 h 147802"/>
                    <a:gd name="connsiteX1" fmla="*/ 176857 w 233220"/>
                    <a:gd name="connsiteY1" fmla="*/ 0 h 147802"/>
                    <a:gd name="connsiteX2" fmla="*/ 233220 w 233220"/>
                    <a:gd name="connsiteY2" fmla="*/ 56363 h 147802"/>
                    <a:gd name="connsiteX3" fmla="*/ 233219 w 233220"/>
                    <a:gd name="connsiteY3" fmla="*/ 56363 h 147802"/>
                    <a:gd name="connsiteX4" fmla="*/ 176856 w 233220"/>
                    <a:gd name="connsiteY4" fmla="*/ 112726 h 147802"/>
                    <a:gd name="connsiteX5" fmla="*/ 28500 w 233220"/>
                    <a:gd name="connsiteY5" fmla="*/ 112725 h 147802"/>
                    <a:gd name="connsiteX6" fmla="*/ 63577 w 233220"/>
                    <a:gd name="connsiteY6" fmla="*/ 147802 h 147802"/>
                    <a:gd name="connsiteX0" fmla="*/ 0 w 204720"/>
                    <a:gd name="connsiteY0" fmla="*/ 0 h 112726"/>
                    <a:gd name="connsiteX1" fmla="*/ 148357 w 204720"/>
                    <a:gd name="connsiteY1" fmla="*/ 0 h 112726"/>
                    <a:gd name="connsiteX2" fmla="*/ 204720 w 204720"/>
                    <a:gd name="connsiteY2" fmla="*/ 56363 h 112726"/>
                    <a:gd name="connsiteX3" fmla="*/ 204719 w 204720"/>
                    <a:gd name="connsiteY3" fmla="*/ 56363 h 112726"/>
                    <a:gd name="connsiteX4" fmla="*/ 148356 w 204720"/>
                    <a:gd name="connsiteY4" fmla="*/ 112726 h 112726"/>
                    <a:gd name="connsiteX5" fmla="*/ 0 w 204720"/>
                    <a:gd name="connsiteY5" fmla="*/ 112725 h 112726"/>
                    <a:gd name="connsiteX0" fmla="*/ 51407 w 204720"/>
                    <a:gd name="connsiteY0" fmla="*/ 0 h 116041"/>
                    <a:gd name="connsiteX1" fmla="*/ 148357 w 204720"/>
                    <a:gd name="connsiteY1" fmla="*/ 3315 h 116041"/>
                    <a:gd name="connsiteX2" fmla="*/ 204720 w 204720"/>
                    <a:gd name="connsiteY2" fmla="*/ 59678 h 116041"/>
                    <a:gd name="connsiteX3" fmla="*/ 204719 w 204720"/>
                    <a:gd name="connsiteY3" fmla="*/ 59678 h 116041"/>
                    <a:gd name="connsiteX4" fmla="*/ 148356 w 204720"/>
                    <a:gd name="connsiteY4" fmla="*/ 116041 h 116041"/>
                    <a:gd name="connsiteX5" fmla="*/ 0 w 204720"/>
                    <a:gd name="connsiteY5" fmla="*/ 116040 h 116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720" h="116041">
                      <a:moveTo>
                        <a:pt x="51407" y="0"/>
                      </a:moveTo>
                      <a:lnTo>
                        <a:pt x="148357" y="3315"/>
                      </a:lnTo>
                      <a:cubicBezTo>
                        <a:pt x="179485" y="3315"/>
                        <a:pt x="204720" y="28550"/>
                        <a:pt x="204720" y="59678"/>
                      </a:cubicBezTo>
                      <a:lnTo>
                        <a:pt x="204719" y="59678"/>
                      </a:lnTo>
                      <a:cubicBezTo>
                        <a:pt x="204719" y="90806"/>
                        <a:pt x="179484" y="116041"/>
                        <a:pt x="148356" y="116041"/>
                      </a:cubicBezTo>
                      <a:lnTo>
                        <a:pt x="0" y="11604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51538B6-E2B0-449F-8C87-691374A00A0A}"/>
                  </a:ext>
                </a:extLst>
              </p:cNvPr>
              <p:cNvSpPr/>
              <p:nvPr/>
            </p:nvSpPr>
            <p:spPr>
              <a:xfrm rot="3600000">
                <a:off x="5136588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C405CEFE-1FCD-4208-BB05-E14AA9EC3F39}"/>
                </a:ext>
              </a:extLst>
            </p:cNvPr>
            <p:cNvSpPr/>
            <p:nvPr/>
          </p:nvSpPr>
          <p:spPr>
            <a:xfrm rot="2120347" flipH="1">
              <a:off x="4899256" y="5277298"/>
              <a:ext cx="45719" cy="123651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256C6-6540-4B79-A425-2DC5F889CA73}"/>
              </a:ext>
            </a:extLst>
          </p:cNvPr>
          <p:cNvGrpSpPr/>
          <p:nvPr/>
        </p:nvGrpSpPr>
        <p:grpSpPr>
          <a:xfrm>
            <a:off x="978146" y="1140658"/>
            <a:ext cx="2098772" cy="2394741"/>
            <a:chOff x="978146" y="1140658"/>
            <a:chExt cx="2098772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E7B246F-746B-41A0-84BB-CF13F5AC1A1C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E4CB3F8-2072-423F-A131-9F8F05749A47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21B4E793-A2A1-4658-A446-244C1AEAEF1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AA4E290-1D78-4AF8-A7C3-AF0735CEB58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9FBA3C6-F28B-47EA-8AFA-CE81D1E9048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F60F4EE-B5E6-420C-9507-23850E18FF2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169F9FB-3158-477E-8FD1-E731D73B7CDC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46CA0C7-8C7B-4896-A040-FB920F7CB047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026B490-D94C-4789-A820-2C959581297D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FD51B86-DBBC-4E26-BFF2-60B21914D4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6638141B-05D3-49D9-BE22-9E7E2F4647C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D9EF5D21-5DB8-4FD0-9A59-093B17CF1C6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A45E048-B591-4FC9-94BD-08C135DFD11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8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5" y="525218"/>
                        <a:pt x="84878" y="445425"/>
                      </a:cubicBezTo>
                      <a:cubicBezTo>
                        <a:pt x="94091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F2B2911-4BFB-49C6-8D5E-FC2DAD500960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2" name="四角形: 角を丸くする 18">
              <a:extLst>
                <a:ext uri="{FF2B5EF4-FFF2-40B4-BE49-F238E27FC236}">
                  <a16:creationId xmlns:a16="http://schemas.microsoft.com/office/drawing/2014/main" id="{716178AA-8142-4807-B65C-9875542A63BF}"/>
                </a:ext>
              </a:extLst>
            </p:cNvPr>
            <p:cNvSpPr/>
            <p:nvPr/>
          </p:nvSpPr>
          <p:spPr>
            <a:xfrm rot="19800000">
              <a:off x="1573552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四角形: 角を丸くする 18">
              <a:extLst>
                <a:ext uri="{FF2B5EF4-FFF2-40B4-BE49-F238E27FC236}">
                  <a16:creationId xmlns:a16="http://schemas.microsoft.com/office/drawing/2014/main" id="{E06C8ACC-64B0-4385-AC34-C906472A057B}"/>
                </a:ext>
              </a:extLst>
            </p:cNvPr>
            <p:cNvSpPr/>
            <p:nvPr/>
          </p:nvSpPr>
          <p:spPr>
            <a:xfrm rot="1800000" flipH="1">
              <a:off x="2301490" y="1591249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64295FF-D5CA-4C6D-B6A9-131E57F2EA15}"/>
              </a:ext>
            </a:extLst>
          </p:cNvPr>
          <p:cNvGrpSpPr/>
          <p:nvPr/>
        </p:nvGrpSpPr>
        <p:grpSpPr>
          <a:xfrm>
            <a:off x="3888325" y="1267878"/>
            <a:ext cx="2148828" cy="2267520"/>
            <a:chOff x="3888325" y="1267878"/>
            <a:chExt cx="2148828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C082925-CB89-41EB-BDD1-3028DF0CE118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A8AACDB-6163-4F84-8B89-0D411DB33FF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27BB39C9-11D2-445C-9080-29E37175049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A536EC3A-71DC-4B8D-ACD2-139BB47F8A9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988C1D2B-DEF7-4FF9-A03D-E501B9F042F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5E34ADF-D8CF-4272-82C4-45FB6D1F4832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1FC5DFF-8CB6-4C26-B795-EB3EEF79F8EC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BCB0954E-75EF-44D1-B1B4-5E881FAA280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15" name="片側の 2 つの角を丸めた四角形 92">
                    <a:extLst>
                      <a:ext uri="{FF2B5EF4-FFF2-40B4-BE49-F238E27FC236}">
                        <a16:creationId xmlns:a16="http://schemas.microsoft.com/office/drawing/2014/main" id="{6DC229ED-B9AF-4AF2-BB98-F5E5FB64E80F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712F49F-3922-44EC-AEFE-A6D61149F049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7170774-0DA9-4C0F-A0CA-7DE3E46BCCA4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9BC73B2-9263-42BA-AB15-4C6CC6F7F2BD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3AD3679-5251-4115-AC9B-DED1BAA87C66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4C91293-6A1F-499D-93FD-C43B79A836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99B4B95-97F0-478C-AC29-9E7B53BFB35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0891301E-E8C0-4515-85FF-5FE4763854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608C40C-5BF5-452D-ABBF-6922F548AD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328D1B0-D193-41B0-A90B-0AA2D5FCE49E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E8255AB-6D1C-431A-9EC1-3AB83183A3FA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28" name="片側の 2 つの角を丸めた四角形 92">
                    <a:extLst>
                      <a:ext uri="{FF2B5EF4-FFF2-40B4-BE49-F238E27FC236}">
                        <a16:creationId xmlns:a16="http://schemas.microsoft.com/office/drawing/2014/main" id="{8345E555-ABE1-45F7-A328-D21BD449DB00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48E01E9-2A9D-48EA-8294-152A93BD953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91931D1-B3B4-4EFC-8011-249FEFFBB4DA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4" name="四角形: 角を丸くする 18">
              <a:extLst>
                <a:ext uri="{FF2B5EF4-FFF2-40B4-BE49-F238E27FC236}">
                  <a16:creationId xmlns:a16="http://schemas.microsoft.com/office/drawing/2014/main" id="{6EA1931F-2790-4261-98BF-CADFF0288714}"/>
                </a:ext>
              </a:extLst>
            </p:cNvPr>
            <p:cNvSpPr/>
            <p:nvPr/>
          </p:nvSpPr>
          <p:spPr>
            <a:xfrm rot="19800000">
              <a:off x="4518577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四角形: 角を丸くする 18">
              <a:extLst>
                <a:ext uri="{FF2B5EF4-FFF2-40B4-BE49-F238E27FC236}">
                  <a16:creationId xmlns:a16="http://schemas.microsoft.com/office/drawing/2014/main" id="{608BFCCA-7AF3-400C-8C1F-DCEBF5AD29A4}"/>
                </a:ext>
              </a:extLst>
            </p:cNvPr>
            <p:cNvSpPr/>
            <p:nvPr/>
          </p:nvSpPr>
          <p:spPr>
            <a:xfrm rot="1800000" flipH="1">
              <a:off x="522707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4394B69-5787-4878-92B1-A1F98506AD30}"/>
              </a:ext>
            </a:extLst>
          </p:cNvPr>
          <p:cNvGrpSpPr/>
          <p:nvPr/>
        </p:nvGrpSpPr>
        <p:grpSpPr>
          <a:xfrm>
            <a:off x="6811967" y="1272209"/>
            <a:ext cx="2179152" cy="2263190"/>
            <a:chOff x="6811967" y="1272209"/>
            <a:chExt cx="2179152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A1FCD83-3D97-4807-B213-A8AFFA467AD3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F49BED4-DACB-4974-AB66-6F6DC5B0E1DD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FF6D9F51-184A-44CB-A542-939C6F7ABF8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9A6D36B-5624-47D9-B99A-16A77A573F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D90F7EC1-D01C-468C-BB72-F78AB7576EF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115D029-3E74-41E9-ACE8-F2C2E4B67E8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5B7DEF0-3CCE-40B9-B322-B0D60E8DCF9C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A5EAD90-80EA-4232-8502-89D324807A9D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47" name="片側の 2 つの角を丸めた四角形 92">
                    <a:extLst>
                      <a:ext uri="{FF2B5EF4-FFF2-40B4-BE49-F238E27FC236}">
                        <a16:creationId xmlns:a16="http://schemas.microsoft.com/office/drawing/2014/main" id="{DD26E461-03C5-4ECD-BF91-B4ACD39FA0A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B53F3708-244E-4090-AB8A-1EE65A34B22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75C25BF-CCFA-4125-9ADA-1DAE14B0E1DF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4D07CCB-E48A-433A-ABB0-EDEC3ABC5445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175B5994-C48D-48B6-A61A-037BF3B3D63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FDA1D473-F555-4C9E-8455-20DE3C423C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21889D4C-F338-4CD0-BEE9-96EB3439E2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979C926-37AA-4AE2-B8AC-AF297E4AFB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7221928-CF95-4CBD-8D28-88D2D0558223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75666" y="525218"/>
                        <a:pt x="84879" y="445425"/>
                      </a:cubicBezTo>
                      <a:cubicBezTo>
                        <a:pt x="94092" y="365632"/>
                        <a:pt x="187788" y="228760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9DE4AF-BFDA-44F6-85C6-D662FFD7F572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5E919649-6C07-47BD-AC47-390893C6F70F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262" name="片側の 2 つの角を丸めた四角形 92">
                    <a:extLst>
                      <a:ext uri="{FF2B5EF4-FFF2-40B4-BE49-F238E27FC236}">
                        <a16:creationId xmlns:a16="http://schemas.microsoft.com/office/drawing/2014/main" id="{88292273-A50B-42EE-8FD7-FA6319C95E0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37CB3A33-7BF2-47BE-9FA1-A8E612DF3D0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4C87545-CA86-465F-99B5-3046FD9256A0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9" name="四角形: 角を丸くする 18">
              <a:extLst>
                <a:ext uri="{FF2B5EF4-FFF2-40B4-BE49-F238E27FC236}">
                  <a16:creationId xmlns:a16="http://schemas.microsoft.com/office/drawing/2014/main" id="{D19E0D5E-6CDC-4B5F-ADA4-4C2EB60A7B11}"/>
                </a:ext>
              </a:extLst>
            </p:cNvPr>
            <p:cNvSpPr/>
            <p:nvPr/>
          </p:nvSpPr>
          <p:spPr>
            <a:xfrm rot="19800000">
              <a:off x="7448933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四角形: 角を丸くする 18">
              <a:extLst>
                <a:ext uri="{FF2B5EF4-FFF2-40B4-BE49-F238E27FC236}">
                  <a16:creationId xmlns:a16="http://schemas.microsoft.com/office/drawing/2014/main" id="{CE6C217D-5E32-4AEA-B157-A7795BAF7761}"/>
                </a:ext>
              </a:extLst>
            </p:cNvPr>
            <p:cNvSpPr/>
            <p:nvPr/>
          </p:nvSpPr>
          <p:spPr>
            <a:xfrm rot="1800000" flipH="1">
              <a:off x="8171781" y="1600420"/>
              <a:ext cx="179328" cy="98492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  <a:gd name="connsiteX0" fmla="*/ 36159 w 189472"/>
                <a:gd name="connsiteY0" fmla="*/ 0 h 116041"/>
                <a:gd name="connsiteX1" fmla="*/ 133109 w 189472"/>
                <a:gd name="connsiteY1" fmla="*/ 3315 h 116041"/>
                <a:gd name="connsiteX2" fmla="*/ 189472 w 189472"/>
                <a:gd name="connsiteY2" fmla="*/ 59678 h 116041"/>
                <a:gd name="connsiteX3" fmla="*/ 189471 w 189472"/>
                <a:gd name="connsiteY3" fmla="*/ 59678 h 116041"/>
                <a:gd name="connsiteX4" fmla="*/ 133108 w 189472"/>
                <a:gd name="connsiteY4" fmla="*/ 116041 h 116041"/>
                <a:gd name="connsiteX5" fmla="*/ 0 w 189472"/>
                <a:gd name="connsiteY5" fmla="*/ 115744 h 116041"/>
                <a:gd name="connsiteX0" fmla="*/ 43654 w 196967"/>
                <a:gd name="connsiteY0" fmla="*/ 0 h 124678"/>
                <a:gd name="connsiteX1" fmla="*/ 140604 w 196967"/>
                <a:gd name="connsiteY1" fmla="*/ 3315 h 124678"/>
                <a:gd name="connsiteX2" fmla="*/ 196967 w 196967"/>
                <a:gd name="connsiteY2" fmla="*/ 59678 h 124678"/>
                <a:gd name="connsiteX3" fmla="*/ 196966 w 196967"/>
                <a:gd name="connsiteY3" fmla="*/ 59678 h 124678"/>
                <a:gd name="connsiteX4" fmla="*/ 140603 w 196967"/>
                <a:gd name="connsiteY4" fmla="*/ 116041 h 124678"/>
                <a:gd name="connsiteX5" fmla="*/ 0 w 196967"/>
                <a:gd name="connsiteY5" fmla="*/ 124678 h 12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967" h="124678">
                  <a:moveTo>
                    <a:pt x="43654" y="0"/>
                  </a:moveTo>
                  <a:lnTo>
                    <a:pt x="140604" y="3315"/>
                  </a:lnTo>
                  <a:cubicBezTo>
                    <a:pt x="171732" y="3315"/>
                    <a:pt x="196967" y="28550"/>
                    <a:pt x="196967" y="59678"/>
                  </a:cubicBezTo>
                  <a:lnTo>
                    <a:pt x="196966" y="59678"/>
                  </a:lnTo>
                  <a:cubicBezTo>
                    <a:pt x="196966" y="90806"/>
                    <a:pt x="171731" y="116041"/>
                    <a:pt x="140603" y="116041"/>
                  </a:cubicBezTo>
                  <a:lnTo>
                    <a:pt x="0" y="12467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223" name="フリーフォーム: 図形 222">
            <a:extLst>
              <a:ext uri="{FF2B5EF4-FFF2-40B4-BE49-F238E27FC236}">
                <a16:creationId xmlns:a16="http://schemas.microsoft.com/office/drawing/2014/main" id="{1FE952A4-891E-4BCE-B5F5-BC0DA8F647C0}"/>
              </a:ext>
            </a:extLst>
          </p:cNvPr>
          <p:cNvSpPr/>
          <p:nvPr/>
        </p:nvSpPr>
        <p:spPr>
          <a:xfrm>
            <a:off x="76761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5" name="フリーフォーム: 図形 224">
            <a:extLst>
              <a:ext uri="{FF2B5EF4-FFF2-40B4-BE49-F238E27FC236}">
                <a16:creationId xmlns:a16="http://schemas.microsoft.com/office/drawing/2014/main" id="{C2134571-DF65-4874-8190-536099181406}"/>
              </a:ext>
            </a:extLst>
          </p:cNvPr>
          <p:cNvSpPr/>
          <p:nvPr/>
        </p:nvSpPr>
        <p:spPr>
          <a:xfrm>
            <a:off x="373941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DC3A0A0B-EC87-4878-8CF9-471A0CE00E1D}"/>
              </a:ext>
            </a:extLst>
          </p:cNvPr>
          <p:cNvSpPr/>
          <p:nvPr/>
        </p:nvSpPr>
        <p:spPr>
          <a:xfrm>
            <a:off x="6666769" y="118755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7" name="フリーフォーム: 図形 236">
            <a:extLst>
              <a:ext uri="{FF2B5EF4-FFF2-40B4-BE49-F238E27FC236}">
                <a16:creationId xmlns:a16="http://schemas.microsoft.com/office/drawing/2014/main" id="{A78CEB52-5B5B-4D79-8340-4A1FD0C9789E}"/>
              </a:ext>
            </a:extLst>
          </p:cNvPr>
          <p:cNvSpPr/>
          <p:nvPr/>
        </p:nvSpPr>
        <p:spPr>
          <a:xfrm>
            <a:off x="76761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D6349774-E446-4CEE-B3FB-1C7BE4AC6B35}"/>
              </a:ext>
            </a:extLst>
          </p:cNvPr>
          <p:cNvSpPr/>
          <p:nvPr/>
        </p:nvSpPr>
        <p:spPr>
          <a:xfrm>
            <a:off x="373941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5" name="フリーフォーム: 図形 244">
            <a:extLst>
              <a:ext uri="{FF2B5EF4-FFF2-40B4-BE49-F238E27FC236}">
                <a16:creationId xmlns:a16="http://schemas.microsoft.com/office/drawing/2014/main" id="{A3B26999-9B0C-4545-98AA-560289B6D560}"/>
              </a:ext>
            </a:extLst>
          </p:cNvPr>
          <p:cNvSpPr/>
          <p:nvPr/>
        </p:nvSpPr>
        <p:spPr>
          <a:xfrm>
            <a:off x="6666769" y="4114907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34199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pptxc98_頭を抱える後ろ姿の子供、女の子のイラスト</dc:title>
  <dc:subject>pptxc98_頭を抱える後ろ姿の子供、女の子のイラスト</dc:subject>
  <dc:creator>でじけろお</dc:creator>
  <cp:revision>1</cp:revision>
  <dcterms:created xsi:type="dcterms:W3CDTF">2018-05-20T00:31:01Z</dcterms:created>
  <dcterms:modified xsi:type="dcterms:W3CDTF">2020-02-07T00:53:35Z</dcterms:modified>
  <cp:version>1</cp:version>
</cp:coreProperties>
</file>