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54" r:id="rId2"/>
    <p:sldId id="466" r:id="rId3"/>
    <p:sldId id="467" r:id="rId4"/>
    <p:sldId id="468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裕樹 籔" initials="裕樹" lastIdx="1" clrIdx="0">
    <p:extLst>
      <p:ext uri="{19B8F6BF-5375-455C-9EA6-DF929625EA0E}">
        <p15:presenceInfo xmlns:p15="http://schemas.microsoft.com/office/powerpoint/2012/main" userId="836071dbbe88bd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D60093"/>
    <a:srgbClr val="FF99CC"/>
    <a:srgbClr val="FFCCFF"/>
    <a:srgbClr val="003300"/>
    <a:srgbClr val="FFCC66"/>
    <a:srgbClr val="7F7F7F"/>
    <a:srgbClr val="000000"/>
    <a:srgbClr val="FFFF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12" autoAdjust="0"/>
    <p:restoredTop sz="94660"/>
  </p:normalViewPr>
  <p:slideViewPr>
    <p:cSldViewPr snapToGrid="0">
      <p:cViewPr varScale="1">
        <p:scale>
          <a:sx n="76" d="100"/>
          <a:sy n="76" d="100"/>
        </p:scale>
        <p:origin x="102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C9B9160E-CFDF-4A7A-B328-CC96EE63BF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DE69AC73-755E-4EF5-A5D0-FB843E4B3C0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96E81843-5F8F-4B54-A32F-DFECEDC167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C75D980D-8974-481B-87B5-DEA26B131D3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06AC9ECB-4900-4275-879C-5FEC309B5AD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D201D30A-A4F2-4264-9009-E09A970098E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1">
            <a:extLst>
              <a:ext uri="{FF2B5EF4-FFF2-40B4-BE49-F238E27FC236}">
                <a16:creationId xmlns:a16="http://schemas.microsoft.com/office/drawing/2014/main" id="{8F0764D5-D627-442D-9360-27E780D691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2C2AFEA7-1052-41A9-91CF-4DCFFFDD978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3">
            <a:extLst>
              <a:ext uri="{FF2B5EF4-FFF2-40B4-BE49-F238E27FC236}">
                <a16:creationId xmlns:a16="http://schemas.microsoft.com/office/drawing/2014/main" id="{CDE4C810-6348-4343-AFBD-2734271A087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4">
            <a:extLst>
              <a:ext uri="{FF2B5EF4-FFF2-40B4-BE49-F238E27FC236}">
                <a16:creationId xmlns:a16="http://schemas.microsoft.com/office/drawing/2014/main" id="{B375A1A9-0EAA-4E66-92A9-D1010BB6D0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5">
            <a:extLst>
              <a:ext uri="{FF2B5EF4-FFF2-40B4-BE49-F238E27FC236}">
                <a16:creationId xmlns:a16="http://schemas.microsoft.com/office/drawing/2014/main" id="{CE8DF65D-CFCA-4939-896D-5BB70522AC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6">
            <a:extLst>
              <a:ext uri="{FF2B5EF4-FFF2-40B4-BE49-F238E27FC236}">
                <a16:creationId xmlns:a16="http://schemas.microsoft.com/office/drawing/2014/main" id="{3A454090-CF3B-40E5-9791-359E1A15D8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8">
            <a:extLst>
              <a:ext uri="{FF2B5EF4-FFF2-40B4-BE49-F238E27FC236}">
                <a16:creationId xmlns:a16="http://schemas.microsoft.com/office/drawing/2014/main" id="{0E1B780D-6A71-46E6-8A79-6712BAB6206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19">
            <a:extLst>
              <a:ext uri="{FF2B5EF4-FFF2-40B4-BE49-F238E27FC236}">
                <a16:creationId xmlns:a16="http://schemas.microsoft.com/office/drawing/2014/main" id="{F4DCA955-7814-4E06-8602-52360478E63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0">
            <a:extLst>
              <a:ext uri="{FF2B5EF4-FFF2-40B4-BE49-F238E27FC236}">
                <a16:creationId xmlns:a16="http://schemas.microsoft.com/office/drawing/2014/main" id="{3C00EA19-933E-496E-87FB-58DA5180433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1">
            <a:extLst>
              <a:ext uri="{FF2B5EF4-FFF2-40B4-BE49-F238E27FC236}">
                <a16:creationId xmlns:a16="http://schemas.microsoft.com/office/drawing/2014/main" id="{65741B78-9DFF-4D95-A65D-2E456808067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2">
            <a:extLst>
              <a:ext uri="{FF2B5EF4-FFF2-40B4-BE49-F238E27FC236}">
                <a16:creationId xmlns:a16="http://schemas.microsoft.com/office/drawing/2014/main" id="{51D3E5A9-6597-4A6A-9AA0-29540B8A8F1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3">
            <a:extLst>
              <a:ext uri="{FF2B5EF4-FFF2-40B4-BE49-F238E27FC236}">
                <a16:creationId xmlns:a16="http://schemas.microsoft.com/office/drawing/2014/main" id="{D5647739-F5B6-4FB3-BAC8-B3AD52F96AF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4">
            <a:extLst>
              <a:ext uri="{FF2B5EF4-FFF2-40B4-BE49-F238E27FC236}">
                <a16:creationId xmlns:a16="http://schemas.microsoft.com/office/drawing/2014/main" id="{6EE88FB4-984C-471D-A022-FA050EC166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5">
            <a:extLst>
              <a:ext uri="{FF2B5EF4-FFF2-40B4-BE49-F238E27FC236}">
                <a16:creationId xmlns:a16="http://schemas.microsoft.com/office/drawing/2014/main" id="{BAAF13F0-3A8B-4FA4-A385-0D4D9511762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" name="Rectangle 26">
            <a:extLst>
              <a:ext uri="{FF2B5EF4-FFF2-40B4-BE49-F238E27FC236}">
                <a16:creationId xmlns:a16="http://schemas.microsoft.com/office/drawing/2014/main" id="{F37C8C24-D944-4093-B36D-5893F0227A2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40582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9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CB36689-1B1D-48DE-9E13-48CC8205AF53}"/>
              </a:ext>
            </a:extLst>
          </p:cNvPr>
          <p:cNvGrpSpPr/>
          <p:nvPr/>
        </p:nvGrpSpPr>
        <p:grpSpPr>
          <a:xfrm>
            <a:off x="948815" y="1152474"/>
            <a:ext cx="2144217" cy="2379798"/>
            <a:chOff x="948815" y="1152474"/>
            <a:chExt cx="2144217" cy="2379798"/>
          </a:xfrm>
        </p:grpSpPr>
        <p:sp>
          <p:nvSpPr>
            <p:cNvPr id="43" name="円/楕円 177">
              <a:extLst>
                <a:ext uri="{FF2B5EF4-FFF2-40B4-BE49-F238E27FC236}">
                  <a16:creationId xmlns:a16="http://schemas.microsoft.com/office/drawing/2014/main" id="{E3D30D9A-8313-4264-8299-4E7FE878F419}"/>
                </a:ext>
              </a:extLst>
            </p:cNvPr>
            <p:cNvSpPr/>
            <p:nvPr/>
          </p:nvSpPr>
          <p:spPr>
            <a:xfrm rot="900000" flipH="1">
              <a:off x="2364334" y="1779075"/>
              <a:ext cx="219609" cy="342286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" name="円/楕円 175">
              <a:extLst>
                <a:ext uri="{FF2B5EF4-FFF2-40B4-BE49-F238E27FC236}">
                  <a16:creationId xmlns:a16="http://schemas.microsoft.com/office/drawing/2014/main" id="{28818498-881C-49B9-96AC-D2CBD7F00FBB}"/>
                </a:ext>
              </a:extLst>
            </p:cNvPr>
            <p:cNvSpPr/>
            <p:nvPr/>
          </p:nvSpPr>
          <p:spPr>
            <a:xfrm rot="20700000">
              <a:off x="1445453" y="1779075"/>
              <a:ext cx="219609" cy="342286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507E95E3-3D51-466C-8F7F-F09A4C12B170}"/>
                </a:ext>
              </a:extLst>
            </p:cNvPr>
            <p:cNvSpPr/>
            <p:nvPr/>
          </p:nvSpPr>
          <p:spPr>
            <a:xfrm flipH="1">
              <a:off x="1541951" y="1324951"/>
              <a:ext cx="945498" cy="1361658"/>
            </a:xfrm>
            <a:custGeom>
              <a:avLst/>
              <a:gdLst>
                <a:gd name="connsiteX0" fmla="*/ 472749 w 945498"/>
                <a:gd name="connsiteY0" fmla="*/ 0 h 1361658"/>
                <a:gd name="connsiteX1" fmla="*/ 0 w 945498"/>
                <a:gd name="connsiteY1" fmla="*/ 537072 h 1361658"/>
                <a:gd name="connsiteX2" fmla="*/ 288734 w 945498"/>
                <a:gd name="connsiteY2" fmla="*/ 1031938 h 1361658"/>
                <a:gd name="connsiteX3" fmla="*/ 349511 w 945498"/>
                <a:gd name="connsiteY3" fmla="*/ 1053372 h 1361658"/>
                <a:gd name="connsiteX4" fmla="*/ 336758 w 945498"/>
                <a:gd name="connsiteY4" fmla="*/ 1198695 h 1361658"/>
                <a:gd name="connsiteX5" fmla="*/ 205737 w 945498"/>
                <a:gd name="connsiteY5" fmla="*/ 1198695 h 1361658"/>
                <a:gd name="connsiteX6" fmla="*/ 199483 w 945498"/>
                <a:gd name="connsiteY6" fmla="*/ 1215771 h 1361658"/>
                <a:gd name="connsiteX7" fmla="*/ 464144 w 945498"/>
                <a:gd name="connsiteY7" fmla="*/ 1361658 h 1361658"/>
                <a:gd name="connsiteX8" fmla="*/ 728805 w 945498"/>
                <a:gd name="connsiteY8" fmla="*/ 1215771 h 1361658"/>
                <a:gd name="connsiteX9" fmla="*/ 722552 w 945498"/>
                <a:gd name="connsiteY9" fmla="*/ 1198695 h 1361658"/>
                <a:gd name="connsiteX10" fmla="*/ 588244 w 945498"/>
                <a:gd name="connsiteY10" fmla="*/ 1198695 h 1361658"/>
                <a:gd name="connsiteX11" fmla="*/ 576106 w 945498"/>
                <a:gd name="connsiteY11" fmla="*/ 1060383 h 1361658"/>
                <a:gd name="connsiteX12" fmla="*/ 656764 w 945498"/>
                <a:gd name="connsiteY12" fmla="*/ 1031938 h 1361658"/>
                <a:gd name="connsiteX13" fmla="*/ 945498 w 945498"/>
                <a:gd name="connsiteY13" fmla="*/ 537072 h 1361658"/>
                <a:gd name="connsiteX14" fmla="*/ 472749 w 945498"/>
                <a:gd name="connsiteY14" fmla="*/ 0 h 1361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45498" h="1361658">
                  <a:moveTo>
                    <a:pt x="472749" y="0"/>
                  </a:moveTo>
                  <a:cubicBezTo>
                    <a:pt x="211657" y="0"/>
                    <a:pt x="0" y="240455"/>
                    <a:pt x="0" y="537072"/>
                  </a:cubicBezTo>
                  <a:cubicBezTo>
                    <a:pt x="0" y="759535"/>
                    <a:pt x="119057" y="950406"/>
                    <a:pt x="288734" y="1031938"/>
                  </a:cubicBezTo>
                  <a:lnTo>
                    <a:pt x="349511" y="1053372"/>
                  </a:lnTo>
                  <a:lnTo>
                    <a:pt x="336758" y="1198695"/>
                  </a:lnTo>
                  <a:lnTo>
                    <a:pt x="205737" y="1198695"/>
                  </a:lnTo>
                  <a:lnTo>
                    <a:pt x="199483" y="1215771"/>
                  </a:lnTo>
                  <a:cubicBezTo>
                    <a:pt x="199483" y="1296342"/>
                    <a:pt x="317976" y="1361658"/>
                    <a:pt x="464144" y="1361658"/>
                  </a:cubicBezTo>
                  <a:cubicBezTo>
                    <a:pt x="610313" y="1361658"/>
                    <a:pt x="728805" y="1296342"/>
                    <a:pt x="728805" y="1215771"/>
                  </a:cubicBezTo>
                  <a:lnTo>
                    <a:pt x="722552" y="1198695"/>
                  </a:lnTo>
                  <a:lnTo>
                    <a:pt x="588244" y="1198695"/>
                  </a:lnTo>
                  <a:lnTo>
                    <a:pt x="576106" y="1060383"/>
                  </a:lnTo>
                  <a:lnTo>
                    <a:pt x="656764" y="1031938"/>
                  </a:lnTo>
                  <a:cubicBezTo>
                    <a:pt x="826441" y="950406"/>
                    <a:pt x="945498" y="759535"/>
                    <a:pt x="945498" y="537072"/>
                  </a:cubicBezTo>
                  <a:cubicBezTo>
                    <a:pt x="945498" y="240455"/>
                    <a:pt x="733841" y="0"/>
                    <a:pt x="472749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50F3BDF5-65F8-4018-83A6-AE10E3DF173B}"/>
                </a:ext>
              </a:extLst>
            </p:cNvPr>
            <p:cNvSpPr/>
            <p:nvPr/>
          </p:nvSpPr>
          <p:spPr>
            <a:xfrm flipH="1">
              <a:off x="1518138" y="2503895"/>
              <a:ext cx="1024238" cy="1028377"/>
            </a:xfrm>
            <a:custGeom>
              <a:avLst/>
              <a:gdLst>
                <a:gd name="connsiteX0" fmla="*/ 614249 w 1024238"/>
                <a:gd name="connsiteY0" fmla="*/ 0 h 1028377"/>
                <a:gd name="connsiteX1" fmla="*/ 409989 w 1024238"/>
                <a:gd name="connsiteY1" fmla="*/ 0 h 1028377"/>
                <a:gd name="connsiteX2" fmla="*/ 315285 w 1024238"/>
                <a:gd name="connsiteY2" fmla="*/ 19120 h 1028377"/>
                <a:gd name="connsiteX3" fmla="*/ 296128 w 1024238"/>
                <a:gd name="connsiteY3" fmla="*/ 29518 h 1028377"/>
                <a:gd name="connsiteX4" fmla="*/ 296128 w 1024238"/>
                <a:gd name="connsiteY4" fmla="*/ 2563 h 1028377"/>
                <a:gd name="connsiteX5" fmla="*/ 0 w 1024238"/>
                <a:gd name="connsiteY5" fmla="*/ 362164 h 1028377"/>
                <a:gd name="connsiteX6" fmla="*/ 0 w 1024238"/>
                <a:gd name="connsiteY6" fmla="*/ 1028377 h 1028377"/>
                <a:gd name="connsiteX7" fmla="*/ 166687 w 1024238"/>
                <a:gd name="connsiteY7" fmla="*/ 1028377 h 1028377"/>
                <a:gd name="connsiteX8" fmla="*/ 296128 w 1024238"/>
                <a:gd name="connsiteY8" fmla="*/ 1028377 h 1028377"/>
                <a:gd name="connsiteX9" fmla="*/ 728110 w 1024238"/>
                <a:gd name="connsiteY9" fmla="*/ 1028377 h 1028377"/>
                <a:gd name="connsiteX10" fmla="*/ 857551 w 1024238"/>
                <a:gd name="connsiteY10" fmla="*/ 1028377 h 1028377"/>
                <a:gd name="connsiteX11" fmla="*/ 1024238 w 1024238"/>
                <a:gd name="connsiteY11" fmla="*/ 1028377 h 1028377"/>
                <a:gd name="connsiteX12" fmla="*/ 1024238 w 1024238"/>
                <a:gd name="connsiteY12" fmla="*/ 362164 h 1028377"/>
                <a:gd name="connsiteX13" fmla="*/ 728110 w 1024238"/>
                <a:gd name="connsiteY13" fmla="*/ 2563 h 1028377"/>
                <a:gd name="connsiteX14" fmla="*/ 728110 w 1024238"/>
                <a:gd name="connsiteY14" fmla="*/ 29518 h 1028377"/>
                <a:gd name="connsiteX15" fmla="*/ 708953 w 1024238"/>
                <a:gd name="connsiteY15" fmla="*/ 19120 h 1028377"/>
                <a:gd name="connsiteX16" fmla="*/ 614249 w 1024238"/>
                <a:gd name="connsiteY16" fmla="*/ 0 h 1028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24238" h="1028377">
                  <a:moveTo>
                    <a:pt x="614249" y="0"/>
                  </a:moveTo>
                  <a:lnTo>
                    <a:pt x="409989" y="0"/>
                  </a:lnTo>
                  <a:cubicBezTo>
                    <a:pt x="376396" y="0"/>
                    <a:pt x="344393" y="6808"/>
                    <a:pt x="315285" y="19120"/>
                  </a:cubicBezTo>
                  <a:lnTo>
                    <a:pt x="296128" y="29518"/>
                  </a:lnTo>
                  <a:lnTo>
                    <a:pt x="296128" y="2563"/>
                  </a:lnTo>
                  <a:cubicBezTo>
                    <a:pt x="130613" y="13987"/>
                    <a:pt x="0" y="170732"/>
                    <a:pt x="0" y="362164"/>
                  </a:cubicBezTo>
                  <a:lnTo>
                    <a:pt x="0" y="1028377"/>
                  </a:lnTo>
                  <a:lnTo>
                    <a:pt x="166687" y="1028377"/>
                  </a:lnTo>
                  <a:lnTo>
                    <a:pt x="296128" y="1028377"/>
                  </a:lnTo>
                  <a:lnTo>
                    <a:pt x="728110" y="1028377"/>
                  </a:lnTo>
                  <a:lnTo>
                    <a:pt x="857551" y="1028377"/>
                  </a:lnTo>
                  <a:lnTo>
                    <a:pt x="1024238" y="1028377"/>
                  </a:lnTo>
                  <a:lnTo>
                    <a:pt x="1024238" y="362164"/>
                  </a:lnTo>
                  <a:cubicBezTo>
                    <a:pt x="1024238" y="170732"/>
                    <a:pt x="893626" y="13987"/>
                    <a:pt x="728110" y="2563"/>
                  </a:cubicBezTo>
                  <a:lnTo>
                    <a:pt x="728110" y="29518"/>
                  </a:lnTo>
                  <a:lnTo>
                    <a:pt x="708953" y="19120"/>
                  </a:lnTo>
                  <a:cubicBezTo>
                    <a:pt x="679845" y="6808"/>
                    <a:pt x="647842" y="0"/>
                    <a:pt x="614249" y="0"/>
                  </a:cubicBezTo>
                  <a:close/>
                </a:path>
              </a:pathLst>
            </a:custGeom>
            <a:pattFill prst="plaid">
              <a:fgClr>
                <a:srgbClr val="FF0000"/>
              </a:fgClr>
              <a:bgClr>
                <a:srgbClr val="FF6699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1" name="フリーフォーム: 図形 210">
              <a:extLst>
                <a:ext uri="{FF2B5EF4-FFF2-40B4-BE49-F238E27FC236}">
                  <a16:creationId xmlns:a16="http://schemas.microsoft.com/office/drawing/2014/main" id="{FB4446CA-25BE-4623-AEA6-AFAE94F39B7D}"/>
                </a:ext>
              </a:extLst>
            </p:cNvPr>
            <p:cNvSpPr/>
            <p:nvPr/>
          </p:nvSpPr>
          <p:spPr>
            <a:xfrm>
              <a:off x="1725634" y="2451321"/>
              <a:ext cx="574654" cy="105365"/>
            </a:xfrm>
            <a:custGeom>
              <a:avLst/>
              <a:gdLst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0 w 1177358"/>
                <a:gd name="connsiteY11" fmla="*/ 312245 h 454225"/>
                <a:gd name="connsiteX12" fmla="*/ 172914 w 1177358"/>
                <a:gd name="connsiteY12" fmla="*/ 60799 h 454225"/>
                <a:gd name="connsiteX13" fmla="*/ 174303 w 1177358"/>
                <a:gd name="connsiteY13" fmla="*/ 60799 h 454225"/>
                <a:gd name="connsiteX14" fmla="*/ 194190 w 1177358"/>
                <a:gd name="connsiteY14" fmla="*/ 31303 h 454225"/>
                <a:gd name="connsiteX15" fmla="*/ 269763 w 1177358"/>
                <a:gd name="connsiteY15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172914 w 1177358"/>
                <a:gd name="connsiteY11" fmla="*/ 60799 h 454225"/>
                <a:gd name="connsiteX12" fmla="*/ 174303 w 1177358"/>
                <a:gd name="connsiteY12" fmla="*/ 60799 h 454225"/>
                <a:gd name="connsiteX13" fmla="*/ 194190 w 1177358"/>
                <a:gd name="connsiteY13" fmla="*/ 31303 h 454225"/>
                <a:gd name="connsiteX14" fmla="*/ 269763 w 1177358"/>
                <a:gd name="connsiteY14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7358 w 1177358"/>
                <a:gd name="connsiteY6" fmla="*/ 315990 h 454225"/>
                <a:gd name="connsiteX7" fmla="*/ 588679 w 1177358"/>
                <a:gd name="connsiteY7" fmla="*/ 454225 h 454225"/>
                <a:gd name="connsiteX8" fmla="*/ 0 w 1177358"/>
                <a:gd name="connsiteY8" fmla="*/ 315990 h 454225"/>
                <a:gd name="connsiteX9" fmla="*/ 2411 w 1177358"/>
                <a:gd name="connsiteY9" fmla="*/ 312245 h 454225"/>
                <a:gd name="connsiteX10" fmla="*/ 172914 w 1177358"/>
                <a:gd name="connsiteY10" fmla="*/ 60799 h 454225"/>
                <a:gd name="connsiteX11" fmla="*/ 174303 w 1177358"/>
                <a:gd name="connsiteY11" fmla="*/ 60799 h 454225"/>
                <a:gd name="connsiteX12" fmla="*/ 194190 w 1177358"/>
                <a:gd name="connsiteY12" fmla="*/ 31303 h 454225"/>
                <a:gd name="connsiteX13" fmla="*/ 269763 w 1177358"/>
                <a:gd name="connsiteY13" fmla="*/ 0 h 45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7358" h="454225">
                  <a:moveTo>
                    <a:pt x="269763" y="0"/>
                  </a:moveTo>
                  <a:lnTo>
                    <a:pt x="907595" y="0"/>
                  </a:lnTo>
                  <a:cubicBezTo>
                    <a:pt x="937109" y="0"/>
                    <a:pt x="963828" y="11962"/>
                    <a:pt x="983169" y="31303"/>
                  </a:cubicBezTo>
                  <a:lnTo>
                    <a:pt x="1003055" y="60799"/>
                  </a:lnTo>
                  <a:lnTo>
                    <a:pt x="1004444" y="60799"/>
                  </a:lnTo>
                  <a:lnTo>
                    <a:pt x="1177358" y="312245"/>
                  </a:lnTo>
                  <a:lnTo>
                    <a:pt x="1177358" y="315990"/>
                  </a:lnTo>
                  <a:cubicBezTo>
                    <a:pt x="1177358" y="392335"/>
                    <a:pt x="913797" y="454225"/>
                    <a:pt x="588679" y="454225"/>
                  </a:cubicBezTo>
                  <a:cubicBezTo>
                    <a:pt x="263561" y="454225"/>
                    <a:pt x="0" y="392335"/>
                    <a:pt x="0" y="315990"/>
                  </a:cubicBezTo>
                  <a:lnTo>
                    <a:pt x="2411" y="312245"/>
                  </a:lnTo>
                  <a:lnTo>
                    <a:pt x="172914" y="60799"/>
                  </a:lnTo>
                  <a:lnTo>
                    <a:pt x="174303" y="60799"/>
                  </a:lnTo>
                  <a:lnTo>
                    <a:pt x="194190" y="31303"/>
                  </a:lnTo>
                  <a:cubicBezTo>
                    <a:pt x="213530" y="11962"/>
                    <a:pt x="240250" y="0"/>
                    <a:pt x="269763" y="0"/>
                  </a:cubicBezTo>
                  <a:close/>
                </a:path>
              </a:pathLst>
            </a:custGeom>
            <a:solidFill>
              <a:srgbClr val="FF99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46F42849-66C5-493A-B25A-0C8042166995}"/>
                </a:ext>
              </a:extLst>
            </p:cNvPr>
            <p:cNvSpPr/>
            <p:nvPr/>
          </p:nvSpPr>
          <p:spPr>
            <a:xfrm flipH="1">
              <a:off x="1458189" y="1152474"/>
              <a:ext cx="1117919" cy="1298916"/>
            </a:xfrm>
            <a:custGeom>
              <a:avLst/>
              <a:gdLst>
                <a:gd name="connsiteX0" fmla="*/ 564194 w 1117919"/>
                <a:gd name="connsiteY0" fmla="*/ 0 h 1298916"/>
                <a:gd name="connsiteX1" fmla="*/ 253140 w 1117919"/>
                <a:gd name="connsiteY1" fmla="*/ 128843 h 1298916"/>
                <a:gd name="connsiteX2" fmla="*/ 230791 w 1117919"/>
                <a:gd name="connsiteY2" fmla="*/ 155930 h 1298916"/>
                <a:gd name="connsiteX3" fmla="*/ 193947 w 1117919"/>
                <a:gd name="connsiteY3" fmla="*/ 175929 h 1298916"/>
                <a:gd name="connsiteX4" fmla="*/ 0 w 1117919"/>
                <a:gd name="connsiteY4" fmla="*/ 540698 h 1298916"/>
                <a:gd name="connsiteX5" fmla="*/ 75128 w 1117919"/>
                <a:gd name="connsiteY5" fmla="*/ 786648 h 1298916"/>
                <a:gd name="connsiteX6" fmla="*/ 91466 w 1117919"/>
                <a:gd name="connsiteY6" fmla="*/ 806451 h 1298916"/>
                <a:gd name="connsiteX7" fmla="*/ 118481 w 1117919"/>
                <a:gd name="connsiteY7" fmla="*/ 882452 h 1298916"/>
                <a:gd name="connsiteX8" fmla="*/ 128562 w 1117919"/>
                <a:gd name="connsiteY8" fmla="*/ 899648 h 1298916"/>
                <a:gd name="connsiteX9" fmla="*/ 120177 w 1117919"/>
                <a:gd name="connsiteY9" fmla="*/ 936175 h 1298916"/>
                <a:gd name="connsiteX10" fmla="*/ 113191 w 1117919"/>
                <a:gd name="connsiteY10" fmla="*/ 1037809 h 1298916"/>
                <a:gd name="connsiteX11" fmla="*/ 202091 w 1117919"/>
                <a:gd name="connsiteY11" fmla="*/ 1298916 h 1298916"/>
                <a:gd name="connsiteX12" fmla="*/ 202091 w 1117919"/>
                <a:gd name="connsiteY12" fmla="*/ 1298914 h 1298916"/>
                <a:gd name="connsiteX13" fmla="*/ 157641 w 1117919"/>
                <a:gd name="connsiteY13" fmla="*/ 1037808 h 1298916"/>
                <a:gd name="connsiteX14" fmla="*/ 164371 w 1117919"/>
                <a:gd name="connsiteY14" fmla="*/ 954073 h 1298916"/>
                <a:gd name="connsiteX15" fmla="*/ 190757 w 1117919"/>
                <a:gd name="connsiteY15" fmla="*/ 986483 h 1298916"/>
                <a:gd name="connsiteX16" fmla="*/ 563147 w 1117919"/>
                <a:gd name="connsiteY16" fmla="*/ 1139847 h 1298916"/>
                <a:gd name="connsiteX17" fmla="*/ 928056 w 1117919"/>
                <a:gd name="connsiteY17" fmla="*/ 994209 h 1298916"/>
                <a:gd name="connsiteX18" fmla="*/ 964445 w 1117919"/>
                <a:gd name="connsiteY18" fmla="*/ 950625 h 1298916"/>
                <a:gd name="connsiteX19" fmla="*/ 971452 w 1117919"/>
                <a:gd name="connsiteY19" fmla="*/ 1037808 h 1298916"/>
                <a:gd name="connsiteX20" fmla="*/ 927002 w 1117919"/>
                <a:gd name="connsiteY20" fmla="*/ 1298914 h 1298916"/>
                <a:gd name="connsiteX21" fmla="*/ 927002 w 1117919"/>
                <a:gd name="connsiteY21" fmla="*/ 1298916 h 1298916"/>
                <a:gd name="connsiteX22" fmla="*/ 1015902 w 1117919"/>
                <a:gd name="connsiteY22" fmla="*/ 1037809 h 1298916"/>
                <a:gd name="connsiteX23" fmla="*/ 1008916 w 1117919"/>
                <a:gd name="connsiteY23" fmla="*/ 936175 h 1298916"/>
                <a:gd name="connsiteX24" fmla="*/ 999537 w 1117919"/>
                <a:gd name="connsiteY24" fmla="*/ 895319 h 1298916"/>
                <a:gd name="connsiteX25" fmla="*/ 1012263 w 1117919"/>
                <a:gd name="connsiteY25" fmla="*/ 872940 h 1298916"/>
                <a:gd name="connsiteX26" fmla="*/ 1035933 w 1117919"/>
                <a:gd name="connsiteY26" fmla="*/ 803344 h 1298916"/>
                <a:gd name="connsiteX27" fmla="*/ 1037058 w 1117919"/>
                <a:gd name="connsiteY27" fmla="*/ 793598 h 1298916"/>
                <a:gd name="connsiteX28" fmla="*/ 1042791 w 1117919"/>
                <a:gd name="connsiteY28" fmla="*/ 786648 h 1298916"/>
                <a:gd name="connsiteX29" fmla="*/ 1117919 w 1117919"/>
                <a:gd name="connsiteY29" fmla="*/ 540698 h 1298916"/>
                <a:gd name="connsiteX30" fmla="*/ 923972 w 1117919"/>
                <a:gd name="connsiteY30" fmla="*/ 175929 h 1298916"/>
                <a:gd name="connsiteX31" fmla="*/ 906088 w 1117919"/>
                <a:gd name="connsiteY31" fmla="*/ 166221 h 1298916"/>
                <a:gd name="connsiteX32" fmla="*/ 875248 w 1117919"/>
                <a:gd name="connsiteY32" fmla="*/ 128843 h 1298916"/>
                <a:gd name="connsiteX33" fmla="*/ 564194 w 1117919"/>
                <a:gd name="connsiteY33" fmla="*/ 0 h 1298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17919" h="1298916">
                  <a:moveTo>
                    <a:pt x="564194" y="0"/>
                  </a:moveTo>
                  <a:cubicBezTo>
                    <a:pt x="442720" y="0"/>
                    <a:pt x="332746" y="49237"/>
                    <a:pt x="253140" y="128843"/>
                  </a:cubicBezTo>
                  <a:lnTo>
                    <a:pt x="230791" y="155930"/>
                  </a:lnTo>
                  <a:lnTo>
                    <a:pt x="193947" y="175929"/>
                  </a:lnTo>
                  <a:cubicBezTo>
                    <a:pt x="76933" y="254981"/>
                    <a:pt x="0" y="388856"/>
                    <a:pt x="0" y="540698"/>
                  </a:cubicBezTo>
                  <a:cubicBezTo>
                    <a:pt x="0" y="631804"/>
                    <a:pt x="27696" y="716440"/>
                    <a:pt x="75128" y="786648"/>
                  </a:cubicBezTo>
                  <a:lnTo>
                    <a:pt x="91466" y="806451"/>
                  </a:lnTo>
                  <a:lnTo>
                    <a:pt x="118481" y="882452"/>
                  </a:lnTo>
                  <a:lnTo>
                    <a:pt x="128562" y="899648"/>
                  </a:lnTo>
                  <a:lnTo>
                    <a:pt x="120177" y="936175"/>
                  </a:lnTo>
                  <a:cubicBezTo>
                    <a:pt x="115679" y="967413"/>
                    <a:pt x="113191" y="1001758"/>
                    <a:pt x="113191" y="1037809"/>
                  </a:cubicBezTo>
                  <a:cubicBezTo>
                    <a:pt x="113191" y="1182014"/>
                    <a:pt x="152993" y="1298916"/>
                    <a:pt x="202091" y="1298916"/>
                  </a:cubicBezTo>
                  <a:lnTo>
                    <a:pt x="202091" y="1298914"/>
                  </a:lnTo>
                  <a:cubicBezTo>
                    <a:pt x="174109" y="1237276"/>
                    <a:pt x="157641" y="1140539"/>
                    <a:pt x="157641" y="1037808"/>
                  </a:cubicBezTo>
                  <a:lnTo>
                    <a:pt x="164371" y="954073"/>
                  </a:lnTo>
                  <a:lnTo>
                    <a:pt x="190757" y="986483"/>
                  </a:lnTo>
                  <a:cubicBezTo>
                    <a:pt x="279271" y="1080146"/>
                    <a:pt x="413226" y="1139847"/>
                    <a:pt x="563147" y="1139847"/>
                  </a:cubicBezTo>
                  <a:cubicBezTo>
                    <a:pt x="708904" y="1139847"/>
                    <a:pt x="839569" y="1083417"/>
                    <a:pt x="928056" y="994209"/>
                  </a:cubicBezTo>
                  <a:lnTo>
                    <a:pt x="964445" y="950625"/>
                  </a:lnTo>
                  <a:lnTo>
                    <a:pt x="971452" y="1037808"/>
                  </a:lnTo>
                  <a:cubicBezTo>
                    <a:pt x="971452" y="1140539"/>
                    <a:pt x="954984" y="1237276"/>
                    <a:pt x="927002" y="1298914"/>
                  </a:cubicBezTo>
                  <a:lnTo>
                    <a:pt x="927002" y="1298916"/>
                  </a:lnTo>
                  <a:cubicBezTo>
                    <a:pt x="976100" y="1298916"/>
                    <a:pt x="1015902" y="1182014"/>
                    <a:pt x="1015902" y="1037809"/>
                  </a:cubicBezTo>
                  <a:cubicBezTo>
                    <a:pt x="1015902" y="1001758"/>
                    <a:pt x="1013414" y="967413"/>
                    <a:pt x="1008916" y="936175"/>
                  </a:cubicBezTo>
                  <a:lnTo>
                    <a:pt x="999537" y="895319"/>
                  </a:lnTo>
                  <a:lnTo>
                    <a:pt x="1012263" y="872940"/>
                  </a:lnTo>
                  <a:cubicBezTo>
                    <a:pt x="1022346" y="850611"/>
                    <a:pt x="1030308" y="827349"/>
                    <a:pt x="1035933" y="803344"/>
                  </a:cubicBezTo>
                  <a:lnTo>
                    <a:pt x="1037058" y="793598"/>
                  </a:lnTo>
                  <a:lnTo>
                    <a:pt x="1042791" y="786648"/>
                  </a:lnTo>
                  <a:cubicBezTo>
                    <a:pt x="1090223" y="716440"/>
                    <a:pt x="1117919" y="631804"/>
                    <a:pt x="1117919" y="540698"/>
                  </a:cubicBezTo>
                  <a:cubicBezTo>
                    <a:pt x="1117919" y="388856"/>
                    <a:pt x="1040986" y="254981"/>
                    <a:pt x="923972" y="175929"/>
                  </a:cubicBezTo>
                  <a:lnTo>
                    <a:pt x="906088" y="166221"/>
                  </a:lnTo>
                  <a:lnTo>
                    <a:pt x="875248" y="128843"/>
                  </a:lnTo>
                  <a:cubicBezTo>
                    <a:pt x="795642" y="49237"/>
                    <a:pt x="685668" y="0"/>
                    <a:pt x="56419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029A6AF9-3CE4-4C88-9449-B78D960998AA}"/>
                </a:ext>
              </a:extLst>
            </p:cNvPr>
            <p:cNvGrpSpPr/>
            <p:nvPr/>
          </p:nvGrpSpPr>
          <p:grpSpPr>
            <a:xfrm>
              <a:off x="990543" y="1311455"/>
              <a:ext cx="728133" cy="1156267"/>
              <a:chOff x="990543" y="1311455"/>
              <a:chExt cx="728133" cy="1156267"/>
            </a:xfrm>
          </p:grpSpPr>
          <p:grpSp>
            <p:nvGrpSpPr>
              <p:cNvPr id="54" name="グループ化 53">
                <a:extLst>
                  <a:ext uri="{FF2B5EF4-FFF2-40B4-BE49-F238E27FC236}">
                    <a16:creationId xmlns:a16="http://schemas.microsoft.com/office/drawing/2014/main" id="{679C6807-6877-414A-B766-99F066D0B871}"/>
                  </a:ext>
                </a:extLst>
              </p:cNvPr>
              <p:cNvGrpSpPr/>
              <p:nvPr/>
            </p:nvGrpSpPr>
            <p:grpSpPr>
              <a:xfrm rot="634150" flipH="1">
                <a:off x="990543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56" name="グループ化 55">
                  <a:extLst>
                    <a:ext uri="{FF2B5EF4-FFF2-40B4-BE49-F238E27FC236}">
                      <a16:creationId xmlns:a16="http://schemas.microsoft.com/office/drawing/2014/main" id="{F90CD42A-45EF-4271-9D25-7DB1875CA56F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58" name="フリーフォーム: 図形 57">
                    <a:extLst>
                      <a:ext uri="{FF2B5EF4-FFF2-40B4-BE49-F238E27FC236}">
                        <a16:creationId xmlns:a16="http://schemas.microsoft.com/office/drawing/2014/main" id="{1A2D1917-836B-414B-95F3-889F891B0395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" name="フリーフォーム: 図形 58">
                    <a:extLst>
                      <a:ext uri="{FF2B5EF4-FFF2-40B4-BE49-F238E27FC236}">
                        <a16:creationId xmlns:a16="http://schemas.microsoft.com/office/drawing/2014/main" id="{A9D98A8D-AB2F-4E65-9E5C-531B90A01558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F9276A53-B938-4D03-A391-55F53F89515E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107875" y="531382"/>
                        <a:pt x="117088" y="451589"/>
                      </a:cubicBezTo>
                      <a:cubicBezTo>
                        <a:pt x="126301" y="371796"/>
                        <a:pt x="193156" y="229787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5" name="四角形: 角を丸くする 18">
                <a:extLst>
                  <a:ext uri="{FF2B5EF4-FFF2-40B4-BE49-F238E27FC236}">
                    <a16:creationId xmlns:a16="http://schemas.microsoft.com/office/drawing/2014/main" id="{488521CA-A822-4D1C-925A-D8DDA50F1FB6}"/>
                  </a:ext>
                </a:extLst>
              </p:cNvPr>
              <p:cNvSpPr/>
              <p:nvPr/>
            </p:nvSpPr>
            <p:spPr>
              <a:xfrm rot="19800000">
                <a:off x="1513956" y="1601827"/>
                <a:ext cx="204720" cy="116041"/>
              </a:xfrm>
              <a:custGeom>
                <a:avLst/>
                <a:gdLst>
                  <a:gd name="connsiteX0" fmla="*/ 0 w 261082"/>
                  <a:gd name="connsiteY0" fmla="*/ 56363 h 112725"/>
                  <a:gd name="connsiteX1" fmla="*/ 56363 w 261082"/>
                  <a:gd name="connsiteY1" fmla="*/ 0 h 112725"/>
                  <a:gd name="connsiteX2" fmla="*/ 204720 w 261082"/>
                  <a:gd name="connsiteY2" fmla="*/ 0 h 112725"/>
                  <a:gd name="connsiteX3" fmla="*/ 261083 w 261082"/>
                  <a:gd name="connsiteY3" fmla="*/ 56363 h 112725"/>
                  <a:gd name="connsiteX4" fmla="*/ 261082 w 261082"/>
                  <a:gd name="connsiteY4" fmla="*/ 56363 h 112725"/>
                  <a:gd name="connsiteX5" fmla="*/ 204719 w 261082"/>
                  <a:gd name="connsiteY5" fmla="*/ 112726 h 112725"/>
                  <a:gd name="connsiteX6" fmla="*/ 56363 w 261082"/>
                  <a:gd name="connsiteY6" fmla="*/ 112725 h 112725"/>
                  <a:gd name="connsiteX7" fmla="*/ 0 w 261082"/>
                  <a:gd name="connsiteY7" fmla="*/ 56362 h 112725"/>
                  <a:gd name="connsiteX8" fmla="*/ 0 w 261082"/>
                  <a:gd name="connsiteY8" fmla="*/ 56363 h 112725"/>
                  <a:gd name="connsiteX0" fmla="*/ 0 w 261083"/>
                  <a:gd name="connsiteY0" fmla="*/ 56362 h 112726"/>
                  <a:gd name="connsiteX1" fmla="*/ 56363 w 261083"/>
                  <a:gd name="connsiteY1" fmla="*/ 0 h 112726"/>
                  <a:gd name="connsiteX2" fmla="*/ 204720 w 261083"/>
                  <a:gd name="connsiteY2" fmla="*/ 0 h 112726"/>
                  <a:gd name="connsiteX3" fmla="*/ 261083 w 261083"/>
                  <a:gd name="connsiteY3" fmla="*/ 56363 h 112726"/>
                  <a:gd name="connsiteX4" fmla="*/ 261082 w 261083"/>
                  <a:gd name="connsiteY4" fmla="*/ 56363 h 112726"/>
                  <a:gd name="connsiteX5" fmla="*/ 204719 w 261083"/>
                  <a:gd name="connsiteY5" fmla="*/ 112726 h 112726"/>
                  <a:gd name="connsiteX6" fmla="*/ 56363 w 261083"/>
                  <a:gd name="connsiteY6" fmla="*/ 112725 h 112726"/>
                  <a:gd name="connsiteX7" fmla="*/ 0 w 261083"/>
                  <a:gd name="connsiteY7" fmla="*/ 56362 h 112726"/>
                  <a:gd name="connsiteX0" fmla="*/ 0 w 261083"/>
                  <a:gd name="connsiteY0" fmla="*/ 56362 h 147802"/>
                  <a:gd name="connsiteX1" fmla="*/ 56363 w 261083"/>
                  <a:gd name="connsiteY1" fmla="*/ 0 h 147802"/>
                  <a:gd name="connsiteX2" fmla="*/ 204720 w 261083"/>
                  <a:gd name="connsiteY2" fmla="*/ 0 h 147802"/>
                  <a:gd name="connsiteX3" fmla="*/ 261083 w 261083"/>
                  <a:gd name="connsiteY3" fmla="*/ 56363 h 147802"/>
                  <a:gd name="connsiteX4" fmla="*/ 261082 w 261083"/>
                  <a:gd name="connsiteY4" fmla="*/ 56363 h 147802"/>
                  <a:gd name="connsiteX5" fmla="*/ 204719 w 261083"/>
                  <a:gd name="connsiteY5" fmla="*/ 112726 h 147802"/>
                  <a:gd name="connsiteX6" fmla="*/ 56363 w 261083"/>
                  <a:gd name="connsiteY6" fmla="*/ 112725 h 147802"/>
                  <a:gd name="connsiteX7" fmla="*/ 91440 w 261083"/>
                  <a:gd name="connsiteY7" fmla="*/ 147802 h 147802"/>
                  <a:gd name="connsiteX0" fmla="*/ 28500 w 233220"/>
                  <a:gd name="connsiteY0" fmla="*/ 0 h 147802"/>
                  <a:gd name="connsiteX1" fmla="*/ 176857 w 233220"/>
                  <a:gd name="connsiteY1" fmla="*/ 0 h 147802"/>
                  <a:gd name="connsiteX2" fmla="*/ 233220 w 233220"/>
                  <a:gd name="connsiteY2" fmla="*/ 56363 h 147802"/>
                  <a:gd name="connsiteX3" fmla="*/ 233219 w 233220"/>
                  <a:gd name="connsiteY3" fmla="*/ 56363 h 147802"/>
                  <a:gd name="connsiteX4" fmla="*/ 176856 w 233220"/>
                  <a:gd name="connsiteY4" fmla="*/ 112726 h 147802"/>
                  <a:gd name="connsiteX5" fmla="*/ 28500 w 233220"/>
                  <a:gd name="connsiteY5" fmla="*/ 112725 h 147802"/>
                  <a:gd name="connsiteX6" fmla="*/ 63577 w 233220"/>
                  <a:gd name="connsiteY6" fmla="*/ 147802 h 147802"/>
                  <a:gd name="connsiteX0" fmla="*/ 0 w 204720"/>
                  <a:gd name="connsiteY0" fmla="*/ 0 h 112726"/>
                  <a:gd name="connsiteX1" fmla="*/ 148357 w 204720"/>
                  <a:gd name="connsiteY1" fmla="*/ 0 h 112726"/>
                  <a:gd name="connsiteX2" fmla="*/ 204720 w 204720"/>
                  <a:gd name="connsiteY2" fmla="*/ 56363 h 112726"/>
                  <a:gd name="connsiteX3" fmla="*/ 204719 w 204720"/>
                  <a:gd name="connsiteY3" fmla="*/ 56363 h 112726"/>
                  <a:gd name="connsiteX4" fmla="*/ 148356 w 204720"/>
                  <a:gd name="connsiteY4" fmla="*/ 112726 h 112726"/>
                  <a:gd name="connsiteX5" fmla="*/ 0 w 204720"/>
                  <a:gd name="connsiteY5" fmla="*/ 112725 h 112726"/>
                  <a:gd name="connsiteX0" fmla="*/ 51407 w 204720"/>
                  <a:gd name="connsiteY0" fmla="*/ 0 h 116041"/>
                  <a:gd name="connsiteX1" fmla="*/ 148357 w 204720"/>
                  <a:gd name="connsiteY1" fmla="*/ 3315 h 116041"/>
                  <a:gd name="connsiteX2" fmla="*/ 204720 w 204720"/>
                  <a:gd name="connsiteY2" fmla="*/ 59678 h 116041"/>
                  <a:gd name="connsiteX3" fmla="*/ 204719 w 204720"/>
                  <a:gd name="connsiteY3" fmla="*/ 59678 h 116041"/>
                  <a:gd name="connsiteX4" fmla="*/ 148356 w 204720"/>
                  <a:gd name="connsiteY4" fmla="*/ 116041 h 116041"/>
                  <a:gd name="connsiteX5" fmla="*/ 0 w 204720"/>
                  <a:gd name="connsiteY5" fmla="*/ 116040 h 116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720" h="116041">
                    <a:moveTo>
                      <a:pt x="51407" y="0"/>
                    </a:moveTo>
                    <a:lnTo>
                      <a:pt x="148357" y="3315"/>
                    </a:lnTo>
                    <a:cubicBezTo>
                      <a:pt x="179485" y="3315"/>
                      <a:pt x="204720" y="28550"/>
                      <a:pt x="204720" y="59678"/>
                    </a:cubicBezTo>
                    <a:lnTo>
                      <a:pt x="204719" y="59678"/>
                    </a:lnTo>
                    <a:cubicBezTo>
                      <a:pt x="204719" y="90806"/>
                      <a:pt x="179484" y="116041"/>
                      <a:pt x="148356" y="116041"/>
                    </a:cubicBezTo>
                    <a:lnTo>
                      <a:pt x="0" y="1160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1B4445B9-C4BF-4420-8D43-9A7948ECEC80}"/>
                </a:ext>
              </a:extLst>
            </p:cNvPr>
            <p:cNvGrpSpPr/>
            <p:nvPr/>
          </p:nvGrpSpPr>
          <p:grpSpPr>
            <a:xfrm flipH="1">
              <a:off x="2323170" y="1311455"/>
              <a:ext cx="728133" cy="1156267"/>
              <a:chOff x="990543" y="1311455"/>
              <a:chExt cx="728133" cy="1156267"/>
            </a:xfrm>
          </p:grpSpPr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FC58F140-D880-4492-B845-D988C77C4C29}"/>
                  </a:ext>
                </a:extLst>
              </p:cNvPr>
              <p:cNvGrpSpPr/>
              <p:nvPr/>
            </p:nvGrpSpPr>
            <p:grpSpPr>
              <a:xfrm rot="634150" flipH="1">
                <a:off x="990543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67" name="グループ化 66">
                  <a:extLst>
                    <a:ext uri="{FF2B5EF4-FFF2-40B4-BE49-F238E27FC236}">
                      <a16:creationId xmlns:a16="http://schemas.microsoft.com/office/drawing/2014/main" id="{20B76C20-1E13-49A1-9D16-E4F8B53FBF15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69" name="フリーフォーム: 図形 68">
                    <a:extLst>
                      <a:ext uri="{FF2B5EF4-FFF2-40B4-BE49-F238E27FC236}">
                        <a16:creationId xmlns:a16="http://schemas.microsoft.com/office/drawing/2014/main" id="{CFD5946F-6799-4EE2-AA0D-912AE0C8D9EA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" name="フリーフォーム: 図形 69">
                    <a:extLst>
                      <a:ext uri="{FF2B5EF4-FFF2-40B4-BE49-F238E27FC236}">
                        <a16:creationId xmlns:a16="http://schemas.microsoft.com/office/drawing/2014/main" id="{2A2B0492-1F2E-4999-B5D9-4A40AA313A9D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E7D7B1D6-AFCA-4814-BC75-6BBF36F231A8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107875" y="531382"/>
                        <a:pt x="117088" y="451589"/>
                      </a:cubicBezTo>
                      <a:cubicBezTo>
                        <a:pt x="126301" y="371796"/>
                        <a:pt x="193156" y="229787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6" name="四角形: 角を丸くする 18">
                <a:extLst>
                  <a:ext uri="{FF2B5EF4-FFF2-40B4-BE49-F238E27FC236}">
                    <a16:creationId xmlns:a16="http://schemas.microsoft.com/office/drawing/2014/main" id="{95CFA9AA-5D2B-4415-97E4-6BFF86F1687D}"/>
                  </a:ext>
                </a:extLst>
              </p:cNvPr>
              <p:cNvSpPr/>
              <p:nvPr/>
            </p:nvSpPr>
            <p:spPr>
              <a:xfrm rot="19800000">
                <a:off x="1513956" y="1601827"/>
                <a:ext cx="204720" cy="116041"/>
              </a:xfrm>
              <a:custGeom>
                <a:avLst/>
                <a:gdLst>
                  <a:gd name="connsiteX0" fmla="*/ 0 w 261082"/>
                  <a:gd name="connsiteY0" fmla="*/ 56363 h 112725"/>
                  <a:gd name="connsiteX1" fmla="*/ 56363 w 261082"/>
                  <a:gd name="connsiteY1" fmla="*/ 0 h 112725"/>
                  <a:gd name="connsiteX2" fmla="*/ 204720 w 261082"/>
                  <a:gd name="connsiteY2" fmla="*/ 0 h 112725"/>
                  <a:gd name="connsiteX3" fmla="*/ 261083 w 261082"/>
                  <a:gd name="connsiteY3" fmla="*/ 56363 h 112725"/>
                  <a:gd name="connsiteX4" fmla="*/ 261082 w 261082"/>
                  <a:gd name="connsiteY4" fmla="*/ 56363 h 112725"/>
                  <a:gd name="connsiteX5" fmla="*/ 204719 w 261082"/>
                  <a:gd name="connsiteY5" fmla="*/ 112726 h 112725"/>
                  <a:gd name="connsiteX6" fmla="*/ 56363 w 261082"/>
                  <a:gd name="connsiteY6" fmla="*/ 112725 h 112725"/>
                  <a:gd name="connsiteX7" fmla="*/ 0 w 261082"/>
                  <a:gd name="connsiteY7" fmla="*/ 56362 h 112725"/>
                  <a:gd name="connsiteX8" fmla="*/ 0 w 261082"/>
                  <a:gd name="connsiteY8" fmla="*/ 56363 h 112725"/>
                  <a:gd name="connsiteX0" fmla="*/ 0 w 261083"/>
                  <a:gd name="connsiteY0" fmla="*/ 56362 h 112726"/>
                  <a:gd name="connsiteX1" fmla="*/ 56363 w 261083"/>
                  <a:gd name="connsiteY1" fmla="*/ 0 h 112726"/>
                  <a:gd name="connsiteX2" fmla="*/ 204720 w 261083"/>
                  <a:gd name="connsiteY2" fmla="*/ 0 h 112726"/>
                  <a:gd name="connsiteX3" fmla="*/ 261083 w 261083"/>
                  <a:gd name="connsiteY3" fmla="*/ 56363 h 112726"/>
                  <a:gd name="connsiteX4" fmla="*/ 261082 w 261083"/>
                  <a:gd name="connsiteY4" fmla="*/ 56363 h 112726"/>
                  <a:gd name="connsiteX5" fmla="*/ 204719 w 261083"/>
                  <a:gd name="connsiteY5" fmla="*/ 112726 h 112726"/>
                  <a:gd name="connsiteX6" fmla="*/ 56363 w 261083"/>
                  <a:gd name="connsiteY6" fmla="*/ 112725 h 112726"/>
                  <a:gd name="connsiteX7" fmla="*/ 0 w 261083"/>
                  <a:gd name="connsiteY7" fmla="*/ 56362 h 112726"/>
                  <a:gd name="connsiteX0" fmla="*/ 0 w 261083"/>
                  <a:gd name="connsiteY0" fmla="*/ 56362 h 147802"/>
                  <a:gd name="connsiteX1" fmla="*/ 56363 w 261083"/>
                  <a:gd name="connsiteY1" fmla="*/ 0 h 147802"/>
                  <a:gd name="connsiteX2" fmla="*/ 204720 w 261083"/>
                  <a:gd name="connsiteY2" fmla="*/ 0 h 147802"/>
                  <a:gd name="connsiteX3" fmla="*/ 261083 w 261083"/>
                  <a:gd name="connsiteY3" fmla="*/ 56363 h 147802"/>
                  <a:gd name="connsiteX4" fmla="*/ 261082 w 261083"/>
                  <a:gd name="connsiteY4" fmla="*/ 56363 h 147802"/>
                  <a:gd name="connsiteX5" fmla="*/ 204719 w 261083"/>
                  <a:gd name="connsiteY5" fmla="*/ 112726 h 147802"/>
                  <a:gd name="connsiteX6" fmla="*/ 56363 w 261083"/>
                  <a:gd name="connsiteY6" fmla="*/ 112725 h 147802"/>
                  <a:gd name="connsiteX7" fmla="*/ 91440 w 261083"/>
                  <a:gd name="connsiteY7" fmla="*/ 147802 h 147802"/>
                  <a:gd name="connsiteX0" fmla="*/ 28500 w 233220"/>
                  <a:gd name="connsiteY0" fmla="*/ 0 h 147802"/>
                  <a:gd name="connsiteX1" fmla="*/ 176857 w 233220"/>
                  <a:gd name="connsiteY1" fmla="*/ 0 h 147802"/>
                  <a:gd name="connsiteX2" fmla="*/ 233220 w 233220"/>
                  <a:gd name="connsiteY2" fmla="*/ 56363 h 147802"/>
                  <a:gd name="connsiteX3" fmla="*/ 233219 w 233220"/>
                  <a:gd name="connsiteY3" fmla="*/ 56363 h 147802"/>
                  <a:gd name="connsiteX4" fmla="*/ 176856 w 233220"/>
                  <a:gd name="connsiteY4" fmla="*/ 112726 h 147802"/>
                  <a:gd name="connsiteX5" fmla="*/ 28500 w 233220"/>
                  <a:gd name="connsiteY5" fmla="*/ 112725 h 147802"/>
                  <a:gd name="connsiteX6" fmla="*/ 63577 w 233220"/>
                  <a:gd name="connsiteY6" fmla="*/ 147802 h 147802"/>
                  <a:gd name="connsiteX0" fmla="*/ 0 w 204720"/>
                  <a:gd name="connsiteY0" fmla="*/ 0 h 112726"/>
                  <a:gd name="connsiteX1" fmla="*/ 148357 w 204720"/>
                  <a:gd name="connsiteY1" fmla="*/ 0 h 112726"/>
                  <a:gd name="connsiteX2" fmla="*/ 204720 w 204720"/>
                  <a:gd name="connsiteY2" fmla="*/ 56363 h 112726"/>
                  <a:gd name="connsiteX3" fmla="*/ 204719 w 204720"/>
                  <a:gd name="connsiteY3" fmla="*/ 56363 h 112726"/>
                  <a:gd name="connsiteX4" fmla="*/ 148356 w 204720"/>
                  <a:gd name="connsiteY4" fmla="*/ 112726 h 112726"/>
                  <a:gd name="connsiteX5" fmla="*/ 0 w 204720"/>
                  <a:gd name="connsiteY5" fmla="*/ 112725 h 112726"/>
                  <a:gd name="connsiteX0" fmla="*/ 51407 w 204720"/>
                  <a:gd name="connsiteY0" fmla="*/ 0 h 116041"/>
                  <a:gd name="connsiteX1" fmla="*/ 148357 w 204720"/>
                  <a:gd name="connsiteY1" fmla="*/ 3315 h 116041"/>
                  <a:gd name="connsiteX2" fmla="*/ 204720 w 204720"/>
                  <a:gd name="connsiteY2" fmla="*/ 59678 h 116041"/>
                  <a:gd name="connsiteX3" fmla="*/ 204719 w 204720"/>
                  <a:gd name="connsiteY3" fmla="*/ 59678 h 116041"/>
                  <a:gd name="connsiteX4" fmla="*/ 148356 w 204720"/>
                  <a:gd name="connsiteY4" fmla="*/ 116041 h 116041"/>
                  <a:gd name="connsiteX5" fmla="*/ 0 w 204720"/>
                  <a:gd name="connsiteY5" fmla="*/ 116040 h 116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720" h="116041">
                    <a:moveTo>
                      <a:pt x="51407" y="0"/>
                    </a:moveTo>
                    <a:lnTo>
                      <a:pt x="148357" y="3315"/>
                    </a:lnTo>
                    <a:cubicBezTo>
                      <a:pt x="179485" y="3315"/>
                      <a:pt x="204720" y="28550"/>
                      <a:pt x="204720" y="59678"/>
                    </a:cubicBezTo>
                    <a:lnTo>
                      <a:pt x="204719" y="59678"/>
                    </a:lnTo>
                    <a:cubicBezTo>
                      <a:pt x="204719" y="90806"/>
                      <a:pt x="179484" y="116041"/>
                      <a:pt x="148356" y="116041"/>
                    </a:cubicBezTo>
                    <a:lnTo>
                      <a:pt x="0" y="1160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BC5C4043-669D-4CF6-832E-BF80B2558924}"/>
                </a:ext>
              </a:extLst>
            </p:cNvPr>
            <p:cNvSpPr/>
            <p:nvPr/>
          </p:nvSpPr>
          <p:spPr>
            <a:xfrm rot="3600000">
              <a:off x="2271409" y="1891693"/>
              <a:ext cx="816717" cy="826528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6717" h="826528">
                  <a:moveTo>
                    <a:pt x="443772" y="826528"/>
                  </a:moveTo>
                  <a:lnTo>
                    <a:pt x="471695" y="296500"/>
                  </a:lnTo>
                  <a:lnTo>
                    <a:pt x="43314" y="378244"/>
                  </a:lnTo>
                  <a:lnTo>
                    <a:pt x="0" y="119223"/>
                  </a:lnTo>
                  <a:cubicBezTo>
                    <a:pt x="220220" y="80125"/>
                    <a:pt x="593326" y="-14668"/>
                    <a:pt x="660660" y="1930"/>
                  </a:cubicBezTo>
                  <a:cubicBezTo>
                    <a:pt x="727994" y="18528"/>
                    <a:pt x="770780" y="64949"/>
                    <a:pt x="778556" y="102155"/>
                  </a:cubicBezTo>
                  <a:cubicBezTo>
                    <a:pt x="786332" y="139361"/>
                    <a:pt x="803997" y="585070"/>
                    <a:pt x="816717" y="826528"/>
                  </a:cubicBezTo>
                </a:path>
              </a:pathLst>
            </a:custGeom>
            <a:pattFill prst="plaid">
              <a:fgClr>
                <a:srgbClr val="FF0000"/>
              </a:fgClr>
              <a:bgClr>
                <a:srgbClr val="FF6699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E751CA95-CEF1-4064-A719-F02DE4811090}"/>
                </a:ext>
              </a:extLst>
            </p:cNvPr>
            <p:cNvSpPr/>
            <p:nvPr/>
          </p:nvSpPr>
          <p:spPr>
            <a:xfrm rot="18000000" flipH="1">
              <a:off x="953720" y="1891693"/>
              <a:ext cx="816717" cy="826528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6717" h="826528">
                  <a:moveTo>
                    <a:pt x="443772" y="826528"/>
                  </a:moveTo>
                  <a:lnTo>
                    <a:pt x="471695" y="296500"/>
                  </a:lnTo>
                  <a:lnTo>
                    <a:pt x="43314" y="378244"/>
                  </a:lnTo>
                  <a:lnTo>
                    <a:pt x="0" y="119223"/>
                  </a:lnTo>
                  <a:cubicBezTo>
                    <a:pt x="220220" y="80125"/>
                    <a:pt x="593326" y="-14668"/>
                    <a:pt x="660660" y="1930"/>
                  </a:cubicBezTo>
                  <a:cubicBezTo>
                    <a:pt x="727994" y="18528"/>
                    <a:pt x="770780" y="64949"/>
                    <a:pt x="778556" y="102155"/>
                  </a:cubicBezTo>
                  <a:cubicBezTo>
                    <a:pt x="786332" y="139361"/>
                    <a:pt x="803997" y="585070"/>
                    <a:pt x="816717" y="826528"/>
                  </a:cubicBezTo>
                </a:path>
              </a:pathLst>
            </a:custGeom>
            <a:pattFill prst="plaid">
              <a:fgClr>
                <a:srgbClr val="FF0000"/>
              </a:fgClr>
              <a:bgClr>
                <a:srgbClr val="FF6699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965C5597-0D0F-431B-90A5-378DB3A0CB7E}"/>
              </a:ext>
            </a:extLst>
          </p:cNvPr>
          <p:cNvGrpSpPr/>
          <p:nvPr/>
        </p:nvGrpSpPr>
        <p:grpSpPr>
          <a:xfrm>
            <a:off x="3923250" y="1290440"/>
            <a:ext cx="2093356" cy="2257841"/>
            <a:chOff x="3923250" y="1290440"/>
            <a:chExt cx="2093356" cy="2257841"/>
          </a:xfrm>
        </p:grpSpPr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F0635508-8F55-4F77-8A7F-8653497323BD}"/>
                </a:ext>
              </a:extLst>
            </p:cNvPr>
            <p:cNvSpPr/>
            <p:nvPr/>
          </p:nvSpPr>
          <p:spPr>
            <a:xfrm flipH="1">
              <a:off x="4542345" y="1431411"/>
              <a:ext cx="876752" cy="1244263"/>
            </a:xfrm>
            <a:custGeom>
              <a:avLst/>
              <a:gdLst>
                <a:gd name="connsiteX0" fmla="*/ 438376 w 876752"/>
                <a:gd name="connsiteY0" fmla="*/ 0 h 1244263"/>
                <a:gd name="connsiteX1" fmla="*/ 0 w 876752"/>
                <a:gd name="connsiteY1" fmla="*/ 512447 h 1244263"/>
                <a:gd name="connsiteX2" fmla="*/ 267741 w 876752"/>
                <a:gd name="connsiteY2" fmla="*/ 984624 h 1244263"/>
                <a:gd name="connsiteX3" fmla="*/ 343945 w 876752"/>
                <a:gd name="connsiteY3" fmla="*/ 1012276 h 1244263"/>
                <a:gd name="connsiteX4" fmla="*/ 335754 w 876752"/>
                <a:gd name="connsiteY4" fmla="*/ 1103497 h 1244263"/>
                <a:gd name="connsiteX5" fmla="*/ 219952 w 876752"/>
                <a:gd name="connsiteY5" fmla="*/ 1103497 h 1244263"/>
                <a:gd name="connsiteX6" fmla="*/ 214424 w 876752"/>
                <a:gd name="connsiteY6" fmla="*/ 1118247 h 1244263"/>
                <a:gd name="connsiteX7" fmla="*/ 448344 w 876752"/>
                <a:gd name="connsiteY7" fmla="*/ 1244263 h 1244263"/>
                <a:gd name="connsiteX8" fmla="*/ 682264 w 876752"/>
                <a:gd name="connsiteY8" fmla="*/ 1118247 h 1244263"/>
                <a:gd name="connsiteX9" fmla="*/ 676737 w 876752"/>
                <a:gd name="connsiteY9" fmla="*/ 1103497 h 1244263"/>
                <a:gd name="connsiteX10" fmla="*/ 558029 w 876752"/>
                <a:gd name="connsiteY10" fmla="*/ 1103497 h 1244263"/>
                <a:gd name="connsiteX11" fmla="*/ 549301 w 876752"/>
                <a:gd name="connsiteY11" fmla="*/ 1006291 h 1244263"/>
                <a:gd name="connsiteX12" fmla="*/ 609012 w 876752"/>
                <a:gd name="connsiteY12" fmla="*/ 984624 h 1244263"/>
                <a:gd name="connsiteX13" fmla="*/ 876752 w 876752"/>
                <a:gd name="connsiteY13" fmla="*/ 512447 h 1244263"/>
                <a:gd name="connsiteX14" fmla="*/ 438376 w 876752"/>
                <a:gd name="connsiteY14" fmla="*/ 0 h 1244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76752" h="1244263">
                  <a:moveTo>
                    <a:pt x="438376" y="0"/>
                  </a:moveTo>
                  <a:cubicBezTo>
                    <a:pt x="196268" y="0"/>
                    <a:pt x="0" y="229430"/>
                    <a:pt x="0" y="512447"/>
                  </a:cubicBezTo>
                  <a:cubicBezTo>
                    <a:pt x="0" y="724710"/>
                    <a:pt x="110400" y="906830"/>
                    <a:pt x="267741" y="984624"/>
                  </a:cubicBezTo>
                  <a:lnTo>
                    <a:pt x="343945" y="1012276"/>
                  </a:lnTo>
                  <a:lnTo>
                    <a:pt x="335754" y="1103497"/>
                  </a:lnTo>
                  <a:lnTo>
                    <a:pt x="219952" y="1103497"/>
                  </a:lnTo>
                  <a:lnTo>
                    <a:pt x="214424" y="1118247"/>
                  </a:lnTo>
                  <a:cubicBezTo>
                    <a:pt x="214424" y="1187844"/>
                    <a:pt x="319154" y="1244263"/>
                    <a:pt x="448344" y="1244263"/>
                  </a:cubicBezTo>
                  <a:cubicBezTo>
                    <a:pt x="577535" y="1244263"/>
                    <a:pt x="682264" y="1187844"/>
                    <a:pt x="682264" y="1118247"/>
                  </a:cubicBezTo>
                  <a:lnTo>
                    <a:pt x="676737" y="1103497"/>
                  </a:lnTo>
                  <a:lnTo>
                    <a:pt x="558029" y="1103497"/>
                  </a:lnTo>
                  <a:lnTo>
                    <a:pt x="549301" y="1006291"/>
                  </a:lnTo>
                  <a:lnTo>
                    <a:pt x="609012" y="984624"/>
                  </a:lnTo>
                  <a:cubicBezTo>
                    <a:pt x="766351" y="906830"/>
                    <a:pt x="876752" y="724710"/>
                    <a:pt x="876752" y="512447"/>
                  </a:cubicBezTo>
                  <a:cubicBezTo>
                    <a:pt x="876752" y="229430"/>
                    <a:pt x="680484" y="0"/>
                    <a:pt x="438376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3" name="片側の 2 つの角を丸めた四角形 144">
              <a:extLst>
                <a:ext uri="{FF2B5EF4-FFF2-40B4-BE49-F238E27FC236}">
                  <a16:creationId xmlns:a16="http://schemas.microsoft.com/office/drawing/2014/main" id="{757A90C3-0AFA-4A29-80D4-CF7A4A0DBC44}"/>
                </a:ext>
              </a:extLst>
            </p:cNvPr>
            <p:cNvSpPr/>
            <p:nvPr/>
          </p:nvSpPr>
          <p:spPr>
            <a:xfrm flipH="1">
              <a:off x="4479189" y="2527355"/>
              <a:ext cx="974009" cy="1020926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chemeClr val="accent6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5" name="円/楕円 159">
              <a:extLst>
                <a:ext uri="{FF2B5EF4-FFF2-40B4-BE49-F238E27FC236}">
                  <a16:creationId xmlns:a16="http://schemas.microsoft.com/office/drawing/2014/main" id="{7E37B21D-EE58-4B74-B07D-7B0D3F73AF59}"/>
                </a:ext>
              </a:extLst>
            </p:cNvPr>
            <p:cNvSpPr/>
            <p:nvPr/>
          </p:nvSpPr>
          <p:spPr>
            <a:xfrm rot="900000" flipH="1">
              <a:off x="5314322" y="1864726"/>
              <a:ext cx="209540" cy="32659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" name="円/楕円 157">
              <a:extLst>
                <a:ext uri="{FF2B5EF4-FFF2-40B4-BE49-F238E27FC236}">
                  <a16:creationId xmlns:a16="http://schemas.microsoft.com/office/drawing/2014/main" id="{93129F28-0BE0-42AC-B26D-999DC387BAB5}"/>
                </a:ext>
              </a:extLst>
            </p:cNvPr>
            <p:cNvSpPr/>
            <p:nvPr/>
          </p:nvSpPr>
          <p:spPr>
            <a:xfrm rot="20700000">
              <a:off x="4437575" y="1864714"/>
              <a:ext cx="209540" cy="32659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4E6DF839-365C-4167-9547-9C039A427B52}"/>
                </a:ext>
              </a:extLst>
            </p:cNvPr>
            <p:cNvSpPr/>
            <p:nvPr/>
          </p:nvSpPr>
          <p:spPr>
            <a:xfrm>
              <a:off x="4674280" y="2463555"/>
              <a:ext cx="574654" cy="105365"/>
            </a:xfrm>
            <a:custGeom>
              <a:avLst/>
              <a:gdLst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0 w 1177358"/>
                <a:gd name="connsiteY11" fmla="*/ 312245 h 454225"/>
                <a:gd name="connsiteX12" fmla="*/ 172914 w 1177358"/>
                <a:gd name="connsiteY12" fmla="*/ 60799 h 454225"/>
                <a:gd name="connsiteX13" fmla="*/ 174303 w 1177358"/>
                <a:gd name="connsiteY13" fmla="*/ 60799 h 454225"/>
                <a:gd name="connsiteX14" fmla="*/ 194190 w 1177358"/>
                <a:gd name="connsiteY14" fmla="*/ 31303 h 454225"/>
                <a:gd name="connsiteX15" fmla="*/ 269763 w 1177358"/>
                <a:gd name="connsiteY15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172914 w 1177358"/>
                <a:gd name="connsiteY11" fmla="*/ 60799 h 454225"/>
                <a:gd name="connsiteX12" fmla="*/ 174303 w 1177358"/>
                <a:gd name="connsiteY12" fmla="*/ 60799 h 454225"/>
                <a:gd name="connsiteX13" fmla="*/ 194190 w 1177358"/>
                <a:gd name="connsiteY13" fmla="*/ 31303 h 454225"/>
                <a:gd name="connsiteX14" fmla="*/ 269763 w 1177358"/>
                <a:gd name="connsiteY14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7358 w 1177358"/>
                <a:gd name="connsiteY6" fmla="*/ 315990 h 454225"/>
                <a:gd name="connsiteX7" fmla="*/ 588679 w 1177358"/>
                <a:gd name="connsiteY7" fmla="*/ 454225 h 454225"/>
                <a:gd name="connsiteX8" fmla="*/ 0 w 1177358"/>
                <a:gd name="connsiteY8" fmla="*/ 315990 h 454225"/>
                <a:gd name="connsiteX9" fmla="*/ 2411 w 1177358"/>
                <a:gd name="connsiteY9" fmla="*/ 312245 h 454225"/>
                <a:gd name="connsiteX10" fmla="*/ 172914 w 1177358"/>
                <a:gd name="connsiteY10" fmla="*/ 60799 h 454225"/>
                <a:gd name="connsiteX11" fmla="*/ 174303 w 1177358"/>
                <a:gd name="connsiteY11" fmla="*/ 60799 h 454225"/>
                <a:gd name="connsiteX12" fmla="*/ 194190 w 1177358"/>
                <a:gd name="connsiteY12" fmla="*/ 31303 h 454225"/>
                <a:gd name="connsiteX13" fmla="*/ 269763 w 1177358"/>
                <a:gd name="connsiteY13" fmla="*/ 0 h 45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7358" h="454225">
                  <a:moveTo>
                    <a:pt x="269763" y="0"/>
                  </a:moveTo>
                  <a:lnTo>
                    <a:pt x="907595" y="0"/>
                  </a:lnTo>
                  <a:cubicBezTo>
                    <a:pt x="937109" y="0"/>
                    <a:pt x="963828" y="11962"/>
                    <a:pt x="983169" y="31303"/>
                  </a:cubicBezTo>
                  <a:lnTo>
                    <a:pt x="1003055" y="60799"/>
                  </a:lnTo>
                  <a:lnTo>
                    <a:pt x="1004444" y="60799"/>
                  </a:lnTo>
                  <a:lnTo>
                    <a:pt x="1177358" y="312245"/>
                  </a:lnTo>
                  <a:lnTo>
                    <a:pt x="1177358" y="315990"/>
                  </a:lnTo>
                  <a:cubicBezTo>
                    <a:pt x="1177358" y="392335"/>
                    <a:pt x="913797" y="454225"/>
                    <a:pt x="588679" y="454225"/>
                  </a:cubicBezTo>
                  <a:cubicBezTo>
                    <a:pt x="263561" y="454225"/>
                    <a:pt x="0" y="392335"/>
                    <a:pt x="0" y="315990"/>
                  </a:cubicBezTo>
                  <a:lnTo>
                    <a:pt x="2411" y="312245"/>
                  </a:lnTo>
                  <a:lnTo>
                    <a:pt x="172914" y="60799"/>
                  </a:lnTo>
                  <a:lnTo>
                    <a:pt x="174303" y="60799"/>
                  </a:lnTo>
                  <a:lnTo>
                    <a:pt x="194190" y="31303"/>
                  </a:lnTo>
                  <a:cubicBezTo>
                    <a:pt x="213530" y="11962"/>
                    <a:pt x="240250" y="0"/>
                    <a:pt x="269763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5" name="フリーフォーム: 図形 214">
              <a:extLst>
                <a:ext uri="{FF2B5EF4-FFF2-40B4-BE49-F238E27FC236}">
                  <a16:creationId xmlns:a16="http://schemas.microsoft.com/office/drawing/2014/main" id="{5447B641-8021-43B6-B25D-4661881F94BA}"/>
                </a:ext>
              </a:extLst>
            </p:cNvPr>
            <p:cNvSpPr/>
            <p:nvPr/>
          </p:nvSpPr>
          <p:spPr>
            <a:xfrm flipH="1">
              <a:off x="4457207" y="1290440"/>
              <a:ext cx="1028240" cy="1198925"/>
            </a:xfrm>
            <a:custGeom>
              <a:avLst/>
              <a:gdLst>
                <a:gd name="connsiteX0" fmla="*/ 472641 w 1028240"/>
                <a:gd name="connsiteY0" fmla="*/ 0 h 1198925"/>
                <a:gd name="connsiteX1" fmla="*/ 233958 w 1028240"/>
                <a:gd name="connsiteY1" fmla="*/ 73861 h 1198925"/>
                <a:gd name="connsiteX2" fmla="*/ 12436 w 1028240"/>
                <a:gd name="connsiteY2" fmla="*/ 578155 h 1198925"/>
                <a:gd name="connsiteX3" fmla="*/ 32911 w 1028240"/>
                <a:gd name="connsiteY3" fmla="*/ 630955 h 1198925"/>
                <a:gd name="connsiteX4" fmla="*/ 32911 w 1028240"/>
                <a:gd name="connsiteY4" fmla="*/ 1198925 h 1198925"/>
                <a:gd name="connsiteX5" fmla="*/ 977698 w 1028240"/>
                <a:gd name="connsiteY5" fmla="*/ 1198925 h 1198925"/>
                <a:gd name="connsiteX6" fmla="*/ 977699 w 1028240"/>
                <a:gd name="connsiteY6" fmla="*/ 643292 h 1198925"/>
                <a:gd name="connsiteX7" fmla="*/ 987251 w 1028240"/>
                <a:gd name="connsiteY7" fmla="*/ 651784 h 1198925"/>
                <a:gd name="connsiteX8" fmla="*/ 987252 w 1028240"/>
                <a:gd name="connsiteY8" fmla="*/ 651784 h 1198925"/>
                <a:gd name="connsiteX9" fmla="*/ 794282 w 1028240"/>
                <a:gd name="connsiteY9" fmla="*/ 73862 h 1198925"/>
                <a:gd name="connsiteX10" fmla="*/ 555599 w 1028240"/>
                <a:gd name="connsiteY10" fmla="*/ 1 h 1198925"/>
                <a:gd name="connsiteX11" fmla="*/ 519378 w 1028240"/>
                <a:gd name="connsiteY11" fmla="*/ 4075 h 1198925"/>
                <a:gd name="connsiteX0" fmla="*/ 472641 w 1050580"/>
                <a:gd name="connsiteY0" fmla="*/ 0 h 1198925"/>
                <a:gd name="connsiteX1" fmla="*/ 233958 w 1050580"/>
                <a:gd name="connsiteY1" fmla="*/ 73861 h 1198925"/>
                <a:gd name="connsiteX2" fmla="*/ 12436 w 1050580"/>
                <a:gd name="connsiteY2" fmla="*/ 578155 h 1198925"/>
                <a:gd name="connsiteX3" fmla="*/ 32911 w 1050580"/>
                <a:gd name="connsiteY3" fmla="*/ 630955 h 1198925"/>
                <a:gd name="connsiteX4" fmla="*/ 32911 w 1050580"/>
                <a:gd name="connsiteY4" fmla="*/ 1198925 h 1198925"/>
                <a:gd name="connsiteX5" fmla="*/ 977698 w 1050580"/>
                <a:gd name="connsiteY5" fmla="*/ 1198925 h 1198925"/>
                <a:gd name="connsiteX6" fmla="*/ 987251 w 1050580"/>
                <a:gd name="connsiteY6" fmla="*/ 651784 h 1198925"/>
                <a:gd name="connsiteX7" fmla="*/ 987252 w 1050580"/>
                <a:gd name="connsiteY7" fmla="*/ 651784 h 1198925"/>
                <a:gd name="connsiteX8" fmla="*/ 794282 w 1050580"/>
                <a:gd name="connsiteY8" fmla="*/ 73862 h 1198925"/>
                <a:gd name="connsiteX9" fmla="*/ 555599 w 1050580"/>
                <a:gd name="connsiteY9" fmla="*/ 1 h 1198925"/>
                <a:gd name="connsiteX10" fmla="*/ 519378 w 1050580"/>
                <a:gd name="connsiteY10" fmla="*/ 4075 h 1198925"/>
                <a:gd name="connsiteX11" fmla="*/ 472641 w 1050580"/>
                <a:gd name="connsiteY11" fmla="*/ 0 h 1198925"/>
                <a:gd name="connsiteX0" fmla="*/ 472641 w 1028240"/>
                <a:gd name="connsiteY0" fmla="*/ 0 h 1198925"/>
                <a:gd name="connsiteX1" fmla="*/ 233958 w 1028240"/>
                <a:gd name="connsiteY1" fmla="*/ 73861 h 1198925"/>
                <a:gd name="connsiteX2" fmla="*/ 12436 w 1028240"/>
                <a:gd name="connsiteY2" fmla="*/ 578155 h 1198925"/>
                <a:gd name="connsiteX3" fmla="*/ 32911 w 1028240"/>
                <a:gd name="connsiteY3" fmla="*/ 630955 h 1198925"/>
                <a:gd name="connsiteX4" fmla="*/ 32911 w 1028240"/>
                <a:gd name="connsiteY4" fmla="*/ 1198925 h 1198925"/>
                <a:gd name="connsiteX5" fmla="*/ 977698 w 1028240"/>
                <a:gd name="connsiteY5" fmla="*/ 1198925 h 1198925"/>
                <a:gd name="connsiteX6" fmla="*/ 987251 w 1028240"/>
                <a:gd name="connsiteY6" fmla="*/ 651784 h 1198925"/>
                <a:gd name="connsiteX7" fmla="*/ 987252 w 1028240"/>
                <a:gd name="connsiteY7" fmla="*/ 651784 h 1198925"/>
                <a:gd name="connsiteX8" fmla="*/ 794282 w 1028240"/>
                <a:gd name="connsiteY8" fmla="*/ 73862 h 1198925"/>
                <a:gd name="connsiteX9" fmla="*/ 555599 w 1028240"/>
                <a:gd name="connsiteY9" fmla="*/ 1 h 1198925"/>
                <a:gd name="connsiteX10" fmla="*/ 519378 w 1028240"/>
                <a:gd name="connsiteY10" fmla="*/ 4075 h 1198925"/>
                <a:gd name="connsiteX11" fmla="*/ 472641 w 1028240"/>
                <a:gd name="connsiteY11" fmla="*/ 0 h 1198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28240" h="1198925">
                  <a:moveTo>
                    <a:pt x="472641" y="0"/>
                  </a:moveTo>
                  <a:cubicBezTo>
                    <a:pt x="393923" y="911"/>
                    <a:pt x="311036" y="24898"/>
                    <a:pt x="233958" y="73861"/>
                  </a:cubicBezTo>
                  <a:cubicBezTo>
                    <a:pt x="54111" y="188111"/>
                    <a:pt x="-34518" y="400494"/>
                    <a:pt x="12436" y="578155"/>
                  </a:cubicBezTo>
                  <a:lnTo>
                    <a:pt x="32911" y="630955"/>
                  </a:lnTo>
                  <a:lnTo>
                    <a:pt x="32911" y="1198925"/>
                  </a:lnTo>
                  <a:lnTo>
                    <a:pt x="977698" y="1198925"/>
                  </a:lnTo>
                  <a:lnTo>
                    <a:pt x="987251" y="651784"/>
                  </a:lnTo>
                  <a:lnTo>
                    <a:pt x="987252" y="651784"/>
                  </a:lnTo>
                  <a:cubicBezTo>
                    <a:pt x="1086218" y="463178"/>
                    <a:pt x="999822" y="204434"/>
                    <a:pt x="794282" y="73862"/>
                  </a:cubicBezTo>
                  <a:cubicBezTo>
                    <a:pt x="717205" y="24899"/>
                    <a:pt x="634318" y="912"/>
                    <a:pt x="555599" y="1"/>
                  </a:cubicBezTo>
                  <a:lnTo>
                    <a:pt x="519378" y="4075"/>
                  </a:lnTo>
                  <a:lnTo>
                    <a:pt x="472641" y="0"/>
                  </a:ln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9A84747D-43EF-4FF2-8E9D-B3EE92D48B44}"/>
                </a:ext>
              </a:extLst>
            </p:cNvPr>
            <p:cNvGrpSpPr/>
            <p:nvPr/>
          </p:nvGrpSpPr>
          <p:grpSpPr>
            <a:xfrm>
              <a:off x="3964978" y="1311455"/>
              <a:ext cx="728133" cy="1156267"/>
              <a:chOff x="990543" y="1311455"/>
              <a:chExt cx="728133" cy="1156267"/>
            </a:xfrm>
          </p:grpSpPr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38DE254C-FC99-4512-AF11-1DAA9DF0F849}"/>
                  </a:ext>
                </a:extLst>
              </p:cNvPr>
              <p:cNvGrpSpPr/>
              <p:nvPr/>
            </p:nvGrpSpPr>
            <p:grpSpPr>
              <a:xfrm rot="634150" flipH="1">
                <a:off x="990543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76" name="グループ化 75">
                  <a:extLst>
                    <a:ext uri="{FF2B5EF4-FFF2-40B4-BE49-F238E27FC236}">
                      <a16:creationId xmlns:a16="http://schemas.microsoft.com/office/drawing/2014/main" id="{6F839A36-CEE9-4D64-8925-D8C96EF4B36E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78" name="フリーフォーム: 図形 77">
                    <a:extLst>
                      <a:ext uri="{FF2B5EF4-FFF2-40B4-BE49-F238E27FC236}">
                        <a16:creationId xmlns:a16="http://schemas.microsoft.com/office/drawing/2014/main" id="{1099E741-2883-4891-B18B-6459A9FCDE68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9" name="フリーフォーム: 図形 78">
                    <a:extLst>
                      <a:ext uri="{FF2B5EF4-FFF2-40B4-BE49-F238E27FC236}">
                        <a16:creationId xmlns:a16="http://schemas.microsoft.com/office/drawing/2014/main" id="{4030220E-09ED-4522-B9A8-60D370F6034E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390E29F9-2E21-4A7B-B190-386FCD4C5E06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107875" y="531382"/>
                        <a:pt x="117088" y="451589"/>
                      </a:cubicBezTo>
                      <a:cubicBezTo>
                        <a:pt x="126301" y="371796"/>
                        <a:pt x="193156" y="229787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5" name="四角形: 角を丸くする 18">
                <a:extLst>
                  <a:ext uri="{FF2B5EF4-FFF2-40B4-BE49-F238E27FC236}">
                    <a16:creationId xmlns:a16="http://schemas.microsoft.com/office/drawing/2014/main" id="{7E435132-FBCE-4146-BB80-A79BEDF2C54D}"/>
                  </a:ext>
                </a:extLst>
              </p:cNvPr>
              <p:cNvSpPr/>
              <p:nvPr/>
            </p:nvSpPr>
            <p:spPr>
              <a:xfrm rot="19800000">
                <a:off x="1513956" y="1601827"/>
                <a:ext cx="204720" cy="116041"/>
              </a:xfrm>
              <a:custGeom>
                <a:avLst/>
                <a:gdLst>
                  <a:gd name="connsiteX0" fmla="*/ 0 w 261082"/>
                  <a:gd name="connsiteY0" fmla="*/ 56363 h 112725"/>
                  <a:gd name="connsiteX1" fmla="*/ 56363 w 261082"/>
                  <a:gd name="connsiteY1" fmla="*/ 0 h 112725"/>
                  <a:gd name="connsiteX2" fmla="*/ 204720 w 261082"/>
                  <a:gd name="connsiteY2" fmla="*/ 0 h 112725"/>
                  <a:gd name="connsiteX3" fmla="*/ 261083 w 261082"/>
                  <a:gd name="connsiteY3" fmla="*/ 56363 h 112725"/>
                  <a:gd name="connsiteX4" fmla="*/ 261082 w 261082"/>
                  <a:gd name="connsiteY4" fmla="*/ 56363 h 112725"/>
                  <a:gd name="connsiteX5" fmla="*/ 204719 w 261082"/>
                  <a:gd name="connsiteY5" fmla="*/ 112726 h 112725"/>
                  <a:gd name="connsiteX6" fmla="*/ 56363 w 261082"/>
                  <a:gd name="connsiteY6" fmla="*/ 112725 h 112725"/>
                  <a:gd name="connsiteX7" fmla="*/ 0 w 261082"/>
                  <a:gd name="connsiteY7" fmla="*/ 56362 h 112725"/>
                  <a:gd name="connsiteX8" fmla="*/ 0 w 261082"/>
                  <a:gd name="connsiteY8" fmla="*/ 56363 h 112725"/>
                  <a:gd name="connsiteX0" fmla="*/ 0 w 261083"/>
                  <a:gd name="connsiteY0" fmla="*/ 56362 h 112726"/>
                  <a:gd name="connsiteX1" fmla="*/ 56363 w 261083"/>
                  <a:gd name="connsiteY1" fmla="*/ 0 h 112726"/>
                  <a:gd name="connsiteX2" fmla="*/ 204720 w 261083"/>
                  <a:gd name="connsiteY2" fmla="*/ 0 h 112726"/>
                  <a:gd name="connsiteX3" fmla="*/ 261083 w 261083"/>
                  <a:gd name="connsiteY3" fmla="*/ 56363 h 112726"/>
                  <a:gd name="connsiteX4" fmla="*/ 261082 w 261083"/>
                  <a:gd name="connsiteY4" fmla="*/ 56363 h 112726"/>
                  <a:gd name="connsiteX5" fmla="*/ 204719 w 261083"/>
                  <a:gd name="connsiteY5" fmla="*/ 112726 h 112726"/>
                  <a:gd name="connsiteX6" fmla="*/ 56363 w 261083"/>
                  <a:gd name="connsiteY6" fmla="*/ 112725 h 112726"/>
                  <a:gd name="connsiteX7" fmla="*/ 0 w 261083"/>
                  <a:gd name="connsiteY7" fmla="*/ 56362 h 112726"/>
                  <a:gd name="connsiteX0" fmla="*/ 0 w 261083"/>
                  <a:gd name="connsiteY0" fmla="*/ 56362 h 147802"/>
                  <a:gd name="connsiteX1" fmla="*/ 56363 w 261083"/>
                  <a:gd name="connsiteY1" fmla="*/ 0 h 147802"/>
                  <a:gd name="connsiteX2" fmla="*/ 204720 w 261083"/>
                  <a:gd name="connsiteY2" fmla="*/ 0 h 147802"/>
                  <a:gd name="connsiteX3" fmla="*/ 261083 w 261083"/>
                  <a:gd name="connsiteY3" fmla="*/ 56363 h 147802"/>
                  <a:gd name="connsiteX4" fmla="*/ 261082 w 261083"/>
                  <a:gd name="connsiteY4" fmla="*/ 56363 h 147802"/>
                  <a:gd name="connsiteX5" fmla="*/ 204719 w 261083"/>
                  <a:gd name="connsiteY5" fmla="*/ 112726 h 147802"/>
                  <a:gd name="connsiteX6" fmla="*/ 56363 w 261083"/>
                  <a:gd name="connsiteY6" fmla="*/ 112725 h 147802"/>
                  <a:gd name="connsiteX7" fmla="*/ 91440 w 261083"/>
                  <a:gd name="connsiteY7" fmla="*/ 147802 h 147802"/>
                  <a:gd name="connsiteX0" fmla="*/ 28500 w 233220"/>
                  <a:gd name="connsiteY0" fmla="*/ 0 h 147802"/>
                  <a:gd name="connsiteX1" fmla="*/ 176857 w 233220"/>
                  <a:gd name="connsiteY1" fmla="*/ 0 h 147802"/>
                  <a:gd name="connsiteX2" fmla="*/ 233220 w 233220"/>
                  <a:gd name="connsiteY2" fmla="*/ 56363 h 147802"/>
                  <a:gd name="connsiteX3" fmla="*/ 233219 w 233220"/>
                  <a:gd name="connsiteY3" fmla="*/ 56363 h 147802"/>
                  <a:gd name="connsiteX4" fmla="*/ 176856 w 233220"/>
                  <a:gd name="connsiteY4" fmla="*/ 112726 h 147802"/>
                  <a:gd name="connsiteX5" fmla="*/ 28500 w 233220"/>
                  <a:gd name="connsiteY5" fmla="*/ 112725 h 147802"/>
                  <a:gd name="connsiteX6" fmla="*/ 63577 w 233220"/>
                  <a:gd name="connsiteY6" fmla="*/ 147802 h 147802"/>
                  <a:gd name="connsiteX0" fmla="*/ 0 w 204720"/>
                  <a:gd name="connsiteY0" fmla="*/ 0 h 112726"/>
                  <a:gd name="connsiteX1" fmla="*/ 148357 w 204720"/>
                  <a:gd name="connsiteY1" fmla="*/ 0 h 112726"/>
                  <a:gd name="connsiteX2" fmla="*/ 204720 w 204720"/>
                  <a:gd name="connsiteY2" fmla="*/ 56363 h 112726"/>
                  <a:gd name="connsiteX3" fmla="*/ 204719 w 204720"/>
                  <a:gd name="connsiteY3" fmla="*/ 56363 h 112726"/>
                  <a:gd name="connsiteX4" fmla="*/ 148356 w 204720"/>
                  <a:gd name="connsiteY4" fmla="*/ 112726 h 112726"/>
                  <a:gd name="connsiteX5" fmla="*/ 0 w 204720"/>
                  <a:gd name="connsiteY5" fmla="*/ 112725 h 112726"/>
                  <a:gd name="connsiteX0" fmla="*/ 51407 w 204720"/>
                  <a:gd name="connsiteY0" fmla="*/ 0 h 116041"/>
                  <a:gd name="connsiteX1" fmla="*/ 148357 w 204720"/>
                  <a:gd name="connsiteY1" fmla="*/ 3315 h 116041"/>
                  <a:gd name="connsiteX2" fmla="*/ 204720 w 204720"/>
                  <a:gd name="connsiteY2" fmla="*/ 59678 h 116041"/>
                  <a:gd name="connsiteX3" fmla="*/ 204719 w 204720"/>
                  <a:gd name="connsiteY3" fmla="*/ 59678 h 116041"/>
                  <a:gd name="connsiteX4" fmla="*/ 148356 w 204720"/>
                  <a:gd name="connsiteY4" fmla="*/ 116041 h 116041"/>
                  <a:gd name="connsiteX5" fmla="*/ 0 w 204720"/>
                  <a:gd name="connsiteY5" fmla="*/ 116040 h 116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720" h="116041">
                    <a:moveTo>
                      <a:pt x="51407" y="0"/>
                    </a:moveTo>
                    <a:lnTo>
                      <a:pt x="148357" y="3315"/>
                    </a:lnTo>
                    <a:cubicBezTo>
                      <a:pt x="179485" y="3315"/>
                      <a:pt x="204720" y="28550"/>
                      <a:pt x="204720" y="59678"/>
                    </a:cubicBezTo>
                    <a:lnTo>
                      <a:pt x="204719" y="59678"/>
                    </a:lnTo>
                    <a:cubicBezTo>
                      <a:pt x="204719" y="90806"/>
                      <a:pt x="179484" y="116041"/>
                      <a:pt x="148356" y="116041"/>
                    </a:cubicBezTo>
                    <a:lnTo>
                      <a:pt x="0" y="1160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B9113774-1F24-4B06-993A-0F56E5DC7926}"/>
                </a:ext>
              </a:extLst>
            </p:cNvPr>
            <p:cNvGrpSpPr/>
            <p:nvPr/>
          </p:nvGrpSpPr>
          <p:grpSpPr>
            <a:xfrm flipH="1">
              <a:off x="5246744" y="1311455"/>
              <a:ext cx="728133" cy="1156267"/>
              <a:chOff x="990543" y="1311455"/>
              <a:chExt cx="728133" cy="1156267"/>
            </a:xfrm>
          </p:grpSpPr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9B051703-E83A-44C5-AE31-B68D5A27EACF}"/>
                  </a:ext>
                </a:extLst>
              </p:cNvPr>
              <p:cNvGrpSpPr/>
              <p:nvPr/>
            </p:nvGrpSpPr>
            <p:grpSpPr>
              <a:xfrm rot="634150" flipH="1">
                <a:off x="990543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83" name="グループ化 82">
                  <a:extLst>
                    <a:ext uri="{FF2B5EF4-FFF2-40B4-BE49-F238E27FC236}">
                      <a16:creationId xmlns:a16="http://schemas.microsoft.com/office/drawing/2014/main" id="{654CC24F-D073-463B-B180-551F9A75A98F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85" name="フリーフォーム: 図形 84">
                    <a:extLst>
                      <a:ext uri="{FF2B5EF4-FFF2-40B4-BE49-F238E27FC236}">
                        <a16:creationId xmlns:a16="http://schemas.microsoft.com/office/drawing/2014/main" id="{3864A288-9764-43E8-8383-9F9B67932B6C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6" name="フリーフォーム: 図形 85">
                    <a:extLst>
                      <a:ext uri="{FF2B5EF4-FFF2-40B4-BE49-F238E27FC236}">
                        <a16:creationId xmlns:a16="http://schemas.microsoft.com/office/drawing/2014/main" id="{9CE00137-0C90-4DBF-BF43-40C14D54D35D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2D1004A8-3002-45B8-993A-403AB57C0EB1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107875" y="531382"/>
                        <a:pt x="117088" y="451589"/>
                      </a:cubicBezTo>
                      <a:cubicBezTo>
                        <a:pt x="126301" y="371796"/>
                        <a:pt x="193156" y="229787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2" name="四角形: 角を丸くする 18">
                <a:extLst>
                  <a:ext uri="{FF2B5EF4-FFF2-40B4-BE49-F238E27FC236}">
                    <a16:creationId xmlns:a16="http://schemas.microsoft.com/office/drawing/2014/main" id="{4314BBF9-2550-42B0-8DEA-524A6DBD786F}"/>
                  </a:ext>
                </a:extLst>
              </p:cNvPr>
              <p:cNvSpPr/>
              <p:nvPr/>
            </p:nvSpPr>
            <p:spPr>
              <a:xfrm rot="19800000">
                <a:off x="1513956" y="1601827"/>
                <a:ext cx="204720" cy="116041"/>
              </a:xfrm>
              <a:custGeom>
                <a:avLst/>
                <a:gdLst>
                  <a:gd name="connsiteX0" fmla="*/ 0 w 261082"/>
                  <a:gd name="connsiteY0" fmla="*/ 56363 h 112725"/>
                  <a:gd name="connsiteX1" fmla="*/ 56363 w 261082"/>
                  <a:gd name="connsiteY1" fmla="*/ 0 h 112725"/>
                  <a:gd name="connsiteX2" fmla="*/ 204720 w 261082"/>
                  <a:gd name="connsiteY2" fmla="*/ 0 h 112725"/>
                  <a:gd name="connsiteX3" fmla="*/ 261083 w 261082"/>
                  <a:gd name="connsiteY3" fmla="*/ 56363 h 112725"/>
                  <a:gd name="connsiteX4" fmla="*/ 261082 w 261082"/>
                  <a:gd name="connsiteY4" fmla="*/ 56363 h 112725"/>
                  <a:gd name="connsiteX5" fmla="*/ 204719 w 261082"/>
                  <a:gd name="connsiteY5" fmla="*/ 112726 h 112725"/>
                  <a:gd name="connsiteX6" fmla="*/ 56363 w 261082"/>
                  <a:gd name="connsiteY6" fmla="*/ 112725 h 112725"/>
                  <a:gd name="connsiteX7" fmla="*/ 0 w 261082"/>
                  <a:gd name="connsiteY7" fmla="*/ 56362 h 112725"/>
                  <a:gd name="connsiteX8" fmla="*/ 0 w 261082"/>
                  <a:gd name="connsiteY8" fmla="*/ 56363 h 112725"/>
                  <a:gd name="connsiteX0" fmla="*/ 0 w 261083"/>
                  <a:gd name="connsiteY0" fmla="*/ 56362 h 112726"/>
                  <a:gd name="connsiteX1" fmla="*/ 56363 w 261083"/>
                  <a:gd name="connsiteY1" fmla="*/ 0 h 112726"/>
                  <a:gd name="connsiteX2" fmla="*/ 204720 w 261083"/>
                  <a:gd name="connsiteY2" fmla="*/ 0 h 112726"/>
                  <a:gd name="connsiteX3" fmla="*/ 261083 w 261083"/>
                  <a:gd name="connsiteY3" fmla="*/ 56363 h 112726"/>
                  <a:gd name="connsiteX4" fmla="*/ 261082 w 261083"/>
                  <a:gd name="connsiteY4" fmla="*/ 56363 h 112726"/>
                  <a:gd name="connsiteX5" fmla="*/ 204719 w 261083"/>
                  <a:gd name="connsiteY5" fmla="*/ 112726 h 112726"/>
                  <a:gd name="connsiteX6" fmla="*/ 56363 w 261083"/>
                  <a:gd name="connsiteY6" fmla="*/ 112725 h 112726"/>
                  <a:gd name="connsiteX7" fmla="*/ 0 w 261083"/>
                  <a:gd name="connsiteY7" fmla="*/ 56362 h 112726"/>
                  <a:gd name="connsiteX0" fmla="*/ 0 w 261083"/>
                  <a:gd name="connsiteY0" fmla="*/ 56362 h 147802"/>
                  <a:gd name="connsiteX1" fmla="*/ 56363 w 261083"/>
                  <a:gd name="connsiteY1" fmla="*/ 0 h 147802"/>
                  <a:gd name="connsiteX2" fmla="*/ 204720 w 261083"/>
                  <a:gd name="connsiteY2" fmla="*/ 0 h 147802"/>
                  <a:gd name="connsiteX3" fmla="*/ 261083 w 261083"/>
                  <a:gd name="connsiteY3" fmla="*/ 56363 h 147802"/>
                  <a:gd name="connsiteX4" fmla="*/ 261082 w 261083"/>
                  <a:gd name="connsiteY4" fmla="*/ 56363 h 147802"/>
                  <a:gd name="connsiteX5" fmla="*/ 204719 w 261083"/>
                  <a:gd name="connsiteY5" fmla="*/ 112726 h 147802"/>
                  <a:gd name="connsiteX6" fmla="*/ 56363 w 261083"/>
                  <a:gd name="connsiteY6" fmla="*/ 112725 h 147802"/>
                  <a:gd name="connsiteX7" fmla="*/ 91440 w 261083"/>
                  <a:gd name="connsiteY7" fmla="*/ 147802 h 147802"/>
                  <a:gd name="connsiteX0" fmla="*/ 28500 w 233220"/>
                  <a:gd name="connsiteY0" fmla="*/ 0 h 147802"/>
                  <a:gd name="connsiteX1" fmla="*/ 176857 w 233220"/>
                  <a:gd name="connsiteY1" fmla="*/ 0 h 147802"/>
                  <a:gd name="connsiteX2" fmla="*/ 233220 w 233220"/>
                  <a:gd name="connsiteY2" fmla="*/ 56363 h 147802"/>
                  <a:gd name="connsiteX3" fmla="*/ 233219 w 233220"/>
                  <a:gd name="connsiteY3" fmla="*/ 56363 h 147802"/>
                  <a:gd name="connsiteX4" fmla="*/ 176856 w 233220"/>
                  <a:gd name="connsiteY4" fmla="*/ 112726 h 147802"/>
                  <a:gd name="connsiteX5" fmla="*/ 28500 w 233220"/>
                  <a:gd name="connsiteY5" fmla="*/ 112725 h 147802"/>
                  <a:gd name="connsiteX6" fmla="*/ 63577 w 233220"/>
                  <a:gd name="connsiteY6" fmla="*/ 147802 h 147802"/>
                  <a:gd name="connsiteX0" fmla="*/ 0 w 204720"/>
                  <a:gd name="connsiteY0" fmla="*/ 0 h 112726"/>
                  <a:gd name="connsiteX1" fmla="*/ 148357 w 204720"/>
                  <a:gd name="connsiteY1" fmla="*/ 0 h 112726"/>
                  <a:gd name="connsiteX2" fmla="*/ 204720 w 204720"/>
                  <a:gd name="connsiteY2" fmla="*/ 56363 h 112726"/>
                  <a:gd name="connsiteX3" fmla="*/ 204719 w 204720"/>
                  <a:gd name="connsiteY3" fmla="*/ 56363 h 112726"/>
                  <a:gd name="connsiteX4" fmla="*/ 148356 w 204720"/>
                  <a:gd name="connsiteY4" fmla="*/ 112726 h 112726"/>
                  <a:gd name="connsiteX5" fmla="*/ 0 w 204720"/>
                  <a:gd name="connsiteY5" fmla="*/ 112725 h 112726"/>
                  <a:gd name="connsiteX0" fmla="*/ 51407 w 204720"/>
                  <a:gd name="connsiteY0" fmla="*/ 0 h 116041"/>
                  <a:gd name="connsiteX1" fmla="*/ 148357 w 204720"/>
                  <a:gd name="connsiteY1" fmla="*/ 3315 h 116041"/>
                  <a:gd name="connsiteX2" fmla="*/ 204720 w 204720"/>
                  <a:gd name="connsiteY2" fmla="*/ 59678 h 116041"/>
                  <a:gd name="connsiteX3" fmla="*/ 204719 w 204720"/>
                  <a:gd name="connsiteY3" fmla="*/ 59678 h 116041"/>
                  <a:gd name="connsiteX4" fmla="*/ 148356 w 204720"/>
                  <a:gd name="connsiteY4" fmla="*/ 116041 h 116041"/>
                  <a:gd name="connsiteX5" fmla="*/ 0 w 204720"/>
                  <a:gd name="connsiteY5" fmla="*/ 116040 h 116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720" h="116041">
                    <a:moveTo>
                      <a:pt x="51407" y="0"/>
                    </a:moveTo>
                    <a:lnTo>
                      <a:pt x="148357" y="3315"/>
                    </a:lnTo>
                    <a:cubicBezTo>
                      <a:pt x="179485" y="3315"/>
                      <a:pt x="204720" y="28550"/>
                      <a:pt x="204720" y="59678"/>
                    </a:cubicBezTo>
                    <a:lnTo>
                      <a:pt x="204719" y="59678"/>
                    </a:lnTo>
                    <a:cubicBezTo>
                      <a:pt x="204719" y="90806"/>
                      <a:pt x="179484" y="116041"/>
                      <a:pt x="148356" y="116041"/>
                    </a:cubicBezTo>
                    <a:lnTo>
                      <a:pt x="0" y="1160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C1C878D0-EDC9-4FDF-8FC6-1643B7F666C7}"/>
                </a:ext>
              </a:extLst>
            </p:cNvPr>
            <p:cNvSpPr/>
            <p:nvPr/>
          </p:nvSpPr>
          <p:spPr>
            <a:xfrm rot="3600000">
              <a:off x="5194983" y="1891693"/>
              <a:ext cx="816717" cy="826528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6717" h="826528">
                  <a:moveTo>
                    <a:pt x="443772" y="826528"/>
                  </a:moveTo>
                  <a:lnTo>
                    <a:pt x="471695" y="296500"/>
                  </a:lnTo>
                  <a:lnTo>
                    <a:pt x="43314" y="378244"/>
                  </a:lnTo>
                  <a:lnTo>
                    <a:pt x="0" y="119223"/>
                  </a:lnTo>
                  <a:cubicBezTo>
                    <a:pt x="220220" y="80125"/>
                    <a:pt x="593326" y="-14668"/>
                    <a:pt x="660660" y="1930"/>
                  </a:cubicBezTo>
                  <a:cubicBezTo>
                    <a:pt x="727994" y="18528"/>
                    <a:pt x="770780" y="64949"/>
                    <a:pt x="778556" y="102155"/>
                  </a:cubicBezTo>
                  <a:cubicBezTo>
                    <a:pt x="786332" y="139361"/>
                    <a:pt x="803997" y="585070"/>
                    <a:pt x="816717" y="826528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D3CC9991-4CB5-4BA3-AC3A-FEE463C15CEE}"/>
                </a:ext>
              </a:extLst>
            </p:cNvPr>
            <p:cNvSpPr/>
            <p:nvPr/>
          </p:nvSpPr>
          <p:spPr>
            <a:xfrm rot="18000000" flipH="1">
              <a:off x="3928155" y="1891693"/>
              <a:ext cx="816717" cy="826528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6717" h="826528">
                  <a:moveTo>
                    <a:pt x="443772" y="826528"/>
                  </a:moveTo>
                  <a:lnTo>
                    <a:pt x="471695" y="296500"/>
                  </a:lnTo>
                  <a:lnTo>
                    <a:pt x="43314" y="378244"/>
                  </a:lnTo>
                  <a:lnTo>
                    <a:pt x="0" y="119223"/>
                  </a:lnTo>
                  <a:cubicBezTo>
                    <a:pt x="220220" y="80125"/>
                    <a:pt x="593326" y="-14668"/>
                    <a:pt x="660660" y="1930"/>
                  </a:cubicBezTo>
                  <a:cubicBezTo>
                    <a:pt x="727994" y="18528"/>
                    <a:pt x="770780" y="64949"/>
                    <a:pt x="778556" y="102155"/>
                  </a:cubicBezTo>
                  <a:cubicBezTo>
                    <a:pt x="786332" y="139361"/>
                    <a:pt x="803997" y="585070"/>
                    <a:pt x="816717" y="826528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AFED8FB0-F6E9-4D10-8E34-F8EA21142DA9}"/>
              </a:ext>
            </a:extLst>
          </p:cNvPr>
          <p:cNvGrpSpPr/>
          <p:nvPr/>
        </p:nvGrpSpPr>
        <p:grpSpPr>
          <a:xfrm>
            <a:off x="6852188" y="1272121"/>
            <a:ext cx="2093356" cy="2276160"/>
            <a:chOff x="6852188" y="1272121"/>
            <a:chExt cx="2093356" cy="2276160"/>
          </a:xfrm>
        </p:grpSpPr>
        <p:sp>
          <p:nvSpPr>
            <p:cNvPr id="114" name="片側の 2 つの角を丸めた四角形 144">
              <a:extLst>
                <a:ext uri="{FF2B5EF4-FFF2-40B4-BE49-F238E27FC236}">
                  <a16:creationId xmlns:a16="http://schemas.microsoft.com/office/drawing/2014/main" id="{252D47F2-FF2B-4197-A51B-1D4261F8F939}"/>
                </a:ext>
              </a:extLst>
            </p:cNvPr>
            <p:cNvSpPr/>
            <p:nvPr/>
          </p:nvSpPr>
          <p:spPr>
            <a:xfrm flipH="1">
              <a:off x="7410062" y="2527355"/>
              <a:ext cx="974009" cy="1020926"/>
            </a:xfrm>
            <a:prstGeom prst="round2SameRect">
              <a:avLst>
                <a:gd name="adj1" fmla="val 28536"/>
                <a:gd name="adj2" fmla="val 0"/>
              </a:avLst>
            </a:prstGeom>
            <a:pattFill prst="trellis">
              <a:fgClr>
                <a:srgbClr val="0070C0"/>
              </a:fgClr>
              <a:bgClr>
                <a:schemeClr val="accent1">
                  <a:lumMod val="40000"/>
                  <a:lumOff val="60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7307C379-C177-40B1-9357-672DC9493940}"/>
                </a:ext>
              </a:extLst>
            </p:cNvPr>
            <p:cNvSpPr/>
            <p:nvPr/>
          </p:nvSpPr>
          <p:spPr>
            <a:xfrm flipH="1">
              <a:off x="7444420" y="1390335"/>
              <a:ext cx="904812" cy="1285339"/>
            </a:xfrm>
            <a:custGeom>
              <a:avLst/>
              <a:gdLst>
                <a:gd name="connsiteX0" fmla="*/ 452406 w 904812"/>
                <a:gd name="connsiteY0" fmla="*/ 0 h 1285339"/>
                <a:gd name="connsiteX1" fmla="*/ 0 w 904812"/>
                <a:gd name="connsiteY1" fmla="*/ 528847 h 1285339"/>
                <a:gd name="connsiteX2" fmla="*/ 276309 w 904812"/>
                <a:gd name="connsiteY2" fmla="*/ 1016135 h 1285339"/>
                <a:gd name="connsiteX3" fmla="*/ 344333 w 904812"/>
                <a:gd name="connsiteY3" fmla="*/ 1040818 h 1285339"/>
                <a:gd name="connsiteX4" fmla="*/ 335016 w 904812"/>
                <a:gd name="connsiteY4" fmla="*/ 1144573 h 1285339"/>
                <a:gd name="connsiteX5" fmla="*/ 219214 w 904812"/>
                <a:gd name="connsiteY5" fmla="*/ 1144573 h 1285339"/>
                <a:gd name="connsiteX6" fmla="*/ 213686 w 904812"/>
                <a:gd name="connsiteY6" fmla="*/ 1159323 h 1285339"/>
                <a:gd name="connsiteX7" fmla="*/ 447606 w 904812"/>
                <a:gd name="connsiteY7" fmla="*/ 1285339 h 1285339"/>
                <a:gd name="connsiteX8" fmla="*/ 681526 w 904812"/>
                <a:gd name="connsiteY8" fmla="*/ 1159323 h 1285339"/>
                <a:gd name="connsiteX9" fmla="*/ 675999 w 904812"/>
                <a:gd name="connsiteY9" fmla="*/ 1144573 h 1285339"/>
                <a:gd name="connsiteX10" fmla="*/ 557291 w 904812"/>
                <a:gd name="connsiteY10" fmla="*/ 1144573 h 1285339"/>
                <a:gd name="connsiteX11" fmla="*/ 548369 w 904812"/>
                <a:gd name="connsiteY11" fmla="*/ 1045213 h 1285339"/>
                <a:gd name="connsiteX12" fmla="*/ 628503 w 904812"/>
                <a:gd name="connsiteY12" fmla="*/ 1016135 h 1285339"/>
                <a:gd name="connsiteX13" fmla="*/ 904812 w 904812"/>
                <a:gd name="connsiteY13" fmla="*/ 528847 h 1285339"/>
                <a:gd name="connsiteX14" fmla="*/ 452406 w 904812"/>
                <a:gd name="connsiteY14" fmla="*/ 0 h 1285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04812" h="1285339">
                  <a:moveTo>
                    <a:pt x="452406" y="0"/>
                  </a:moveTo>
                  <a:cubicBezTo>
                    <a:pt x="202549" y="0"/>
                    <a:pt x="0" y="236773"/>
                    <a:pt x="0" y="528847"/>
                  </a:cubicBezTo>
                  <a:cubicBezTo>
                    <a:pt x="0" y="747902"/>
                    <a:pt x="113934" y="935851"/>
                    <a:pt x="276309" y="1016135"/>
                  </a:cubicBezTo>
                  <a:lnTo>
                    <a:pt x="344333" y="1040818"/>
                  </a:lnTo>
                  <a:lnTo>
                    <a:pt x="335016" y="1144573"/>
                  </a:lnTo>
                  <a:lnTo>
                    <a:pt x="219214" y="1144573"/>
                  </a:lnTo>
                  <a:lnTo>
                    <a:pt x="213686" y="1159323"/>
                  </a:lnTo>
                  <a:cubicBezTo>
                    <a:pt x="213686" y="1228920"/>
                    <a:pt x="318416" y="1285339"/>
                    <a:pt x="447606" y="1285339"/>
                  </a:cubicBezTo>
                  <a:cubicBezTo>
                    <a:pt x="576797" y="1285339"/>
                    <a:pt x="681526" y="1228920"/>
                    <a:pt x="681526" y="1159323"/>
                  </a:cubicBezTo>
                  <a:lnTo>
                    <a:pt x="675999" y="1144573"/>
                  </a:lnTo>
                  <a:lnTo>
                    <a:pt x="557291" y="1144573"/>
                  </a:lnTo>
                  <a:lnTo>
                    <a:pt x="548369" y="1045213"/>
                  </a:lnTo>
                  <a:lnTo>
                    <a:pt x="628503" y="1016135"/>
                  </a:lnTo>
                  <a:cubicBezTo>
                    <a:pt x="790878" y="935851"/>
                    <a:pt x="904812" y="747902"/>
                    <a:pt x="904812" y="528847"/>
                  </a:cubicBezTo>
                  <a:cubicBezTo>
                    <a:pt x="904812" y="236773"/>
                    <a:pt x="702263" y="0"/>
                    <a:pt x="452406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5" name="円/楕円 370">
              <a:extLst>
                <a:ext uri="{FF2B5EF4-FFF2-40B4-BE49-F238E27FC236}">
                  <a16:creationId xmlns:a16="http://schemas.microsoft.com/office/drawing/2014/main" id="{BDBDC380-3973-4EEC-86B3-1E01B4E9859D}"/>
                </a:ext>
              </a:extLst>
            </p:cNvPr>
            <p:cNvSpPr/>
            <p:nvPr/>
          </p:nvSpPr>
          <p:spPr>
            <a:xfrm rot="900000" flipH="1">
              <a:off x="8241108" y="1837505"/>
              <a:ext cx="216246" cy="33704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3" name="円/楕円 368">
              <a:extLst>
                <a:ext uri="{FF2B5EF4-FFF2-40B4-BE49-F238E27FC236}">
                  <a16:creationId xmlns:a16="http://schemas.microsoft.com/office/drawing/2014/main" id="{7F3B55D4-FCDF-48EC-AE75-D4DF5C3414A4}"/>
                </a:ext>
              </a:extLst>
            </p:cNvPr>
            <p:cNvSpPr/>
            <p:nvPr/>
          </p:nvSpPr>
          <p:spPr>
            <a:xfrm rot="20700000">
              <a:off x="7336298" y="1837505"/>
              <a:ext cx="216246" cy="33704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C370A8E0-DAFC-47E7-B732-815E9B3BC2D3}"/>
                </a:ext>
              </a:extLst>
            </p:cNvPr>
            <p:cNvSpPr/>
            <p:nvPr/>
          </p:nvSpPr>
          <p:spPr>
            <a:xfrm flipH="1">
              <a:off x="7347105" y="1272121"/>
              <a:ext cx="1095644" cy="1572781"/>
            </a:xfrm>
            <a:custGeom>
              <a:avLst/>
              <a:gdLst>
                <a:gd name="connsiteX0" fmla="*/ 547822 w 1095644"/>
                <a:gd name="connsiteY0" fmla="*/ 0 h 1572781"/>
                <a:gd name="connsiteX1" fmla="*/ 0 w 1095644"/>
                <a:gd name="connsiteY1" fmla="*/ 581775 h 1572781"/>
                <a:gd name="connsiteX2" fmla="*/ 93559 w 1095644"/>
                <a:gd name="connsiteY2" fmla="*/ 907051 h 1572781"/>
                <a:gd name="connsiteX3" fmla="*/ 97991 w 1095644"/>
                <a:gd name="connsiteY3" fmla="*/ 912755 h 1572781"/>
                <a:gd name="connsiteX4" fmla="*/ 95015 w 1095644"/>
                <a:gd name="connsiteY4" fmla="*/ 953248 h 1572781"/>
                <a:gd name="connsiteX5" fmla="*/ 546679 w 1095644"/>
                <a:gd name="connsiteY5" fmla="*/ 1572781 h 1572781"/>
                <a:gd name="connsiteX6" fmla="*/ 998343 w 1095644"/>
                <a:gd name="connsiteY6" fmla="*/ 953248 h 1572781"/>
                <a:gd name="connsiteX7" fmla="*/ 995565 w 1095644"/>
                <a:gd name="connsiteY7" fmla="*/ 915443 h 1572781"/>
                <a:gd name="connsiteX8" fmla="*/ 1002085 w 1095644"/>
                <a:gd name="connsiteY8" fmla="*/ 907051 h 1572781"/>
                <a:gd name="connsiteX9" fmla="*/ 1095644 w 1095644"/>
                <a:gd name="connsiteY9" fmla="*/ 581775 h 1572781"/>
                <a:gd name="connsiteX10" fmla="*/ 547822 w 1095644"/>
                <a:gd name="connsiteY10" fmla="*/ 0 h 1572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95644" h="1572781">
                  <a:moveTo>
                    <a:pt x="547822" y="0"/>
                  </a:moveTo>
                  <a:cubicBezTo>
                    <a:pt x="245268" y="0"/>
                    <a:pt x="0" y="260470"/>
                    <a:pt x="0" y="581775"/>
                  </a:cubicBezTo>
                  <a:cubicBezTo>
                    <a:pt x="0" y="702264"/>
                    <a:pt x="34491" y="814199"/>
                    <a:pt x="93559" y="907051"/>
                  </a:cubicBezTo>
                  <a:lnTo>
                    <a:pt x="97991" y="912755"/>
                  </a:lnTo>
                  <a:lnTo>
                    <a:pt x="95015" y="953248"/>
                  </a:lnTo>
                  <a:cubicBezTo>
                    <a:pt x="95015" y="1295407"/>
                    <a:pt x="297232" y="1572781"/>
                    <a:pt x="546679" y="1572781"/>
                  </a:cubicBezTo>
                  <a:cubicBezTo>
                    <a:pt x="796126" y="1572781"/>
                    <a:pt x="998343" y="1295407"/>
                    <a:pt x="998343" y="953248"/>
                  </a:cubicBezTo>
                  <a:lnTo>
                    <a:pt x="995565" y="915443"/>
                  </a:lnTo>
                  <a:lnTo>
                    <a:pt x="1002085" y="907051"/>
                  </a:lnTo>
                  <a:cubicBezTo>
                    <a:pt x="1061153" y="814199"/>
                    <a:pt x="1095644" y="702264"/>
                    <a:pt x="1095644" y="581775"/>
                  </a:cubicBezTo>
                  <a:cubicBezTo>
                    <a:pt x="1095644" y="260470"/>
                    <a:pt x="850376" y="0"/>
                    <a:pt x="547822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5BC6BF16-1A74-43FB-AF8E-D8EA8CB77842}"/>
                </a:ext>
              </a:extLst>
            </p:cNvPr>
            <p:cNvGrpSpPr/>
            <p:nvPr/>
          </p:nvGrpSpPr>
          <p:grpSpPr>
            <a:xfrm>
              <a:off x="6893916" y="1311455"/>
              <a:ext cx="728133" cy="1156267"/>
              <a:chOff x="990543" y="1311455"/>
              <a:chExt cx="728133" cy="1156267"/>
            </a:xfrm>
          </p:grpSpPr>
          <p:grpSp>
            <p:nvGrpSpPr>
              <p:cNvPr id="90" name="グループ化 89">
                <a:extLst>
                  <a:ext uri="{FF2B5EF4-FFF2-40B4-BE49-F238E27FC236}">
                    <a16:creationId xmlns:a16="http://schemas.microsoft.com/office/drawing/2014/main" id="{603F3B13-7866-4307-9070-053CD65C9C5B}"/>
                  </a:ext>
                </a:extLst>
              </p:cNvPr>
              <p:cNvGrpSpPr/>
              <p:nvPr/>
            </p:nvGrpSpPr>
            <p:grpSpPr>
              <a:xfrm rot="634150" flipH="1">
                <a:off x="990543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92" name="グループ化 91">
                  <a:extLst>
                    <a:ext uri="{FF2B5EF4-FFF2-40B4-BE49-F238E27FC236}">
                      <a16:creationId xmlns:a16="http://schemas.microsoft.com/office/drawing/2014/main" id="{62A5778D-E686-46CA-94C9-30467330F498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96" name="フリーフォーム: 図形 95">
                    <a:extLst>
                      <a:ext uri="{FF2B5EF4-FFF2-40B4-BE49-F238E27FC236}">
                        <a16:creationId xmlns:a16="http://schemas.microsoft.com/office/drawing/2014/main" id="{A1B61CF8-3A12-4177-9522-74F9D9BD0B9D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7" name="フリーフォーム: 図形 96">
                    <a:extLst>
                      <a:ext uri="{FF2B5EF4-FFF2-40B4-BE49-F238E27FC236}">
                        <a16:creationId xmlns:a16="http://schemas.microsoft.com/office/drawing/2014/main" id="{EC8D5C8C-6683-4558-8B08-FADF5A44A6C9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63841F24-A4E1-48DA-8C62-C4EDB8A0BB8C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107875" y="531382"/>
                        <a:pt x="117088" y="451589"/>
                      </a:cubicBezTo>
                      <a:cubicBezTo>
                        <a:pt x="126301" y="371796"/>
                        <a:pt x="193156" y="229787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1" name="四角形: 角を丸くする 18">
                <a:extLst>
                  <a:ext uri="{FF2B5EF4-FFF2-40B4-BE49-F238E27FC236}">
                    <a16:creationId xmlns:a16="http://schemas.microsoft.com/office/drawing/2014/main" id="{064B50C0-E449-4553-B765-C1F701C7FF0F}"/>
                  </a:ext>
                </a:extLst>
              </p:cNvPr>
              <p:cNvSpPr/>
              <p:nvPr/>
            </p:nvSpPr>
            <p:spPr>
              <a:xfrm rot="19800000">
                <a:off x="1513956" y="1601827"/>
                <a:ext cx="204720" cy="116041"/>
              </a:xfrm>
              <a:custGeom>
                <a:avLst/>
                <a:gdLst>
                  <a:gd name="connsiteX0" fmla="*/ 0 w 261082"/>
                  <a:gd name="connsiteY0" fmla="*/ 56363 h 112725"/>
                  <a:gd name="connsiteX1" fmla="*/ 56363 w 261082"/>
                  <a:gd name="connsiteY1" fmla="*/ 0 h 112725"/>
                  <a:gd name="connsiteX2" fmla="*/ 204720 w 261082"/>
                  <a:gd name="connsiteY2" fmla="*/ 0 h 112725"/>
                  <a:gd name="connsiteX3" fmla="*/ 261083 w 261082"/>
                  <a:gd name="connsiteY3" fmla="*/ 56363 h 112725"/>
                  <a:gd name="connsiteX4" fmla="*/ 261082 w 261082"/>
                  <a:gd name="connsiteY4" fmla="*/ 56363 h 112725"/>
                  <a:gd name="connsiteX5" fmla="*/ 204719 w 261082"/>
                  <a:gd name="connsiteY5" fmla="*/ 112726 h 112725"/>
                  <a:gd name="connsiteX6" fmla="*/ 56363 w 261082"/>
                  <a:gd name="connsiteY6" fmla="*/ 112725 h 112725"/>
                  <a:gd name="connsiteX7" fmla="*/ 0 w 261082"/>
                  <a:gd name="connsiteY7" fmla="*/ 56362 h 112725"/>
                  <a:gd name="connsiteX8" fmla="*/ 0 w 261082"/>
                  <a:gd name="connsiteY8" fmla="*/ 56363 h 112725"/>
                  <a:gd name="connsiteX0" fmla="*/ 0 w 261083"/>
                  <a:gd name="connsiteY0" fmla="*/ 56362 h 112726"/>
                  <a:gd name="connsiteX1" fmla="*/ 56363 w 261083"/>
                  <a:gd name="connsiteY1" fmla="*/ 0 h 112726"/>
                  <a:gd name="connsiteX2" fmla="*/ 204720 w 261083"/>
                  <a:gd name="connsiteY2" fmla="*/ 0 h 112726"/>
                  <a:gd name="connsiteX3" fmla="*/ 261083 w 261083"/>
                  <a:gd name="connsiteY3" fmla="*/ 56363 h 112726"/>
                  <a:gd name="connsiteX4" fmla="*/ 261082 w 261083"/>
                  <a:gd name="connsiteY4" fmla="*/ 56363 h 112726"/>
                  <a:gd name="connsiteX5" fmla="*/ 204719 w 261083"/>
                  <a:gd name="connsiteY5" fmla="*/ 112726 h 112726"/>
                  <a:gd name="connsiteX6" fmla="*/ 56363 w 261083"/>
                  <a:gd name="connsiteY6" fmla="*/ 112725 h 112726"/>
                  <a:gd name="connsiteX7" fmla="*/ 0 w 261083"/>
                  <a:gd name="connsiteY7" fmla="*/ 56362 h 112726"/>
                  <a:gd name="connsiteX0" fmla="*/ 0 w 261083"/>
                  <a:gd name="connsiteY0" fmla="*/ 56362 h 147802"/>
                  <a:gd name="connsiteX1" fmla="*/ 56363 w 261083"/>
                  <a:gd name="connsiteY1" fmla="*/ 0 h 147802"/>
                  <a:gd name="connsiteX2" fmla="*/ 204720 w 261083"/>
                  <a:gd name="connsiteY2" fmla="*/ 0 h 147802"/>
                  <a:gd name="connsiteX3" fmla="*/ 261083 w 261083"/>
                  <a:gd name="connsiteY3" fmla="*/ 56363 h 147802"/>
                  <a:gd name="connsiteX4" fmla="*/ 261082 w 261083"/>
                  <a:gd name="connsiteY4" fmla="*/ 56363 h 147802"/>
                  <a:gd name="connsiteX5" fmla="*/ 204719 w 261083"/>
                  <a:gd name="connsiteY5" fmla="*/ 112726 h 147802"/>
                  <a:gd name="connsiteX6" fmla="*/ 56363 w 261083"/>
                  <a:gd name="connsiteY6" fmla="*/ 112725 h 147802"/>
                  <a:gd name="connsiteX7" fmla="*/ 91440 w 261083"/>
                  <a:gd name="connsiteY7" fmla="*/ 147802 h 147802"/>
                  <a:gd name="connsiteX0" fmla="*/ 28500 w 233220"/>
                  <a:gd name="connsiteY0" fmla="*/ 0 h 147802"/>
                  <a:gd name="connsiteX1" fmla="*/ 176857 w 233220"/>
                  <a:gd name="connsiteY1" fmla="*/ 0 h 147802"/>
                  <a:gd name="connsiteX2" fmla="*/ 233220 w 233220"/>
                  <a:gd name="connsiteY2" fmla="*/ 56363 h 147802"/>
                  <a:gd name="connsiteX3" fmla="*/ 233219 w 233220"/>
                  <a:gd name="connsiteY3" fmla="*/ 56363 h 147802"/>
                  <a:gd name="connsiteX4" fmla="*/ 176856 w 233220"/>
                  <a:gd name="connsiteY4" fmla="*/ 112726 h 147802"/>
                  <a:gd name="connsiteX5" fmla="*/ 28500 w 233220"/>
                  <a:gd name="connsiteY5" fmla="*/ 112725 h 147802"/>
                  <a:gd name="connsiteX6" fmla="*/ 63577 w 233220"/>
                  <a:gd name="connsiteY6" fmla="*/ 147802 h 147802"/>
                  <a:gd name="connsiteX0" fmla="*/ 0 w 204720"/>
                  <a:gd name="connsiteY0" fmla="*/ 0 h 112726"/>
                  <a:gd name="connsiteX1" fmla="*/ 148357 w 204720"/>
                  <a:gd name="connsiteY1" fmla="*/ 0 h 112726"/>
                  <a:gd name="connsiteX2" fmla="*/ 204720 w 204720"/>
                  <a:gd name="connsiteY2" fmla="*/ 56363 h 112726"/>
                  <a:gd name="connsiteX3" fmla="*/ 204719 w 204720"/>
                  <a:gd name="connsiteY3" fmla="*/ 56363 h 112726"/>
                  <a:gd name="connsiteX4" fmla="*/ 148356 w 204720"/>
                  <a:gd name="connsiteY4" fmla="*/ 112726 h 112726"/>
                  <a:gd name="connsiteX5" fmla="*/ 0 w 204720"/>
                  <a:gd name="connsiteY5" fmla="*/ 112725 h 112726"/>
                  <a:gd name="connsiteX0" fmla="*/ 51407 w 204720"/>
                  <a:gd name="connsiteY0" fmla="*/ 0 h 116041"/>
                  <a:gd name="connsiteX1" fmla="*/ 148357 w 204720"/>
                  <a:gd name="connsiteY1" fmla="*/ 3315 h 116041"/>
                  <a:gd name="connsiteX2" fmla="*/ 204720 w 204720"/>
                  <a:gd name="connsiteY2" fmla="*/ 59678 h 116041"/>
                  <a:gd name="connsiteX3" fmla="*/ 204719 w 204720"/>
                  <a:gd name="connsiteY3" fmla="*/ 59678 h 116041"/>
                  <a:gd name="connsiteX4" fmla="*/ 148356 w 204720"/>
                  <a:gd name="connsiteY4" fmla="*/ 116041 h 116041"/>
                  <a:gd name="connsiteX5" fmla="*/ 0 w 204720"/>
                  <a:gd name="connsiteY5" fmla="*/ 116040 h 116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720" h="116041">
                    <a:moveTo>
                      <a:pt x="51407" y="0"/>
                    </a:moveTo>
                    <a:lnTo>
                      <a:pt x="148357" y="3315"/>
                    </a:lnTo>
                    <a:cubicBezTo>
                      <a:pt x="179485" y="3315"/>
                      <a:pt x="204720" y="28550"/>
                      <a:pt x="204720" y="59678"/>
                    </a:cubicBezTo>
                    <a:lnTo>
                      <a:pt x="204719" y="59678"/>
                    </a:lnTo>
                    <a:cubicBezTo>
                      <a:pt x="204719" y="90806"/>
                      <a:pt x="179484" y="116041"/>
                      <a:pt x="148356" y="116041"/>
                    </a:cubicBezTo>
                    <a:lnTo>
                      <a:pt x="0" y="1160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39802378-B344-496B-828F-208285FC461E}"/>
                </a:ext>
              </a:extLst>
            </p:cNvPr>
            <p:cNvGrpSpPr/>
            <p:nvPr/>
          </p:nvGrpSpPr>
          <p:grpSpPr>
            <a:xfrm flipH="1">
              <a:off x="8175682" y="1311455"/>
              <a:ext cx="728133" cy="1156267"/>
              <a:chOff x="990543" y="1311455"/>
              <a:chExt cx="728133" cy="1156267"/>
            </a:xfrm>
          </p:grpSpPr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4B30AA8E-716C-4A0F-9D24-29E5C9F049D6}"/>
                  </a:ext>
                </a:extLst>
              </p:cNvPr>
              <p:cNvGrpSpPr/>
              <p:nvPr/>
            </p:nvGrpSpPr>
            <p:grpSpPr>
              <a:xfrm rot="634150" flipH="1">
                <a:off x="990543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101" name="グループ化 100">
                  <a:extLst>
                    <a:ext uri="{FF2B5EF4-FFF2-40B4-BE49-F238E27FC236}">
                      <a16:creationId xmlns:a16="http://schemas.microsoft.com/office/drawing/2014/main" id="{61B52B28-93E4-461B-BB4E-792A8EE2E49B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103" name="フリーフォーム: 図形 102">
                    <a:extLst>
                      <a:ext uri="{FF2B5EF4-FFF2-40B4-BE49-F238E27FC236}">
                        <a16:creationId xmlns:a16="http://schemas.microsoft.com/office/drawing/2014/main" id="{67F2FE81-F991-4D4A-9BA8-3DFDA76A0B3F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4" name="フリーフォーム: 図形 103">
                    <a:extLst>
                      <a:ext uri="{FF2B5EF4-FFF2-40B4-BE49-F238E27FC236}">
                        <a16:creationId xmlns:a16="http://schemas.microsoft.com/office/drawing/2014/main" id="{11B2E376-2C1A-4E75-8641-B0E0B06F226A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81A99389-6F56-4B65-9BF8-0A639371847D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107875" y="531382"/>
                        <a:pt x="117088" y="451589"/>
                      </a:cubicBezTo>
                      <a:cubicBezTo>
                        <a:pt x="126301" y="371796"/>
                        <a:pt x="193156" y="229787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00" name="四角形: 角を丸くする 18">
                <a:extLst>
                  <a:ext uri="{FF2B5EF4-FFF2-40B4-BE49-F238E27FC236}">
                    <a16:creationId xmlns:a16="http://schemas.microsoft.com/office/drawing/2014/main" id="{25AFE60E-9FEB-4649-AA96-5F712E8AEDD5}"/>
                  </a:ext>
                </a:extLst>
              </p:cNvPr>
              <p:cNvSpPr/>
              <p:nvPr/>
            </p:nvSpPr>
            <p:spPr>
              <a:xfrm rot="19800000">
                <a:off x="1513956" y="1601827"/>
                <a:ext cx="204720" cy="116041"/>
              </a:xfrm>
              <a:custGeom>
                <a:avLst/>
                <a:gdLst>
                  <a:gd name="connsiteX0" fmla="*/ 0 w 261082"/>
                  <a:gd name="connsiteY0" fmla="*/ 56363 h 112725"/>
                  <a:gd name="connsiteX1" fmla="*/ 56363 w 261082"/>
                  <a:gd name="connsiteY1" fmla="*/ 0 h 112725"/>
                  <a:gd name="connsiteX2" fmla="*/ 204720 w 261082"/>
                  <a:gd name="connsiteY2" fmla="*/ 0 h 112725"/>
                  <a:gd name="connsiteX3" fmla="*/ 261083 w 261082"/>
                  <a:gd name="connsiteY3" fmla="*/ 56363 h 112725"/>
                  <a:gd name="connsiteX4" fmla="*/ 261082 w 261082"/>
                  <a:gd name="connsiteY4" fmla="*/ 56363 h 112725"/>
                  <a:gd name="connsiteX5" fmla="*/ 204719 w 261082"/>
                  <a:gd name="connsiteY5" fmla="*/ 112726 h 112725"/>
                  <a:gd name="connsiteX6" fmla="*/ 56363 w 261082"/>
                  <a:gd name="connsiteY6" fmla="*/ 112725 h 112725"/>
                  <a:gd name="connsiteX7" fmla="*/ 0 w 261082"/>
                  <a:gd name="connsiteY7" fmla="*/ 56362 h 112725"/>
                  <a:gd name="connsiteX8" fmla="*/ 0 w 261082"/>
                  <a:gd name="connsiteY8" fmla="*/ 56363 h 112725"/>
                  <a:gd name="connsiteX0" fmla="*/ 0 w 261083"/>
                  <a:gd name="connsiteY0" fmla="*/ 56362 h 112726"/>
                  <a:gd name="connsiteX1" fmla="*/ 56363 w 261083"/>
                  <a:gd name="connsiteY1" fmla="*/ 0 h 112726"/>
                  <a:gd name="connsiteX2" fmla="*/ 204720 w 261083"/>
                  <a:gd name="connsiteY2" fmla="*/ 0 h 112726"/>
                  <a:gd name="connsiteX3" fmla="*/ 261083 w 261083"/>
                  <a:gd name="connsiteY3" fmla="*/ 56363 h 112726"/>
                  <a:gd name="connsiteX4" fmla="*/ 261082 w 261083"/>
                  <a:gd name="connsiteY4" fmla="*/ 56363 h 112726"/>
                  <a:gd name="connsiteX5" fmla="*/ 204719 w 261083"/>
                  <a:gd name="connsiteY5" fmla="*/ 112726 h 112726"/>
                  <a:gd name="connsiteX6" fmla="*/ 56363 w 261083"/>
                  <a:gd name="connsiteY6" fmla="*/ 112725 h 112726"/>
                  <a:gd name="connsiteX7" fmla="*/ 0 w 261083"/>
                  <a:gd name="connsiteY7" fmla="*/ 56362 h 112726"/>
                  <a:gd name="connsiteX0" fmla="*/ 0 w 261083"/>
                  <a:gd name="connsiteY0" fmla="*/ 56362 h 147802"/>
                  <a:gd name="connsiteX1" fmla="*/ 56363 w 261083"/>
                  <a:gd name="connsiteY1" fmla="*/ 0 h 147802"/>
                  <a:gd name="connsiteX2" fmla="*/ 204720 w 261083"/>
                  <a:gd name="connsiteY2" fmla="*/ 0 h 147802"/>
                  <a:gd name="connsiteX3" fmla="*/ 261083 w 261083"/>
                  <a:gd name="connsiteY3" fmla="*/ 56363 h 147802"/>
                  <a:gd name="connsiteX4" fmla="*/ 261082 w 261083"/>
                  <a:gd name="connsiteY4" fmla="*/ 56363 h 147802"/>
                  <a:gd name="connsiteX5" fmla="*/ 204719 w 261083"/>
                  <a:gd name="connsiteY5" fmla="*/ 112726 h 147802"/>
                  <a:gd name="connsiteX6" fmla="*/ 56363 w 261083"/>
                  <a:gd name="connsiteY6" fmla="*/ 112725 h 147802"/>
                  <a:gd name="connsiteX7" fmla="*/ 91440 w 261083"/>
                  <a:gd name="connsiteY7" fmla="*/ 147802 h 147802"/>
                  <a:gd name="connsiteX0" fmla="*/ 28500 w 233220"/>
                  <a:gd name="connsiteY0" fmla="*/ 0 h 147802"/>
                  <a:gd name="connsiteX1" fmla="*/ 176857 w 233220"/>
                  <a:gd name="connsiteY1" fmla="*/ 0 h 147802"/>
                  <a:gd name="connsiteX2" fmla="*/ 233220 w 233220"/>
                  <a:gd name="connsiteY2" fmla="*/ 56363 h 147802"/>
                  <a:gd name="connsiteX3" fmla="*/ 233219 w 233220"/>
                  <a:gd name="connsiteY3" fmla="*/ 56363 h 147802"/>
                  <a:gd name="connsiteX4" fmla="*/ 176856 w 233220"/>
                  <a:gd name="connsiteY4" fmla="*/ 112726 h 147802"/>
                  <a:gd name="connsiteX5" fmla="*/ 28500 w 233220"/>
                  <a:gd name="connsiteY5" fmla="*/ 112725 h 147802"/>
                  <a:gd name="connsiteX6" fmla="*/ 63577 w 233220"/>
                  <a:gd name="connsiteY6" fmla="*/ 147802 h 147802"/>
                  <a:gd name="connsiteX0" fmla="*/ 0 w 204720"/>
                  <a:gd name="connsiteY0" fmla="*/ 0 h 112726"/>
                  <a:gd name="connsiteX1" fmla="*/ 148357 w 204720"/>
                  <a:gd name="connsiteY1" fmla="*/ 0 h 112726"/>
                  <a:gd name="connsiteX2" fmla="*/ 204720 w 204720"/>
                  <a:gd name="connsiteY2" fmla="*/ 56363 h 112726"/>
                  <a:gd name="connsiteX3" fmla="*/ 204719 w 204720"/>
                  <a:gd name="connsiteY3" fmla="*/ 56363 h 112726"/>
                  <a:gd name="connsiteX4" fmla="*/ 148356 w 204720"/>
                  <a:gd name="connsiteY4" fmla="*/ 112726 h 112726"/>
                  <a:gd name="connsiteX5" fmla="*/ 0 w 204720"/>
                  <a:gd name="connsiteY5" fmla="*/ 112725 h 112726"/>
                  <a:gd name="connsiteX0" fmla="*/ 51407 w 204720"/>
                  <a:gd name="connsiteY0" fmla="*/ 0 h 116041"/>
                  <a:gd name="connsiteX1" fmla="*/ 148357 w 204720"/>
                  <a:gd name="connsiteY1" fmla="*/ 3315 h 116041"/>
                  <a:gd name="connsiteX2" fmla="*/ 204720 w 204720"/>
                  <a:gd name="connsiteY2" fmla="*/ 59678 h 116041"/>
                  <a:gd name="connsiteX3" fmla="*/ 204719 w 204720"/>
                  <a:gd name="connsiteY3" fmla="*/ 59678 h 116041"/>
                  <a:gd name="connsiteX4" fmla="*/ 148356 w 204720"/>
                  <a:gd name="connsiteY4" fmla="*/ 116041 h 116041"/>
                  <a:gd name="connsiteX5" fmla="*/ 0 w 204720"/>
                  <a:gd name="connsiteY5" fmla="*/ 116040 h 116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720" h="116041">
                    <a:moveTo>
                      <a:pt x="51407" y="0"/>
                    </a:moveTo>
                    <a:lnTo>
                      <a:pt x="148357" y="3315"/>
                    </a:lnTo>
                    <a:cubicBezTo>
                      <a:pt x="179485" y="3315"/>
                      <a:pt x="204720" y="28550"/>
                      <a:pt x="204720" y="59678"/>
                    </a:cubicBezTo>
                    <a:lnTo>
                      <a:pt x="204719" y="59678"/>
                    </a:lnTo>
                    <a:cubicBezTo>
                      <a:pt x="204719" y="90806"/>
                      <a:pt x="179484" y="116041"/>
                      <a:pt x="148356" y="116041"/>
                    </a:cubicBezTo>
                    <a:lnTo>
                      <a:pt x="0" y="1160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927AAD96-3839-42BF-BB95-5BA2D44513F3}"/>
                </a:ext>
              </a:extLst>
            </p:cNvPr>
            <p:cNvSpPr/>
            <p:nvPr/>
          </p:nvSpPr>
          <p:spPr>
            <a:xfrm rot="3600000">
              <a:off x="8123921" y="1891693"/>
              <a:ext cx="816717" cy="826528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6717" h="826528">
                  <a:moveTo>
                    <a:pt x="443772" y="826528"/>
                  </a:moveTo>
                  <a:lnTo>
                    <a:pt x="471695" y="296500"/>
                  </a:lnTo>
                  <a:lnTo>
                    <a:pt x="43314" y="378244"/>
                  </a:lnTo>
                  <a:lnTo>
                    <a:pt x="0" y="119223"/>
                  </a:lnTo>
                  <a:cubicBezTo>
                    <a:pt x="220220" y="80125"/>
                    <a:pt x="593326" y="-14668"/>
                    <a:pt x="660660" y="1930"/>
                  </a:cubicBezTo>
                  <a:cubicBezTo>
                    <a:pt x="727994" y="18528"/>
                    <a:pt x="770780" y="64949"/>
                    <a:pt x="778556" y="102155"/>
                  </a:cubicBezTo>
                  <a:cubicBezTo>
                    <a:pt x="786332" y="139361"/>
                    <a:pt x="803997" y="585070"/>
                    <a:pt x="816717" y="826528"/>
                  </a:cubicBezTo>
                </a:path>
              </a:pathLst>
            </a:custGeom>
            <a:pattFill prst="trellis">
              <a:fgClr>
                <a:srgbClr val="0070C0"/>
              </a:fgClr>
              <a:bgClr>
                <a:schemeClr val="accent1">
                  <a:lumMod val="40000"/>
                  <a:lumOff val="60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89AF545C-E857-4ABD-98C5-CEFDE9D50D93}"/>
                </a:ext>
              </a:extLst>
            </p:cNvPr>
            <p:cNvSpPr/>
            <p:nvPr/>
          </p:nvSpPr>
          <p:spPr>
            <a:xfrm rot="18000000" flipH="1">
              <a:off x="6857093" y="1891693"/>
              <a:ext cx="816717" cy="826528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6717" h="826528">
                  <a:moveTo>
                    <a:pt x="443772" y="826528"/>
                  </a:moveTo>
                  <a:lnTo>
                    <a:pt x="471695" y="296500"/>
                  </a:lnTo>
                  <a:lnTo>
                    <a:pt x="43314" y="378244"/>
                  </a:lnTo>
                  <a:lnTo>
                    <a:pt x="0" y="119223"/>
                  </a:lnTo>
                  <a:cubicBezTo>
                    <a:pt x="220220" y="80125"/>
                    <a:pt x="593326" y="-14668"/>
                    <a:pt x="660660" y="1930"/>
                  </a:cubicBezTo>
                  <a:cubicBezTo>
                    <a:pt x="727994" y="18528"/>
                    <a:pt x="770780" y="64949"/>
                    <a:pt x="778556" y="102155"/>
                  </a:cubicBezTo>
                  <a:cubicBezTo>
                    <a:pt x="786332" y="139361"/>
                    <a:pt x="803997" y="585070"/>
                    <a:pt x="816717" y="826528"/>
                  </a:cubicBezTo>
                </a:path>
              </a:pathLst>
            </a:custGeom>
            <a:pattFill prst="trellis">
              <a:fgClr>
                <a:srgbClr val="0070C0"/>
              </a:fgClr>
              <a:bgClr>
                <a:schemeClr val="accent1">
                  <a:lumMod val="40000"/>
                  <a:lumOff val="60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A83FB677-A916-4A31-B9C8-128AAE9959CF}"/>
                </a:ext>
              </a:extLst>
            </p:cNvPr>
            <p:cNvSpPr/>
            <p:nvPr/>
          </p:nvSpPr>
          <p:spPr>
            <a:xfrm flipH="1">
              <a:off x="7443263" y="2196792"/>
              <a:ext cx="903328" cy="645883"/>
            </a:xfrm>
            <a:custGeom>
              <a:avLst/>
              <a:gdLst>
                <a:gd name="connsiteX0" fmla="*/ 901392 w 903328"/>
                <a:gd name="connsiteY0" fmla="*/ 0 h 645883"/>
                <a:gd name="connsiteX1" fmla="*/ 1937 w 903328"/>
                <a:gd name="connsiteY1" fmla="*/ 0 h 645883"/>
                <a:gd name="connsiteX2" fmla="*/ 0 w 903328"/>
                <a:gd name="connsiteY2" fmla="*/ 26350 h 645883"/>
                <a:gd name="connsiteX3" fmla="*/ 451664 w 903328"/>
                <a:gd name="connsiteY3" fmla="*/ 645883 h 645883"/>
                <a:gd name="connsiteX4" fmla="*/ 903328 w 903328"/>
                <a:gd name="connsiteY4" fmla="*/ 26350 h 645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3328" h="645883">
                  <a:moveTo>
                    <a:pt x="901392" y="0"/>
                  </a:moveTo>
                  <a:lnTo>
                    <a:pt x="1937" y="0"/>
                  </a:lnTo>
                  <a:lnTo>
                    <a:pt x="0" y="26350"/>
                  </a:lnTo>
                  <a:cubicBezTo>
                    <a:pt x="0" y="368509"/>
                    <a:pt x="202217" y="645883"/>
                    <a:pt x="451664" y="645883"/>
                  </a:cubicBezTo>
                  <a:cubicBezTo>
                    <a:pt x="701111" y="645883"/>
                    <a:pt x="903328" y="368509"/>
                    <a:pt x="903328" y="2635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41C0932A-39EE-4759-86B6-47D7CB18F3A0}"/>
              </a:ext>
            </a:extLst>
          </p:cNvPr>
          <p:cNvGrpSpPr/>
          <p:nvPr/>
        </p:nvGrpSpPr>
        <p:grpSpPr>
          <a:xfrm>
            <a:off x="969858" y="4081724"/>
            <a:ext cx="2100985" cy="2358576"/>
            <a:chOff x="969858" y="4081724"/>
            <a:chExt cx="2100985" cy="2358576"/>
          </a:xfrm>
        </p:grpSpPr>
        <p:sp>
          <p:nvSpPr>
            <p:cNvPr id="267" name="円/楕円 125">
              <a:extLst>
                <a:ext uri="{FF2B5EF4-FFF2-40B4-BE49-F238E27FC236}">
                  <a16:creationId xmlns:a16="http://schemas.microsoft.com/office/drawing/2014/main" id="{2738F795-A783-4E3C-950C-DDEF7F5D53FA}"/>
                </a:ext>
              </a:extLst>
            </p:cNvPr>
            <p:cNvSpPr/>
            <p:nvPr/>
          </p:nvSpPr>
          <p:spPr>
            <a:xfrm rot="900000" flipH="1">
              <a:off x="2367182" y="4672467"/>
              <a:ext cx="222287" cy="34646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5" name="円/楕円 123">
              <a:extLst>
                <a:ext uri="{FF2B5EF4-FFF2-40B4-BE49-F238E27FC236}">
                  <a16:creationId xmlns:a16="http://schemas.microsoft.com/office/drawing/2014/main" id="{0B5234B6-F69F-4100-B8CB-D83B2DFD34A0}"/>
                </a:ext>
              </a:extLst>
            </p:cNvPr>
            <p:cNvSpPr/>
            <p:nvPr/>
          </p:nvSpPr>
          <p:spPr>
            <a:xfrm rot="20700000">
              <a:off x="1437093" y="4672467"/>
              <a:ext cx="222287" cy="34646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3EDE07FB-3847-4B43-B47E-CBD6604774A2}"/>
                </a:ext>
              </a:extLst>
            </p:cNvPr>
            <p:cNvSpPr/>
            <p:nvPr/>
          </p:nvSpPr>
          <p:spPr>
            <a:xfrm flipH="1">
              <a:off x="1548237" y="4212805"/>
              <a:ext cx="930090" cy="1381849"/>
            </a:xfrm>
            <a:custGeom>
              <a:avLst/>
              <a:gdLst>
                <a:gd name="connsiteX0" fmla="*/ 465045 w 930090"/>
                <a:gd name="connsiteY0" fmla="*/ 0 h 1381849"/>
                <a:gd name="connsiteX1" fmla="*/ 0 w 930090"/>
                <a:gd name="connsiteY1" fmla="*/ 543621 h 1381849"/>
                <a:gd name="connsiteX2" fmla="*/ 284029 w 930090"/>
                <a:gd name="connsiteY2" fmla="*/ 1044522 h 1381849"/>
                <a:gd name="connsiteX3" fmla="*/ 355220 w 930090"/>
                <a:gd name="connsiteY3" fmla="*/ 1070355 h 1381849"/>
                <a:gd name="connsiteX4" fmla="*/ 342186 w 930090"/>
                <a:gd name="connsiteY4" fmla="*/ 1218886 h 1381849"/>
                <a:gd name="connsiteX5" fmla="*/ 211165 w 930090"/>
                <a:gd name="connsiteY5" fmla="*/ 1218886 h 1381849"/>
                <a:gd name="connsiteX6" fmla="*/ 204911 w 930090"/>
                <a:gd name="connsiteY6" fmla="*/ 1235962 h 1381849"/>
                <a:gd name="connsiteX7" fmla="*/ 469572 w 930090"/>
                <a:gd name="connsiteY7" fmla="*/ 1381849 h 1381849"/>
                <a:gd name="connsiteX8" fmla="*/ 734233 w 930090"/>
                <a:gd name="connsiteY8" fmla="*/ 1235962 h 1381849"/>
                <a:gd name="connsiteX9" fmla="*/ 727980 w 930090"/>
                <a:gd name="connsiteY9" fmla="*/ 1218886 h 1381849"/>
                <a:gd name="connsiteX10" fmla="*/ 593672 w 930090"/>
                <a:gd name="connsiteY10" fmla="*/ 1218886 h 1381849"/>
                <a:gd name="connsiteX11" fmla="*/ 580459 w 930090"/>
                <a:gd name="connsiteY11" fmla="*/ 1068327 h 1381849"/>
                <a:gd name="connsiteX12" fmla="*/ 646061 w 930090"/>
                <a:gd name="connsiteY12" fmla="*/ 1044522 h 1381849"/>
                <a:gd name="connsiteX13" fmla="*/ 930090 w 930090"/>
                <a:gd name="connsiteY13" fmla="*/ 543621 h 1381849"/>
                <a:gd name="connsiteX14" fmla="*/ 465045 w 930090"/>
                <a:gd name="connsiteY14" fmla="*/ 0 h 1381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30090" h="1381849">
                  <a:moveTo>
                    <a:pt x="465045" y="0"/>
                  </a:moveTo>
                  <a:cubicBezTo>
                    <a:pt x="208208" y="0"/>
                    <a:pt x="0" y="243387"/>
                    <a:pt x="0" y="543621"/>
                  </a:cubicBezTo>
                  <a:cubicBezTo>
                    <a:pt x="0" y="768796"/>
                    <a:pt x="117117" y="961996"/>
                    <a:pt x="284029" y="1044522"/>
                  </a:cubicBezTo>
                  <a:lnTo>
                    <a:pt x="355220" y="1070355"/>
                  </a:lnTo>
                  <a:lnTo>
                    <a:pt x="342186" y="1218886"/>
                  </a:lnTo>
                  <a:lnTo>
                    <a:pt x="211165" y="1218886"/>
                  </a:lnTo>
                  <a:lnTo>
                    <a:pt x="204911" y="1235962"/>
                  </a:lnTo>
                  <a:cubicBezTo>
                    <a:pt x="204911" y="1316534"/>
                    <a:pt x="323404" y="1381849"/>
                    <a:pt x="469572" y="1381849"/>
                  </a:cubicBezTo>
                  <a:cubicBezTo>
                    <a:pt x="615741" y="1381849"/>
                    <a:pt x="734233" y="1316534"/>
                    <a:pt x="734233" y="1235962"/>
                  </a:cubicBezTo>
                  <a:lnTo>
                    <a:pt x="727980" y="1218886"/>
                  </a:lnTo>
                  <a:lnTo>
                    <a:pt x="593672" y="1218886"/>
                  </a:lnTo>
                  <a:lnTo>
                    <a:pt x="580459" y="1068327"/>
                  </a:lnTo>
                  <a:lnTo>
                    <a:pt x="646061" y="1044522"/>
                  </a:lnTo>
                  <a:cubicBezTo>
                    <a:pt x="812973" y="961996"/>
                    <a:pt x="930090" y="768796"/>
                    <a:pt x="930090" y="543621"/>
                  </a:cubicBezTo>
                  <a:cubicBezTo>
                    <a:pt x="930090" y="243387"/>
                    <a:pt x="721882" y="0"/>
                    <a:pt x="465045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514C4653-4F7A-45FB-A6B2-94FCD1A8D540}"/>
                </a:ext>
              </a:extLst>
            </p:cNvPr>
            <p:cNvSpPr/>
            <p:nvPr/>
          </p:nvSpPr>
          <p:spPr>
            <a:xfrm rot="10800000" flipH="1">
              <a:off x="1389378" y="4081724"/>
              <a:ext cx="1267032" cy="1228401"/>
            </a:xfrm>
            <a:custGeom>
              <a:avLst/>
              <a:gdLst>
                <a:gd name="connsiteX0" fmla="*/ 504740 w 1267032"/>
                <a:gd name="connsiteY0" fmla="*/ 1228401 h 1228401"/>
                <a:gd name="connsiteX1" fmla="*/ 643891 w 1267032"/>
                <a:gd name="connsiteY1" fmla="*/ 1172539 h 1228401"/>
                <a:gd name="connsiteX2" fmla="*/ 783043 w 1267032"/>
                <a:gd name="connsiteY2" fmla="*/ 1228401 h 1228401"/>
                <a:gd name="connsiteX3" fmla="*/ 975845 w 1267032"/>
                <a:gd name="connsiteY3" fmla="*/ 1089570 h 1228401"/>
                <a:gd name="connsiteX4" fmla="*/ 1159120 w 1267032"/>
                <a:gd name="connsiteY4" fmla="*/ 887796 h 1228401"/>
                <a:gd name="connsiteX5" fmla="*/ 1150359 w 1267032"/>
                <a:gd name="connsiteY5" fmla="*/ 844396 h 1228401"/>
                <a:gd name="connsiteX6" fmla="*/ 1267032 w 1267032"/>
                <a:gd name="connsiteY6" fmla="*/ 660518 h 1228401"/>
                <a:gd name="connsiteX7" fmla="*/ 1206563 w 1267032"/>
                <a:gd name="connsiteY7" fmla="*/ 514533 h 1228401"/>
                <a:gd name="connsiteX8" fmla="*/ 1172474 w 1267032"/>
                <a:gd name="connsiteY8" fmla="*/ 491549 h 1228401"/>
                <a:gd name="connsiteX9" fmla="*/ 1173914 w 1267032"/>
                <a:gd name="connsiteY9" fmla="*/ 484414 h 1228401"/>
                <a:gd name="connsiteX10" fmla="*/ 1080759 w 1267032"/>
                <a:gd name="connsiteY10" fmla="*/ 331857 h 1228401"/>
                <a:gd name="connsiteX11" fmla="*/ 1089100 w 1267032"/>
                <a:gd name="connsiteY11" fmla="*/ 290542 h 1228401"/>
                <a:gd name="connsiteX12" fmla="*/ 912992 w 1267032"/>
                <a:gd name="connsiteY12" fmla="*/ 114434 h 1228401"/>
                <a:gd name="connsiteX13" fmla="*/ 907254 w 1267032"/>
                <a:gd name="connsiteY13" fmla="*/ 115593 h 1228401"/>
                <a:gd name="connsiteX14" fmla="*/ 743364 w 1267032"/>
                <a:gd name="connsiteY14" fmla="*/ 0 h 1228401"/>
                <a:gd name="connsiteX15" fmla="*/ 624666 w 1267032"/>
                <a:gd name="connsiteY15" fmla="*/ 47651 h 1228401"/>
                <a:gd name="connsiteX16" fmla="*/ 505967 w 1267032"/>
                <a:gd name="connsiteY16" fmla="*/ 0 h 1228401"/>
                <a:gd name="connsiteX17" fmla="*/ 341505 w 1267032"/>
                <a:gd name="connsiteY17" fmla="*/ 118426 h 1228401"/>
                <a:gd name="connsiteX18" fmla="*/ 185169 w 1267032"/>
                <a:gd name="connsiteY18" fmla="*/ 290542 h 1228401"/>
                <a:gd name="connsiteX19" fmla="*/ 192642 w 1267032"/>
                <a:gd name="connsiteY19" fmla="*/ 327563 h 1228401"/>
                <a:gd name="connsiteX20" fmla="*/ 93118 w 1267032"/>
                <a:gd name="connsiteY20" fmla="*/ 484414 h 1228401"/>
                <a:gd name="connsiteX21" fmla="*/ 94559 w 1267032"/>
                <a:gd name="connsiteY21" fmla="*/ 491549 h 1228401"/>
                <a:gd name="connsiteX22" fmla="*/ 60469 w 1267032"/>
                <a:gd name="connsiteY22" fmla="*/ 514533 h 1228401"/>
                <a:gd name="connsiteX23" fmla="*/ 0 w 1267032"/>
                <a:gd name="connsiteY23" fmla="*/ 660518 h 1228401"/>
                <a:gd name="connsiteX24" fmla="*/ 109208 w 1267032"/>
                <a:gd name="connsiteY24" fmla="*/ 839362 h 1228401"/>
                <a:gd name="connsiteX25" fmla="*/ 99429 w 1267032"/>
                <a:gd name="connsiteY25" fmla="*/ 887796 h 1228401"/>
                <a:gd name="connsiteX26" fmla="*/ 305882 w 1267032"/>
                <a:gd name="connsiteY26" fmla="*/ 1094249 h 1228401"/>
                <a:gd name="connsiteX27" fmla="*/ 312609 w 1267032"/>
                <a:gd name="connsiteY27" fmla="*/ 1092891 h 1228401"/>
                <a:gd name="connsiteX28" fmla="*/ 504740 w 1267032"/>
                <a:gd name="connsiteY28" fmla="*/ 1228401 h 1228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267032" h="1228401">
                  <a:moveTo>
                    <a:pt x="504740" y="1228401"/>
                  </a:moveTo>
                  <a:cubicBezTo>
                    <a:pt x="558820" y="1228401"/>
                    <a:pt x="608044" y="1207607"/>
                    <a:pt x="643891" y="1172539"/>
                  </a:cubicBezTo>
                  <a:cubicBezTo>
                    <a:pt x="679738" y="1207607"/>
                    <a:pt x="728963" y="1228401"/>
                    <a:pt x="783043" y="1228401"/>
                  </a:cubicBezTo>
                  <a:cubicBezTo>
                    <a:pt x="873110" y="1228401"/>
                    <a:pt x="949706" y="1170726"/>
                    <a:pt x="975845" y="1089570"/>
                  </a:cubicBezTo>
                  <a:cubicBezTo>
                    <a:pt x="1079152" y="1081228"/>
                    <a:pt x="1159120" y="993851"/>
                    <a:pt x="1159120" y="887796"/>
                  </a:cubicBezTo>
                  <a:cubicBezTo>
                    <a:pt x="1159120" y="872599"/>
                    <a:pt x="1157478" y="857784"/>
                    <a:pt x="1150359" y="844396"/>
                  </a:cubicBezTo>
                  <a:cubicBezTo>
                    <a:pt x="1219785" y="812520"/>
                    <a:pt x="1267032" y="742036"/>
                    <a:pt x="1267032" y="660518"/>
                  </a:cubicBezTo>
                  <a:cubicBezTo>
                    <a:pt x="1267032" y="603507"/>
                    <a:pt x="1243924" y="551894"/>
                    <a:pt x="1206563" y="514533"/>
                  </a:cubicBezTo>
                  <a:lnTo>
                    <a:pt x="1172474" y="491549"/>
                  </a:lnTo>
                  <a:lnTo>
                    <a:pt x="1173914" y="484414"/>
                  </a:lnTo>
                  <a:cubicBezTo>
                    <a:pt x="1173914" y="417628"/>
                    <a:pt x="1136738" y="359525"/>
                    <a:pt x="1080759" y="331857"/>
                  </a:cubicBezTo>
                  <a:lnTo>
                    <a:pt x="1089100" y="290542"/>
                  </a:lnTo>
                  <a:cubicBezTo>
                    <a:pt x="1089100" y="193280"/>
                    <a:pt x="1010254" y="114434"/>
                    <a:pt x="912992" y="114434"/>
                  </a:cubicBezTo>
                  <a:cubicBezTo>
                    <a:pt x="911061" y="114434"/>
                    <a:pt x="909136" y="114466"/>
                    <a:pt x="907254" y="115593"/>
                  </a:cubicBezTo>
                  <a:cubicBezTo>
                    <a:pt x="883797" y="47902"/>
                    <a:pt x="819175" y="0"/>
                    <a:pt x="743364" y="0"/>
                  </a:cubicBezTo>
                  <a:cubicBezTo>
                    <a:pt x="697233" y="0"/>
                    <a:pt x="655244" y="17737"/>
                    <a:pt x="624666" y="47651"/>
                  </a:cubicBezTo>
                  <a:cubicBezTo>
                    <a:pt x="594088" y="17737"/>
                    <a:pt x="552099" y="0"/>
                    <a:pt x="505967" y="0"/>
                  </a:cubicBezTo>
                  <a:cubicBezTo>
                    <a:pt x="429139" y="0"/>
                    <a:pt x="363802" y="49198"/>
                    <a:pt x="341505" y="118426"/>
                  </a:cubicBezTo>
                  <a:cubicBezTo>
                    <a:pt x="253382" y="125541"/>
                    <a:pt x="185169" y="200075"/>
                    <a:pt x="185169" y="290542"/>
                  </a:cubicBezTo>
                  <a:cubicBezTo>
                    <a:pt x="185169" y="303505"/>
                    <a:pt x="186569" y="316142"/>
                    <a:pt x="192642" y="327563"/>
                  </a:cubicBezTo>
                  <a:cubicBezTo>
                    <a:pt x="133420" y="354753"/>
                    <a:pt x="93118" y="414878"/>
                    <a:pt x="93118" y="484414"/>
                  </a:cubicBezTo>
                  <a:lnTo>
                    <a:pt x="94559" y="491549"/>
                  </a:lnTo>
                  <a:lnTo>
                    <a:pt x="60469" y="514533"/>
                  </a:lnTo>
                  <a:cubicBezTo>
                    <a:pt x="23108" y="551894"/>
                    <a:pt x="0" y="603507"/>
                    <a:pt x="0" y="660518"/>
                  </a:cubicBezTo>
                  <a:cubicBezTo>
                    <a:pt x="0" y="738812"/>
                    <a:pt x="43582" y="806927"/>
                    <a:pt x="109208" y="839362"/>
                  </a:cubicBezTo>
                  <a:lnTo>
                    <a:pt x="99429" y="887796"/>
                  </a:lnTo>
                  <a:cubicBezTo>
                    <a:pt x="99429" y="1001817"/>
                    <a:pt x="191861" y="1094249"/>
                    <a:pt x="305882" y="1094249"/>
                  </a:cubicBezTo>
                  <a:cubicBezTo>
                    <a:pt x="308147" y="1094249"/>
                    <a:pt x="310403" y="1094212"/>
                    <a:pt x="312609" y="1092891"/>
                  </a:cubicBezTo>
                  <a:cubicBezTo>
                    <a:pt x="340108" y="1172245"/>
                    <a:pt x="415866" y="1228401"/>
                    <a:pt x="504740" y="1228401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36DF8EB3-6418-4C11-9E46-72E4BA8BC481}"/>
                </a:ext>
              </a:extLst>
            </p:cNvPr>
            <p:cNvSpPr/>
            <p:nvPr/>
          </p:nvSpPr>
          <p:spPr>
            <a:xfrm flipH="1">
              <a:off x="1529557" y="5425021"/>
              <a:ext cx="974009" cy="1015279"/>
            </a:xfrm>
            <a:custGeom>
              <a:avLst/>
              <a:gdLst>
                <a:gd name="connsiteX0" fmla="*/ 743127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8" fmla="*/ 235401 w 974009"/>
                <a:gd name="connsiteY8" fmla="*/ 7436 h 1016182"/>
                <a:gd name="connsiteX9" fmla="*/ 487004 w 974009"/>
                <a:gd name="connsiteY9" fmla="*/ 126882 h 1016182"/>
                <a:gd name="connsiteX10" fmla="*/ 738607 w 974009"/>
                <a:gd name="connsiteY10" fmla="*/ 7436 h 1016182"/>
                <a:gd name="connsiteX0" fmla="*/ 743127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8" fmla="*/ 235401 w 974009"/>
                <a:gd name="connsiteY8" fmla="*/ 7436 h 1016182"/>
                <a:gd name="connsiteX9" fmla="*/ 738607 w 974009"/>
                <a:gd name="connsiteY9" fmla="*/ 7436 h 1016182"/>
                <a:gd name="connsiteX10" fmla="*/ 743127 w 974009"/>
                <a:gd name="connsiteY10" fmla="*/ 0 h 1016182"/>
                <a:gd name="connsiteX0" fmla="*/ 738607 w 974009"/>
                <a:gd name="connsiteY0" fmla="*/ 7436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8" fmla="*/ 235401 w 974009"/>
                <a:gd name="connsiteY8" fmla="*/ 7436 h 1016182"/>
                <a:gd name="connsiteX9" fmla="*/ 738607 w 974009"/>
                <a:gd name="connsiteY9" fmla="*/ 7436 h 1016182"/>
                <a:gd name="connsiteX0" fmla="*/ 235401 w 974009"/>
                <a:gd name="connsiteY0" fmla="*/ 24628 h 1033374"/>
                <a:gd name="connsiteX1" fmla="*/ 752081 w 974009"/>
                <a:gd name="connsiteY1" fmla="*/ 18095 h 1033374"/>
                <a:gd name="connsiteX2" fmla="*/ 974009 w 974009"/>
                <a:gd name="connsiteY2" fmla="*/ 290391 h 1033374"/>
                <a:gd name="connsiteX3" fmla="*/ 974009 w 974009"/>
                <a:gd name="connsiteY3" fmla="*/ 1033374 h 1033374"/>
                <a:gd name="connsiteX4" fmla="*/ 0 w 974009"/>
                <a:gd name="connsiteY4" fmla="*/ 1033374 h 1033374"/>
                <a:gd name="connsiteX5" fmla="*/ 0 w 974009"/>
                <a:gd name="connsiteY5" fmla="*/ 290391 h 1033374"/>
                <a:gd name="connsiteX6" fmla="*/ 221928 w 974009"/>
                <a:gd name="connsiteY6" fmla="*/ 18095 h 1033374"/>
                <a:gd name="connsiteX7" fmla="*/ 230881 w 974009"/>
                <a:gd name="connsiteY7" fmla="*/ 17192 h 1033374"/>
                <a:gd name="connsiteX8" fmla="*/ 235401 w 974009"/>
                <a:gd name="connsiteY8" fmla="*/ 24628 h 1033374"/>
                <a:gd name="connsiteX0" fmla="*/ 230881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0" fmla="*/ 221928 w 974009"/>
                <a:gd name="connsiteY0" fmla="*/ 0 h 1015279"/>
                <a:gd name="connsiteX1" fmla="*/ 752081 w 974009"/>
                <a:gd name="connsiteY1" fmla="*/ 0 h 1015279"/>
                <a:gd name="connsiteX2" fmla="*/ 974009 w 974009"/>
                <a:gd name="connsiteY2" fmla="*/ 272296 h 1015279"/>
                <a:gd name="connsiteX3" fmla="*/ 974009 w 974009"/>
                <a:gd name="connsiteY3" fmla="*/ 1015279 h 1015279"/>
                <a:gd name="connsiteX4" fmla="*/ 0 w 974009"/>
                <a:gd name="connsiteY4" fmla="*/ 1015279 h 1015279"/>
                <a:gd name="connsiteX5" fmla="*/ 0 w 974009"/>
                <a:gd name="connsiteY5" fmla="*/ 272296 h 1015279"/>
                <a:gd name="connsiteX6" fmla="*/ 221928 w 974009"/>
                <a:gd name="connsiteY6" fmla="*/ 0 h 1015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74009" h="1015279">
                  <a:moveTo>
                    <a:pt x="221928" y="0"/>
                  </a:moveTo>
                  <a:lnTo>
                    <a:pt x="752081" y="0"/>
                  </a:lnTo>
                  <a:cubicBezTo>
                    <a:pt x="878735" y="25917"/>
                    <a:pt x="974009" y="137980"/>
                    <a:pt x="974009" y="272296"/>
                  </a:cubicBezTo>
                  <a:lnTo>
                    <a:pt x="974009" y="1015279"/>
                  </a:lnTo>
                  <a:lnTo>
                    <a:pt x="0" y="1015279"/>
                  </a:lnTo>
                  <a:lnTo>
                    <a:pt x="0" y="272296"/>
                  </a:lnTo>
                  <a:cubicBezTo>
                    <a:pt x="0" y="137980"/>
                    <a:pt x="95274" y="25917"/>
                    <a:pt x="221928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EC32E6FF-F2E1-48FB-84EE-7EC19A51F2BD}"/>
                </a:ext>
              </a:extLst>
            </p:cNvPr>
            <p:cNvGrpSpPr/>
            <p:nvPr/>
          </p:nvGrpSpPr>
          <p:grpSpPr>
            <a:xfrm>
              <a:off x="1011586" y="4205711"/>
              <a:ext cx="728133" cy="1156267"/>
              <a:chOff x="990543" y="1311455"/>
              <a:chExt cx="728133" cy="1156267"/>
            </a:xfrm>
          </p:grpSpPr>
          <p:grpSp>
            <p:nvGrpSpPr>
              <p:cNvPr id="110" name="グループ化 109">
                <a:extLst>
                  <a:ext uri="{FF2B5EF4-FFF2-40B4-BE49-F238E27FC236}">
                    <a16:creationId xmlns:a16="http://schemas.microsoft.com/office/drawing/2014/main" id="{CAD183A7-6C72-4415-AB1B-AA1B889CC05E}"/>
                  </a:ext>
                </a:extLst>
              </p:cNvPr>
              <p:cNvGrpSpPr/>
              <p:nvPr/>
            </p:nvGrpSpPr>
            <p:grpSpPr>
              <a:xfrm rot="634150" flipH="1">
                <a:off x="990543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112" name="グループ化 111">
                  <a:extLst>
                    <a:ext uri="{FF2B5EF4-FFF2-40B4-BE49-F238E27FC236}">
                      <a16:creationId xmlns:a16="http://schemas.microsoft.com/office/drawing/2014/main" id="{692116B2-E57A-456C-8BE7-63176FDE95BC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116" name="フリーフォーム: 図形 115">
                    <a:extLst>
                      <a:ext uri="{FF2B5EF4-FFF2-40B4-BE49-F238E27FC236}">
                        <a16:creationId xmlns:a16="http://schemas.microsoft.com/office/drawing/2014/main" id="{D9E5DF48-9312-444B-94DB-0CF136B317FE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7" name="フリーフォーム: 図形 116">
                    <a:extLst>
                      <a:ext uri="{FF2B5EF4-FFF2-40B4-BE49-F238E27FC236}">
                        <a16:creationId xmlns:a16="http://schemas.microsoft.com/office/drawing/2014/main" id="{A1F2FDA7-901B-4A79-9A7F-47D3F5398B46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1ECD504D-F939-4C61-B0F9-F71CEB73DA58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107875" y="531382"/>
                        <a:pt x="117088" y="451589"/>
                      </a:cubicBezTo>
                      <a:cubicBezTo>
                        <a:pt x="126301" y="371796"/>
                        <a:pt x="193156" y="229787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11" name="四角形: 角を丸くする 18">
                <a:extLst>
                  <a:ext uri="{FF2B5EF4-FFF2-40B4-BE49-F238E27FC236}">
                    <a16:creationId xmlns:a16="http://schemas.microsoft.com/office/drawing/2014/main" id="{DB7D6A92-FFA7-4804-BA5E-E7BCF3506079}"/>
                  </a:ext>
                </a:extLst>
              </p:cNvPr>
              <p:cNvSpPr/>
              <p:nvPr/>
            </p:nvSpPr>
            <p:spPr>
              <a:xfrm rot="19800000">
                <a:off x="1513956" y="1601827"/>
                <a:ext cx="204720" cy="116041"/>
              </a:xfrm>
              <a:custGeom>
                <a:avLst/>
                <a:gdLst>
                  <a:gd name="connsiteX0" fmla="*/ 0 w 261082"/>
                  <a:gd name="connsiteY0" fmla="*/ 56363 h 112725"/>
                  <a:gd name="connsiteX1" fmla="*/ 56363 w 261082"/>
                  <a:gd name="connsiteY1" fmla="*/ 0 h 112725"/>
                  <a:gd name="connsiteX2" fmla="*/ 204720 w 261082"/>
                  <a:gd name="connsiteY2" fmla="*/ 0 h 112725"/>
                  <a:gd name="connsiteX3" fmla="*/ 261083 w 261082"/>
                  <a:gd name="connsiteY3" fmla="*/ 56363 h 112725"/>
                  <a:gd name="connsiteX4" fmla="*/ 261082 w 261082"/>
                  <a:gd name="connsiteY4" fmla="*/ 56363 h 112725"/>
                  <a:gd name="connsiteX5" fmla="*/ 204719 w 261082"/>
                  <a:gd name="connsiteY5" fmla="*/ 112726 h 112725"/>
                  <a:gd name="connsiteX6" fmla="*/ 56363 w 261082"/>
                  <a:gd name="connsiteY6" fmla="*/ 112725 h 112725"/>
                  <a:gd name="connsiteX7" fmla="*/ 0 w 261082"/>
                  <a:gd name="connsiteY7" fmla="*/ 56362 h 112725"/>
                  <a:gd name="connsiteX8" fmla="*/ 0 w 261082"/>
                  <a:gd name="connsiteY8" fmla="*/ 56363 h 112725"/>
                  <a:gd name="connsiteX0" fmla="*/ 0 w 261083"/>
                  <a:gd name="connsiteY0" fmla="*/ 56362 h 112726"/>
                  <a:gd name="connsiteX1" fmla="*/ 56363 w 261083"/>
                  <a:gd name="connsiteY1" fmla="*/ 0 h 112726"/>
                  <a:gd name="connsiteX2" fmla="*/ 204720 w 261083"/>
                  <a:gd name="connsiteY2" fmla="*/ 0 h 112726"/>
                  <a:gd name="connsiteX3" fmla="*/ 261083 w 261083"/>
                  <a:gd name="connsiteY3" fmla="*/ 56363 h 112726"/>
                  <a:gd name="connsiteX4" fmla="*/ 261082 w 261083"/>
                  <a:gd name="connsiteY4" fmla="*/ 56363 h 112726"/>
                  <a:gd name="connsiteX5" fmla="*/ 204719 w 261083"/>
                  <a:gd name="connsiteY5" fmla="*/ 112726 h 112726"/>
                  <a:gd name="connsiteX6" fmla="*/ 56363 w 261083"/>
                  <a:gd name="connsiteY6" fmla="*/ 112725 h 112726"/>
                  <a:gd name="connsiteX7" fmla="*/ 0 w 261083"/>
                  <a:gd name="connsiteY7" fmla="*/ 56362 h 112726"/>
                  <a:gd name="connsiteX0" fmla="*/ 0 w 261083"/>
                  <a:gd name="connsiteY0" fmla="*/ 56362 h 147802"/>
                  <a:gd name="connsiteX1" fmla="*/ 56363 w 261083"/>
                  <a:gd name="connsiteY1" fmla="*/ 0 h 147802"/>
                  <a:gd name="connsiteX2" fmla="*/ 204720 w 261083"/>
                  <a:gd name="connsiteY2" fmla="*/ 0 h 147802"/>
                  <a:gd name="connsiteX3" fmla="*/ 261083 w 261083"/>
                  <a:gd name="connsiteY3" fmla="*/ 56363 h 147802"/>
                  <a:gd name="connsiteX4" fmla="*/ 261082 w 261083"/>
                  <a:gd name="connsiteY4" fmla="*/ 56363 h 147802"/>
                  <a:gd name="connsiteX5" fmla="*/ 204719 w 261083"/>
                  <a:gd name="connsiteY5" fmla="*/ 112726 h 147802"/>
                  <a:gd name="connsiteX6" fmla="*/ 56363 w 261083"/>
                  <a:gd name="connsiteY6" fmla="*/ 112725 h 147802"/>
                  <a:gd name="connsiteX7" fmla="*/ 91440 w 261083"/>
                  <a:gd name="connsiteY7" fmla="*/ 147802 h 147802"/>
                  <a:gd name="connsiteX0" fmla="*/ 28500 w 233220"/>
                  <a:gd name="connsiteY0" fmla="*/ 0 h 147802"/>
                  <a:gd name="connsiteX1" fmla="*/ 176857 w 233220"/>
                  <a:gd name="connsiteY1" fmla="*/ 0 h 147802"/>
                  <a:gd name="connsiteX2" fmla="*/ 233220 w 233220"/>
                  <a:gd name="connsiteY2" fmla="*/ 56363 h 147802"/>
                  <a:gd name="connsiteX3" fmla="*/ 233219 w 233220"/>
                  <a:gd name="connsiteY3" fmla="*/ 56363 h 147802"/>
                  <a:gd name="connsiteX4" fmla="*/ 176856 w 233220"/>
                  <a:gd name="connsiteY4" fmla="*/ 112726 h 147802"/>
                  <a:gd name="connsiteX5" fmla="*/ 28500 w 233220"/>
                  <a:gd name="connsiteY5" fmla="*/ 112725 h 147802"/>
                  <a:gd name="connsiteX6" fmla="*/ 63577 w 233220"/>
                  <a:gd name="connsiteY6" fmla="*/ 147802 h 147802"/>
                  <a:gd name="connsiteX0" fmla="*/ 0 w 204720"/>
                  <a:gd name="connsiteY0" fmla="*/ 0 h 112726"/>
                  <a:gd name="connsiteX1" fmla="*/ 148357 w 204720"/>
                  <a:gd name="connsiteY1" fmla="*/ 0 h 112726"/>
                  <a:gd name="connsiteX2" fmla="*/ 204720 w 204720"/>
                  <a:gd name="connsiteY2" fmla="*/ 56363 h 112726"/>
                  <a:gd name="connsiteX3" fmla="*/ 204719 w 204720"/>
                  <a:gd name="connsiteY3" fmla="*/ 56363 h 112726"/>
                  <a:gd name="connsiteX4" fmla="*/ 148356 w 204720"/>
                  <a:gd name="connsiteY4" fmla="*/ 112726 h 112726"/>
                  <a:gd name="connsiteX5" fmla="*/ 0 w 204720"/>
                  <a:gd name="connsiteY5" fmla="*/ 112725 h 112726"/>
                  <a:gd name="connsiteX0" fmla="*/ 51407 w 204720"/>
                  <a:gd name="connsiteY0" fmla="*/ 0 h 116041"/>
                  <a:gd name="connsiteX1" fmla="*/ 148357 w 204720"/>
                  <a:gd name="connsiteY1" fmla="*/ 3315 h 116041"/>
                  <a:gd name="connsiteX2" fmla="*/ 204720 w 204720"/>
                  <a:gd name="connsiteY2" fmla="*/ 59678 h 116041"/>
                  <a:gd name="connsiteX3" fmla="*/ 204719 w 204720"/>
                  <a:gd name="connsiteY3" fmla="*/ 59678 h 116041"/>
                  <a:gd name="connsiteX4" fmla="*/ 148356 w 204720"/>
                  <a:gd name="connsiteY4" fmla="*/ 116041 h 116041"/>
                  <a:gd name="connsiteX5" fmla="*/ 0 w 204720"/>
                  <a:gd name="connsiteY5" fmla="*/ 116040 h 116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720" h="116041">
                    <a:moveTo>
                      <a:pt x="51407" y="0"/>
                    </a:moveTo>
                    <a:lnTo>
                      <a:pt x="148357" y="3315"/>
                    </a:lnTo>
                    <a:cubicBezTo>
                      <a:pt x="179485" y="3315"/>
                      <a:pt x="204720" y="28550"/>
                      <a:pt x="204720" y="59678"/>
                    </a:cubicBezTo>
                    <a:lnTo>
                      <a:pt x="204719" y="59678"/>
                    </a:lnTo>
                    <a:cubicBezTo>
                      <a:pt x="204719" y="90806"/>
                      <a:pt x="179484" y="116041"/>
                      <a:pt x="148356" y="116041"/>
                    </a:cubicBezTo>
                    <a:lnTo>
                      <a:pt x="0" y="1160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1A2DA804-E39D-400C-B3A9-7782BE6BB613}"/>
                </a:ext>
              </a:extLst>
            </p:cNvPr>
            <p:cNvGrpSpPr/>
            <p:nvPr/>
          </p:nvGrpSpPr>
          <p:grpSpPr>
            <a:xfrm flipH="1">
              <a:off x="2300981" y="4205711"/>
              <a:ext cx="728133" cy="1156267"/>
              <a:chOff x="990543" y="1311455"/>
              <a:chExt cx="728133" cy="1156267"/>
            </a:xfrm>
          </p:grpSpPr>
          <p:grpSp>
            <p:nvGrpSpPr>
              <p:cNvPr id="119" name="グループ化 118">
                <a:extLst>
                  <a:ext uri="{FF2B5EF4-FFF2-40B4-BE49-F238E27FC236}">
                    <a16:creationId xmlns:a16="http://schemas.microsoft.com/office/drawing/2014/main" id="{5866288F-07E3-479F-9A48-CE551D96C414}"/>
                  </a:ext>
                </a:extLst>
              </p:cNvPr>
              <p:cNvGrpSpPr/>
              <p:nvPr/>
            </p:nvGrpSpPr>
            <p:grpSpPr>
              <a:xfrm rot="634150" flipH="1">
                <a:off x="990543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121" name="グループ化 120">
                  <a:extLst>
                    <a:ext uri="{FF2B5EF4-FFF2-40B4-BE49-F238E27FC236}">
                      <a16:creationId xmlns:a16="http://schemas.microsoft.com/office/drawing/2014/main" id="{844925BE-6950-4FBF-84E2-6129088A832F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123" name="フリーフォーム: 図形 122">
                    <a:extLst>
                      <a:ext uri="{FF2B5EF4-FFF2-40B4-BE49-F238E27FC236}">
                        <a16:creationId xmlns:a16="http://schemas.microsoft.com/office/drawing/2014/main" id="{DC465B46-B339-46A5-BE5F-A6CFDD1AF584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4" name="フリーフォーム: 図形 123">
                    <a:extLst>
                      <a:ext uri="{FF2B5EF4-FFF2-40B4-BE49-F238E27FC236}">
                        <a16:creationId xmlns:a16="http://schemas.microsoft.com/office/drawing/2014/main" id="{CEE868E5-1F40-41B9-BB7B-6436BC1F13C5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61BA573B-1975-4F62-A497-F381BF9D169A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107875" y="531382"/>
                        <a:pt x="117088" y="451589"/>
                      </a:cubicBezTo>
                      <a:cubicBezTo>
                        <a:pt x="126301" y="371796"/>
                        <a:pt x="193156" y="229787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20" name="四角形: 角を丸くする 18">
                <a:extLst>
                  <a:ext uri="{FF2B5EF4-FFF2-40B4-BE49-F238E27FC236}">
                    <a16:creationId xmlns:a16="http://schemas.microsoft.com/office/drawing/2014/main" id="{D0E89632-A1DD-4972-9DC9-07EFC1ED4926}"/>
                  </a:ext>
                </a:extLst>
              </p:cNvPr>
              <p:cNvSpPr/>
              <p:nvPr/>
            </p:nvSpPr>
            <p:spPr>
              <a:xfrm rot="19800000">
                <a:off x="1513956" y="1601827"/>
                <a:ext cx="204720" cy="116041"/>
              </a:xfrm>
              <a:custGeom>
                <a:avLst/>
                <a:gdLst>
                  <a:gd name="connsiteX0" fmla="*/ 0 w 261082"/>
                  <a:gd name="connsiteY0" fmla="*/ 56363 h 112725"/>
                  <a:gd name="connsiteX1" fmla="*/ 56363 w 261082"/>
                  <a:gd name="connsiteY1" fmla="*/ 0 h 112725"/>
                  <a:gd name="connsiteX2" fmla="*/ 204720 w 261082"/>
                  <a:gd name="connsiteY2" fmla="*/ 0 h 112725"/>
                  <a:gd name="connsiteX3" fmla="*/ 261083 w 261082"/>
                  <a:gd name="connsiteY3" fmla="*/ 56363 h 112725"/>
                  <a:gd name="connsiteX4" fmla="*/ 261082 w 261082"/>
                  <a:gd name="connsiteY4" fmla="*/ 56363 h 112725"/>
                  <a:gd name="connsiteX5" fmla="*/ 204719 w 261082"/>
                  <a:gd name="connsiteY5" fmla="*/ 112726 h 112725"/>
                  <a:gd name="connsiteX6" fmla="*/ 56363 w 261082"/>
                  <a:gd name="connsiteY6" fmla="*/ 112725 h 112725"/>
                  <a:gd name="connsiteX7" fmla="*/ 0 w 261082"/>
                  <a:gd name="connsiteY7" fmla="*/ 56362 h 112725"/>
                  <a:gd name="connsiteX8" fmla="*/ 0 w 261082"/>
                  <a:gd name="connsiteY8" fmla="*/ 56363 h 112725"/>
                  <a:gd name="connsiteX0" fmla="*/ 0 w 261083"/>
                  <a:gd name="connsiteY0" fmla="*/ 56362 h 112726"/>
                  <a:gd name="connsiteX1" fmla="*/ 56363 w 261083"/>
                  <a:gd name="connsiteY1" fmla="*/ 0 h 112726"/>
                  <a:gd name="connsiteX2" fmla="*/ 204720 w 261083"/>
                  <a:gd name="connsiteY2" fmla="*/ 0 h 112726"/>
                  <a:gd name="connsiteX3" fmla="*/ 261083 w 261083"/>
                  <a:gd name="connsiteY3" fmla="*/ 56363 h 112726"/>
                  <a:gd name="connsiteX4" fmla="*/ 261082 w 261083"/>
                  <a:gd name="connsiteY4" fmla="*/ 56363 h 112726"/>
                  <a:gd name="connsiteX5" fmla="*/ 204719 w 261083"/>
                  <a:gd name="connsiteY5" fmla="*/ 112726 h 112726"/>
                  <a:gd name="connsiteX6" fmla="*/ 56363 w 261083"/>
                  <a:gd name="connsiteY6" fmla="*/ 112725 h 112726"/>
                  <a:gd name="connsiteX7" fmla="*/ 0 w 261083"/>
                  <a:gd name="connsiteY7" fmla="*/ 56362 h 112726"/>
                  <a:gd name="connsiteX0" fmla="*/ 0 w 261083"/>
                  <a:gd name="connsiteY0" fmla="*/ 56362 h 147802"/>
                  <a:gd name="connsiteX1" fmla="*/ 56363 w 261083"/>
                  <a:gd name="connsiteY1" fmla="*/ 0 h 147802"/>
                  <a:gd name="connsiteX2" fmla="*/ 204720 w 261083"/>
                  <a:gd name="connsiteY2" fmla="*/ 0 h 147802"/>
                  <a:gd name="connsiteX3" fmla="*/ 261083 w 261083"/>
                  <a:gd name="connsiteY3" fmla="*/ 56363 h 147802"/>
                  <a:gd name="connsiteX4" fmla="*/ 261082 w 261083"/>
                  <a:gd name="connsiteY4" fmla="*/ 56363 h 147802"/>
                  <a:gd name="connsiteX5" fmla="*/ 204719 w 261083"/>
                  <a:gd name="connsiteY5" fmla="*/ 112726 h 147802"/>
                  <a:gd name="connsiteX6" fmla="*/ 56363 w 261083"/>
                  <a:gd name="connsiteY6" fmla="*/ 112725 h 147802"/>
                  <a:gd name="connsiteX7" fmla="*/ 91440 w 261083"/>
                  <a:gd name="connsiteY7" fmla="*/ 147802 h 147802"/>
                  <a:gd name="connsiteX0" fmla="*/ 28500 w 233220"/>
                  <a:gd name="connsiteY0" fmla="*/ 0 h 147802"/>
                  <a:gd name="connsiteX1" fmla="*/ 176857 w 233220"/>
                  <a:gd name="connsiteY1" fmla="*/ 0 h 147802"/>
                  <a:gd name="connsiteX2" fmla="*/ 233220 w 233220"/>
                  <a:gd name="connsiteY2" fmla="*/ 56363 h 147802"/>
                  <a:gd name="connsiteX3" fmla="*/ 233219 w 233220"/>
                  <a:gd name="connsiteY3" fmla="*/ 56363 h 147802"/>
                  <a:gd name="connsiteX4" fmla="*/ 176856 w 233220"/>
                  <a:gd name="connsiteY4" fmla="*/ 112726 h 147802"/>
                  <a:gd name="connsiteX5" fmla="*/ 28500 w 233220"/>
                  <a:gd name="connsiteY5" fmla="*/ 112725 h 147802"/>
                  <a:gd name="connsiteX6" fmla="*/ 63577 w 233220"/>
                  <a:gd name="connsiteY6" fmla="*/ 147802 h 147802"/>
                  <a:gd name="connsiteX0" fmla="*/ 0 w 204720"/>
                  <a:gd name="connsiteY0" fmla="*/ 0 h 112726"/>
                  <a:gd name="connsiteX1" fmla="*/ 148357 w 204720"/>
                  <a:gd name="connsiteY1" fmla="*/ 0 h 112726"/>
                  <a:gd name="connsiteX2" fmla="*/ 204720 w 204720"/>
                  <a:gd name="connsiteY2" fmla="*/ 56363 h 112726"/>
                  <a:gd name="connsiteX3" fmla="*/ 204719 w 204720"/>
                  <a:gd name="connsiteY3" fmla="*/ 56363 h 112726"/>
                  <a:gd name="connsiteX4" fmla="*/ 148356 w 204720"/>
                  <a:gd name="connsiteY4" fmla="*/ 112726 h 112726"/>
                  <a:gd name="connsiteX5" fmla="*/ 0 w 204720"/>
                  <a:gd name="connsiteY5" fmla="*/ 112725 h 112726"/>
                  <a:gd name="connsiteX0" fmla="*/ 51407 w 204720"/>
                  <a:gd name="connsiteY0" fmla="*/ 0 h 116041"/>
                  <a:gd name="connsiteX1" fmla="*/ 148357 w 204720"/>
                  <a:gd name="connsiteY1" fmla="*/ 3315 h 116041"/>
                  <a:gd name="connsiteX2" fmla="*/ 204720 w 204720"/>
                  <a:gd name="connsiteY2" fmla="*/ 59678 h 116041"/>
                  <a:gd name="connsiteX3" fmla="*/ 204719 w 204720"/>
                  <a:gd name="connsiteY3" fmla="*/ 59678 h 116041"/>
                  <a:gd name="connsiteX4" fmla="*/ 148356 w 204720"/>
                  <a:gd name="connsiteY4" fmla="*/ 116041 h 116041"/>
                  <a:gd name="connsiteX5" fmla="*/ 0 w 204720"/>
                  <a:gd name="connsiteY5" fmla="*/ 116040 h 116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720" h="116041">
                    <a:moveTo>
                      <a:pt x="51407" y="0"/>
                    </a:moveTo>
                    <a:lnTo>
                      <a:pt x="148357" y="3315"/>
                    </a:lnTo>
                    <a:cubicBezTo>
                      <a:pt x="179485" y="3315"/>
                      <a:pt x="204720" y="28550"/>
                      <a:pt x="204720" y="59678"/>
                    </a:cubicBezTo>
                    <a:lnTo>
                      <a:pt x="204719" y="59678"/>
                    </a:lnTo>
                    <a:cubicBezTo>
                      <a:pt x="204719" y="90806"/>
                      <a:pt x="179484" y="116041"/>
                      <a:pt x="148356" y="116041"/>
                    </a:cubicBezTo>
                    <a:lnTo>
                      <a:pt x="0" y="1160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982D2D5F-C127-46E4-9F6E-FF5733029AED}"/>
                </a:ext>
              </a:extLst>
            </p:cNvPr>
            <p:cNvSpPr/>
            <p:nvPr/>
          </p:nvSpPr>
          <p:spPr>
            <a:xfrm rot="3600000">
              <a:off x="2249220" y="4785949"/>
              <a:ext cx="816717" cy="826528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6717" h="826528">
                  <a:moveTo>
                    <a:pt x="443772" y="826528"/>
                  </a:moveTo>
                  <a:lnTo>
                    <a:pt x="471695" y="296500"/>
                  </a:lnTo>
                  <a:lnTo>
                    <a:pt x="43314" y="378244"/>
                  </a:lnTo>
                  <a:lnTo>
                    <a:pt x="0" y="119223"/>
                  </a:lnTo>
                  <a:cubicBezTo>
                    <a:pt x="220220" y="80125"/>
                    <a:pt x="593326" y="-14668"/>
                    <a:pt x="660660" y="1930"/>
                  </a:cubicBezTo>
                  <a:cubicBezTo>
                    <a:pt x="727994" y="18528"/>
                    <a:pt x="770780" y="64949"/>
                    <a:pt x="778556" y="102155"/>
                  </a:cubicBezTo>
                  <a:cubicBezTo>
                    <a:pt x="786332" y="139361"/>
                    <a:pt x="803997" y="585070"/>
                    <a:pt x="816717" y="826528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93495C7D-7100-4437-978D-471671EB406C}"/>
                </a:ext>
              </a:extLst>
            </p:cNvPr>
            <p:cNvSpPr/>
            <p:nvPr/>
          </p:nvSpPr>
          <p:spPr>
            <a:xfrm rot="18000000" flipH="1">
              <a:off x="974763" y="4785949"/>
              <a:ext cx="816717" cy="826528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6717" h="826528">
                  <a:moveTo>
                    <a:pt x="443772" y="826528"/>
                  </a:moveTo>
                  <a:lnTo>
                    <a:pt x="471695" y="296500"/>
                  </a:lnTo>
                  <a:lnTo>
                    <a:pt x="43314" y="378244"/>
                  </a:lnTo>
                  <a:lnTo>
                    <a:pt x="0" y="119223"/>
                  </a:lnTo>
                  <a:cubicBezTo>
                    <a:pt x="220220" y="80125"/>
                    <a:pt x="593326" y="-14668"/>
                    <a:pt x="660660" y="1930"/>
                  </a:cubicBezTo>
                  <a:cubicBezTo>
                    <a:pt x="727994" y="18528"/>
                    <a:pt x="770780" y="64949"/>
                    <a:pt x="778556" y="102155"/>
                  </a:cubicBezTo>
                  <a:cubicBezTo>
                    <a:pt x="786332" y="139361"/>
                    <a:pt x="803997" y="585070"/>
                    <a:pt x="816717" y="826528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9250A90C-E00B-4C76-918A-BE3B7156001A}"/>
              </a:ext>
            </a:extLst>
          </p:cNvPr>
          <p:cNvGrpSpPr/>
          <p:nvPr/>
        </p:nvGrpSpPr>
        <p:grpSpPr>
          <a:xfrm>
            <a:off x="3907464" y="3949344"/>
            <a:ext cx="2127787" cy="2506981"/>
            <a:chOff x="3907464" y="3949344"/>
            <a:chExt cx="2127787" cy="2506981"/>
          </a:xfrm>
        </p:grpSpPr>
        <p:sp>
          <p:nvSpPr>
            <p:cNvPr id="223" name="円/楕円 125">
              <a:extLst>
                <a:ext uri="{FF2B5EF4-FFF2-40B4-BE49-F238E27FC236}">
                  <a16:creationId xmlns:a16="http://schemas.microsoft.com/office/drawing/2014/main" id="{402FC773-E084-47E5-AB93-E8BA1CF1157C}"/>
                </a:ext>
              </a:extLst>
            </p:cNvPr>
            <p:cNvSpPr/>
            <p:nvPr/>
          </p:nvSpPr>
          <p:spPr>
            <a:xfrm rot="900000" flipH="1">
              <a:off x="5313189" y="4804740"/>
              <a:ext cx="222287" cy="34646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1" name="円/楕円 123">
              <a:extLst>
                <a:ext uri="{FF2B5EF4-FFF2-40B4-BE49-F238E27FC236}">
                  <a16:creationId xmlns:a16="http://schemas.microsoft.com/office/drawing/2014/main" id="{49D506C9-90EC-4478-89DC-406283AA7FC7}"/>
                </a:ext>
              </a:extLst>
            </p:cNvPr>
            <p:cNvSpPr/>
            <p:nvPr/>
          </p:nvSpPr>
          <p:spPr>
            <a:xfrm rot="20700000">
              <a:off x="4383100" y="4804740"/>
              <a:ext cx="222287" cy="34646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6D6F4894-9B7F-4538-8150-D44764514AD1}"/>
                </a:ext>
              </a:extLst>
            </p:cNvPr>
            <p:cNvSpPr/>
            <p:nvPr/>
          </p:nvSpPr>
          <p:spPr>
            <a:xfrm flipH="1">
              <a:off x="4494243" y="4345076"/>
              <a:ext cx="930090" cy="1249670"/>
            </a:xfrm>
            <a:custGeom>
              <a:avLst/>
              <a:gdLst>
                <a:gd name="connsiteX0" fmla="*/ 465045 w 930090"/>
                <a:gd name="connsiteY0" fmla="*/ 0 h 1249670"/>
                <a:gd name="connsiteX1" fmla="*/ 0 w 930090"/>
                <a:gd name="connsiteY1" fmla="*/ 543622 h 1249670"/>
                <a:gd name="connsiteX2" fmla="*/ 284029 w 930090"/>
                <a:gd name="connsiteY2" fmla="*/ 1044524 h 1249670"/>
                <a:gd name="connsiteX3" fmla="*/ 331282 w 930090"/>
                <a:gd name="connsiteY3" fmla="*/ 1061670 h 1249670"/>
                <a:gd name="connsiteX4" fmla="*/ 329085 w 930090"/>
                <a:gd name="connsiteY4" fmla="*/ 1086707 h 1249670"/>
                <a:gd name="connsiteX5" fmla="*/ 197911 w 930090"/>
                <a:gd name="connsiteY5" fmla="*/ 1134469 h 1249670"/>
                <a:gd name="connsiteX6" fmla="*/ 212608 w 930090"/>
                <a:gd name="connsiteY6" fmla="*/ 1160569 h 1249670"/>
                <a:gd name="connsiteX7" fmla="*/ 456471 w 930090"/>
                <a:gd name="connsiteY7" fmla="*/ 1249670 h 1249670"/>
                <a:gd name="connsiteX8" fmla="*/ 700334 w 930090"/>
                <a:gd name="connsiteY8" fmla="*/ 1160569 h 1249670"/>
                <a:gd name="connsiteX9" fmla="*/ 709793 w 930090"/>
                <a:gd name="connsiteY9" fmla="*/ 1143773 h 1249670"/>
                <a:gd name="connsiteX10" fmla="*/ 700391 w 930090"/>
                <a:gd name="connsiteY10" fmla="*/ 1135199 h 1249670"/>
                <a:gd name="connsiteX11" fmla="*/ 580571 w 930090"/>
                <a:gd name="connsiteY11" fmla="*/ 1086707 h 1249670"/>
                <a:gd name="connsiteX12" fmla="*/ 579005 w 930090"/>
                <a:gd name="connsiteY12" fmla="*/ 1068857 h 1249670"/>
                <a:gd name="connsiteX13" fmla="*/ 646062 w 930090"/>
                <a:gd name="connsiteY13" fmla="*/ 1044524 h 1249670"/>
                <a:gd name="connsiteX14" fmla="*/ 930090 w 930090"/>
                <a:gd name="connsiteY14" fmla="*/ 543622 h 1249670"/>
                <a:gd name="connsiteX15" fmla="*/ 465045 w 930090"/>
                <a:gd name="connsiteY15" fmla="*/ 0 h 1249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930090" h="1249670">
                  <a:moveTo>
                    <a:pt x="465045" y="0"/>
                  </a:moveTo>
                  <a:cubicBezTo>
                    <a:pt x="208208" y="0"/>
                    <a:pt x="0" y="243388"/>
                    <a:pt x="0" y="543622"/>
                  </a:cubicBezTo>
                  <a:cubicBezTo>
                    <a:pt x="0" y="768798"/>
                    <a:pt x="117117" y="961997"/>
                    <a:pt x="284029" y="1044524"/>
                  </a:cubicBezTo>
                  <a:lnTo>
                    <a:pt x="331282" y="1061670"/>
                  </a:lnTo>
                  <a:lnTo>
                    <a:pt x="329085" y="1086707"/>
                  </a:lnTo>
                  <a:lnTo>
                    <a:pt x="197911" y="1134469"/>
                  </a:lnTo>
                  <a:lnTo>
                    <a:pt x="212608" y="1160569"/>
                  </a:lnTo>
                  <a:cubicBezTo>
                    <a:pt x="252786" y="1212930"/>
                    <a:pt x="346845" y="1249670"/>
                    <a:pt x="456471" y="1249670"/>
                  </a:cubicBezTo>
                  <a:cubicBezTo>
                    <a:pt x="566097" y="1249670"/>
                    <a:pt x="660156" y="1212930"/>
                    <a:pt x="700334" y="1160569"/>
                  </a:cubicBezTo>
                  <a:lnTo>
                    <a:pt x="709793" y="1143773"/>
                  </a:lnTo>
                  <a:lnTo>
                    <a:pt x="700391" y="1135199"/>
                  </a:lnTo>
                  <a:lnTo>
                    <a:pt x="580571" y="1086707"/>
                  </a:lnTo>
                  <a:lnTo>
                    <a:pt x="579005" y="1068857"/>
                  </a:lnTo>
                  <a:lnTo>
                    <a:pt x="646062" y="1044524"/>
                  </a:lnTo>
                  <a:cubicBezTo>
                    <a:pt x="812973" y="961997"/>
                    <a:pt x="930090" y="768798"/>
                    <a:pt x="930090" y="543622"/>
                  </a:cubicBezTo>
                  <a:cubicBezTo>
                    <a:pt x="930090" y="243388"/>
                    <a:pt x="721882" y="0"/>
                    <a:pt x="465045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A5700116-8CA7-4013-A033-968833780236}"/>
                </a:ext>
              </a:extLst>
            </p:cNvPr>
            <p:cNvSpPr/>
            <p:nvPr/>
          </p:nvSpPr>
          <p:spPr>
            <a:xfrm flipH="1">
              <a:off x="4482968" y="5442128"/>
              <a:ext cx="974010" cy="1014197"/>
            </a:xfrm>
            <a:custGeom>
              <a:avLst/>
              <a:gdLst>
                <a:gd name="connsiteX0" fmla="*/ 671591 w 974010"/>
                <a:gd name="connsiteY0" fmla="*/ 0 h 1014197"/>
                <a:gd name="connsiteX1" fmla="*/ 676569 w 974010"/>
                <a:gd name="connsiteY1" fmla="*/ 1546 h 1014197"/>
                <a:gd name="connsiteX2" fmla="*/ 974010 w 974010"/>
                <a:gd name="connsiteY2" fmla="*/ 450279 h 1014197"/>
                <a:gd name="connsiteX3" fmla="*/ 974009 w 974010"/>
                <a:gd name="connsiteY3" fmla="*/ 1014197 h 1014197"/>
                <a:gd name="connsiteX4" fmla="*/ 0 w 974010"/>
                <a:gd name="connsiteY4" fmla="*/ 1014197 h 1014197"/>
                <a:gd name="connsiteX5" fmla="*/ 0 w 974010"/>
                <a:gd name="connsiteY5" fmla="*/ 450279 h 1014197"/>
                <a:gd name="connsiteX6" fmla="*/ 297441 w 974010"/>
                <a:gd name="connsiteY6" fmla="*/ 1546 h 1014197"/>
                <a:gd name="connsiteX7" fmla="*/ 302418 w 974010"/>
                <a:gd name="connsiteY7" fmla="*/ 1 h 1014197"/>
                <a:gd name="connsiteX8" fmla="*/ 342184 w 974010"/>
                <a:gd name="connsiteY8" fmla="*/ 15668 h 1014197"/>
                <a:gd name="connsiteX9" fmla="*/ 487004 w 974010"/>
                <a:gd name="connsiteY9" fmla="*/ 37563 h 1014197"/>
                <a:gd name="connsiteX10" fmla="*/ 631824 w 974010"/>
                <a:gd name="connsiteY10" fmla="*/ 15668 h 1014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74010" h="1014197">
                  <a:moveTo>
                    <a:pt x="671591" y="0"/>
                  </a:moveTo>
                  <a:lnTo>
                    <a:pt x="676569" y="1546"/>
                  </a:lnTo>
                  <a:cubicBezTo>
                    <a:pt x="851363" y="75477"/>
                    <a:pt x="974010" y="248556"/>
                    <a:pt x="974010" y="450279"/>
                  </a:cubicBezTo>
                  <a:cubicBezTo>
                    <a:pt x="974010" y="638252"/>
                    <a:pt x="974009" y="826224"/>
                    <a:pt x="974009" y="1014197"/>
                  </a:cubicBezTo>
                  <a:lnTo>
                    <a:pt x="0" y="1014197"/>
                  </a:lnTo>
                  <a:lnTo>
                    <a:pt x="0" y="450279"/>
                  </a:lnTo>
                  <a:cubicBezTo>
                    <a:pt x="0" y="248556"/>
                    <a:pt x="122648" y="75477"/>
                    <a:pt x="297441" y="1546"/>
                  </a:cubicBezTo>
                  <a:lnTo>
                    <a:pt x="302418" y="1"/>
                  </a:lnTo>
                  <a:lnTo>
                    <a:pt x="342184" y="15668"/>
                  </a:lnTo>
                  <a:cubicBezTo>
                    <a:pt x="387932" y="29898"/>
                    <a:pt x="436573" y="37563"/>
                    <a:pt x="487004" y="37563"/>
                  </a:cubicBezTo>
                  <a:cubicBezTo>
                    <a:pt x="537435" y="37563"/>
                    <a:pt x="586076" y="29898"/>
                    <a:pt x="631824" y="1566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7" name="フリーフォーム: 図形 206">
              <a:extLst>
                <a:ext uri="{FF2B5EF4-FFF2-40B4-BE49-F238E27FC236}">
                  <a16:creationId xmlns:a16="http://schemas.microsoft.com/office/drawing/2014/main" id="{C15AAEB7-C022-4982-8E64-396B8647124A}"/>
                </a:ext>
              </a:extLst>
            </p:cNvPr>
            <p:cNvSpPr/>
            <p:nvPr/>
          </p:nvSpPr>
          <p:spPr>
            <a:xfrm flipH="1">
              <a:off x="4720244" y="5426764"/>
              <a:ext cx="499456" cy="106247"/>
            </a:xfrm>
            <a:custGeom>
              <a:avLst/>
              <a:gdLst>
                <a:gd name="connsiteX0" fmla="*/ 487949 w 608849"/>
                <a:gd name="connsiteY0" fmla="*/ 0 h 211734"/>
                <a:gd name="connsiteX1" fmla="*/ 515562 w 608849"/>
                <a:gd name="connsiteY1" fmla="*/ 10880 h 211734"/>
                <a:gd name="connsiteX2" fmla="*/ 576714 w 608849"/>
                <a:gd name="connsiteY2" fmla="*/ 46029 h 211734"/>
                <a:gd name="connsiteX3" fmla="*/ 608849 w 608849"/>
                <a:gd name="connsiteY3" fmla="*/ 72543 h 211734"/>
                <a:gd name="connsiteX4" fmla="*/ 604281 w 608849"/>
                <a:gd name="connsiteY4" fmla="*/ 80959 h 211734"/>
                <a:gd name="connsiteX5" fmla="*/ 358321 w 608849"/>
                <a:gd name="connsiteY5" fmla="*/ 211734 h 211734"/>
                <a:gd name="connsiteX6" fmla="*/ 250527 w 608849"/>
                <a:gd name="connsiteY6" fmla="*/ 211734 h 211734"/>
                <a:gd name="connsiteX7" fmla="*/ 4568 w 608849"/>
                <a:gd name="connsiteY7" fmla="*/ 80959 h 211734"/>
                <a:gd name="connsiteX8" fmla="*/ 0 w 608849"/>
                <a:gd name="connsiteY8" fmla="*/ 72544 h 211734"/>
                <a:gd name="connsiteX9" fmla="*/ 32136 w 608849"/>
                <a:gd name="connsiteY9" fmla="*/ 46029 h 211734"/>
                <a:gd name="connsiteX10" fmla="*/ 93289 w 608849"/>
                <a:gd name="connsiteY10" fmla="*/ 10880 h 211734"/>
                <a:gd name="connsiteX11" fmla="*/ 120901 w 608849"/>
                <a:gd name="connsiteY11" fmla="*/ 1 h 211734"/>
                <a:gd name="connsiteX12" fmla="*/ 159604 w 608849"/>
                <a:gd name="connsiteY12" fmla="*/ 15250 h 211734"/>
                <a:gd name="connsiteX13" fmla="*/ 304424 w 608849"/>
                <a:gd name="connsiteY13" fmla="*/ 37145 h 211734"/>
                <a:gd name="connsiteX14" fmla="*/ 449244 w 608849"/>
                <a:gd name="connsiteY14" fmla="*/ 15250 h 211734"/>
                <a:gd name="connsiteX0" fmla="*/ 487949 w 608849"/>
                <a:gd name="connsiteY0" fmla="*/ 0 h 211734"/>
                <a:gd name="connsiteX1" fmla="*/ 515562 w 608849"/>
                <a:gd name="connsiteY1" fmla="*/ 10880 h 211734"/>
                <a:gd name="connsiteX2" fmla="*/ 576714 w 608849"/>
                <a:gd name="connsiteY2" fmla="*/ 46029 h 211734"/>
                <a:gd name="connsiteX3" fmla="*/ 608849 w 608849"/>
                <a:gd name="connsiteY3" fmla="*/ 72543 h 211734"/>
                <a:gd name="connsiteX4" fmla="*/ 604281 w 608849"/>
                <a:gd name="connsiteY4" fmla="*/ 80959 h 211734"/>
                <a:gd name="connsiteX5" fmla="*/ 358321 w 608849"/>
                <a:gd name="connsiteY5" fmla="*/ 211734 h 211734"/>
                <a:gd name="connsiteX6" fmla="*/ 250527 w 608849"/>
                <a:gd name="connsiteY6" fmla="*/ 211734 h 211734"/>
                <a:gd name="connsiteX7" fmla="*/ 4568 w 608849"/>
                <a:gd name="connsiteY7" fmla="*/ 80959 h 211734"/>
                <a:gd name="connsiteX8" fmla="*/ 0 w 608849"/>
                <a:gd name="connsiteY8" fmla="*/ 72544 h 211734"/>
                <a:gd name="connsiteX9" fmla="*/ 32136 w 608849"/>
                <a:gd name="connsiteY9" fmla="*/ 46029 h 211734"/>
                <a:gd name="connsiteX10" fmla="*/ 93289 w 608849"/>
                <a:gd name="connsiteY10" fmla="*/ 10880 h 211734"/>
                <a:gd name="connsiteX11" fmla="*/ 120901 w 608849"/>
                <a:gd name="connsiteY11" fmla="*/ 1 h 211734"/>
                <a:gd name="connsiteX12" fmla="*/ 159604 w 608849"/>
                <a:gd name="connsiteY12" fmla="*/ 15250 h 211734"/>
                <a:gd name="connsiteX13" fmla="*/ 304424 w 608849"/>
                <a:gd name="connsiteY13" fmla="*/ 37145 h 211734"/>
                <a:gd name="connsiteX14" fmla="*/ 449244 w 608849"/>
                <a:gd name="connsiteY14" fmla="*/ 15250 h 211734"/>
                <a:gd name="connsiteX15" fmla="*/ 487949 w 608849"/>
                <a:gd name="connsiteY15" fmla="*/ 0 h 211734"/>
                <a:gd name="connsiteX0" fmla="*/ 449244 w 608849"/>
                <a:gd name="connsiteY0" fmla="*/ 15250 h 211734"/>
                <a:gd name="connsiteX1" fmla="*/ 515562 w 608849"/>
                <a:gd name="connsiteY1" fmla="*/ 10880 h 211734"/>
                <a:gd name="connsiteX2" fmla="*/ 576714 w 608849"/>
                <a:gd name="connsiteY2" fmla="*/ 46029 h 211734"/>
                <a:gd name="connsiteX3" fmla="*/ 608849 w 608849"/>
                <a:gd name="connsiteY3" fmla="*/ 72543 h 211734"/>
                <a:gd name="connsiteX4" fmla="*/ 604281 w 608849"/>
                <a:gd name="connsiteY4" fmla="*/ 80959 h 211734"/>
                <a:gd name="connsiteX5" fmla="*/ 358321 w 608849"/>
                <a:gd name="connsiteY5" fmla="*/ 211734 h 211734"/>
                <a:gd name="connsiteX6" fmla="*/ 250527 w 608849"/>
                <a:gd name="connsiteY6" fmla="*/ 211734 h 211734"/>
                <a:gd name="connsiteX7" fmla="*/ 4568 w 608849"/>
                <a:gd name="connsiteY7" fmla="*/ 80959 h 211734"/>
                <a:gd name="connsiteX8" fmla="*/ 0 w 608849"/>
                <a:gd name="connsiteY8" fmla="*/ 72544 h 211734"/>
                <a:gd name="connsiteX9" fmla="*/ 32136 w 608849"/>
                <a:gd name="connsiteY9" fmla="*/ 46029 h 211734"/>
                <a:gd name="connsiteX10" fmla="*/ 93289 w 608849"/>
                <a:gd name="connsiteY10" fmla="*/ 10880 h 211734"/>
                <a:gd name="connsiteX11" fmla="*/ 120901 w 608849"/>
                <a:gd name="connsiteY11" fmla="*/ 1 h 211734"/>
                <a:gd name="connsiteX12" fmla="*/ 159604 w 608849"/>
                <a:gd name="connsiteY12" fmla="*/ 15250 h 211734"/>
                <a:gd name="connsiteX13" fmla="*/ 304424 w 608849"/>
                <a:gd name="connsiteY13" fmla="*/ 37145 h 211734"/>
                <a:gd name="connsiteX14" fmla="*/ 449244 w 608849"/>
                <a:gd name="connsiteY14" fmla="*/ 15250 h 211734"/>
                <a:gd name="connsiteX0" fmla="*/ 449244 w 608849"/>
                <a:gd name="connsiteY0" fmla="*/ 25929 h 222413"/>
                <a:gd name="connsiteX1" fmla="*/ 515562 w 608849"/>
                <a:gd name="connsiteY1" fmla="*/ 0 h 222413"/>
                <a:gd name="connsiteX2" fmla="*/ 576714 w 608849"/>
                <a:gd name="connsiteY2" fmla="*/ 56708 h 222413"/>
                <a:gd name="connsiteX3" fmla="*/ 608849 w 608849"/>
                <a:gd name="connsiteY3" fmla="*/ 83222 h 222413"/>
                <a:gd name="connsiteX4" fmla="*/ 604281 w 608849"/>
                <a:gd name="connsiteY4" fmla="*/ 91638 h 222413"/>
                <a:gd name="connsiteX5" fmla="*/ 358321 w 608849"/>
                <a:gd name="connsiteY5" fmla="*/ 222413 h 222413"/>
                <a:gd name="connsiteX6" fmla="*/ 250527 w 608849"/>
                <a:gd name="connsiteY6" fmla="*/ 222413 h 222413"/>
                <a:gd name="connsiteX7" fmla="*/ 4568 w 608849"/>
                <a:gd name="connsiteY7" fmla="*/ 91638 h 222413"/>
                <a:gd name="connsiteX8" fmla="*/ 0 w 608849"/>
                <a:gd name="connsiteY8" fmla="*/ 83223 h 222413"/>
                <a:gd name="connsiteX9" fmla="*/ 32136 w 608849"/>
                <a:gd name="connsiteY9" fmla="*/ 56708 h 222413"/>
                <a:gd name="connsiteX10" fmla="*/ 93289 w 608849"/>
                <a:gd name="connsiteY10" fmla="*/ 21559 h 222413"/>
                <a:gd name="connsiteX11" fmla="*/ 120901 w 608849"/>
                <a:gd name="connsiteY11" fmla="*/ 10680 h 222413"/>
                <a:gd name="connsiteX12" fmla="*/ 159604 w 608849"/>
                <a:gd name="connsiteY12" fmla="*/ 25929 h 222413"/>
                <a:gd name="connsiteX13" fmla="*/ 304424 w 608849"/>
                <a:gd name="connsiteY13" fmla="*/ 47824 h 222413"/>
                <a:gd name="connsiteX14" fmla="*/ 449244 w 608849"/>
                <a:gd name="connsiteY14" fmla="*/ 25929 h 222413"/>
                <a:gd name="connsiteX0" fmla="*/ 449244 w 608849"/>
                <a:gd name="connsiteY0" fmla="*/ 25929 h 222413"/>
                <a:gd name="connsiteX1" fmla="*/ 515562 w 608849"/>
                <a:gd name="connsiteY1" fmla="*/ 0 h 222413"/>
                <a:gd name="connsiteX2" fmla="*/ 576714 w 608849"/>
                <a:gd name="connsiteY2" fmla="*/ 56708 h 222413"/>
                <a:gd name="connsiteX3" fmla="*/ 608849 w 608849"/>
                <a:gd name="connsiteY3" fmla="*/ 83222 h 222413"/>
                <a:gd name="connsiteX4" fmla="*/ 604281 w 608849"/>
                <a:gd name="connsiteY4" fmla="*/ 91638 h 222413"/>
                <a:gd name="connsiteX5" fmla="*/ 358321 w 608849"/>
                <a:gd name="connsiteY5" fmla="*/ 222413 h 222413"/>
                <a:gd name="connsiteX6" fmla="*/ 250527 w 608849"/>
                <a:gd name="connsiteY6" fmla="*/ 222413 h 222413"/>
                <a:gd name="connsiteX7" fmla="*/ 4568 w 608849"/>
                <a:gd name="connsiteY7" fmla="*/ 91638 h 222413"/>
                <a:gd name="connsiteX8" fmla="*/ 0 w 608849"/>
                <a:gd name="connsiteY8" fmla="*/ 83223 h 222413"/>
                <a:gd name="connsiteX9" fmla="*/ 32136 w 608849"/>
                <a:gd name="connsiteY9" fmla="*/ 56708 h 222413"/>
                <a:gd name="connsiteX10" fmla="*/ 120901 w 608849"/>
                <a:gd name="connsiteY10" fmla="*/ 10680 h 222413"/>
                <a:gd name="connsiteX11" fmla="*/ 159604 w 608849"/>
                <a:gd name="connsiteY11" fmla="*/ 25929 h 222413"/>
                <a:gd name="connsiteX12" fmla="*/ 304424 w 608849"/>
                <a:gd name="connsiteY12" fmla="*/ 47824 h 222413"/>
                <a:gd name="connsiteX13" fmla="*/ 449244 w 608849"/>
                <a:gd name="connsiteY13" fmla="*/ 25929 h 222413"/>
                <a:gd name="connsiteX0" fmla="*/ 449244 w 608849"/>
                <a:gd name="connsiteY0" fmla="*/ 43993 h 240477"/>
                <a:gd name="connsiteX1" fmla="*/ 515562 w 608849"/>
                <a:gd name="connsiteY1" fmla="*/ 18064 h 240477"/>
                <a:gd name="connsiteX2" fmla="*/ 576714 w 608849"/>
                <a:gd name="connsiteY2" fmla="*/ 74772 h 240477"/>
                <a:gd name="connsiteX3" fmla="*/ 608849 w 608849"/>
                <a:gd name="connsiteY3" fmla="*/ 101286 h 240477"/>
                <a:gd name="connsiteX4" fmla="*/ 604281 w 608849"/>
                <a:gd name="connsiteY4" fmla="*/ 109702 h 240477"/>
                <a:gd name="connsiteX5" fmla="*/ 358321 w 608849"/>
                <a:gd name="connsiteY5" fmla="*/ 240477 h 240477"/>
                <a:gd name="connsiteX6" fmla="*/ 250527 w 608849"/>
                <a:gd name="connsiteY6" fmla="*/ 240477 h 240477"/>
                <a:gd name="connsiteX7" fmla="*/ 4568 w 608849"/>
                <a:gd name="connsiteY7" fmla="*/ 109702 h 240477"/>
                <a:gd name="connsiteX8" fmla="*/ 0 w 608849"/>
                <a:gd name="connsiteY8" fmla="*/ 101287 h 240477"/>
                <a:gd name="connsiteX9" fmla="*/ 32136 w 608849"/>
                <a:gd name="connsiteY9" fmla="*/ 74772 h 240477"/>
                <a:gd name="connsiteX10" fmla="*/ 120902 w 608849"/>
                <a:gd name="connsiteY10" fmla="*/ 0 h 240477"/>
                <a:gd name="connsiteX11" fmla="*/ 159604 w 608849"/>
                <a:gd name="connsiteY11" fmla="*/ 43993 h 240477"/>
                <a:gd name="connsiteX12" fmla="*/ 304424 w 608849"/>
                <a:gd name="connsiteY12" fmla="*/ 65888 h 240477"/>
                <a:gd name="connsiteX13" fmla="*/ 449244 w 608849"/>
                <a:gd name="connsiteY13" fmla="*/ 43993 h 240477"/>
                <a:gd name="connsiteX0" fmla="*/ 449244 w 608849"/>
                <a:gd name="connsiteY0" fmla="*/ 43993 h 240477"/>
                <a:gd name="connsiteX1" fmla="*/ 511692 w 608849"/>
                <a:gd name="connsiteY1" fmla="*/ 3692 h 240477"/>
                <a:gd name="connsiteX2" fmla="*/ 576714 w 608849"/>
                <a:gd name="connsiteY2" fmla="*/ 74772 h 240477"/>
                <a:gd name="connsiteX3" fmla="*/ 608849 w 608849"/>
                <a:gd name="connsiteY3" fmla="*/ 101286 h 240477"/>
                <a:gd name="connsiteX4" fmla="*/ 604281 w 608849"/>
                <a:gd name="connsiteY4" fmla="*/ 109702 h 240477"/>
                <a:gd name="connsiteX5" fmla="*/ 358321 w 608849"/>
                <a:gd name="connsiteY5" fmla="*/ 240477 h 240477"/>
                <a:gd name="connsiteX6" fmla="*/ 250527 w 608849"/>
                <a:gd name="connsiteY6" fmla="*/ 240477 h 240477"/>
                <a:gd name="connsiteX7" fmla="*/ 4568 w 608849"/>
                <a:gd name="connsiteY7" fmla="*/ 109702 h 240477"/>
                <a:gd name="connsiteX8" fmla="*/ 0 w 608849"/>
                <a:gd name="connsiteY8" fmla="*/ 101287 h 240477"/>
                <a:gd name="connsiteX9" fmla="*/ 32136 w 608849"/>
                <a:gd name="connsiteY9" fmla="*/ 74772 h 240477"/>
                <a:gd name="connsiteX10" fmla="*/ 120902 w 608849"/>
                <a:gd name="connsiteY10" fmla="*/ 0 h 240477"/>
                <a:gd name="connsiteX11" fmla="*/ 159604 w 608849"/>
                <a:gd name="connsiteY11" fmla="*/ 43993 h 240477"/>
                <a:gd name="connsiteX12" fmla="*/ 304424 w 608849"/>
                <a:gd name="connsiteY12" fmla="*/ 65888 h 240477"/>
                <a:gd name="connsiteX13" fmla="*/ 449244 w 608849"/>
                <a:gd name="connsiteY13" fmla="*/ 43993 h 240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08849" h="240477">
                  <a:moveTo>
                    <a:pt x="449244" y="43993"/>
                  </a:moveTo>
                  <a:lnTo>
                    <a:pt x="511692" y="3692"/>
                  </a:lnTo>
                  <a:cubicBezTo>
                    <a:pt x="532983" y="13951"/>
                    <a:pt x="557283" y="61645"/>
                    <a:pt x="576714" y="74772"/>
                  </a:cubicBezTo>
                  <a:lnTo>
                    <a:pt x="608849" y="101286"/>
                  </a:lnTo>
                  <a:lnTo>
                    <a:pt x="604281" y="109702"/>
                  </a:lnTo>
                  <a:cubicBezTo>
                    <a:pt x="550976" y="188602"/>
                    <a:pt x="460707" y="240477"/>
                    <a:pt x="358321" y="240477"/>
                  </a:cubicBezTo>
                  <a:lnTo>
                    <a:pt x="250527" y="240477"/>
                  </a:lnTo>
                  <a:cubicBezTo>
                    <a:pt x="148142" y="240477"/>
                    <a:pt x="57872" y="188602"/>
                    <a:pt x="4568" y="109702"/>
                  </a:cubicBezTo>
                  <a:lnTo>
                    <a:pt x="0" y="101287"/>
                  </a:lnTo>
                  <a:lnTo>
                    <a:pt x="32136" y="74772"/>
                  </a:lnTo>
                  <a:cubicBezTo>
                    <a:pt x="52286" y="62682"/>
                    <a:pt x="99657" y="5130"/>
                    <a:pt x="120902" y="0"/>
                  </a:cubicBezTo>
                  <a:lnTo>
                    <a:pt x="159604" y="43993"/>
                  </a:lnTo>
                  <a:cubicBezTo>
                    <a:pt x="205352" y="58223"/>
                    <a:pt x="253993" y="65888"/>
                    <a:pt x="304424" y="65888"/>
                  </a:cubicBezTo>
                  <a:cubicBezTo>
                    <a:pt x="354855" y="65888"/>
                    <a:pt x="403496" y="58223"/>
                    <a:pt x="449244" y="4399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6" name="楕円 225">
              <a:extLst>
                <a:ext uri="{FF2B5EF4-FFF2-40B4-BE49-F238E27FC236}">
                  <a16:creationId xmlns:a16="http://schemas.microsoft.com/office/drawing/2014/main" id="{13A817CF-9D05-4733-BF58-E5237CDE8E0F}"/>
                </a:ext>
              </a:extLst>
            </p:cNvPr>
            <p:cNvSpPr/>
            <p:nvPr/>
          </p:nvSpPr>
          <p:spPr>
            <a:xfrm flipH="1">
              <a:off x="4349584" y="4181701"/>
              <a:ext cx="1229834" cy="908430"/>
            </a:xfrm>
            <a:prstGeom prst="ellipse">
              <a:avLst/>
            </a:prstGeom>
            <a:pattFill prst="dkVert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7" name="台形 226">
              <a:extLst>
                <a:ext uri="{FF2B5EF4-FFF2-40B4-BE49-F238E27FC236}">
                  <a16:creationId xmlns:a16="http://schemas.microsoft.com/office/drawing/2014/main" id="{7841FF51-694A-40A4-912C-4D052B07DB07}"/>
                </a:ext>
              </a:extLst>
            </p:cNvPr>
            <p:cNvSpPr/>
            <p:nvPr/>
          </p:nvSpPr>
          <p:spPr>
            <a:xfrm rot="6300000" flipH="1">
              <a:off x="5004972" y="3803018"/>
              <a:ext cx="45719" cy="663669"/>
            </a:xfrm>
            <a:prstGeom prst="trapezoid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8" name="楕円 227">
              <a:extLst>
                <a:ext uri="{FF2B5EF4-FFF2-40B4-BE49-F238E27FC236}">
                  <a16:creationId xmlns:a16="http://schemas.microsoft.com/office/drawing/2014/main" id="{92B5E4AC-2E64-4604-BA59-C1EAD829BBC6}"/>
                </a:ext>
              </a:extLst>
            </p:cNvPr>
            <p:cNvSpPr/>
            <p:nvPr/>
          </p:nvSpPr>
          <p:spPr>
            <a:xfrm flipH="1">
              <a:off x="4718188" y="3985725"/>
              <a:ext cx="492626" cy="466506"/>
            </a:xfrm>
            <a:prstGeom prst="ellipse">
              <a:avLst/>
            </a:prstGeom>
            <a:pattFill prst="dkVert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0" name="楕円 229">
              <a:extLst>
                <a:ext uri="{FF2B5EF4-FFF2-40B4-BE49-F238E27FC236}">
                  <a16:creationId xmlns:a16="http://schemas.microsoft.com/office/drawing/2014/main" id="{0EABA0C5-0096-4119-974C-06C40BB8381C}"/>
                </a:ext>
              </a:extLst>
            </p:cNvPr>
            <p:cNvSpPr/>
            <p:nvPr/>
          </p:nvSpPr>
          <p:spPr>
            <a:xfrm flipH="1">
              <a:off x="4631961" y="3949344"/>
              <a:ext cx="172454" cy="170334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9D4C80DD-C768-43FE-9B04-EEA269460526}"/>
                </a:ext>
              </a:extLst>
            </p:cNvPr>
            <p:cNvGrpSpPr/>
            <p:nvPr/>
          </p:nvGrpSpPr>
          <p:grpSpPr>
            <a:xfrm>
              <a:off x="4026249" y="4205711"/>
              <a:ext cx="728133" cy="1156267"/>
              <a:chOff x="990543" y="1311455"/>
              <a:chExt cx="728133" cy="1156267"/>
            </a:xfrm>
          </p:grpSpPr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30969335-FA87-4EA3-8EEC-BF36DA14FD34}"/>
                  </a:ext>
                </a:extLst>
              </p:cNvPr>
              <p:cNvGrpSpPr/>
              <p:nvPr/>
            </p:nvGrpSpPr>
            <p:grpSpPr>
              <a:xfrm rot="634150" flipH="1">
                <a:off x="990543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132" name="グループ化 131">
                  <a:extLst>
                    <a:ext uri="{FF2B5EF4-FFF2-40B4-BE49-F238E27FC236}">
                      <a16:creationId xmlns:a16="http://schemas.microsoft.com/office/drawing/2014/main" id="{091B2629-5877-451A-A207-332557CE5F92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136" name="フリーフォーム: 図形 135">
                    <a:extLst>
                      <a:ext uri="{FF2B5EF4-FFF2-40B4-BE49-F238E27FC236}">
                        <a16:creationId xmlns:a16="http://schemas.microsoft.com/office/drawing/2014/main" id="{B2368081-0718-49D7-B717-97A38566D44F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7" name="フリーフォーム: 図形 136">
                    <a:extLst>
                      <a:ext uri="{FF2B5EF4-FFF2-40B4-BE49-F238E27FC236}">
                        <a16:creationId xmlns:a16="http://schemas.microsoft.com/office/drawing/2014/main" id="{14E4EDB4-B61E-40FA-A5C8-442D45F93DE9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7C8DE20F-BB1B-4FB0-8F27-B4C66A0C42CF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107875" y="531382"/>
                        <a:pt x="117088" y="451589"/>
                      </a:cubicBezTo>
                      <a:cubicBezTo>
                        <a:pt x="126301" y="371796"/>
                        <a:pt x="193156" y="229787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31" name="四角形: 角を丸くする 18">
                <a:extLst>
                  <a:ext uri="{FF2B5EF4-FFF2-40B4-BE49-F238E27FC236}">
                    <a16:creationId xmlns:a16="http://schemas.microsoft.com/office/drawing/2014/main" id="{9DE02933-994A-4298-942A-D7FE23A86888}"/>
                  </a:ext>
                </a:extLst>
              </p:cNvPr>
              <p:cNvSpPr/>
              <p:nvPr/>
            </p:nvSpPr>
            <p:spPr>
              <a:xfrm rot="19800000">
                <a:off x="1513956" y="1601827"/>
                <a:ext cx="204720" cy="116041"/>
              </a:xfrm>
              <a:custGeom>
                <a:avLst/>
                <a:gdLst>
                  <a:gd name="connsiteX0" fmla="*/ 0 w 261082"/>
                  <a:gd name="connsiteY0" fmla="*/ 56363 h 112725"/>
                  <a:gd name="connsiteX1" fmla="*/ 56363 w 261082"/>
                  <a:gd name="connsiteY1" fmla="*/ 0 h 112725"/>
                  <a:gd name="connsiteX2" fmla="*/ 204720 w 261082"/>
                  <a:gd name="connsiteY2" fmla="*/ 0 h 112725"/>
                  <a:gd name="connsiteX3" fmla="*/ 261083 w 261082"/>
                  <a:gd name="connsiteY3" fmla="*/ 56363 h 112725"/>
                  <a:gd name="connsiteX4" fmla="*/ 261082 w 261082"/>
                  <a:gd name="connsiteY4" fmla="*/ 56363 h 112725"/>
                  <a:gd name="connsiteX5" fmla="*/ 204719 w 261082"/>
                  <a:gd name="connsiteY5" fmla="*/ 112726 h 112725"/>
                  <a:gd name="connsiteX6" fmla="*/ 56363 w 261082"/>
                  <a:gd name="connsiteY6" fmla="*/ 112725 h 112725"/>
                  <a:gd name="connsiteX7" fmla="*/ 0 w 261082"/>
                  <a:gd name="connsiteY7" fmla="*/ 56362 h 112725"/>
                  <a:gd name="connsiteX8" fmla="*/ 0 w 261082"/>
                  <a:gd name="connsiteY8" fmla="*/ 56363 h 112725"/>
                  <a:gd name="connsiteX0" fmla="*/ 0 w 261083"/>
                  <a:gd name="connsiteY0" fmla="*/ 56362 h 112726"/>
                  <a:gd name="connsiteX1" fmla="*/ 56363 w 261083"/>
                  <a:gd name="connsiteY1" fmla="*/ 0 h 112726"/>
                  <a:gd name="connsiteX2" fmla="*/ 204720 w 261083"/>
                  <a:gd name="connsiteY2" fmla="*/ 0 h 112726"/>
                  <a:gd name="connsiteX3" fmla="*/ 261083 w 261083"/>
                  <a:gd name="connsiteY3" fmla="*/ 56363 h 112726"/>
                  <a:gd name="connsiteX4" fmla="*/ 261082 w 261083"/>
                  <a:gd name="connsiteY4" fmla="*/ 56363 h 112726"/>
                  <a:gd name="connsiteX5" fmla="*/ 204719 w 261083"/>
                  <a:gd name="connsiteY5" fmla="*/ 112726 h 112726"/>
                  <a:gd name="connsiteX6" fmla="*/ 56363 w 261083"/>
                  <a:gd name="connsiteY6" fmla="*/ 112725 h 112726"/>
                  <a:gd name="connsiteX7" fmla="*/ 0 w 261083"/>
                  <a:gd name="connsiteY7" fmla="*/ 56362 h 112726"/>
                  <a:gd name="connsiteX0" fmla="*/ 0 w 261083"/>
                  <a:gd name="connsiteY0" fmla="*/ 56362 h 147802"/>
                  <a:gd name="connsiteX1" fmla="*/ 56363 w 261083"/>
                  <a:gd name="connsiteY1" fmla="*/ 0 h 147802"/>
                  <a:gd name="connsiteX2" fmla="*/ 204720 w 261083"/>
                  <a:gd name="connsiteY2" fmla="*/ 0 h 147802"/>
                  <a:gd name="connsiteX3" fmla="*/ 261083 w 261083"/>
                  <a:gd name="connsiteY3" fmla="*/ 56363 h 147802"/>
                  <a:gd name="connsiteX4" fmla="*/ 261082 w 261083"/>
                  <a:gd name="connsiteY4" fmla="*/ 56363 h 147802"/>
                  <a:gd name="connsiteX5" fmla="*/ 204719 w 261083"/>
                  <a:gd name="connsiteY5" fmla="*/ 112726 h 147802"/>
                  <a:gd name="connsiteX6" fmla="*/ 56363 w 261083"/>
                  <a:gd name="connsiteY6" fmla="*/ 112725 h 147802"/>
                  <a:gd name="connsiteX7" fmla="*/ 91440 w 261083"/>
                  <a:gd name="connsiteY7" fmla="*/ 147802 h 147802"/>
                  <a:gd name="connsiteX0" fmla="*/ 28500 w 233220"/>
                  <a:gd name="connsiteY0" fmla="*/ 0 h 147802"/>
                  <a:gd name="connsiteX1" fmla="*/ 176857 w 233220"/>
                  <a:gd name="connsiteY1" fmla="*/ 0 h 147802"/>
                  <a:gd name="connsiteX2" fmla="*/ 233220 w 233220"/>
                  <a:gd name="connsiteY2" fmla="*/ 56363 h 147802"/>
                  <a:gd name="connsiteX3" fmla="*/ 233219 w 233220"/>
                  <a:gd name="connsiteY3" fmla="*/ 56363 h 147802"/>
                  <a:gd name="connsiteX4" fmla="*/ 176856 w 233220"/>
                  <a:gd name="connsiteY4" fmla="*/ 112726 h 147802"/>
                  <a:gd name="connsiteX5" fmla="*/ 28500 w 233220"/>
                  <a:gd name="connsiteY5" fmla="*/ 112725 h 147802"/>
                  <a:gd name="connsiteX6" fmla="*/ 63577 w 233220"/>
                  <a:gd name="connsiteY6" fmla="*/ 147802 h 147802"/>
                  <a:gd name="connsiteX0" fmla="*/ 0 w 204720"/>
                  <a:gd name="connsiteY0" fmla="*/ 0 h 112726"/>
                  <a:gd name="connsiteX1" fmla="*/ 148357 w 204720"/>
                  <a:gd name="connsiteY1" fmla="*/ 0 h 112726"/>
                  <a:gd name="connsiteX2" fmla="*/ 204720 w 204720"/>
                  <a:gd name="connsiteY2" fmla="*/ 56363 h 112726"/>
                  <a:gd name="connsiteX3" fmla="*/ 204719 w 204720"/>
                  <a:gd name="connsiteY3" fmla="*/ 56363 h 112726"/>
                  <a:gd name="connsiteX4" fmla="*/ 148356 w 204720"/>
                  <a:gd name="connsiteY4" fmla="*/ 112726 h 112726"/>
                  <a:gd name="connsiteX5" fmla="*/ 0 w 204720"/>
                  <a:gd name="connsiteY5" fmla="*/ 112725 h 112726"/>
                  <a:gd name="connsiteX0" fmla="*/ 51407 w 204720"/>
                  <a:gd name="connsiteY0" fmla="*/ 0 h 116041"/>
                  <a:gd name="connsiteX1" fmla="*/ 148357 w 204720"/>
                  <a:gd name="connsiteY1" fmla="*/ 3315 h 116041"/>
                  <a:gd name="connsiteX2" fmla="*/ 204720 w 204720"/>
                  <a:gd name="connsiteY2" fmla="*/ 59678 h 116041"/>
                  <a:gd name="connsiteX3" fmla="*/ 204719 w 204720"/>
                  <a:gd name="connsiteY3" fmla="*/ 59678 h 116041"/>
                  <a:gd name="connsiteX4" fmla="*/ 148356 w 204720"/>
                  <a:gd name="connsiteY4" fmla="*/ 116041 h 116041"/>
                  <a:gd name="connsiteX5" fmla="*/ 0 w 204720"/>
                  <a:gd name="connsiteY5" fmla="*/ 116040 h 116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720" h="116041">
                    <a:moveTo>
                      <a:pt x="51407" y="0"/>
                    </a:moveTo>
                    <a:lnTo>
                      <a:pt x="148357" y="3315"/>
                    </a:lnTo>
                    <a:cubicBezTo>
                      <a:pt x="179485" y="3315"/>
                      <a:pt x="204720" y="28550"/>
                      <a:pt x="204720" y="59678"/>
                    </a:cubicBezTo>
                    <a:lnTo>
                      <a:pt x="204719" y="59678"/>
                    </a:lnTo>
                    <a:cubicBezTo>
                      <a:pt x="204719" y="90806"/>
                      <a:pt x="179484" y="116041"/>
                      <a:pt x="148356" y="116041"/>
                    </a:cubicBezTo>
                    <a:lnTo>
                      <a:pt x="0" y="1160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38" name="グループ化 137">
              <a:extLst>
                <a:ext uri="{FF2B5EF4-FFF2-40B4-BE49-F238E27FC236}">
                  <a16:creationId xmlns:a16="http://schemas.microsoft.com/office/drawing/2014/main" id="{364FFACC-2D65-4D89-BBF2-ADEEAD0C4830}"/>
                </a:ext>
              </a:extLst>
            </p:cNvPr>
            <p:cNvGrpSpPr/>
            <p:nvPr/>
          </p:nvGrpSpPr>
          <p:grpSpPr>
            <a:xfrm flipH="1">
              <a:off x="5184529" y="4205711"/>
              <a:ext cx="728133" cy="1156267"/>
              <a:chOff x="990543" y="1311455"/>
              <a:chExt cx="728133" cy="1156267"/>
            </a:xfrm>
          </p:grpSpPr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B620075D-03DD-4439-B493-61BF3B505328}"/>
                  </a:ext>
                </a:extLst>
              </p:cNvPr>
              <p:cNvGrpSpPr/>
              <p:nvPr/>
            </p:nvGrpSpPr>
            <p:grpSpPr>
              <a:xfrm rot="634150" flipH="1">
                <a:off x="990543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141" name="グループ化 140">
                  <a:extLst>
                    <a:ext uri="{FF2B5EF4-FFF2-40B4-BE49-F238E27FC236}">
                      <a16:creationId xmlns:a16="http://schemas.microsoft.com/office/drawing/2014/main" id="{5CC3010F-5C05-422C-8518-2BB5E351AEC2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143" name="フリーフォーム: 図形 142">
                    <a:extLst>
                      <a:ext uri="{FF2B5EF4-FFF2-40B4-BE49-F238E27FC236}">
                        <a16:creationId xmlns:a16="http://schemas.microsoft.com/office/drawing/2014/main" id="{B0BA4E41-F421-4F17-A703-36CB3B1A4BF2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4" name="フリーフォーム: 図形 143">
                    <a:extLst>
                      <a:ext uri="{FF2B5EF4-FFF2-40B4-BE49-F238E27FC236}">
                        <a16:creationId xmlns:a16="http://schemas.microsoft.com/office/drawing/2014/main" id="{FF7F1E38-DE04-4F5D-9AA2-3DCA335D8FFF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9AA1F215-E400-4257-8A36-0ABCB96425D0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107875" y="531382"/>
                        <a:pt x="117088" y="451589"/>
                      </a:cubicBezTo>
                      <a:cubicBezTo>
                        <a:pt x="126301" y="371796"/>
                        <a:pt x="193156" y="229787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40" name="四角形: 角を丸くする 18">
                <a:extLst>
                  <a:ext uri="{FF2B5EF4-FFF2-40B4-BE49-F238E27FC236}">
                    <a16:creationId xmlns:a16="http://schemas.microsoft.com/office/drawing/2014/main" id="{C0EDA7A4-23BA-4368-9DE6-C5D2724F36EF}"/>
                  </a:ext>
                </a:extLst>
              </p:cNvPr>
              <p:cNvSpPr/>
              <p:nvPr/>
            </p:nvSpPr>
            <p:spPr>
              <a:xfrm rot="19800000">
                <a:off x="1513956" y="1601827"/>
                <a:ext cx="204720" cy="116041"/>
              </a:xfrm>
              <a:custGeom>
                <a:avLst/>
                <a:gdLst>
                  <a:gd name="connsiteX0" fmla="*/ 0 w 261082"/>
                  <a:gd name="connsiteY0" fmla="*/ 56363 h 112725"/>
                  <a:gd name="connsiteX1" fmla="*/ 56363 w 261082"/>
                  <a:gd name="connsiteY1" fmla="*/ 0 h 112725"/>
                  <a:gd name="connsiteX2" fmla="*/ 204720 w 261082"/>
                  <a:gd name="connsiteY2" fmla="*/ 0 h 112725"/>
                  <a:gd name="connsiteX3" fmla="*/ 261083 w 261082"/>
                  <a:gd name="connsiteY3" fmla="*/ 56363 h 112725"/>
                  <a:gd name="connsiteX4" fmla="*/ 261082 w 261082"/>
                  <a:gd name="connsiteY4" fmla="*/ 56363 h 112725"/>
                  <a:gd name="connsiteX5" fmla="*/ 204719 w 261082"/>
                  <a:gd name="connsiteY5" fmla="*/ 112726 h 112725"/>
                  <a:gd name="connsiteX6" fmla="*/ 56363 w 261082"/>
                  <a:gd name="connsiteY6" fmla="*/ 112725 h 112725"/>
                  <a:gd name="connsiteX7" fmla="*/ 0 w 261082"/>
                  <a:gd name="connsiteY7" fmla="*/ 56362 h 112725"/>
                  <a:gd name="connsiteX8" fmla="*/ 0 w 261082"/>
                  <a:gd name="connsiteY8" fmla="*/ 56363 h 112725"/>
                  <a:gd name="connsiteX0" fmla="*/ 0 w 261083"/>
                  <a:gd name="connsiteY0" fmla="*/ 56362 h 112726"/>
                  <a:gd name="connsiteX1" fmla="*/ 56363 w 261083"/>
                  <a:gd name="connsiteY1" fmla="*/ 0 h 112726"/>
                  <a:gd name="connsiteX2" fmla="*/ 204720 w 261083"/>
                  <a:gd name="connsiteY2" fmla="*/ 0 h 112726"/>
                  <a:gd name="connsiteX3" fmla="*/ 261083 w 261083"/>
                  <a:gd name="connsiteY3" fmla="*/ 56363 h 112726"/>
                  <a:gd name="connsiteX4" fmla="*/ 261082 w 261083"/>
                  <a:gd name="connsiteY4" fmla="*/ 56363 h 112726"/>
                  <a:gd name="connsiteX5" fmla="*/ 204719 w 261083"/>
                  <a:gd name="connsiteY5" fmla="*/ 112726 h 112726"/>
                  <a:gd name="connsiteX6" fmla="*/ 56363 w 261083"/>
                  <a:gd name="connsiteY6" fmla="*/ 112725 h 112726"/>
                  <a:gd name="connsiteX7" fmla="*/ 0 w 261083"/>
                  <a:gd name="connsiteY7" fmla="*/ 56362 h 112726"/>
                  <a:gd name="connsiteX0" fmla="*/ 0 w 261083"/>
                  <a:gd name="connsiteY0" fmla="*/ 56362 h 147802"/>
                  <a:gd name="connsiteX1" fmla="*/ 56363 w 261083"/>
                  <a:gd name="connsiteY1" fmla="*/ 0 h 147802"/>
                  <a:gd name="connsiteX2" fmla="*/ 204720 w 261083"/>
                  <a:gd name="connsiteY2" fmla="*/ 0 h 147802"/>
                  <a:gd name="connsiteX3" fmla="*/ 261083 w 261083"/>
                  <a:gd name="connsiteY3" fmla="*/ 56363 h 147802"/>
                  <a:gd name="connsiteX4" fmla="*/ 261082 w 261083"/>
                  <a:gd name="connsiteY4" fmla="*/ 56363 h 147802"/>
                  <a:gd name="connsiteX5" fmla="*/ 204719 w 261083"/>
                  <a:gd name="connsiteY5" fmla="*/ 112726 h 147802"/>
                  <a:gd name="connsiteX6" fmla="*/ 56363 w 261083"/>
                  <a:gd name="connsiteY6" fmla="*/ 112725 h 147802"/>
                  <a:gd name="connsiteX7" fmla="*/ 91440 w 261083"/>
                  <a:gd name="connsiteY7" fmla="*/ 147802 h 147802"/>
                  <a:gd name="connsiteX0" fmla="*/ 28500 w 233220"/>
                  <a:gd name="connsiteY0" fmla="*/ 0 h 147802"/>
                  <a:gd name="connsiteX1" fmla="*/ 176857 w 233220"/>
                  <a:gd name="connsiteY1" fmla="*/ 0 h 147802"/>
                  <a:gd name="connsiteX2" fmla="*/ 233220 w 233220"/>
                  <a:gd name="connsiteY2" fmla="*/ 56363 h 147802"/>
                  <a:gd name="connsiteX3" fmla="*/ 233219 w 233220"/>
                  <a:gd name="connsiteY3" fmla="*/ 56363 h 147802"/>
                  <a:gd name="connsiteX4" fmla="*/ 176856 w 233220"/>
                  <a:gd name="connsiteY4" fmla="*/ 112726 h 147802"/>
                  <a:gd name="connsiteX5" fmla="*/ 28500 w 233220"/>
                  <a:gd name="connsiteY5" fmla="*/ 112725 h 147802"/>
                  <a:gd name="connsiteX6" fmla="*/ 63577 w 233220"/>
                  <a:gd name="connsiteY6" fmla="*/ 147802 h 147802"/>
                  <a:gd name="connsiteX0" fmla="*/ 0 w 204720"/>
                  <a:gd name="connsiteY0" fmla="*/ 0 h 112726"/>
                  <a:gd name="connsiteX1" fmla="*/ 148357 w 204720"/>
                  <a:gd name="connsiteY1" fmla="*/ 0 h 112726"/>
                  <a:gd name="connsiteX2" fmla="*/ 204720 w 204720"/>
                  <a:gd name="connsiteY2" fmla="*/ 56363 h 112726"/>
                  <a:gd name="connsiteX3" fmla="*/ 204719 w 204720"/>
                  <a:gd name="connsiteY3" fmla="*/ 56363 h 112726"/>
                  <a:gd name="connsiteX4" fmla="*/ 148356 w 204720"/>
                  <a:gd name="connsiteY4" fmla="*/ 112726 h 112726"/>
                  <a:gd name="connsiteX5" fmla="*/ 0 w 204720"/>
                  <a:gd name="connsiteY5" fmla="*/ 112725 h 112726"/>
                  <a:gd name="connsiteX0" fmla="*/ 51407 w 204720"/>
                  <a:gd name="connsiteY0" fmla="*/ 0 h 116041"/>
                  <a:gd name="connsiteX1" fmla="*/ 148357 w 204720"/>
                  <a:gd name="connsiteY1" fmla="*/ 3315 h 116041"/>
                  <a:gd name="connsiteX2" fmla="*/ 204720 w 204720"/>
                  <a:gd name="connsiteY2" fmla="*/ 59678 h 116041"/>
                  <a:gd name="connsiteX3" fmla="*/ 204719 w 204720"/>
                  <a:gd name="connsiteY3" fmla="*/ 59678 h 116041"/>
                  <a:gd name="connsiteX4" fmla="*/ 148356 w 204720"/>
                  <a:gd name="connsiteY4" fmla="*/ 116041 h 116041"/>
                  <a:gd name="connsiteX5" fmla="*/ 0 w 204720"/>
                  <a:gd name="connsiteY5" fmla="*/ 116040 h 116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720" h="116041">
                    <a:moveTo>
                      <a:pt x="51407" y="0"/>
                    </a:moveTo>
                    <a:lnTo>
                      <a:pt x="148357" y="3315"/>
                    </a:lnTo>
                    <a:cubicBezTo>
                      <a:pt x="179485" y="3315"/>
                      <a:pt x="204720" y="28550"/>
                      <a:pt x="204720" y="59678"/>
                    </a:cubicBezTo>
                    <a:lnTo>
                      <a:pt x="204719" y="59678"/>
                    </a:lnTo>
                    <a:cubicBezTo>
                      <a:pt x="204719" y="90806"/>
                      <a:pt x="179484" y="116041"/>
                      <a:pt x="148356" y="116041"/>
                    </a:cubicBezTo>
                    <a:lnTo>
                      <a:pt x="0" y="1160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60660870-0BB9-46E2-853D-D8FF1D3197C4}"/>
                </a:ext>
              </a:extLst>
            </p:cNvPr>
            <p:cNvSpPr/>
            <p:nvPr/>
          </p:nvSpPr>
          <p:spPr>
            <a:xfrm rot="18000000" flipH="1">
              <a:off x="3877342" y="4868975"/>
              <a:ext cx="897235" cy="836991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56909 w 829854"/>
                <a:gd name="connsiteY0" fmla="*/ 827240 h 827240"/>
                <a:gd name="connsiteX1" fmla="*/ 484832 w 829854"/>
                <a:gd name="connsiteY1" fmla="*/ 297212 h 827240"/>
                <a:gd name="connsiteX2" fmla="*/ 56451 w 829854"/>
                <a:gd name="connsiteY2" fmla="*/ 378956 h 827240"/>
                <a:gd name="connsiteX3" fmla="*/ 13137 w 829854"/>
                <a:gd name="connsiteY3" fmla="*/ 119935 h 827240"/>
                <a:gd name="connsiteX4" fmla="*/ 673797 w 829854"/>
                <a:gd name="connsiteY4" fmla="*/ 2642 h 827240"/>
                <a:gd name="connsiteX5" fmla="*/ 791693 w 829854"/>
                <a:gd name="connsiteY5" fmla="*/ 102867 h 827240"/>
                <a:gd name="connsiteX6" fmla="*/ 829854 w 829854"/>
                <a:gd name="connsiteY6" fmla="*/ 827240 h 827240"/>
                <a:gd name="connsiteX0" fmla="*/ 500535 w 873480"/>
                <a:gd name="connsiteY0" fmla="*/ 826913 h 826913"/>
                <a:gd name="connsiteX1" fmla="*/ 528458 w 873480"/>
                <a:gd name="connsiteY1" fmla="*/ 296885 h 826913"/>
                <a:gd name="connsiteX2" fmla="*/ 62404 w 873480"/>
                <a:gd name="connsiteY2" fmla="*/ 348629 h 826913"/>
                <a:gd name="connsiteX3" fmla="*/ 56763 w 873480"/>
                <a:gd name="connsiteY3" fmla="*/ 119608 h 826913"/>
                <a:gd name="connsiteX4" fmla="*/ 717423 w 873480"/>
                <a:gd name="connsiteY4" fmla="*/ 2315 h 826913"/>
                <a:gd name="connsiteX5" fmla="*/ 835319 w 873480"/>
                <a:gd name="connsiteY5" fmla="*/ 102540 h 826913"/>
                <a:gd name="connsiteX6" fmla="*/ 873480 w 873480"/>
                <a:gd name="connsiteY6" fmla="*/ 826913 h 826913"/>
                <a:gd name="connsiteX0" fmla="*/ 501302 w 874247"/>
                <a:gd name="connsiteY0" fmla="*/ 826913 h 826913"/>
                <a:gd name="connsiteX1" fmla="*/ 529225 w 874247"/>
                <a:gd name="connsiteY1" fmla="*/ 296885 h 826913"/>
                <a:gd name="connsiteX2" fmla="*/ 63171 w 874247"/>
                <a:gd name="connsiteY2" fmla="*/ 348629 h 826913"/>
                <a:gd name="connsiteX3" fmla="*/ 57530 w 874247"/>
                <a:gd name="connsiteY3" fmla="*/ 119608 h 826913"/>
                <a:gd name="connsiteX4" fmla="*/ 718190 w 874247"/>
                <a:gd name="connsiteY4" fmla="*/ 2315 h 826913"/>
                <a:gd name="connsiteX5" fmla="*/ 836086 w 874247"/>
                <a:gd name="connsiteY5" fmla="*/ 102540 h 826913"/>
                <a:gd name="connsiteX6" fmla="*/ 874247 w 874247"/>
                <a:gd name="connsiteY6" fmla="*/ 826913 h 826913"/>
                <a:gd name="connsiteX0" fmla="*/ 498359 w 871304"/>
                <a:gd name="connsiteY0" fmla="*/ 826913 h 826913"/>
                <a:gd name="connsiteX1" fmla="*/ 526282 w 871304"/>
                <a:gd name="connsiteY1" fmla="*/ 296885 h 826913"/>
                <a:gd name="connsiteX2" fmla="*/ 60228 w 871304"/>
                <a:gd name="connsiteY2" fmla="*/ 348629 h 826913"/>
                <a:gd name="connsiteX3" fmla="*/ 54587 w 871304"/>
                <a:gd name="connsiteY3" fmla="*/ 119608 h 826913"/>
                <a:gd name="connsiteX4" fmla="*/ 715247 w 871304"/>
                <a:gd name="connsiteY4" fmla="*/ 2315 h 826913"/>
                <a:gd name="connsiteX5" fmla="*/ 833143 w 871304"/>
                <a:gd name="connsiteY5" fmla="*/ 102540 h 826913"/>
                <a:gd name="connsiteX6" fmla="*/ 871304 w 871304"/>
                <a:gd name="connsiteY6" fmla="*/ 826913 h 826913"/>
                <a:gd name="connsiteX0" fmla="*/ 479234 w 852179"/>
                <a:gd name="connsiteY0" fmla="*/ 826924 h 826924"/>
                <a:gd name="connsiteX1" fmla="*/ 507157 w 852179"/>
                <a:gd name="connsiteY1" fmla="*/ 296896 h 826924"/>
                <a:gd name="connsiteX2" fmla="*/ 41103 w 852179"/>
                <a:gd name="connsiteY2" fmla="*/ 348640 h 826924"/>
                <a:gd name="connsiteX3" fmla="*/ 35462 w 852179"/>
                <a:gd name="connsiteY3" fmla="*/ 119619 h 826924"/>
                <a:gd name="connsiteX4" fmla="*/ 696122 w 852179"/>
                <a:gd name="connsiteY4" fmla="*/ 2326 h 826924"/>
                <a:gd name="connsiteX5" fmla="*/ 814018 w 852179"/>
                <a:gd name="connsiteY5" fmla="*/ 102551 h 826924"/>
                <a:gd name="connsiteX6" fmla="*/ 852179 w 852179"/>
                <a:gd name="connsiteY6" fmla="*/ 826924 h 826924"/>
                <a:gd name="connsiteX0" fmla="*/ 499685 w 872630"/>
                <a:gd name="connsiteY0" fmla="*/ 826924 h 826924"/>
                <a:gd name="connsiteX1" fmla="*/ 527608 w 872630"/>
                <a:gd name="connsiteY1" fmla="*/ 296896 h 826924"/>
                <a:gd name="connsiteX2" fmla="*/ 61554 w 872630"/>
                <a:gd name="connsiteY2" fmla="*/ 348640 h 826924"/>
                <a:gd name="connsiteX3" fmla="*/ 55913 w 872630"/>
                <a:gd name="connsiteY3" fmla="*/ 119619 h 826924"/>
                <a:gd name="connsiteX4" fmla="*/ 716573 w 872630"/>
                <a:gd name="connsiteY4" fmla="*/ 2326 h 826924"/>
                <a:gd name="connsiteX5" fmla="*/ 834469 w 872630"/>
                <a:gd name="connsiteY5" fmla="*/ 102551 h 826924"/>
                <a:gd name="connsiteX6" fmla="*/ 872630 w 872630"/>
                <a:gd name="connsiteY6" fmla="*/ 826924 h 826924"/>
                <a:gd name="connsiteX0" fmla="*/ 486431 w 859376"/>
                <a:gd name="connsiteY0" fmla="*/ 826924 h 826924"/>
                <a:gd name="connsiteX1" fmla="*/ 514354 w 859376"/>
                <a:gd name="connsiteY1" fmla="*/ 296896 h 826924"/>
                <a:gd name="connsiteX2" fmla="*/ 48300 w 859376"/>
                <a:gd name="connsiteY2" fmla="*/ 348640 h 826924"/>
                <a:gd name="connsiteX3" fmla="*/ 42659 w 859376"/>
                <a:gd name="connsiteY3" fmla="*/ 119619 h 826924"/>
                <a:gd name="connsiteX4" fmla="*/ 703319 w 859376"/>
                <a:gd name="connsiteY4" fmla="*/ 2326 h 826924"/>
                <a:gd name="connsiteX5" fmla="*/ 821215 w 859376"/>
                <a:gd name="connsiteY5" fmla="*/ 102551 h 826924"/>
                <a:gd name="connsiteX6" fmla="*/ 859376 w 859376"/>
                <a:gd name="connsiteY6" fmla="*/ 826924 h 826924"/>
                <a:gd name="connsiteX0" fmla="*/ 486431 w 859376"/>
                <a:gd name="connsiteY0" fmla="*/ 828508 h 828508"/>
                <a:gd name="connsiteX1" fmla="*/ 514354 w 859376"/>
                <a:gd name="connsiteY1" fmla="*/ 298480 h 828508"/>
                <a:gd name="connsiteX2" fmla="*/ 48300 w 859376"/>
                <a:gd name="connsiteY2" fmla="*/ 350224 h 828508"/>
                <a:gd name="connsiteX3" fmla="*/ 42659 w 859376"/>
                <a:gd name="connsiteY3" fmla="*/ 121203 h 828508"/>
                <a:gd name="connsiteX4" fmla="*/ 703319 w 859376"/>
                <a:gd name="connsiteY4" fmla="*/ 3910 h 828508"/>
                <a:gd name="connsiteX5" fmla="*/ 821215 w 859376"/>
                <a:gd name="connsiteY5" fmla="*/ 104135 h 828508"/>
                <a:gd name="connsiteX6" fmla="*/ 859376 w 859376"/>
                <a:gd name="connsiteY6" fmla="*/ 828508 h 828508"/>
                <a:gd name="connsiteX0" fmla="*/ 486431 w 859376"/>
                <a:gd name="connsiteY0" fmla="*/ 828508 h 828508"/>
                <a:gd name="connsiteX1" fmla="*/ 514354 w 859376"/>
                <a:gd name="connsiteY1" fmla="*/ 298480 h 828508"/>
                <a:gd name="connsiteX2" fmla="*/ 48300 w 859376"/>
                <a:gd name="connsiteY2" fmla="*/ 350224 h 828508"/>
                <a:gd name="connsiteX3" fmla="*/ 42659 w 859376"/>
                <a:gd name="connsiteY3" fmla="*/ 121203 h 828508"/>
                <a:gd name="connsiteX4" fmla="*/ 703319 w 859376"/>
                <a:gd name="connsiteY4" fmla="*/ 3910 h 828508"/>
                <a:gd name="connsiteX5" fmla="*/ 821215 w 859376"/>
                <a:gd name="connsiteY5" fmla="*/ 104135 h 828508"/>
                <a:gd name="connsiteX6" fmla="*/ 859376 w 859376"/>
                <a:gd name="connsiteY6" fmla="*/ 828508 h 828508"/>
                <a:gd name="connsiteX0" fmla="*/ 486431 w 885061"/>
                <a:gd name="connsiteY0" fmla="*/ 828508 h 828508"/>
                <a:gd name="connsiteX1" fmla="*/ 514354 w 885061"/>
                <a:gd name="connsiteY1" fmla="*/ 298480 h 828508"/>
                <a:gd name="connsiteX2" fmla="*/ 48300 w 885061"/>
                <a:gd name="connsiteY2" fmla="*/ 350224 h 828508"/>
                <a:gd name="connsiteX3" fmla="*/ 42659 w 885061"/>
                <a:gd name="connsiteY3" fmla="*/ 121203 h 828508"/>
                <a:gd name="connsiteX4" fmla="*/ 703319 w 885061"/>
                <a:gd name="connsiteY4" fmla="*/ 3910 h 828508"/>
                <a:gd name="connsiteX5" fmla="*/ 821215 w 885061"/>
                <a:gd name="connsiteY5" fmla="*/ 104135 h 828508"/>
                <a:gd name="connsiteX6" fmla="*/ 859376 w 885061"/>
                <a:gd name="connsiteY6" fmla="*/ 828508 h 828508"/>
                <a:gd name="connsiteX0" fmla="*/ 486431 w 905871"/>
                <a:gd name="connsiteY0" fmla="*/ 828508 h 828508"/>
                <a:gd name="connsiteX1" fmla="*/ 514354 w 905871"/>
                <a:gd name="connsiteY1" fmla="*/ 298480 h 828508"/>
                <a:gd name="connsiteX2" fmla="*/ 48300 w 905871"/>
                <a:gd name="connsiteY2" fmla="*/ 350224 h 828508"/>
                <a:gd name="connsiteX3" fmla="*/ 42659 w 905871"/>
                <a:gd name="connsiteY3" fmla="*/ 121203 h 828508"/>
                <a:gd name="connsiteX4" fmla="*/ 703319 w 905871"/>
                <a:gd name="connsiteY4" fmla="*/ 3910 h 828508"/>
                <a:gd name="connsiteX5" fmla="*/ 821215 w 905871"/>
                <a:gd name="connsiteY5" fmla="*/ 104135 h 828508"/>
                <a:gd name="connsiteX6" fmla="*/ 859376 w 905871"/>
                <a:gd name="connsiteY6" fmla="*/ 828508 h 828508"/>
                <a:gd name="connsiteX0" fmla="*/ 486431 w 897235"/>
                <a:gd name="connsiteY0" fmla="*/ 828508 h 836991"/>
                <a:gd name="connsiteX1" fmla="*/ 514354 w 897235"/>
                <a:gd name="connsiteY1" fmla="*/ 298480 h 836991"/>
                <a:gd name="connsiteX2" fmla="*/ 48300 w 897235"/>
                <a:gd name="connsiteY2" fmla="*/ 350224 h 836991"/>
                <a:gd name="connsiteX3" fmla="*/ 42659 w 897235"/>
                <a:gd name="connsiteY3" fmla="*/ 121203 h 836991"/>
                <a:gd name="connsiteX4" fmla="*/ 703319 w 897235"/>
                <a:gd name="connsiteY4" fmla="*/ 3910 h 836991"/>
                <a:gd name="connsiteX5" fmla="*/ 821215 w 897235"/>
                <a:gd name="connsiteY5" fmla="*/ 104135 h 836991"/>
                <a:gd name="connsiteX6" fmla="*/ 840730 w 897235"/>
                <a:gd name="connsiteY6" fmla="*/ 836991 h 836991"/>
                <a:gd name="connsiteX0" fmla="*/ 486431 w 897235"/>
                <a:gd name="connsiteY0" fmla="*/ 828508 h 836991"/>
                <a:gd name="connsiteX1" fmla="*/ 507763 w 897235"/>
                <a:gd name="connsiteY1" fmla="*/ 319421 h 836991"/>
                <a:gd name="connsiteX2" fmla="*/ 48300 w 897235"/>
                <a:gd name="connsiteY2" fmla="*/ 350224 h 836991"/>
                <a:gd name="connsiteX3" fmla="*/ 42659 w 897235"/>
                <a:gd name="connsiteY3" fmla="*/ 121203 h 836991"/>
                <a:gd name="connsiteX4" fmla="*/ 703319 w 897235"/>
                <a:gd name="connsiteY4" fmla="*/ 3910 h 836991"/>
                <a:gd name="connsiteX5" fmla="*/ 821215 w 897235"/>
                <a:gd name="connsiteY5" fmla="*/ 104135 h 836991"/>
                <a:gd name="connsiteX6" fmla="*/ 840730 w 897235"/>
                <a:gd name="connsiteY6" fmla="*/ 836991 h 836991"/>
                <a:gd name="connsiteX0" fmla="*/ 486431 w 897235"/>
                <a:gd name="connsiteY0" fmla="*/ 828508 h 836991"/>
                <a:gd name="connsiteX1" fmla="*/ 507763 w 897235"/>
                <a:gd name="connsiteY1" fmla="*/ 319421 h 836991"/>
                <a:gd name="connsiteX2" fmla="*/ 48300 w 897235"/>
                <a:gd name="connsiteY2" fmla="*/ 350224 h 836991"/>
                <a:gd name="connsiteX3" fmla="*/ 42659 w 897235"/>
                <a:gd name="connsiteY3" fmla="*/ 121203 h 836991"/>
                <a:gd name="connsiteX4" fmla="*/ 703319 w 897235"/>
                <a:gd name="connsiteY4" fmla="*/ 3910 h 836991"/>
                <a:gd name="connsiteX5" fmla="*/ 821215 w 897235"/>
                <a:gd name="connsiteY5" fmla="*/ 104135 h 836991"/>
                <a:gd name="connsiteX6" fmla="*/ 840730 w 897235"/>
                <a:gd name="connsiteY6" fmla="*/ 836991 h 836991"/>
                <a:gd name="connsiteX0" fmla="*/ 485326 w 897235"/>
                <a:gd name="connsiteY0" fmla="*/ 811372 h 836991"/>
                <a:gd name="connsiteX1" fmla="*/ 507763 w 897235"/>
                <a:gd name="connsiteY1" fmla="*/ 319421 h 836991"/>
                <a:gd name="connsiteX2" fmla="*/ 48300 w 897235"/>
                <a:gd name="connsiteY2" fmla="*/ 350224 h 836991"/>
                <a:gd name="connsiteX3" fmla="*/ 42659 w 897235"/>
                <a:gd name="connsiteY3" fmla="*/ 121203 h 836991"/>
                <a:gd name="connsiteX4" fmla="*/ 703319 w 897235"/>
                <a:gd name="connsiteY4" fmla="*/ 3910 h 836991"/>
                <a:gd name="connsiteX5" fmla="*/ 821215 w 897235"/>
                <a:gd name="connsiteY5" fmla="*/ 104135 h 836991"/>
                <a:gd name="connsiteX6" fmla="*/ 840730 w 897235"/>
                <a:gd name="connsiteY6" fmla="*/ 836991 h 836991"/>
                <a:gd name="connsiteX0" fmla="*/ 494681 w 897235"/>
                <a:gd name="connsiteY0" fmla="*/ 833271 h 836991"/>
                <a:gd name="connsiteX1" fmla="*/ 507763 w 897235"/>
                <a:gd name="connsiteY1" fmla="*/ 319421 h 836991"/>
                <a:gd name="connsiteX2" fmla="*/ 48300 w 897235"/>
                <a:gd name="connsiteY2" fmla="*/ 350224 h 836991"/>
                <a:gd name="connsiteX3" fmla="*/ 42659 w 897235"/>
                <a:gd name="connsiteY3" fmla="*/ 121203 h 836991"/>
                <a:gd name="connsiteX4" fmla="*/ 703319 w 897235"/>
                <a:gd name="connsiteY4" fmla="*/ 3910 h 836991"/>
                <a:gd name="connsiteX5" fmla="*/ 821215 w 897235"/>
                <a:gd name="connsiteY5" fmla="*/ 104135 h 836991"/>
                <a:gd name="connsiteX6" fmla="*/ 840730 w 897235"/>
                <a:gd name="connsiteY6" fmla="*/ 836991 h 836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97235" h="836991">
                  <a:moveTo>
                    <a:pt x="494681" y="833271"/>
                  </a:moveTo>
                  <a:cubicBezTo>
                    <a:pt x="451921" y="742017"/>
                    <a:pt x="443070" y="530112"/>
                    <a:pt x="507763" y="319421"/>
                  </a:cubicBezTo>
                  <a:cubicBezTo>
                    <a:pt x="364969" y="346669"/>
                    <a:pt x="139148" y="389944"/>
                    <a:pt x="48300" y="350224"/>
                  </a:cubicBezTo>
                  <a:cubicBezTo>
                    <a:pt x="-6532" y="314799"/>
                    <a:pt x="-22800" y="179412"/>
                    <a:pt x="42659" y="121203"/>
                  </a:cubicBezTo>
                  <a:cubicBezTo>
                    <a:pt x="153191" y="23026"/>
                    <a:pt x="635985" y="-12688"/>
                    <a:pt x="703319" y="3910"/>
                  </a:cubicBezTo>
                  <a:cubicBezTo>
                    <a:pt x="770653" y="20508"/>
                    <a:pt x="813439" y="66929"/>
                    <a:pt x="821215" y="104135"/>
                  </a:cubicBezTo>
                  <a:cubicBezTo>
                    <a:pt x="946383" y="442837"/>
                    <a:pt x="890430" y="639819"/>
                    <a:pt x="840730" y="836991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0BCBC0D4-C64C-43CB-97AE-84A357CA0CD8}"/>
                </a:ext>
              </a:extLst>
            </p:cNvPr>
            <p:cNvSpPr/>
            <p:nvPr/>
          </p:nvSpPr>
          <p:spPr>
            <a:xfrm rot="3600000">
              <a:off x="5168138" y="4868975"/>
              <a:ext cx="897235" cy="836991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56909 w 829854"/>
                <a:gd name="connsiteY0" fmla="*/ 827240 h 827240"/>
                <a:gd name="connsiteX1" fmla="*/ 484832 w 829854"/>
                <a:gd name="connsiteY1" fmla="*/ 297212 h 827240"/>
                <a:gd name="connsiteX2" fmla="*/ 56451 w 829854"/>
                <a:gd name="connsiteY2" fmla="*/ 378956 h 827240"/>
                <a:gd name="connsiteX3" fmla="*/ 13137 w 829854"/>
                <a:gd name="connsiteY3" fmla="*/ 119935 h 827240"/>
                <a:gd name="connsiteX4" fmla="*/ 673797 w 829854"/>
                <a:gd name="connsiteY4" fmla="*/ 2642 h 827240"/>
                <a:gd name="connsiteX5" fmla="*/ 791693 w 829854"/>
                <a:gd name="connsiteY5" fmla="*/ 102867 h 827240"/>
                <a:gd name="connsiteX6" fmla="*/ 829854 w 829854"/>
                <a:gd name="connsiteY6" fmla="*/ 827240 h 827240"/>
                <a:gd name="connsiteX0" fmla="*/ 500535 w 873480"/>
                <a:gd name="connsiteY0" fmla="*/ 826913 h 826913"/>
                <a:gd name="connsiteX1" fmla="*/ 528458 w 873480"/>
                <a:gd name="connsiteY1" fmla="*/ 296885 h 826913"/>
                <a:gd name="connsiteX2" fmla="*/ 62404 w 873480"/>
                <a:gd name="connsiteY2" fmla="*/ 348629 h 826913"/>
                <a:gd name="connsiteX3" fmla="*/ 56763 w 873480"/>
                <a:gd name="connsiteY3" fmla="*/ 119608 h 826913"/>
                <a:gd name="connsiteX4" fmla="*/ 717423 w 873480"/>
                <a:gd name="connsiteY4" fmla="*/ 2315 h 826913"/>
                <a:gd name="connsiteX5" fmla="*/ 835319 w 873480"/>
                <a:gd name="connsiteY5" fmla="*/ 102540 h 826913"/>
                <a:gd name="connsiteX6" fmla="*/ 873480 w 873480"/>
                <a:gd name="connsiteY6" fmla="*/ 826913 h 826913"/>
                <a:gd name="connsiteX0" fmla="*/ 501302 w 874247"/>
                <a:gd name="connsiteY0" fmla="*/ 826913 h 826913"/>
                <a:gd name="connsiteX1" fmla="*/ 529225 w 874247"/>
                <a:gd name="connsiteY1" fmla="*/ 296885 h 826913"/>
                <a:gd name="connsiteX2" fmla="*/ 63171 w 874247"/>
                <a:gd name="connsiteY2" fmla="*/ 348629 h 826913"/>
                <a:gd name="connsiteX3" fmla="*/ 57530 w 874247"/>
                <a:gd name="connsiteY3" fmla="*/ 119608 h 826913"/>
                <a:gd name="connsiteX4" fmla="*/ 718190 w 874247"/>
                <a:gd name="connsiteY4" fmla="*/ 2315 h 826913"/>
                <a:gd name="connsiteX5" fmla="*/ 836086 w 874247"/>
                <a:gd name="connsiteY5" fmla="*/ 102540 h 826913"/>
                <a:gd name="connsiteX6" fmla="*/ 874247 w 874247"/>
                <a:gd name="connsiteY6" fmla="*/ 826913 h 826913"/>
                <a:gd name="connsiteX0" fmla="*/ 498359 w 871304"/>
                <a:gd name="connsiteY0" fmla="*/ 826913 h 826913"/>
                <a:gd name="connsiteX1" fmla="*/ 526282 w 871304"/>
                <a:gd name="connsiteY1" fmla="*/ 296885 h 826913"/>
                <a:gd name="connsiteX2" fmla="*/ 60228 w 871304"/>
                <a:gd name="connsiteY2" fmla="*/ 348629 h 826913"/>
                <a:gd name="connsiteX3" fmla="*/ 54587 w 871304"/>
                <a:gd name="connsiteY3" fmla="*/ 119608 h 826913"/>
                <a:gd name="connsiteX4" fmla="*/ 715247 w 871304"/>
                <a:gd name="connsiteY4" fmla="*/ 2315 h 826913"/>
                <a:gd name="connsiteX5" fmla="*/ 833143 w 871304"/>
                <a:gd name="connsiteY5" fmla="*/ 102540 h 826913"/>
                <a:gd name="connsiteX6" fmla="*/ 871304 w 871304"/>
                <a:gd name="connsiteY6" fmla="*/ 826913 h 826913"/>
                <a:gd name="connsiteX0" fmla="*/ 479234 w 852179"/>
                <a:gd name="connsiteY0" fmla="*/ 826924 h 826924"/>
                <a:gd name="connsiteX1" fmla="*/ 507157 w 852179"/>
                <a:gd name="connsiteY1" fmla="*/ 296896 h 826924"/>
                <a:gd name="connsiteX2" fmla="*/ 41103 w 852179"/>
                <a:gd name="connsiteY2" fmla="*/ 348640 h 826924"/>
                <a:gd name="connsiteX3" fmla="*/ 35462 w 852179"/>
                <a:gd name="connsiteY3" fmla="*/ 119619 h 826924"/>
                <a:gd name="connsiteX4" fmla="*/ 696122 w 852179"/>
                <a:gd name="connsiteY4" fmla="*/ 2326 h 826924"/>
                <a:gd name="connsiteX5" fmla="*/ 814018 w 852179"/>
                <a:gd name="connsiteY5" fmla="*/ 102551 h 826924"/>
                <a:gd name="connsiteX6" fmla="*/ 852179 w 852179"/>
                <a:gd name="connsiteY6" fmla="*/ 826924 h 826924"/>
                <a:gd name="connsiteX0" fmla="*/ 499685 w 872630"/>
                <a:gd name="connsiteY0" fmla="*/ 826924 h 826924"/>
                <a:gd name="connsiteX1" fmla="*/ 527608 w 872630"/>
                <a:gd name="connsiteY1" fmla="*/ 296896 h 826924"/>
                <a:gd name="connsiteX2" fmla="*/ 61554 w 872630"/>
                <a:gd name="connsiteY2" fmla="*/ 348640 h 826924"/>
                <a:gd name="connsiteX3" fmla="*/ 55913 w 872630"/>
                <a:gd name="connsiteY3" fmla="*/ 119619 h 826924"/>
                <a:gd name="connsiteX4" fmla="*/ 716573 w 872630"/>
                <a:gd name="connsiteY4" fmla="*/ 2326 h 826924"/>
                <a:gd name="connsiteX5" fmla="*/ 834469 w 872630"/>
                <a:gd name="connsiteY5" fmla="*/ 102551 h 826924"/>
                <a:gd name="connsiteX6" fmla="*/ 872630 w 872630"/>
                <a:gd name="connsiteY6" fmla="*/ 826924 h 826924"/>
                <a:gd name="connsiteX0" fmla="*/ 486431 w 859376"/>
                <a:gd name="connsiteY0" fmla="*/ 826924 h 826924"/>
                <a:gd name="connsiteX1" fmla="*/ 514354 w 859376"/>
                <a:gd name="connsiteY1" fmla="*/ 296896 h 826924"/>
                <a:gd name="connsiteX2" fmla="*/ 48300 w 859376"/>
                <a:gd name="connsiteY2" fmla="*/ 348640 h 826924"/>
                <a:gd name="connsiteX3" fmla="*/ 42659 w 859376"/>
                <a:gd name="connsiteY3" fmla="*/ 119619 h 826924"/>
                <a:gd name="connsiteX4" fmla="*/ 703319 w 859376"/>
                <a:gd name="connsiteY4" fmla="*/ 2326 h 826924"/>
                <a:gd name="connsiteX5" fmla="*/ 821215 w 859376"/>
                <a:gd name="connsiteY5" fmla="*/ 102551 h 826924"/>
                <a:gd name="connsiteX6" fmla="*/ 859376 w 859376"/>
                <a:gd name="connsiteY6" fmla="*/ 826924 h 826924"/>
                <a:gd name="connsiteX0" fmla="*/ 486431 w 859376"/>
                <a:gd name="connsiteY0" fmla="*/ 828508 h 828508"/>
                <a:gd name="connsiteX1" fmla="*/ 514354 w 859376"/>
                <a:gd name="connsiteY1" fmla="*/ 298480 h 828508"/>
                <a:gd name="connsiteX2" fmla="*/ 48300 w 859376"/>
                <a:gd name="connsiteY2" fmla="*/ 350224 h 828508"/>
                <a:gd name="connsiteX3" fmla="*/ 42659 w 859376"/>
                <a:gd name="connsiteY3" fmla="*/ 121203 h 828508"/>
                <a:gd name="connsiteX4" fmla="*/ 703319 w 859376"/>
                <a:gd name="connsiteY4" fmla="*/ 3910 h 828508"/>
                <a:gd name="connsiteX5" fmla="*/ 821215 w 859376"/>
                <a:gd name="connsiteY5" fmla="*/ 104135 h 828508"/>
                <a:gd name="connsiteX6" fmla="*/ 859376 w 859376"/>
                <a:gd name="connsiteY6" fmla="*/ 828508 h 828508"/>
                <a:gd name="connsiteX0" fmla="*/ 486431 w 859376"/>
                <a:gd name="connsiteY0" fmla="*/ 828508 h 828508"/>
                <a:gd name="connsiteX1" fmla="*/ 514354 w 859376"/>
                <a:gd name="connsiteY1" fmla="*/ 298480 h 828508"/>
                <a:gd name="connsiteX2" fmla="*/ 48300 w 859376"/>
                <a:gd name="connsiteY2" fmla="*/ 350224 h 828508"/>
                <a:gd name="connsiteX3" fmla="*/ 42659 w 859376"/>
                <a:gd name="connsiteY3" fmla="*/ 121203 h 828508"/>
                <a:gd name="connsiteX4" fmla="*/ 703319 w 859376"/>
                <a:gd name="connsiteY4" fmla="*/ 3910 h 828508"/>
                <a:gd name="connsiteX5" fmla="*/ 821215 w 859376"/>
                <a:gd name="connsiteY5" fmla="*/ 104135 h 828508"/>
                <a:gd name="connsiteX6" fmla="*/ 859376 w 859376"/>
                <a:gd name="connsiteY6" fmla="*/ 828508 h 828508"/>
                <a:gd name="connsiteX0" fmla="*/ 486431 w 885061"/>
                <a:gd name="connsiteY0" fmla="*/ 828508 h 828508"/>
                <a:gd name="connsiteX1" fmla="*/ 514354 w 885061"/>
                <a:gd name="connsiteY1" fmla="*/ 298480 h 828508"/>
                <a:gd name="connsiteX2" fmla="*/ 48300 w 885061"/>
                <a:gd name="connsiteY2" fmla="*/ 350224 h 828508"/>
                <a:gd name="connsiteX3" fmla="*/ 42659 w 885061"/>
                <a:gd name="connsiteY3" fmla="*/ 121203 h 828508"/>
                <a:gd name="connsiteX4" fmla="*/ 703319 w 885061"/>
                <a:gd name="connsiteY4" fmla="*/ 3910 h 828508"/>
                <a:gd name="connsiteX5" fmla="*/ 821215 w 885061"/>
                <a:gd name="connsiteY5" fmla="*/ 104135 h 828508"/>
                <a:gd name="connsiteX6" fmla="*/ 859376 w 885061"/>
                <a:gd name="connsiteY6" fmla="*/ 828508 h 828508"/>
                <a:gd name="connsiteX0" fmla="*/ 486431 w 905871"/>
                <a:gd name="connsiteY0" fmla="*/ 828508 h 828508"/>
                <a:gd name="connsiteX1" fmla="*/ 514354 w 905871"/>
                <a:gd name="connsiteY1" fmla="*/ 298480 h 828508"/>
                <a:gd name="connsiteX2" fmla="*/ 48300 w 905871"/>
                <a:gd name="connsiteY2" fmla="*/ 350224 h 828508"/>
                <a:gd name="connsiteX3" fmla="*/ 42659 w 905871"/>
                <a:gd name="connsiteY3" fmla="*/ 121203 h 828508"/>
                <a:gd name="connsiteX4" fmla="*/ 703319 w 905871"/>
                <a:gd name="connsiteY4" fmla="*/ 3910 h 828508"/>
                <a:gd name="connsiteX5" fmla="*/ 821215 w 905871"/>
                <a:gd name="connsiteY5" fmla="*/ 104135 h 828508"/>
                <a:gd name="connsiteX6" fmla="*/ 859376 w 905871"/>
                <a:gd name="connsiteY6" fmla="*/ 828508 h 828508"/>
                <a:gd name="connsiteX0" fmla="*/ 486431 w 897235"/>
                <a:gd name="connsiteY0" fmla="*/ 828508 h 836991"/>
                <a:gd name="connsiteX1" fmla="*/ 514354 w 897235"/>
                <a:gd name="connsiteY1" fmla="*/ 298480 h 836991"/>
                <a:gd name="connsiteX2" fmla="*/ 48300 w 897235"/>
                <a:gd name="connsiteY2" fmla="*/ 350224 h 836991"/>
                <a:gd name="connsiteX3" fmla="*/ 42659 w 897235"/>
                <a:gd name="connsiteY3" fmla="*/ 121203 h 836991"/>
                <a:gd name="connsiteX4" fmla="*/ 703319 w 897235"/>
                <a:gd name="connsiteY4" fmla="*/ 3910 h 836991"/>
                <a:gd name="connsiteX5" fmla="*/ 821215 w 897235"/>
                <a:gd name="connsiteY5" fmla="*/ 104135 h 836991"/>
                <a:gd name="connsiteX6" fmla="*/ 840730 w 897235"/>
                <a:gd name="connsiteY6" fmla="*/ 836991 h 836991"/>
                <a:gd name="connsiteX0" fmla="*/ 486431 w 897235"/>
                <a:gd name="connsiteY0" fmla="*/ 828508 h 836991"/>
                <a:gd name="connsiteX1" fmla="*/ 507763 w 897235"/>
                <a:gd name="connsiteY1" fmla="*/ 319421 h 836991"/>
                <a:gd name="connsiteX2" fmla="*/ 48300 w 897235"/>
                <a:gd name="connsiteY2" fmla="*/ 350224 h 836991"/>
                <a:gd name="connsiteX3" fmla="*/ 42659 w 897235"/>
                <a:gd name="connsiteY3" fmla="*/ 121203 h 836991"/>
                <a:gd name="connsiteX4" fmla="*/ 703319 w 897235"/>
                <a:gd name="connsiteY4" fmla="*/ 3910 h 836991"/>
                <a:gd name="connsiteX5" fmla="*/ 821215 w 897235"/>
                <a:gd name="connsiteY5" fmla="*/ 104135 h 836991"/>
                <a:gd name="connsiteX6" fmla="*/ 840730 w 897235"/>
                <a:gd name="connsiteY6" fmla="*/ 836991 h 836991"/>
                <a:gd name="connsiteX0" fmla="*/ 486431 w 897235"/>
                <a:gd name="connsiteY0" fmla="*/ 828508 h 836991"/>
                <a:gd name="connsiteX1" fmla="*/ 507763 w 897235"/>
                <a:gd name="connsiteY1" fmla="*/ 319421 h 836991"/>
                <a:gd name="connsiteX2" fmla="*/ 48300 w 897235"/>
                <a:gd name="connsiteY2" fmla="*/ 350224 h 836991"/>
                <a:gd name="connsiteX3" fmla="*/ 42659 w 897235"/>
                <a:gd name="connsiteY3" fmla="*/ 121203 h 836991"/>
                <a:gd name="connsiteX4" fmla="*/ 703319 w 897235"/>
                <a:gd name="connsiteY4" fmla="*/ 3910 h 836991"/>
                <a:gd name="connsiteX5" fmla="*/ 821215 w 897235"/>
                <a:gd name="connsiteY5" fmla="*/ 104135 h 836991"/>
                <a:gd name="connsiteX6" fmla="*/ 840730 w 897235"/>
                <a:gd name="connsiteY6" fmla="*/ 836991 h 836991"/>
                <a:gd name="connsiteX0" fmla="*/ 485326 w 897235"/>
                <a:gd name="connsiteY0" fmla="*/ 811372 h 836991"/>
                <a:gd name="connsiteX1" fmla="*/ 507763 w 897235"/>
                <a:gd name="connsiteY1" fmla="*/ 319421 h 836991"/>
                <a:gd name="connsiteX2" fmla="*/ 48300 w 897235"/>
                <a:gd name="connsiteY2" fmla="*/ 350224 h 836991"/>
                <a:gd name="connsiteX3" fmla="*/ 42659 w 897235"/>
                <a:gd name="connsiteY3" fmla="*/ 121203 h 836991"/>
                <a:gd name="connsiteX4" fmla="*/ 703319 w 897235"/>
                <a:gd name="connsiteY4" fmla="*/ 3910 h 836991"/>
                <a:gd name="connsiteX5" fmla="*/ 821215 w 897235"/>
                <a:gd name="connsiteY5" fmla="*/ 104135 h 836991"/>
                <a:gd name="connsiteX6" fmla="*/ 840730 w 897235"/>
                <a:gd name="connsiteY6" fmla="*/ 836991 h 836991"/>
                <a:gd name="connsiteX0" fmla="*/ 494681 w 897235"/>
                <a:gd name="connsiteY0" fmla="*/ 833271 h 836991"/>
                <a:gd name="connsiteX1" fmla="*/ 507763 w 897235"/>
                <a:gd name="connsiteY1" fmla="*/ 319421 h 836991"/>
                <a:gd name="connsiteX2" fmla="*/ 48300 w 897235"/>
                <a:gd name="connsiteY2" fmla="*/ 350224 h 836991"/>
                <a:gd name="connsiteX3" fmla="*/ 42659 w 897235"/>
                <a:gd name="connsiteY3" fmla="*/ 121203 h 836991"/>
                <a:gd name="connsiteX4" fmla="*/ 703319 w 897235"/>
                <a:gd name="connsiteY4" fmla="*/ 3910 h 836991"/>
                <a:gd name="connsiteX5" fmla="*/ 821215 w 897235"/>
                <a:gd name="connsiteY5" fmla="*/ 104135 h 836991"/>
                <a:gd name="connsiteX6" fmla="*/ 840730 w 897235"/>
                <a:gd name="connsiteY6" fmla="*/ 836991 h 836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97235" h="836991">
                  <a:moveTo>
                    <a:pt x="494681" y="833271"/>
                  </a:moveTo>
                  <a:cubicBezTo>
                    <a:pt x="451921" y="742017"/>
                    <a:pt x="443070" y="530112"/>
                    <a:pt x="507763" y="319421"/>
                  </a:cubicBezTo>
                  <a:cubicBezTo>
                    <a:pt x="364969" y="346669"/>
                    <a:pt x="139148" y="389944"/>
                    <a:pt x="48300" y="350224"/>
                  </a:cubicBezTo>
                  <a:cubicBezTo>
                    <a:pt x="-6532" y="314799"/>
                    <a:pt x="-22800" y="179412"/>
                    <a:pt x="42659" y="121203"/>
                  </a:cubicBezTo>
                  <a:cubicBezTo>
                    <a:pt x="153191" y="23026"/>
                    <a:pt x="635985" y="-12688"/>
                    <a:pt x="703319" y="3910"/>
                  </a:cubicBezTo>
                  <a:cubicBezTo>
                    <a:pt x="770653" y="20508"/>
                    <a:pt x="813439" y="66929"/>
                    <a:pt x="821215" y="104135"/>
                  </a:cubicBezTo>
                  <a:cubicBezTo>
                    <a:pt x="946383" y="442837"/>
                    <a:pt x="890430" y="639819"/>
                    <a:pt x="840730" y="836991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8D08FA0A-F287-402D-B293-C76EFB53E0AB}"/>
              </a:ext>
            </a:extLst>
          </p:cNvPr>
          <p:cNvGrpSpPr/>
          <p:nvPr/>
        </p:nvGrpSpPr>
        <p:grpSpPr>
          <a:xfrm>
            <a:off x="6852188" y="4095132"/>
            <a:ext cx="2093356" cy="2361194"/>
            <a:chOff x="6852188" y="4095132"/>
            <a:chExt cx="2093356" cy="2361194"/>
          </a:xfrm>
        </p:grpSpPr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863CDA03-BA61-4EBE-8088-CDF9CDDB86DB}"/>
                </a:ext>
              </a:extLst>
            </p:cNvPr>
            <p:cNvSpPr/>
            <p:nvPr/>
          </p:nvSpPr>
          <p:spPr>
            <a:xfrm flipH="1">
              <a:off x="7666595" y="5202947"/>
              <a:ext cx="467840" cy="380772"/>
            </a:xfrm>
            <a:custGeom>
              <a:avLst/>
              <a:gdLst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6411 w 525992"/>
                <a:gd name="connsiteY8" fmla="*/ 240006 h 380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5992" h="380772">
                  <a:moveTo>
                    <a:pt x="160641" y="0"/>
                  </a:moveTo>
                  <a:lnTo>
                    <a:pt x="362085" y="0"/>
                  </a:lnTo>
                  <a:lnTo>
                    <a:pt x="386315" y="240006"/>
                  </a:lnTo>
                  <a:lnTo>
                    <a:pt x="519778" y="240006"/>
                  </a:lnTo>
                  <a:lnTo>
                    <a:pt x="525992" y="254756"/>
                  </a:lnTo>
                  <a:cubicBezTo>
                    <a:pt x="525992" y="324353"/>
                    <a:pt x="408245" y="380772"/>
                    <a:pt x="262996" y="380772"/>
                  </a:cubicBezTo>
                  <a:cubicBezTo>
                    <a:pt x="117747" y="380772"/>
                    <a:pt x="0" y="324353"/>
                    <a:pt x="0" y="254756"/>
                  </a:cubicBezTo>
                  <a:lnTo>
                    <a:pt x="6215" y="240006"/>
                  </a:lnTo>
                  <a:lnTo>
                    <a:pt x="136411" y="2400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3" name="片側の 2 つの角を丸めた四角形 144">
              <a:extLst>
                <a:ext uri="{FF2B5EF4-FFF2-40B4-BE49-F238E27FC236}">
                  <a16:creationId xmlns:a16="http://schemas.microsoft.com/office/drawing/2014/main" id="{5FC0260D-C41B-4AEA-915D-60B68BDF1B13}"/>
                </a:ext>
              </a:extLst>
            </p:cNvPr>
            <p:cNvSpPr/>
            <p:nvPr/>
          </p:nvSpPr>
          <p:spPr>
            <a:xfrm flipH="1">
              <a:off x="7408951" y="5435400"/>
              <a:ext cx="974009" cy="1020926"/>
            </a:xfrm>
            <a:prstGeom prst="round2SameRect">
              <a:avLst>
                <a:gd name="adj1" fmla="val 28536"/>
                <a:gd name="adj2" fmla="val 0"/>
              </a:avLst>
            </a:prstGeom>
            <a:pattFill prst="trellis">
              <a:fgClr>
                <a:srgbClr val="00206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2" name="円/楕円 256">
              <a:extLst>
                <a:ext uri="{FF2B5EF4-FFF2-40B4-BE49-F238E27FC236}">
                  <a16:creationId xmlns:a16="http://schemas.microsoft.com/office/drawing/2014/main" id="{2EDDD2CE-A20E-48D9-BD3B-D2A3A27EF3B1}"/>
                </a:ext>
              </a:extLst>
            </p:cNvPr>
            <p:cNvSpPr/>
            <p:nvPr/>
          </p:nvSpPr>
          <p:spPr>
            <a:xfrm rot="900000" flipH="1">
              <a:off x="8258178" y="4724985"/>
              <a:ext cx="221137" cy="344668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0" name="円/楕円 254">
              <a:extLst>
                <a:ext uri="{FF2B5EF4-FFF2-40B4-BE49-F238E27FC236}">
                  <a16:creationId xmlns:a16="http://schemas.microsoft.com/office/drawing/2014/main" id="{C35ACC7A-96CC-4818-AEE0-2728D720AC57}"/>
                </a:ext>
              </a:extLst>
            </p:cNvPr>
            <p:cNvSpPr/>
            <p:nvPr/>
          </p:nvSpPr>
          <p:spPr>
            <a:xfrm rot="20700000">
              <a:off x="7332900" y="4724985"/>
              <a:ext cx="221137" cy="344668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9" name="円/楕円 253">
              <a:extLst>
                <a:ext uri="{FF2B5EF4-FFF2-40B4-BE49-F238E27FC236}">
                  <a16:creationId xmlns:a16="http://schemas.microsoft.com/office/drawing/2014/main" id="{F5AB33CE-693D-46AE-8175-F5D038DB78D1}"/>
                </a:ext>
              </a:extLst>
            </p:cNvPr>
            <p:cNvSpPr/>
            <p:nvPr/>
          </p:nvSpPr>
          <p:spPr>
            <a:xfrm flipH="1">
              <a:off x="7443469" y="4267700"/>
              <a:ext cx="925279" cy="1081619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1F47A313-5E64-4E1B-9319-E94480A6B00A}"/>
                </a:ext>
              </a:extLst>
            </p:cNvPr>
            <p:cNvSpPr/>
            <p:nvPr/>
          </p:nvSpPr>
          <p:spPr>
            <a:xfrm>
              <a:off x="7315016" y="4095132"/>
              <a:ext cx="1182186" cy="1168768"/>
            </a:xfrm>
            <a:custGeom>
              <a:avLst/>
              <a:gdLst>
                <a:gd name="connsiteX0" fmla="*/ 684771 w 1182186"/>
                <a:gd name="connsiteY0" fmla="*/ 635 h 1168768"/>
                <a:gd name="connsiteX1" fmla="*/ 715256 w 1182186"/>
                <a:gd name="connsiteY1" fmla="*/ 10895 h 1168768"/>
                <a:gd name="connsiteX2" fmla="*/ 751035 w 1182186"/>
                <a:gd name="connsiteY2" fmla="*/ 47574 h 1168768"/>
                <a:gd name="connsiteX3" fmla="*/ 899272 w 1182186"/>
                <a:gd name="connsiteY3" fmla="*/ 100500 h 1168768"/>
                <a:gd name="connsiteX4" fmla="*/ 1068155 w 1182186"/>
                <a:gd name="connsiteY4" fmla="*/ 134360 h 1168768"/>
                <a:gd name="connsiteX5" fmla="*/ 1102870 w 1182186"/>
                <a:gd name="connsiteY5" fmla="*/ 282569 h 1168768"/>
                <a:gd name="connsiteX6" fmla="*/ 1103616 w 1182186"/>
                <a:gd name="connsiteY6" fmla="*/ 285289 h 1168768"/>
                <a:gd name="connsiteX7" fmla="*/ 1181550 w 1182186"/>
                <a:gd name="connsiteY7" fmla="*/ 388498 h 1168768"/>
                <a:gd name="connsiteX8" fmla="*/ 1138876 w 1182186"/>
                <a:gd name="connsiteY8" fmla="*/ 504614 h 1168768"/>
                <a:gd name="connsiteX9" fmla="*/ 1159084 w 1182186"/>
                <a:gd name="connsiteY9" fmla="*/ 617792 h 1168768"/>
                <a:gd name="connsiteX10" fmla="*/ 1145239 w 1182186"/>
                <a:gd name="connsiteY10" fmla="*/ 655075 h 1168768"/>
                <a:gd name="connsiteX11" fmla="*/ 1128307 w 1182186"/>
                <a:gd name="connsiteY11" fmla="*/ 676510 h 1168768"/>
                <a:gd name="connsiteX12" fmla="*/ 1129664 w 1182186"/>
                <a:gd name="connsiteY12" fmla="*/ 682669 h 1168768"/>
                <a:gd name="connsiteX13" fmla="*/ 1090740 w 1182186"/>
                <a:gd name="connsiteY13" fmla="*/ 789436 h 1168768"/>
                <a:gd name="connsiteX14" fmla="*/ 1109172 w 1182186"/>
                <a:gd name="connsiteY14" fmla="*/ 893502 h 1168768"/>
                <a:gd name="connsiteX15" fmla="*/ 1022908 w 1182186"/>
                <a:gd name="connsiteY15" fmla="*/ 970598 h 1168768"/>
                <a:gd name="connsiteX16" fmla="*/ 826705 w 1182186"/>
                <a:gd name="connsiteY16" fmla="*/ 1039876 h 1168768"/>
                <a:gd name="connsiteX17" fmla="*/ 694625 w 1182186"/>
                <a:gd name="connsiteY17" fmla="*/ 1109996 h 1168768"/>
                <a:gd name="connsiteX18" fmla="*/ 694247 w 1182186"/>
                <a:gd name="connsiteY18" fmla="*/ 1109807 h 1168768"/>
                <a:gd name="connsiteX19" fmla="*/ 683012 w 1182186"/>
                <a:gd name="connsiteY19" fmla="*/ 1127757 h 1168768"/>
                <a:gd name="connsiteX20" fmla="*/ 591092 w 1182186"/>
                <a:gd name="connsiteY20" fmla="*/ 1168768 h 1168768"/>
                <a:gd name="connsiteX21" fmla="*/ 499174 w 1182186"/>
                <a:gd name="connsiteY21" fmla="*/ 1127757 h 1168768"/>
                <a:gd name="connsiteX22" fmla="*/ 487938 w 1182186"/>
                <a:gd name="connsiteY22" fmla="*/ 1109808 h 1168768"/>
                <a:gd name="connsiteX23" fmla="*/ 487562 w 1182186"/>
                <a:gd name="connsiteY23" fmla="*/ 1109996 h 1168768"/>
                <a:gd name="connsiteX24" fmla="*/ 355479 w 1182186"/>
                <a:gd name="connsiteY24" fmla="*/ 1039876 h 1168768"/>
                <a:gd name="connsiteX25" fmla="*/ 159278 w 1182186"/>
                <a:gd name="connsiteY25" fmla="*/ 970598 h 1168768"/>
                <a:gd name="connsiteX26" fmla="*/ 73014 w 1182186"/>
                <a:gd name="connsiteY26" fmla="*/ 893502 h 1168768"/>
                <a:gd name="connsiteX27" fmla="*/ 91446 w 1182186"/>
                <a:gd name="connsiteY27" fmla="*/ 789436 h 1168768"/>
                <a:gd name="connsiteX28" fmla="*/ 52522 w 1182186"/>
                <a:gd name="connsiteY28" fmla="*/ 682669 h 1168768"/>
                <a:gd name="connsiteX29" fmla="*/ 53879 w 1182186"/>
                <a:gd name="connsiteY29" fmla="*/ 676511 h 1168768"/>
                <a:gd name="connsiteX30" fmla="*/ 36946 w 1182186"/>
                <a:gd name="connsiteY30" fmla="*/ 655075 h 1168768"/>
                <a:gd name="connsiteX31" fmla="*/ 23102 w 1182186"/>
                <a:gd name="connsiteY31" fmla="*/ 617792 h 1168768"/>
                <a:gd name="connsiteX32" fmla="*/ 43310 w 1182186"/>
                <a:gd name="connsiteY32" fmla="*/ 504614 h 1168768"/>
                <a:gd name="connsiteX33" fmla="*/ 636 w 1182186"/>
                <a:gd name="connsiteY33" fmla="*/ 388498 h 1168768"/>
                <a:gd name="connsiteX34" fmla="*/ 78570 w 1182186"/>
                <a:gd name="connsiteY34" fmla="*/ 285289 h 1168768"/>
                <a:gd name="connsiteX35" fmla="*/ 79314 w 1182186"/>
                <a:gd name="connsiteY35" fmla="*/ 282569 h 1168768"/>
                <a:gd name="connsiteX36" fmla="*/ 114031 w 1182186"/>
                <a:gd name="connsiteY36" fmla="*/ 134360 h 1168768"/>
                <a:gd name="connsiteX37" fmla="*/ 282914 w 1182186"/>
                <a:gd name="connsiteY37" fmla="*/ 100500 h 1168768"/>
                <a:gd name="connsiteX38" fmla="*/ 431151 w 1182186"/>
                <a:gd name="connsiteY38" fmla="*/ 47574 h 1168768"/>
                <a:gd name="connsiteX39" fmla="*/ 466930 w 1182186"/>
                <a:gd name="connsiteY39" fmla="*/ 10895 h 1168768"/>
                <a:gd name="connsiteX40" fmla="*/ 516977 w 1182186"/>
                <a:gd name="connsiteY40" fmla="*/ 2547 h 1168768"/>
                <a:gd name="connsiteX41" fmla="*/ 519536 w 1182186"/>
                <a:gd name="connsiteY41" fmla="*/ 1165 h 1168768"/>
                <a:gd name="connsiteX42" fmla="*/ 591093 w 1182186"/>
                <a:gd name="connsiteY42" fmla="*/ 35419 h 1168768"/>
                <a:gd name="connsiteX43" fmla="*/ 662651 w 1182186"/>
                <a:gd name="connsiteY43" fmla="*/ 1165 h 1168768"/>
                <a:gd name="connsiteX44" fmla="*/ 665209 w 1182186"/>
                <a:gd name="connsiteY44" fmla="*/ 2547 h 1168768"/>
                <a:gd name="connsiteX45" fmla="*/ 684771 w 1182186"/>
                <a:gd name="connsiteY45" fmla="*/ 635 h 1168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182186" h="1168768">
                  <a:moveTo>
                    <a:pt x="684771" y="635"/>
                  </a:moveTo>
                  <a:cubicBezTo>
                    <a:pt x="695082" y="1806"/>
                    <a:pt x="705373" y="5185"/>
                    <a:pt x="715256" y="10895"/>
                  </a:cubicBezTo>
                  <a:lnTo>
                    <a:pt x="751035" y="47574"/>
                  </a:lnTo>
                  <a:cubicBezTo>
                    <a:pt x="799841" y="2794"/>
                    <a:pt x="869585" y="25414"/>
                    <a:pt x="899272" y="100500"/>
                  </a:cubicBezTo>
                  <a:cubicBezTo>
                    <a:pt x="954499" y="57108"/>
                    <a:pt x="1024795" y="71188"/>
                    <a:pt x="1068155" y="134360"/>
                  </a:cubicBezTo>
                  <a:cubicBezTo>
                    <a:pt x="1095597" y="174356"/>
                    <a:pt x="1108330" y="228691"/>
                    <a:pt x="1102870" y="282569"/>
                  </a:cubicBezTo>
                  <a:cubicBezTo>
                    <a:pt x="1103112" y="283482"/>
                    <a:pt x="1103374" y="284376"/>
                    <a:pt x="1103616" y="285289"/>
                  </a:cubicBezTo>
                  <a:cubicBezTo>
                    <a:pt x="1144275" y="290929"/>
                    <a:pt x="1176633" y="333785"/>
                    <a:pt x="1181550" y="388498"/>
                  </a:cubicBezTo>
                  <a:cubicBezTo>
                    <a:pt x="1185741" y="435226"/>
                    <a:pt x="1168977" y="480843"/>
                    <a:pt x="1138876" y="504614"/>
                  </a:cubicBezTo>
                  <a:cubicBezTo>
                    <a:pt x="1160091" y="534919"/>
                    <a:pt x="1167767" y="577934"/>
                    <a:pt x="1159084" y="617792"/>
                  </a:cubicBezTo>
                  <a:cubicBezTo>
                    <a:pt x="1156087" y="631565"/>
                    <a:pt x="1151340" y="644109"/>
                    <a:pt x="1145239" y="655075"/>
                  </a:cubicBezTo>
                  <a:lnTo>
                    <a:pt x="1128307" y="676510"/>
                  </a:lnTo>
                  <a:lnTo>
                    <a:pt x="1129664" y="682669"/>
                  </a:lnTo>
                  <a:cubicBezTo>
                    <a:pt x="1133487" y="725635"/>
                    <a:pt x="1118196" y="767579"/>
                    <a:pt x="1090740" y="789436"/>
                  </a:cubicBezTo>
                  <a:cubicBezTo>
                    <a:pt x="1110091" y="817302"/>
                    <a:pt x="1117092" y="856853"/>
                    <a:pt x="1109172" y="893502"/>
                  </a:cubicBezTo>
                  <a:cubicBezTo>
                    <a:pt x="1098238" y="944156"/>
                    <a:pt x="1061757" y="976751"/>
                    <a:pt x="1022908" y="970598"/>
                  </a:cubicBezTo>
                  <a:cubicBezTo>
                    <a:pt x="983358" y="1064217"/>
                    <a:pt x="894851" y="1095461"/>
                    <a:pt x="826705" y="1039876"/>
                  </a:cubicBezTo>
                  <a:cubicBezTo>
                    <a:pt x="797835" y="1098438"/>
                    <a:pt x="745128" y="1126412"/>
                    <a:pt x="694625" y="1109996"/>
                  </a:cubicBezTo>
                  <a:lnTo>
                    <a:pt x="694247" y="1109807"/>
                  </a:lnTo>
                  <a:lnTo>
                    <a:pt x="683012" y="1127757"/>
                  </a:lnTo>
                  <a:cubicBezTo>
                    <a:pt x="659488" y="1153096"/>
                    <a:pt x="626989" y="1168768"/>
                    <a:pt x="591092" y="1168768"/>
                  </a:cubicBezTo>
                  <a:cubicBezTo>
                    <a:pt x="555196" y="1168768"/>
                    <a:pt x="522698" y="1153096"/>
                    <a:pt x="499174" y="1127757"/>
                  </a:cubicBezTo>
                  <a:lnTo>
                    <a:pt x="487938" y="1109808"/>
                  </a:lnTo>
                  <a:lnTo>
                    <a:pt x="487562" y="1109996"/>
                  </a:lnTo>
                  <a:cubicBezTo>
                    <a:pt x="437059" y="1126412"/>
                    <a:pt x="384351" y="1098438"/>
                    <a:pt x="355479" y="1039876"/>
                  </a:cubicBezTo>
                  <a:cubicBezTo>
                    <a:pt x="287335" y="1095461"/>
                    <a:pt x="198827" y="1064217"/>
                    <a:pt x="159278" y="970598"/>
                  </a:cubicBezTo>
                  <a:cubicBezTo>
                    <a:pt x="120428" y="976751"/>
                    <a:pt x="83948" y="944156"/>
                    <a:pt x="73014" y="893502"/>
                  </a:cubicBezTo>
                  <a:cubicBezTo>
                    <a:pt x="65092" y="856853"/>
                    <a:pt x="72094" y="817302"/>
                    <a:pt x="91446" y="789436"/>
                  </a:cubicBezTo>
                  <a:cubicBezTo>
                    <a:pt x="63990" y="767579"/>
                    <a:pt x="48699" y="725635"/>
                    <a:pt x="52522" y="682669"/>
                  </a:cubicBezTo>
                  <a:lnTo>
                    <a:pt x="53879" y="676511"/>
                  </a:lnTo>
                  <a:lnTo>
                    <a:pt x="36946" y="655075"/>
                  </a:lnTo>
                  <a:cubicBezTo>
                    <a:pt x="30846" y="644109"/>
                    <a:pt x="26099" y="631565"/>
                    <a:pt x="23102" y="617792"/>
                  </a:cubicBezTo>
                  <a:cubicBezTo>
                    <a:pt x="14417" y="577934"/>
                    <a:pt x="22093" y="534919"/>
                    <a:pt x="43310" y="504614"/>
                  </a:cubicBezTo>
                  <a:cubicBezTo>
                    <a:pt x="13208" y="480843"/>
                    <a:pt x="-3555" y="435226"/>
                    <a:pt x="636" y="388498"/>
                  </a:cubicBezTo>
                  <a:cubicBezTo>
                    <a:pt x="5552" y="333785"/>
                    <a:pt x="37910" y="290929"/>
                    <a:pt x="78570" y="285289"/>
                  </a:cubicBezTo>
                  <a:cubicBezTo>
                    <a:pt x="78812" y="284376"/>
                    <a:pt x="79073" y="283482"/>
                    <a:pt x="79314" y="282569"/>
                  </a:cubicBezTo>
                  <a:cubicBezTo>
                    <a:pt x="73854" y="228691"/>
                    <a:pt x="86589" y="174356"/>
                    <a:pt x="114031" y="134360"/>
                  </a:cubicBezTo>
                  <a:cubicBezTo>
                    <a:pt x="157389" y="71188"/>
                    <a:pt x="227687" y="57108"/>
                    <a:pt x="282914" y="100500"/>
                  </a:cubicBezTo>
                  <a:cubicBezTo>
                    <a:pt x="312601" y="25414"/>
                    <a:pt x="382344" y="2794"/>
                    <a:pt x="431151" y="47574"/>
                  </a:cubicBezTo>
                  <a:lnTo>
                    <a:pt x="466930" y="10895"/>
                  </a:lnTo>
                  <a:cubicBezTo>
                    <a:pt x="483162" y="1517"/>
                    <a:pt x="500496" y="-1575"/>
                    <a:pt x="516977" y="2547"/>
                  </a:cubicBezTo>
                  <a:cubicBezTo>
                    <a:pt x="517698" y="1533"/>
                    <a:pt x="518614" y="1339"/>
                    <a:pt x="519536" y="1165"/>
                  </a:cubicBezTo>
                  <a:cubicBezTo>
                    <a:pt x="546817" y="-4028"/>
                    <a:pt x="574071" y="8255"/>
                    <a:pt x="591093" y="35419"/>
                  </a:cubicBezTo>
                  <a:cubicBezTo>
                    <a:pt x="608115" y="8255"/>
                    <a:pt x="635368" y="-4028"/>
                    <a:pt x="662651" y="1165"/>
                  </a:cubicBezTo>
                  <a:cubicBezTo>
                    <a:pt x="663571" y="1339"/>
                    <a:pt x="664489" y="1533"/>
                    <a:pt x="665209" y="2547"/>
                  </a:cubicBezTo>
                  <a:cubicBezTo>
                    <a:pt x="671511" y="42"/>
                    <a:pt x="678145" y="-118"/>
                    <a:pt x="684771" y="635"/>
                  </a:cubicBezTo>
                  <a:close/>
                </a:path>
              </a:pathLst>
            </a:custGeom>
            <a:solidFill>
              <a:srgbClr val="7030A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84432361-B756-45C4-94E4-D1E481FC2F5E}"/>
                </a:ext>
              </a:extLst>
            </p:cNvPr>
            <p:cNvGrpSpPr/>
            <p:nvPr/>
          </p:nvGrpSpPr>
          <p:grpSpPr>
            <a:xfrm>
              <a:off x="6893916" y="4221025"/>
              <a:ext cx="728133" cy="1156267"/>
              <a:chOff x="990543" y="1311455"/>
              <a:chExt cx="728133" cy="1156267"/>
            </a:xfrm>
          </p:grpSpPr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E4B2EC12-AC14-4C41-A47E-AA6C6BDDCB2D}"/>
                  </a:ext>
                </a:extLst>
              </p:cNvPr>
              <p:cNvGrpSpPr/>
              <p:nvPr/>
            </p:nvGrpSpPr>
            <p:grpSpPr>
              <a:xfrm rot="634150" flipH="1">
                <a:off x="990543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150" name="グループ化 149">
                  <a:extLst>
                    <a:ext uri="{FF2B5EF4-FFF2-40B4-BE49-F238E27FC236}">
                      <a16:creationId xmlns:a16="http://schemas.microsoft.com/office/drawing/2014/main" id="{1633721A-11A8-4657-9C5F-47852FC66055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155" name="フリーフォーム: 図形 154">
                    <a:extLst>
                      <a:ext uri="{FF2B5EF4-FFF2-40B4-BE49-F238E27FC236}">
                        <a16:creationId xmlns:a16="http://schemas.microsoft.com/office/drawing/2014/main" id="{DBF8D4F0-C1DA-49D9-92E9-AB6BF1905C3F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6" name="フリーフォーム: 図形 155">
                    <a:extLst>
                      <a:ext uri="{FF2B5EF4-FFF2-40B4-BE49-F238E27FC236}">
                        <a16:creationId xmlns:a16="http://schemas.microsoft.com/office/drawing/2014/main" id="{8A4DF223-E113-439C-80DF-D81A5435079F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B310CE27-216A-4894-AA1D-D31D37665326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107875" y="531382"/>
                        <a:pt x="117088" y="451589"/>
                      </a:cubicBezTo>
                      <a:cubicBezTo>
                        <a:pt x="126301" y="371796"/>
                        <a:pt x="193156" y="229787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49" name="四角形: 角を丸くする 18">
                <a:extLst>
                  <a:ext uri="{FF2B5EF4-FFF2-40B4-BE49-F238E27FC236}">
                    <a16:creationId xmlns:a16="http://schemas.microsoft.com/office/drawing/2014/main" id="{4989083E-DB9B-460D-90DD-977F9F6B0279}"/>
                  </a:ext>
                </a:extLst>
              </p:cNvPr>
              <p:cNvSpPr/>
              <p:nvPr/>
            </p:nvSpPr>
            <p:spPr>
              <a:xfrm rot="19800000">
                <a:off x="1513956" y="1601827"/>
                <a:ext cx="204720" cy="116041"/>
              </a:xfrm>
              <a:custGeom>
                <a:avLst/>
                <a:gdLst>
                  <a:gd name="connsiteX0" fmla="*/ 0 w 261082"/>
                  <a:gd name="connsiteY0" fmla="*/ 56363 h 112725"/>
                  <a:gd name="connsiteX1" fmla="*/ 56363 w 261082"/>
                  <a:gd name="connsiteY1" fmla="*/ 0 h 112725"/>
                  <a:gd name="connsiteX2" fmla="*/ 204720 w 261082"/>
                  <a:gd name="connsiteY2" fmla="*/ 0 h 112725"/>
                  <a:gd name="connsiteX3" fmla="*/ 261083 w 261082"/>
                  <a:gd name="connsiteY3" fmla="*/ 56363 h 112725"/>
                  <a:gd name="connsiteX4" fmla="*/ 261082 w 261082"/>
                  <a:gd name="connsiteY4" fmla="*/ 56363 h 112725"/>
                  <a:gd name="connsiteX5" fmla="*/ 204719 w 261082"/>
                  <a:gd name="connsiteY5" fmla="*/ 112726 h 112725"/>
                  <a:gd name="connsiteX6" fmla="*/ 56363 w 261082"/>
                  <a:gd name="connsiteY6" fmla="*/ 112725 h 112725"/>
                  <a:gd name="connsiteX7" fmla="*/ 0 w 261082"/>
                  <a:gd name="connsiteY7" fmla="*/ 56362 h 112725"/>
                  <a:gd name="connsiteX8" fmla="*/ 0 w 261082"/>
                  <a:gd name="connsiteY8" fmla="*/ 56363 h 112725"/>
                  <a:gd name="connsiteX0" fmla="*/ 0 w 261083"/>
                  <a:gd name="connsiteY0" fmla="*/ 56362 h 112726"/>
                  <a:gd name="connsiteX1" fmla="*/ 56363 w 261083"/>
                  <a:gd name="connsiteY1" fmla="*/ 0 h 112726"/>
                  <a:gd name="connsiteX2" fmla="*/ 204720 w 261083"/>
                  <a:gd name="connsiteY2" fmla="*/ 0 h 112726"/>
                  <a:gd name="connsiteX3" fmla="*/ 261083 w 261083"/>
                  <a:gd name="connsiteY3" fmla="*/ 56363 h 112726"/>
                  <a:gd name="connsiteX4" fmla="*/ 261082 w 261083"/>
                  <a:gd name="connsiteY4" fmla="*/ 56363 h 112726"/>
                  <a:gd name="connsiteX5" fmla="*/ 204719 w 261083"/>
                  <a:gd name="connsiteY5" fmla="*/ 112726 h 112726"/>
                  <a:gd name="connsiteX6" fmla="*/ 56363 w 261083"/>
                  <a:gd name="connsiteY6" fmla="*/ 112725 h 112726"/>
                  <a:gd name="connsiteX7" fmla="*/ 0 w 261083"/>
                  <a:gd name="connsiteY7" fmla="*/ 56362 h 112726"/>
                  <a:gd name="connsiteX0" fmla="*/ 0 w 261083"/>
                  <a:gd name="connsiteY0" fmla="*/ 56362 h 147802"/>
                  <a:gd name="connsiteX1" fmla="*/ 56363 w 261083"/>
                  <a:gd name="connsiteY1" fmla="*/ 0 h 147802"/>
                  <a:gd name="connsiteX2" fmla="*/ 204720 w 261083"/>
                  <a:gd name="connsiteY2" fmla="*/ 0 h 147802"/>
                  <a:gd name="connsiteX3" fmla="*/ 261083 w 261083"/>
                  <a:gd name="connsiteY3" fmla="*/ 56363 h 147802"/>
                  <a:gd name="connsiteX4" fmla="*/ 261082 w 261083"/>
                  <a:gd name="connsiteY4" fmla="*/ 56363 h 147802"/>
                  <a:gd name="connsiteX5" fmla="*/ 204719 w 261083"/>
                  <a:gd name="connsiteY5" fmla="*/ 112726 h 147802"/>
                  <a:gd name="connsiteX6" fmla="*/ 56363 w 261083"/>
                  <a:gd name="connsiteY6" fmla="*/ 112725 h 147802"/>
                  <a:gd name="connsiteX7" fmla="*/ 91440 w 261083"/>
                  <a:gd name="connsiteY7" fmla="*/ 147802 h 147802"/>
                  <a:gd name="connsiteX0" fmla="*/ 28500 w 233220"/>
                  <a:gd name="connsiteY0" fmla="*/ 0 h 147802"/>
                  <a:gd name="connsiteX1" fmla="*/ 176857 w 233220"/>
                  <a:gd name="connsiteY1" fmla="*/ 0 h 147802"/>
                  <a:gd name="connsiteX2" fmla="*/ 233220 w 233220"/>
                  <a:gd name="connsiteY2" fmla="*/ 56363 h 147802"/>
                  <a:gd name="connsiteX3" fmla="*/ 233219 w 233220"/>
                  <a:gd name="connsiteY3" fmla="*/ 56363 h 147802"/>
                  <a:gd name="connsiteX4" fmla="*/ 176856 w 233220"/>
                  <a:gd name="connsiteY4" fmla="*/ 112726 h 147802"/>
                  <a:gd name="connsiteX5" fmla="*/ 28500 w 233220"/>
                  <a:gd name="connsiteY5" fmla="*/ 112725 h 147802"/>
                  <a:gd name="connsiteX6" fmla="*/ 63577 w 233220"/>
                  <a:gd name="connsiteY6" fmla="*/ 147802 h 147802"/>
                  <a:gd name="connsiteX0" fmla="*/ 0 w 204720"/>
                  <a:gd name="connsiteY0" fmla="*/ 0 h 112726"/>
                  <a:gd name="connsiteX1" fmla="*/ 148357 w 204720"/>
                  <a:gd name="connsiteY1" fmla="*/ 0 h 112726"/>
                  <a:gd name="connsiteX2" fmla="*/ 204720 w 204720"/>
                  <a:gd name="connsiteY2" fmla="*/ 56363 h 112726"/>
                  <a:gd name="connsiteX3" fmla="*/ 204719 w 204720"/>
                  <a:gd name="connsiteY3" fmla="*/ 56363 h 112726"/>
                  <a:gd name="connsiteX4" fmla="*/ 148356 w 204720"/>
                  <a:gd name="connsiteY4" fmla="*/ 112726 h 112726"/>
                  <a:gd name="connsiteX5" fmla="*/ 0 w 204720"/>
                  <a:gd name="connsiteY5" fmla="*/ 112725 h 112726"/>
                  <a:gd name="connsiteX0" fmla="*/ 51407 w 204720"/>
                  <a:gd name="connsiteY0" fmla="*/ 0 h 116041"/>
                  <a:gd name="connsiteX1" fmla="*/ 148357 w 204720"/>
                  <a:gd name="connsiteY1" fmla="*/ 3315 h 116041"/>
                  <a:gd name="connsiteX2" fmla="*/ 204720 w 204720"/>
                  <a:gd name="connsiteY2" fmla="*/ 59678 h 116041"/>
                  <a:gd name="connsiteX3" fmla="*/ 204719 w 204720"/>
                  <a:gd name="connsiteY3" fmla="*/ 59678 h 116041"/>
                  <a:gd name="connsiteX4" fmla="*/ 148356 w 204720"/>
                  <a:gd name="connsiteY4" fmla="*/ 116041 h 116041"/>
                  <a:gd name="connsiteX5" fmla="*/ 0 w 204720"/>
                  <a:gd name="connsiteY5" fmla="*/ 116040 h 116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720" h="116041">
                    <a:moveTo>
                      <a:pt x="51407" y="0"/>
                    </a:moveTo>
                    <a:lnTo>
                      <a:pt x="148357" y="3315"/>
                    </a:lnTo>
                    <a:cubicBezTo>
                      <a:pt x="179485" y="3315"/>
                      <a:pt x="204720" y="28550"/>
                      <a:pt x="204720" y="59678"/>
                    </a:cubicBezTo>
                    <a:lnTo>
                      <a:pt x="204719" y="59678"/>
                    </a:lnTo>
                    <a:cubicBezTo>
                      <a:pt x="204719" y="90806"/>
                      <a:pt x="179484" y="116041"/>
                      <a:pt x="148356" y="116041"/>
                    </a:cubicBezTo>
                    <a:lnTo>
                      <a:pt x="0" y="1160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6F2B2A87-B82B-4AA0-89D7-A32F055964DA}"/>
                </a:ext>
              </a:extLst>
            </p:cNvPr>
            <p:cNvGrpSpPr/>
            <p:nvPr/>
          </p:nvGrpSpPr>
          <p:grpSpPr>
            <a:xfrm flipH="1">
              <a:off x="8175682" y="4221025"/>
              <a:ext cx="728133" cy="1156267"/>
              <a:chOff x="990543" y="1311455"/>
              <a:chExt cx="728133" cy="1156267"/>
            </a:xfrm>
          </p:grpSpPr>
          <p:grpSp>
            <p:nvGrpSpPr>
              <p:cNvPr id="158" name="グループ化 157">
                <a:extLst>
                  <a:ext uri="{FF2B5EF4-FFF2-40B4-BE49-F238E27FC236}">
                    <a16:creationId xmlns:a16="http://schemas.microsoft.com/office/drawing/2014/main" id="{7B56BC35-B7AD-4C9F-9599-9029D77F2ABC}"/>
                  </a:ext>
                </a:extLst>
              </p:cNvPr>
              <p:cNvGrpSpPr/>
              <p:nvPr/>
            </p:nvGrpSpPr>
            <p:grpSpPr>
              <a:xfrm rot="634150" flipH="1">
                <a:off x="990543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160" name="グループ化 159">
                  <a:extLst>
                    <a:ext uri="{FF2B5EF4-FFF2-40B4-BE49-F238E27FC236}">
                      <a16:creationId xmlns:a16="http://schemas.microsoft.com/office/drawing/2014/main" id="{278C0561-554E-4F32-9457-B17B371F1F07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162" name="フリーフォーム: 図形 161">
                    <a:extLst>
                      <a:ext uri="{FF2B5EF4-FFF2-40B4-BE49-F238E27FC236}">
                        <a16:creationId xmlns:a16="http://schemas.microsoft.com/office/drawing/2014/main" id="{C3E4AC85-6723-4F21-BB1E-AF8D5185071B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3" name="フリーフォーム: 図形 162">
                    <a:extLst>
                      <a:ext uri="{FF2B5EF4-FFF2-40B4-BE49-F238E27FC236}">
                        <a16:creationId xmlns:a16="http://schemas.microsoft.com/office/drawing/2014/main" id="{299E6A6F-964A-4A00-A114-DF6B94D232D5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E7C59950-ED7F-4454-AE01-B05DE9B933F6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107875" y="531382"/>
                        <a:pt x="117088" y="451589"/>
                      </a:cubicBezTo>
                      <a:cubicBezTo>
                        <a:pt x="126301" y="371796"/>
                        <a:pt x="193156" y="229787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59" name="四角形: 角を丸くする 18">
                <a:extLst>
                  <a:ext uri="{FF2B5EF4-FFF2-40B4-BE49-F238E27FC236}">
                    <a16:creationId xmlns:a16="http://schemas.microsoft.com/office/drawing/2014/main" id="{8CBD7569-3DD6-4C42-9CE1-EA6928773784}"/>
                  </a:ext>
                </a:extLst>
              </p:cNvPr>
              <p:cNvSpPr/>
              <p:nvPr/>
            </p:nvSpPr>
            <p:spPr>
              <a:xfrm rot="19800000">
                <a:off x="1513956" y="1601827"/>
                <a:ext cx="204720" cy="116041"/>
              </a:xfrm>
              <a:custGeom>
                <a:avLst/>
                <a:gdLst>
                  <a:gd name="connsiteX0" fmla="*/ 0 w 261082"/>
                  <a:gd name="connsiteY0" fmla="*/ 56363 h 112725"/>
                  <a:gd name="connsiteX1" fmla="*/ 56363 w 261082"/>
                  <a:gd name="connsiteY1" fmla="*/ 0 h 112725"/>
                  <a:gd name="connsiteX2" fmla="*/ 204720 w 261082"/>
                  <a:gd name="connsiteY2" fmla="*/ 0 h 112725"/>
                  <a:gd name="connsiteX3" fmla="*/ 261083 w 261082"/>
                  <a:gd name="connsiteY3" fmla="*/ 56363 h 112725"/>
                  <a:gd name="connsiteX4" fmla="*/ 261082 w 261082"/>
                  <a:gd name="connsiteY4" fmla="*/ 56363 h 112725"/>
                  <a:gd name="connsiteX5" fmla="*/ 204719 w 261082"/>
                  <a:gd name="connsiteY5" fmla="*/ 112726 h 112725"/>
                  <a:gd name="connsiteX6" fmla="*/ 56363 w 261082"/>
                  <a:gd name="connsiteY6" fmla="*/ 112725 h 112725"/>
                  <a:gd name="connsiteX7" fmla="*/ 0 w 261082"/>
                  <a:gd name="connsiteY7" fmla="*/ 56362 h 112725"/>
                  <a:gd name="connsiteX8" fmla="*/ 0 w 261082"/>
                  <a:gd name="connsiteY8" fmla="*/ 56363 h 112725"/>
                  <a:gd name="connsiteX0" fmla="*/ 0 w 261083"/>
                  <a:gd name="connsiteY0" fmla="*/ 56362 h 112726"/>
                  <a:gd name="connsiteX1" fmla="*/ 56363 w 261083"/>
                  <a:gd name="connsiteY1" fmla="*/ 0 h 112726"/>
                  <a:gd name="connsiteX2" fmla="*/ 204720 w 261083"/>
                  <a:gd name="connsiteY2" fmla="*/ 0 h 112726"/>
                  <a:gd name="connsiteX3" fmla="*/ 261083 w 261083"/>
                  <a:gd name="connsiteY3" fmla="*/ 56363 h 112726"/>
                  <a:gd name="connsiteX4" fmla="*/ 261082 w 261083"/>
                  <a:gd name="connsiteY4" fmla="*/ 56363 h 112726"/>
                  <a:gd name="connsiteX5" fmla="*/ 204719 w 261083"/>
                  <a:gd name="connsiteY5" fmla="*/ 112726 h 112726"/>
                  <a:gd name="connsiteX6" fmla="*/ 56363 w 261083"/>
                  <a:gd name="connsiteY6" fmla="*/ 112725 h 112726"/>
                  <a:gd name="connsiteX7" fmla="*/ 0 w 261083"/>
                  <a:gd name="connsiteY7" fmla="*/ 56362 h 112726"/>
                  <a:gd name="connsiteX0" fmla="*/ 0 w 261083"/>
                  <a:gd name="connsiteY0" fmla="*/ 56362 h 147802"/>
                  <a:gd name="connsiteX1" fmla="*/ 56363 w 261083"/>
                  <a:gd name="connsiteY1" fmla="*/ 0 h 147802"/>
                  <a:gd name="connsiteX2" fmla="*/ 204720 w 261083"/>
                  <a:gd name="connsiteY2" fmla="*/ 0 h 147802"/>
                  <a:gd name="connsiteX3" fmla="*/ 261083 w 261083"/>
                  <a:gd name="connsiteY3" fmla="*/ 56363 h 147802"/>
                  <a:gd name="connsiteX4" fmla="*/ 261082 w 261083"/>
                  <a:gd name="connsiteY4" fmla="*/ 56363 h 147802"/>
                  <a:gd name="connsiteX5" fmla="*/ 204719 w 261083"/>
                  <a:gd name="connsiteY5" fmla="*/ 112726 h 147802"/>
                  <a:gd name="connsiteX6" fmla="*/ 56363 w 261083"/>
                  <a:gd name="connsiteY6" fmla="*/ 112725 h 147802"/>
                  <a:gd name="connsiteX7" fmla="*/ 91440 w 261083"/>
                  <a:gd name="connsiteY7" fmla="*/ 147802 h 147802"/>
                  <a:gd name="connsiteX0" fmla="*/ 28500 w 233220"/>
                  <a:gd name="connsiteY0" fmla="*/ 0 h 147802"/>
                  <a:gd name="connsiteX1" fmla="*/ 176857 w 233220"/>
                  <a:gd name="connsiteY1" fmla="*/ 0 h 147802"/>
                  <a:gd name="connsiteX2" fmla="*/ 233220 w 233220"/>
                  <a:gd name="connsiteY2" fmla="*/ 56363 h 147802"/>
                  <a:gd name="connsiteX3" fmla="*/ 233219 w 233220"/>
                  <a:gd name="connsiteY3" fmla="*/ 56363 h 147802"/>
                  <a:gd name="connsiteX4" fmla="*/ 176856 w 233220"/>
                  <a:gd name="connsiteY4" fmla="*/ 112726 h 147802"/>
                  <a:gd name="connsiteX5" fmla="*/ 28500 w 233220"/>
                  <a:gd name="connsiteY5" fmla="*/ 112725 h 147802"/>
                  <a:gd name="connsiteX6" fmla="*/ 63577 w 233220"/>
                  <a:gd name="connsiteY6" fmla="*/ 147802 h 147802"/>
                  <a:gd name="connsiteX0" fmla="*/ 0 w 204720"/>
                  <a:gd name="connsiteY0" fmla="*/ 0 h 112726"/>
                  <a:gd name="connsiteX1" fmla="*/ 148357 w 204720"/>
                  <a:gd name="connsiteY1" fmla="*/ 0 h 112726"/>
                  <a:gd name="connsiteX2" fmla="*/ 204720 w 204720"/>
                  <a:gd name="connsiteY2" fmla="*/ 56363 h 112726"/>
                  <a:gd name="connsiteX3" fmla="*/ 204719 w 204720"/>
                  <a:gd name="connsiteY3" fmla="*/ 56363 h 112726"/>
                  <a:gd name="connsiteX4" fmla="*/ 148356 w 204720"/>
                  <a:gd name="connsiteY4" fmla="*/ 112726 h 112726"/>
                  <a:gd name="connsiteX5" fmla="*/ 0 w 204720"/>
                  <a:gd name="connsiteY5" fmla="*/ 112725 h 112726"/>
                  <a:gd name="connsiteX0" fmla="*/ 51407 w 204720"/>
                  <a:gd name="connsiteY0" fmla="*/ 0 h 116041"/>
                  <a:gd name="connsiteX1" fmla="*/ 148357 w 204720"/>
                  <a:gd name="connsiteY1" fmla="*/ 3315 h 116041"/>
                  <a:gd name="connsiteX2" fmla="*/ 204720 w 204720"/>
                  <a:gd name="connsiteY2" fmla="*/ 59678 h 116041"/>
                  <a:gd name="connsiteX3" fmla="*/ 204719 w 204720"/>
                  <a:gd name="connsiteY3" fmla="*/ 59678 h 116041"/>
                  <a:gd name="connsiteX4" fmla="*/ 148356 w 204720"/>
                  <a:gd name="connsiteY4" fmla="*/ 116041 h 116041"/>
                  <a:gd name="connsiteX5" fmla="*/ 0 w 204720"/>
                  <a:gd name="connsiteY5" fmla="*/ 116040 h 116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720" h="116041">
                    <a:moveTo>
                      <a:pt x="51407" y="0"/>
                    </a:moveTo>
                    <a:lnTo>
                      <a:pt x="148357" y="3315"/>
                    </a:lnTo>
                    <a:cubicBezTo>
                      <a:pt x="179485" y="3315"/>
                      <a:pt x="204720" y="28550"/>
                      <a:pt x="204720" y="59678"/>
                    </a:cubicBezTo>
                    <a:lnTo>
                      <a:pt x="204719" y="59678"/>
                    </a:lnTo>
                    <a:cubicBezTo>
                      <a:pt x="204719" y="90806"/>
                      <a:pt x="179484" y="116041"/>
                      <a:pt x="148356" y="116041"/>
                    </a:cubicBezTo>
                    <a:lnTo>
                      <a:pt x="0" y="1160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0CC2BF79-86B1-456F-A021-8DDBCA374A5D}"/>
                </a:ext>
              </a:extLst>
            </p:cNvPr>
            <p:cNvSpPr/>
            <p:nvPr/>
          </p:nvSpPr>
          <p:spPr>
            <a:xfrm rot="3600000">
              <a:off x="8123921" y="4801263"/>
              <a:ext cx="816717" cy="826528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6717" h="826528">
                  <a:moveTo>
                    <a:pt x="443772" y="826528"/>
                  </a:moveTo>
                  <a:lnTo>
                    <a:pt x="471695" y="296500"/>
                  </a:lnTo>
                  <a:lnTo>
                    <a:pt x="43314" y="378244"/>
                  </a:lnTo>
                  <a:lnTo>
                    <a:pt x="0" y="119223"/>
                  </a:lnTo>
                  <a:cubicBezTo>
                    <a:pt x="220220" y="80125"/>
                    <a:pt x="593326" y="-14668"/>
                    <a:pt x="660660" y="1930"/>
                  </a:cubicBezTo>
                  <a:cubicBezTo>
                    <a:pt x="727994" y="18528"/>
                    <a:pt x="770780" y="64949"/>
                    <a:pt x="778556" y="102155"/>
                  </a:cubicBezTo>
                  <a:cubicBezTo>
                    <a:pt x="786332" y="139361"/>
                    <a:pt x="803997" y="585070"/>
                    <a:pt x="816717" y="826528"/>
                  </a:cubicBezTo>
                </a:path>
              </a:pathLst>
            </a:custGeom>
            <a:pattFill prst="trellis">
              <a:fgClr>
                <a:srgbClr val="00206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8B77D9BA-82C3-463E-A17A-2366500E88FD}"/>
                </a:ext>
              </a:extLst>
            </p:cNvPr>
            <p:cNvSpPr/>
            <p:nvPr/>
          </p:nvSpPr>
          <p:spPr>
            <a:xfrm rot="18000000" flipH="1">
              <a:off x="6857093" y="4801263"/>
              <a:ext cx="816717" cy="826528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6717" h="826528">
                  <a:moveTo>
                    <a:pt x="443772" y="826528"/>
                  </a:moveTo>
                  <a:lnTo>
                    <a:pt x="471695" y="296500"/>
                  </a:lnTo>
                  <a:lnTo>
                    <a:pt x="43314" y="378244"/>
                  </a:lnTo>
                  <a:lnTo>
                    <a:pt x="0" y="119223"/>
                  </a:lnTo>
                  <a:cubicBezTo>
                    <a:pt x="220220" y="80125"/>
                    <a:pt x="593326" y="-14668"/>
                    <a:pt x="660660" y="1930"/>
                  </a:cubicBezTo>
                  <a:cubicBezTo>
                    <a:pt x="727994" y="18528"/>
                    <a:pt x="770780" y="64949"/>
                    <a:pt x="778556" y="102155"/>
                  </a:cubicBezTo>
                  <a:cubicBezTo>
                    <a:pt x="786332" y="139361"/>
                    <a:pt x="803997" y="585070"/>
                    <a:pt x="816717" y="826528"/>
                  </a:cubicBezTo>
                </a:path>
              </a:pathLst>
            </a:custGeom>
            <a:pattFill prst="trellis">
              <a:fgClr>
                <a:srgbClr val="00206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66" name="グループ化 165">
            <a:extLst>
              <a:ext uri="{FF2B5EF4-FFF2-40B4-BE49-F238E27FC236}">
                <a16:creationId xmlns:a16="http://schemas.microsoft.com/office/drawing/2014/main" id="{4387C5B9-35FC-4739-BC54-EE16FE7176AF}"/>
              </a:ext>
            </a:extLst>
          </p:cNvPr>
          <p:cNvGrpSpPr/>
          <p:nvPr/>
        </p:nvGrpSpPr>
        <p:grpSpPr>
          <a:xfrm>
            <a:off x="1616180" y="1282530"/>
            <a:ext cx="842284" cy="1090645"/>
            <a:chOff x="1566452" y="1049625"/>
            <a:chExt cx="842284" cy="1090645"/>
          </a:xfrm>
        </p:grpSpPr>
        <p:sp>
          <p:nvSpPr>
            <p:cNvPr id="167" name="楕円 22">
              <a:extLst>
                <a:ext uri="{FF2B5EF4-FFF2-40B4-BE49-F238E27FC236}">
                  <a16:creationId xmlns:a16="http://schemas.microsoft.com/office/drawing/2014/main" id="{A1FE8BBF-751C-41A0-9124-30CBF396DE0F}"/>
                </a:ext>
              </a:extLst>
            </p:cNvPr>
            <p:cNvSpPr/>
            <p:nvPr/>
          </p:nvSpPr>
          <p:spPr>
            <a:xfrm>
              <a:off x="1994768" y="150493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楕円 22">
              <a:extLst>
                <a:ext uri="{FF2B5EF4-FFF2-40B4-BE49-F238E27FC236}">
                  <a16:creationId xmlns:a16="http://schemas.microsoft.com/office/drawing/2014/main" id="{BD940B19-58EB-483B-94EC-775EAB98A755}"/>
                </a:ext>
              </a:extLst>
            </p:cNvPr>
            <p:cNvSpPr/>
            <p:nvPr/>
          </p:nvSpPr>
          <p:spPr>
            <a:xfrm>
              <a:off x="1566452" y="197355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楕円 22">
              <a:extLst>
                <a:ext uri="{FF2B5EF4-FFF2-40B4-BE49-F238E27FC236}">
                  <a16:creationId xmlns:a16="http://schemas.microsoft.com/office/drawing/2014/main" id="{6AFD98F2-14C2-42D2-930A-B57FAC5D5FCB}"/>
                </a:ext>
              </a:extLst>
            </p:cNvPr>
            <p:cNvSpPr/>
            <p:nvPr/>
          </p:nvSpPr>
          <p:spPr>
            <a:xfrm>
              <a:off x="1652177" y="1049625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楕円 22">
              <a:extLst>
                <a:ext uri="{FF2B5EF4-FFF2-40B4-BE49-F238E27FC236}">
                  <a16:creationId xmlns:a16="http://schemas.microsoft.com/office/drawing/2014/main" id="{430B770C-D1F1-42F2-A86A-633B6B286090}"/>
                </a:ext>
              </a:extLst>
            </p:cNvPr>
            <p:cNvSpPr/>
            <p:nvPr/>
          </p:nvSpPr>
          <p:spPr>
            <a:xfrm>
              <a:off x="2260688" y="1859669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楕円 22">
              <a:extLst>
                <a:ext uri="{FF2B5EF4-FFF2-40B4-BE49-F238E27FC236}">
                  <a16:creationId xmlns:a16="http://schemas.microsoft.com/office/drawing/2014/main" id="{1F41BDE2-8A3D-439A-9C04-19D39E47C6BE}"/>
                </a:ext>
              </a:extLst>
            </p:cNvPr>
            <p:cNvSpPr/>
            <p:nvPr/>
          </p:nvSpPr>
          <p:spPr>
            <a:xfrm>
              <a:off x="2298788" y="1335794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5" name="グループ化 174">
            <a:extLst>
              <a:ext uri="{FF2B5EF4-FFF2-40B4-BE49-F238E27FC236}">
                <a16:creationId xmlns:a16="http://schemas.microsoft.com/office/drawing/2014/main" id="{AD3C17C4-7363-49BC-B38C-0A7E49A140E7}"/>
              </a:ext>
            </a:extLst>
          </p:cNvPr>
          <p:cNvGrpSpPr/>
          <p:nvPr/>
        </p:nvGrpSpPr>
        <p:grpSpPr>
          <a:xfrm>
            <a:off x="4670530" y="1282530"/>
            <a:ext cx="842284" cy="1090645"/>
            <a:chOff x="1566452" y="1049625"/>
            <a:chExt cx="842284" cy="1090645"/>
          </a:xfrm>
        </p:grpSpPr>
        <p:sp>
          <p:nvSpPr>
            <p:cNvPr id="176" name="楕円 22">
              <a:extLst>
                <a:ext uri="{FF2B5EF4-FFF2-40B4-BE49-F238E27FC236}">
                  <a16:creationId xmlns:a16="http://schemas.microsoft.com/office/drawing/2014/main" id="{CC2C4FA6-ED5D-4CBA-B1E1-74890C94C21E}"/>
                </a:ext>
              </a:extLst>
            </p:cNvPr>
            <p:cNvSpPr/>
            <p:nvPr/>
          </p:nvSpPr>
          <p:spPr>
            <a:xfrm>
              <a:off x="1994768" y="150493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楕円 22">
              <a:extLst>
                <a:ext uri="{FF2B5EF4-FFF2-40B4-BE49-F238E27FC236}">
                  <a16:creationId xmlns:a16="http://schemas.microsoft.com/office/drawing/2014/main" id="{F810468A-7E99-4775-BB30-682E68847108}"/>
                </a:ext>
              </a:extLst>
            </p:cNvPr>
            <p:cNvSpPr/>
            <p:nvPr/>
          </p:nvSpPr>
          <p:spPr>
            <a:xfrm>
              <a:off x="1566452" y="197355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楕円 22">
              <a:extLst>
                <a:ext uri="{FF2B5EF4-FFF2-40B4-BE49-F238E27FC236}">
                  <a16:creationId xmlns:a16="http://schemas.microsoft.com/office/drawing/2014/main" id="{06716E7C-B3FE-4C68-B67B-F9362768B3C5}"/>
                </a:ext>
              </a:extLst>
            </p:cNvPr>
            <p:cNvSpPr/>
            <p:nvPr/>
          </p:nvSpPr>
          <p:spPr>
            <a:xfrm>
              <a:off x="1652177" y="1049625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楕円 22">
              <a:extLst>
                <a:ext uri="{FF2B5EF4-FFF2-40B4-BE49-F238E27FC236}">
                  <a16:creationId xmlns:a16="http://schemas.microsoft.com/office/drawing/2014/main" id="{3C9C70D4-5790-4510-A07F-7F2E44CF1512}"/>
                </a:ext>
              </a:extLst>
            </p:cNvPr>
            <p:cNvSpPr/>
            <p:nvPr/>
          </p:nvSpPr>
          <p:spPr>
            <a:xfrm>
              <a:off x="2260688" y="1859669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楕円 22">
              <a:extLst>
                <a:ext uri="{FF2B5EF4-FFF2-40B4-BE49-F238E27FC236}">
                  <a16:creationId xmlns:a16="http://schemas.microsoft.com/office/drawing/2014/main" id="{A2075D37-2337-45A7-9FA6-548C3969011C}"/>
                </a:ext>
              </a:extLst>
            </p:cNvPr>
            <p:cNvSpPr/>
            <p:nvPr/>
          </p:nvSpPr>
          <p:spPr>
            <a:xfrm>
              <a:off x="2298788" y="1335794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7DCF5853-9978-462B-991B-91DFE0941961}"/>
              </a:ext>
            </a:extLst>
          </p:cNvPr>
          <p:cNvGrpSpPr/>
          <p:nvPr/>
        </p:nvGrpSpPr>
        <p:grpSpPr>
          <a:xfrm>
            <a:off x="7534380" y="1282530"/>
            <a:ext cx="842284" cy="1090645"/>
            <a:chOff x="1566452" y="1049625"/>
            <a:chExt cx="842284" cy="1090645"/>
          </a:xfrm>
        </p:grpSpPr>
        <p:sp>
          <p:nvSpPr>
            <p:cNvPr id="188" name="楕円 22">
              <a:extLst>
                <a:ext uri="{FF2B5EF4-FFF2-40B4-BE49-F238E27FC236}">
                  <a16:creationId xmlns:a16="http://schemas.microsoft.com/office/drawing/2014/main" id="{64FE0791-3A1C-429A-9D64-E19CD85E7F33}"/>
                </a:ext>
              </a:extLst>
            </p:cNvPr>
            <p:cNvSpPr/>
            <p:nvPr/>
          </p:nvSpPr>
          <p:spPr>
            <a:xfrm>
              <a:off x="1994768" y="150493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楕円 22">
              <a:extLst>
                <a:ext uri="{FF2B5EF4-FFF2-40B4-BE49-F238E27FC236}">
                  <a16:creationId xmlns:a16="http://schemas.microsoft.com/office/drawing/2014/main" id="{29DDA919-0A4D-4F47-B0B1-1C378955696A}"/>
                </a:ext>
              </a:extLst>
            </p:cNvPr>
            <p:cNvSpPr/>
            <p:nvPr/>
          </p:nvSpPr>
          <p:spPr>
            <a:xfrm>
              <a:off x="1566452" y="197355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楕円 22">
              <a:extLst>
                <a:ext uri="{FF2B5EF4-FFF2-40B4-BE49-F238E27FC236}">
                  <a16:creationId xmlns:a16="http://schemas.microsoft.com/office/drawing/2014/main" id="{0C37A1F3-45D5-4314-AFF2-86E395BC50FF}"/>
                </a:ext>
              </a:extLst>
            </p:cNvPr>
            <p:cNvSpPr/>
            <p:nvPr/>
          </p:nvSpPr>
          <p:spPr>
            <a:xfrm>
              <a:off x="1652177" y="1049625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楕円 22">
              <a:extLst>
                <a:ext uri="{FF2B5EF4-FFF2-40B4-BE49-F238E27FC236}">
                  <a16:creationId xmlns:a16="http://schemas.microsoft.com/office/drawing/2014/main" id="{38124162-DA1C-4E77-A976-61980F543088}"/>
                </a:ext>
              </a:extLst>
            </p:cNvPr>
            <p:cNvSpPr/>
            <p:nvPr/>
          </p:nvSpPr>
          <p:spPr>
            <a:xfrm>
              <a:off x="2260688" y="1859669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楕円 22">
              <a:extLst>
                <a:ext uri="{FF2B5EF4-FFF2-40B4-BE49-F238E27FC236}">
                  <a16:creationId xmlns:a16="http://schemas.microsoft.com/office/drawing/2014/main" id="{DE5826AE-7C68-486D-8ED6-5D647B6A2946}"/>
                </a:ext>
              </a:extLst>
            </p:cNvPr>
            <p:cNvSpPr/>
            <p:nvPr/>
          </p:nvSpPr>
          <p:spPr>
            <a:xfrm>
              <a:off x="2298788" y="1335794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3" name="グループ化 192">
            <a:extLst>
              <a:ext uri="{FF2B5EF4-FFF2-40B4-BE49-F238E27FC236}">
                <a16:creationId xmlns:a16="http://schemas.microsoft.com/office/drawing/2014/main" id="{06485803-601D-4D5A-A403-000192FABC8B}"/>
              </a:ext>
            </a:extLst>
          </p:cNvPr>
          <p:cNvGrpSpPr/>
          <p:nvPr/>
        </p:nvGrpSpPr>
        <p:grpSpPr>
          <a:xfrm>
            <a:off x="1616180" y="4215221"/>
            <a:ext cx="842284" cy="1090645"/>
            <a:chOff x="1566452" y="1049625"/>
            <a:chExt cx="842284" cy="1090645"/>
          </a:xfrm>
        </p:grpSpPr>
        <p:sp>
          <p:nvSpPr>
            <p:cNvPr id="194" name="楕円 22">
              <a:extLst>
                <a:ext uri="{FF2B5EF4-FFF2-40B4-BE49-F238E27FC236}">
                  <a16:creationId xmlns:a16="http://schemas.microsoft.com/office/drawing/2014/main" id="{CE6C674B-D6B3-48D3-8D27-92E6CA5D3A15}"/>
                </a:ext>
              </a:extLst>
            </p:cNvPr>
            <p:cNvSpPr/>
            <p:nvPr/>
          </p:nvSpPr>
          <p:spPr>
            <a:xfrm>
              <a:off x="1994768" y="150493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楕円 22">
              <a:extLst>
                <a:ext uri="{FF2B5EF4-FFF2-40B4-BE49-F238E27FC236}">
                  <a16:creationId xmlns:a16="http://schemas.microsoft.com/office/drawing/2014/main" id="{AD8E31E2-DA24-4522-B2E2-7D9DDF7FDDB5}"/>
                </a:ext>
              </a:extLst>
            </p:cNvPr>
            <p:cNvSpPr/>
            <p:nvPr/>
          </p:nvSpPr>
          <p:spPr>
            <a:xfrm>
              <a:off x="1566452" y="197355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楕円 22">
              <a:extLst>
                <a:ext uri="{FF2B5EF4-FFF2-40B4-BE49-F238E27FC236}">
                  <a16:creationId xmlns:a16="http://schemas.microsoft.com/office/drawing/2014/main" id="{7D0CB102-A7CB-4698-AEB4-8210CE616A43}"/>
                </a:ext>
              </a:extLst>
            </p:cNvPr>
            <p:cNvSpPr/>
            <p:nvPr/>
          </p:nvSpPr>
          <p:spPr>
            <a:xfrm>
              <a:off x="1652177" y="1049625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楕円 22">
              <a:extLst>
                <a:ext uri="{FF2B5EF4-FFF2-40B4-BE49-F238E27FC236}">
                  <a16:creationId xmlns:a16="http://schemas.microsoft.com/office/drawing/2014/main" id="{E143BD43-9901-4A84-AD18-8EA212A90FD2}"/>
                </a:ext>
              </a:extLst>
            </p:cNvPr>
            <p:cNvSpPr/>
            <p:nvPr/>
          </p:nvSpPr>
          <p:spPr>
            <a:xfrm>
              <a:off x="2260688" y="1859669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楕円 22">
              <a:extLst>
                <a:ext uri="{FF2B5EF4-FFF2-40B4-BE49-F238E27FC236}">
                  <a16:creationId xmlns:a16="http://schemas.microsoft.com/office/drawing/2014/main" id="{369C5085-F599-4B52-AAD9-E2D2427A070D}"/>
                </a:ext>
              </a:extLst>
            </p:cNvPr>
            <p:cNvSpPr/>
            <p:nvPr/>
          </p:nvSpPr>
          <p:spPr>
            <a:xfrm>
              <a:off x="2298788" y="1335794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C742FEB8-5004-4C70-8077-C03B644F030C}"/>
              </a:ext>
            </a:extLst>
          </p:cNvPr>
          <p:cNvGrpSpPr/>
          <p:nvPr/>
        </p:nvGrpSpPr>
        <p:grpSpPr>
          <a:xfrm>
            <a:off x="4670530" y="4215221"/>
            <a:ext cx="842284" cy="1090645"/>
            <a:chOff x="1566452" y="1049625"/>
            <a:chExt cx="842284" cy="1090645"/>
          </a:xfrm>
        </p:grpSpPr>
        <p:sp>
          <p:nvSpPr>
            <p:cNvPr id="201" name="楕円 22">
              <a:extLst>
                <a:ext uri="{FF2B5EF4-FFF2-40B4-BE49-F238E27FC236}">
                  <a16:creationId xmlns:a16="http://schemas.microsoft.com/office/drawing/2014/main" id="{ED69187F-6429-4949-A785-9EFDEC799CA3}"/>
                </a:ext>
              </a:extLst>
            </p:cNvPr>
            <p:cNvSpPr/>
            <p:nvPr/>
          </p:nvSpPr>
          <p:spPr>
            <a:xfrm>
              <a:off x="1994768" y="150493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楕円 22">
              <a:extLst>
                <a:ext uri="{FF2B5EF4-FFF2-40B4-BE49-F238E27FC236}">
                  <a16:creationId xmlns:a16="http://schemas.microsoft.com/office/drawing/2014/main" id="{D7C1FFBD-0725-4B88-BDF9-3FC0839F90D8}"/>
                </a:ext>
              </a:extLst>
            </p:cNvPr>
            <p:cNvSpPr/>
            <p:nvPr/>
          </p:nvSpPr>
          <p:spPr>
            <a:xfrm>
              <a:off x="1566452" y="197355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楕円 22">
              <a:extLst>
                <a:ext uri="{FF2B5EF4-FFF2-40B4-BE49-F238E27FC236}">
                  <a16:creationId xmlns:a16="http://schemas.microsoft.com/office/drawing/2014/main" id="{72B4B2CE-593B-42AE-BE47-A7FB573A6801}"/>
                </a:ext>
              </a:extLst>
            </p:cNvPr>
            <p:cNvSpPr/>
            <p:nvPr/>
          </p:nvSpPr>
          <p:spPr>
            <a:xfrm>
              <a:off x="1652177" y="1049625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楕円 22">
              <a:extLst>
                <a:ext uri="{FF2B5EF4-FFF2-40B4-BE49-F238E27FC236}">
                  <a16:creationId xmlns:a16="http://schemas.microsoft.com/office/drawing/2014/main" id="{D8801FD9-192E-491A-9AB9-2D2CADA5DA93}"/>
                </a:ext>
              </a:extLst>
            </p:cNvPr>
            <p:cNvSpPr/>
            <p:nvPr/>
          </p:nvSpPr>
          <p:spPr>
            <a:xfrm>
              <a:off x="2260688" y="1859669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楕円 22">
              <a:extLst>
                <a:ext uri="{FF2B5EF4-FFF2-40B4-BE49-F238E27FC236}">
                  <a16:creationId xmlns:a16="http://schemas.microsoft.com/office/drawing/2014/main" id="{A13591BE-C69F-4165-8E10-49EA049546EB}"/>
                </a:ext>
              </a:extLst>
            </p:cNvPr>
            <p:cNvSpPr/>
            <p:nvPr/>
          </p:nvSpPr>
          <p:spPr>
            <a:xfrm>
              <a:off x="2298788" y="1335794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9" name="グループ化 208">
            <a:extLst>
              <a:ext uri="{FF2B5EF4-FFF2-40B4-BE49-F238E27FC236}">
                <a16:creationId xmlns:a16="http://schemas.microsoft.com/office/drawing/2014/main" id="{8B871E4C-C33A-4004-B61F-46A6FC7DA153}"/>
              </a:ext>
            </a:extLst>
          </p:cNvPr>
          <p:cNvGrpSpPr/>
          <p:nvPr/>
        </p:nvGrpSpPr>
        <p:grpSpPr>
          <a:xfrm>
            <a:off x="7534380" y="4215221"/>
            <a:ext cx="842284" cy="1090645"/>
            <a:chOff x="1566452" y="1049625"/>
            <a:chExt cx="842284" cy="1090645"/>
          </a:xfrm>
        </p:grpSpPr>
        <p:sp>
          <p:nvSpPr>
            <p:cNvPr id="212" name="楕円 22">
              <a:extLst>
                <a:ext uri="{FF2B5EF4-FFF2-40B4-BE49-F238E27FC236}">
                  <a16:creationId xmlns:a16="http://schemas.microsoft.com/office/drawing/2014/main" id="{8DFE90F3-824F-4C3A-8A45-3FD82422ACA7}"/>
                </a:ext>
              </a:extLst>
            </p:cNvPr>
            <p:cNvSpPr/>
            <p:nvPr/>
          </p:nvSpPr>
          <p:spPr>
            <a:xfrm>
              <a:off x="1994768" y="150493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楕円 22">
              <a:extLst>
                <a:ext uri="{FF2B5EF4-FFF2-40B4-BE49-F238E27FC236}">
                  <a16:creationId xmlns:a16="http://schemas.microsoft.com/office/drawing/2014/main" id="{88D5F810-F8C6-4482-8369-326CB55F18E9}"/>
                </a:ext>
              </a:extLst>
            </p:cNvPr>
            <p:cNvSpPr/>
            <p:nvPr/>
          </p:nvSpPr>
          <p:spPr>
            <a:xfrm>
              <a:off x="1566452" y="197355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楕円 22">
              <a:extLst>
                <a:ext uri="{FF2B5EF4-FFF2-40B4-BE49-F238E27FC236}">
                  <a16:creationId xmlns:a16="http://schemas.microsoft.com/office/drawing/2014/main" id="{A2F8C1BF-D961-4F0E-84D7-4653A6B8C7DE}"/>
                </a:ext>
              </a:extLst>
            </p:cNvPr>
            <p:cNvSpPr/>
            <p:nvPr/>
          </p:nvSpPr>
          <p:spPr>
            <a:xfrm>
              <a:off x="1652177" y="1049625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楕円 22">
              <a:extLst>
                <a:ext uri="{FF2B5EF4-FFF2-40B4-BE49-F238E27FC236}">
                  <a16:creationId xmlns:a16="http://schemas.microsoft.com/office/drawing/2014/main" id="{E2D7B6F6-BE78-4335-A513-DDE666B64D7A}"/>
                </a:ext>
              </a:extLst>
            </p:cNvPr>
            <p:cNvSpPr/>
            <p:nvPr/>
          </p:nvSpPr>
          <p:spPr>
            <a:xfrm>
              <a:off x="2260688" y="1859669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楕円 22">
              <a:extLst>
                <a:ext uri="{FF2B5EF4-FFF2-40B4-BE49-F238E27FC236}">
                  <a16:creationId xmlns:a16="http://schemas.microsoft.com/office/drawing/2014/main" id="{D87733A6-6C6F-4E73-9002-CD94A6955E93}"/>
                </a:ext>
              </a:extLst>
            </p:cNvPr>
            <p:cNvSpPr/>
            <p:nvPr/>
          </p:nvSpPr>
          <p:spPr>
            <a:xfrm>
              <a:off x="2298788" y="1335794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55587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CB36689-1B1D-48DE-9E13-48CC8205AF53}"/>
              </a:ext>
            </a:extLst>
          </p:cNvPr>
          <p:cNvGrpSpPr/>
          <p:nvPr/>
        </p:nvGrpSpPr>
        <p:grpSpPr>
          <a:xfrm>
            <a:off x="948815" y="1152474"/>
            <a:ext cx="2144217" cy="2379798"/>
            <a:chOff x="948815" y="1152474"/>
            <a:chExt cx="2144217" cy="2379798"/>
          </a:xfrm>
        </p:grpSpPr>
        <p:sp>
          <p:nvSpPr>
            <p:cNvPr id="43" name="円/楕円 177">
              <a:extLst>
                <a:ext uri="{FF2B5EF4-FFF2-40B4-BE49-F238E27FC236}">
                  <a16:creationId xmlns:a16="http://schemas.microsoft.com/office/drawing/2014/main" id="{E3D30D9A-8313-4264-8299-4E7FE878F419}"/>
                </a:ext>
              </a:extLst>
            </p:cNvPr>
            <p:cNvSpPr/>
            <p:nvPr/>
          </p:nvSpPr>
          <p:spPr>
            <a:xfrm rot="900000" flipH="1">
              <a:off x="2364334" y="1779075"/>
              <a:ext cx="219609" cy="342286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" name="円/楕円 175">
              <a:extLst>
                <a:ext uri="{FF2B5EF4-FFF2-40B4-BE49-F238E27FC236}">
                  <a16:creationId xmlns:a16="http://schemas.microsoft.com/office/drawing/2014/main" id="{28818498-881C-49B9-96AC-D2CBD7F00FBB}"/>
                </a:ext>
              </a:extLst>
            </p:cNvPr>
            <p:cNvSpPr/>
            <p:nvPr/>
          </p:nvSpPr>
          <p:spPr>
            <a:xfrm rot="20700000">
              <a:off x="1445453" y="1779075"/>
              <a:ext cx="219609" cy="342286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507E95E3-3D51-466C-8F7F-F09A4C12B170}"/>
                </a:ext>
              </a:extLst>
            </p:cNvPr>
            <p:cNvSpPr/>
            <p:nvPr/>
          </p:nvSpPr>
          <p:spPr>
            <a:xfrm flipH="1">
              <a:off x="1541951" y="1324951"/>
              <a:ext cx="945498" cy="1361658"/>
            </a:xfrm>
            <a:custGeom>
              <a:avLst/>
              <a:gdLst>
                <a:gd name="connsiteX0" fmla="*/ 472749 w 945498"/>
                <a:gd name="connsiteY0" fmla="*/ 0 h 1361658"/>
                <a:gd name="connsiteX1" fmla="*/ 0 w 945498"/>
                <a:gd name="connsiteY1" fmla="*/ 537072 h 1361658"/>
                <a:gd name="connsiteX2" fmla="*/ 288734 w 945498"/>
                <a:gd name="connsiteY2" fmla="*/ 1031938 h 1361658"/>
                <a:gd name="connsiteX3" fmla="*/ 349511 w 945498"/>
                <a:gd name="connsiteY3" fmla="*/ 1053372 h 1361658"/>
                <a:gd name="connsiteX4" fmla="*/ 336758 w 945498"/>
                <a:gd name="connsiteY4" fmla="*/ 1198695 h 1361658"/>
                <a:gd name="connsiteX5" fmla="*/ 205737 w 945498"/>
                <a:gd name="connsiteY5" fmla="*/ 1198695 h 1361658"/>
                <a:gd name="connsiteX6" fmla="*/ 199483 w 945498"/>
                <a:gd name="connsiteY6" fmla="*/ 1215771 h 1361658"/>
                <a:gd name="connsiteX7" fmla="*/ 464144 w 945498"/>
                <a:gd name="connsiteY7" fmla="*/ 1361658 h 1361658"/>
                <a:gd name="connsiteX8" fmla="*/ 728805 w 945498"/>
                <a:gd name="connsiteY8" fmla="*/ 1215771 h 1361658"/>
                <a:gd name="connsiteX9" fmla="*/ 722552 w 945498"/>
                <a:gd name="connsiteY9" fmla="*/ 1198695 h 1361658"/>
                <a:gd name="connsiteX10" fmla="*/ 588244 w 945498"/>
                <a:gd name="connsiteY10" fmla="*/ 1198695 h 1361658"/>
                <a:gd name="connsiteX11" fmla="*/ 576106 w 945498"/>
                <a:gd name="connsiteY11" fmla="*/ 1060383 h 1361658"/>
                <a:gd name="connsiteX12" fmla="*/ 656764 w 945498"/>
                <a:gd name="connsiteY12" fmla="*/ 1031938 h 1361658"/>
                <a:gd name="connsiteX13" fmla="*/ 945498 w 945498"/>
                <a:gd name="connsiteY13" fmla="*/ 537072 h 1361658"/>
                <a:gd name="connsiteX14" fmla="*/ 472749 w 945498"/>
                <a:gd name="connsiteY14" fmla="*/ 0 h 1361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45498" h="1361658">
                  <a:moveTo>
                    <a:pt x="472749" y="0"/>
                  </a:moveTo>
                  <a:cubicBezTo>
                    <a:pt x="211657" y="0"/>
                    <a:pt x="0" y="240455"/>
                    <a:pt x="0" y="537072"/>
                  </a:cubicBezTo>
                  <a:cubicBezTo>
                    <a:pt x="0" y="759535"/>
                    <a:pt x="119057" y="950406"/>
                    <a:pt x="288734" y="1031938"/>
                  </a:cubicBezTo>
                  <a:lnTo>
                    <a:pt x="349511" y="1053372"/>
                  </a:lnTo>
                  <a:lnTo>
                    <a:pt x="336758" y="1198695"/>
                  </a:lnTo>
                  <a:lnTo>
                    <a:pt x="205737" y="1198695"/>
                  </a:lnTo>
                  <a:lnTo>
                    <a:pt x="199483" y="1215771"/>
                  </a:lnTo>
                  <a:cubicBezTo>
                    <a:pt x="199483" y="1296342"/>
                    <a:pt x="317976" y="1361658"/>
                    <a:pt x="464144" y="1361658"/>
                  </a:cubicBezTo>
                  <a:cubicBezTo>
                    <a:pt x="610313" y="1361658"/>
                    <a:pt x="728805" y="1296342"/>
                    <a:pt x="728805" y="1215771"/>
                  </a:cubicBezTo>
                  <a:lnTo>
                    <a:pt x="722552" y="1198695"/>
                  </a:lnTo>
                  <a:lnTo>
                    <a:pt x="588244" y="1198695"/>
                  </a:lnTo>
                  <a:lnTo>
                    <a:pt x="576106" y="1060383"/>
                  </a:lnTo>
                  <a:lnTo>
                    <a:pt x="656764" y="1031938"/>
                  </a:lnTo>
                  <a:cubicBezTo>
                    <a:pt x="826441" y="950406"/>
                    <a:pt x="945498" y="759535"/>
                    <a:pt x="945498" y="537072"/>
                  </a:cubicBezTo>
                  <a:cubicBezTo>
                    <a:pt x="945498" y="240455"/>
                    <a:pt x="733841" y="0"/>
                    <a:pt x="472749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50F3BDF5-65F8-4018-83A6-AE10E3DF173B}"/>
                </a:ext>
              </a:extLst>
            </p:cNvPr>
            <p:cNvSpPr/>
            <p:nvPr/>
          </p:nvSpPr>
          <p:spPr>
            <a:xfrm flipH="1">
              <a:off x="1518138" y="2503895"/>
              <a:ext cx="1024238" cy="1028377"/>
            </a:xfrm>
            <a:custGeom>
              <a:avLst/>
              <a:gdLst>
                <a:gd name="connsiteX0" fmla="*/ 614249 w 1024238"/>
                <a:gd name="connsiteY0" fmla="*/ 0 h 1028377"/>
                <a:gd name="connsiteX1" fmla="*/ 409989 w 1024238"/>
                <a:gd name="connsiteY1" fmla="*/ 0 h 1028377"/>
                <a:gd name="connsiteX2" fmla="*/ 315285 w 1024238"/>
                <a:gd name="connsiteY2" fmla="*/ 19120 h 1028377"/>
                <a:gd name="connsiteX3" fmla="*/ 296128 w 1024238"/>
                <a:gd name="connsiteY3" fmla="*/ 29518 h 1028377"/>
                <a:gd name="connsiteX4" fmla="*/ 296128 w 1024238"/>
                <a:gd name="connsiteY4" fmla="*/ 2563 h 1028377"/>
                <a:gd name="connsiteX5" fmla="*/ 0 w 1024238"/>
                <a:gd name="connsiteY5" fmla="*/ 362164 h 1028377"/>
                <a:gd name="connsiteX6" fmla="*/ 0 w 1024238"/>
                <a:gd name="connsiteY6" fmla="*/ 1028377 h 1028377"/>
                <a:gd name="connsiteX7" fmla="*/ 166687 w 1024238"/>
                <a:gd name="connsiteY7" fmla="*/ 1028377 h 1028377"/>
                <a:gd name="connsiteX8" fmla="*/ 296128 w 1024238"/>
                <a:gd name="connsiteY8" fmla="*/ 1028377 h 1028377"/>
                <a:gd name="connsiteX9" fmla="*/ 728110 w 1024238"/>
                <a:gd name="connsiteY9" fmla="*/ 1028377 h 1028377"/>
                <a:gd name="connsiteX10" fmla="*/ 857551 w 1024238"/>
                <a:gd name="connsiteY10" fmla="*/ 1028377 h 1028377"/>
                <a:gd name="connsiteX11" fmla="*/ 1024238 w 1024238"/>
                <a:gd name="connsiteY11" fmla="*/ 1028377 h 1028377"/>
                <a:gd name="connsiteX12" fmla="*/ 1024238 w 1024238"/>
                <a:gd name="connsiteY12" fmla="*/ 362164 h 1028377"/>
                <a:gd name="connsiteX13" fmla="*/ 728110 w 1024238"/>
                <a:gd name="connsiteY13" fmla="*/ 2563 h 1028377"/>
                <a:gd name="connsiteX14" fmla="*/ 728110 w 1024238"/>
                <a:gd name="connsiteY14" fmla="*/ 29518 h 1028377"/>
                <a:gd name="connsiteX15" fmla="*/ 708953 w 1024238"/>
                <a:gd name="connsiteY15" fmla="*/ 19120 h 1028377"/>
                <a:gd name="connsiteX16" fmla="*/ 614249 w 1024238"/>
                <a:gd name="connsiteY16" fmla="*/ 0 h 1028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24238" h="1028377">
                  <a:moveTo>
                    <a:pt x="614249" y="0"/>
                  </a:moveTo>
                  <a:lnTo>
                    <a:pt x="409989" y="0"/>
                  </a:lnTo>
                  <a:cubicBezTo>
                    <a:pt x="376396" y="0"/>
                    <a:pt x="344393" y="6808"/>
                    <a:pt x="315285" y="19120"/>
                  </a:cubicBezTo>
                  <a:lnTo>
                    <a:pt x="296128" y="29518"/>
                  </a:lnTo>
                  <a:lnTo>
                    <a:pt x="296128" y="2563"/>
                  </a:lnTo>
                  <a:cubicBezTo>
                    <a:pt x="130613" y="13987"/>
                    <a:pt x="0" y="170732"/>
                    <a:pt x="0" y="362164"/>
                  </a:cubicBezTo>
                  <a:lnTo>
                    <a:pt x="0" y="1028377"/>
                  </a:lnTo>
                  <a:lnTo>
                    <a:pt x="166687" y="1028377"/>
                  </a:lnTo>
                  <a:lnTo>
                    <a:pt x="296128" y="1028377"/>
                  </a:lnTo>
                  <a:lnTo>
                    <a:pt x="728110" y="1028377"/>
                  </a:lnTo>
                  <a:lnTo>
                    <a:pt x="857551" y="1028377"/>
                  </a:lnTo>
                  <a:lnTo>
                    <a:pt x="1024238" y="1028377"/>
                  </a:lnTo>
                  <a:lnTo>
                    <a:pt x="1024238" y="362164"/>
                  </a:lnTo>
                  <a:cubicBezTo>
                    <a:pt x="1024238" y="170732"/>
                    <a:pt x="893626" y="13987"/>
                    <a:pt x="728110" y="2563"/>
                  </a:cubicBezTo>
                  <a:lnTo>
                    <a:pt x="728110" y="29518"/>
                  </a:lnTo>
                  <a:lnTo>
                    <a:pt x="708953" y="19120"/>
                  </a:lnTo>
                  <a:cubicBezTo>
                    <a:pt x="679845" y="6808"/>
                    <a:pt x="647842" y="0"/>
                    <a:pt x="614249" y="0"/>
                  </a:cubicBezTo>
                  <a:close/>
                </a:path>
              </a:pathLst>
            </a:custGeom>
            <a:pattFill prst="plaid">
              <a:fgClr>
                <a:srgbClr val="FF0000"/>
              </a:fgClr>
              <a:bgClr>
                <a:srgbClr val="FF6699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1" name="フリーフォーム: 図形 210">
              <a:extLst>
                <a:ext uri="{FF2B5EF4-FFF2-40B4-BE49-F238E27FC236}">
                  <a16:creationId xmlns:a16="http://schemas.microsoft.com/office/drawing/2014/main" id="{FB4446CA-25BE-4623-AEA6-AFAE94F39B7D}"/>
                </a:ext>
              </a:extLst>
            </p:cNvPr>
            <p:cNvSpPr/>
            <p:nvPr/>
          </p:nvSpPr>
          <p:spPr>
            <a:xfrm>
              <a:off x="1725634" y="2451321"/>
              <a:ext cx="574654" cy="105365"/>
            </a:xfrm>
            <a:custGeom>
              <a:avLst/>
              <a:gdLst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0 w 1177358"/>
                <a:gd name="connsiteY11" fmla="*/ 312245 h 454225"/>
                <a:gd name="connsiteX12" fmla="*/ 172914 w 1177358"/>
                <a:gd name="connsiteY12" fmla="*/ 60799 h 454225"/>
                <a:gd name="connsiteX13" fmla="*/ 174303 w 1177358"/>
                <a:gd name="connsiteY13" fmla="*/ 60799 h 454225"/>
                <a:gd name="connsiteX14" fmla="*/ 194190 w 1177358"/>
                <a:gd name="connsiteY14" fmla="*/ 31303 h 454225"/>
                <a:gd name="connsiteX15" fmla="*/ 269763 w 1177358"/>
                <a:gd name="connsiteY15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172914 w 1177358"/>
                <a:gd name="connsiteY11" fmla="*/ 60799 h 454225"/>
                <a:gd name="connsiteX12" fmla="*/ 174303 w 1177358"/>
                <a:gd name="connsiteY12" fmla="*/ 60799 h 454225"/>
                <a:gd name="connsiteX13" fmla="*/ 194190 w 1177358"/>
                <a:gd name="connsiteY13" fmla="*/ 31303 h 454225"/>
                <a:gd name="connsiteX14" fmla="*/ 269763 w 1177358"/>
                <a:gd name="connsiteY14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7358 w 1177358"/>
                <a:gd name="connsiteY6" fmla="*/ 315990 h 454225"/>
                <a:gd name="connsiteX7" fmla="*/ 588679 w 1177358"/>
                <a:gd name="connsiteY7" fmla="*/ 454225 h 454225"/>
                <a:gd name="connsiteX8" fmla="*/ 0 w 1177358"/>
                <a:gd name="connsiteY8" fmla="*/ 315990 h 454225"/>
                <a:gd name="connsiteX9" fmla="*/ 2411 w 1177358"/>
                <a:gd name="connsiteY9" fmla="*/ 312245 h 454225"/>
                <a:gd name="connsiteX10" fmla="*/ 172914 w 1177358"/>
                <a:gd name="connsiteY10" fmla="*/ 60799 h 454225"/>
                <a:gd name="connsiteX11" fmla="*/ 174303 w 1177358"/>
                <a:gd name="connsiteY11" fmla="*/ 60799 h 454225"/>
                <a:gd name="connsiteX12" fmla="*/ 194190 w 1177358"/>
                <a:gd name="connsiteY12" fmla="*/ 31303 h 454225"/>
                <a:gd name="connsiteX13" fmla="*/ 269763 w 1177358"/>
                <a:gd name="connsiteY13" fmla="*/ 0 h 45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7358" h="454225">
                  <a:moveTo>
                    <a:pt x="269763" y="0"/>
                  </a:moveTo>
                  <a:lnTo>
                    <a:pt x="907595" y="0"/>
                  </a:lnTo>
                  <a:cubicBezTo>
                    <a:pt x="937109" y="0"/>
                    <a:pt x="963828" y="11962"/>
                    <a:pt x="983169" y="31303"/>
                  </a:cubicBezTo>
                  <a:lnTo>
                    <a:pt x="1003055" y="60799"/>
                  </a:lnTo>
                  <a:lnTo>
                    <a:pt x="1004444" y="60799"/>
                  </a:lnTo>
                  <a:lnTo>
                    <a:pt x="1177358" y="312245"/>
                  </a:lnTo>
                  <a:lnTo>
                    <a:pt x="1177358" y="315990"/>
                  </a:lnTo>
                  <a:cubicBezTo>
                    <a:pt x="1177358" y="392335"/>
                    <a:pt x="913797" y="454225"/>
                    <a:pt x="588679" y="454225"/>
                  </a:cubicBezTo>
                  <a:cubicBezTo>
                    <a:pt x="263561" y="454225"/>
                    <a:pt x="0" y="392335"/>
                    <a:pt x="0" y="315990"/>
                  </a:cubicBezTo>
                  <a:lnTo>
                    <a:pt x="2411" y="312245"/>
                  </a:lnTo>
                  <a:lnTo>
                    <a:pt x="172914" y="60799"/>
                  </a:lnTo>
                  <a:lnTo>
                    <a:pt x="174303" y="60799"/>
                  </a:lnTo>
                  <a:lnTo>
                    <a:pt x="194190" y="31303"/>
                  </a:lnTo>
                  <a:cubicBezTo>
                    <a:pt x="213530" y="11962"/>
                    <a:pt x="240250" y="0"/>
                    <a:pt x="269763" y="0"/>
                  </a:cubicBezTo>
                  <a:close/>
                </a:path>
              </a:pathLst>
            </a:custGeom>
            <a:solidFill>
              <a:srgbClr val="FF99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46F42849-66C5-493A-B25A-0C8042166995}"/>
                </a:ext>
              </a:extLst>
            </p:cNvPr>
            <p:cNvSpPr/>
            <p:nvPr/>
          </p:nvSpPr>
          <p:spPr>
            <a:xfrm flipH="1">
              <a:off x="1458189" y="1152474"/>
              <a:ext cx="1117919" cy="1298916"/>
            </a:xfrm>
            <a:custGeom>
              <a:avLst/>
              <a:gdLst>
                <a:gd name="connsiteX0" fmla="*/ 564194 w 1117919"/>
                <a:gd name="connsiteY0" fmla="*/ 0 h 1298916"/>
                <a:gd name="connsiteX1" fmla="*/ 253140 w 1117919"/>
                <a:gd name="connsiteY1" fmla="*/ 128843 h 1298916"/>
                <a:gd name="connsiteX2" fmla="*/ 230791 w 1117919"/>
                <a:gd name="connsiteY2" fmla="*/ 155930 h 1298916"/>
                <a:gd name="connsiteX3" fmla="*/ 193947 w 1117919"/>
                <a:gd name="connsiteY3" fmla="*/ 175929 h 1298916"/>
                <a:gd name="connsiteX4" fmla="*/ 0 w 1117919"/>
                <a:gd name="connsiteY4" fmla="*/ 540698 h 1298916"/>
                <a:gd name="connsiteX5" fmla="*/ 75128 w 1117919"/>
                <a:gd name="connsiteY5" fmla="*/ 786648 h 1298916"/>
                <a:gd name="connsiteX6" fmla="*/ 91466 w 1117919"/>
                <a:gd name="connsiteY6" fmla="*/ 806451 h 1298916"/>
                <a:gd name="connsiteX7" fmla="*/ 118481 w 1117919"/>
                <a:gd name="connsiteY7" fmla="*/ 882452 h 1298916"/>
                <a:gd name="connsiteX8" fmla="*/ 128562 w 1117919"/>
                <a:gd name="connsiteY8" fmla="*/ 899648 h 1298916"/>
                <a:gd name="connsiteX9" fmla="*/ 120177 w 1117919"/>
                <a:gd name="connsiteY9" fmla="*/ 936175 h 1298916"/>
                <a:gd name="connsiteX10" fmla="*/ 113191 w 1117919"/>
                <a:gd name="connsiteY10" fmla="*/ 1037809 h 1298916"/>
                <a:gd name="connsiteX11" fmla="*/ 202091 w 1117919"/>
                <a:gd name="connsiteY11" fmla="*/ 1298916 h 1298916"/>
                <a:gd name="connsiteX12" fmla="*/ 202091 w 1117919"/>
                <a:gd name="connsiteY12" fmla="*/ 1298914 h 1298916"/>
                <a:gd name="connsiteX13" fmla="*/ 157641 w 1117919"/>
                <a:gd name="connsiteY13" fmla="*/ 1037808 h 1298916"/>
                <a:gd name="connsiteX14" fmla="*/ 164371 w 1117919"/>
                <a:gd name="connsiteY14" fmla="*/ 954073 h 1298916"/>
                <a:gd name="connsiteX15" fmla="*/ 190757 w 1117919"/>
                <a:gd name="connsiteY15" fmla="*/ 986483 h 1298916"/>
                <a:gd name="connsiteX16" fmla="*/ 563147 w 1117919"/>
                <a:gd name="connsiteY16" fmla="*/ 1139847 h 1298916"/>
                <a:gd name="connsiteX17" fmla="*/ 928056 w 1117919"/>
                <a:gd name="connsiteY17" fmla="*/ 994209 h 1298916"/>
                <a:gd name="connsiteX18" fmla="*/ 964445 w 1117919"/>
                <a:gd name="connsiteY18" fmla="*/ 950625 h 1298916"/>
                <a:gd name="connsiteX19" fmla="*/ 971452 w 1117919"/>
                <a:gd name="connsiteY19" fmla="*/ 1037808 h 1298916"/>
                <a:gd name="connsiteX20" fmla="*/ 927002 w 1117919"/>
                <a:gd name="connsiteY20" fmla="*/ 1298914 h 1298916"/>
                <a:gd name="connsiteX21" fmla="*/ 927002 w 1117919"/>
                <a:gd name="connsiteY21" fmla="*/ 1298916 h 1298916"/>
                <a:gd name="connsiteX22" fmla="*/ 1015902 w 1117919"/>
                <a:gd name="connsiteY22" fmla="*/ 1037809 h 1298916"/>
                <a:gd name="connsiteX23" fmla="*/ 1008916 w 1117919"/>
                <a:gd name="connsiteY23" fmla="*/ 936175 h 1298916"/>
                <a:gd name="connsiteX24" fmla="*/ 999537 w 1117919"/>
                <a:gd name="connsiteY24" fmla="*/ 895319 h 1298916"/>
                <a:gd name="connsiteX25" fmla="*/ 1012263 w 1117919"/>
                <a:gd name="connsiteY25" fmla="*/ 872940 h 1298916"/>
                <a:gd name="connsiteX26" fmla="*/ 1035933 w 1117919"/>
                <a:gd name="connsiteY26" fmla="*/ 803344 h 1298916"/>
                <a:gd name="connsiteX27" fmla="*/ 1037058 w 1117919"/>
                <a:gd name="connsiteY27" fmla="*/ 793598 h 1298916"/>
                <a:gd name="connsiteX28" fmla="*/ 1042791 w 1117919"/>
                <a:gd name="connsiteY28" fmla="*/ 786648 h 1298916"/>
                <a:gd name="connsiteX29" fmla="*/ 1117919 w 1117919"/>
                <a:gd name="connsiteY29" fmla="*/ 540698 h 1298916"/>
                <a:gd name="connsiteX30" fmla="*/ 923972 w 1117919"/>
                <a:gd name="connsiteY30" fmla="*/ 175929 h 1298916"/>
                <a:gd name="connsiteX31" fmla="*/ 906088 w 1117919"/>
                <a:gd name="connsiteY31" fmla="*/ 166221 h 1298916"/>
                <a:gd name="connsiteX32" fmla="*/ 875248 w 1117919"/>
                <a:gd name="connsiteY32" fmla="*/ 128843 h 1298916"/>
                <a:gd name="connsiteX33" fmla="*/ 564194 w 1117919"/>
                <a:gd name="connsiteY33" fmla="*/ 0 h 1298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17919" h="1298916">
                  <a:moveTo>
                    <a:pt x="564194" y="0"/>
                  </a:moveTo>
                  <a:cubicBezTo>
                    <a:pt x="442720" y="0"/>
                    <a:pt x="332746" y="49237"/>
                    <a:pt x="253140" y="128843"/>
                  </a:cubicBezTo>
                  <a:lnTo>
                    <a:pt x="230791" y="155930"/>
                  </a:lnTo>
                  <a:lnTo>
                    <a:pt x="193947" y="175929"/>
                  </a:lnTo>
                  <a:cubicBezTo>
                    <a:pt x="76933" y="254981"/>
                    <a:pt x="0" y="388856"/>
                    <a:pt x="0" y="540698"/>
                  </a:cubicBezTo>
                  <a:cubicBezTo>
                    <a:pt x="0" y="631804"/>
                    <a:pt x="27696" y="716440"/>
                    <a:pt x="75128" y="786648"/>
                  </a:cubicBezTo>
                  <a:lnTo>
                    <a:pt x="91466" y="806451"/>
                  </a:lnTo>
                  <a:lnTo>
                    <a:pt x="118481" y="882452"/>
                  </a:lnTo>
                  <a:lnTo>
                    <a:pt x="128562" y="899648"/>
                  </a:lnTo>
                  <a:lnTo>
                    <a:pt x="120177" y="936175"/>
                  </a:lnTo>
                  <a:cubicBezTo>
                    <a:pt x="115679" y="967413"/>
                    <a:pt x="113191" y="1001758"/>
                    <a:pt x="113191" y="1037809"/>
                  </a:cubicBezTo>
                  <a:cubicBezTo>
                    <a:pt x="113191" y="1182014"/>
                    <a:pt x="152993" y="1298916"/>
                    <a:pt x="202091" y="1298916"/>
                  </a:cubicBezTo>
                  <a:lnTo>
                    <a:pt x="202091" y="1298914"/>
                  </a:lnTo>
                  <a:cubicBezTo>
                    <a:pt x="174109" y="1237276"/>
                    <a:pt x="157641" y="1140539"/>
                    <a:pt x="157641" y="1037808"/>
                  </a:cubicBezTo>
                  <a:lnTo>
                    <a:pt x="164371" y="954073"/>
                  </a:lnTo>
                  <a:lnTo>
                    <a:pt x="190757" y="986483"/>
                  </a:lnTo>
                  <a:cubicBezTo>
                    <a:pt x="279271" y="1080146"/>
                    <a:pt x="413226" y="1139847"/>
                    <a:pt x="563147" y="1139847"/>
                  </a:cubicBezTo>
                  <a:cubicBezTo>
                    <a:pt x="708904" y="1139847"/>
                    <a:pt x="839569" y="1083417"/>
                    <a:pt x="928056" y="994209"/>
                  </a:cubicBezTo>
                  <a:lnTo>
                    <a:pt x="964445" y="950625"/>
                  </a:lnTo>
                  <a:lnTo>
                    <a:pt x="971452" y="1037808"/>
                  </a:lnTo>
                  <a:cubicBezTo>
                    <a:pt x="971452" y="1140539"/>
                    <a:pt x="954984" y="1237276"/>
                    <a:pt x="927002" y="1298914"/>
                  </a:cubicBezTo>
                  <a:lnTo>
                    <a:pt x="927002" y="1298916"/>
                  </a:lnTo>
                  <a:cubicBezTo>
                    <a:pt x="976100" y="1298916"/>
                    <a:pt x="1015902" y="1182014"/>
                    <a:pt x="1015902" y="1037809"/>
                  </a:cubicBezTo>
                  <a:cubicBezTo>
                    <a:pt x="1015902" y="1001758"/>
                    <a:pt x="1013414" y="967413"/>
                    <a:pt x="1008916" y="936175"/>
                  </a:cubicBezTo>
                  <a:lnTo>
                    <a:pt x="999537" y="895319"/>
                  </a:lnTo>
                  <a:lnTo>
                    <a:pt x="1012263" y="872940"/>
                  </a:lnTo>
                  <a:cubicBezTo>
                    <a:pt x="1022346" y="850611"/>
                    <a:pt x="1030308" y="827349"/>
                    <a:pt x="1035933" y="803344"/>
                  </a:cubicBezTo>
                  <a:lnTo>
                    <a:pt x="1037058" y="793598"/>
                  </a:lnTo>
                  <a:lnTo>
                    <a:pt x="1042791" y="786648"/>
                  </a:lnTo>
                  <a:cubicBezTo>
                    <a:pt x="1090223" y="716440"/>
                    <a:pt x="1117919" y="631804"/>
                    <a:pt x="1117919" y="540698"/>
                  </a:cubicBezTo>
                  <a:cubicBezTo>
                    <a:pt x="1117919" y="388856"/>
                    <a:pt x="1040986" y="254981"/>
                    <a:pt x="923972" y="175929"/>
                  </a:cubicBezTo>
                  <a:lnTo>
                    <a:pt x="906088" y="166221"/>
                  </a:lnTo>
                  <a:lnTo>
                    <a:pt x="875248" y="128843"/>
                  </a:lnTo>
                  <a:cubicBezTo>
                    <a:pt x="795642" y="49237"/>
                    <a:pt x="685668" y="0"/>
                    <a:pt x="56419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029A6AF9-3CE4-4C88-9449-B78D960998AA}"/>
                </a:ext>
              </a:extLst>
            </p:cNvPr>
            <p:cNvGrpSpPr/>
            <p:nvPr/>
          </p:nvGrpSpPr>
          <p:grpSpPr>
            <a:xfrm>
              <a:off x="990543" y="1311455"/>
              <a:ext cx="728133" cy="1156267"/>
              <a:chOff x="990543" y="1311455"/>
              <a:chExt cx="728133" cy="1156267"/>
            </a:xfrm>
          </p:grpSpPr>
          <p:grpSp>
            <p:nvGrpSpPr>
              <p:cNvPr id="54" name="グループ化 53">
                <a:extLst>
                  <a:ext uri="{FF2B5EF4-FFF2-40B4-BE49-F238E27FC236}">
                    <a16:creationId xmlns:a16="http://schemas.microsoft.com/office/drawing/2014/main" id="{679C6807-6877-414A-B766-99F066D0B871}"/>
                  </a:ext>
                </a:extLst>
              </p:cNvPr>
              <p:cNvGrpSpPr/>
              <p:nvPr/>
            </p:nvGrpSpPr>
            <p:grpSpPr>
              <a:xfrm rot="634150" flipH="1">
                <a:off x="990543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56" name="グループ化 55">
                  <a:extLst>
                    <a:ext uri="{FF2B5EF4-FFF2-40B4-BE49-F238E27FC236}">
                      <a16:creationId xmlns:a16="http://schemas.microsoft.com/office/drawing/2014/main" id="{F90CD42A-45EF-4271-9D25-7DB1875CA56F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58" name="フリーフォーム: 図形 57">
                    <a:extLst>
                      <a:ext uri="{FF2B5EF4-FFF2-40B4-BE49-F238E27FC236}">
                        <a16:creationId xmlns:a16="http://schemas.microsoft.com/office/drawing/2014/main" id="{1A2D1917-836B-414B-95F3-889F891B0395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" name="フリーフォーム: 図形 58">
                    <a:extLst>
                      <a:ext uri="{FF2B5EF4-FFF2-40B4-BE49-F238E27FC236}">
                        <a16:creationId xmlns:a16="http://schemas.microsoft.com/office/drawing/2014/main" id="{A9D98A8D-AB2F-4E65-9E5C-531B90A01558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F9276A53-B938-4D03-A391-55F53F89515E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107875" y="531382"/>
                        <a:pt x="117088" y="451589"/>
                      </a:cubicBezTo>
                      <a:cubicBezTo>
                        <a:pt x="126301" y="371796"/>
                        <a:pt x="193156" y="229787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5" name="四角形: 角を丸くする 18">
                <a:extLst>
                  <a:ext uri="{FF2B5EF4-FFF2-40B4-BE49-F238E27FC236}">
                    <a16:creationId xmlns:a16="http://schemas.microsoft.com/office/drawing/2014/main" id="{488521CA-A822-4D1C-925A-D8DDA50F1FB6}"/>
                  </a:ext>
                </a:extLst>
              </p:cNvPr>
              <p:cNvSpPr/>
              <p:nvPr/>
            </p:nvSpPr>
            <p:spPr>
              <a:xfrm rot="19800000">
                <a:off x="1513956" y="1601827"/>
                <a:ext cx="204720" cy="116041"/>
              </a:xfrm>
              <a:custGeom>
                <a:avLst/>
                <a:gdLst>
                  <a:gd name="connsiteX0" fmla="*/ 0 w 261082"/>
                  <a:gd name="connsiteY0" fmla="*/ 56363 h 112725"/>
                  <a:gd name="connsiteX1" fmla="*/ 56363 w 261082"/>
                  <a:gd name="connsiteY1" fmla="*/ 0 h 112725"/>
                  <a:gd name="connsiteX2" fmla="*/ 204720 w 261082"/>
                  <a:gd name="connsiteY2" fmla="*/ 0 h 112725"/>
                  <a:gd name="connsiteX3" fmla="*/ 261083 w 261082"/>
                  <a:gd name="connsiteY3" fmla="*/ 56363 h 112725"/>
                  <a:gd name="connsiteX4" fmla="*/ 261082 w 261082"/>
                  <a:gd name="connsiteY4" fmla="*/ 56363 h 112725"/>
                  <a:gd name="connsiteX5" fmla="*/ 204719 w 261082"/>
                  <a:gd name="connsiteY5" fmla="*/ 112726 h 112725"/>
                  <a:gd name="connsiteX6" fmla="*/ 56363 w 261082"/>
                  <a:gd name="connsiteY6" fmla="*/ 112725 h 112725"/>
                  <a:gd name="connsiteX7" fmla="*/ 0 w 261082"/>
                  <a:gd name="connsiteY7" fmla="*/ 56362 h 112725"/>
                  <a:gd name="connsiteX8" fmla="*/ 0 w 261082"/>
                  <a:gd name="connsiteY8" fmla="*/ 56363 h 112725"/>
                  <a:gd name="connsiteX0" fmla="*/ 0 w 261083"/>
                  <a:gd name="connsiteY0" fmla="*/ 56362 h 112726"/>
                  <a:gd name="connsiteX1" fmla="*/ 56363 w 261083"/>
                  <a:gd name="connsiteY1" fmla="*/ 0 h 112726"/>
                  <a:gd name="connsiteX2" fmla="*/ 204720 w 261083"/>
                  <a:gd name="connsiteY2" fmla="*/ 0 h 112726"/>
                  <a:gd name="connsiteX3" fmla="*/ 261083 w 261083"/>
                  <a:gd name="connsiteY3" fmla="*/ 56363 h 112726"/>
                  <a:gd name="connsiteX4" fmla="*/ 261082 w 261083"/>
                  <a:gd name="connsiteY4" fmla="*/ 56363 h 112726"/>
                  <a:gd name="connsiteX5" fmla="*/ 204719 w 261083"/>
                  <a:gd name="connsiteY5" fmla="*/ 112726 h 112726"/>
                  <a:gd name="connsiteX6" fmla="*/ 56363 w 261083"/>
                  <a:gd name="connsiteY6" fmla="*/ 112725 h 112726"/>
                  <a:gd name="connsiteX7" fmla="*/ 0 w 261083"/>
                  <a:gd name="connsiteY7" fmla="*/ 56362 h 112726"/>
                  <a:gd name="connsiteX0" fmla="*/ 0 w 261083"/>
                  <a:gd name="connsiteY0" fmla="*/ 56362 h 147802"/>
                  <a:gd name="connsiteX1" fmla="*/ 56363 w 261083"/>
                  <a:gd name="connsiteY1" fmla="*/ 0 h 147802"/>
                  <a:gd name="connsiteX2" fmla="*/ 204720 w 261083"/>
                  <a:gd name="connsiteY2" fmla="*/ 0 h 147802"/>
                  <a:gd name="connsiteX3" fmla="*/ 261083 w 261083"/>
                  <a:gd name="connsiteY3" fmla="*/ 56363 h 147802"/>
                  <a:gd name="connsiteX4" fmla="*/ 261082 w 261083"/>
                  <a:gd name="connsiteY4" fmla="*/ 56363 h 147802"/>
                  <a:gd name="connsiteX5" fmla="*/ 204719 w 261083"/>
                  <a:gd name="connsiteY5" fmla="*/ 112726 h 147802"/>
                  <a:gd name="connsiteX6" fmla="*/ 56363 w 261083"/>
                  <a:gd name="connsiteY6" fmla="*/ 112725 h 147802"/>
                  <a:gd name="connsiteX7" fmla="*/ 91440 w 261083"/>
                  <a:gd name="connsiteY7" fmla="*/ 147802 h 147802"/>
                  <a:gd name="connsiteX0" fmla="*/ 28500 w 233220"/>
                  <a:gd name="connsiteY0" fmla="*/ 0 h 147802"/>
                  <a:gd name="connsiteX1" fmla="*/ 176857 w 233220"/>
                  <a:gd name="connsiteY1" fmla="*/ 0 h 147802"/>
                  <a:gd name="connsiteX2" fmla="*/ 233220 w 233220"/>
                  <a:gd name="connsiteY2" fmla="*/ 56363 h 147802"/>
                  <a:gd name="connsiteX3" fmla="*/ 233219 w 233220"/>
                  <a:gd name="connsiteY3" fmla="*/ 56363 h 147802"/>
                  <a:gd name="connsiteX4" fmla="*/ 176856 w 233220"/>
                  <a:gd name="connsiteY4" fmla="*/ 112726 h 147802"/>
                  <a:gd name="connsiteX5" fmla="*/ 28500 w 233220"/>
                  <a:gd name="connsiteY5" fmla="*/ 112725 h 147802"/>
                  <a:gd name="connsiteX6" fmla="*/ 63577 w 233220"/>
                  <a:gd name="connsiteY6" fmla="*/ 147802 h 147802"/>
                  <a:gd name="connsiteX0" fmla="*/ 0 w 204720"/>
                  <a:gd name="connsiteY0" fmla="*/ 0 h 112726"/>
                  <a:gd name="connsiteX1" fmla="*/ 148357 w 204720"/>
                  <a:gd name="connsiteY1" fmla="*/ 0 h 112726"/>
                  <a:gd name="connsiteX2" fmla="*/ 204720 w 204720"/>
                  <a:gd name="connsiteY2" fmla="*/ 56363 h 112726"/>
                  <a:gd name="connsiteX3" fmla="*/ 204719 w 204720"/>
                  <a:gd name="connsiteY3" fmla="*/ 56363 h 112726"/>
                  <a:gd name="connsiteX4" fmla="*/ 148356 w 204720"/>
                  <a:gd name="connsiteY4" fmla="*/ 112726 h 112726"/>
                  <a:gd name="connsiteX5" fmla="*/ 0 w 204720"/>
                  <a:gd name="connsiteY5" fmla="*/ 112725 h 112726"/>
                  <a:gd name="connsiteX0" fmla="*/ 51407 w 204720"/>
                  <a:gd name="connsiteY0" fmla="*/ 0 h 116041"/>
                  <a:gd name="connsiteX1" fmla="*/ 148357 w 204720"/>
                  <a:gd name="connsiteY1" fmla="*/ 3315 h 116041"/>
                  <a:gd name="connsiteX2" fmla="*/ 204720 w 204720"/>
                  <a:gd name="connsiteY2" fmla="*/ 59678 h 116041"/>
                  <a:gd name="connsiteX3" fmla="*/ 204719 w 204720"/>
                  <a:gd name="connsiteY3" fmla="*/ 59678 h 116041"/>
                  <a:gd name="connsiteX4" fmla="*/ 148356 w 204720"/>
                  <a:gd name="connsiteY4" fmla="*/ 116041 h 116041"/>
                  <a:gd name="connsiteX5" fmla="*/ 0 w 204720"/>
                  <a:gd name="connsiteY5" fmla="*/ 116040 h 116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720" h="116041">
                    <a:moveTo>
                      <a:pt x="51407" y="0"/>
                    </a:moveTo>
                    <a:lnTo>
                      <a:pt x="148357" y="3315"/>
                    </a:lnTo>
                    <a:cubicBezTo>
                      <a:pt x="179485" y="3315"/>
                      <a:pt x="204720" y="28550"/>
                      <a:pt x="204720" y="59678"/>
                    </a:cubicBezTo>
                    <a:lnTo>
                      <a:pt x="204719" y="59678"/>
                    </a:lnTo>
                    <a:cubicBezTo>
                      <a:pt x="204719" y="90806"/>
                      <a:pt x="179484" y="116041"/>
                      <a:pt x="148356" y="116041"/>
                    </a:cubicBezTo>
                    <a:lnTo>
                      <a:pt x="0" y="1160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1B4445B9-C4BF-4420-8D43-9A7948ECEC80}"/>
                </a:ext>
              </a:extLst>
            </p:cNvPr>
            <p:cNvGrpSpPr/>
            <p:nvPr/>
          </p:nvGrpSpPr>
          <p:grpSpPr>
            <a:xfrm flipH="1">
              <a:off x="2323170" y="1311455"/>
              <a:ext cx="728133" cy="1156267"/>
              <a:chOff x="990543" y="1311455"/>
              <a:chExt cx="728133" cy="1156267"/>
            </a:xfrm>
          </p:grpSpPr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FC58F140-D880-4492-B845-D988C77C4C29}"/>
                  </a:ext>
                </a:extLst>
              </p:cNvPr>
              <p:cNvGrpSpPr/>
              <p:nvPr/>
            </p:nvGrpSpPr>
            <p:grpSpPr>
              <a:xfrm rot="634150" flipH="1">
                <a:off x="990543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67" name="グループ化 66">
                  <a:extLst>
                    <a:ext uri="{FF2B5EF4-FFF2-40B4-BE49-F238E27FC236}">
                      <a16:creationId xmlns:a16="http://schemas.microsoft.com/office/drawing/2014/main" id="{20B76C20-1E13-49A1-9D16-E4F8B53FBF15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69" name="フリーフォーム: 図形 68">
                    <a:extLst>
                      <a:ext uri="{FF2B5EF4-FFF2-40B4-BE49-F238E27FC236}">
                        <a16:creationId xmlns:a16="http://schemas.microsoft.com/office/drawing/2014/main" id="{CFD5946F-6799-4EE2-AA0D-912AE0C8D9EA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" name="フリーフォーム: 図形 69">
                    <a:extLst>
                      <a:ext uri="{FF2B5EF4-FFF2-40B4-BE49-F238E27FC236}">
                        <a16:creationId xmlns:a16="http://schemas.microsoft.com/office/drawing/2014/main" id="{2A2B0492-1F2E-4999-B5D9-4A40AA313A9D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E7D7B1D6-AFCA-4814-BC75-6BBF36F231A8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107875" y="531382"/>
                        <a:pt x="117088" y="451589"/>
                      </a:cubicBezTo>
                      <a:cubicBezTo>
                        <a:pt x="126301" y="371796"/>
                        <a:pt x="193156" y="229787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6" name="四角形: 角を丸くする 18">
                <a:extLst>
                  <a:ext uri="{FF2B5EF4-FFF2-40B4-BE49-F238E27FC236}">
                    <a16:creationId xmlns:a16="http://schemas.microsoft.com/office/drawing/2014/main" id="{95CFA9AA-5D2B-4415-97E4-6BFF86F1687D}"/>
                  </a:ext>
                </a:extLst>
              </p:cNvPr>
              <p:cNvSpPr/>
              <p:nvPr/>
            </p:nvSpPr>
            <p:spPr>
              <a:xfrm rot="19800000">
                <a:off x="1513956" y="1601827"/>
                <a:ext cx="204720" cy="116041"/>
              </a:xfrm>
              <a:custGeom>
                <a:avLst/>
                <a:gdLst>
                  <a:gd name="connsiteX0" fmla="*/ 0 w 261082"/>
                  <a:gd name="connsiteY0" fmla="*/ 56363 h 112725"/>
                  <a:gd name="connsiteX1" fmla="*/ 56363 w 261082"/>
                  <a:gd name="connsiteY1" fmla="*/ 0 h 112725"/>
                  <a:gd name="connsiteX2" fmla="*/ 204720 w 261082"/>
                  <a:gd name="connsiteY2" fmla="*/ 0 h 112725"/>
                  <a:gd name="connsiteX3" fmla="*/ 261083 w 261082"/>
                  <a:gd name="connsiteY3" fmla="*/ 56363 h 112725"/>
                  <a:gd name="connsiteX4" fmla="*/ 261082 w 261082"/>
                  <a:gd name="connsiteY4" fmla="*/ 56363 h 112725"/>
                  <a:gd name="connsiteX5" fmla="*/ 204719 w 261082"/>
                  <a:gd name="connsiteY5" fmla="*/ 112726 h 112725"/>
                  <a:gd name="connsiteX6" fmla="*/ 56363 w 261082"/>
                  <a:gd name="connsiteY6" fmla="*/ 112725 h 112725"/>
                  <a:gd name="connsiteX7" fmla="*/ 0 w 261082"/>
                  <a:gd name="connsiteY7" fmla="*/ 56362 h 112725"/>
                  <a:gd name="connsiteX8" fmla="*/ 0 w 261082"/>
                  <a:gd name="connsiteY8" fmla="*/ 56363 h 112725"/>
                  <a:gd name="connsiteX0" fmla="*/ 0 w 261083"/>
                  <a:gd name="connsiteY0" fmla="*/ 56362 h 112726"/>
                  <a:gd name="connsiteX1" fmla="*/ 56363 w 261083"/>
                  <a:gd name="connsiteY1" fmla="*/ 0 h 112726"/>
                  <a:gd name="connsiteX2" fmla="*/ 204720 w 261083"/>
                  <a:gd name="connsiteY2" fmla="*/ 0 h 112726"/>
                  <a:gd name="connsiteX3" fmla="*/ 261083 w 261083"/>
                  <a:gd name="connsiteY3" fmla="*/ 56363 h 112726"/>
                  <a:gd name="connsiteX4" fmla="*/ 261082 w 261083"/>
                  <a:gd name="connsiteY4" fmla="*/ 56363 h 112726"/>
                  <a:gd name="connsiteX5" fmla="*/ 204719 w 261083"/>
                  <a:gd name="connsiteY5" fmla="*/ 112726 h 112726"/>
                  <a:gd name="connsiteX6" fmla="*/ 56363 w 261083"/>
                  <a:gd name="connsiteY6" fmla="*/ 112725 h 112726"/>
                  <a:gd name="connsiteX7" fmla="*/ 0 w 261083"/>
                  <a:gd name="connsiteY7" fmla="*/ 56362 h 112726"/>
                  <a:gd name="connsiteX0" fmla="*/ 0 w 261083"/>
                  <a:gd name="connsiteY0" fmla="*/ 56362 h 147802"/>
                  <a:gd name="connsiteX1" fmla="*/ 56363 w 261083"/>
                  <a:gd name="connsiteY1" fmla="*/ 0 h 147802"/>
                  <a:gd name="connsiteX2" fmla="*/ 204720 w 261083"/>
                  <a:gd name="connsiteY2" fmla="*/ 0 h 147802"/>
                  <a:gd name="connsiteX3" fmla="*/ 261083 w 261083"/>
                  <a:gd name="connsiteY3" fmla="*/ 56363 h 147802"/>
                  <a:gd name="connsiteX4" fmla="*/ 261082 w 261083"/>
                  <a:gd name="connsiteY4" fmla="*/ 56363 h 147802"/>
                  <a:gd name="connsiteX5" fmla="*/ 204719 w 261083"/>
                  <a:gd name="connsiteY5" fmla="*/ 112726 h 147802"/>
                  <a:gd name="connsiteX6" fmla="*/ 56363 w 261083"/>
                  <a:gd name="connsiteY6" fmla="*/ 112725 h 147802"/>
                  <a:gd name="connsiteX7" fmla="*/ 91440 w 261083"/>
                  <a:gd name="connsiteY7" fmla="*/ 147802 h 147802"/>
                  <a:gd name="connsiteX0" fmla="*/ 28500 w 233220"/>
                  <a:gd name="connsiteY0" fmla="*/ 0 h 147802"/>
                  <a:gd name="connsiteX1" fmla="*/ 176857 w 233220"/>
                  <a:gd name="connsiteY1" fmla="*/ 0 h 147802"/>
                  <a:gd name="connsiteX2" fmla="*/ 233220 w 233220"/>
                  <a:gd name="connsiteY2" fmla="*/ 56363 h 147802"/>
                  <a:gd name="connsiteX3" fmla="*/ 233219 w 233220"/>
                  <a:gd name="connsiteY3" fmla="*/ 56363 h 147802"/>
                  <a:gd name="connsiteX4" fmla="*/ 176856 w 233220"/>
                  <a:gd name="connsiteY4" fmla="*/ 112726 h 147802"/>
                  <a:gd name="connsiteX5" fmla="*/ 28500 w 233220"/>
                  <a:gd name="connsiteY5" fmla="*/ 112725 h 147802"/>
                  <a:gd name="connsiteX6" fmla="*/ 63577 w 233220"/>
                  <a:gd name="connsiteY6" fmla="*/ 147802 h 147802"/>
                  <a:gd name="connsiteX0" fmla="*/ 0 w 204720"/>
                  <a:gd name="connsiteY0" fmla="*/ 0 h 112726"/>
                  <a:gd name="connsiteX1" fmla="*/ 148357 w 204720"/>
                  <a:gd name="connsiteY1" fmla="*/ 0 h 112726"/>
                  <a:gd name="connsiteX2" fmla="*/ 204720 w 204720"/>
                  <a:gd name="connsiteY2" fmla="*/ 56363 h 112726"/>
                  <a:gd name="connsiteX3" fmla="*/ 204719 w 204720"/>
                  <a:gd name="connsiteY3" fmla="*/ 56363 h 112726"/>
                  <a:gd name="connsiteX4" fmla="*/ 148356 w 204720"/>
                  <a:gd name="connsiteY4" fmla="*/ 112726 h 112726"/>
                  <a:gd name="connsiteX5" fmla="*/ 0 w 204720"/>
                  <a:gd name="connsiteY5" fmla="*/ 112725 h 112726"/>
                  <a:gd name="connsiteX0" fmla="*/ 51407 w 204720"/>
                  <a:gd name="connsiteY0" fmla="*/ 0 h 116041"/>
                  <a:gd name="connsiteX1" fmla="*/ 148357 w 204720"/>
                  <a:gd name="connsiteY1" fmla="*/ 3315 h 116041"/>
                  <a:gd name="connsiteX2" fmla="*/ 204720 w 204720"/>
                  <a:gd name="connsiteY2" fmla="*/ 59678 h 116041"/>
                  <a:gd name="connsiteX3" fmla="*/ 204719 w 204720"/>
                  <a:gd name="connsiteY3" fmla="*/ 59678 h 116041"/>
                  <a:gd name="connsiteX4" fmla="*/ 148356 w 204720"/>
                  <a:gd name="connsiteY4" fmla="*/ 116041 h 116041"/>
                  <a:gd name="connsiteX5" fmla="*/ 0 w 204720"/>
                  <a:gd name="connsiteY5" fmla="*/ 116040 h 116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720" h="116041">
                    <a:moveTo>
                      <a:pt x="51407" y="0"/>
                    </a:moveTo>
                    <a:lnTo>
                      <a:pt x="148357" y="3315"/>
                    </a:lnTo>
                    <a:cubicBezTo>
                      <a:pt x="179485" y="3315"/>
                      <a:pt x="204720" y="28550"/>
                      <a:pt x="204720" y="59678"/>
                    </a:cubicBezTo>
                    <a:lnTo>
                      <a:pt x="204719" y="59678"/>
                    </a:lnTo>
                    <a:cubicBezTo>
                      <a:pt x="204719" y="90806"/>
                      <a:pt x="179484" y="116041"/>
                      <a:pt x="148356" y="116041"/>
                    </a:cubicBezTo>
                    <a:lnTo>
                      <a:pt x="0" y="1160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BC5C4043-669D-4CF6-832E-BF80B2558924}"/>
                </a:ext>
              </a:extLst>
            </p:cNvPr>
            <p:cNvSpPr/>
            <p:nvPr/>
          </p:nvSpPr>
          <p:spPr>
            <a:xfrm rot="3600000">
              <a:off x="2271409" y="1891693"/>
              <a:ext cx="816717" cy="826528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6717" h="826528">
                  <a:moveTo>
                    <a:pt x="443772" y="826528"/>
                  </a:moveTo>
                  <a:lnTo>
                    <a:pt x="471695" y="296500"/>
                  </a:lnTo>
                  <a:lnTo>
                    <a:pt x="43314" y="378244"/>
                  </a:lnTo>
                  <a:lnTo>
                    <a:pt x="0" y="119223"/>
                  </a:lnTo>
                  <a:cubicBezTo>
                    <a:pt x="220220" y="80125"/>
                    <a:pt x="593326" y="-14668"/>
                    <a:pt x="660660" y="1930"/>
                  </a:cubicBezTo>
                  <a:cubicBezTo>
                    <a:pt x="727994" y="18528"/>
                    <a:pt x="770780" y="64949"/>
                    <a:pt x="778556" y="102155"/>
                  </a:cubicBezTo>
                  <a:cubicBezTo>
                    <a:pt x="786332" y="139361"/>
                    <a:pt x="803997" y="585070"/>
                    <a:pt x="816717" y="826528"/>
                  </a:cubicBezTo>
                </a:path>
              </a:pathLst>
            </a:custGeom>
            <a:pattFill prst="plaid">
              <a:fgClr>
                <a:srgbClr val="FF0000"/>
              </a:fgClr>
              <a:bgClr>
                <a:srgbClr val="FF6699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E751CA95-CEF1-4064-A719-F02DE4811090}"/>
                </a:ext>
              </a:extLst>
            </p:cNvPr>
            <p:cNvSpPr/>
            <p:nvPr/>
          </p:nvSpPr>
          <p:spPr>
            <a:xfrm rot="18000000" flipH="1">
              <a:off x="953720" y="1891693"/>
              <a:ext cx="816717" cy="826528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6717" h="826528">
                  <a:moveTo>
                    <a:pt x="443772" y="826528"/>
                  </a:moveTo>
                  <a:lnTo>
                    <a:pt x="471695" y="296500"/>
                  </a:lnTo>
                  <a:lnTo>
                    <a:pt x="43314" y="378244"/>
                  </a:lnTo>
                  <a:lnTo>
                    <a:pt x="0" y="119223"/>
                  </a:lnTo>
                  <a:cubicBezTo>
                    <a:pt x="220220" y="80125"/>
                    <a:pt x="593326" y="-14668"/>
                    <a:pt x="660660" y="1930"/>
                  </a:cubicBezTo>
                  <a:cubicBezTo>
                    <a:pt x="727994" y="18528"/>
                    <a:pt x="770780" y="64949"/>
                    <a:pt x="778556" y="102155"/>
                  </a:cubicBezTo>
                  <a:cubicBezTo>
                    <a:pt x="786332" y="139361"/>
                    <a:pt x="803997" y="585070"/>
                    <a:pt x="816717" y="826528"/>
                  </a:cubicBezTo>
                </a:path>
              </a:pathLst>
            </a:custGeom>
            <a:pattFill prst="plaid">
              <a:fgClr>
                <a:srgbClr val="FF0000"/>
              </a:fgClr>
              <a:bgClr>
                <a:srgbClr val="FF6699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965C5597-0D0F-431B-90A5-378DB3A0CB7E}"/>
              </a:ext>
            </a:extLst>
          </p:cNvPr>
          <p:cNvGrpSpPr/>
          <p:nvPr/>
        </p:nvGrpSpPr>
        <p:grpSpPr>
          <a:xfrm>
            <a:off x="3923250" y="1290440"/>
            <a:ext cx="2093356" cy="2257841"/>
            <a:chOff x="3923250" y="1290440"/>
            <a:chExt cx="2093356" cy="2257841"/>
          </a:xfrm>
        </p:grpSpPr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F0635508-8F55-4F77-8A7F-8653497323BD}"/>
                </a:ext>
              </a:extLst>
            </p:cNvPr>
            <p:cNvSpPr/>
            <p:nvPr/>
          </p:nvSpPr>
          <p:spPr>
            <a:xfrm flipH="1">
              <a:off x="4542345" y="1431411"/>
              <a:ext cx="876752" cy="1244263"/>
            </a:xfrm>
            <a:custGeom>
              <a:avLst/>
              <a:gdLst>
                <a:gd name="connsiteX0" fmla="*/ 438376 w 876752"/>
                <a:gd name="connsiteY0" fmla="*/ 0 h 1244263"/>
                <a:gd name="connsiteX1" fmla="*/ 0 w 876752"/>
                <a:gd name="connsiteY1" fmla="*/ 512447 h 1244263"/>
                <a:gd name="connsiteX2" fmla="*/ 267741 w 876752"/>
                <a:gd name="connsiteY2" fmla="*/ 984624 h 1244263"/>
                <a:gd name="connsiteX3" fmla="*/ 343945 w 876752"/>
                <a:gd name="connsiteY3" fmla="*/ 1012276 h 1244263"/>
                <a:gd name="connsiteX4" fmla="*/ 335754 w 876752"/>
                <a:gd name="connsiteY4" fmla="*/ 1103497 h 1244263"/>
                <a:gd name="connsiteX5" fmla="*/ 219952 w 876752"/>
                <a:gd name="connsiteY5" fmla="*/ 1103497 h 1244263"/>
                <a:gd name="connsiteX6" fmla="*/ 214424 w 876752"/>
                <a:gd name="connsiteY6" fmla="*/ 1118247 h 1244263"/>
                <a:gd name="connsiteX7" fmla="*/ 448344 w 876752"/>
                <a:gd name="connsiteY7" fmla="*/ 1244263 h 1244263"/>
                <a:gd name="connsiteX8" fmla="*/ 682264 w 876752"/>
                <a:gd name="connsiteY8" fmla="*/ 1118247 h 1244263"/>
                <a:gd name="connsiteX9" fmla="*/ 676737 w 876752"/>
                <a:gd name="connsiteY9" fmla="*/ 1103497 h 1244263"/>
                <a:gd name="connsiteX10" fmla="*/ 558029 w 876752"/>
                <a:gd name="connsiteY10" fmla="*/ 1103497 h 1244263"/>
                <a:gd name="connsiteX11" fmla="*/ 549301 w 876752"/>
                <a:gd name="connsiteY11" fmla="*/ 1006291 h 1244263"/>
                <a:gd name="connsiteX12" fmla="*/ 609012 w 876752"/>
                <a:gd name="connsiteY12" fmla="*/ 984624 h 1244263"/>
                <a:gd name="connsiteX13" fmla="*/ 876752 w 876752"/>
                <a:gd name="connsiteY13" fmla="*/ 512447 h 1244263"/>
                <a:gd name="connsiteX14" fmla="*/ 438376 w 876752"/>
                <a:gd name="connsiteY14" fmla="*/ 0 h 1244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76752" h="1244263">
                  <a:moveTo>
                    <a:pt x="438376" y="0"/>
                  </a:moveTo>
                  <a:cubicBezTo>
                    <a:pt x="196268" y="0"/>
                    <a:pt x="0" y="229430"/>
                    <a:pt x="0" y="512447"/>
                  </a:cubicBezTo>
                  <a:cubicBezTo>
                    <a:pt x="0" y="724710"/>
                    <a:pt x="110400" y="906830"/>
                    <a:pt x="267741" y="984624"/>
                  </a:cubicBezTo>
                  <a:lnTo>
                    <a:pt x="343945" y="1012276"/>
                  </a:lnTo>
                  <a:lnTo>
                    <a:pt x="335754" y="1103497"/>
                  </a:lnTo>
                  <a:lnTo>
                    <a:pt x="219952" y="1103497"/>
                  </a:lnTo>
                  <a:lnTo>
                    <a:pt x="214424" y="1118247"/>
                  </a:lnTo>
                  <a:cubicBezTo>
                    <a:pt x="214424" y="1187844"/>
                    <a:pt x="319154" y="1244263"/>
                    <a:pt x="448344" y="1244263"/>
                  </a:cubicBezTo>
                  <a:cubicBezTo>
                    <a:pt x="577535" y="1244263"/>
                    <a:pt x="682264" y="1187844"/>
                    <a:pt x="682264" y="1118247"/>
                  </a:cubicBezTo>
                  <a:lnTo>
                    <a:pt x="676737" y="1103497"/>
                  </a:lnTo>
                  <a:lnTo>
                    <a:pt x="558029" y="1103497"/>
                  </a:lnTo>
                  <a:lnTo>
                    <a:pt x="549301" y="1006291"/>
                  </a:lnTo>
                  <a:lnTo>
                    <a:pt x="609012" y="984624"/>
                  </a:lnTo>
                  <a:cubicBezTo>
                    <a:pt x="766351" y="906830"/>
                    <a:pt x="876752" y="724710"/>
                    <a:pt x="876752" y="512447"/>
                  </a:cubicBezTo>
                  <a:cubicBezTo>
                    <a:pt x="876752" y="229430"/>
                    <a:pt x="680484" y="0"/>
                    <a:pt x="438376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3" name="片側の 2 つの角を丸めた四角形 144">
              <a:extLst>
                <a:ext uri="{FF2B5EF4-FFF2-40B4-BE49-F238E27FC236}">
                  <a16:creationId xmlns:a16="http://schemas.microsoft.com/office/drawing/2014/main" id="{757A90C3-0AFA-4A29-80D4-CF7A4A0DBC44}"/>
                </a:ext>
              </a:extLst>
            </p:cNvPr>
            <p:cNvSpPr/>
            <p:nvPr/>
          </p:nvSpPr>
          <p:spPr>
            <a:xfrm flipH="1">
              <a:off x="4479189" y="2527355"/>
              <a:ext cx="974009" cy="1020926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chemeClr val="accent6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5" name="円/楕円 159">
              <a:extLst>
                <a:ext uri="{FF2B5EF4-FFF2-40B4-BE49-F238E27FC236}">
                  <a16:creationId xmlns:a16="http://schemas.microsoft.com/office/drawing/2014/main" id="{7E37B21D-EE58-4B74-B07D-7B0D3F73AF59}"/>
                </a:ext>
              </a:extLst>
            </p:cNvPr>
            <p:cNvSpPr/>
            <p:nvPr/>
          </p:nvSpPr>
          <p:spPr>
            <a:xfrm rot="900000" flipH="1">
              <a:off x="5314322" y="1864726"/>
              <a:ext cx="209540" cy="32659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" name="円/楕円 157">
              <a:extLst>
                <a:ext uri="{FF2B5EF4-FFF2-40B4-BE49-F238E27FC236}">
                  <a16:creationId xmlns:a16="http://schemas.microsoft.com/office/drawing/2014/main" id="{93129F28-0BE0-42AC-B26D-999DC387BAB5}"/>
                </a:ext>
              </a:extLst>
            </p:cNvPr>
            <p:cNvSpPr/>
            <p:nvPr/>
          </p:nvSpPr>
          <p:spPr>
            <a:xfrm rot="20700000">
              <a:off x="4437575" y="1864714"/>
              <a:ext cx="209540" cy="32659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4E6DF839-365C-4167-9547-9C039A427B52}"/>
                </a:ext>
              </a:extLst>
            </p:cNvPr>
            <p:cNvSpPr/>
            <p:nvPr/>
          </p:nvSpPr>
          <p:spPr>
            <a:xfrm>
              <a:off x="4674280" y="2463555"/>
              <a:ext cx="574654" cy="105365"/>
            </a:xfrm>
            <a:custGeom>
              <a:avLst/>
              <a:gdLst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0 w 1177358"/>
                <a:gd name="connsiteY11" fmla="*/ 312245 h 454225"/>
                <a:gd name="connsiteX12" fmla="*/ 172914 w 1177358"/>
                <a:gd name="connsiteY12" fmla="*/ 60799 h 454225"/>
                <a:gd name="connsiteX13" fmla="*/ 174303 w 1177358"/>
                <a:gd name="connsiteY13" fmla="*/ 60799 h 454225"/>
                <a:gd name="connsiteX14" fmla="*/ 194190 w 1177358"/>
                <a:gd name="connsiteY14" fmla="*/ 31303 h 454225"/>
                <a:gd name="connsiteX15" fmla="*/ 269763 w 1177358"/>
                <a:gd name="connsiteY15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172914 w 1177358"/>
                <a:gd name="connsiteY11" fmla="*/ 60799 h 454225"/>
                <a:gd name="connsiteX12" fmla="*/ 174303 w 1177358"/>
                <a:gd name="connsiteY12" fmla="*/ 60799 h 454225"/>
                <a:gd name="connsiteX13" fmla="*/ 194190 w 1177358"/>
                <a:gd name="connsiteY13" fmla="*/ 31303 h 454225"/>
                <a:gd name="connsiteX14" fmla="*/ 269763 w 1177358"/>
                <a:gd name="connsiteY14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7358 w 1177358"/>
                <a:gd name="connsiteY6" fmla="*/ 315990 h 454225"/>
                <a:gd name="connsiteX7" fmla="*/ 588679 w 1177358"/>
                <a:gd name="connsiteY7" fmla="*/ 454225 h 454225"/>
                <a:gd name="connsiteX8" fmla="*/ 0 w 1177358"/>
                <a:gd name="connsiteY8" fmla="*/ 315990 h 454225"/>
                <a:gd name="connsiteX9" fmla="*/ 2411 w 1177358"/>
                <a:gd name="connsiteY9" fmla="*/ 312245 h 454225"/>
                <a:gd name="connsiteX10" fmla="*/ 172914 w 1177358"/>
                <a:gd name="connsiteY10" fmla="*/ 60799 h 454225"/>
                <a:gd name="connsiteX11" fmla="*/ 174303 w 1177358"/>
                <a:gd name="connsiteY11" fmla="*/ 60799 h 454225"/>
                <a:gd name="connsiteX12" fmla="*/ 194190 w 1177358"/>
                <a:gd name="connsiteY12" fmla="*/ 31303 h 454225"/>
                <a:gd name="connsiteX13" fmla="*/ 269763 w 1177358"/>
                <a:gd name="connsiteY13" fmla="*/ 0 h 45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7358" h="454225">
                  <a:moveTo>
                    <a:pt x="269763" y="0"/>
                  </a:moveTo>
                  <a:lnTo>
                    <a:pt x="907595" y="0"/>
                  </a:lnTo>
                  <a:cubicBezTo>
                    <a:pt x="937109" y="0"/>
                    <a:pt x="963828" y="11962"/>
                    <a:pt x="983169" y="31303"/>
                  </a:cubicBezTo>
                  <a:lnTo>
                    <a:pt x="1003055" y="60799"/>
                  </a:lnTo>
                  <a:lnTo>
                    <a:pt x="1004444" y="60799"/>
                  </a:lnTo>
                  <a:lnTo>
                    <a:pt x="1177358" y="312245"/>
                  </a:lnTo>
                  <a:lnTo>
                    <a:pt x="1177358" y="315990"/>
                  </a:lnTo>
                  <a:cubicBezTo>
                    <a:pt x="1177358" y="392335"/>
                    <a:pt x="913797" y="454225"/>
                    <a:pt x="588679" y="454225"/>
                  </a:cubicBezTo>
                  <a:cubicBezTo>
                    <a:pt x="263561" y="454225"/>
                    <a:pt x="0" y="392335"/>
                    <a:pt x="0" y="315990"/>
                  </a:cubicBezTo>
                  <a:lnTo>
                    <a:pt x="2411" y="312245"/>
                  </a:lnTo>
                  <a:lnTo>
                    <a:pt x="172914" y="60799"/>
                  </a:lnTo>
                  <a:lnTo>
                    <a:pt x="174303" y="60799"/>
                  </a:lnTo>
                  <a:lnTo>
                    <a:pt x="194190" y="31303"/>
                  </a:lnTo>
                  <a:cubicBezTo>
                    <a:pt x="213530" y="11962"/>
                    <a:pt x="240250" y="0"/>
                    <a:pt x="269763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5" name="フリーフォーム: 図形 214">
              <a:extLst>
                <a:ext uri="{FF2B5EF4-FFF2-40B4-BE49-F238E27FC236}">
                  <a16:creationId xmlns:a16="http://schemas.microsoft.com/office/drawing/2014/main" id="{5447B641-8021-43B6-B25D-4661881F94BA}"/>
                </a:ext>
              </a:extLst>
            </p:cNvPr>
            <p:cNvSpPr/>
            <p:nvPr/>
          </p:nvSpPr>
          <p:spPr>
            <a:xfrm flipH="1">
              <a:off x="4457207" y="1290440"/>
              <a:ext cx="1028240" cy="1198925"/>
            </a:xfrm>
            <a:custGeom>
              <a:avLst/>
              <a:gdLst>
                <a:gd name="connsiteX0" fmla="*/ 472641 w 1028240"/>
                <a:gd name="connsiteY0" fmla="*/ 0 h 1198925"/>
                <a:gd name="connsiteX1" fmla="*/ 233958 w 1028240"/>
                <a:gd name="connsiteY1" fmla="*/ 73861 h 1198925"/>
                <a:gd name="connsiteX2" fmla="*/ 12436 w 1028240"/>
                <a:gd name="connsiteY2" fmla="*/ 578155 h 1198925"/>
                <a:gd name="connsiteX3" fmla="*/ 32911 w 1028240"/>
                <a:gd name="connsiteY3" fmla="*/ 630955 h 1198925"/>
                <a:gd name="connsiteX4" fmla="*/ 32911 w 1028240"/>
                <a:gd name="connsiteY4" fmla="*/ 1198925 h 1198925"/>
                <a:gd name="connsiteX5" fmla="*/ 977698 w 1028240"/>
                <a:gd name="connsiteY5" fmla="*/ 1198925 h 1198925"/>
                <a:gd name="connsiteX6" fmla="*/ 977699 w 1028240"/>
                <a:gd name="connsiteY6" fmla="*/ 643292 h 1198925"/>
                <a:gd name="connsiteX7" fmla="*/ 987251 w 1028240"/>
                <a:gd name="connsiteY7" fmla="*/ 651784 h 1198925"/>
                <a:gd name="connsiteX8" fmla="*/ 987252 w 1028240"/>
                <a:gd name="connsiteY8" fmla="*/ 651784 h 1198925"/>
                <a:gd name="connsiteX9" fmla="*/ 794282 w 1028240"/>
                <a:gd name="connsiteY9" fmla="*/ 73862 h 1198925"/>
                <a:gd name="connsiteX10" fmla="*/ 555599 w 1028240"/>
                <a:gd name="connsiteY10" fmla="*/ 1 h 1198925"/>
                <a:gd name="connsiteX11" fmla="*/ 519378 w 1028240"/>
                <a:gd name="connsiteY11" fmla="*/ 4075 h 1198925"/>
                <a:gd name="connsiteX0" fmla="*/ 472641 w 1050580"/>
                <a:gd name="connsiteY0" fmla="*/ 0 h 1198925"/>
                <a:gd name="connsiteX1" fmla="*/ 233958 w 1050580"/>
                <a:gd name="connsiteY1" fmla="*/ 73861 h 1198925"/>
                <a:gd name="connsiteX2" fmla="*/ 12436 w 1050580"/>
                <a:gd name="connsiteY2" fmla="*/ 578155 h 1198925"/>
                <a:gd name="connsiteX3" fmla="*/ 32911 w 1050580"/>
                <a:gd name="connsiteY3" fmla="*/ 630955 h 1198925"/>
                <a:gd name="connsiteX4" fmla="*/ 32911 w 1050580"/>
                <a:gd name="connsiteY4" fmla="*/ 1198925 h 1198925"/>
                <a:gd name="connsiteX5" fmla="*/ 977698 w 1050580"/>
                <a:gd name="connsiteY5" fmla="*/ 1198925 h 1198925"/>
                <a:gd name="connsiteX6" fmla="*/ 987251 w 1050580"/>
                <a:gd name="connsiteY6" fmla="*/ 651784 h 1198925"/>
                <a:gd name="connsiteX7" fmla="*/ 987252 w 1050580"/>
                <a:gd name="connsiteY7" fmla="*/ 651784 h 1198925"/>
                <a:gd name="connsiteX8" fmla="*/ 794282 w 1050580"/>
                <a:gd name="connsiteY8" fmla="*/ 73862 h 1198925"/>
                <a:gd name="connsiteX9" fmla="*/ 555599 w 1050580"/>
                <a:gd name="connsiteY9" fmla="*/ 1 h 1198925"/>
                <a:gd name="connsiteX10" fmla="*/ 519378 w 1050580"/>
                <a:gd name="connsiteY10" fmla="*/ 4075 h 1198925"/>
                <a:gd name="connsiteX11" fmla="*/ 472641 w 1050580"/>
                <a:gd name="connsiteY11" fmla="*/ 0 h 1198925"/>
                <a:gd name="connsiteX0" fmla="*/ 472641 w 1028240"/>
                <a:gd name="connsiteY0" fmla="*/ 0 h 1198925"/>
                <a:gd name="connsiteX1" fmla="*/ 233958 w 1028240"/>
                <a:gd name="connsiteY1" fmla="*/ 73861 h 1198925"/>
                <a:gd name="connsiteX2" fmla="*/ 12436 w 1028240"/>
                <a:gd name="connsiteY2" fmla="*/ 578155 h 1198925"/>
                <a:gd name="connsiteX3" fmla="*/ 32911 w 1028240"/>
                <a:gd name="connsiteY3" fmla="*/ 630955 h 1198925"/>
                <a:gd name="connsiteX4" fmla="*/ 32911 w 1028240"/>
                <a:gd name="connsiteY4" fmla="*/ 1198925 h 1198925"/>
                <a:gd name="connsiteX5" fmla="*/ 977698 w 1028240"/>
                <a:gd name="connsiteY5" fmla="*/ 1198925 h 1198925"/>
                <a:gd name="connsiteX6" fmla="*/ 987251 w 1028240"/>
                <a:gd name="connsiteY6" fmla="*/ 651784 h 1198925"/>
                <a:gd name="connsiteX7" fmla="*/ 987252 w 1028240"/>
                <a:gd name="connsiteY7" fmla="*/ 651784 h 1198925"/>
                <a:gd name="connsiteX8" fmla="*/ 794282 w 1028240"/>
                <a:gd name="connsiteY8" fmla="*/ 73862 h 1198925"/>
                <a:gd name="connsiteX9" fmla="*/ 555599 w 1028240"/>
                <a:gd name="connsiteY9" fmla="*/ 1 h 1198925"/>
                <a:gd name="connsiteX10" fmla="*/ 519378 w 1028240"/>
                <a:gd name="connsiteY10" fmla="*/ 4075 h 1198925"/>
                <a:gd name="connsiteX11" fmla="*/ 472641 w 1028240"/>
                <a:gd name="connsiteY11" fmla="*/ 0 h 1198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28240" h="1198925">
                  <a:moveTo>
                    <a:pt x="472641" y="0"/>
                  </a:moveTo>
                  <a:cubicBezTo>
                    <a:pt x="393923" y="911"/>
                    <a:pt x="311036" y="24898"/>
                    <a:pt x="233958" y="73861"/>
                  </a:cubicBezTo>
                  <a:cubicBezTo>
                    <a:pt x="54111" y="188111"/>
                    <a:pt x="-34518" y="400494"/>
                    <a:pt x="12436" y="578155"/>
                  </a:cubicBezTo>
                  <a:lnTo>
                    <a:pt x="32911" y="630955"/>
                  </a:lnTo>
                  <a:lnTo>
                    <a:pt x="32911" y="1198925"/>
                  </a:lnTo>
                  <a:lnTo>
                    <a:pt x="977698" y="1198925"/>
                  </a:lnTo>
                  <a:lnTo>
                    <a:pt x="987251" y="651784"/>
                  </a:lnTo>
                  <a:lnTo>
                    <a:pt x="987252" y="651784"/>
                  </a:lnTo>
                  <a:cubicBezTo>
                    <a:pt x="1086218" y="463178"/>
                    <a:pt x="999822" y="204434"/>
                    <a:pt x="794282" y="73862"/>
                  </a:cubicBezTo>
                  <a:cubicBezTo>
                    <a:pt x="717205" y="24899"/>
                    <a:pt x="634318" y="912"/>
                    <a:pt x="555599" y="1"/>
                  </a:cubicBezTo>
                  <a:lnTo>
                    <a:pt x="519378" y="4075"/>
                  </a:lnTo>
                  <a:lnTo>
                    <a:pt x="472641" y="0"/>
                  </a:ln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9A84747D-43EF-4FF2-8E9D-B3EE92D48B44}"/>
                </a:ext>
              </a:extLst>
            </p:cNvPr>
            <p:cNvGrpSpPr/>
            <p:nvPr/>
          </p:nvGrpSpPr>
          <p:grpSpPr>
            <a:xfrm>
              <a:off x="3964978" y="1311455"/>
              <a:ext cx="728133" cy="1156267"/>
              <a:chOff x="990543" y="1311455"/>
              <a:chExt cx="728133" cy="1156267"/>
            </a:xfrm>
          </p:grpSpPr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38DE254C-FC99-4512-AF11-1DAA9DF0F849}"/>
                  </a:ext>
                </a:extLst>
              </p:cNvPr>
              <p:cNvGrpSpPr/>
              <p:nvPr/>
            </p:nvGrpSpPr>
            <p:grpSpPr>
              <a:xfrm rot="634150" flipH="1">
                <a:off x="990543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76" name="グループ化 75">
                  <a:extLst>
                    <a:ext uri="{FF2B5EF4-FFF2-40B4-BE49-F238E27FC236}">
                      <a16:creationId xmlns:a16="http://schemas.microsoft.com/office/drawing/2014/main" id="{6F839A36-CEE9-4D64-8925-D8C96EF4B36E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78" name="フリーフォーム: 図形 77">
                    <a:extLst>
                      <a:ext uri="{FF2B5EF4-FFF2-40B4-BE49-F238E27FC236}">
                        <a16:creationId xmlns:a16="http://schemas.microsoft.com/office/drawing/2014/main" id="{1099E741-2883-4891-B18B-6459A9FCDE68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9" name="フリーフォーム: 図形 78">
                    <a:extLst>
                      <a:ext uri="{FF2B5EF4-FFF2-40B4-BE49-F238E27FC236}">
                        <a16:creationId xmlns:a16="http://schemas.microsoft.com/office/drawing/2014/main" id="{4030220E-09ED-4522-B9A8-60D370F6034E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390E29F9-2E21-4A7B-B190-386FCD4C5E06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107875" y="531382"/>
                        <a:pt x="117088" y="451589"/>
                      </a:cubicBezTo>
                      <a:cubicBezTo>
                        <a:pt x="126301" y="371796"/>
                        <a:pt x="193156" y="229787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5" name="四角形: 角を丸くする 18">
                <a:extLst>
                  <a:ext uri="{FF2B5EF4-FFF2-40B4-BE49-F238E27FC236}">
                    <a16:creationId xmlns:a16="http://schemas.microsoft.com/office/drawing/2014/main" id="{7E435132-FBCE-4146-BB80-A79BEDF2C54D}"/>
                  </a:ext>
                </a:extLst>
              </p:cNvPr>
              <p:cNvSpPr/>
              <p:nvPr/>
            </p:nvSpPr>
            <p:spPr>
              <a:xfrm rot="19800000">
                <a:off x="1513956" y="1601827"/>
                <a:ext cx="204720" cy="116041"/>
              </a:xfrm>
              <a:custGeom>
                <a:avLst/>
                <a:gdLst>
                  <a:gd name="connsiteX0" fmla="*/ 0 w 261082"/>
                  <a:gd name="connsiteY0" fmla="*/ 56363 h 112725"/>
                  <a:gd name="connsiteX1" fmla="*/ 56363 w 261082"/>
                  <a:gd name="connsiteY1" fmla="*/ 0 h 112725"/>
                  <a:gd name="connsiteX2" fmla="*/ 204720 w 261082"/>
                  <a:gd name="connsiteY2" fmla="*/ 0 h 112725"/>
                  <a:gd name="connsiteX3" fmla="*/ 261083 w 261082"/>
                  <a:gd name="connsiteY3" fmla="*/ 56363 h 112725"/>
                  <a:gd name="connsiteX4" fmla="*/ 261082 w 261082"/>
                  <a:gd name="connsiteY4" fmla="*/ 56363 h 112725"/>
                  <a:gd name="connsiteX5" fmla="*/ 204719 w 261082"/>
                  <a:gd name="connsiteY5" fmla="*/ 112726 h 112725"/>
                  <a:gd name="connsiteX6" fmla="*/ 56363 w 261082"/>
                  <a:gd name="connsiteY6" fmla="*/ 112725 h 112725"/>
                  <a:gd name="connsiteX7" fmla="*/ 0 w 261082"/>
                  <a:gd name="connsiteY7" fmla="*/ 56362 h 112725"/>
                  <a:gd name="connsiteX8" fmla="*/ 0 w 261082"/>
                  <a:gd name="connsiteY8" fmla="*/ 56363 h 112725"/>
                  <a:gd name="connsiteX0" fmla="*/ 0 w 261083"/>
                  <a:gd name="connsiteY0" fmla="*/ 56362 h 112726"/>
                  <a:gd name="connsiteX1" fmla="*/ 56363 w 261083"/>
                  <a:gd name="connsiteY1" fmla="*/ 0 h 112726"/>
                  <a:gd name="connsiteX2" fmla="*/ 204720 w 261083"/>
                  <a:gd name="connsiteY2" fmla="*/ 0 h 112726"/>
                  <a:gd name="connsiteX3" fmla="*/ 261083 w 261083"/>
                  <a:gd name="connsiteY3" fmla="*/ 56363 h 112726"/>
                  <a:gd name="connsiteX4" fmla="*/ 261082 w 261083"/>
                  <a:gd name="connsiteY4" fmla="*/ 56363 h 112726"/>
                  <a:gd name="connsiteX5" fmla="*/ 204719 w 261083"/>
                  <a:gd name="connsiteY5" fmla="*/ 112726 h 112726"/>
                  <a:gd name="connsiteX6" fmla="*/ 56363 w 261083"/>
                  <a:gd name="connsiteY6" fmla="*/ 112725 h 112726"/>
                  <a:gd name="connsiteX7" fmla="*/ 0 w 261083"/>
                  <a:gd name="connsiteY7" fmla="*/ 56362 h 112726"/>
                  <a:gd name="connsiteX0" fmla="*/ 0 w 261083"/>
                  <a:gd name="connsiteY0" fmla="*/ 56362 h 147802"/>
                  <a:gd name="connsiteX1" fmla="*/ 56363 w 261083"/>
                  <a:gd name="connsiteY1" fmla="*/ 0 h 147802"/>
                  <a:gd name="connsiteX2" fmla="*/ 204720 w 261083"/>
                  <a:gd name="connsiteY2" fmla="*/ 0 h 147802"/>
                  <a:gd name="connsiteX3" fmla="*/ 261083 w 261083"/>
                  <a:gd name="connsiteY3" fmla="*/ 56363 h 147802"/>
                  <a:gd name="connsiteX4" fmla="*/ 261082 w 261083"/>
                  <a:gd name="connsiteY4" fmla="*/ 56363 h 147802"/>
                  <a:gd name="connsiteX5" fmla="*/ 204719 w 261083"/>
                  <a:gd name="connsiteY5" fmla="*/ 112726 h 147802"/>
                  <a:gd name="connsiteX6" fmla="*/ 56363 w 261083"/>
                  <a:gd name="connsiteY6" fmla="*/ 112725 h 147802"/>
                  <a:gd name="connsiteX7" fmla="*/ 91440 w 261083"/>
                  <a:gd name="connsiteY7" fmla="*/ 147802 h 147802"/>
                  <a:gd name="connsiteX0" fmla="*/ 28500 w 233220"/>
                  <a:gd name="connsiteY0" fmla="*/ 0 h 147802"/>
                  <a:gd name="connsiteX1" fmla="*/ 176857 w 233220"/>
                  <a:gd name="connsiteY1" fmla="*/ 0 h 147802"/>
                  <a:gd name="connsiteX2" fmla="*/ 233220 w 233220"/>
                  <a:gd name="connsiteY2" fmla="*/ 56363 h 147802"/>
                  <a:gd name="connsiteX3" fmla="*/ 233219 w 233220"/>
                  <a:gd name="connsiteY3" fmla="*/ 56363 h 147802"/>
                  <a:gd name="connsiteX4" fmla="*/ 176856 w 233220"/>
                  <a:gd name="connsiteY4" fmla="*/ 112726 h 147802"/>
                  <a:gd name="connsiteX5" fmla="*/ 28500 w 233220"/>
                  <a:gd name="connsiteY5" fmla="*/ 112725 h 147802"/>
                  <a:gd name="connsiteX6" fmla="*/ 63577 w 233220"/>
                  <a:gd name="connsiteY6" fmla="*/ 147802 h 147802"/>
                  <a:gd name="connsiteX0" fmla="*/ 0 w 204720"/>
                  <a:gd name="connsiteY0" fmla="*/ 0 h 112726"/>
                  <a:gd name="connsiteX1" fmla="*/ 148357 w 204720"/>
                  <a:gd name="connsiteY1" fmla="*/ 0 h 112726"/>
                  <a:gd name="connsiteX2" fmla="*/ 204720 w 204720"/>
                  <a:gd name="connsiteY2" fmla="*/ 56363 h 112726"/>
                  <a:gd name="connsiteX3" fmla="*/ 204719 w 204720"/>
                  <a:gd name="connsiteY3" fmla="*/ 56363 h 112726"/>
                  <a:gd name="connsiteX4" fmla="*/ 148356 w 204720"/>
                  <a:gd name="connsiteY4" fmla="*/ 112726 h 112726"/>
                  <a:gd name="connsiteX5" fmla="*/ 0 w 204720"/>
                  <a:gd name="connsiteY5" fmla="*/ 112725 h 112726"/>
                  <a:gd name="connsiteX0" fmla="*/ 51407 w 204720"/>
                  <a:gd name="connsiteY0" fmla="*/ 0 h 116041"/>
                  <a:gd name="connsiteX1" fmla="*/ 148357 w 204720"/>
                  <a:gd name="connsiteY1" fmla="*/ 3315 h 116041"/>
                  <a:gd name="connsiteX2" fmla="*/ 204720 w 204720"/>
                  <a:gd name="connsiteY2" fmla="*/ 59678 h 116041"/>
                  <a:gd name="connsiteX3" fmla="*/ 204719 w 204720"/>
                  <a:gd name="connsiteY3" fmla="*/ 59678 h 116041"/>
                  <a:gd name="connsiteX4" fmla="*/ 148356 w 204720"/>
                  <a:gd name="connsiteY4" fmla="*/ 116041 h 116041"/>
                  <a:gd name="connsiteX5" fmla="*/ 0 w 204720"/>
                  <a:gd name="connsiteY5" fmla="*/ 116040 h 116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720" h="116041">
                    <a:moveTo>
                      <a:pt x="51407" y="0"/>
                    </a:moveTo>
                    <a:lnTo>
                      <a:pt x="148357" y="3315"/>
                    </a:lnTo>
                    <a:cubicBezTo>
                      <a:pt x="179485" y="3315"/>
                      <a:pt x="204720" y="28550"/>
                      <a:pt x="204720" y="59678"/>
                    </a:cubicBezTo>
                    <a:lnTo>
                      <a:pt x="204719" y="59678"/>
                    </a:lnTo>
                    <a:cubicBezTo>
                      <a:pt x="204719" y="90806"/>
                      <a:pt x="179484" y="116041"/>
                      <a:pt x="148356" y="116041"/>
                    </a:cubicBezTo>
                    <a:lnTo>
                      <a:pt x="0" y="1160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B9113774-1F24-4B06-993A-0F56E5DC7926}"/>
                </a:ext>
              </a:extLst>
            </p:cNvPr>
            <p:cNvGrpSpPr/>
            <p:nvPr/>
          </p:nvGrpSpPr>
          <p:grpSpPr>
            <a:xfrm flipH="1">
              <a:off x="5246744" y="1311455"/>
              <a:ext cx="728133" cy="1156267"/>
              <a:chOff x="990543" y="1311455"/>
              <a:chExt cx="728133" cy="1156267"/>
            </a:xfrm>
          </p:grpSpPr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9B051703-E83A-44C5-AE31-B68D5A27EACF}"/>
                  </a:ext>
                </a:extLst>
              </p:cNvPr>
              <p:cNvGrpSpPr/>
              <p:nvPr/>
            </p:nvGrpSpPr>
            <p:grpSpPr>
              <a:xfrm rot="634150" flipH="1">
                <a:off x="990543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83" name="グループ化 82">
                  <a:extLst>
                    <a:ext uri="{FF2B5EF4-FFF2-40B4-BE49-F238E27FC236}">
                      <a16:creationId xmlns:a16="http://schemas.microsoft.com/office/drawing/2014/main" id="{654CC24F-D073-463B-B180-551F9A75A98F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85" name="フリーフォーム: 図形 84">
                    <a:extLst>
                      <a:ext uri="{FF2B5EF4-FFF2-40B4-BE49-F238E27FC236}">
                        <a16:creationId xmlns:a16="http://schemas.microsoft.com/office/drawing/2014/main" id="{3864A288-9764-43E8-8383-9F9B67932B6C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6" name="フリーフォーム: 図形 85">
                    <a:extLst>
                      <a:ext uri="{FF2B5EF4-FFF2-40B4-BE49-F238E27FC236}">
                        <a16:creationId xmlns:a16="http://schemas.microsoft.com/office/drawing/2014/main" id="{9CE00137-0C90-4DBF-BF43-40C14D54D35D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2D1004A8-3002-45B8-993A-403AB57C0EB1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107875" y="531382"/>
                        <a:pt x="117088" y="451589"/>
                      </a:cubicBezTo>
                      <a:cubicBezTo>
                        <a:pt x="126301" y="371796"/>
                        <a:pt x="193156" y="229787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2" name="四角形: 角を丸くする 18">
                <a:extLst>
                  <a:ext uri="{FF2B5EF4-FFF2-40B4-BE49-F238E27FC236}">
                    <a16:creationId xmlns:a16="http://schemas.microsoft.com/office/drawing/2014/main" id="{4314BBF9-2550-42B0-8DEA-524A6DBD786F}"/>
                  </a:ext>
                </a:extLst>
              </p:cNvPr>
              <p:cNvSpPr/>
              <p:nvPr/>
            </p:nvSpPr>
            <p:spPr>
              <a:xfrm rot="19800000">
                <a:off x="1513956" y="1601827"/>
                <a:ext cx="204720" cy="116041"/>
              </a:xfrm>
              <a:custGeom>
                <a:avLst/>
                <a:gdLst>
                  <a:gd name="connsiteX0" fmla="*/ 0 w 261082"/>
                  <a:gd name="connsiteY0" fmla="*/ 56363 h 112725"/>
                  <a:gd name="connsiteX1" fmla="*/ 56363 w 261082"/>
                  <a:gd name="connsiteY1" fmla="*/ 0 h 112725"/>
                  <a:gd name="connsiteX2" fmla="*/ 204720 w 261082"/>
                  <a:gd name="connsiteY2" fmla="*/ 0 h 112725"/>
                  <a:gd name="connsiteX3" fmla="*/ 261083 w 261082"/>
                  <a:gd name="connsiteY3" fmla="*/ 56363 h 112725"/>
                  <a:gd name="connsiteX4" fmla="*/ 261082 w 261082"/>
                  <a:gd name="connsiteY4" fmla="*/ 56363 h 112725"/>
                  <a:gd name="connsiteX5" fmla="*/ 204719 w 261082"/>
                  <a:gd name="connsiteY5" fmla="*/ 112726 h 112725"/>
                  <a:gd name="connsiteX6" fmla="*/ 56363 w 261082"/>
                  <a:gd name="connsiteY6" fmla="*/ 112725 h 112725"/>
                  <a:gd name="connsiteX7" fmla="*/ 0 w 261082"/>
                  <a:gd name="connsiteY7" fmla="*/ 56362 h 112725"/>
                  <a:gd name="connsiteX8" fmla="*/ 0 w 261082"/>
                  <a:gd name="connsiteY8" fmla="*/ 56363 h 112725"/>
                  <a:gd name="connsiteX0" fmla="*/ 0 w 261083"/>
                  <a:gd name="connsiteY0" fmla="*/ 56362 h 112726"/>
                  <a:gd name="connsiteX1" fmla="*/ 56363 w 261083"/>
                  <a:gd name="connsiteY1" fmla="*/ 0 h 112726"/>
                  <a:gd name="connsiteX2" fmla="*/ 204720 w 261083"/>
                  <a:gd name="connsiteY2" fmla="*/ 0 h 112726"/>
                  <a:gd name="connsiteX3" fmla="*/ 261083 w 261083"/>
                  <a:gd name="connsiteY3" fmla="*/ 56363 h 112726"/>
                  <a:gd name="connsiteX4" fmla="*/ 261082 w 261083"/>
                  <a:gd name="connsiteY4" fmla="*/ 56363 h 112726"/>
                  <a:gd name="connsiteX5" fmla="*/ 204719 w 261083"/>
                  <a:gd name="connsiteY5" fmla="*/ 112726 h 112726"/>
                  <a:gd name="connsiteX6" fmla="*/ 56363 w 261083"/>
                  <a:gd name="connsiteY6" fmla="*/ 112725 h 112726"/>
                  <a:gd name="connsiteX7" fmla="*/ 0 w 261083"/>
                  <a:gd name="connsiteY7" fmla="*/ 56362 h 112726"/>
                  <a:gd name="connsiteX0" fmla="*/ 0 w 261083"/>
                  <a:gd name="connsiteY0" fmla="*/ 56362 h 147802"/>
                  <a:gd name="connsiteX1" fmla="*/ 56363 w 261083"/>
                  <a:gd name="connsiteY1" fmla="*/ 0 h 147802"/>
                  <a:gd name="connsiteX2" fmla="*/ 204720 w 261083"/>
                  <a:gd name="connsiteY2" fmla="*/ 0 h 147802"/>
                  <a:gd name="connsiteX3" fmla="*/ 261083 w 261083"/>
                  <a:gd name="connsiteY3" fmla="*/ 56363 h 147802"/>
                  <a:gd name="connsiteX4" fmla="*/ 261082 w 261083"/>
                  <a:gd name="connsiteY4" fmla="*/ 56363 h 147802"/>
                  <a:gd name="connsiteX5" fmla="*/ 204719 w 261083"/>
                  <a:gd name="connsiteY5" fmla="*/ 112726 h 147802"/>
                  <a:gd name="connsiteX6" fmla="*/ 56363 w 261083"/>
                  <a:gd name="connsiteY6" fmla="*/ 112725 h 147802"/>
                  <a:gd name="connsiteX7" fmla="*/ 91440 w 261083"/>
                  <a:gd name="connsiteY7" fmla="*/ 147802 h 147802"/>
                  <a:gd name="connsiteX0" fmla="*/ 28500 w 233220"/>
                  <a:gd name="connsiteY0" fmla="*/ 0 h 147802"/>
                  <a:gd name="connsiteX1" fmla="*/ 176857 w 233220"/>
                  <a:gd name="connsiteY1" fmla="*/ 0 h 147802"/>
                  <a:gd name="connsiteX2" fmla="*/ 233220 w 233220"/>
                  <a:gd name="connsiteY2" fmla="*/ 56363 h 147802"/>
                  <a:gd name="connsiteX3" fmla="*/ 233219 w 233220"/>
                  <a:gd name="connsiteY3" fmla="*/ 56363 h 147802"/>
                  <a:gd name="connsiteX4" fmla="*/ 176856 w 233220"/>
                  <a:gd name="connsiteY4" fmla="*/ 112726 h 147802"/>
                  <a:gd name="connsiteX5" fmla="*/ 28500 w 233220"/>
                  <a:gd name="connsiteY5" fmla="*/ 112725 h 147802"/>
                  <a:gd name="connsiteX6" fmla="*/ 63577 w 233220"/>
                  <a:gd name="connsiteY6" fmla="*/ 147802 h 147802"/>
                  <a:gd name="connsiteX0" fmla="*/ 0 w 204720"/>
                  <a:gd name="connsiteY0" fmla="*/ 0 h 112726"/>
                  <a:gd name="connsiteX1" fmla="*/ 148357 w 204720"/>
                  <a:gd name="connsiteY1" fmla="*/ 0 h 112726"/>
                  <a:gd name="connsiteX2" fmla="*/ 204720 w 204720"/>
                  <a:gd name="connsiteY2" fmla="*/ 56363 h 112726"/>
                  <a:gd name="connsiteX3" fmla="*/ 204719 w 204720"/>
                  <a:gd name="connsiteY3" fmla="*/ 56363 h 112726"/>
                  <a:gd name="connsiteX4" fmla="*/ 148356 w 204720"/>
                  <a:gd name="connsiteY4" fmla="*/ 112726 h 112726"/>
                  <a:gd name="connsiteX5" fmla="*/ 0 w 204720"/>
                  <a:gd name="connsiteY5" fmla="*/ 112725 h 112726"/>
                  <a:gd name="connsiteX0" fmla="*/ 51407 w 204720"/>
                  <a:gd name="connsiteY0" fmla="*/ 0 h 116041"/>
                  <a:gd name="connsiteX1" fmla="*/ 148357 w 204720"/>
                  <a:gd name="connsiteY1" fmla="*/ 3315 h 116041"/>
                  <a:gd name="connsiteX2" fmla="*/ 204720 w 204720"/>
                  <a:gd name="connsiteY2" fmla="*/ 59678 h 116041"/>
                  <a:gd name="connsiteX3" fmla="*/ 204719 w 204720"/>
                  <a:gd name="connsiteY3" fmla="*/ 59678 h 116041"/>
                  <a:gd name="connsiteX4" fmla="*/ 148356 w 204720"/>
                  <a:gd name="connsiteY4" fmla="*/ 116041 h 116041"/>
                  <a:gd name="connsiteX5" fmla="*/ 0 w 204720"/>
                  <a:gd name="connsiteY5" fmla="*/ 116040 h 116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720" h="116041">
                    <a:moveTo>
                      <a:pt x="51407" y="0"/>
                    </a:moveTo>
                    <a:lnTo>
                      <a:pt x="148357" y="3315"/>
                    </a:lnTo>
                    <a:cubicBezTo>
                      <a:pt x="179485" y="3315"/>
                      <a:pt x="204720" y="28550"/>
                      <a:pt x="204720" y="59678"/>
                    </a:cubicBezTo>
                    <a:lnTo>
                      <a:pt x="204719" y="59678"/>
                    </a:lnTo>
                    <a:cubicBezTo>
                      <a:pt x="204719" y="90806"/>
                      <a:pt x="179484" y="116041"/>
                      <a:pt x="148356" y="116041"/>
                    </a:cubicBezTo>
                    <a:lnTo>
                      <a:pt x="0" y="1160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C1C878D0-EDC9-4FDF-8FC6-1643B7F666C7}"/>
                </a:ext>
              </a:extLst>
            </p:cNvPr>
            <p:cNvSpPr/>
            <p:nvPr/>
          </p:nvSpPr>
          <p:spPr>
            <a:xfrm rot="3600000">
              <a:off x="5194983" y="1891693"/>
              <a:ext cx="816717" cy="826528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6717" h="826528">
                  <a:moveTo>
                    <a:pt x="443772" y="826528"/>
                  </a:moveTo>
                  <a:lnTo>
                    <a:pt x="471695" y="296500"/>
                  </a:lnTo>
                  <a:lnTo>
                    <a:pt x="43314" y="378244"/>
                  </a:lnTo>
                  <a:lnTo>
                    <a:pt x="0" y="119223"/>
                  </a:lnTo>
                  <a:cubicBezTo>
                    <a:pt x="220220" y="80125"/>
                    <a:pt x="593326" y="-14668"/>
                    <a:pt x="660660" y="1930"/>
                  </a:cubicBezTo>
                  <a:cubicBezTo>
                    <a:pt x="727994" y="18528"/>
                    <a:pt x="770780" y="64949"/>
                    <a:pt x="778556" y="102155"/>
                  </a:cubicBezTo>
                  <a:cubicBezTo>
                    <a:pt x="786332" y="139361"/>
                    <a:pt x="803997" y="585070"/>
                    <a:pt x="816717" y="826528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D3CC9991-4CB5-4BA3-AC3A-FEE463C15CEE}"/>
                </a:ext>
              </a:extLst>
            </p:cNvPr>
            <p:cNvSpPr/>
            <p:nvPr/>
          </p:nvSpPr>
          <p:spPr>
            <a:xfrm rot="18000000" flipH="1">
              <a:off x="3928155" y="1891693"/>
              <a:ext cx="816717" cy="826528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6717" h="826528">
                  <a:moveTo>
                    <a:pt x="443772" y="826528"/>
                  </a:moveTo>
                  <a:lnTo>
                    <a:pt x="471695" y="296500"/>
                  </a:lnTo>
                  <a:lnTo>
                    <a:pt x="43314" y="378244"/>
                  </a:lnTo>
                  <a:lnTo>
                    <a:pt x="0" y="119223"/>
                  </a:lnTo>
                  <a:cubicBezTo>
                    <a:pt x="220220" y="80125"/>
                    <a:pt x="593326" y="-14668"/>
                    <a:pt x="660660" y="1930"/>
                  </a:cubicBezTo>
                  <a:cubicBezTo>
                    <a:pt x="727994" y="18528"/>
                    <a:pt x="770780" y="64949"/>
                    <a:pt x="778556" y="102155"/>
                  </a:cubicBezTo>
                  <a:cubicBezTo>
                    <a:pt x="786332" y="139361"/>
                    <a:pt x="803997" y="585070"/>
                    <a:pt x="816717" y="826528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AFED8FB0-F6E9-4D10-8E34-F8EA21142DA9}"/>
              </a:ext>
            </a:extLst>
          </p:cNvPr>
          <p:cNvGrpSpPr/>
          <p:nvPr/>
        </p:nvGrpSpPr>
        <p:grpSpPr>
          <a:xfrm>
            <a:off x="6852188" y="1272121"/>
            <a:ext cx="2093356" cy="2276160"/>
            <a:chOff x="6852188" y="1272121"/>
            <a:chExt cx="2093356" cy="2276160"/>
          </a:xfrm>
        </p:grpSpPr>
        <p:sp>
          <p:nvSpPr>
            <p:cNvPr id="114" name="片側の 2 つの角を丸めた四角形 144">
              <a:extLst>
                <a:ext uri="{FF2B5EF4-FFF2-40B4-BE49-F238E27FC236}">
                  <a16:creationId xmlns:a16="http://schemas.microsoft.com/office/drawing/2014/main" id="{252D47F2-FF2B-4197-A51B-1D4261F8F939}"/>
                </a:ext>
              </a:extLst>
            </p:cNvPr>
            <p:cNvSpPr/>
            <p:nvPr/>
          </p:nvSpPr>
          <p:spPr>
            <a:xfrm flipH="1">
              <a:off x="7410062" y="2527355"/>
              <a:ext cx="974009" cy="1020926"/>
            </a:xfrm>
            <a:prstGeom prst="round2SameRect">
              <a:avLst>
                <a:gd name="adj1" fmla="val 28536"/>
                <a:gd name="adj2" fmla="val 0"/>
              </a:avLst>
            </a:prstGeom>
            <a:pattFill prst="trellis">
              <a:fgClr>
                <a:srgbClr val="0070C0"/>
              </a:fgClr>
              <a:bgClr>
                <a:schemeClr val="accent1">
                  <a:lumMod val="40000"/>
                  <a:lumOff val="60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7307C379-C177-40B1-9357-672DC9493940}"/>
                </a:ext>
              </a:extLst>
            </p:cNvPr>
            <p:cNvSpPr/>
            <p:nvPr/>
          </p:nvSpPr>
          <p:spPr>
            <a:xfrm flipH="1">
              <a:off x="7444420" y="1390335"/>
              <a:ext cx="904812" cy="1285339"/>
            </a:xfrm>
            <a:custGeom>
              <a:avLst/>
              <a:gdLst>
                <a:gd name="connsiteX0" fmla="*/ 452406 w 904812"/>
                <a:gd name="connsiteY0" fmla="*/ 0 h 1285339"/>
                <a:gd name="connsiteX1" fmla="*/ 0 w 904812"/>
                <a:gd name="connsiteY1" fmla="*/ 528847 h 1285339"/>
                <a:gd name="connsiteX2" fmla="*/ 276309 w 904812"/>
                <a:gd name="connsiteY2" fmla="*/ 1016135 h 1285339"/>
                <a:gd name="connsiteX3" fmla="*/ 344333 w 904812"/>
                <a:gd name="connsiteY3" fmla="*/ 1040818 h 1285339"/>
                <a:gd name="connsiteX4" fmla="*/ 335016 w 904812"/>
                <a:gd name="connsiteY4" fmla="*/ 1144573 h 1285339"/>
                <a:gd name="connsiteX5" fmla="*/ 219214 w 904812"/>
                <a:gd name="connsiteY5" fmla="*/ 1144573 h 1285339"/>
                <a:gd name="connsiteX6" fmla="*/ 213686 w 904812"/>
                <a:gd name="connsiteY6" fmla="*/ 1159323 h 1285339"/>
                <a:gd name="connsiteX7" fmla="*/ 447606 w 904812"/>
                <a:gd name="connsiteY7" fmla="*/ 1285339 h 1285339"/>
                <a:gd name="connsiteX8" fmla="*/ 681526 w 904812"/>
                <a:gd name="connsiteY8" fmla="*/ 1159323 h 1285339"/>
                <a:gd name="connsiteX9" fmla="*/ 675999 w 904812"/>
                <a:gd name="connsiteY9" fmla="*/ 1144573 h 1285339"/>
                <a:gd name="connsiteX10" fmla="*/ 557291 w 904812"/>
                <a:gd name="connsiteY10" fmla="*/ 1144573 h 1285339"/>
                <a:gd name="connsiteX11" fmla="*/ 548369 w 904812"/>
                <a:gd name="connsiteY11" fmla="*/ 1045213 h 1285339"/>
                <a:gd name="connsiteX12" fmla="*/ 628503 w 904812"/>
                <a:gd name="connsiteY12" fmla="*/ 1016135 h 1285339"/>
                <a:gd name="connsiteX13" fmla="*/ 904812 w 904812"/>
                <a:gd name="connsiteY13" fmla="*/ 528847 h 1285339"/>
                <a:gd name="connsiteX14" fmla="*/ 452406 w 904812"/>
                <a:gd name="connsiteY14" fmla="*/ 0 h 1285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04812" h="1285339">
                  <a:moveTo>
                    <a:pt x="452406" y="0"/>
                  </a:moveTo>
                  <a:cubicBezTo>
                    <a:pt x="202549" y="0"/>
                    <a:pt x="0" y="236773"/>
                    <a:pt x="0" y="528847"/>
                  </a:cubicBezTo>
                  <a:cubicBezTo>
                    <a:pt x="0" y="747902"/>
                    <a:pt x="113934" y="935851"/>
                    <a:pt x="276309" y="1016135"/>
                  </a:cubicBezTo>
                  <a:lnTo>
                    <a:pt x="344333" y="1040818"/>
                  </a:lnTo>
                  <a:lnTo>
                    <a:pt x="335016" y="1144573"/>
                  </a:lnTo>
                  <a:lnTo>
                    <a:pt x="219214" y="1144573"/>
                  </a:lnTo>
                  <a:lnTo>
                    <a:pt x="213686" y="1159323"/>
                  </a:lnTo>
                  <a:cubicBezTo>
                    <a:pt x="213686" y="1228920"/>
                    <a:pt x="318416" y="1285339"/>
                    <a:pt x="447606" y="1285339"/>
                  </a:cubicBezTo>
                  <a:cubicBezTo>
                    <a:pt x="576797" y="1285339"/>
                    <a:pt x="681526" y="1228920"/>
                    <a:pt x="681526" y="1159323"/>
                  </a:cubicBezTo>
                  <a:lnTo>
                    <a:pt x="675999" y="1144573"/>
                  </a:lnTo>
                  <a:lnTo>
                    <a:pt x="557291" y="1144573"/>
                  </a:lnTo>
                  <a:lnTo>
                    <a:pt x="548369" y="1045213"/>
                  </a:lnTo>
                  <a:lnTo>
                    <a:pt x="628503" y="1016135"/>
                  </a:lnTo>
                  <a:cubicBezTo>
                    <a:pt x="790878" y="935851"/>
                    <a:pt x="904812" y="747902"/>
                    <a:pt x="904812" y="528847"/>
                  </a:cubicBezTo>
                  <a:cubicBezTo>
                    <a:pt x="904812" y="236773"/>
                    <a:pt x="702263" y="0"/>
                    <a:pt x="452406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5" name="円/楕円 370">
              <a:extLst>
                <a:ext uri="{FF2B5EF4-FFF2-40B4-BE49-F238E27FC236}">
                  <a16:creationId xmlns:a16="http://schemas.microsoft.com/office/drawing/2014/main" id="{BDBDC380-3973-4EEC-86B3-1E01B4E9859D}"/>
                </a:ext>
              </a:extLst>
            </p:cNvPr>
            <p:cNvSpPr/>
            <p:nvPr/>
          </p:nvSpPr>
          <p:spPr>
            <a:xfrm rot="900000" flipH="1">
              <a:off x="8241108" y="1837505"/>
              <a:ext cx="216246" cy="33704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3" name="円/楕円 368">
              <a:extLst>
                <a:ext uri="{FF2B5EF4-FFF2-40B4-BE49-F238E27FC236}">
                  <a16:creationId xmlns:a16="http://schemas.microsoft.com/office/drawing/2014/main" id="{7F3B55D4-FCDF-48EC-AE75-D4DF5C3414A4}"/>
                </a:ext>
              </a:extLst>
            </p:cNvPr>
            <p:cNvSpPr/>
            <p:nvPr/>
          </p:nvSpPr>
          <p:spPr>
            <a:xfrm rot="20700000">
              <a:off x="7336298" y="1837505"/>
              <a:ext cx="216246" cy="33704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C370A8E0-DAFC-47E7-B732-815E9B3BC2D3}"/>
                </a:ext>
              </a:extLst>
            </p:cNvPr>
            <p:cNvSpPr/>
            <p:nvPr/>
          </p:nvSpPr>
          <p:spPr>
            <a:xfrm flipH="1">
              <a:off x="7347105" y="1272121"/>
              <a:ext cx="1095644" cy="1572781"/>
            </a:xfrm>
            <a:custGeom>
              <a:avLst/>
              <a:gdLst>
                <a:gd name="connsiteX0" fmla="*/ 547822 w 1095644"/>
                <a:gd name="connsiteY0" fmla="*/ 0 h 1572781"/>
                <a:gd name="connsiteX1" fmla="*/ 0 w 1095644"/>
                <a:gd name="connsiteY1" fmla="*/ 581775 h 1572781"/>
                <a:gd name="connsiteX2" fmla="*/ 93559 w 1095644"/>
                <a:gd name="connsiteY2" fmla="*/ 907051 h 1572781"/>
                <a:gd name="connsiteX3" fmla="*/ 97991 w 1095644"/>
                <a:gd name="connsiteY3" fmla="*/ 912755 h 1572781"/>
                <a:gd name="connsiteX4" fmla="*/ 95015 w 1095644"/>
                <a:gd name="connsiteY4" fmla="*/ 953248 h 1572781"/>
                <a:gd name="connsiteX5" fmla="*/ 546679 w 1095644"/>
                <a:gd name="connsiteY5" fmla="*/ 1572781 h 1572781"/>
                <a:gd name="connsiteX6" fmla="*/ 998343 w 1095644"/>
                <a:gd name="connsiteY6" fmla="*/ 953248 h 1572781"/>
                <a:gd name="connsiteX7" fmla="*/ 995565 w 1095644"/>
                <a:gd name="connsiteY7" fmla="*/ 915443 h 1572781"/>
                <a:gd name="connsiteX8" fmla="*/ 1002085 w 1095644"/>
                <a:gd name="connsiteY8" fmla="*/ 907051 h 1572781"/>
                <a:gd name="connsiteX9" fmla="*/ 1095644 w 1095644"/>
                <a:gd name="connsiteY9" fmla="*/ 581775 h 1572781"/>
                <a:gd name="connsiteX10" fmla="*/ 547822 w 1095644"/>
                <a:gd name="connsiteY10" fmla="*/ 0 h 1572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95644" h="1572781">
                  <a:moveTo>
                    <a:pt x="547822" y="0"/>
                  </a:moveTo>
                  <a:cubicBezTo>
                    <a:pt x="245268" y="0"/>
                    <a:pt x="0" y="260470"/>
                    <a:pt x="0" y="581775"/>
                  </a:cubicBezTo>
                  <a:cubicBezTo>
                    <a:pt x="0" y="702264"/>
                    <a:pt x="34491" y="814199"/>
                    <a:pt x="93559" y="907051"/>
                  </a:cubicBezTo>
                  <a:lnTo>
                    <a:pt x="97991" y="912755"/>
                  </a:lnTo>
                  <a:lnTo>
                    <a:pt x="95015" y="953248"/>
                  </a:lnTo>
                  <a:cubicBezTo>
                    <a:pt x="95015" y="1295407"/>
                    <a:pt x="297232" y="1572781"/>
                    <a:pt x="546679" y="1572781"/>
                  </a:cubicBezTo>
                  <a:cubicBezTo>
                    <a:pt x="796126" y="1572781"/>
                    <a:pt x="998343" y="1295407"/>
                    <a:pt x="998343" y="953248"/>
                  </a:cubicBezTo>
                  <a:lnTo>
                    <a:pt x="995565" y="915443"/>
                  </a:lnTo>
                  <a:lnTo>
                    <a:pt x="1002085" y="907051"/>
                  </a:lnTo>
                  <a:cubicBezTo>
                    <a:pt x="1061153" y="814199"/>
                    <a:pt x="1095644" y="702264"/>
                    <a:pt x="1095644" y="581775"/>
                  </a:cubicBezTo>
                  <a:cubicBezTo>
                    <a:pt x="1095644" y="260470"/>
                    <a:pt x="850376" y="0"/>
                    <a:pt x="547822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5BC6BF16-1A74-43FB-AF8E-D8EA8CB77842}"/>
                </a:ext>
              </a:extLst>
            </p:cNvPr>
            <p:cNvGrpSpPr/>
            <p:nvPr/>
          </p:nvGrpSpPr>
          <p:grpSpPr>
            <a:xfrm>
              <a:off x="6893916" y="1311455"/>
              <a:ext cx="728133" cy="1156267"/>
              <a:chOff x="990543" y="1311455"/>
              <a:chExt cx="728133" cy="1156267"/>
            </a:xfrm>
          </p:grpSpPr>
          <p:grpSp>
            <p:nvGrpSpPr>
              <p:cNvPr id="90" name="グループ化 89">
                <a:extLst>
                  <a:ext uri="{FF2B5EF4-FFF2-40B4-BE49-F238E27FC236}">
                    <a16:creationId xmlns:a16="http://schemas.microsoft.com/office/drawing/2014/main" id="{603F3B13-7866-4307-9070-053CD65C9C5B}"/>
                  </a:ext>
                </a:extLst>
              </p:cNvPr>
              <p:cNvGrpSpPr/>
              <p:nvPr/>
            </p:nvGrpSpPr>
            <p:grpSpPr>
              <a:xfrm rot="634150" flipH="1">
                <a:off x="990543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92" name="グループ化 91">
                  <a:extLst>
                    <a:ext uri="{FF2B5EF4-FFF2-40B4-BE49-F238E27FC236}">
                      <a16:creationId xmlns:a16="http://schemas.microsoft.com/office/drawing/2014/main" id="{62A5778D-E686-46CA-94C9-30467330F498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96" name="フリーフォーム: 図形 95">
                    <a:extLst>
                      <a:ext uri="{FF2B5EF4-FFF2-40B4-BE49-F238E27FC236}">
                        <a16:creationId xmlns:a16="http://schemas.microsoft.com/office/drawing/2014/main" id="{A1B61CF8-3A12-4177-9522-74F9D9BD0B9D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7" name="フリーフォーム: 図形 96">
                    <a:extLst>
                      <a:ext uri="{FF2B5EF4-FFF2-40B4-BE49-F238E27FC236}">
                        <a16:creationId xmlns:a16="http://schemas.microsoft.com/office/drawing/2014/main" id="{EC8D5C8C-6683-4558-8B08-FADF5A44A6C9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63841F24-A4E1-48DA-8C62-C4EDB8A0BB8C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107875" y="531382"/>
                        <a:pt x="117088" y="451589"/>
                      </a:cubicBezTo>
                      <a:cubicBezTo>
                        <a:pt x="126301" y="371796"/>
                        <a:pt x="193156" y="229787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1" name="四角形: 角を丸くする 18">
                <a:extLst>
                  <a:ext uri="{FF2B5EF4-FFF2-40B4-BE49-F238E27FC236}">
                    <a16:creationId xmlns:a16="http://schemas.microsoft.com/office/drawing/2014/main" id="{064B50C0-E449-4553-B765-C1F701C7FF0F}"/>
                  </a:ext>
                </a:extLst>
              </p:cNvPr>
              <p:cNvSpPr/>
              <p:nvPr/>
            </p:nvSpPr>
            <p:spPr>
              <a:xfrm rot="19800000">
                <a:off x="1513956" y="1601827"/>
                <a:ext cx="204720" cy="116041"/>
              </a:xfrm>
              <a:custGeom>
                <a:avLst/>
                <a:gdLst>
                  <a:gd name="connsiteX0" fmla="*/ 0 w 261082"/>
                  <a:gd name="connsiteY0" fmla="*/ 56363 h 112725"/>
                  <a:gd name="connsiteX1" fmla="*/ 56363 w 261082"/>
                  <a:gd name="connsiteY1" fmla="*/ 0 h 112725"/>
                  <a:gd name="connsiteX2" fmla="*/ 204720 w 261082"/>
                  <a:gd name="connsiteY2" fmla="*/ 0 h 112725"/>
                  <a:gd name="connsiteX3" fmla="*/ 261083 w 261082"/>
                  <a:gd name="connsiteY3" fmla="*/ 56363 h 112725"/>
                  <a:gd name="connsiteX4" fmla="*/ 261082 w 261082"/>
                  <a:gd name="connsiteY4" fmla="*/ 56363 h 112725"/>
                  <a:gd name="connsiteX5" fmla="*/ 204719 w 261082"/>
                  <a:gd name="connsiteY5" fmla="*/ 112726 h 112725"/>
                  <a:gd name="connsiteX6" fmla="*/ 56363 w 261082"/>
                  <a:gd name="connsiteY6" fmla="*/ 112725 h 112725"/>
                  <a:gd name="connsiteX7" fmla="*/ 0 w 261082"/>
                  <a:gd name="connsiteY7" fmla="*/ 56362 h 112725"/>
                  <a:gd name="connsiteX8" fmla="*/ 0 w 261082"/>
                  <a:gd name="connsiteY8" fmla="*/ 56363 h 112725"/>
                  <a:gd name="connsiteX0" fmla="*/ 0 w 261083"/>
                  <a:gd name="connsiteY0" fmla="*/ 56362 h 112726"/>
                  <a:gd name="connsiteX1" fmla="*/ 56363 w 261083"/>
                  <a:gd name="connsiteY1" fmla="*/ 0 h 112726"/>
                  <a:gd name="connsiteX2" fmla="*/ 204720 w 261083"/>
                  <a:gd name="connsiteY2" fmla="*/ 0 h 112726"/>
                  <a:gd name="connsiteX3" fmla="*/ 261083 w 261083"/>
                  <a:gd name="connsiteY3" fmla="*/ 56363 h 112726"/>
                  <a:gd name="connsiteX4" fmla="*/ 261082 w 261083"/>
                  <a:gd name="connsiteY4" fmla="*/ 56363 h 112726"/>
                  <a:gd name="connsiteX5" fmla="*/ 204719 w 261083"/>
                  <a:gd name="connsiteY5" fmla="*/ 112726 h 112726"/>
                  <a:gd name="connsiteX6" fmla="*/ 56363 w 261083"/>
                  <a:gd name="connsiteY6" fmla="*/ 112725 h 112726"/>
                  <a:gd name="connsiteX7" fmla="*/ 0 w 261083"/>
                  <a:gd name="connsiteY7" fmla="*/ 56362 h 112726"/>
                  <a:gd name="connsiteX0" fmla="*/ 0 w 261083"/>
                  <a:gd name="connsiteY0" fmla="*/ 56362 h 147802"/>
                  <a:gd name="connsiteX1" fmla="*/ 56363 w 261083"/>
                  <a:gd name="connsiteY1" fmla="*/ 0 h 147802"/>
                  <a:gd name="connsiteX2" fmla="*/ 204720 w 261083"/>
                  <a:gd name="connsiteY2" fmla="*/ 0 h 147802"/>
                  <a:gd name="connsiteX3" fmla="*/ 261083 w 261083"/>
                  <a:gd name="connsiteY3" fmla="*/ 56363 h 147802"/>
                  <a:gd name="connsiteX4" fmla="*/ 261082 w 261083"/>
                  <a:gd name="connsiteY4" fmla="*/ 56363 h 147802"/>
                  <a:gd name="connsiteX5" fmla="*/ 204719 w 261083"/>
                  <a:gd name="connsiteY5" fmla="*/ 112726 h 147802"/>
                  <a:gd name="connsiteX6" fmla="*/ 56363 w 261083"/>
                  <a:gd name="connsiteY6" fmla="*/ 112725 h 147802"/>
                  <a:gd name="connsiteX7" fmla="*/ 91440 w 261083"/>
                  <a:gd name="connsiteY7" fmla="*/ 147802 h 147802"/>
                  <a:gd name="connsiteX0" fmla="*/ 28500 w 233220"/>
                  <a:gd name="connsiteY0" fmla="*/ 0 h 147802"/>
                  <a:gd name="connsiteX1" fmla="*/ 176857 w 233220"/>
                  <a:gd name="connsiteY1" fmla="*/ 0 h 147802"/>
                  <a:gd name="connsiteX2" fmla="*/ 233220 w 233220"/>
                  <a:gd name="connsiteY2" fmla="*/ 56363 h 147802"/>
                  <a:gd name="connsiteX3" fmla="*/ 233219 w 233220"/>
                  <a:gd name="connsiteY3" fmla="*/ 56363 h 147802"/>
                  <a:gd name="connsiteX4" fmla="*/ 176856 w 233220"/>
                  <a:gd name="connsiteY4" fmla="*/ 112726 h 147802"/>
                  <a:gd name="connsiteX5" fmla="*/ 28500 w 233220"/>
                  <a:gd name="connsiteY5" fmla="*/ 112725 h 147802"/>
                  <a:gd name="connsiteX6" fmla="*/ 63577 w 233220"/>
                  <a:gd name="connsiteY6" fmla="*/ 147802 h 147802"/>
                  <a:gd name="connsiteX0" fmla="*/ 0 w 204720"/>
                  <a:gd name="connsiteY0" fmla="*/ 0 h 112726"/>
                  <a:gd name="connsiteX1" fmla="*/ 148357 w 204720"/>
                  <a:gd name="connsiteY1" fmla="*/ 0 h 112726"/>
                  <a:gd name="connsiteX2" fmla="*/ 204720 w 204720"/>
                  <a:gd name="connsiteY2" fmla="*/ 56363 h 112726"/>
                  <a:gd name="connsiteX3" fmla="*/ 204719 w 204720"/>
                  <a:gd name="connsiteY3" fmla="*/ 56363 h 112726"/>
                  <a:gd name="connsiteX4" fmla="*/ 148356 w 204720"/>
                  <a:gd name="connsiteY4" fmla="*/ 112726 h 112726"/>
                  <a:gd name="connsiteX5" fmla="*/ 0 w 204720"/>
                  <a:gd name="connsiteY5" fmla="*/ 112725 h 112726"/>
                  <a:gd name="connsiteX0" fmla="*/ 51407 w 204720"/>
                  <a:gd name="connsiteY0" fmla="*/ 0 h 116041"/>
                  <a:gd name="connsiteX1" fmla="*/ 148357 w 204720"/>
                  <a:gd name="connsiteY1" fmla="*/ 3315 h 116041"/>
                  <a:gd name="connsiteX2" fmla="*/ 204720 w 204720"/>
                  <a:gd name="connsiteY2" fmla="*/ 59678 h 116041"/>
                  <a:gd name="connsiteX3" fmla="*/ 204719 w 204720"/>
                  <a:gd name="connsiteY3" fmla="*/ 59678 h 116041"/>
                  <a:gd name="connsiteX4" fmla="*/ 148356 w 204720"/>
                  <a:gd name="connsiteY4" fmla="*/ 116041 h 116041"/>
                  <a:gd name="connsiteX5" fmla="*/ 0 w 204720"/>
                  <a:gd name="connsiteY5" fmla="*/ 116040 h 116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720" h="116041">
                    <a:moveTo>
                      <a:pt x="51407" y="0"/>
                    </a:moveTo>
                    <a:lnTo>
                      <a:pt x="148357" y="3315"/>
                    </a:lnTo>
                    <a:cubicBezTo>
                      <a:pt x="179485" y="3315"/>
                      <a:pt x="204720" y="28550"/>
                      <a:pt x="204720" y="59678"/>
                    </a:cubicBezTo>
                    <a:lnTo>
                      <a:pt x="204719" y="59678"/>
                    </a:lnTo>
                    <a:cubicBezTo>
                      <a:pt x="204719" y="90806"/>
                      <a:pt x="179484" y="116041"/>
                      <a:pt x="148356" y="116041"/>
                    </a:cubicBezTo>
                    <a:lnTo>
                      <a:pt x="0" y="1160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39802378-B344-496B-828F-208285FC461E}"/>
                </a:ext>
              </a:extLst>
            </p:cNvPr>
            <p:cNvGrpSpPr/>
            <p:nvPr/>
          </p:nvGrpSpPr>
          <p:grpSpPr>
            <a:xfrm flipH="1">
              <a:off x="8175682" y="1311455"/>
              <a:ext cx="728133" cy="1156267"/>
              <a:chOff x="990543" y="1311455"/>
              <a:chExt cx="728133" cy="1156267"/>
            </a:xfrm>
          </p:grpSpPr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4B30AA8E-716C-4A0F-9D24-29E5C9F049D6}"/>
                  </a:ext>
                </a:extLst>
              </p:cNvPr>
              <p:cNvGrpSpPr/>
              <p:nvPr/>
            </p:nvGrpSpPr>
            <p:grpSpPr>
              <a:xfrm rot="634150" flipH="1">
                <a:off x="990543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101" name="グループ化 100">
                  <a:extLst>
                    <a:ext uri="{FF2B5EF4-FFF2-40B4-BE49-F238E27FC236}">
                      <a16:creationId xmlns:a16="http://schemas.microsoft.com/office/drawing/2014/main" id="{61B52B28-93E4-461B-BB4E-792A8EE2E49B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103" name="フリーフォーム: 図形 102">
                    <a:extLst>
                      <a:ext uri="{FF2B5EF4-FFF2-40B4-BE49-F238E27FC236}">
                        <a16:creationId xmlns:a16="http://schemas.microsoft.com/office/drawing/2014/main" id="{67F2FE81-F991-4D4A-9BA8-3DFDA76A0B3F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4" name="フリーフォーム: 図形 103">
                    <a:extLst>
                      <a:ext uri="{FF2B5EF4-FFF2-40B4-BE49-F238E27FC236}">
                        <a16:creationId xmlns:a16="http://schemas.microsoft.com/office/drawing/2014/main" id="{11B2E376-2C1A-4E75-8641-B0E0B06F226A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81A99389-6F56-4B65-9BF8-0A639371847D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107875" y="531382"/>
                        <a:pt x="117088" y="451589"/>
                      </a:cubicBezTo>
                      <a:cubicBezTo>
                        <a:pt x="126301" y="371796"/>
                        <a:pt x="193156" y="229787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00" name="四角形: 角を丸くする 18">
                <a:extLst>
                  <a:ext uri="{FF2B5EF4-FFF2-40B4-BE49-F238E27FC236}">
                    <a16:creationId xmlns:a16="http://schemas.microsoft.com/office/drawing/2014/main" id="{25AFE60E-9FEB-4649-AA96-5F712E8AEDD5}"/>
                  </a:ext>
                </a:extLst>
              </p:cNvPr>
              <p:cNvSpPr/>
              <p:nvPr/>
            </p:nvSpPr>
            <p:spPr>
              <a:xfrm rot="19800000">
                <a:off x="1513956" y="1601827"/>
                <a:ext cx="204720" cy="116041"/>
              </a:xfrm>
              <a:custGeom>
                <a:avLst/>
                <a:gdLst>
                  <a:gd name="connsiteX0" fmla="*/ 0 w 261082"/>
                  <a:gd name="connsiteY0" fmla="*/ 56363 h 112725"/>
                  <a:gd name="connsiteX1" fmla="*/ 56363 w 261082"/>
                  <a:gd name="connsiteY1" fmla="*/ 0 h 112725"/>
                  <a:gd name="connsiteX2" fmla="*/ 204720 w 261082"/>
                  <a:gd name="connsiteY2" fmla="*/ 0 h 112725"/>
                  <a:gd name="connsiteX3" fmla="*/ 261083 w 261082"/>
                  <a:gd name="connsiteY3" fmla="*/ 56363 h 112725"/>
                  <a:gd name="connsiteX4" fmla="*/ 261082 w 261082"/>
                  <a:gd name="connsiteY4" fmla="*/ 56363 h 112725"/>
                  <a:gd name="connsiteX5" fmla="*/ 204719 w 261082"/>
                  <a:gd name="connsiteY5" fmla="*/ 112726 h 112725"/>
                  <a:gd name="connsiteX6" fmla="*/ 56363 w 261082"/>
                  <a:gd name="connsiteY6" fmla="*/ 112725 h 112725"/>
                  <a:gd name="connsiteX7" fmla="*/ 0 w 261082"/>
                  <a:gd name="connsiteY7" fmla="*/ 56362 h 112725"/>
                  <a:gd name="connsiteX8" fmla="*/ 0 w 261082"/>
                  <a:gd name="connsiteY8" fmla="*/ 56363 h 112725"/>
                  <a:gd name="connsiteX0" fmla="*/ 0 w 261083"/>
                  <a:gd name="connsiteY0" fmla="*/ 56362 h 112726"/>
                  <a:gd name="connsiteX1" fmla="*/ 56363 w 261083"/>
                  <a:gd name="connsiteY1" fmla="*/ 0 h 112726"/>
                  <a:gd name="connsiteX2" fmla="*/ 204720 w 261083"/>
                  <a:gd name="connsiteY2" fmla="*/ 0 h 112726"/>
                  <a:gd name="connsiteX3" fmla="*/ 261083 w 261083"/>
                  <a:gd name="connsiteY3" fmla="*/ 56363 h 112726"/>
                  <a:gd name="connsiteX4" fmla="*/ 261082 w 261083"/>
                  <a:gd name="connsiteY4" fmla="*/ 56363 h 112726"/>
                  <a:gd name="connsiteX5" fmla="*/ 204719 w 261083"/>
                  <a:gd name="connsiteY5" fmla="*/ 112726 h 112726"/>
                  <a:gd name="connsiteX6" fmla="*/ 56363 w 261083"/>
                  <a:gd name="connsiteY6" fmla="*/ 112725 h 112726"/>
                  <a:gd name="connsiteX7" fmla="*/ 0 w 261083"/>
                  <a:gd name="connsiteY7" fmla="*/ 56362 h 112726"/>
                  <a:gd name="connsiteX0" fmla="*/ 0 w 261083"/>
                  <a:gd name="connsiteY0" fmla="*/ 56362 h 147802"/>
                  <a:gd name="connsiteX1" fmla="*/ 56363 w 261083"/>
                  <a:gd name="connsiteY1" fmla="*/ 0 h 147802"/>
                  <a:gd name="connsiteX2" fmla="*/ 204720 w 261083"/>
                  <a:gd name="connsiteY2" fmla="*/ 0 h 147802"/>
                  <a:gd name="connsiteX3" fmla="*/ 261083 w 261083"/>
                  <a:gd name="connsiteY3" fmla="*/ 56363 h 147802"/>
                  <a:gd name="connsiteX4" fmla="*/ 261082 w 261083"/>
                  <a:gd name="connsiteY4" fmla="*/ 56363 h 147802"/>
                  <a:gd name="connsiteX5" fmla="*/ 204719 w 261083"/>
                  <a:gd name="connsiteY5" fmla="*/ 112726 h 147802"/>
                  <a:gd name="connsiteX6" fmla="*/ 56363 w 261083"/>
                  <a:gd name="connsiteY6" fmla="*/ 112725 h 147802"/>
                  <a:gd name="connsiteX7" fmla="*/ 91440 w 261083"/>
                  <a:gd name="connsiteY7" fmla="*/ 147802 h 147802"/>
                  <a:gd name="connsiteX0" fmla="*/ 28500 w 233220"/>
                  <a:gd name="connsiteY0" fmla="*/ 0 h 147802"/>
                  <a:gd name="connsiteX1" fmla="*/ 176857 w 233220"/>
                  <a:gd name="connsiteY1" fmla="*/ 0 h 147802"/>
                  <a:gd name="connsiteX2" fmla="*/ 233220 w 233220"/>
                  <a:gd name="connsiteY2" fmla="*/ 56363 h 147802"/>
                  <a:gd name="connsiteX3" fmla="*/ 233219 w 233220"/>
                  <a:gd name="connsiteY3" fmla="*/ 56363 h 147802"/>
                  <a:gd name="connsiteX4" fmla="*/ 176856 w 233220"/>
                  <a:gd name="connsiteY4" fmla="*/ 112726 h 147802"/>
                  <a:gd name="connsiteX5" fmla="*/ 28500 w 233220"/>
                  <a:gd name="connsiteY5" fmla="*/ 112725 h 147802"/>
                  <a:gd name="connsiteX6" fmla="*/ 63577 w 233220"/>
                  <a:gd name="connsiteY6" fmla="*/ 147802 h 147802"/>
                  <a:gd name="connsiteX0" fmla="*/ 0 w 204720"/>
                  <a:gd name="connsiteY0" fmla="*/ 0 h 112726"/>
                  <a:gd name="connsiteX1" fmla="*/ 148357 w 204720"/>
                  <a:gd name="connsiteY1" fmla="*/ 0 h 112726"/>
                  <a:gd name="connsiteX2" fmla="*/ 204720 w 204720"/>
                  <a:gd name="connsiteY2" fmla="*/ 56363 h 112726"/>
                  <a:gd name="connsiteX3" fmla="*/ 204719 w 204720"/>
                  <a:gd name="connsiteY3" fmla="*/ 56363 h 112726"/>
                  <a:gd name="connsiteX4" fmla="*/ 148356 w 204720"/>
                  <a:gd name="connsiteY4" fmla="*/ 112726 h 112726"/>
                  <a:gd name="connsiteX5" fmla="*/ 0 w 204720"/>
                  <a:gd name="connsiteY5" fmla="*/ 112725 h 112726"/>
                  <a:gd name="connsiteX0" fmla="*/ 51407 w 204720"/>
                  <a:gd name="connsiteY0" fmla="*/ 0 h 116041"/>
                  <a:gd name="connsiteX1" fmla="*/ 148357 w 204720"/>
                  <a:gd name="connsiteY1" fmla="*/ 3315 h 116041"/>
                  <a:gd name="connsiteX2" fmla="*/ 204720 w 204720"/>
                  <a:gd name="connsiteY2" fmla="*/ 59678 h 116041"/>
                  <a:gd name="connsiteX3" fmla="*/ 204719 w 204720"/>
                  <a:gd name="connsiteY3" fmla="*/ 59678 h 116041"/>
                  <a:gd name="connsiteX4" fmla="*/ 148356 w 204720"/>
                  <a:gd name="connsiteY4" fmla="*/ 116041 h 116041"/>
                  <a:gd name="connsiteX5" fmla="*/ 0 w 204720"/>
                  <a:gd name="connsiteY5" fmla="*/ 116040 h 116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720" h="116041">
                    <a:moveTo>
                      <a:pt x="51407" y="0"/>
                    </a:moveTo>
                    <a:lnTo>
                      <a:pt x="148357" y="3315"/>
                    </a:lnTo>
                    <a:cubicBezTo>
                      <a:pt x="179485" y="3315"/>
                      <a:pt x="204720" y="28550"/>
                      <a:pt x="204720" y="59678"/>
                    </a:cubicBezTo>
                    <a:lnTo>
                      <a:pt x="204719" y="59678"/>
                    </a:lnTo>
                    <a:cubicBezTo>
                      <a:pt x="204719" y="90806"/>
                      <a:pt x="179484" y="116041"/>
                      <a:pt x="148356" y="116041"/>
                    </a:cubicBezTo>
                    <a:lnTo>
                      <a:pt x="0" y="1160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927AAD96-3839-42BF-BB95-5BA2D44513F3}"/>
                </a:ext>
              </a:extLst>
            </p:cNvPr>
            <p:cNvSpPr/>
            <p:nvPr/>
          </p:nvSpPr>
          <p:spPr>
            <a:xfrm rot="3600000">
              <a:off x="8123921" y="1891693"/>
              <a:ext cx="816717" cy="826528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6717" h="826528">
                  <a:moveTo>
                    <a:pt x="443772" y="826528"/>
                  </a:moveTo>
                  <a:lnTo>
                    <a:pt x="471695" y="296500"/>
                  </a:lnTo>
                  <a:lnTo>
                    <a:pt x="43314" y="378244"/>
                  </a:lnTo>
                  <a:lnTo>
                    <a:pt x="0" y="119223"/>
                  </a:lnTo>
                  <a:cubicBezTo>
                    <a:pt x="220220" y="80125"/>
                    <a:pt x="593326" y="-14668"/>
                    <a:pt x="660660" y="1930"/>
                  </a:cubicBezTo>
                  <a:cubicBezTo>
                    <a:pt x="727994" y="18528"/>
                    <a:pt x="770780" y="64949"/>
                    <a:pt x="778556" y="102155"/>
                  </a:cubicBezTo>
                  <a:cubicBezTo>
                    <a:pt x="786332" y="139361"/>
                    <a:pt x="803997" y="585070"/>
                    <a:pt x="816717" y="826528"/>
                  </a:cubicBezTo>
                </a:path>
              </a:pathLst>
            </a:custGeom>
            <a:pattFill prst="trellis">
              <a:fgClr>
                <a:srgbClr val="0070C0"/>
              </a:fgClr>
              <a:bgClr>
                <a:schemeClr val="accent1">
                  <a:lumMod val="40000"/>
                  <a:lumOff val="60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89AF545C-E857-4ABD-98C5-CEFDE9D50D93}"/>
                </a:ext>
              </a:extLst>
            </p:cNvPr>
            <p:cNvSpPr/>
            <p:nvPr/>
          </p:nvSpPr>
          <p:spPr>
            <a:xfrm rot="18000000" flipH="1">
              <a:off x="6857093" y="1891693"/>
              <a:ext cx="816717" cy="826528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6717" h="826528">
                  <a:moveTo>
                    <a:pt x="443772" y="826528"/>
                  </a:moveTo>
                  <a:lnTo>
                    <a:pt x="471695" y="296500"/>
                  </a:lnTo>
                  <a:lnTo>
                    <a:pt x="43314" y="378244"/>
                  </a:lnTo>
                  <a:lnTo>
                    <a:pt x="0" y="119223"/>
                  </a:lnTo>
                  <a:cubicBezTo>
                    <a:pt x="220220" y="80125"/>
                    <a:pt x="593326" y="-14668"/>
                    <a:pt x="660660" y="1930"/>
                  </a:cubicBezTo>
                  <a:cubicBezTo>
                    <a:pt x="727994" y="18528"/>
                    <a:pt x="770780" y="64949"/>
                    <a:pt x="778556" y="102155"/>
                  </a:cubicBezTo>
                  <a:cubicBezTo>
                    <a:pt x="786332" y="139361"/>
                    <a:pt x="803997" y="585070"/>
                    <a:pt x="816717" y="826528"/>
                  </a:cubicBezTo>
                </a:path>
              </a:pathLst>
            </a:custGeom>
            <a:pattFill prst="trellis">
              <a:fgClr>
                <a:srgbClr val="0070C0"/>
              </a:fgClr>
              <a:bgClr>
                <a:schemeClr val="accent1">
                  <a:lumMod val="40000"/>
                  <a:lumOff val="60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A83FB677-A916-4A31-B9C8-128AAE9959CF}"/>
                </a:ext>
              </a:extLst>
            </p:cNvPr>
            <p:cNvSpPr/>
            <p:nvPr/>
          </p:nvSpPr>
          <p:spPr>
            <a:xfrm flipH="1">
              <a:off x="7443263" y="2196792"/>
              <a:ext cx="903328" cy="645883"/>
            </a:xfrm>
            <a:custGeom>
              <a:avLst/>
              <a:gdLst>
                <a:gd name="connsiteX0" fmla="*/ 901392 w 903328"/>
                <a:gd name="connsiteY0" fmla="*/ 0 h 645883"/>
                <a:gd name="connsiteX1" fmla="*/ 1937 w 903328"/>
                <a:gd name="connsiteY1" fmla="*/ 0 h 645883"/>
                <a:gd name="connsiteX2" fmla="*/ 0 w 903328"/>
                <a:gd name="connsiteY2" fmla="*/ 26350 h 645883"/>
                <a:gd name="connsiteX3" fmla="*/ 451664 w 903328"/>
                <a:gd name="connsiteY3" fmla="*/ 645883 h 645883"/>
                <a:gd name="connsiteX4" fmla="*/ 903328 w 903328"/>
                <a:gd name="connsiteY4" fmla="*/ 26350 h 645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3328" h="645883">
                  <a:moveTo>
                    <a:pt x="901392" y="0"/>
                  </a:moveTo>
                  <a:lnTo>
                    <a:pt x="1937" y="0"/>
                  </a:lnTo>
                  <a:lnTo>
                    <a:pt x="0" y="26350"/>
                  </a:lnTo>
                  <a:cubicBezTo>
                    <a:pt x="0" y="368509"/>
                    <a:pt x="202217" y="645883"/>
                    <a:pt x="451664" y="645883"/>
                  </a:cubicBezTo>
                  <a:cubicBezTo>
                    <a:pt x="701111" y="645883"/>
                    <a:pt x="903328" y="368509"/>
                    <a:pt x="903328" y="2635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41C0932A-39EE-4759-86B6-47D7CB18F3A0}"/>
              </a:ext>
            </a:extLst>
          </p:cNvPr>
          <p:cNvGrpSpPr/>
          <p:nvPr/>
        </p:nvGrpSpPr>
        <p:grpSpPr>
          <a:xfrm>
            <a:off x="969858" y="4081724"/>
            <a:ext cx="2100985" cy="2358576"/>
            <a:chOff x="969858" y="4081724"/>
            <a:chExt cx="2100985" cy="2358576"/>
          </a:xfrm>
        </p:grpSpPr>
        <p:sp>
          <p:nvSpPr>
            <p:cNvPr id="267" name="円/楕円 125">
              <a:extLst>
                <a:ext uri="{FF2B5EF4-FFF2-40B4-BE49-F238E27FC236}">
                  <a16:creationId xmlns:a16="http://schemas.microsoft.com/office/drawing/2014/main" id="{2738F795-A783-4E3C-950C-DDEF7F5D53FA}"/>
                </a:ext>
              </a:extLst>
            </p:cNvPr>
            <p:cNvSpPr/>
            <p:nvPr/>
          </p:nvSpPr>
          <p:spPr>
            <a:xfrm rot="900000" flipH="1">
              <a:off x="2367182" y="4672467"/>
              <a:ext cx="222287" cy="34646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5" name="円/楕円 123">
              <a:extLst>
                <a:ext uri="{FF2B5EF4-FFF2-40B4-BE49-F238E27FC236}">
                  <a16:creationId xmlns:a16="http://schemas.microsoft.com/office/drawing/2014/main" id="{0B5234B6-F69F-4100-B8CB-D83B2DFD34A0}"/>
                </a:ext>
              </a:extLst>
            </p:cNvPr>
            <p:cNvSpPr/>
            <p:nvPr/>
          </p:nvSpPr>
          <p:spPr>
            <a:xfrm rot="20700000">
              <a:off x="1437093" y="4672467"/>
              <a:ext cx="222287" cy="34646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3EDE07FB-3847-4B43-B47E-CBD6604774A2}"/>
                </a:ext>
              </a:extLst>
            </p:cNvPr>
            <p:cNvSpPr/>
            <p:nvPr/>
          </p:nvSpPr>
          <p:spPr>
            <a:xfrm flipH="1">
              <a:off x="1548237" y="4212805"/>
              <a:ext cx="930090" cy="1381849"/>
            </a:xfrm>
            <a:custGeom>
              <a:avLst/>
              <a:gdLst>
                <a:gd name="connsiteX0" fmla="*/ 465045 w 930090"/>
                <a:gd name="connsiteY0" fmla="*/ 0 h 1381849"/>
                <a:gd name="connsiteX1" fmla="*/ 0 w 930090"/>
                <a:gd name="connsiteY1" fmla="*/ 543621 h 1381849"/>
                <a:gd name="connsiteX2" fmla="*/ 284029 w 930090"/>
                <a:gd name="connsiteY2" fmla="*/ 1044522 h 1381849"/>
                <a:gd name="connsiteX3" fmla="*/ 355220 w 930090"/>
                <a:gd name="connsiteY3" fmla="*/ 1070355 h 1381849"/>
                <a:gd name="connsiteX4" fmla="*/ 342186 w 930090"/>
                <a:gd name="connsiteY4" fmla="*/ 1218886 h 1381849"/>
                <a:gd name="connsiteX5" fmla="*/ 211165 w 930090"/>
                <a:gd name="connsiteY5" fmla="*/ 1218886 h 1381849"/>
                <a:gd name="connsiteX6" fmla="*/ 204911 w 930090"/>
                <a:gd name="connsiteY6" fmla="*/ 1235962 h 1381849"/>
                <a:gd name="connsiteX7" fmla="*/ 469572 w 930090"/>
                <a:gd name="connsiteY7" fmla="*/ 1381849 h 1381849"/>
                <a:gd name="connsiteX8" fmla="*/ 734233 w 930090"/>
                <a:gd name="connsiteY8" fmla="*/ 1235962 h 1381849"/>
                <a:gd name="connsiteX9" fmla="*/ 727980 w 930090"/>
                <a:gd name="connsiteY9" fmla="*/ 1218886 h 1381849"/>
                <a:gd name="connsiteX10" fmla="*/ 593672 w 930090"/>
                <a:gd name="connsiteY10" fmla="*/ 1218886 h 1381849"/>
                <a:gd name="connsiteX11" fmla="*/ 580459 w 930090"/>
                <a:gd name="connsiteY11" fmla="*/ 1068327 h 1381849"/>
                <a:gd name="connsiteX12" fmla="*/ 646061 w 930090"/>
                <a:gd name="connsiteY12" fmla="*/ 1044522 h 1381849"/>
                <a:gd name="connsiteX13" fmla="*/ 930090 w 930090"/>
                <a:gd name="connsiteY13" fmla="*/ 543621 h 1381849"/>
                <a:gd name="connsiteX14" fmla="*/ 465045 w 930090"/>
                <a:gd name="connsiteY14" fmla="*/ 0 h 1381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30090" h="1381849">
                  <a:moveTo>
                    <a:pt x="465045" y="0"/>
                  </a:moveTo>
                  <a:cubicBezTo>
                    <a:pt x="208208" y="0"/>
                    <a:pt x="0" y="243387"/>
                    <a:pt x="0" y="543621"/>
                  </a:cubicBezTo>
                  <a:cubicBezTo>
                    <a:pt x="0" y="768796"/>
                    <a:pt x="117117" y="961996"/>
                    <a:pt x="284029" y="1044522"/>
                  </a:cubicBezTo>
                  <a:lnTo>
                    <a:pt x="355220" y="1070355"/>
                  </a:lnTo>
                  <a:lnTo>
                    <a:pt x="342186" y="1218886"/>
                  </a:lnTo>
                  <a:lnTo>
                    <a:pt x="211165" y="1218886"/>
                  </a:lnTo>
                  <a:lnTo>
                    <a:pt x="204911" y="1235962"/>
                  </a:lnTo>
                  <a:cubicBezTo>
                    <a:pt x="204911" y="1316534"/>
                    <a:pt x="323404" y="1381849"/>
                    <a:pt x="469572" y="1381849"/>
                  </a:cubicBezTo>
                  <a:cubicBezTo>
                    <a:pt x="615741" y="1381849"/>
                    <a:pt x="734233" y="1316534"/>
                    <a:pt x="734233" y="1235962"/>
                  </a:cubicBezTo>
                  <a:lnTo>
                    <a:pt x="727980" y="1218886"/>
                  </a:lnTo>
                  <a:lnTo>
                    <a:pt x="593672" y="1218886"/>
                  </a:lnTo>
                  <a:lnTo>
                    <a:pt x="580459" y="1068327"/>
                  </a:lnTo>
                  <a:lnTo>
                    <a:pt x="646061" y="1044522"/>
                  </a:lnTo>
                  <a:cubicBezTo>
                    <a:pt x="812973" y="961996"/>
                    <a:pt x="930090" y="768796"/>
                    <a:pt x="930090" y="543621"/>
                  </a:cubicBezTo>
                  <a:cubicBezTo>
                    <a:pt x="930090" y="243387"/>
                    <a:pt x="721882" y="0"/>
                    <a:pt x="465045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514C4653-4F7A-45FB-A6B2-94FCD1A8D540}"/>
                </a:ext>
              </a:extLst>
            </p:cNvPr>
            <p:cNvSpPr/>
            <p:nvPr/>
          </p:nvSpPr>
          <p:spPr>
            <a:xfrm rot="10800000" flipH="1">
              <a:off x="1389378" y="4081724"/>
              <a:ext cx="1267032" cy="1228401"/>
            </a:xfrm>
            <a:custGeom>
              <a:avLst/>
              <a:gdLst>
                <a:gd name="connsiteX0" fmla="*/ 504740 w 1267032"/>
                <a:gd name="connsiteY0" fmla="*/ 1228401 h 1228401"/>
                <a:gd name="connsiteX1" fmla="*/ 643891 w 1267032"/>
                <a:gd name="connsiteY1" fmla="*/ 1172539 h 1228401"/>
                <a:gd name="connsiteX2" fmla="*/ 783043 w 1267032"/>
                <a:gd name="connsiteY2" fmla="*/ 1228401 h 1228401"/>
                <a:gd name="connsiteX3" fmla="*/ 975845 w 1267032"/>
                <a:gd name="connsiteY3" fmla="*/ 1089570 h 1228401"/>
                <a:gd name="connsiteX4" fmla="*/ 1159120 w 1267032"/>
                <a:gd name="connsiteY4" fmla="*/ 887796 h 1228401"/>
                <a:gd name="connsiteX5" fmla="*/ 1150359 w 1267032"/>
                <a:gd name="connsiteY5" fmla="*/ 844396 h 1228401"/>
                <a:gd name="connsiteX6" fmla="*/ 1267032 w 1267032"/>
                <a:gd name="connsiteY6" fmla="*/ 660518 h 1228401"/>
                <a:gd name="connsiteX7" fmla="*/ 1206563 w 1267032"/>
                <a:gd name="connsiteY7" fmla="*/ 514533 h 1228401"/>
                <a:gd name="connsiteX8" fmla="*/ 1172474 w 1267032"/>
                <a:gd name="connsiteY8" fmla="*/ 491549 h 1228401"/>
                <a:gd name="connsiteX9" fmla="*/ 1173914 w 1267032"/>
                <a:gd name="connsiteY9" fmla="*/ 484414 h 1228401"/>
                <a:gd name="connsiteX10" fmla="*/ 1080759 w 1267032"/>
                <a:gd name="connsiteY10" fmla="*/ 331857 h 1228401"/>
                <a:gd name="connsiteX11" fmla="*/ 1089100 w 1267032"/>
                <a:gd name="connsiteY11" fmla="*/ 290542 h 1228401"/>
                <a:gd name="connsiteX12" fmla="*/ 912992 w 1267032"/>
                <a:gd name="connsiteY12" fmla="*/ 114434 h 1228401"/>
                <a:gd name="connsiteX13" fmla="*/ 907254 w 1267032"/>
                <a:gd name="connsiteY13" fmla="*/ 115593 h 1228401"/>
                <a:gd name="connsiteX14" fmla="*/ 743364 w 1267032"/>
                <a:gd name="connsiteY14" fmla="*/ 0 h 1228401"/>
                <a:gd name="connsiteX15" fmla="*/ 624666 w 1267032"/>
                <a:gd name="connsiteY15" fmla="*/ 47651 h 1228401"/>
                <a:gd name="connsiteX16" fmla="*/ 505967 w 1267032"/>
                <a:gd name="connsiteY16" fmla="*/ 0 h 1228401"/>
                <a:gd name="connsiteX17" fmla="*/ 341505 w 1267032"/>
                <a:gd name="connsiteY17" fmla="*/ 118426 h 1228401"/>
                <a:gd name="connsiteX18" fmla="*/ 185169 w 1267032"/>
                <a:gd name="connsiteY18" fmla="*/ 290542 h 1228401"/>
                <a:gd name="connsiteX19" fmla="*/ 192642 w 1267032"/>
                <a:gd name="connsiteY19" fmla="*/ 327563 h 1228401"/>
                <a:gd name="connsiteX20" fmla="*/ 93118 w 1267032"/>
                <a:gd name="connsiteY20" fmla="*/ 484414 h 1228401"/>
                <a:gd name="connsiteX21" fmla="*/ 94559 w 1267032"/>
                <a:gd name="connsiteY21" fmla="*/ 491549 h 1228401"/>
                <a:gd name="connsiteX22" fmla="*/ 60469 w 1267032"/>
                <a:gd name="connsiteY22" fmla="*/ 514533 h 1228401"/>
                <a:gd name="connsiteX23" fmla="*/ 0 w 1267032"/>
                <a:gd name="connsiteY23" fmla="*/ 660518 h 1228401"/>
                <a:gd name="connsiteX24" fmla="*/ 109208 w 1267032"/>
                <a:gd name="connsiteY24" fmla="*/ 839362 h 1228401"/>
                <a:gd name="connsiteX25" fmla="*/ 99429 w 1267032"/>
                <a:gd name="connsiteY25" fmla="*/ 887796 h 1228401"/>
                <a:gd name="connsiteX26" fmla="*/ 305882 w 1267032"/>
                <a:gd name="connsiteY26" fmla="*/ 1094249 h 1228401"/>
                <a:gd name="connsiteX27" fmla="*/ 312609 w 1267032"/>
                <a:gd name="connsiteY27" fmla="*/ 1092891 h 1228401"/>
                <a:gd name="connsiteX28" fmla="*/ 504740 w 1267032"/>
                <a:gd name="connsiteY28" fmla="*/ 1228401 h 1228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267032" h="1228401">
                  <a:moveTo>
                    <a:pt x="504740" y="1228401"/>
                  </a:moveTo>
                  <a:cubicBezTo>
                    <a:pt x="558820" y="1228401"/>
                    <a:pt x="608044" y="1207607"/>
                    <a:pt x="643891" y="1172539"/>
                  </a:cubicBezTo>
                  <a:cubicBezTo>
                    <a:pt x="679738" y="1207607"/>
                    <a:pt x="728963" y="1228401"/>
                    <a:pt x="783043" y="1228401"/>
                  </a:cubicBezTo>
                  <a:cubicBezTo>
                    <a:pt x="873110" y="1228401"/>
                    <a:pt x="949706" y="1170726"/>
                    <a:pt x="975845" y="1089570"/>
                  </a:cubicBezTo>
                  <a:cubicBezTo>
                    <a:pt x="1079152" y="1081228"/>
                    <a:pt x="1159120" y="993851"/>
                    <a:pt x="1159120" y="887796"/>
                  </a:cubicBezTo>
                  <a:cubicBezTo>
                    <a:pt x="1159120" y="872599"/>
                    <a:pt x="1157478" y="857784"/>
                    <a:pt x="1150359" y="844396"/>
                  </a:cubicBezTo>
                  <a:cubicBezTo>
                    <a:pt x="1219785" y="812520"/>
                    <a:pt x="1267032" y="742036"/>
                    <a:pt x="1267032" y="660518"/>
                  </a:cubicBezTo>
                  <a:cubicBezTo>
                    <a:pt x="1267032" y="603507"/>
                    <a:pt x="1243924" y="551894"/>
                    <a:pt x="1206563" y="514533"/>
                  </a:cubicBezTo>
                  <a:lnTo>
                    <a:pt x="1172474" y="491549"/>
                  </a:lnTo>
                  <a:lnTo>
                    <a:pt x="1173914" y="484414"/>
                  </a:lnTo>
                  <a:cubicBezTo>
                    <a:pt x="1173914" y="417628"/>
                    <a:pt x="1136738" y="359525"/>
                    <a:pt x="1080759" y="331857"/>
                  </a:cubicBezTo>
                  <a:lnTo>
                    <a:pt x="1089100" y="290542"/>
                  </a:lnTo>
                  <a:cubicBezTo>
                    <a:pt x="1089100" y="193280"/>
                    <a:pt x="1010254" y="114434"/>
                    <a:pt x="912992" y="114434"/>
                  </a:cubicBezTo>
                  <a:cubicBezTo>
                    <a:pt x="911061" y="114434"/>
                    <a:pt x="909136" y="114466"/>
                    <a:pt x="907254" y="115593"/>
                  </a:cubicBezTo>
                  <a:cubicBezTo>
                    <a:pt x="883797" y="47902"/>
                    <a:pt x="819175" y="0"/>
                    <a:pt x="743364" y="0"/>
                  </a:cubicBezTo>
                  <a:cubicBezTo>
                    <a:pt x="697233" y="0"/>
                    <a:pt x="655244" y="17737"/>
                    <a:pt x="624666" y="47651"/>
                  </a:cubicBezTo>
                  <a:cubicBezTo>
                    <a:pt x="594088" y="17737"/>
                    <a:pt x="552099" y="0"/>
                    <a:pt x="505967" y="0"/>
                  </a:cubicBezTo>
                  <a:cubicBezTo>
                    <a:pt x="429139" y="0"/>
                    <a:pt x="363802" y="49198"/>
                    <a:pt x="341505" y="118426"/>
                  </a:cubicBezTo>
                  <a:cubicBezTo>
                    <a:pt x="253382" y="125541"/>
                    <a:pt x="185169" y="200075"/>
                    <a:pt x="185169" y="290542"/>
                  </a:cubicBezTo>
                  <a:cubicBezTo>
                    <a:pt x="185169" y="303505"/>
                    <a:pt x="186569" y="316142"/>
                    <a:pt x="192642" y="327563"/>
                  </a:cubicBezTo>
                  <a:cubicBezTo>
                    <a:pt x="133420" y="354753"/>
                    <a:pt x="93118" y="414878"/>
                    <a:pt x="93118" y="484414"/>
                  </a:cubicBezTo>
                  <a:lnTo>
                    <a:pt x="94559" y="491549"/>
                  </a:lnTo>
                  <a:lnTo>
                    <a:pt x="60469" y="514533"/>
                  </a:lnTo>
                  <a:cubicBezTo>
                    <a:pt x="23108" y="551894"/>
                    <a:pt x="0" y="603507"/>
                    <a:pt x="0" y="660518"/>
                  </a:cubicBezTo>
                  <a:cubicBezTo>
                    <a:pt x="0" y="738812"/>
                    <a:pt x="43582" y="806927"/>
                    <a:pt x="109208" y="839362"/>
                  </a:cubicBezTo>
                  <a:lnTo>
                    <a:pt x="99429" y="887796"/>
                  </a:lnTo>
                  <a:cubicBezTo>
                    <a:pt x="99429" y="1001817"/>
                    <a:pt x="191861" y="1094249"/>
                    <a:pt x="305882" y="1094249"/>
                  </a:cubicBezTo>
                  <a:cubicBezTo>
                    <a:pt x="308147" y="1094249"/>
                    <a:pt x="310403" y="1094212"/>
                    <a:pt x="312609" y="1092891"/>
                  </a:cubicBezTo>
                  <a:cubicBezTo>
                    <a:pt x="340108" y="1172245"/>
                    <a:pt x="415866" y="1228401"/>
                    <a:pt x="504740" y="1228401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36DF8EB3-6418-4C11-9E46-72E4BA8BC481}"/>
                </a:ext>
              </a:extLst>
            </p:cNvPr>
            <p:cNvSpPr/>
            <p:nvPr/>
          </p:nvSpPr>
          <p:spPr>
            <a:xfrm flipH="1">
              <a:off x="1529557" y="5425021"/>
              <a:ext cx="974009" cy="1015279"/>
            </a:xfrm>
            <a:custGeom>
              <a:avLst/>
              <a:gdLst>
                <a:gd name="connsiteX0" fmla="*/ 743127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8" fmla="*/ 235401 w 974009"/>
                <a:gd name="connsiteY8" fmla="*/ 7436 h 1016182"/>
                <a:gd name="connsiteX9" fmla="*/ 487004 w 974009"/>
                <a:gd name="connsiteY9" fmla="*/ 126882 h 1016182"/>
                <a:gd name="connsiteX10" fmla="*/ 738607 w 974009"/>
                <a:gd name="connsiteY10" fmla="*/ 7436 h 1016182"/>
                <a:gd name="connsiteX0" fmla="*/ 743127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8" fmla="*/ 235401 w 974009"/>
                <a:gd name="connsiteY8" fmla="*/ 7436 h 1016182"/>
                <a:gd name="connsiteX9" fmla="*/ 738607 w 974009"/>
                <a:gd name="connsiteY9" fmla="*/ 7436 h 1016182"/>
                <a:gd name="connsiteX10" fmla="*/ 743127 w 974009"/>
                <a:gd name="connsiteY10" fmla="*/ 0 h 1016182"/>
                <a:gd name="connsiteX0" fmla="*/ 738607 w 974009"/>
                <a:gd name="connsiteY0" fmla="*/ 7436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8" fmla="*/ 235401 w 974009"/>
                <a:gd name="connsiteY8" fmla="*/ 7436 h 1016182"/>
                <a:gd name="connsiteX9" fmla="*/ 738607 w 974009"/>
                <a:gd name="connsiteY9" fmla="*/ 7436 h 1016182"/>
                <a:gd name="connsiteX0" fmla="*/ 235401 w 974009"/>
                <a:gd name="connsiteY0" fmla="*/ 24628 h 1033374"/>
                <a:gd name="connsiteX1" fmla="*/ 752081 w 974009"/>
                <a:gd name="connsiteY1" fmla="*/ 18095 h 1033374"/>
                <a:gd name="connsiteX2" fmla="*/ 974009 w 974009"/>
                <a:gd name="connsiteY2" fmla="*/ 290391 h 1033374"/>
                <a:gd name="connsiteX3" fmla="*/ 974009 w 974009"/>
                <a:gd name="connsiteY3" fmla="*/ 1033374 h 1033374"/>
                <a:gd name="connsiteX4" fmla="*/ 0 w 974009"/>
                <a:gd name="connsiteY4" fmla="*/ 1033374 h 1033374"/>
                <a:gd name="connsiteX5" fmla="*/ 0 w 974009"/>
                <a:gd name="connsiteY5" fmla="*/ 290391 h 1033374"/>
                <a:gd name="connsiteX6" fmla="*/ 221928 w 974009"/>
                <a:gd name="connsiteY6" fmla="*/ 18095 h 1033374"/>
                <a:gd name="connsiteX7" fmla="*/ 230881 w 974009"/>
                <a:gd name="connsiteY7" fmla="*/ 17192 h 1033374"/>
                <a:gd name="connsiteX8" fmla="*/ 235401 w 974009"/>
                <a:gd name="connsiteY8" fmla="*/ 24628 h 1033374"/>
                <a:gd name="connsiteX0" fmla="*/ 230881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0" fmla="*/ 221928 w 974009"/>
                <a:gd name="connsiteY0" fmla="*/ 0 h 1015279"/>
                <a:gd name="connsiteX1" fmla="*/ 752081 w 974009"/>
                <a:gd name="connsiteY1" fmla="*/ 0 h 1015279"/>
                <a:gd name="connsiteX2" fmla="*/ 974009 w 974009"/>
                <a:gd name="connsiteY2" fmla="*/ 272296 h 1015279"/>
                <a:gd name="connsiteX3" fmla="*/ 974009 w 974009"/>
                <a:gd name="connsiteY3" fmla="*/ 1015279 h 1015279"/>
                <a:gd name="connsiteX4" fmla="*/ 0 w 974009"/>
                <a:gd name="connsiteY4" fmla="*/ 1015279 h 1015279"/>
                <a:gd name="connsiteX5" fmla="*/ 0 w 974009"/>
                <a:gd name="connsiteY5" fmla="*/ 272296 h 1015279"/>
                <a:gd name="connsiteX6" fmla="*/ 221928 w 974009"/>
                <a:gd name="connsiteY6" fmla="*/ 0 h 1015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74009" h="1015279">
                  <a:moveTo>
                    <a:pt x="221928" y="0"/>
                  </a:moveTo>
                  <a:lnTo>
                    <a:pt x="752081" y="0"/>
                  </a:lnTo>
                  <a:cubicBezTo>
                    <a:pt x="878735" y="25917"/>
                    <a:pt x="974009" y="137980"/>
                    <a:pt x="974009" y="272296"/>
                  </a:cubicBezTo>
                  <a:lnTo>
                    <a:pt x="974009" y="1015279"/>
                  </a:lnTo>
                  <a:lnTo>
                    <a:pt x="0" y="1015279"/>
                  </a:lnTo>
                  <a:lnTo>
                    <a:pt x="0" y="272296"/>
                  </a:lnTo>
                  <a:cubicBezTo>
                    <a:pt x="0" y="137980"/>
                    <a:pt x="95274" y="25917"/>
                    <a:pt x="221928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EC32E6FF-F2E1-48FB-84EE-7EC19A51F2BD}"/>
                </a:ext>
              </a:extLst>
            </p:cNvPr>
            <p:cNvGrpSpPr/>
            <p:nvPr/>
          </p:nvGrpSpPr>
          <p:grpSpPr>
            <a:xfrm>
              <a:off x="1011586" y="4205711"/>
              <a:ext cx="728133" cy="1156267"/>
              <a:chOff x="990543" y="1311455"/>
              <a:chExt cx="728133" cy="1156267"/>
            </a:xfrm>
          </p:grpSpPr>
          <p:grpSp>
            <p:nvGrpSpPr>
              <p:cNvPr id="110" name="グループ化 109">
                <a:extLst>
                  <a:ext uri="{FF2B5EF4-FFF2-40B4-BE49-F238E27FC236}">
                    <a16:creationId xmlns:a16="http://schemas.microsoft.com/office/drawing/2014/main" id="{CAD183A7-6C72-4415-AB1B-AA1B889CC05E}"/>
                  </a:ext>
                </a:extLst>
              </p:cNvPr>
              <p:cNvGrpSpPr/>
              <p:nvPr/>
            </p:nvGrpSpPr>
            <p:grpSpPr>
              <a:xfrm rot="634150" flipH="1">
                <a:off x="990543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112" name="グループ化 111">
                  <a:extLst>
                    <a:ext uri="{FF2B5EF4-FFF2-40B4-BE49-F238E27FC236}">
                      <a16:creationId xmlns:a16="http://schemas.microsoft.com/office/drawing/2014/main" id="{692116B2-E57A-456C-8BE7-63176FDE95BC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116" name="フリーフォーム: 図形 115">
                    <a:extLst>
                      <a:ext uri="{FF2B5EF4-FFF2-40B4-BE49-F238E27FC236}">
                        <a16:creationId xmlns:a16="http://schemas.microsoft.com/office/drawing/2014/main" id="{D9E5DF48-9312-444B-94DB-0CF136B317FE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7" name="フリーフォーム: 図形 116">
                    <a:extLst>
                      <a:ext uri="{FF2B5EF4-FFF2-40B4-BE49-F238E27FC236}">
                        <a16:creationId xmlns:a16="http://schemas.microsoft.com/office/drawing/2014/main" id="{A1F2FDA7-901B-4A79-9A7F-47D3F5398B46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1ECD504D-F939-4C61-B0F9-F71CEB73DA58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107875" y="531382"/>
                        <a:pt x="117088" y="451589"/>
                      </a:cubicBezTo>
                      <a:cubicBezTo>
                        <a:pt x="126301" y="371796"/>
                        <a:pt x="193156" y="229787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11" name="四角形: 角を丸くする 18">
                <a:extLst>
                  <a:ext uri="{FF2B5EF4-FFF2-40B4-BE49-F238E27FC236}">
                    <a16:creationId xmlns:a16="http://schemas.microsoft.com/office/drawing/2014/main" id="{DB7D6A92-FFA7-4804-BA5E-E7BCF3506079}"/>
                  </a:ext>
                </a:extLst>
              </p:cNvPr>
              <p:cNvSpPr/>
              <p:nvPr/>
            </p:nvSpPr>
            <p:spPr>
              <a:xfrm rot="19800000">
                <a:off x="1513956" y="1601827"/>
                <a:ext cx="204720" cy="116041"/>
              </a:xfrm>
              <a:custGeom>
                <a:avLst/>
                <a:gdLst>
                  <a:gd name="connsiteX0" fmla="*/ 0 w 261082"/>
                  <a:gd name="connsiteY0" fmla="*/ 56363 h 112725"/>
                  <a:gd name="connsiteX1" fmla="*/ 56363 w 261082"/>
                  <a:gd name="connsiteY1" fmla="*/ 0 h 112725"/>
                  <a:gd name="connsiteX2" fmla="*/ 204720 w 261082"/>
                  <a:gd name="connsiteY2" fmla="*/ 0 h 112725"/>
                  <a:gd name="connsiteX3" fmla="*/ 261083 w 261082"/>
                  <a:gd name="connsiteY3" fmla="*/ 56363 h 112725"/>
                  <a:gd name="connsiteX4" fmla="*/ 261082 w 261082"/>
                  <a:gd name="connsiteY4" fmla="*/ 56363 h 112725"/>
                  <a:gd name="connsiteX5" fmla="*/ 204719 w 261082"/>
                  <a:gd name="connsiteY5" fmla="*/ 112726 h 112725"/>
                  <a:gd name="connsiteX6" fmla="*/ 56363 w 261082"/>
                  <a:gd name="connsiteY6" fmla="*/ 112725 h 112725"/>
                  <a:gd name="connsiteX7" fmla="*/ 0 w 261082"/>
                  <a:gd name="connsiteY7" fmla="*/ 56362 h 112725"/>
                  <a:gd name="connsiteX8" fmla="*/ 0 w 261082"/>
                  <a:gd name="connsiteY8" fmla="*/ 56363 h 112725"/>
                  <a:gd name="connsiteX0" fmla="*/ 0 w 261083"/>
                  <a:gd name="connsiteY0" fmla="*/ 56362 h 112726"/>
                  <a:gd name="connsiteX1" fmla="*/ 56363 w 261083"/>
                  <a:gd name="connsiteY1" fmla="*/ 0 h 112726"/>
                  <a:gd name="connsiteX2" fmla="*/ 204720 w 261083"/>
                  <a:gd name="connsiteY2" fmla="*/ 0 h 112726"/>
                  <a:gd name="connsiteX3" fmla="*/ 261083 w 261083"/>
                  <a:gd name="connsiteY3" fmla="*/ 56363 h 112726"/>
                  <a:gd name="connsiteX4" fmla="*/ 261082 w 261083"/>
                  <a:gd name="connsiteY4" fmla="*/ 56363 h 112726"/>
                  <a:gd name="connsiteX5" fmla="*/ 204719 w 261083"/>
                  <a:gd name="connsiteY5" fmla="*/ 112726 h 112726"/>
                  <a:gd name="connsiteX6" fmla="*/ 56363 w 261083"/>
                  <a:gd name="connsiteY6" fmla="*/ 112725 h 112726"/>
                  <a:gd name="connsiteX7" fmla="*/ 0 w 261083"/>
                  <a:gd name="connsiteY7" fmla="*/ 56362 h 112726"/>
                  <a:gd name="connsiteX0" fmla="*/ 0 w 261083"/>
                  <a:gd name="connsiteY0" fmla="*/ 56362 h 147802"/>
                  <a:gd name="connsiteX1" fmla="*/ 56363 w 261083"/>
                  <a:gd name="connsiteY1" fmla="*/ 0 h 147802"/>
                  <a:gd name="connsiteX2" fmla="*/ 204720 w 261083"/>
                  <a:gd name="connsiteY2" fmla="*/ 0 h 147802"/>
                  <a:gd name="connsiteX3" fmla="*/ 261083 w 261083"/>
                  <a:gd name="connsiteY3" fmla="*/ 56363 h 147802"/>
                  <a:gd name="connsiteX4" fmla="*/ 261082 w 261083"/>
                  <a:gd name="connsiteY4" fmla="*/ 56363 h 147802"/>
                  <a:gd name="connsiteX5" fmla="*/ 204719 w 261083"/>
                  <a:gd name="connsiteY5" fmla="*/ 112726 h 147802"/>
                  <a:gd name="connsiteX6" fmla="*/ 56363 w 261083"/>
                  <a:gd name="connsiteY6" fmla="*/ 112725 h 147802"/>
                  <a:gd name="connsiteX7" fmla="*/ 91440 w 261083"/>
                  <a:gd name="connsiteY7" fmla="*/ 147802 h 147802"/>
                  <a:gd name="connsiteX0" fmla="*/ 28500 w 233220"/>
                  <a:gd name="connsiteY0" fmla="*/ 0 h 147802"/>
                  <a:gd name="connsiteX1" fmla="*/ 176857 w 233220"/>
                  <a:gd name="connsiteY1" fmla="*/ 0 h 147802"/>
                  <a:gd name="connsiteX2" fmla="*/ 233220 w 233220"/>
                  <a:gd name="connsiteY2" fmla="*/ 56363 h 147802"/>
                  <a:gd name="connsiteX3" fmla="*/ 233219 w 233220"/>
                  <a:gd name="connsiteY3" fmla="*/ 56363 h 147802"/>
                  <a:gd name="connsiteX4" fmla="*/ 176856 w 233220"/>
                  <a:gd name="connsiteY4" fmla="*/ 112726 h 147802"/>
                  <a:gd name="connsiteX5" fmla="*/ 28500 w 233220"/>
                  <a:gd name="connsiteY5" fmla="*/ 112725 h 147802"/>
                  <a:gd name="connsiteX6" fmla="*/ 63577 w 233220"/>
                  <a:gd name="connsiteY6" fmla="*/ 147802 h 147802"/>
                  <a:gd name="connsiteX0" fmla="*/ 0 w 204720"/>
                  <a:gd name="connsiteY0" fmla="*/ 0 h 112726"/>
                  <a:gd name="connsiteX1" fmla="*/ 148357 w 204720"/>
                  <a:gd name="connsiteY1" fmla="*/ 0 h 112726"/>
                  <a:gd name="connsiteX2" fmla="*/ 204720 w 204720"/>
                  <a:gd name="connsiteY2" fmla="*/ 56363 h 112726"/>
                  <a:gd name="connsiteX3" fmla="*/ 204719 w 204720"/>
                  <a:gd name="connsiteY3" fmla="*/ 56363 h 112726"/>
                  <a:gd name="connsiteX4" fmla="*/ 148356 w 204720"/>
                  <a:gd name="connsiteY4" fmla="*/ 112726 h 112726"/>
                  <a:gd name="connsiteX5" fmla="*/ 0 w 204720"/>
                  <a:gd name="connsiteY5" fmla="*/ 112725 h 112726"/>
                  <a:gd name="connsiteX0" fmla="*/ 51407 w 204720"/>
                  <a:gd name="connsiteY0" fmla="*/ 0 h 116041"/>
                  <a:gd name="connsiteX1" fmla="*/ 148357 w 204720"/>
                  <a:gd name="connsiteY1" fmla="*/ 3315 h 116041"/>
                  <a:gd name="connsiteX2" fmla="*/ 204720 w 204720"/>
                  <a:gd name="connsiteY2" fmla="*/ 59678 h 116041"/>
                  <a:gd name="connsiteX3" fmla="*/ 204719 w 204720"/>
                  <a:gd name="connsiteY3" fmla="*/ 59678 h 116041"/>
                  <a:gd name="connsiteX4" fmla="*/ 148356 w 204720"/>
                  <a:gd name="connsiteY4" fmla="*/ 116041 h 116041"/>
                  <a:gd name="connsiteX5" fmla="*/ 0 w 204720"/>
                  <a:gd name="connsiteY5" fmla="*/ 116040 h 116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720" h="116041">
                    <a:moveTo>
                      <a:pt x="51407" y="0"/>
                    </a:moveTo>
                    <a:lnTo>
                      <a:pt x="148357" y="3315"/>
                    </a:lnTo>
                    <a:cubicBezTo>
                      <a:pt x="179485" y="3315"/>
                      <a:pt x="204720" y="28550"/>
                      <a:pt x="204720" y="59678"/>
                    </a:cubicBezTo>
                    <a:lnTo>
                      <a:pt x="204719" y="59678"/>
                    </a:lnTo>
                    <a:cubicBezTo>
                      <a:pt x="204719" y="90806"/>
                      <a:pt x="179484" y="116041"/>
                      <a:pt x="148356" y="116041"/>
                    </a:cubicBezTo>
                    <a:lnTo>
                      <a:pt x="0" y="1160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1A2DA804-E39D-400C-B3A9-7782BE6BB613}"/>
                </a:ext>
              </a:extLst>
            </p:cNvPr>
            <p:cNvGrpSpPr/>
            <p:nvPr/>
          </p:nvGrpSpPr>
          <p:grpSpPr>
            <a:xfrm flipH="1">
              <a:off x="2300981" y="4205711"/>
              <a:ext cx="728133" cy="1156267"/>
              <a:chOff x="990543" y="1311455"/>
              <a:chExt cx="728133" cy="1156267"/>
            </a:xfrm>
          </p:grpSpPr>
          <p:grpSp>
            <p:nvGrpSpPr>
              <p:cNvPr id="119" name="グループ化 118">
                <a:extLst>
                  <a:ext uri="{FF2B5EF4-FFF2-40B4-BE49-F238E27FC236}">
                    <a16:creationId xmlns:a16="http://schemas.microsoft.com/office/drawing/2014/main" id="{5866288F-07E3-479F-9A48-CE551D96C414}"/>
                  </a:ext>
                </a:extLst>
              </p:cNvPr>
              <p:cNvGrpSpPr/>
              <p:nvPr/>
            </p:nvGrpSpPr>
            <p:grpSpPr>
              <a:xfrm rot="634150" flipH="1">
                <a:off x="990543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121" name="グループ化 120">
                  <a:extLst>
                    <a:ext uri="{FF2B5EF4-FFF2-40B4-BE49-F238E27FC236}">
                      <a16:creationId xmlns:a16="http://schemas.microsoft.com/office/drawing/2014/main" id="{844925BE-6950-4FBF-84E2-6129088A832F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123" name="フリーフォーム: 図形 122">
                    <a:extLst>
                      <a:ext uri="{FF2B5EF4-FFF2-40B4-BE49-F238E27FC236}">
                        <a16:creationId xmlns:a16="http://schemas.microsoft.com/office/drawing/2014/main" id="{DC465B46-B339-46A5-BE5F-A6CFDD1AF584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4" name="フリーフォーム: 図形 123">
                    <a:extLst>
                      <a:ext uri="{FF2B5EF4-FFF2-40B4-BE49-F238E27FC236}">
                        <a16:creationId xmlns:a16="http://schemas.microsoft.com/office/drawing/2014/main" id="{CEE868E5-1F40-41B9-BB7B-6436BC1F13C5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61BA573B-1975-4F62-A497-F381BF9D169A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107875" y="531382"/>
                        <a:pt x="117088" y="451589"/>
                      </a:cubicBezTo>
                      <a:cubicBezTo>
                        <a:pt x="126301" y="371796"/>
                        <a:pt x="193156" y="229787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20" name="四角形: 角を丸くする 18">
                <a:extLst>
                  <a:ext uri="{FF2B5EF4-FFF2-40B4-BE49-F238E27FC236}">
                    <a16:creationId xmlns:a16="http://schemas.microsoft.com/office/drawing/2014/main" id="{D0E89632-A1DD-4972-9DC9-07EFC1ED4926}"/>
                  </a:ext>
                </a:extLst>
              </p:cNvPr>
              <p:cNvSpPr/>
              <p:nvPr/>
            </p:nvSpPr>
            <p:spPr>
              <a:xfrm rot="19800000">
                <a:off x="1513956" y="1601827"/>
                <a:ext cx="204720" cy="116041"/>
              </a:xfrm>
              <a:custGeom>
                <a:avLst/>
                <a:gdLst>
                  <a:gd name="connsiteX0" fmla="*/ 0 w 261082"/>
                  <a:gd name="connsiteY0" fmla="*/ 56363 h 112725"/>
                  <a:gd name="connsiteX1" fmla="*/ 56363 w 261082"/>
                  <a:gd name="connsiteY1" fmla="*/ 0 h 112725"/>
                  <a:gd name="connsiteX2" fmla="*/ 204720 w 261082"/>
                  <a:gd name="connsiteY2" fmla="*/ 0 h 112725"/>
                  <a:gd name="connsiteX3" fmla="*/ 261083 w 261082"/>
                  <a:gd name="connsiteY3" fmla="*/ 56363 h 112725"/>
                  <a:gd name="connsiteX4" fmla="*/ 261082 w 261082"/>
                  <a:gd name="connsiteY4" fmla="*/ 56363 h 112725"/>
                  <a:gd name="connsiteX5" fmla="*/ 204719 w 261082"/>
                  <a:gd name="connsiteY5" fmla="*/ 112726 h 112725"/>
                  <a:gd name="connsiteX6" fmla="*/ 56363 w 261082"/>
                  <a:gd name="connsiteY6" fmla="*/ 112725 h 112725"/>
                  <a:gd name="connsiteX7" fmla="*/ 0 w 261082"/>
                  <a:gd name="connsiteY7" fmla="*/ 56362 h 112725"/>
                  <a:gd name="connsiteX8" fmla="*/ 0 w 261082"/>
                  <a:gd name="connsiteY8" fmla="*/ 56363 h 112725"/>
                  <a:gd name="connsiteX0" fmla="*/ 0 w 261083"/>
                  <a:gd name="connsiteY0" fmla="*/ 56362 h 112726"/>
                  <a:gd name="connsiteX1" fmla="*/ 56363 w 261083"/>
                  <a:gd name="connsiteY1" fmla="*/ 0 h 112726"/>
                  <a:gd name="connsiteX2" fmla="*/ 204720 w 261083"/>
                  <a:gd name="connsiteY2" fmla="*/ 0 h 112726"/>
                  <a:gd name="connsiteX3" fmla="*/ 261083 w 261083"/>
                  <a:gd name="connsiteY3" fmla="*/ 56363 h 112726"/>
                  <a:gd name="connsiteX4" fmla="*/ 261082 w 261083"/>
                  <a:gd name="connsiteY4" fmla="*/ 56363 h 112726"/>
                  <a:gd name="connsiteX5" fmla="*/ 204719 w 261083"/>
                  <a:gd name="connsiteY5" fmla="*/ 112726 h 112726"/>
                  <a:gd name="connsiteX6" fmla="*/ 56363 w 261083"/>
                  <a:gd name="connsiteY6" fmla="*/ 112725 h 112726"/>
                  <a:gd name="connsiteX7" fmla="*/ 0 w 261083"/>
                  <a:gd name="connsiteY7" fmla="*/ 56362 h 112726"/>
                  <a:gd name="connsiteX0" fmla="*/ 0 w 261083"/>
                  <a:gd name="connsiteY0" fmla="*/ 56362 h 147802"/>
                  <a:gd name="connsiteX1" fmla="*/ 56363 w 261083"/>
                  <a:gd name="connsiteY1" fmla="*/ 0 h 147802"/>
                  <a:gd name="connsiteX2" fmla="*/ 204720 w 261083"/>
                  <a:gd name="connsiteY2" fmla="*/ 0 h 147802"/>
                  <a:gd name="connsiteX3" fmla="*/ 261083 w 261083"/>
                  <a:gd name="connsiteY3" fmla="*/ 56363 h 147802"/>
                  <a:gd name="connsiteX4" fmla="*/ 261082 w 261083"/>
                  <a:gd name="connsiteY4" fmla="*/ 56363 h 147802"/>
                  <a:gd name="connsiteX5" fmla="*/ 204719 w 261083"/>
                  <a:gd name="connsiteY5" fmla="*/ 112726 h 147802"/>
                  <a:gd name="connsiteX6" fmla="*/ 56363 w 261083"/>
                  <a:gd name="connsiteY6" fmla="*/ 112725 h 147802"/>
                  <a:gd name="connsiteX7" fmla="*/ 91440 w 261083"/>
                  <a:gd name="connsiteY7" fmla="*/ 147802 h 147802"/>
                  <a:gd name="connsiteX0" fmla="*/ 28500 w 233220"/>
                  <a:gd name="connsiteY0" fmla="*/ 0 h 147802"/>
                  <a:gd name="connsiteX1" fmla="*/ 176857 w 233220"/>
                  <a:gd name="connsiteY1" fmla="*/ 0 h 147802"/>
                  <a:gd name="connsiteX2" fmla="*/ 233220 w 233220"/>
                  <a:gd name="connsiteY2" fmla="*/ 56363 h 147802"/>
                  <a:gd name="connsiteX3" fmla="*/ 233219 w 233220"/>
                  <a:gd name="connsiteY3" fmla="*/ 56363 h 147802"/>
                  <a:gd name="connsiteX4" fmla="*/ 176856 w 233220"/>
                  <a:gd name="connsiteY4" fmla="*/ 112726 h 147802"/>
                  <a:gd name="connsiteX5" fmla="*/ 28500 w 233220"/>
                  <a:gd name="connsiteY5" fmla="*/ 112725 h 147802"/>
                  <a:gd name="connsiteX6" fmla="*/ 63577 w 233220"/>
                  <a:gd name="connsiteY6" fmla="*/ 147802 h 147802"/>
                  <a:gd name="connsiteX0" fmla="*/ 0 w 204720"/>
                  <a:gd name="connsiteY0" fmla="*/ 0 h 112726"/>
                  <a:gd name="connsiteX1" fmla="*/ 148357 w 204720"/>
                  <a:gd name="connsiteY1" fmla="*/ 0 h 112726"/>
                  <a:gd name="connsiteX2" fmla="*/ 204720 w 204720"/>
                  <a:gd name="connsiteY2" fmla="*/ 56363 h 112726"/>
                  <a:gd name="connsiteX3" fmla="*/ 204719 w 204720"/>
                  <a:gd name="connsiteY3" fmla="*/ 56363 h 112726"/>
                  <a:gd name="connsiteX4" fmla="*/ 148356 w 204720"/>
                  <a:gd name="connsiteY4" fmla="*/ 112726 h 112726"/>
                  <a:gd name="connsiteX5" fmla="*/ 0 w 204720"/>
                  <a:gd name="connsiteY5" fmla="*/ 112725 h 112726"/>
                  <a:gd name="connsiteX0" fmla="*/ 51407 w 204720"/>
                  <a:gd name="connsiteY0" fmla="*/ 0 h 116041"/>
                  <a:gd name="connsiteX1" fmla="*/ 148357 w 204720"/>
                  <a:gd name="connsiteY1" fmla="*/ 3315 h 116041"/>
                  <a:gd name="connsiteX2" fmla="*/ 204720 w 204720"/>
                  <a:gd name="connsiteY2" fmla="*/ 59678 h 116041"/>
                  <a:gd name="connsiteX3" fmla="*/ 204719 w 204720"/>
                  <a:gd name="connsiteY3" fmla="*/ 59678 h 116041"/>
                  <a:gd name="connsiteX4" fmla="*/ 148356 w 204720"/>
                  <a:gd name="connsiteY4" fmla="*/ 116041 h 116041"/>
                  <a:gd name="connsiteX5" fmla="*/ 0 w 204720"/>
                  <a:gd name="connsiteY5" fmla="*/ 116040 h 116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720" h="116041">
                    <a:moveTo>
                      <a:pt x="51407" y="0"/>
                    </a:moveTo>
                    <a:lnTo>
                      <a:pt x="148357" y="3315"/>
                    </a:lnTo>
                    <a:cubicBezTo>
                      <a:pt x="179485" y="3315"/>
                      <a:pt x="204720" y="28550"/>
                      <a:pt x="204720" y="59678"/>
                    </a:cubicBezTo>
                    <a:lnTo>
                      <a:pt x="204719" y="59678"/>
                    </a:lnTo>
                    <a:cubicBezTo>
                      <a:pt x="204719" y="90806"/>
                      <a:pt x="179484" y="116041"/>
                      <a:pt x="148356" y="116041"/>
                    </a:cubicBezTo>
                    <a:lnTo>
                      <a:pt x="0" y="1160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982D2D5F-C127-46E4-9F6E-FF5733029AED}"/>
                </a:ext>
              </a:extLst>
            </p:cNvPr>
            <p:cNvSpPr/>
            <p:nvPr/>
          </p:nvSpPr>
          <p:spPr>
            <a:xfrm rot="3600000">
              <a:off x="2249220" y="4785949"/>
              <a:ext cx="816717" cy="826528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6717" h="826528">
                  <a:moveTo>
                    <a:pt x="443772" y="826528"/>
                  </a:moveTo>
                  <a:lnTo>
                    <a:pt x="471695" y="296500"/>
                  </a:lnTo>
                  <a:lnTo>
                    <a:pt x="43314" y="378244"/>
                  </a:lnTo>
                  <a:lnTo>
                    <a:pt x="0" y="119223"/>
                  </a:lnTo>
                  <a:cubicBezTo>
                    <a:pt x="220220" y="80125"/>
                    <a:pt x="593326" y="-14668"/>
                    <a:pt x="660660" y="1930"/>
                  </a:cubicBezTo>
                  <a:cubicBezTo>
                    <a:pt x="727994" y="18528"/>
                    <a:pt x="770780" y="64949"/>
                    <a:pt x="778556" y="102155"/>
                  </a:cubicBezTo>
                  <a:cubicBezTo>
                    <a:pt x="786332" y="139361"/>
                    <a:pt x="803997" y="585070"/>
                    <a:pt x="816717" y="826528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93495C7D-7100-4437-978D-471671EB406C}"/>
                </a:ext>
              </a:extLst>
            </p:cNvPr>
            <p:cNvSpPr/>
            <p:nvPr/>
          </p:nvSpPr>
          <p:spPr>
            <a:xfrm rot="18000000" flipH="1">
              <a:off x="974763" y="4785949"/>
              <a:ext cx="816717" cy="826528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6717" h="826528">
                  <a:moveTo>
                    <a:pt x="443772" y="826528"/>
                  </a:moveTo>
                  <a:lnTo>
                    <a:pt x="471695" y="296500"/>
                  </a:lnTo>
                  <a:lnTo>
                    <a:pt x="43314" y="378244"/>
                  </a:lnTo>
                  <a:lnTo>
                    <a:pt x="0" y="119223"/>
                  </a:lnTo>
                  <a:cubicBezTo>
                    <a:pt x="220220" y="80125"/>
                    <a:pt x="593326" y="-14668"/>
                    <a:pt x="660660" y="1930"/>
                  </a:cubicBezTo>
                  <a:cubicBezTo>
                    <a:pt x="727994" y="18528"/>
                    <a:pt x="770780" y="64949"/>
                    <a:pt x="778556" y="102155"/>
                  </a:cubicBezTo>
                  <a:cubicBezTo>
                    <a:pt x="786332" y="139361"/>
                    <a:pt x="803997" y="585070"/>
                    <a:pt x="816717" y="826528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9250A90C-E00B-4C76-918A-BE3B7156001A}"/>
              </a:ext>
            </a:extLst>
          </p:cNvPr>
          <p:cNvGrpSpPr/>
          <p:nvPr/>
        </p:nvGrpSpPr>
        <p:grpSpPr>
          <a:xfrm>
            <a:off x="3907464" y="3949344"/>
            <a:ext cx="2127787" cy="2506981"/>
            <a:chOff x="3907464" y="3949344"/>
            <a:chExt cx="2127787" cy="2506981"/>
          </a:xfrm>
        </p:grpSpPr>
        <p:sp>
          <p:nvSpPr>
            <p:cNvPr id="223" name="円/楕円 125">
              <a:extLst>
                <a:ext uri="{FF2B5EF4-FFF2-40B4-BE49-F238E27FC236}">
                  <a16:creationId xmlns:a16="http://schemas.microsoft.com/office/drawing/2014/main" id="{402FC773-E084-47E5-AB93-E8BA1CF1157C}"/>
                </a:ext>
              </a:extLst>
            </p:cNvPr>
            <p:cNvSpPr/>
            <p:nvPr/>
          </p:nvSpPr>
          <p:spPr>
            <a:xfrm rot="900000" flipH="1">
              <a:off x="5313189" y="4804740"/>
              <a:ext cx="222287" cy="34646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1" name="円/楕円 123">
              <a:extLst>
                <a:ext uri="{FF2B5EF4-FFF2-40B4-BE49-F238E27FC236}">
                  <a16:creationId xmlns:a16="http://schemas.microsoft.com/office/drawing/2014/main" id="{49D506C9-90EC-4478-89DC-406283AA7FC7}"/>
                </a:ext>
              </a:extLst>
            </p:cNvPr>
            <p:cNvSpPr/>
            <p:nvPr/>
          </p:nvSpPr>
          <p:spPr>
            <a:xfrm rot="20700000">
              <a:off x="4383100" y="4804740"/>
              <a:ext cx="222287" cy="34646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6D6F4894-9B7F-4538-8150-D44764514AD1}"/>
                </a:ext>
              </a:extLst>
            </p:cNvPr>
            <p:cNvSpPr/>
            <p:nvPr/>
          </p:nvSpPr>
          <p:spPr>
            <a:xfrm flipH="1">
              <a:off x="4494243" y="4345076"/>
              <a:ext cx="930090" cy="1249670"/>
            </a:xfrm>
            <a:custGeom>
              <a:avLst/>
              <a:gdLst>
                <a:gd name="connsiteX0" fmla="*/ 465045 w 930090"/>
                <a:gd name="connsiteY0" fmla="*/ 0 h 1249670"/>
                <a:gd name="connsiteX1" fmla="*/ 0 w 930090"/>
                <a:gd name="connsiteY1" fmla="*/ 543622 h 1249670"/>
                <a:gd name="connsiteX2" fmla="*/ 284029 w 930090"/>
                <a:gd name="connsiteY2" fmla="*/ 1044524 h 1249670"/>
                <a:gd name="connsiteX3" fmla="*/ 331282 w 930090"/>
                <a:gd name="connsiteY3" fmla="*/ 1061670 h 1249670"/>
                <a:gd name="connsiteX4" fmla="*/ 329085 w 930090"/>
                <a:gd name="connsiteY4" fmla="*/ 1086707 h 1249670"/>
                <a:gd name="connsiteX5" fmla="*/ 197911 w 930090"/>
                <a:gd name="connsiteY5" fmla="*/ 1134469 h 1249670"/>
                <a:gd name="connsiteX6" fmla="*/ 212608 w 930090"/>
                <a:gd name="connsiteY6" fmla="*/ 1160569 h 1249670"/>
                <a:gd name="connsiteX7" fmla="*/ 456471 w 930090"/>
                <a:gd name="connsiteY7" fmla="*/ 1249670 h 1249670"/>
                <a:gd name="connsiteX8" fmla="*/ 700334 w 930090"/>
                <a:gd name="connsiteY8" fmla="*/ 1160569 h 1249670"/>
                <a:gd name="connsiteX9" fmla="*/ 709793 w 930090"/>
                <a:gd name="connsiteY9" fmla="*/ 1143773 h 1249670"/>
                <a:gd name="connsiteX10" fmla="*/ 700391 w 930090"/>
                <a:gd name="connsiteY10" fmla="*/ 1135199 h 1249670"/>
                <a:gd name="connsiteX11" fmla="*/ 580571 w 930090"/>
                <a:gd name="connsiteY11" fmla="*/ 1086707 h 1249670"/>
                <a:gd name="connsiteX12" fmla="*/ 579005 w 930090"/>
                <a:gd name="connsiteY12" fmla="*/ 1068857 h 1249670"/>
                <a:gd name="connsiteX13" fmla="*/ 646062 w 930090"/>
                <a:gd name="connsiteY13" fmla="*/ 1044524 h 1249670"/>
                <a:gd name="connsiteX14" fmla="*/ 930090 w 930090"/>
                <a:gd name="connsiteY14" fmla="*/ 543622 h 1249670"/>
                <a:gd name="connsiteX15" fmla="*/ 465045 w 930090"/>
                <a:gd name="connsiteY15" fmla="*/ 0 h 1249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930090" h="1249670">
                  <a:moveTo>
                    <a:pt x="465045" y="0"/>
                  </a:moveTo>
                  <a:cubicBezTo>
                    <a:pt x="208208" y="0"/>
                    <a:pt x="0" y="243388"/>
                    <a:pt x="0" y="543622"/>
                  </a:cubicBezTo>
                  <a:cubicBezTo>
                    <a:pt x="0" y="768798"/>
                    <a:pt x="117117" y="961997"/>
                    <a:pt x="284029" y="1044524"/>
                  </a:cubicBezTo>
                  <a:lnTo>
                    <a:pt x="331282" y="1061670"/>
                  </a:lnTo>
                  <a:lnTo>
                    <a:pt x="329085" y="1086707"/>
                  </a:lnTo>
                  <a:lnTo>
                    <a:pt x="197911" y="1134469"/>
                  </a:lnTo>
                  <a:lnTo>
                    <a:pt x="212608" y="1160569"/>
                  </a:lnTo>
                  <a:cubicBezTo>
                    <a:pt x="252786" y="1212930"/>
                    <a:pt x="346845" y="1249670"/>
                    <a:pt x="456471" y="1249670"/>
                  </a:cubicBezTo>
                  <a:cubicBezTo>
                    <a:pt x="566097" y="1249670"/>
                    <a:pt x="660156" y="1212930"/>
                    <a:pt x="700334" y="1160569"/>
                  </a:cubicBezTo>
                  <a:lnTo>
                    <a:pt x="709793" y="1143773"/>
                  </a:lnTo>
                  <a:lnTo>
                    <a:pt x="700391" y="1135199"/>
                  </a:lnTo>
                  <a:lnTo>
                    <a:pt x="580571" y="1086707"/>
                  </a:lnTo>
                  <a:lnTo>
                    <a:pt x="579005" y="1068857"/>
                  </a:lnTo>
                  <a:lnTo>
                    <a:pt x="646062" y="1044524"/>
                  </a:lnTo>
                  <a:cubicBezTo>
                    <a:pt x="812973" y="961997"/>
                    <a:pt x="930090" y="768798"/>
                    <a:pt x="930090" y="543622"/>
                  </a:cubicBezTo>
                  <a:cubicBezTo>
                    <a:pt x="930090" y="243388"/>
                    <a:pt x="721882" y="0"/>
                    <a:pt x="465045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A5700116-8CA7-4013-A033-968833780236}"/>
                </a:ext>
              </a:extLst>
            </p:cNvPr>
            <p:cNvSpPr/>
            <p:nvPr/>
          </p:nvSpPr>
          <p:spPr>
            <a:xfrm flipH="1">
              <a:off x="4482968" y="5442128"/>
              <a:ext cx="974010" cy="1014197"/>
            </a:xfrm>
            <a:custGeom>
              <a:avLst/>
              <a:gdLst>
                <a:gd name="connsiteX0" fmla="*/ 671591 w 974010"/>
                <a:gd name="connsiteY0" fmla="*/ 0 h 1014197"/>
                <a:gd name="connsiteX1" fmla="*/ 676569 w 974010"/>
                <a:gd name="connsiteY1" fmla="*/ 1546 h 1014197"/>
                <a:gd name="connsiteX2" fmla="*/ 974010 w 974010"/>
                <a:gd name="connsiteY2" fmla="*/ 450279 h 1014197"/>
                <a:gd name="connsiteX3" fmla="*/ 974009 w 974010"/>
                <a:gd name="connsiteY3" fmla="*/ 1014197 h 1014197"/>
                <a:gd name="connsiteX4" fmla="*/ 0 w 974010"/>
                <a:gd name="connsiteY4" fmla="*/ 1014197 h 1014197"/>
                <a:gd name="connsiteX5" fmla="*/ 0 w 974010"/>
                <a:gd name="connsiteY5" fmla="*/ 450279 h 1014197"/>
                <a:gd name="connsiteX6" fmla="*/ 297441 w 974010"/>
                <a:gd name="connsiteY6" fmla="*/ 1546 h 1014197"/>
                <a:gd name="connsiteX7" fmla="*/ 302418 w 974010"/>
                <a:gd name="connsiteY7" fmla="*/ 1 h 1014197"/>
                <a:gd name="connsiteX8" fmla="*/ 342184 w 974010"/>
                <a:gd name="connsiteY8" fmla="*/ 15668 h 1014197"/>
                <a:gd name="connsiteX9" fmla="*/ 487004 w 974010"/>
                <a:gd name="connsiteY9" fmla="*/ 37563 h 1014197"/>
                <a:gd name="connsiteX10" fmla="*/ 631824 w 974010"/>
                <a:gd name="connsiteY10" fmla="*/ 15668 h 1014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74010" h="1014197">
                  <a:moveTo>
                    <a:pt x="671591" y="0"/>
                  </a:moveTo>
                  <a:lnTo>
                    <a:pt x="676569" y="1546"/>
                  </a:lnTo>
                  <a:cubicBezTo>
                    <a:pt x="851363" y="75477"/>
                    <a:pt x="974010" y="248556"/>
                    <a:pt x="974010" y="450279"/>
                  </a:cubicBezTo>
                  <a:cubicBezTo>
                    <a:pt x="974010" y="638252"/>
                    <a:pt x="974009" y="826224"/>
                    <a:pt x="974009" y="1014197"/>
                  </a:cubicBezTo>
                  <a:lnTo>
                    <a:pt x="0" y="1014197"/>
                  </a:lnTo>
                  <a:lnTo>
                    <a:pt x="0" y="450279"/>
                  </a:lnTo>
                  <a:cubicBezTo>
                    <a:pt x="0" y="248556"/>
                    <a:pt x="122648" y="75477"/>
                    <a:pt x="297441" y="1546"/>
                  </a:cubicBezTo>
                  <a:lnTo>
                    <a:pt x="302418" y="1"/>
                  </a:lnTo>
                  <a:lnTo>
                    <a:pt x="342184" y="15668"/>
                  </a:lnTo>
                  <a:cubicBezTo>
                    <a:pt x="387932" y="29898"/>
                    <a:pt x="436573" y="37563"/>
                    <a:pt x="487004" y="37563"/>
                  </a:cubicBezTo>
                  <a:cubicBezTo>
                    <a:pt x="537435" y="37563"/>
                    <a:pt x="586076" y="29898"/>
                    <a:pt x="631824" y="1566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7" name="フリーフォーム: 図形 206">
              <a:extLst>
                <a:ext uri="{FF2B5EF4-FFF2-40B4-BE49-F238E27FC236}">
                  <a16:creationId xmlns:a16="http://schemas.microsoft.com/office/drawing/2014/main" id="{C15AAEB7-C022-4982-8E64-396B8647124A}"/>
                </a:ext>
              </a:extLst>
            </p:cNvPr>
            <p:cNvSpPr/>
            <p:nvPr/>
          </p:nvSpPr>
          <p:spPr>
            <a:xfrm flipH="1">
              <a:off x="4720244" y="5426764"/>
              <a:ext cx="499456" cy="106247"/>
            </a:xfrm>
            <a:custGeom>
              <a:avLst/>
              <a:gdLst>
                <a:gd name="connsiteX0" fmla="*/ 487949 w 608849"/>
                <a:gd name="connsiteY0" fmla="*/ 0 h 211734"/>
                <a:gd name="connsiteX1" fmla="*/ 515562 w 608849"/>
                <a:gd name="connsiteY1" fmla="*/ 10880 h 211734"/>
                <a:gd name="connsiteX2" fmla="*/ 576714 w 608849"/>
                <a:gd name="connsiteY2" fmla="*/ 46029 h 211734"/>
                <a:gd name="connsiteX3" fmla="*/ 608849 w 608849"/>
                <a:gd name="connsiteY3" fmla="*/ 72543 h 211734"/>
                <a:gd name="connsiteX4" fmla="*/ 604281 w 608849"/>
                <a:gd name="connsiteY4" fmla="*/ 80959 h 211734"/>
                <a:gd name="connsiteX5" fmla="*/ 358321 w 608849"/>
                <a:gd name="connsiteY5" fmla="*/ 211734 h 211734"/>
                <a:gd name="connsiteX6" fmla="*/ 250527 w 608849"/>
                <a:gd name="connsiteY6" fmla="*/ 211734 h 211734"/>
                <a:gd name="connsiteX7" fmla="*/ 4568 w 608849"/>
                <a:gd name="connsiteY7" fmla="*/ 80959 h 211734"/>
                <a:gd name="connsiteX8" fmla="*/ 0 w 608849"/>
                <a:gd name="connsiteY8" fmla="*/ 72544 h 211734"/>
                <a:gd name="connsiteX9" fmla="*/ 32136 w 608849"/>
                <a:gd name="connsiteY9" fmla="*/ 46029 h 211734"/>
                <a:gd name="connsiteX10" fmla="*/ 93289 w 608849"/>
                <a:gd name="connsiteY10" fmla="*/ 10880 h 211734"/>
                <a:gd name="connsiteX11" fmla="*/ 120901 w 608849"/>
                <a:gd name="connsiteY11" fmla="*/ 1 h 211734"/>
                <a:gd name="connsiteX12" fmla="*/ 159604 w 608849"/>
                <a:gd name="connsiteY12" fmla="*/ 15250 h 211734"/>
                <a:gd name="connsiteX13" fmla="*/ 304424 w 608849"/>
                <a:gd name="connsiteY13" fmla="*/ 37145 h 211734"/>
                <a:gd name="connsiteX14" fmla="*/ 449244 w 608849"/>
                <a:gd name="connsiteY14" fmla="*/ 15250 h 211734"/>
                <a:gd name="connsiteX0" fmla="*/ 487949 w 608849"/>
                <a:gd name="connsiteY0" fmla="*/ 0 h 211734"/>
                <a:gd name="connsiteX1" fmla="*/ 515562 w 608849"/>
                <a:gd name="connsiteY1" fmla="*/ 10880 h 211734"/>
                <a:gd name="connsiteX2" fmla="*/ 576714 w 608849"/>
                <a:gd name="connsiteY2" fmla="*/ 46029 h 211734"/>
                <a:gd name="connsiteX3" fmla="*/ 608849 w 608849"/>
                <a:gd name="connsiteY3" fmla="*/ 72543 h 211734"/>
                <a:gd name="connsiteX4" fmla="*/ 604281 w 608849"/>
                <a:gd name="connsiteY4" fmla="*/ 80959 h 211734"/>
                <a:gd name="connsiteX5" fmla="*/ 358321 w 608849"/>
                <a:gd name="connsiteY5" fmla="*/ 211734 h 211734"/>
                <a:gd name="connsiteX6" fmla="*/ 250527 w 608849"/>
                <a:gd name="connsiteY6" fmla="*/ 211734 h 211734"/>
                <a:gd name="connsiteX7" fmla="*/ 4568 w 608849"/>
                <a:gd name="connsiteY7" fmla="*/ 80959 h 211734"/>
                <a:gd name="connsiteX8" fmla="*/ 0 w 608849"/>
                <a:gd name="connsiteY8" fmla="*/ 72544 h 211734"/>
                <a:gd name="connsiteX9" fmla="*/ 32136 w 608849"/>
                <a:gd name="connsiteY9" fmla="*/ 46029 h 211734"/>
                <a:gd name="connsiteX10" fmla="*/ 93289 w 608849"/>
                <a:gd name="connsiteY10" fmla="*/ 10880 h 211734"/>
                <a:gd name="connsiteX11" fmla="*/ 120901 w 608849"/>
                <a:gd name="connsiteY11" fmla="*/ 1 h 211734"/>
                <a:gd name="connsiteX12" fmla="*/ 159604 w 608849"/>
                <a:gd name="connsiteY12" fmla="*/ 15250 h 211734"/>
                <a:gd name="connsiteX13" fmla="*/ 304424 w 608849"/>
                <a:gd name="connsiteY13" fmla="*/ 37145 h 211734"/>
                <a:gd name="connsiteX14" fmla="*/ 449244 w 608849"/>
                <a:gd name="connsiteY14" fmla="*/ 15250 h 211734"/>
                <a:gd name="connsiteX15" fmla="*/ 487949 w 608849"/>
                <a:gd name="connsiteY15" fmla="*/ 0 h 211734"/>
                <a:gd name="connsiteX0" fmla="*/ 449244 w 608849"/>
                <a:gd name="connsiteY0" fmla="*/ 15250 h 211734"/>
                <a:gd name="connsiteX1" fmla="*/ 515562 w 608849"/>
                <a:gd name="connsiteY1" fmla="*/ 10880 h 211734"/>
                <a:gd name="connsiteX2" fmla="*/ 576714 w 608849"/>
                <a:gd name="connsiteY2" fmla="*/ 46029 h 211734"/>
                <a:gd name="connsiteX3" fmla="*/ 608849 w 608849"/>
                <a:gd name="connsiteY3" fmla="*/ 72543 h 211734"/>
                <a:gd name="connsiteX4" fmla="*/ 604281 w 608849"/>
                <a:gd name="connsiteY4" fmla="*/ 80959 h 211734"/>
                <a:gd name="connsiteX5" fmla="*/ 358321 w 608849"/>
                <a:gd name="connsiteY5" fmla="*/ 211734 h 211734"/>
                <a:gd name="connsiteX6" fmla="*/ 250527 w 608849"/>
                <a:gd name="connsiteY6" fmla="*/ 211734 h 211734"/>
                <a:gd name="connsiteX7" fmla="*/ 4568 w 608849"/>
                <a:gd name="connsiteY7" fmla="*/ 80959 h 211734"/>
                <a:gd name="connsiteX8" fmla="*/ 0 w 608849"/>
                <a:gd name="connsiteY8" fmla="*/ 72544 h 211734"/>
                <a:gd name="connsiteX9" fmla="*/ 32136 w 608849"/>
                <a:gd name="connsiteY9" fmla="*/ 46029 h 211734"/>
                <a:gd name="connsiteX10" fmla="*/ 93289 w 608849"/>
                <a:gd name="connsiteY10" fmla="*/ 10880 h 211734"/>
                <a:gd name="connsiteX11" fmla="*/ 120901 w 608849"/>
                <a:gd name="connsiteY11" fmla="*/ 1 h 211734"/>
                <a:gd name="connsiteX12" fmla="*/ 159604 w 608849"/>
                <a:gd name="connsiteY12" fmla="*/ 15250 h 211734"/>
                <a:gd name="connsiteX13" fmla="*/ 304424 w 608849"/>
                <a:gd name="connsiteY13" fmla="*/ 37145 h 211734"/>
                <a:gd name="connsiteX14" fmla="*/ 449244 w 608849"/>
                <a:gd name="connsiteY14" fmla="*/ 15250 h 211734"/>
                <a:gd name="connsiteX0" fmla="*/ 449244 w 608849"/>
                <a:gd name="connsiteY0" fmla="*/ 25929 h 222413"/>
                <a:gd name="connsiteX1" fmla="*/ 515562 w 608849"/>
                <a:gd name="connsiteY1" fmla="*/ 0 h 222413"/>
                <a:gd name="connsiteX2" fmla="*/ 576714 w 608849"/>
                <a:gd name="connsiteY2" fmla="*/ 56708 h 222413"/>
                <a:gd name="connsiteX3" fmla="*/ 608849 w 608849"/>
                <a:gd name="connsiteY3" fmla="*/ 83222 h 222413"/>
                <a:gd name="connsiteX4" fmla="*/ 604281 w 608849"/>
                <a:gd name="connsiteY4" fmla="*/ 91638 h 222413"/>
                <a:gd name="connsiteX5" fmla="*/ 358321 w 608849"/>
                <a:gd name="connsiteY5" fmla="*/ 222413 h 222413"/>
                <a:gd name="connsiteX6" fmla="*/ 250527 w 608849"/>
                <a:gd name="connsiteY6" fmla="*/ 222413 h 222413"/>
                <a:gd name="connsiteX7" fmla="*/ 4568 w 608849"/>
                <a:gd name="connsiteY7" fmla="*/ 91638 h 222413"/>
                <a:gd name="connsiteX8" fmla="*/ 0 w 608849"/>
                <a:gd name="connsiteY8" fmla="*/ 83223 h 222413"/>
                <a:gd name="connsiteX9" fmla="*/ 32136 w 608849"/>
                <a:gd name="connsiteY9" fmla="*/ 56708 h 222413"/>
                <a:gd name="connsiteX10" fmla="*/ 93289 w 608849"/>
                <a:gd name="connsiteY10" fmla="*/ 21559 h 222413"/>
                <a:gd name="connsiteX11" fmla="*/ 120901 w 608849"/>
                <a:gd name="connsiteY11" fmla="*/ 10680 h 222413"/>
                <a:gd name="connsiteX12" fmla="*/ 159604 w 608849"/>
                <a:gd name="connsiteY12" fmla="*/ 25929 h 222413"/>
                <a:gd name="connsiteX13" fmla="*/ 304424 w 608849"/>
                <a:gd name="connsiteY13" fmla="*/ 47824 h 222413"/>
                <a:gd name="connsiteX14" fmla="*/ 449244 w 608849"/>
                <a:gd name="connsiteY14" fmla="*/ 25929 h 222413"/>
                <a:gd name="connsiteX0" fmla="*/ 449244 w 608849"/>
                <a:gd name="connsiteY0" fmla="*/ 25929 h 222413"/>
                <a:gd name="connsiteX1" fmla="*/ 515562 w 608849"/>
                <a:gd name="connsiteY1" fmla="*/ 0 h 222413"/>
                <a:gd name="connsiteX2" fmla="*/ 576714 w 608849"/>
                <a:gd name="connsiteY2" fmla="*/ 56708 h 222413"/>
                <a:gd name="connsiteX3" fmla="*/ 608849 w 608849"/>
                <a:gd name="connsiteY3" fmla="*/ 83222 h 222413"/>
                <a:gd name="connsiteX4" fmla="*/ 604281 w 608849"/>
                <a:gd name="connsiteY4" fmla="*/ 91638 h 222413"/>
                <a:gd name="connsiteX5" fmla="*/ 358321 w 608849"/>
                <a:gd name="connsiteY5" fmla="*/ 222413 h 222413"/>
                <a:gd name="connsiteX6" fmla="*/ 250527 w 608849"/>
                <a:gd name="connsiteY6" fmla="*/ 222413 h 222413"/>
                <a:gd name="connsiteX7" fmla="*/ 4568 w 608849"/>
                <a:gd name="connsiteY7" fmla="*/ 91638 h 222413"/>
                <a:gd name="connsiteX8" fmla="*/ 0 w 608849"/>
                <a:gd name="connsiteY8" fmla="*/ 83223 h 222413"/>
                <a:gd name="connsiteX9" fmla="*/ 32136 w 608849"/>
                <a:gd name="connsiteY9" fmla="*/ 56708 h 222413"/>
                <a:gd name="connsiteX10" fmla="*/ 120901 w 608849"/>
                <a:gd name="connsiteY10" fmla="*/ 10680 h 222413"/>
                <a:gd name="connsiteX11" fmla="*/ 159604 w 608849"/>
                <a:gd name="connsiteY11" fmla="*/ 25929 h 222413"/>
                <a:gd name="connsiteX12" fmla="*/ 304424 w 608849"/>
                <a:gd name="connsiteY12" fmla="*/ 47824 h 222413"/>
                <a:gd name="connsiteX13" fmla="*/ 449244 w 608849"/>
                <a:gd name="connsiteY13" fmla="*/ 25929 h 222413"/>
                <a:gd name="connsiteX0" fmla="*/ 449244 w 608849"/>
                <a:gd name="connsiteY0" fmla="*/ 43993 h 240477"/>
                <a:gd name="connsiteX1" fmla="*/ 515562 w 608849"/>
                <a:gd name="connsiteY1" fmla="*/ 18064 h 240477"/>
                <a:gd name="connsiteX2" fmla="*/ 576714 w 608849"/>
                <a:gd name="connsiteY2" fmla="*/ 74772 h 240477"/>
                <a:gd name="connsiteX3" fmla="*/ 608849 w 608849"/>
                <a:gd name="connsiteY3" fmla="*/ 101286 h 240477"/>
                <a:gd name="connsiteX4" fmla="*/ 604281 w 608849"/>
                <a:gd name="connsiteY4" fmla="*/ 109702 h 240477"/>
                <a:gd name="connsiteX5" fmla="*/ 358321 w 608849"/>
                <a:gd name="connsiteY5" fmla="*/ 240477 h 240477"/>
                <a:gd name="connsiteX6" fmla="*/ 250527 w 608849"/>
                <a:gd name="connsiteY6" fmla="*/ 240477 h 240477"/>
                <a:gd name="connsiteX7" fmla="*/ 4568 w 608849"/>
                <a:gd name="connsiteY7" fmla="*/ 109702 h 240477"/>
                <a:gd name="connsiteX8" fmla="*/ 0 w 608849"/>
                <a:gd name="connsiteY8" fmla="*/ 101287 h 240477"/>
                <a:gd name="connsiteX9" fmla="*/ 32136 w 608849"/>
                <a:gd name="connsiteY9" fmla="*/ 74772 h 240477"/>
                <a:gd name="connsiteX10" fmla="*/ 120902 w 608849"/>
                <a:gd name="connsiteY10" fmla="*/ 0 h 240477"/>
                <a:gd name="connsiteX11" fmla="*/ 159604 w 608849"/>
                <a:gd name="connsiteY11" fmla="*/ 43993 h 240477"/>
                <a:gd name="connsiteX12" fmla="*/ 304424 w 608849"/>
                <a:gd name="connsiteY12" fmla="*/ 65888 h 240477"/>
                <a:gd name="connsiteX13" fmla="*/ 449244 w 608849"/>
                <a:gd name="connsiteY13" fmla="*/ 43993 h 240477"/>
                <a:gd name="connsiteX0" fmla="*/ 449244 w 608849"/>
                <a:gd name="connsiteY0" fmla="*/ 43993 h 240477"/>
                <a:gd name="connsiteX1" fmla="*/ 511692 w 608849"/>
                <a:gd name="connsiteY1" fmla="*/ 3692 h 240477"/>
                <a:gd name="connsiteX2" fmla="*/ 576714 w 608849"/>
                <a:gd name="connsiteY2" fmla="*/ 74772 h 240477"/>
                <a:gd name="connsiteX3" fmla="*/ 608849 w 608849"/>
                <a:gd name="connsiteY3" fmla="*/ 101286 h 240477"/>
                <a:gd name="connsiteX4" fmla="*/ 604281 w 608849"/>
                <a:gd name="connsiteY4" fmla="*/ 109702 h 240477"/>
                <a:gd name="connsiteX5" fmla="*/ 358321 w 608849"/>
                <a:gd name="connsiteY5" fmla="*/ 240477 h 240477"/>
                <a:gd name="connsiteX6" fmla="*/ 250527 w 608849"/>
                <a:gd name="connsiteY6" fmla="*/ 240477 h 240477"/>
                <a:gd name="connsiteX7" fmla="*/ 4568 w 608849"/>
                <a:gd name="connsiteY7" fmla="*/ 109702 h 240477"/>
                <a:gd name="connsiteX8" fmla="*/ 0 w 608849"/>
                <a:gd name="connsiteY8" fmla="*/ 101287 h 240477"/>
                <a:gd name="connsiteX9" fmla="*/ 32136 w 608849"/>
                <a:gd name="connsiteY9" fmla="*/ 74772 h 240477"/>
                <a:gd name="connsiteX10" fmla="*/ 120902 w 608849"/>
                <a:gd name="connsiteY10" fmla="*/ 0 h 240477"/>
                <a:gd name="connsiteX11" fmla="*/ 159604 w 608849"/>
                <a:gd name="connsiteY11" fmla="*/ 43993 h 240477"/>
                <a:gd name="connsiteX12" fmla="*/ 304424 w 608849"/>
                <a:gd name="connsiteY12" fmla="*/ 65888 h 240477"/>
                <a:gd name="connsiteX13" fmla="*/ 449244 w 608849"/>
                <a:gd name="connsiteY13" fmla="*/ 43993 h 240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08849" h="240477">
                  <a:moveTo>
                    <a:pt x="449244" y="43993"/>
                  </a:moveTo>
                  <a:lnTo>
                    <a:pt x="511692" y="3692"/>
                  </a:lnTo>
                  <a:cubicBezTo>
                    <a:pt x="532983" y="13951"/>
                    <a:pt x="557283" y="61645"/>
                    <a:pt x="576714" y="74772"/>
                  </a:cubicBezTo>
                  <a:lnTo>
                    <a:pt x="608849" y="101286"/>
                  </a:lnTo>
                  <a:lnTo>
                    <a:pt x="604281" y="109702"/>
                  </a:lnTo>
                  <a:cubicBezTo>
                    <a:pt x="550976" y="188602"/>
                    <a:pt x="460707" y="240477"/>
                    <a:pt x="358321" y="240477"/>
                  </a:cubicBezTo>
                  <a:lnTo>
                    <a:pt x="250527" y="240477"/>
                  </a:lnTo>
                  <a:cubicBezTo>
                    <a:pt x="148142" y="240477"/>
                    <a:pt x="57872" y="188602"/>
                    <a:pt x="4568" y="109702"/>
                  </a:cubicBezTo>
                  <a:lnTo>
                    <a:pt x="0" y="101287"/>
                  </a:lnTo>
                  <a:lnTo>
                    <a:pt x="32136" y="74772"/>
                  </a:lnTo>
                  <a:cubicBezTo>
                    <a:pt x="52286" y="62682"/>
                    <a:pt x="99657" y="5130"/>
                    <a:pt x="120902" y="0"/>
                  </a:cubicBezTo>
                  <a:lnTo>
                    <a:pt x="159604" y="43993"/>
                  </a:lnTo>
                  <a:cubicBezTo>
                    <a:pt x="205352" y="58223"/>
                    <a:pt x="253993" y="65888"/>
                    <a:pt x="304424" y="65888"/>
                  </a:cubicBezTo>
                  <a:cubicBezTo>
                    <a:pt x="354855" y="65888"/>
                    <a:pt x="403496" y="58223"/>
                    <a:pt x="449244" y="4399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6" name="楕円 225">
              <a:extLst>
                <a:ext uri="{FF2B5EF4-FFF2-40B4-BE49-F238E27FC236}">
                  <a16:creationId xmlns:a16="http://schemas.microsoft.com/office/drawing/2014/main" id="{13A817CF-9D05-4733-BF58-E5237CDE8E0F}"/>
                </a:ext>
              </a:extLst>
            </p:cNvPr>
            <p:cNvSpPr/>
            <p:nvPr/>
          </p:nvSpPr>
          <p:spPr>
            <a:xfrm flipH="1">
              <a:off x="4349584" y="4181701"/>
              <a:ext cx="1229834" cy="908430"/>
            </a:xfrm>
            <a:prstGeom prst="ellipse">
              <a:avLst/>
            </a:prstGeom>
            <a:pattFill prst="dkVert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7" name="台形 226">
              <a:extLst>
                <a:ext uri="{FF2B5EF4-FFF2-40B4-BE49-F238E27FC236}">
                  <a16:creationId xmlns:a16="http://schemas.microsoft.com/office/drawing/2014/main" id="{7841FF51-694A-40A4-912C-4D052B07DB07}"/>
                </a:ext>
              </a:extLst>
            </p:cNvPr>
            <p:cNvSpPr/>
            <p:nvPr/>
          </p:nvSpPr>
          <p:spPr>
            <a:xfrm rot="6300000" flipH="1">
              <a:off x="5004972" y="3803018"/>
              <a:ext cx="45719" cy="663669"/>
            </a:xfrm>
            <a:prstGeom prst="trapezoid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8" name="楕円 227">
              <a:extLst>
                <a:ext uri="{FF2B5EF4-FFF2-40B4-BE49-F238E27FC236}">
                  <a16:creationId xmlns:a16="http://schemas.microsoft.com/office/drawing/2014/main" id="{92B5E4AC-2E64-4604-BA59-C1EAD829BBC6}"/>
                </a:ext>
              </a:extLst>
            </p:cNvPr>
            <p:cNvSpPr/>
            <p:nvPr/>
          </p:nvSpPr>
          <p:spPr>
            <a:xfrm flipH="1">
              <a:off x="4718188" y="3985725"/>
              <a:ext cx="492626" cy="466506"/>
            </a:xfrm>
            <a:prstGeom prst="ellipse">
              <a:avLst/>
            </a:prstGeom>
            <a:pattFill prst="dkVert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0" name="楕円 229">
              <a:extLst>
                <a:ext uri="{FF2B5EF4-FFF2-40B4-BE49-F238E27FC236}">
                  <a16:creationId xmlns:a16="http://schemas.microsoft.com/office/drawing/2014/main" id="{0EABA0C5-0096-4119-974C-06C40BB8381C}"/>
                </a:ext>
              </a:extLst>
            </p:cNvPr>
            <p:cNvSpPr/>
            <p:nvPr/>
          </p:nvSpPr>
          <p:spPr>
            <a:xfrm flipH="1">
              <a:off x="4631961" y="3949344"/>
              <a:ext cx="172454" cy="170334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9D4C80DD-C768-43FE-9B04-EEA269460526}"/>
                </a:ext>
              </a:extLst>
            </p:cNvPr>
            <p:cNvGrpSpPr/>
            <p:nvPr/>
          </p:nvGrpSpPr>
          <p:grpSpPr>
            <a:xfrm>
              <a:off x="4026249" y="4205711"/>
              <a:ext cx="728133" cy="1156267"/>
              <a:chOff x="990543" y="1311455"/>
              <a:chExt cx="728133" cy="1156267"/>
            </a:xfrm>
          </p:grpSpPr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30969335-FA87-4EA3-8EEC-BF36DA14FD34}"/>
                  </a:ext>
                </a:extLst>
              </p:cNvPr>
              <p:cNvGrpSpPr/>
              <p:nvPr/>
            </p:nvGrpSpPr>
            <p:grpSpPr>
              <a:xfrm rot="634150" flipH="1">
                <a:off x="990543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132" name="グループ化 131">
                  <a:extLst>
                    <a:ext uri="{FF2B5EF4-FFF2-40B4-BE49-F238E27FC236}">
                      <a16:creationId xmlns:a16="http://schemas.microsoft.com/office/drawing/2014/main" id="{091B2629-5877-451A-A207-332557CE5F92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136" name="フリーフォーム: 図形 135">
                    <a:extLst>
                      <a:ext uri="{FF2B5EF4-FFF2-40B4-BE49-F238E27FC236}">
                        <a16:creationId xmlns:a16="http://schemas.microsoft.com/office/drawing/2014/main" id="{B2368081-0718-49D7-B717-97A38566D44F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7" name="フリーフォーム: 図形 136">
                    <a:extLst>
                      <a:ext uri="{FF2B5EF4-FFF2-40B4-BE49-F238E27FC236}">
                        <a16:creationId xmlns:a16="http://schemas.microsoft.com/office/drawing/2014/main" id="{14E4EDB4-B61E-40FA-A5C8-442D45F93DE9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7C8DE20F-BB1B-4FB0-8F27-B4C66A0C42CF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107875" y="531382"/>
                        <a:pt x="117088" y="451589"/>
                      </a:cubicBezTo>
                      <a:cubicBezTo>
                        <a:pt x="126301" y="371796"/>
                        <a:pt x="193156" y="229787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31" name="四角形: 角を丸くする 18">
                <a:extLst>
                  <a:ext uri="{FF2B5EF4-FFF2-40B4-BE49-F238E27FC236}">
                    <a16:creationId xmlns:a16="http://schemas.microsoft.com/office/drawing/2014/main" id="{9DE02933-994A-4298-942A-D7FE23A86888}"/>
                  </a:ext>
                </a:extLst>
              </p:cNvPr>
              <p:cNvSpPr/>
              <p:nvPr/>
            </p:nvSpPr>
            <p:spPr>
              <a:xfrm rot="19800000">
                <a:off x="1513956" y="1601827"/>
                <a:ext cx="204720" cy="116041"/>
              </a:xfrm>
              <a:custGeom>
                <a:avLst/>
                <a:gdLst>
                  <a:gd name="connsiteX0" fmla="*/ 0 w 261082"/>
                  <a:gd name="connsiteY0" fmla="*/ 56363 h 112725"/>
                  <a:gd name="connsiteX1" fmla="*/ 56363 w 261082"/>
                  <a:gd name="connsiteY1" fmla="*/ 0 h 112725"/>
                  <a:gd name="connsiteX2" fmla="*/ 204720 w 261082"/>
                  <a:gd name="connsiteY2" fmla="*/ 0 h 112725"/>
                  <a:gd name="connsiteX3" fmla="*/ 261083 w 261082"/>
                  <a:gd name="connsiteY3" fmla="*/ 56363 h 112725"/>
                  <a:gd name="connsiteX4" fmla="*/ 261082 w 261082"/>
                  <a:gd name="connsiteY4" fmla="*/ 56363 h 112725"/>
                  <a:gd name="connsiteX5" fmla="*/ 204719 w 261082"/>
                  <a:gd name="connsiteY5" fmla="*/ 112726 h 112725"/>
                  <a:gd name="connsiteX6" fmla="*/ 56363 w 261082"/>
                  <a:gd name="connsiteY6" fmla="*/ 112725 h 112725"/>
                  <a:gd name="connsiteX7" fmla="*/ 0 w 261082"/>
                  <a:gd name="connsiteY7" fmla="*/ 56362 h 112725"/>
                  <a:gd name="connsiteX8" fmla="*/ 0 w 261082"/>
                  <a:gd name="connsiteY8" fmla="*/ 56363 h 112725"/>
                  <a:gd name="connsiteX0" fmla="*/ 0 w 261083"/>
                  <a:gd name="connsiteY0" fmla="*/ 56362 h 112726"/>
                  <a:gd name="connsiteX1" fmla="*/ 56363 w 261083"/>
                  <a:gd name="connsiteY1" fmla="*/ 0 h 112726"/>
                  <a:gd name="connsiteX2" fmla="*/ 204720 w 261083"/>
                  <a:gd name="connsiteY2" fmla="*/ 0 h 112726"/>
                  <a:gd name="connsiteX3" fmla="*/ 261083 w 261083"/>
                  <a:gd name="connsiteY3" fmla="*/ 56363 h 112726"/>
                  <a:gd name="connsiteX4" fmla="*/ 261082 w 261083"/>
                  <a:gd name="connsiteY4" fmla="*/ 56363 h 112726"/>
                  <a:gd name="connsiteX5" fmla="*/ 204719 w 261083"/>
                  <a:gd name="connsiteY5" fmla="*/ 112726 h 112726"/>
                  <a:gd name="connsiteX6" fmla="*/ 56363 w 261083"/>
                  <a:gd name="connsiteY6" fmla="*/ 112725 h 112726"/>
                  <a:gd name="connsiteX7" fmla="*/ 0 w 261083"/>
                  <a:gd name="connsiteY7" fmla="*/ 56362 h 112726"/>
                  <a:gd name="connsiteX0" fmla="*/ 0 w 261083"/>
                  <a:gd name="connsiteY0" fmla="*/ 56362 h 147802"/>
                  <a:gd name="connsiteX1" fmla="*/ 56363 w 261083"/>
                  <a:gd name="connsiteY1" fmla="*/ 0 h 147802"/>
                  <a:gd name="connsiteX2" fmla="*/ 204720 w 261083"/>
                  <a:gd name="connsiteY2" fmla="*/ 0 h 147802"/>
                  <a:gd name="connsiteX3" fmla="*/ 261083 w 261083"/>
                  <a:gd name="connsiteY3" fmla="*/ 56363 h 147802"/>
                  <a:gd name="connsiteX4" fmla="*/ 261082 w 261083"/>
                  <a:gd name="connsiteY4" fmla="*/ 56363 h 147802"/>
                  <a:gd name="connsiteX5" fmla="*/ 204719 w 261083"/>
                  <a:gd name="connsiteY5" fmla="*/ 112726 h 147802"/>
                  <a:gd name="connsiteX6" fmla="*/ 56363 w 261083"/>
                  <a:gd name="connsiteY6" fmla="*/ 112725 h 147802"/>
                  <a:gd name="connsiteX7" fmla="*/ 91440 w 261083"/>
                  <a:gd name="connsiteY7" fmla="*/ 147802 h 147802"/>
                  <a:gd name="connsiteX0" fmla="*/ 28500 w 233220"/>
                  <a:gd name="connsiteY0" fmla="*/ 0 h 147802"/>
                  <a:gd name="connsiteX1" fmla="*/ 176857 w 233220"/>
                  <a:gd name="connsiteY1" fmla="*/ 0 h 147802"/>
                  <a:gd name="connsiteX2" fmla="*/ 233220 w 233220"/>
                  <a:gd name="connsiteY2" fmla="*/ 56363 h 147802"/>
                  <a:gd name="connsiteX3" fmla="*/ 233219 w 233220"/>
                  <a:gd name="connsiteY3" fmla="*/ 56363 h 147802"/>
                  <a:gd name="connsiteX4" fmla="*/ 176856 w 233220"/>
                  <a:gd name="connsiteY4" fmla="*/ 112726 h 147802"/>
                  <a:gd name="connsiteX5" fmla="*/ 28500 w 233220"/>
                  <a:gd name="connsiteY5" fmla="*/ 112725 h 147802"/>
                  <a:gd name="connsiteX6" fmla="*/ 63577 w 233220"/>
                  <a:gd name="connsiteY6" fmla="*/ 147802 h 147802"/>
                  <a:gd name="connsiteX0" fmla="*/ 0 w 204720"/>
                  <a:gd name="connsiteY0" fmla="*/ 0 h 112726"/>
                  <a:gd name="connsiteX1" fmla="*/ 148357 w 204720"/>
                  <a:gd name="connsiteY1" fmla="*/ 0 h 112726"/>
                  <a:gd name="connsiteX2" fmla="*/ 204720 w 204720"/>
                  <a:gd name="connsiteY2" fmla="*/ 56363 h 112726"/>
                  <a:gd name="connsiteX3" fmla="*/ 204719 w 204720"/>
                  <a:gd name="connsiteY3" fmla="*/ 56363 h 112726"/>
                  <a:gd name="connsiteX4" fmla="*/ 148356 w 204720"/>
                  <a:gd name="connsiteY4" fmla="*/ 112726 h 112726"/>
                  <a:gd name="connsiteX5" fmla="*/ 0 w 204720"/>
                  <a:gd name="connsiteY5" fmla="*/ 112725 h 112726"/>
                  <a:gd name="connsiteX0" fmla="*/ 51407 w 204720"/>
                  <a:gd name="connsiteY0" fmla="*/ 0 h 116041"/>
                  <a:gd name="connsiteX1" fmla="*/ 148357 w 204720"/>
                  <a:gd name="connsiteY1" fmla="*/ 3315 h 116041"/>
                  <a:gd name="connsiteX2" fmla="*/ 204720 w 204720"/>
                  <a:gd name="connsiteY2" fmla="*/ 59678 h 116041"/>
                  <a:gd name="connsiteX3" fmla="*/ 204719 w 204720"/>
                  <a:gd name="connsiteY3" fmla="*/ 59678 h 116041"/>
                  <a:gd name="connsiteX4" fmla="*/ 148356 w 204720"/>
                  <a:gd name="connsiteY4" fmla="*/ 116041 h 116041"/>
                  <a:gd name="connsiteX5" fmla="*/ 0 w 204720"/>
                  <a:gd name="connsiteY5" fmla="*/ 116040 h 116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720" h="116041">
                    <a:moveTo>
                      <a:pt x="51407" y="0"/>
                    </a:moveTo>
                    <a:lnTo>
                      <a:pt x="148357" y="3315"/>
                    </a:lnTo>
                    <a:cubicBezTo>
                      <a:pt x="179485" y="3315"/>
                      <a:pt x="204720" y="28550"/>
                      <a:pt x="204720" y="59678"/>
                    </a:cubicBezTo>
                    <a:lnTo>
                      <a:pt x="204719" y="59678"/>
                    </a:lnTo>
                    <a:cubicBezTo>
                      <a:pt x="204719" y="90806"/>
                      <a:pt x="179484" y="116041"/>
                      <a:pt x="148356" y="116041"/>
                    </a:cubicBezTo>
                    <a:lnTo>
                      <a:pt x="0" y="1160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38" name="グループ化 137">
              <a:extLst>
                <a:ext uri="{FF2B5EF4-FFF2-40B4-BE49-F238E27FC236}">
                  <a16:creationId xmlns:a16="http://schemas.microsoft.com/office/drawing/2014/main" id="{364FFACC-2D65-4D89-BBF2-ADEEAD0C4830}"/>
                </a:ext>
              </a:extLst>
            </p:cNvPr>
            <p:cNvGrpSpPr/>
            <p:nvPr/>
          </p:nvGrpSpPr>
          <p:grpSpPr>
            <a:xfrm flipH="1">
              <a:off x="5184529" y="4205711"/>
              <a:ext cx="728133" cy="1156267"/>
              <a:chOff x="990543" y="1311455"/>
              <a:chExt cx="728133" cy="1156267"/>
            </a:xfrm>
          </p:grpSpPr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B620075D-03DD-4439-B493-61BF3B505328}"/>
                  </a:ext>
                </a:extLst>
              </p:cNvPr>
              <p:cNvGrpSpPr/>
              <p:nvPr/>
            </p:nvGrpSpPr>
            <p:grpSpPr>
              <a:xfrm rot="634150" flipH="1">
                <a:off x="990543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141" name="グループ化 140">
                  <a:extLst>
                    <a:ext uri="{FF2B5EF4-FFF2-40B4-BE49-F238E27FC236}">
                      <a16:creationId xmlns:a16="http://schemas.microsoft.com/office/drawing/2014/main" id="{5CC3010F-5C05-422C-8518-2BB5E351AEC2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143" name="フリーフォーム: 図形 142">
                    <a:extLst>
                      <a:ext uri="{FF2B5EF4-FFF2-40B4-BE49-F238E27FC236}">
                        <a16:creationId xmlns:a16="http://schemas.microsoft.com/office/drawing/2014/main" id="{B0BA4E41-F421-4F17-A703-36CB3B1A4BF2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4" name="フリーフォーム: 図形 143">
                    <a:extLst>
                      <a:ext uri="{FF2B5EF4-FFF2-40B4-BE49-F238E27FC236}">
                        <a16:creationId xmlns:a16="http://schemas.microsoft.com/office/drawing/2014/main" id="{FF7F1E38-DE04-4F5D-9AA2-3DCA335D8FFF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9AA1F215-E400-4257-8A36-0ABCB96425D0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107875" y="531382"/>
                        <a:pt x="117088" y="451589"/>
                      </a:cubicBezTo>
                      <a:cubicBezTo>
                        <a:pt x="126301" y="371796"/>
                        <a:pt x="193156" y="229787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40" name="四角形: 角を丸くする 18">
                <a:extLst>
                  <a:ext uri="{FF2B5EF4-FFF2-40B4-BE49-F238E27FC236}">
                    <a16:creationId xmlns:a16="http://schemas.microsoft.com/office/drawing/2014/main" id="{C0EDA7A4-23BA-4368-9DE6-C5D2724F36EF}"/>
                  </a:ext>
                </a:extLst>
              </p:cNvPr>
              <p:cNvSpPr/>
              <p:nvPr/>
            </p:nvSpPr>
            <p:spPr>
              <a:xfrm rot="19800000">
                <a:off x="1513956" y="1601827"/>
                <a:ext cx="204720" cy="116041"/>
              </a:xfrm>
              <a:custGeom>
                <a:avLst/>
                <a:gdLst>
                  <a:gd name="connsiteX0" fmla="*/ 0 w 261082"/>
                  <a:gd name="connsiteY0" fmla="*/ 56363 h 112725"/>
                  <a:gd name="connsiteX1" fmla="*/ 56363 w 261082"/>
                  <a:gd name="connsiteY1" fmla="*/ 0 h 112725"/>
                  <a:gd name="connsiteX2" fmla="*/ 204720 w 261082"/>
                  <a:gd name="connsiteY2" fmla="*/ 0 h 112725"/>
                  <a:gd name="connsiteX3" fmla="*/ 261083 w 261082"/>
                  <a:gd name="connsiteY3" fmla="*/ 56363 h 112725"/>
                  <a:gd name="connsiteX4" fmla="*/ 261082 w 261082"/>
                  <a:gd name="connsiteY4" fmla="*/ 56363 h 112725"/>
                  <a:gd name="connsiteX5" fmla="*/ 204719 w 261082"/>
                  <a:gd name="connsiteY5" fmla="*/ 112726 h 112725"/>
                  <a:gd name="connsiteX6" fmla="*/ 56363 w 261082"/>
                  <a:gd name="connsiteY6" fmla="*/ 112725 h 112725"/>
                  <a:gd name="connsiteX7" fmla="*/ 0 w 261082"/>
                  <a:gd name="connsiteY7" fmla="*/ 56362 h 112725"/>
                  <a:gd name="connsiteX8" fmla="*/ 0 w 261082"/>
                  <a:gd name="connsiteY8" fmla="*/ 56363 h 112725"/>
                  <a:gd name="connsiteX0" fmla="*/ 0 w 261083"/>
                  <a:gd name="connsiteY0" fmla="*/ 56362 h 112726"/>
                  <a:gd name="connsiteX1" fmla="*/ 56363 w 261083"/>
                  <a:gd name="connsiteY1" fmla="*/ 0 h 112726"/>
                  <a:gd name="connsiteX2" fmla="*/ 204720 w 261083"/>
                  <a:gd name="connsiteY2" fmla="*/ 0 h 112726"/>
                  <a:gd name="connsiteX3" fmla="*/ 261083 w 261083"/>
                  <a:gd name="connsiteY3" fmla="*/ 56363 h 112726"/>
                  <a:gd name="connsiteX4" fmla="*/ 261082 w 261083"/>
                  <a:gd name="connsiteY4" fmla="*/ 56363 h 112726"/>
                  <a:gd name="connsiteX5" fmla="*/ 204719 w 261083"/>
                  <a:gd name="connsiteY5" fmla="*/ 112726 h 112726"/>
                  <a:gd name="connsiteX6" fmla="*/ 56363 w 261083"/>
                  <a:gd name="connsiteY6" fmla="*/ 112725 h 112726"/>
                  <a:gd name="connsiteX7" fmla="*/ 0 w 261083"/>
                  <a:gd name="connsiteY7" fmla="*/ 56362 h 112726"/>
                  <a:gd name="connsiteX0" fmla="*/ 0 w 261083"/>
                  <a:gd name="connsiteY0" fmla="*/ 56362 h 147802"/>
                  <a:gd name="connsiteX1" fmla="*/ 56363 w 261083"/>
                  <a:gd name="connsiteY1" fmla="*/ 0 h 147802"/>
                  <a:gd name="connsiteX2" fmla="*/ 204720 w 261083"/>
                  <a:gd name="connsiteY2" fmla="*/ 0 h 147802"/>
                  <a:gd name="connsiteX3" fmla="*/ 261083 w 261083"/>
                  <a:gd name="connsiteY3" fmla="*/ 56363 h 147802"/>
                  <a:gd name="connsiteX4" fmla="*/ 261082 w 261083"/>
                  <a:gd name="connsiteY4" fmla="*/ 56363 h 147802"/>
                  <a:gd name="connsiteX5" fmla="*/ 204719 w 261083"/>
                  <a:gd name="connsiteY5" fmla="*/ 112726 h 147802"/>
                  <a:gd name="connsiteX6" fmla="*/ 56363 w 261083"/>
                  <a:gd name="connsiteY6" fmla="*/ 112725 h 147802"/>
                  <a:gd name="connsiteX7" fmla="*/ 91440 w 261083"/>
                  <a:gd name="connsiteY7" fmla="*/ 147802 h 147802"/>
                  <a:gd name="connsiteX0" fmla="*/ 28500 w 233220"/>
                  <a:gd name="connsiteY0" fmla="*/ 0 h 147802"/>
                  <a:gd name="connsiteX1" fmla="*/ 176857 w 233220"/>
                  <a:gd name="connsiteY1" fmla="*/ 0 h 147802"/>
                  <a:gd name="connsiteX2" fmla="*/ 233220 w 233220"/>
                  <a:gd name="connsiteY2" fmla="*/ 56363 h 147802"/>
                  <a:gd name="connsiteX3" fmla="*/ 233219 w 233220"/>
                  <a:gd name="connsiteY3" fmla="*/ 56363 h 147802"/>
                  <a:gd name="connsiteX4" fmla="*/ 176856 w 233220"/>
                  <a:gd name="connsiteY4" fmla="*/ 112726 h 147802"/>
                  <a:gd name="connsiteX5" fmla="*/ 28500 w 233220"/>
                  <a:gd name="connsiteY5" fmla="*/ 112725 h 147802"/>
                  <a:gd name="connsiteX6" fmla="*/ 63577 w 233220"/>
                  <a:gd name="connsiteY6" fmla="*/ 147802 h 147802"/>
                  <a:gd name="connsiteX0" fmla="*/ 0 w 204720"/>
                  <a:gd name="connsiteY0" fmla="*/ 0 h 112726"/>
                  <a:gd name="connsiteX1" fmla="*/ 148357 w 204720"/>
                  <a:gd name="connsiteY1" fmla="*/ 0 h 112726"/>
                  <a:gd name="connsiteX2" fmla="*/ 204720 w 204720"/>
                  <a:gd name="connsiteY2" fmla="*/ 56363 h 112726"/>
                  <a:gd name="connsiteX3" fmla="*/ 204719 w 204720"/>
                  <a:gd name="connsiteY3" fmla="*/ 56363 h 112726"/>
                  <a:gd name="connsiteX4" fmla="*/ 148356 w 204720"/>
                  <a:gd name="connsiteY4" fmla="*/ 112726 h 112726"/>
                  <a:gd name="connsiteX5" fmla="*/ 0 w 204720"/>
                  <a:gd name="connsiteY5" fmla="*/ 112725 h 112726"/>
                  <a:gd name="connsiteX0" fmla="*/ 51407 w 204720"/>
                  <a:gd name="connsiteY0" fmla="*/ 0 h 116041"/>
                  <a:gd name="connsiteX1" fmla="*/ 148357 w 204720"/>
                  <a:gd name="connsiteY1" fmla="*/ 3315 h 116041"/>
                  <a:gd name="connsiteX2" fmla="*/ 204720 w 204720"/>
                  <a:gd name="connsiteY2" fmla="*/ 59678 h 116041"/>
                  <a:gd name="connsiteX3" fmla="*/ 204719 w 204720"/>
                  <a:gd name="connsiteY3" fmla="*/ 59678 h 116041"/>
                  <a:gd name="connsiteX4" fmla="*/ 148356 w 204720"/>
                  <a:gd name="connsiteY4" fmla="*/ 116041 h 116041"/>
                  <a:gd name="connsiteX5" fmla="*/ 0 w 204720"/>
                  <a:gd name="connsiteY5" fmla="*/ 116040 h 116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720" h="116041">
                    <a:moveTo>
                      <a:pt x="51407" y="0"/>
                    </a:moveTo>
                    <a:lnTo>
                      <a:pt x="148357" y="3315"/>
                    </a:lnTo>
                    <a:cubicBezTo>
                      <a:pt x="179485" y="3315"/>
                      <a:pt x="204720" y="28550"/>
                      <a:pt x="204720" y="59678"/>
                    </a:cubicBezTo>
                    <a:lnTo>
                      <a:pt x="204719" y="59678"/>
                    </a:lnTo>
                    <a:cubicBezTo>
                      <a:pt x="204719" y="90806"/>
                      <a:pt x="179484" y="116041"/>
                      <a:pt x="148356" y="116041"/>
                    </a:cubicBezTo>
                    <a:lnTo>
                      <a:pt x="0" y="1160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60660870-0BB9-46E2-853D-D8FF1D3197C4}"/>
                </a:ext>
              </a:extLst>
            </p:cNvPr>
            <p:cNvSpPr/>
            <p:nvPr/>
          </p:nvSpPr>
          <p:spPr>
            <a:xfrm rot="18000000" flipH="1">
              <a:off x="3877342" y="4868975"/>
              <a:ext cx="897235" cy="836991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56909 w 829854"/>
                <a:gd name="connsiteY0" fmla="*/ 827240 h 827240"/>
                <a:gd name="connsiteX1" fmla="*/ 484832 w 829854"/>
                <a:gd name="connsiteY1" fmla="*/ 297212 h 827240"/>
                <a:gd name="connsiteX2" fmla="*/ 56451 w 829854"/>
                <a:gd name="connsiteY2" fmla="*/ 378956 h 827240"/>
                <a:gd name="connsiteX3" fmla="*/ 13137 w 829854"/>
                <a:gd name="connsiteY3" fmla="*/ 119935 h 827240"/>
                <a:gd name="connsiteX4" fmla="*/ 673797 w 829854"/>
                <a:gd name="connsiteY4" fmla="*/ 2642 h 827240"/>
                <a:gd name="connsiteX5" fmla="*/ 791693 w 829854"/>
                <a:gd name="connsiteY5" fmla="*/ 102867 h 827240"/>
                <a:gd name="connsiteX6" fmla="*/ 829854 w 829854"/>
                <a:gd name="connsiteY6" fmla="*/ 827240 h 827240"/>
                <a:gd name="connsiteX0" fmla="*/ 500535 w 873480"/>
                <a:gd name="connsiteY0" fmla="*/ 826913 h 826913"/>
                <a:gd name="connsiteX1" fmla="*/ 528458 w 873480"/>
                <a:gd name="connsiteY1" fmla="*/ 296885 h 826913"/>
                <a:gd name="connsiteX2" fmla="*/ 62404 w 873480"/>
                <a:gd name="connsiteY2" fmla="*/ 348629 h 826913"/>
                <a:gd name="connsiteX3" fmla="*/ 56763 w 873480"/>
                <a:gd name="connsiteY3" fmla="*/ 119608 h 826913"/>
                <a:gd name="connsiteX4" fmla="*/ 717423 w 873480"/>
                <a:gd name="connsiteY4" fmla="*/ 2315 h 826913"/>
                <a:gd name="connsiteX5" fmla="*/ 835319 w 873480"/>
                <a:gd name="connsiteY5" fmla="*/ 102540 h 826913"/>
                <a:gd name="connsiteX6" fmla="*/ 873480 w 873480"/>
                <a:gd name="connsiteY6" fmla="*/ 826913 h 826913"/>
                <a:gd name="connsiteX0" fmla="*/ 501302 w 874247"/>
                <a:gd name="connsiteY0" fmla="*/ 826913 h 826913"/>
                <a:gd name="connsiteX1" fmla="*/ 529225 w 874247"/>
                <a:gd name="connsiteY1" fmla="*/ 296885 h 826913"/>
                <a:gd name="connsiteX2" fmla="*/ 63171 w 874247"/>
                <a:gd name="connsiteY2" fmla="*/ 348629 h 826913"/>
                <a:gd name="connsiteX3" fmla="*/ 57530 w 874247"/>
                <a:gd name="connsiteY3" fmla="*/ 119608 h 826913"/>
                <a:gd name="connsiteX4" fmla="*/ 718190 w 874247"/>
                <a:gd name="connsiteY4" fmla="*/ 2315 h 826913"/>
                <a:gd name="connsiteX5" fmla="*/ 836086 w 874247"/>
                <a:gd name="connsiteY5" fmla="*/ 102540 h 826913"/>
                <a:gd name="connsiteX6" fmla="*/ 874247 w 874247"/>
                <a:gd name="connsiteY6" fmla="*/ 826913 h 826913"/>
                <a:gd name="connsiteX0" fmla="*/ 498359 w 871304"/>
                <a:gd name="connsiteY0" fmla="*/ 826913 h 826913"/>
                <a:gd name="connsiteX1" fmla="*/ 526282 w 871304"/>
                <a:gd name="connsiteY1" fmla="*/ 296885 h 826913"/>
                <a:gd name="connsiteX2" fmla="*/ 60228 w 871304"/>
                <a:gd name="connsiteY2" fmla="*/ 348629 h 826913"/>
                <a:gd name="connsiteX3" fmla="*/ 54587 w 871304"/>
                <a:gd name="connsiteY3" fmla="*/ 119608 h 826913"/>
                <a:gd name="connsiteX4" fmla="*/ 715247 w 871304"/>
                <a:gd name="connsiteY4" fmla="*/ 2315 h 826913"/>
                <a:gd name="connsiteX5" fmla="*/ 833143 w 871304"/>
                <a:gd name="connsiteY5" fmla="*/ 102540 h 826913"/>
                <a:gd name="connsiteX6" fmla="*/ 871304 w 871304"/>
                <a:gd name="connsiteY6" fmla="*/ 826913 h 826913"/>
                <a:gd name="connsiteX0" fmla="*/ 479234 w 852179"/>
                <a:gd name="connsiteY0" fmla="*/ 826924 h 826924"/>
                <a:gd name="connsiteX1" fmla="*/ 507157 w 852179"/>
                <a:gd name="connsiteY1" fmla="*/ 296896 h 826924"/>
                <a:gd name="connsiteX2" fmla="*/ 41103 w 852179"/>
                <a:gd name="connsiteY2" fmla="*/ 348640 h 826924"/>
                <a:gd name="connsiteX3" fmla="*/ 35462 w 852179"/>
                <a:gd name="connsiteY3" fmla="*/ 119619 h 826924"/>
                <a:gd name="connsiteX4" fmla="*/ 696122 w 852179"/>
                <a:gd name="connsiteY4" fmla="*/ 2326 h 826924"/>
                <a:gd name="connsiteX5" fmla="*/ 814018 w 852179"/>
                <a:gd name="connsiteY5" fmla="*/ 102551 h 826924"/>
                <a:gd name="connsiteX6" fmla="*/ 852179 w 852179"/>
                <a:gd name="connsiteY6" fmla="*/ 826924 h 826924"/>
                <a:gd name="connsiteX0" fmla="*/ 499685 w 872630"/>
                <a:gd name="connsiteY0" fmla="*/ 826924 h 826924"/>
                <a:gd name="connsiteX1" fmla="*/ 527608 w 872630"/>
                <a:gd name="connsiteY1" fmla="*/ 296896 h 826924"/>
                <a:gd name="connsiteX2" fmla="*/ 61554 w 872630"/>
                <a:gd name="connsiteY2" fmla="*/ 348640 h 826924"/>
                <a:gd name="connsiteX3" fmla="*/ 55913 w 872630"/>
                <a:gd name="connsiteY3" fmla="*/ 119619 h 826924"/>
                <a:gd name="connsiteX4" fmla="*/ 716573 w 872630"/>
                <a:gd name="connsiteY4" fmla="*/ 2326 h 826924"/>
                <a:gd name="connsiteX5" fmla="*/ 834469 w 872630"/>
                <a:gd name="connsiteY5" fmla="*/ 102551 h 826924"/>
                <a:gd name="connsiteX6" fmla="*/ 872630 w 872630"/>
                <a:gd name="connsiteY6" fmla="*/ 826924 h 826924"/>
                <a:gd name="connsiteX0" fmla="*/ 486431 w 859376"/>
                <a:gd name="connsiteY0" fmla="*/ 826924 h 826924"/>
                <a:gd name="connsiteX1" fmla="*/ 514354 w 859376"/>
                <a:gd name="connsiteY1" fmla="*/ 296896 h 826924"/>
                <a:gd name="connsiteX2" fmla="*/ 48300 w 859376"/>
                <a:gd name="connsiteY2" fmla="*/ 348640 h 826924"/>
                <a:gd name="connsiteX3" fmla="*/ 42659 w 859376"/>
                <a:gd name="connsiteY3" fmla="*/ 119619 h 826924"/>
                <a:gd name="connsiteX4" fmla="*/ 703319 w 859376"/>
                <a:gd name="connsiteY4" fmla="*/ 2326 h 826924"/>
                <a:gd name="connsiteX5" fmla="*/ 821215 w 859376"/>
                <a:gd name="connsiteY5" fmla="*/ 102551 h 826924"/>
                <a:gd name="connsiteX6" fmla="*/ 859376 w 859376"/>
                <a:gd name="connsiteY6" fmla="*/ 826924 h 826924"/>
                <a:gd name="connsiteX0" fmla="*/ 486431 w 859376"/>
                <a:gd name="connsiteY0" fmla="*/ 828508 h 828508"/>
                <a:gd name="connsiteX1" fmla="*/ 514354 w 859376"/>
                <a:gd name="connsiteY1" fmla="*/ 298480 h 828508"/>
                <a:gd name="connsiteX2" fmla="*/ 48300 w 859376"/>
                <a:gd name="connsiteY2" fmla="*/ 350224 h 828508"/>
                <a:gd name="connsiteX3" fmla="*/ 42659 w 859376"/>
                <a:gd name="connsiteY3" fmla="*/ 121203 h 828508"/>
                <a:gd name="connsiteX4" fmla="*/ 703319 w 859376"/>
                <a:gd name="connsiteY4" fmla="*/ 3910 h 828508"/>
                <a:gd name="connsiteX5" fmla="*/ 821215 w 859376"/>
                <a:gd name="connsiteY5" fmla="*/ 104135 h 828508"/>
                <a:gd name="connsiteX6" fmla="*/ 859376 w 859376"/>
                <a:gd name="connsiteY6" fmla="*/ 828508 h 828508"/>
                <a:gd name="connsiteX0" fmla="*/ 486431 w 859376"/>
                <a:gd name="connsiteY0" fmla="*/ 828508 h 828508"/>
                <a:gd name="connsiteX1" fmla="*/ 514354 w 859376"/>
                <a:gd name="connsiteY1" fmla="*/ 298480 h 828508"/>
                <a:gd name="connsiteX2" fmla="*/ 48300 w 859376"/>
                <a:gd name="connsiteY2" fmla="*/ 350224 h 828508"/>
                <a:gd name="connsiteX3" fmla="*/ 42659 w 859376"/>
                <a:gd name="connsiteY3" fmla="*/ 121203 h 828508"/>
                <a:gd name="connsiteX4" fmla="*/ 703319 w 859376"/>
                <a:gd name="connsiteY4" fmla="*/ 3910 h 828508"/>
                <a:gd name="connsiteX5" fmla="*/ 821215 w 859376"/>
                <a:gd name="connsiteY5" fmla="*/ 104135 h 828508"/>
                <a:gd name="connsiteX6" fmla="*/ 859376 w 859376"/>
                <a:gd name="connsiteY6" fmla="*/ 828508 h 828508"/>
                <a:gd name="connsiteX0" fmla="*/ 486431 w 885061"/>
                <a:gd name="connsiteY0" fmla="*/ 828508 h 828508"/>
                <a:gd name="connsiteX1" fmla="*/ 514354 w 885061"/>
                <a:gd name="connsiteY1" fmla="*/ 298480 h 828508"/>
                <a:gd name="connsiteX2" fmla="*/ 48300 w 885061"/>
                <a:gd name="connsiteY2" fmla="*/ 350224 h 828508"/>
                <a:gd name="connsiteX3" fmla="*/ 42659 w 885061"/>
                <a:gd name="connsiteY3" fmla="*/ 121203 h 828508"/>
                <a:gd name="connsiteX4" fmla="*/ 703319 w 885061"/>
                <a:gd name="connsiteY4" fmla="*/ 3910 h 828508"/>
                <a:gd name="connsiteX5" fmla="*/ 821215 w 885061"/>
                <a:gd name="connsiteY5" fmla="*/ 104135 h 828508"/>
                <a:gd name="connsiteX6" fmla="*/ 859376 w 885061"/>
                <a:gd name="connsiteY6" fmla="*/ 828508 h 828508"/>
                <a:gd name="connsiteX0" fmla="*/ 486431 w 905871"/>
                <a:gd name="connsiteY0" fmla="*/ 828508 h 828508"/>
                <a:gd name="connsiteX1" fmla="*/ 514354 w 905871"/>
                <a:gd name="connsiteY1" fmla="*/ 298480 h 828508"/>
                <a:gd name="connsiteX2" fmla="*/ 48300 w 905871"/>
                <a:gd name="connsiteY2" fmla="*/ 350224 h 828508"/>
                <a:gd name="connsiteX3" fmla="*/ 42659 w 905871"/>
                <a:gd name="connsiteY3" fmla="*/ 121203 h 828508"/>
                <a:gd name="connsiteX4" fmla="*/ 703319 w 905871"/>
                <a:gd name="connsiteY4" fmla="*/ 3910 h 828508"/>
                <a:gd name="connsiteX5" fmla="*/ 821215 w 905871"/>
                <a:gd name="connsiteY5" fmla="*/ 104135 h 828508"/>
                <a:gd name="connsiteX6" fmla="*/ 859376 w 905871"/>
                <a:gd name="connsiteY6" fmla="*/ 828508 h 828508"/>
                <a:gd name="connsiteX0" fmla="*/ 486431 w 897235"/>
                <a:gd name="connsiteY0" fmla="*/ 828508 h 836991"/>
                <a:gd name="connsiteX1" fmla="*/ 514354 w 897235"/>
                <a:gd name="connsiteY1" fmla="*/ 298480 h 836991"/>
                <a:gd name="connsiteX2" fmla="*/ 48300 w 897235"/>
                <a:gd name="connsiteY2" fmla="*/ 350224 h 836991"/>
                <a:gd name="connsiteX3" fmla="*/ 42659 w 897235"/>
                <a:gd name="connsiteY3" fmla="*/ 121203 h 836991"/>
                <a:gd name="connsiteX4" fmla="*/ 703319 w 897235"/>
                <a:gd name="connsiteY4" fmla="*/ 3910 h 836991"/>
                <a:gd name="connsiteX5" fmla="*/ 821215 w 897235"/>
                <a:gd name="connsiteY5" fmla="*/ 104135 h 836991"/>
                <a:gd name="connsiteX6" fmla="*/ 840730 w 897235"/>
                <a:gd name="connsiteY6" fmla="*/ 836991 h 836991"/>
                <a:gd name="connsiteX0" fmla="*/ 486431 w 897235"/>
                <a:gd name="connsiteY0" fmla="*/ 828508 h 836991"/>
                <a:gd name="connsiteX1" fmla="*/ 507763 w 897235"/>
                <a:gd name="connsiteY1" fmla="*/ 319421 h 836991"/>
                <a:gd name="connsiteX2" fmla="*/ 48300 w 897235"/>
                <a:gd name="connsiteY2" fmla="*/ 350224 h 836991"/>
                <a:gd name="connsiteX3" fmla="*/ 42659 w 897235"/>
                <a:gd name="connsiteY3" fmla="*/ 121203 h 836991"/>
                <a:gd name="connsiteX4" fmla="*/ 703319 w 897235"/>
                <a:gd name="connsiteY4" fmla="*/ 3910 h 836991"/>
                <a:gd name="connsiteX5" fmla="*/ 821215 w 897235"/>
                <a:gd name="connsiteY5" fmla="*/ 104135 h 836991"/>
                <a:gd name="connsiteX6" fmla="*/ 840730 w 897235"/>
                <a:gd name="connsiteY6" fmla="*/ 836991 h 836991"/>
                <a:gd name="connsiteX0" fmla="*/ 486431 w 897235"/>
                <a:gd name="connsiteY0" fmla="*/ 828508 h 836991"/>
                <a:gd name="connsiteX1" fmla="*/ 507763 w 897235"/>
                <a:gd name="connsiteY1" fmla="*/ 319421 h 836991"/>
                <a:gd name="connsiteX2" fmla="*/ 48300 w 897235"/>
                <a:gd name="connsiteY2" fmla="*/ 350224 h 836991"/>
                <a:gd name="connsiteX3" fmla="*/ 42659 w 897235"/>
                <a:gd name="connsiteY3" fmla="*/ 121203 h 836991"/>
                <a:gd name="connsiteX4" fmla="*/ 703319 w 897235"/>
                <a:gd name="connsiteY4" fmla="*/ 3910 h 836991"/>
                <a:gd name="connsiteX5" fmla="*/ 821215 w 897235"/>
                <a:gd name="connsiteY5" fmla="*/ 104135 h 836991"/>
                <a:gd name="connsiteX6" fmla="*/ 840730 w 897235"/>
                <a:gd name="connsiteY6" fmla="*/ 836991 h 836991"/>
                <a:gd name="connsiteX0" fmla="*/ 485326 w 897235"/>
                <a:gd name="connsiteY0" fmla="*/ 811372 h 836991"/>
                <a:gd name="connsiteX1" fmla="*/ 507763 w 897235"/>
                <a:gd name="connsiteY1" fmla="*/ 319421 h 836991"/>
                <a:gd name="connsiteX2" fmla="*/ 48300 w 897235"/>
                <a:gd name="connsiteY2" fmla="*/ 350224 h 836991"/>
                <a:gd name="connsiteX3" fmla="*/ 42659 w 897235"/>
                <a:gd name="connsiteY3" fmla="*/ 121203 h 836991"/>
                <a:gd name="connsiteX4" fmla="*/ 703319 w 897235"/>
                <a:gd name="connsiteY4" fmla="*/ 3910 h 836991"/>
                <a:gd name="connsiteX5" fmla="*/ 821215 w 897235"/>
                <a:gd name="connsiteY5" fmla="*/ 104135 h 836991"/>
                <a:gd name="connsiteX6" fmla="*/ 840730 w 897235"/>
                <a:gd name="connsiteY6" fmla="*/ 836991 h 836991"/>
                <a:gd name="connsiteX0" fmla="*/ 494681 w 897235"/>
                <a:gd name="connsiteY0" fmla="*/ 833271 h 836991"/>
                <a:gd name="connsiteX1" fmla="*/ 507763 w 897235"/>
                <a:gd name="connsiteY1" fmla="*/ 319421 h 836991"/>
                <a:gd name="connsiteX2" fmla="*/ 48300 w 897235"/>
                <a:gd name="connsiteY2" fmla="*/ 350224 h 836991"/>
                <a:gd name="connsiteX3" fmla="*/ 42659 w 897235"/>
                <a:gd name="connsiteY3" fmla="*/ 121203 h 836991"/>
                <a:gd name="connsiteX4" fmla="*/ 703319 w 897235"/>
                <a:gd name="connsiteY4" fmla="*/ 3910 h 836991"/>
                <a:gd name="connsiteX5" fmla="*/ 821215 w 897235"/>
                <a:gd name="connsiteY5" fmla="*/ 104135 h 836991"/>
                <a:gd name="connsiteX6" fmla="*/ 840730 w 897235"/>
                <a:gd name="connsiteY6" fmla="*/ 836991 h 836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97235" h="836991">
                  <a:moveTo>
                    <a:pt x="494681" y="833271"/>
                  </a:moveTo>
                  <a:cubicBezTo>
                    <a:pt x="451921" y="742017"/>
                    <a:pt x="443070" y="530112"/>
                    <a:pt x="507763" y="319421"/>
                  </a:cubicBezTo>
                  <a:cubicBezTo>
                    <a:pt x="364969" y="346669"/>
                    <a:pt x="139148" y="389944"/>
                    <a:pt x="48300" y="350224"/>
                  </a:cubicBezTo>
                  <a:cubicBezTo>
                    <a:pt x="-6532" y="314799"/>
                    <a:pt x="-22800" y="179412"/>
                    <a:pt x="42659" y="121203"/>
                  </a:cubicBezTo>
                  <a:cubicBezTo>
                    <a:pt x="153191" y="23026"/>
                    <a:pt x="635985" y="-12688"/>
                    <a:pt x="703319" y="3910"/>
                  </a:cubicBezTo>
                  <a:cubicBezTo>
                    <a:pt x="770653" y="20508"/>
                    <a:pt x="813439" y="66929"/>
                    <a:pt x="821215" y="104135"/>
                  </a:cubicBezTo>
                  <a:cubicBezTo>
                    <a:pt x="946383" y="442837"/>
                    <a:pt x="890430" y="639819"/>
                    <a:pt x="840730" y="836991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0BCBC0D4-C64C-43CB-97AE-84A357CA0CD8}"/>
                </a:ext>
              </a:extLst>
            </p:cNvPr>
            <p:cNvSpPr/>
            <p:nvPr/>
          </p:nvSpPr>
          <p:spPr>
            <a:xfrm rot="3600000">
              <a:off x="5168138" y="4868975"/>
              <a:ext cx="897235" cy="836991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56909 w 829854"/>
                <a:gd name="connsiteY0" fmla="*/ 827240 h 827240"/>
                <a:gd name="connsiteX1" fmla="*/ 484832 w 829854"/>
                <a:gd name="connsiteY1" fmla="*/ 297212 h 827240"/>
                <a:gd name="connsiteX2" fmla="*/ 56451 w 829854"/>
                <a:gd name="connsiteY2" fmla="*/ 378956 h 827240"/>
                <a:gd name="connsiteX3" fmla="*/ 13137 w 829854"/>
                <a:gd name="connsiteY3" fmla="*/ 119935 h 827240"/>
                <a:gd name="connsiteX4" fmla="*/ 673797 w 829854"/>
                <a:gd name="connsiteY4" fmla="*/ 2642 h 827240"/>
                <a:gd name="connsiteX5" fmla="*/ 791693 w 829854"/>
                <a:gd name="connsiteY5" fmla="*/ 102867 h 827240"/>
                <a:gd name="connsiteX6" fmla="*/ 829854 w 829854"/>
                <a:gd name="connsiteY6" fmla="*/ 827240 h 827240"/>
                <a:gd name="connsiteX0" fmla="*/ 500535 w 873480"/>
                <a:gd name="connsiteY0" fmla="*/ 826913 h 826913"/>
                <a:gd name="connsiteX1" fmla="*/ 528458 w 873480"/>
                <a:gd name="connsiteY1" fmla="*/ 296885 h 826913"/>
                <a:gd name="connsiteX2" fmla="*/ 62404 w 873480"/>
                <a:gd name="connsiteY2" fmla="*/ 348629 h 826913"/>
                <a:gd name="connsiteX3" fmla="*/ 56763 w 873480"/>
                <a:gd name="connsiteY3" fmla="*/ 119608 h 826913"/>
                <a:gd name="connsiteX4" fmla="*/ 717423 w 873480"/>
                <a:gd name="connsiteY4" fmla="*/ 2315 h 826913"/>
                <a:gd name="connsiteX5" fmla="*/ 835319 w 873480"/>
                <a:gd name="connsiteY5" fmla="*/ 102540 h 826913"/>
                <a:gd name="connsiteX6" fmla="*/ 873480 w 873480"/>
                <a:gd name="connsiteY6" fmla="*/ 826913 h 826913"/>
                <a:gd name="connsiteX0" fmla="*/ 501302 w 874247"/>
                <a:gd name="connsiteY0" fmla="*/ 826913 h 826913"/>
                <a:gd name="connsiteX1" fmla="*/ 529225 w 874247"/>
                <a:gd name="connsiteY1" fmla="*/ 296885 h 826913"/>
                <a:gd name="connsiteX2" fmla="*/ 63171 w 874247"/>
                <a:gd name="connsiteY2" fmla="*/ 348629 h 826913"/>
                <a:gd name="connsiteX3" fmla="*/ 57530 w 874247"/>
                <a:gd name="connsiteY3" fmla="*/ 119608 h 826913"/>
                <a:gd name="connsiteX4" fmla="*/ 718190 w 874247"/>
                <a:gd name="connsiteY4" fmla="*/ 2315 h 826913"/>
                <a:gd name="connsiteX5" fmla="*/ 836086 w 874247"/>
                <a:gd name="connsiteY5" fmla="*/ 102540 h 826913"/>
                <a:gd name="connsiteX6" fmla="*/ 874247 w 874247"/>
                <a:gd name="connsiteY6" fmla="*/ 826913 h 826913"/>
                <a:gd name="connsiteX0" fmla="*/ 498359 w 871304"/>
                <a:gd name="connsiteY0" fmla="*/ 826913 h 826913"/>
                <a:gd name="connsiteX1" fmla="*/ 526282 w 871304"/>
                <a:gd name="connsiteY1" fmla="*/ 296885 h 826913"/>
                <a:gd name="connsiteX2" fmla="*/ 60228 w 871304"/>
                <a:gd name="connsiteY2" fmla="*/ 348629 h 826913"/>
                <a:gd name="connsiteX3" fmla="*/ 54587 w 871304"/>
                <a:gd name="connsiteY3" fmla="*/ 119608 h 826913"/>
                <a:gd name="connsiteX4" fmla="*/ 715247 w 871304"/>
                <a:gd name="connsiteY4" fmla="*/ 2315 h 826913"/>
                <a:gd name="connsiteX5" fmla="*/ 833143 w 871304"/>
                <a:gd name="connsiteY5" fmla="*/ 102540 h 826913"/>
                <a:gd name="connsiteX6" fmla="*/ 871304 w 871304"/>
                <a:gd name="connsiteY6" fmla="*/ 826913 h 826913"/>
                <a:gd name="connsiteX0" fmla="*/ 479234 w 852179"/>
                <a:gd name="connsiteY0" fmla="*/ 826924 h 826924"/>
                <a:gd name="connsiteX1" fmla="*/ 507157 w 852179"/>
                <a:gd name="connsiteY1" fmla="*/ 296896 h 826924"/>
                <a:gd name="connsiteX2" fmla="*/ 41103 w 852179"/>
                <a:gd name="connsiteY2" fmla="*/ 348640 h 826924"/>
                <a:gd name="connsiteX3" fmla="*/ 35462 w 852179"/>
                <a:gd name="connsiteY3" fmla="*/ 119619 h 826924"/>
                <a:gd name="connsiteX4" fmla="*/ 696122 w 852179"/>
                <a:gd name="connsiteY4" fmla="*/ 2326 h 826924"/>
                <a:gd name="connsiteX5" fmla="*/ 814018 w 852179"/>
                <a:gd name="connsiteY5" fmla="*/ 102551 h 826924"/>
                <a:gd name="connsiteX6" fmla="*/ 852179 w 852179"/>
                <a:gd name="connsiteY6" fmla="*/ 826924 h 826924"/>
                <a:gd name="connsiteX0" fmla="*/ 499685 w 872630"/>
                <a:gd name="connsiteY0" fmla="*/ 826924 h 826924"/>
                <a:gd name="connsiteX1" fmla="*/ 527608 w 872630"/>
                <a:gd name="connsiteY1" fmla="*/ 296896 h 826924"/>
                <a:gd name="connsiteX2" fmla="*/ 61554 w 872630"/>
                <a:gd name="connsiteY2" fmla="*/ 348640 h 826924"/>
                <a:gd name="connsiteX3" fmla="*/ 55913 w 872630"/>
                <a:gd name="connsiteY3" fmla="*/ 119619 h 826924"/>
                <a:gd name="connsiteX4" fmla="*/ 716573 w 872630"/>
                <a:gd name="connsiteY4" fmla="*/ 2326 h 826924"/>
                <a:gd name="connsiteX5" fmla="*/ 834469 w 872630"/>
                <a:gd name="connsiteY5" fmla="*/ 102551 h 826924"/>
                <a:gd name="connsiteX6" fmla="*/ 872630 w 872630"/>
                <a:gd name="connsiteY6" fmla="*/ 826924 h 826924"/>
                <a:gd name="connsiteX0" fmla="*/ 486431 w 859376"/>
                <a:gd name="connsiteY0" fmla="*/ 826924 h 826924"/>
                <a:gd name="connsiteX1" fmla="*/ 514354 w 859376"/>
                <a:gd name="connsiteY1" fmla="*/ 296896 h 826924"/>
                <a:gd name="connsiteX2" fmla="*/ 48300 w 859376"/>
                <a:gd name="connsiteY2" fmla="*/ 348640 h 826924"/>
                <a:gd name="connsiteX3" fmla="*/ 42659 w 859376"/>
                <a:gd name="connsiteY3" fmla="*/ 119619 h 826924"/>
                <a:gd name="connsiteX4" fmla="*/ 703319 w 859376"/>
                <a:gd name="connsiteY4" fmla="*/ 2326 h 826924"/>
                <a:gd name="connsiteX5" fmla="*/ 821215 w 859376"/>
                <a:gd name="connsiteY5" fmla="*/ 102551 h 826924"/>
                <a:gd name="connsiteX6" fmla="*/ 859376 w 859376"/>
                <a:gd name="connsiteY6" fmla="*/ 826924 h 826924"/>
                <a:gd name="connsiteX0" fmla="*/ 486431 w 859376"/>
                <a:gd name="connsiteY0" fmla="*/ 828508 h 828508"/>
                <a:gd name="connsiteX1" fmla="*/ 514354 w 859376"/>
                <a:gd name="connsiteY1" fmla="*/ 298480 h 828508"/>
                <a:gd name="connsiteX2" fmla="*/ 48300 w 859376"/>
                <a:gd name="connsiteY2" fmla="*/ 350224 h 828508"/>
                <a:gd name="connsiteX3" fmla="*/ 42659 w 859376"/>
                <a:gd name="connsiteY3" fmla="*/ 121203 h 828508"/>
                <a:gd name="connsiteX4" fmla="*/ 703319 w 859376"/>
                <a:gd name="connsiteY4" fmla="*/ 3910 h 828508"/>
                <a:gd name="connsiteX5" fmla="*/ 821215 w 859376"/>
                <a:gd name="connsiteY5" fmla="*/ 104135 h 828508"/>
                <a:gd name="connsiteX6" fmla="*/ 859376 w 859376"/>
                <a:gd name="connsiteY6" fmla="*/ 828508 h 828508"/>
                <a:gd name="connsiteX0" fmla="*/ 486431 w 859376"/>
                <a:gd name="connsiteY0" fmla="*/ 828508 h 828508"/>
                <a:gd name="connsiteX1" fmla="*/ 514354 w 859376"/>
                <a:gd name="connsiteY1" fmla="*/ 298480 h 828508"/>
                <a:gd name="connsiteX2" fmla="*/ 48300 w 859376"/>
                <a:gd name="connsiteY2" fmla="*/ 350224 h 828508"/>
                <a:gd name="connsiteX3" fmla="*/ 42659 w 859376"/>
                <a:gd name="connsiteY3" fmla="*/ 121203 h 828508"/>
                <a:gd name="connsiteX4" fmla="*/ 703319 w 859376"/>
                <a:gd name="connsiteY4" fmla="*/ 3910 h 828508"/>
                <a:gd name="connsiteX5" fmla="*/ 821215 w 859376"/>
                <a:gd name="connsiteY5" fmla="*/ 104135 h 828508"/>
                <a:gd name="connsiteX6" fmla="*/ 859376 w 859376"/>
                <a:gd name="connsiteY6" fmla="*/ 828508 h 828508"/>
                <a:gd name="connsiteX0" fmla="*/ 486431 w 885061"/>
                <a:gd name="connsiteY0" fmla="*/ 828508 h 828508"/>
                <a:gd name="connsiteX1" fmla="*/ 514354 w 885061"/>
                <a:gd name="connsiteY1" fmla="*/ 298480 h 828508"/>
                <a:gd name="connsiteX2" fmla="*/ 48300 w 885061"/>
                <a:gd name="connsiteY2" fmla="*/ 350224 h 828508"/>
                <a:gd name="connsiteX3" fmla="*/ 42659 w 885061"/>
                <a:gd name="connsiteY3" fmla="*/ 121203 h 828508"/>
                <a:gd name="connsiteX4" fmla="*/ 703319 w 885061"/>
                <a:gd name="connsiteY4" fmla="*/ 3910 h 828508"/>
                <a:gd name="connsiteX5" fmla="*/ 821215 w 885061"/>
                <a:gd name="connsiteY5" fmla="*/ 104135 h 828508"/>
                <a:gd name="connsiteX6" fmla="*/ 859376 w 885061"/>
                <a:gd name="connsiteY6" fmla="*/ 828508 h 828508"/>
                <a:gd name="connsiteX0" fmla="*/ 486431 w 905871"/>
                <a:gd name="connsiteY0" fmla="*/ 828508 h 828508"/>
                <a:gd name="connsiteX1" fmla="*/ 514354 w 905871"/>
                <a:gd name="connsiteY1" fmla="*/ 298480 h 828508"/>
                <a:gd name="connsiteX2" fmla="*/ 48300 w 905871"/>
                <a:gd name="connsiteY2" fmla="*/ 350224 h 828508"/>
                <a:gd name="connsiteX3" fmla="*/ 42659 w 905871"/>
                <a:gd name="connsiteY3" fmla="*/ 121203 h 828508"/>
                <a:gd name="connsiteX4" fmla="*/ 703319 w 905871"/>
                <a:gd name="connsiteY4" fmla="*/ 3910 h 828508"/>
                <a:gd name="connsiteX5" fmla="*/ 821215 w 905871"/>
                <a:gd name="connsiteY5" fmla="*/ 104135 h 828508"/>
                <a:gd name="connsiteX6" fmla="*/ 859376 w 905871"/>
                <a:gd name="connsiteY6" fmla="*/ 828508 h 828508"/>
                <a:gd name="connsiteX0" fmla="*/ 486431 w 897235"/>
                <a:gd name="connsiteY0" fmla="*/ 828508 h 836991"/>
                <a:gd name="connsiteX1" fmla="*/ 514354 w 897235"/>
                <a:gd name="connsiteY1" fmla="*/ 298480 h 836991"/>
                <a:gd name="connsiteX2" fmla="*/ 48300 w 897235"/>
                <a:gd name="connsiteY2" fmla="*/ 350224 h 836991"/>
                <a:gd name="connsiteX3" fmla="*/ 42659 w 897235"/>
                <a:gd name="connsiteY3" fmla="*/ 121203 h 836991"/>
                <a:gd name="connsiteX4" fmla="*/ 703319 w 897235"/>
                <a:gd name="connsiteY4" fmla="*/ 3910 h 836991"/>
                <a:gd name="connsiteX5" fmla="*/ 821215 w 897235"/>
                <a:gd name="connsiteY5" fmla="*/ 104135 h 836991"/>
                <a:gd name="connsiteX6" fmla="*/ 840730 w 897235"/>
                <a:gd name="connsiteY6" fmla="*/ 836991 h 836991"/>
                <a:gd name="connsiteX0" fmla="*/ 486431 w 897235"/>
                <a:gd name="connsiteY0" fmla="*/ 828508 h 836991"/>
                <a:gd name="connsiteX1" fmla="*/ 507763 w 897235"/>
                <a:gd name="connsiteY1" fmla="*/ 319421 h 836991"/>
                <a:gd name="connsiteX2" fmla="*/ 48300 w 897235"/>
                <a:gd name="connsiteY2" fmla="*/ 350224 h 836991"/>
                <a:gd name="connsiteX3" fmla="*/ 42659 w 897235"/>
                <a:gd name="connsiteY3" fmla="*/ 121203 h 836991"/>
                <a:gd name="connsiteX4" fmla="*/ 703319 w 897235"/>
                <a:gd name="connsiteY4" fmla="*/ 3910 h 836991"/>
                <a:gd name="connsiteX5" fmla="*/ 821215 w 897235"/>
                <a:gd name="connsiteY5" fmla="*/ 104135 h 836991"/>
                <a:gd name="connsiteX6" fmla="*/ 840730 w 897235"/>
                <a:gd name="connsiteY6" fmla="*/ 836991 h 836991"/>
                <a:gd name="connsiteX0" fmla="*/ 486431 w 897235"/>
                <a:gd name="connsiteY0" fmla="*/ 828508 h 836991"/>
                <a:gd name="connsiteX1" fmla="*/ 507763 w 897235"/>
                <a:gd name="connsiteY1" fmla="*/ 319421 h 836991"/>
                <a:gd name="connsiteX2" fmla="*/ 48300 w 897235"/>
                <a:gd name="connsiteY2" fmla="*/ 350224 h 836991"/>
                <a:gd name="connsiteX3" fmla="*/ 42659 w 897235"/>
                <a:gd name="connsiteY3" fmla="*/ 121203 h 836991"/>
                <a:gd name="connsiteX4" fmla="*/ 703319 w 897235"/>
                <a:gd name="connsiteY4" fmla="*/ 3910 h 836991"/>
                <a:gd name="connsiteX5" fmla="*/ 821215 w 897235"/>
                <a:gd name="connsiteY5" fmla="*/ 104135 h 836991"/>
                <a:gd name="connsiteX6" fmla="*/ 840730 w 897235"/>
                <a:gd name="connsiteY6" fmla="*/ 836991 h 836991"/>
                <a:gd name="connsiteX0" fmla="*/ 485326 w 897235"/>
                <a:gd name="connsiteY0" fmla="*/ 811372 h 836991"/>
                <a:gd name="connsiteX1" fmla="*/ 507763 w 897235"/>
                <a:gd name="connsiteY1" fmla="*/ 319421 h 836991"/>
                <a:gd name="connsiteX2" fmla="*/ 48300 w 897235"/>
                <a:gd name="connsiteY2" fmla="*/ 350224 h 836991"/>
                <a:gd name="connsiteX3" fmla="*/ 42659 w 897235"/>
                <a:gd name="connsiteY3" fmla="*/ 121203 h 836991"/>
                <a:gd name="connsiteX4" fmla="*/ 703319 w 897235"/>
                <a:gd name="connsiteY4" fmla="*/ 3910 h 836991"/>
                <a:gd name="connsiteX5" fmla="*/ 821215 w 897235"/>
                <a:gd name="connsiteY5" fmla="*/ 104135 h 836991"/>
                <a:gd name="connsiteX6" fmla="*/ 840730 w 897235"/>
                <a:gd name="connsiteY6" fmla="*/ 836991 h 836991"/>
                <a:gd name="connsiteX0" fmla="*/ 494681 w 897235"/>
                <a:gd name="connsiteY0" fmla="*/ 833271 h 836991"/>
                <a:gd name="connsiteX1" fmla="*/ 507763 w 897235"/>
                <a:gd name="connsiteY1" fmla="*/ 319421 h 836991"/>
                <a:gd name="connsiteX2" fmla="*/ 48300 w 897235"/>
                <a:gd name="connsiteY2" fmla="*/ 350224 h 836991"/>
                <a:gd name="connsiteX3" fmla="*/ 42659 w 897235"/>
                <a:gd name="connsiteY3" fmla="*/ 121203 h 836991"/>
                <a:gd name="connsiteX4" fmla="*/ 703319 w 897235"/>
                <a:gd name="connsiteY4" fmla="*/ 3910 h 836991"/>
                <a:gd name="connsiteX5" fmla="*/ 821215 w 897235"/>
                <a:gd name="connsiteY5" fmla="*/ 104135 h 836991"/>
                <a:gd name="connsiteX6" fmla="*/ 840730 w 897235"/>
                <a:gd name="connsiteY6" fmla="*/ 836991 h 836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97235" h="836991">
                  <a:moveTo>
                    <a:pt x="494681" y="833271"/>
                  </a:moveTo>
                  <a:cubicBezTo>
                    <a:pt x="451921" y="742017"/>
                    <a:pt x="443070" y="530112"/>
                    <a:pt x="507763" y="319421"/>
                  </a:cubicBezTo>
                  <a:cubicBezTo>
                    <a:pt x="364969" y="346669"/>
                    <a:pt x="139148" y="389944"/>
                    <a:pt x="48300" y="350224"/>
                  </a:cubicBezTo>
                  <a:cubicBezTo>
                    <a:pt x="-6532" y="314799"/>
                    <a:pt x="-22800" y="179412"/>
                    <a:pt x="42659" y="121203"/>
                  </a:cubicBezTo>
                  <a:cubicBezTo>
                    <a:pt x="153191" y="23026"/>
                    <a:pt x="635985" y="-12688"/>
                    <a:pt x="703319" y="3910"/>
                  </a:cubicBezTo>
                  <a:cubicBezTo>
                    <a:pt x="770653" y="20508"/>
                    <a:pt x="813439" y="66929"/>
                    <a:pt x="821215" y="104135"/>
                  </a:cubicBezTo>
                  <a:cubicBezTo>
                    <a:pt x="946383" y="442837"/>
                    <a:pt x="890430" y="639819"/>
                    <a:pt x="840730" y="836991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8D08FA0A-F287-402D-B293-C76EFB53E0AB}"/>
              </a:ext>
            </a:extLst>
          </p:cNvPr>
          <p:cNvGrpSpPr/>
          <p:nvPr/>
        </p:nvGrpSpPr>
        <p:grpSpPr>
          <a:xfrm>
            <a:off x="6852188" y="4095132"/>
            <a:ext cx="2093356" cy="2361194"/>
            <a:chOff x="6852188" y="4095132"/>
            <a:chExt cx="2093356" cy="2361194"/>
          </a:xfrm>
        </p:grpSpPr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863CDA03-BA61-4EBE-8088-CDF9CDDB86DB}"/>
                </a:ext>
              </a:extLst>
            </p:cNvPr>
            <p:cNvSpPr/>
            <p:nvPr/>
          </p:nvSpPr>
          <p:spPr>
            <a:xfrm flipH="1">
              <a:off x="7666595" y="5202947"/>
              <a:ext cx="467840" cy="380772"/>
            </a:xfrm>
            <a:custGeom>
              <a:avLst/>
              <a:gdLst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6411 w 525992"/>
                <a:gd name="connsiteY8" fmla="*/ 240006 h 380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5992" h="380772">
                  <a:moveTo>
                    <a:pt x="160641" y="0"/>
                  </a:moveTo>
                  <a:lnTo>
                    <a:pt x="362085" y="0"/>
                  </a:lnTo>
                  <a:lnTo>
                    <a:pt x="386315" y="240006"/>
                  </a:lnTo>
                  <a:lnTo>
                    <a:pt x="519778" y="240006"/>
                  </a:lnTo>
                  <a:lnTo>
                    <a:pt x="525992" y="254756"/>
                  </a:lnTo>
                  <a:cubicBezTo>
                    <a:pt x="525992" y="324353"/>
                    <a:pt x="408245" y="380772"/>
                    <a:pt x="262996" y="380772"/>
                  </a:cubicBezTo>
                  <a:cubicBezTo>
                    <a:pt x="117747" y="380772"/>
                    <a:pt x="0" y="324353"/>
                    <a:pt x="0" y="254756"/>
                  </a:cubicBezTo>
                  <a:lnTo>
                    <a:pt x="6215" y="240006"/>
                  </a:lnTo>
                  <a:lnTo>
                    <a:pt x="136411" y="2400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3" name="片側の 2 つの角を丸めた四角形 144">
              <a:extLst>
                <a:ext uri="{FF2B5EF4-FFF2-40B4-BE49-F238E27FC236}">
                  <a16:creationId xmlns:a16="http://schemas.microsoft.com/office/drawing/2014/main" id="{5FC0260D-C41B-4AEA-915D-60B68BDF1B13}"/>
                </a:ext>
              </a:extLst>
            </p:cNvPr>
            <p:cNvSpPr/>
            <p:nvPr/>
          </p:nvSpPr>
          <p:spPr>
            <a:xfrm flipH="1">
              <a:off x="7408951" y="5435400"/>
              <a:ext cx="974009" cy="1020926"/>
            </a:xfrm>
            <a:prstGeom prst="round2SameRect">
              <a:avLst>
                <a:gd name="adj1" fmla="val 28536"/>
                <a:gd name="adj2" fmla="val 0"/>
              </a:avLst>
            </a:prstGeom>
            <a:pattFill prst="trellis">
              <a:fgClr>
                <a:srgbClr val="00206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2" name="円/楕円 256">
              <a:extLst>
                <a:ext uri="{FF2B5EF4-FFF2-40B4-BE49-F238E27FC236}">
                  <a16:creationId xmlns:a16="http://schemas.microsoft.com/office/drawing/2014/main" id="{2EDDD2CE-A20E-48D9-BD3B-D2A3A27EF3B1}"/>
                </a:ext>
              </a:extLst>
            </p:cNvPr>
            <p:cNvSpPr/>
            <p:nvPr/>
          </p:nvSpPr>
          <p:spPr>
            <a:xfrm rot="900000" flipH="1">
              <a:off x="8258178" y="4724985"/>
              <a:ext cx="221137" cy="344668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0" name="円/楕円 254">
              <a:extLst>
                <a:ext uri="{FF2B5EF4-FFF2-40B4-BE49-F238E27FC236}">
                  <a16:creationId xmlns:a16="http://schemas.microsoft.com/office/drawing/2014/main" id="{C35ACC7A-96CC-4818-AEE0-2728D720AC57}"/>
                </a:ext>
              </a:extLst>
            </p:cNvPr>
            <p:cNvSpPr/>
            <p:nvPr/>
          </p:nvSpPr>
          <p:spPr>
            <a:xfrm rot="20700000">
              <a:off x="7332900" y="4724985"/>
              <a:ext cx="221137" cy="344668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9" name="円/楕円 253">
              <a:extLst>
                <a:ext uri="{FF2B5EF4-FFF2-40B4-BE49-F238E27FC236}">
                  <a16:creationId xmlns:a16="http://schemas.microsoft.com/office/drawing/2014/main" id="{F5AB33CE-693D-46AE-8175-F5D038DB78D1}"/>
                </a:ext>
              </a:extLst>
            </p:cNvPr>
            <p:cNvSpPr/>
            <p:nvPr/>
          </p:nvSpPr>
          <p:spPr>
            <a:xfrm flipH="1">
              <a:off x="7443469" y="4267700"/>
              <a:ext cx="925279" cy="1081619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1F47A313-5E64-4E1B-9319-E94480A6B00A}"/>
                </a:ext>
              </a:extLst>
            </p:cNvPr>
            <p:cNvSpPr/>
            <p:nvPr/>
          </p:nvSpPr>
          <p:spPr>
            <a:xfrm>
              <a:off x="7315016" y="4095132"/>
              <a:ext cx="1182186" cy="1168768"/>
            </a:xfrm>
            <a:custGeom>
              <a:avLst/>
              <a:gdLst>
                <a:gd name="connsiteX0" fmla="*/ 684771 w 1182186"/>
                <a:gd name="connsiteY0" fmla="*/ 635 h 1168768"/>
                <a:gd name="connsiteX1" fmla="*/ 715256 w 1182186"/>
                <a:gd name="connsiteY1" fmla="*/ 10895 h 1168768"/>
                <a:gd name="connsiteX2" fmla="*/ 751035 w 1182186"/>
                <a:gd name="connsiteY2" fmla="*/ 47574 h 1168768"/>
                <a:gd name="connsiteX3" fmla="*/ 899272 w 1182186"/>
                <a:gd name="connsiteY3" fmla="*/ 100500 h 1168768"/>
                <a:gd name="connsiteX4" fmla="*/ 1068155 w 1182186"/>
                <a:gd name="connsiteY4" fmla="*/ 134360 h 1168768"/>
                <a:gd name="connsiteX5" fmla="*/ 1102870 w 1182186"/>
                <a:gd name="connsiteY5" fmla="*/ 282569 h 1168768"/>
                <a:gd name="connsiteX6" fmla="*/ 1103616 w 1182186"/>
                <a:gd name="connsiteY6" fmla="*/ 285289 h 1168768"/>
                <a:gd name="connsiteX7" fmla="*/ 1181550 w 1182186"/>
                <a:gd name="connsiteY7" fmla="*/ 388498 h 1168768"/>
                <a:gd name="connsiteX8" fmla="*/ 1138876 w 1182186"/>
                <a:gd name="connsiteY8" fmla="*/ 504614 h 1168768"/>
                <a:gd name="connsiteX9" fmla="*/ 1159084 w 1182186"/>
                <a:gd name="connsiteY9" fmla="*/ 617792 h 1168768"/>
                <a:gd name="connsiteX10" fmla="*/ 1145239 w 1182186"/>
                <a:gd name="connsiteY10" fmla="*/ 655075 h 1168768"/>
                <a:gd name="connsiteX11" fmla="*/ 1128307 w 1182186"/>
                <a:gd name="connsiteY11" fmla="*/ 676510 h 1168768"/>
                <a:gd name="connsiteX12" fmla="*/ 1129664 w 1182186"/>
                <a:gd name="connsiteY12" fmla="*/ 682669 h 1168768"/>
                <a:gd name="connsiteX13" fmla="*/ 1090740 w 1182186"/>
                <a:gd name="connsiteY13" fmla="*/ 789436 h 1168768"/>
                <a:gd name="connsiteX14" fmla="*/ 1109172 w 1182186"/>
                <a:gd name="connsiteY14" fmla="*/ 893502 h 1168768"/>
                <a:gd name="connsiteX15" fmla="*/ 1022908 w 1182186"/>
                <a:gd name="connsiteY15" fmla="*/ 970598 h 1168768"/>
                <a:gd name="connsiteX16" fmla="*/ 826705 w 1182186"/>
                <a:gd name="connsiteY16" fmla="*/ 1039876 h 1168768"/>
                <a:gd name="connsiteX17" fmla="*/ 694625 w 1182186"/>
                <a:gd name="connsiteY17" fmla="*/ 1109996 h 1168768"/>
                <a:gd name="connsiteX18" fmla="*/ 694247 w 1182186"/>
                <a:gd name="connsiteY18" fmla="*/ 1109807 h 1168768"/>
                <a:gd name="connsiteX19" fmla="*/ 683012 w 1182186"/>
                <a:gd name="connsiteY19" fmla="*/ 1127757 h 1168768"/>
                <a:gd name="connsiteX20" fmla="*/ 591092 w 1182186"/>
                <a:gd name="connsiteY20" fmla="*/ 1168768 h 1168768"/>
                <a:gd name="connsiteX21" fmla="*/ 499174 w 1182186"/>
                <a:gd name="connsiteY21" fmla="*/ 1127757 h 1168768"/>
                <a:gd name="connsiteX22" fmla="*/ 487938 w 1182186"/>
                <a:gd name="connsiteY22" fmla="*/ 1109808 h 1168768"/>
                <a:gd name="connsiteX23" fmla="*/ 487562 w 1182186"/>
                <a:gd name="connsiteY23" fmla="*/ 1109996 h 1168768"/>
                <a:gd name="connsiteX24" fmla="*/ 355479 w 1182186"/>
                <a:gd name="connsiteY24" fmla="*/ 1039876 h 1168768"/>
                <a:gd name="connsiteX25" fmla="*/ 159278 w 1182186"/>
                <a:gd name="connsiteY25" fmla="*/ 970598 h 1168768"/>
                <a:gd name="connsiteX26" fmla="*/ 73014 w 1182186"/>
                <a:gd name="connsiteY26" fmla="*/ 893502 h 1168768"/>
                <a:gd name="connsiteX27" fmla="*/ 91446 w 1182186"/>
                <a:gd name="connsiteY27" fmla="*/ 789436 h 1168768"/>
                <a:gd name="connsiteX28" fmla="*/ 52522 w 1182186"/>
                <a:gd name="connsiteY28" fmla="*/ 682669 h 1168768"/>
                <a:gd name="connsiteX29" fmla="*/ 53879 w 1182186"/>
                <a:gd name="connsiteY29" fmla="*/ 676511 h 1168768"/>
                <a:gd name="connsiteX30" fmla="*/ 36946 w 1182186"/>
                <a:gd name="connsiteY30" fmla="*/ 655075 h 1168768"/>
                <a:gd name="connsiteX31" fmla="*/ 23102 w 1182186"/>
                <a:gd name="connsiteY31" fmla="*/ 617792 h 1168768"/>
                <a:gd name="connsiteX32" fmla="*/ 43310 w 1182186"/>
                <a:gd name="connsiteY32" fmla="*/ 504614 h 1168768"/>
                <a:gd name="connsiteX33" fmla="*/ 636 w 1182186"/>
                <a:gd name="connsiteY33" fmla="*/ 388498 h 1168768"/>
                <a:gd name="connsiteX34" fmla="*/ 78570 w 1182186"/>
                <a:gd name="connsiteY34" fmla="*/ 285289 h 1168768"/>
                <a:gd name="connsiteX35" fmla="*/ 79314 w 1182186"/>
                <a:gd name="connsiteY35" fmla="*/ 282569 h 1168768"/>
                <a:gd name="connsiteX36" fmla="*/ 114031 w 1182186"/>
                <a:gd name="connsiteY36" fmla="*/ 134360 h 1168768"/>
                <a:gd name="connsiteX37" fmla="*/ 282914 w 1182186"/>
                <a:gd name="connsiteY37" fmla="*/ 100500 h 1168768"/>
                <a:gd name="connsiteX38" fmla="*/ 431151 w 1182186"/>
                <a:gd name="connsiteY38" fmla="*/ 47574 h 1168768"/>
                <a:gd name="connsiteX39" fmla="*/ 466930 w 1182186"/>
                <a:gd name="connsiteY39" fmla="*/ 10895 h 1168768"/>
                <a:gd name="connsiteX40" fmla="*/ 516977 w 1182186"/>
                <a:gd name="connsiteY40" fmla="*/ 2547 h 1168768"/>
                <a:gd name="connsiteX41" fmla="*/ 519536 w 1182186"/>
                <a:gd name="connsiteY41" fmla="*/ 1165 h 1168768"/>
                <a:gd name="connsiteX42" fmla="*/ 591093 w 1182186"/>
                <a:gd name="connsiteY42" fmla="*/ 35419 h 1168768"/>
                <a:gd name="connsiteX43" fmla="*/ 662651 w 1182186"/>
                <a:gd name="connsiteY43" fmla="*/ 1165 h 1168768"/>
                <a:gd name="connsiteX44" fmla="*/ 665209 w 1182186"/>
                <a:gd name="connsiteY44" fmla="*/ 2547 h 1168768"/>
                <a:gd name="connsiteX45" fmla="*/ 684771 w 1182186"/>
                <a:gd name="connsiteY45" fmla="*/ 635 h 1168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182186" h="1168768">
                  <a:moveTo>
                    <a:pt x="684771" y="635"/>
                  </a:moveTo>
                  <a:cubicBezTo>
                    <a:pt x="695082" y="1806"/>
                    <a:pt x="705373" y="5185"/>
                    <a:pt x="715256" y="10895"/>
                  </a:cubicBezTo>
                  <a:lnTo>
                    <a:pt x="751035" y="47574"/>
                  </a:lnTo>
                  <a:cubicBezTo>
                    <a:pt x="799841" y="2794"/>
                    <a:pt x="869585" y="25414"/>
                    <a:pt x="899272" y="100500"/>
                  </a:cubicBezTo>
                  <a:cubicBezTo>
                    <a:pt x="954499" y="57108"/>
                    <a:pt x="1024795" y="71188"/>
                    <a:pt x="1068155" y="134360"/>
                  </a:cubicBezTo>
                  <a:cubicBezTo>
                    <a:pt x="1095597" y="174356"/>
                    <a:pt x="1108330" y="228691"/>
                    <a:pt x="1102870" y="282569"/>
                  </a:cubicBezTo>
                  <a:cubicBezTo>
                    <a:pt x="1103112" y="283482"/>
                    <a:pt x="1103374" y="284376"/>
                    <a:pt x="1103616" y="285289"/>
                  </a:cubicBezTo>
                  <a:cubicBezTo>
                    <a:pt x="1144275" y="290929"/>
                    <a:pt x="1176633" y="333785"/>
                    <a:pt x="1181550" y="388498"/>
                  </a:cubicBezTo>
                  <a:cubicBezTo>
                    <a:pt x="1185741" y="435226"/>
                    <a:pt x="1168977" y="480843"/>
                    <a:pt x="1138876" y="504614"/>
                  </a:cubicBezTo>
                  <a:cubicBezTo>
                    <a:pt x="1160091" y="534919"/>
                    <a:pt x="1167767" y="577934"/>
                    <a:pt x="1159084" y="617792"/>
                  </a:cubicBezTo>
                  <a:cubicBezTo>
                    <a:pt x="1156087" y="631565"/>
                    <a:pt x="1151340" y="644109"/>
                    <a:pt x="1145239" y="655075"/>
                  </a:cubicBezTo>
                  <a:lnTo>
                    <a:pt x="1128307" y="676510"/>
                  </a:lnTo>
                  <a:lnTo>
                    <a:pt x="1129664" y="682669"/>
                  </a:lnTo>
                  <a:cubicBezTo>
                    <a:pt x="1133487" y="725635"/>
                    <a:pt x="1118196" y="767579"/>
                    <a:pt x="1090740" y="789436"/>
                  </a:cubicBezTo>
                  <a:cubicBezTo>
                    <a:pt x="1110091" y="817302"/>
                    <a:pt x="1117092" y="856853"/>
                    <a:pt x="1109172" y="893502"/>
                  </a:cubicBezTo>
                  <a:cubicBezTo>
                    <a:pt x="1098238" y="944156"/>
                    <a:pt x="1061757" y="976751"/>
                    <a:pt x="1022908" y="970598"/>
                  </a:cubicBezTo>
                  <a:cubicBezTo>
                    <a:pt x="983358" y="1064217"/>
                    <a:pt x="894851" y="1095461"/>
                    <a:pt x="826705" y="1039876"/>
                  </a:cubicBezTo>
                  <a:cubicBezTo>
                    <a:pt x="797835" y="1098438"/>
                    <a:pt x="745128" y="1126412"/>
                    <a:pt x="694625" y="1109996"/>
                  </a:cubicBezTo>
                  <a:lnTo>
                    <a:pt x="694247" y="1109807"/>
                  </a:lnTo>
                  <a:lnTo>
                    <a:pt x="683012" y="1127757"/>
                  </a:lnTo>
                  <a:cubicBezTo>
                    <a:pt x="659488" y="1153096"/>
                    <a:pt x="626989" y="1168768"/>
                    <a:pt x="591092" y="1168768"/>
                  </a:cubicBezTo>
                  <a:cubicBezTo>
                    <a:pt x="555196" y="1168768"/>
                    <a:pt x="522698" y="1153096"/>
                    <a:pt x="499174" y="1127757"/>
                  </a:cubicBezTo>
                  <a:lnTo>
                    <a:pt x="487938" y="1109808"/>
                  </a:lnTo>
                  <a:lnTo>
                    <a:pt x="487562" y="1109996"/>
                  </a:lnTo>
                  <a:cubicBezTo>
                    <a:pt x="437059" y="1126412"/>
                    <a:pt x="384351" y="1098438"/>
                    <a:pt x="355479" y="1039876"/>
                  </a:cubicBezTo>
                  <a:cubicBezTo>
                    <a:pt x="287335" y="1095461"/>
                    <a:pt x="198827" y="1064217"/>
                    <a:pt x="159278" y="970598"/>
                  </a:cubicBezTo>
                  <a:cubicBezTo>
                    <a:pt x="120428" y="976751"/>
                    <a:pt x="83948" y="944156"/>
                    <a:pt x="73014" y="893502"/>
                  </a:cubicBezTo>
                  <a:cubicBezTo>
                    <a:pt x="65092" y="856853"/>
                    <a:pt x="72094" y="817302"/>
                    <a:pt x="91446" y="789436"/>
                  </a:cubicBezTo>
                  <a:cubicBezTo>
                    <a:pt x="63990" y="767579"/>
                    <a:pt x="48699" y="725635"/>
                    <a:pt x="52522" y="682669"/>
                  </a:cubicBezTo>
                  <a:lnTo>
                    <a:pt x="53879" y="676511"/>
                  </a:lnTo>
                  <a:lnTo>
                    <a:pt x="36946" y="655075"/>
                  </a:lnTo>
                  <a:cubicBezTo>
                    <a:pt x="30846" y="644109"/>
                    <a:pt x="26099" y="631565"/>
                    <a:pt x="23102" y="617792"/>
                  </a:cubicBezTo>
                  <a:cubicBezTo>
                    <a:pt x="14417" y="577934"/>
                    <a:pt x="22093" y="534919"/>
                    <a:pt x="43310" y="504614"/>
                  </a:cubicBezTo>
                  <a:cubicBezTo>
                    <a:pt x="13208" y="480843"/>
                    <a:pt x="-3555" y="435226"/>
                    <a:pt x="636" y="388498"/>
                  </a:cubicBezTo>
                  <a:cubicBezTo>
                    <a:pt x="5552" y="333785"/>
                    <a:pt x="37910" y="290929"/>
                    <a:pt x="78570" y="285289"/>
                  </a:cubicBezTo>
                  <a:cubicBezTo>
                    <a:pt x="78812" y="284376"/>
                    <a:pt x="79073" y="283482"/>
                    <a:pt x="79314" y="282569"/>
                  </a:cubicBezTo>
                  <a:cubicBezTo>
                    <a:pt x="73854" y="228691"/>
                    <a:pt x="86589" y="174356"/>
                    <a:pt x="114031" y="134360"/>
                  </a:cubicBezTo>
                  <a:cubicBezTo>
                    <a:pt x="157389" y="71188"/>
                    <a:pt x="227687" y="57108"/>
                    <a:pt x="282914" y="100500"/>
                  </a:cubicBezTo>
                  <a:cubicBezTo>
                    <a:pt x="312601" y="25414"/>
                    <a:pt x="382344" y="2794"/>
                    <a:pt x="431151" y="47574"/>
                  </a:cubicBezTo>
                  <a:lnTo>
                    <a:pt x="466930" y="10895"/>
                  </a:lnTo>
                  <a:cubicBezTo>
                    <a:pt x="483162" y="1517"/>
                    <a:pt x="500496" y="-1575"/>
                    <a:pt x="516977" y="2547"/>
                  </a:cubicBezTo>
                  <a:cubicBezTo>
                    <a:pt x="517698" y="1533"/>
                    <a:pt x="518614" y="1339"/>
                    <a:pt x="519536" y="1165"/>
                  </a:cubicBezTo>
                  <a:cubicBezTo>
                    <a:pt x="546817" y="-4028"/>
                    <a:pt x="574071" y="8255"/>
                    <a:pt x="591093" y="35419"/>
                  </a:cubicBezTo>
                  <a:cubicBezTo>
                    <a:pt x="608115" y="8255"/>
                    <a:pt x="635368" y="-4028"/>
                    <a:pt x="662651" y="1165"/>
                  </a:cubicBezTo>
                  <a:cubicBezTo>
                    <a:pt x="663571" y="1339"/>
                    <a:pt x="664489" y="1533"/>
                    <a:pt x="665209" y="2547"/>
                  </a:cubicBezTo>
                  <a:cubicBezTo>
                    <a:pt x="671511" y="42"/>
                    <a:pt x="678145" y="-118"/>
                    <a:pt x="684771" y="635"/>
                  </a:cubicBezTo>
                  <a:close/>
                </a:path>
              </a:pathLst>
            </a:custGeom>
            <a:solidFill>
              <a:srgbClr val="7030A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84432361-B756-45C4-94E4-D1E481FC2F5E}"/>
                </a:ext>
              </a:extLst>
            </p:cNvPr>
            <p:cNvGrpSpPr/>
            <p:nvPr/>
          </p:nvGrpSpPr>
          <p:grpSpPr>
            <a:xfrm>
              <a:off x="6893916" y="4221025"/>
              <a:ext cx="728133" cy="1156267"/>
              <a:chOff x="990543" y="1311455"/>
              <a:chExt cx="728133" cy="1156267"/>
            </a:xfrm>
          </p:grpSpPr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E4B2EC12-AC14-4C41-A47E-AA6C6BDDCB2D}"/>
                  </a:ext>
                </a:extLst>
              </p:cNvPr>
              <p:cNvGrpSpPr/>
              <p:nvPr/>
            </p:nvGrpSpPr>
            <p:grpSpPr>
              <a:xfrm rot="634150" flipH="1">
                <a:off x="990543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150" name="グループ化 149">
                  <a:extLst>
                    <a:ext uri="{FF2B5EF4-FFF2-40B4-BE49-F238E27FC236}">
                      <a16:creationId xmlns:a16="http://schemas.microsoft.com/office/drawing/2014/main" id="{1633721A-11A8-4657-9C5F-47852FC66055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155" name="フリーフォーム: 図形 154">
                    <a:extLst>
                      <a:ext uri="{FF2B5EF4-FFF2-40B4-BE49-F238E27FC236}">
                        <a16:creationId xmlns:a16="http://schemas.microsoft.com/office/drawing/2014/main" id="{DBF8D4F0-C1DA-49D9-92E9-AB6BF1905C3F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6" name="フリーフォーム: 図形 155">
                    <a:extLst>
                      <a:ext uri="{FF2B5EF4-FFF2-40B4-BE49-F238E27FC236}">
                        <a16:creationId xmlns:a16="http://schemas.microsoft.com/office/drawing/2014/main" id="{8A4DF223-E113-439C-80DF-D81A5435079F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B310CE27-216A-4894-AA1D-D31D37665326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107875" y="531382"/>
                        <a:pt x="117088" y="451589"/>
                      </a:cubicBezTo>
                      <a:cubicBezTo>
                        <a:pt x="126301" y="371796"/>
                        <a:pt x="193156" y="229787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49" name="四角形: 角を丸くする 18">
                <a:extLst>
                  <a:ext uri="{FF2B5EF4-FFF2-40B4-BE49-F238E27FC236}">
                    <a16:creationId xmlns:a16="http://schemas.microsoft.com/office/drawing/2014/main" id="{4989083E-DB9B-460D-90DD-977F9F6B0279}"/>
                  </a:ext>
                </a:extLst>
              </p:cNvPr>
              <p:cNvSpPr/>
              <p:nvPr/>
            </p:nvSpPr>
            <p:spPr>
              <a:xfrm rot="19800000">
                <a:off x="1513956" y="1601827"/>
                <a:ext cx="204720" cy="116041"/>
              </a:xfrm>
              <a:custGeom>
                <a:avLst/>
                <a:gdLst>
                  <a:gd name="connsiteX0" fmla="*/ 0 w 261082"/>
                  <a:gd name="connsiteY0" fmla="*/ 56363 h 112725"/>
                  <a:gd name="connsiteX1" fmla="*/ 56363 w 261082"/>
                  <a:gd name="connsiteY1" fmla="*/ 0 h 112725"/>
                  <a:gd name="connsiteX2" fmla="*/ 204720 w 261082"/>
                  <a:gd name="connsiteY2" fmla="*/ 0 h 112725"/>
                  <a:gd name="connsiteX3" fmla="*/ 261083 w 261082"/>
                  <a:gd name="connsiteY3" fmla="*/ 56363 h 112725"/>
                  <a:gd name="connsiteX4" fmla="*/ 261082 w 261082"/>
                  <a:gd name="connsiteY4" fmla="*/ 56363 h 112725"/>
                  <a:gd name="connsiteX5" fmla="*/ 204719 w 261082"/>
                  <a:gd name="connsiteY5" fmla="*/ 112726 h 112725"/>
                  <a:gd name="connsiteX6" fmla="*/ 56363 w 261082"/>
                  <a:gd name="connsiteY6" fmla="*/ 112725 h 112725"/>
                  <a:gd name="connsiteX7" fmla="*/ 0 w 261082"/>
                  <a:gd name="connsiteY7" fmla="*/ 56362 h 112725"/>
                  <a:gd name="connsiteX8" fmla="*/ 0 w 261082"/>
                  <a:gd name="connsiteY8" fmla="*/ 56363 h 112725"/>
                  <a:gd name="connsiteX0" fmla="*/ 0 w 261083"/>
                  <a:gd name="connsiteY0" fmla="*/ 56362 h 112726"/>
                  <a:gd name="connsiteX1" fmla="*/ 56363 w 261083"/>
                  <a:gd name="connsiteY1" fmla="*/ 0 h 112726"/>
                  <a:gd name="connsiteX2" fmla="*/ 204720 w 261083"/>
                  <a:gd name="connsiteY2" fmla="*/ 0 h 112726"/>
                  <a:gd name="connsiteX3" fmla="*/ 261083 w 261083"/>
                  <a:gd name="connsiteY3" fmla="*/ 56363 h 112726"/>
                  <a:gd name="connsiteX4" fmla="*/ 261082 w 261083"/>
                  <a:gd name="connsiteY4" fmla="*/ 56363 h 112726"/>
                  <a:gd name="connsiteX5" fmla="*/ 204719 w 261083"/>
                  <a:gd name="connsiteY5" fmla="*/ 112726 h 112726"/>
                  <a:gd name="connsiteX6" fmla="*/ 56363 w 261083"/>
                  <a:gd name="connsiteY6" fmla="*/ 112725 h 112726"/>
                  <a:gd name="connsiteX7" fmla="*/ 0 w 261083"/>
                  <a:gd name="connsiteY7" fmla="*/ 56362 h 112726"/>
                  <a:gd name="connsiteX0" fmla="*/ 0 w 261083"/>
                  <a:gd name="connsiteY0" fmla="*/ 56362 h 147802"/>
                  <a:gd name="connsiteX1" fmla="*/ 56363 w 261083"/>
                  <a:gd name="connsiteY1" fmla="*/ 0 h 147802"/>
                  <a:gd name="connsiteX2" fmla="*/ 204720 w 261083"/>
                  <a:gd name="connsiteY2" fmla="*/ 0 h 147802"/>
                  <a:gd name="connsiteX3" fmla="*/ 261083 w 261083"/>
                  <a:gd name="connsiteY3" fmla="*/ 56363 h 147802"/>
                  <a:gd name="connsiteX4" fmla="*/ 261082 w 261083"/>
                  <a:gd name="connsiteY4" fmla="*/ 56363 h 147802"/>
                  <a:gd name="connsiteX5" fmla="*/ 204719 w 261083"/>
                  <a:gd name="connsiteY5" fmla="*/ 112726 h 147802"/>
                  <a:gd name="connsiteX6" fmla="*/ 56363 w 261083"/>
                  <a:gd name="connsiteY6" fmla="*/ 112725 h 147802"/>
                  <a:gd name="connsiteX7" fmla="*/ 91440 w 261083"/>
                  <a:gd name="connsiteY7" fmla="*/ 147802 h 147802"/>
                  <a:gd name="connsiteX0" fmla="*/ 28500 w 233220"/>
                  <a:gd name="connsiteY0" fmla="*/ 0 h 147802"/>
                  <a:gd name="connsiteX1" fmla="*/ 176857 w 233220"/>
                  <a:gd name="connsiteY1" fmla="*/ 0 h 147802"/>
                  <a:gd name="connsiteX2" fmla="*/ 233220 w 233220"/>
                  <a:gd name="connsiteY2" fmla="*/ 56363 h 147802"/>
                  <a:gd name="connsiteX3" fmla="*/ 233219 w 233220"/>
                  <a:gd name="connsiteY3" fmla="*/ 56363 h 147802"/>
                  <a:gd name="connsiteX4" fmla="*/ 176856 w 233220"/>
                  <a:gd name="connsiteY4" fmla="*/ 112726 h 147802"/>
                  <a:gd name="connsiteX5" fmla="*/ 28500 w 233220"/>
                  <a:gd name="connsiteY5" fmla="*/ 112725 h 147802"/>
                  <a:gd name="connsiteX6" fmla="*/ 63577 w 233220"/>
                  <a:gd name="connsiteY6" fmla="*/ 147802 h 147802"/>
                  <a:gd name="connsiteX0" fmla="*/ 0 w 204720"/>
                  <a:gd name="connsiteY0" fmla="*/ 0 h 112726"/>
                  <a:gd name="connsiteX1" fmla="*/ 148357 w 204720"/>
                  <a:gd name="connsiteY1" fmla="*/ 0 h 112726"/>
                  <a:gd name="connsiteX2" fmla="*/ 204720 w 204720"/>
                  <a:gd name="connsiteY2" fmla="*/ 56363 h 112726"/>
                  <a:gd name="connsiteX3" fmla="*/ 204719 w 204720"/>
                  <a:gd name="connsiteY3" fmla="*/ 56363 h 112726"/>
                  <a:gd name="connsiteX4" fmla="*/ 148356 w 204720"/>
                  <a:gd name="connsiteY4" fmla="*/ 112726 h 112726"/>
                  <a:gd name="connsiteX5" fmla="*/ 0 w 204720"/>
                  <a:gd name="connsiteY5" fmla="*/ 112725 h 112726"/>
                  <a:gd name="connsiteX0" fmla="*/ 51407 w 204720"/>
                  <a:gd name="connsiteY0" fmla="*/ 0 h 116041"/>
                  <a:gd name="connsiteX1" fmla="*/ 148357 w 204720"/>
                  <a:gd name="connsiteY1" fmla="*/ 3315 h 116041"/>
                  <a:gd name="connsiteX2" fmla="*/ 204720 w 204720"/>
                  <a:gd name="connsiteY2" fmla="*/ 59678 h 116041"/>
                  <a:gd name="connsiteX3" fmla="*/ 204719 w 204720"/>
                  <a:gd name="connsiteY3" fmla="*/ 59678 h 116041"/>
                  <a:gd name="connsiteX4" fmla="*/ 148356 w 204720"/>
                  <a:gd name="connsiteY4" fmla="*/ 116041 h 116041"/>
                  <a:gd name="connsiteX5" fmla="*/ 0 w 204720"/>
                  <a:gd name="connsiteY5" fmla="*/ 116040 h 116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720" h="116041">
                    <a:moveTo>
                      <a:pt x="51407" y="0"/>
                    </a:moveTo>
                    <a:lnTo>
                      <a:pt x="148357" y="3315"/>
                    </a:lnTo>
                    <a:cubicBezTo>
                      <a:pt x="179485" y="3315"/>
                      <a:pt x="204720" y="28550"/>
                      <a:pt x="204720" y="59678"/>
                    </a:cubicBezTo>
                    <a:lnTo>
                      <a:pt x="204719" y="59678"/>
                    </a:lnTo>
                    <a:cubicBezTo>
                      <a:pt x="204719" y="90806"/>
                      <a:pt x="179484" y="116041"/>
                      <a:pt x="148356" y="116041"/>
                    </a:cubicBezTo>
                    <a:lnTo>
                      <a:pt x="0" y="1160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6F2B2A87-B82B-4AA0-89D7-A32F055964DA}"/>
                </a:ext>
              </a:extLst>
            </p:cNvPr>
            <p:cNvGrpSpPr/>
            <p:nvPr/>
          </p:nvGrpSpPr>
          <p:grpSpPr>
            <a:xfrm flipH="1">
              <a:off x="8175682" y="4221025"/>
              <a:ext cx="728133" cy="1156267"/>
              <a:chOff x="990543" y="1311455"/>
              <a:chExt cx="728133" cy="1156267"/>
            </a:xfrm>
          </p:grpSpPr>
          <p:grpSp>
            <p:nvGrpSpPr>
              <p:cNvPr id="158" name="グループ化 157">
                <a:extLst>
                  <a:ext uri="{FF2B5EF4-FFF2-40B4-BE49-F238E27FC236}">
                    <a16:creationId xmlns:a16="http://schemas.microsoft.com/office/drawing/2014/main" id="{7B56BC35-B7AD-4C9F-9599-9029D77F2ABC}"/>
                  </a:ext>
                </a:extLst>
              </p:cNvPr>
              <p:cNvGrpSpPr/>
              <p:nvPr/>
            </p:nvGrpSpPr>
            <p:grpSpPr>
              <a:xfrm rot="634150" flipH="1">
                <a:off x="990543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160" name="グループ化 159">
                  <a:extLst>
                    <a:ext uri="{FF2B5EF4-FFF2-40B4-BE49-F238E27FC236}">
                      <a16:creationId xmlns:a16="http://schemas.microsoft.com/office/drawing/2014/main" id="{278C0561-554E-4F32-9457-B17B371F1F07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162" name="フリーフォーム: 図形 161">
                    <a:extLst>
                      <a:ext uri="{FF2B5EF4-FFF2-40B4-BE49-F238E27FC236}">
                        <a16:creationId xmlns:a16="http://schemas.microsoft.com/office/drawing/2014/main" id="{C3E4AC85-6723-4F21-BB1E-AF8D5185071B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3" name="フリーフォーム: 図形 162">
                    <a:extLst>
                      <a:ext uri="{FF2B5EF4-FFF2-40B4-BE49-F238E27FC236}">
                        <a16:creationId xmlns:a16="http://schemas.microsoft.com/office/drawing/2014/main" id="{299E6A6F-964A-4A00-A114-DF6B94D232D5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E7C59950-ED7F-4454-AE01-B05DE9B933F6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107875" y="531382"/>
                        <a:pt x="117088" y="451589"/>
                      </a:cubicBezTo>
                      <a:cubicBezTo>
                        <a:pt x="126301" y="371796"/>
                        <a:pt x="193156" y="229787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59" name="四角形: 角を丸くする 18">
                <a:extLst>
                  <a:ext uri="{FF2B5EF4-FFF2-40B4-BE49-F238E27FC236}">
                    <a16:creationId xmlns:a16="http://schemas.microsoft.com/office/drawing/2014/main" id="{8CBD7569-3DD6-4C42-9CE1-EA6928773784}"/>
                  </a:ext>
                </a:extLst>
              </p:cNvPr>
              <p:cNvSpPr/>
              <p:nvPr/>
            </p:nvSpPr>
            <p:spPr>
              <a:xfrm rot="19800000">
                <a:off x="1513956" y="1601827"/>
                <a:ext cx="204720" cy="116041"/>
              </a:xfrm>
              <a:custGeom>
                <a:avLst/>
                <a:gdLst>
                  <a:gd name="connsiteX0" fmla="*/ 0 w 261082"/>
                  <a:gd name="connsiteY0" fmla="*/ 56363 h 112725"/>
                  <a:gd name="connsiteX1" fmla="*/ 56363 w 261082"/>
                  <a:gd name="connsiteY1" fmla="*/ 0 h 112725"/>
                  <a:gd name="connsiteX2" fmla="*/ 204720 w 261082"/>
                  <a:gd name="connsiteY2" fmla="*/ 0 h 112725"/>
                  <a:gd name="connsiteX3" fmla="*/ 261083 w 261082"/>
                  <a:gd name="connsiteY3" fmla="*/ 56363 h 112725"/>
                  <a:gd name="connsiteX4" fmla="*/ 261082 w 261082"/>
                  <a:gd name="connsiteY4" fmla="*/ 56363 h 112725"/>
                  <a:gd name="connsiteX5" fmla="*/ 204719 w 261082"/>
                  <a:gd name="connsiteY5" fmla="*/ 112726 h 112725"/>
                  <a:gd name="connsiteX6" fmla="*/ 56363 w 261082"/>
                  <a:gd name="connsiteY6" fmla="*/ 112725 h 112725"/>
                  <a:gd name="connsiteX7" fmla="*/ 0 w 261082"/>
                  <a:gd name="connsiteY7" fmla="*/ 56362 h 112725"/>
                  <a:gd name="connsiteX8" fmla="*/ 0 w 261082"/>
                  <a:gd name="connsiteY8" fmla="*/ 56363 h 112725"/>
                  <a:gd name="connsiteX0" fmla="*/ 0 w 261083"/>
                  <a:gd name="connsiteY0" fmla="*/ 56362 h 112726"/>
                  <a:gd name="connsiteX1" fmla="*/ 56363 w 261083"/>
                  <a:gd name="connsiteY1" fmla="*/ 0 h 112726"/>
                  <a:gd name="connsiteX2" fmla="*/ 204720 w 261083"/>
                  <a:gd name="connsiteY2" fmla="*/ 0 h 112726"/>
                  <a:gd name="connsiteX3" fmla="*/ 261083 w 261083"/>
                  <a:gd name="connsiteY3" fmla="*/ 56363 h 112726"/>
                  <a:gd name="connsiteX4" fmla="*/ 261082 w 261083"/>
                  <a:gd name="connsiteY4" fmla="*/ 56363 h 112726"/>
                  <a:gd name="connsiteX5" fmla="*/ 204719 w 261083"/>
                  <a:gd name="connsiteY5" fmla="*/ 112726 h 112726"/>
                  <a:gd name="connsiteX6" fmla="*/ 56363 w 261083"/>
                  <a:gd name="connsiteY6" fmla="*/ 112725 h 112726"/>
                  <a:gd name="connsiteX7" fmla="*/ 0 w 261083"/>
                  <a:gd name="connsiteY7" fmla="*/ 56362 h 112726"/>
                  <a:gd name="connsiteX0" fmla="*/ 0 w 261083"/>
                  <a:gd name="connsiteY0" fmla="*/ 56362 h 147802"/>
                  <a:gd name="connsiteX1" fmla="*/ 56363 w 261083"/>
                  <a:gd name="connsiteY1" fmla="*/ 0 h 147802"/>
                  <a:gd name="connsiteX2" fmla="*/ 204720 w 261083"/>
                  <a:gd name="connsiteY2" fmla="*/ 0 h 147802"/>
                  <a:gd name="connsiteX3" fmla="*/ 261083 w 261083"/>
                  <a:gd name="connsiteY3" fmla="*/ 56363 h 147802"/>
                  <a:gd name="connsiteX4" fmla="*/ 261082 w 261083"/>
                  <a:gd name="connsiteY4" fmla="*/ 56363 h 147802"/>
                  <a:gd name="connsiteX5" fmla="*/ 204719 w 261083"/>
                  <a:gd name="connsiteY5" fmla="*/ 112726 h 147802"/>
                  <a:gd name="connsiteX6" fmla="*/ 56363 w 261083"/>
                  <a:gd name="connsiteY6" fmla="*/ 112725 h 147802"/>
                  <a:gd name="connsiteX7" fmla="*/ 91440 w 261083"/>
                  <a:gd name="connsiteY7" fmla="*/ 147802 h 147802"/>
                  <a:gd name="connsiteX0" fmla="*/ 28500 w 233220"/>
                  <a:gd name="connsiteY0" fmla="*/ 0 h 147802"/>
                  <a:gd name="connsiteX1" fmla="*/ 176857 w 233220"/>
                  <a:gd name="connsiteY1" fmla="*/ 0 h 147802"/>
                  <a:gd name="connsiteX2" fmla="*/ 233220 w 233220"/>
                  <a:gd name="connsiteY2" fmla="*/ 56363 h 147802"/>
                  <a:gd name="connsiteX3" fmla="*/ 233219 w 233220"/>
                  <a:gd name="connsiteY3" fmla="*/ 56363 h 147802"/>
                  <a:gd name="connsiteX4" fmla="*/ 176856 w 233220"/>
                  <a:gd name="connsiteY4" fmla="*/ 112726 h 147802"/>
                  <a:gd name="connsiteX5" fmla="*/ 28500 w 233220"/>
                  <a:gd name="connsiteY5" fmla="*/ 112725 h 147802"/>
                  <a:gd name="connsiteX6" fmla="*/ 63577 w 233220"/>
                  <a:gd name="connsiteY6" fmla="*/ 147802 h 147802"/>
                  <a:gd name="connsiteX0" fmla="*/ 0 w 204720"/>
                  <a:gd name="connsiteY0" fmla="*/ 0 h 112726"/>
                  <a:gd name="connsiteX1" fmla="*/ 148357 w 204720"/>
                  <a:gd name="connsiteY1" fmla="*/ 0 h 112726"/>
                  <a:gd name="connsiteX2" fmla="*/ 204720 w 204720"/>
                  <a:gd name="connsiteY2" fmla="*/ 56363 h 112726"/>
                  <a:gd name="connsiteX3" fmla="*/ 204719 w 204720"/>
                  <a:gd name="connsiteY3" fmla="*/ 56363 h 112726"/>
                  <a:gd name="connsiteX4" fmla="*/ 148356 w 204720"/>
                  <a:gd name="connsiteY4" fmla="*/ 112726 h 112726"/>
                  <a:gd name="connsiteX5" fmla="*/ 0 w 204720"/>
                  <a:gd name="connsiteY5" fmla="*/ 112725 h 112726"/>
                  <a:gd name="connsiteX0" fmla="*/ 51407 w 204720"/>
                  <a:gd name="connsiteY0" fmla="*/ 0 h 116041"/>
                  <a:gd name="connsiteX1" fmla="*/ 148357 w 204720"/>
                  <a:gd name="connsiteY1" fmla="*/ 3315 h 116041"/>
                  <a:gd name="connsiteX2" fmla="*/ 204720 w 204720"/>
                  <a:gd name="connsiteY2" fmla="*/ 59678 h 116041"/>
                  <a:gd name="connsiteX3" fmla="*/ 204719 w 204720"/>
                  <a:gd name="connsiteY3" fmla="*/ 59678 h 116041"/>
                  <a:gd name="connsiteX4" fmla="*/ 148356 w 204720"/>
                  <a:gd name="connsiteY4" fmla="*/ 116041 h 116041"/>
                  <a:gd name="connsiteX5" fmla="*/ 0 w 204720"/>
                  <a:gd name="connsiteY5" fmla="*/ 116040 h 116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720" h="116041">
                    <a:moveTo>
                      <a:pt x="51407" y="0"/>
                    </a:moveTo>
                    <a:lnTo>
                      <a:pt x="148357" y="3315"/>
                    </a:lnTo>
                    <a:cubicBezTo>
                      <a:pt x="179485" y="3315"/>
                      <a:pt x="204720" y="28550"/>
                      <a:pt x="204720" y="59678"/>
                    </a:cubicBezTo>
                    <a:lnTo>
                      <a:pt x="204719" y="59678"/>
                    </a:lnTo>
                    <a:cubicBezTo>
                      <a:pt x="204719" y="90806"/>
                      <a:pt x="179484" y="116041"/>
                      <a:pt x="148356" y="116041"/>
                    </a:cubicBezTo>
                    <a:lnTo>
                      <a:pt x="0" y="1160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0CC2BF79-86B1-456F-A021-8DDBCA374A5D}"/>
                </a:ext>
              </a:extLst>
            </p:cNvPr>
            <p:cNvSpPr/>
            <p:nvPr/>
          </p:nvSpPr>
          <p:spPr>
            <a:xfrm rot="3600000">
              <a:off x="8123921" y="4801263"/>
              <a:ext cx="816717" cy="826528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6717" h="826528">
                  <a:moveTo>
                    <a:pt x="443772" y="826528"/>
                  </a:moveTo>
                  <a:lnTo>
                    <a:pt x="471695" y="296500"/>
                  </a:lnTo>
                  <a:lnTo>
                    <a:pt x="43314" y="378244"/>
                  </a:lnTo>
                  <a:lnTo>
                    <a:pt x="0" y="119223"/>
                  </a:lnTo>
                  <a:cubicBezTo>
                    <a:pt x="220220" y="80125"/>
                    <a:pt x="593326" y="-14668"/>
                    <a:pt x="660660" y="1930"/>
                  </a:cubicBezTo>
                  <a:cubicBezTo>
                    <a:pt x="727994" y="18528"/>
                    <a:pt x="770780" y="64949"/>
                    <a:pt x="778556" y="102155"/>
                  </a:cubicBezTo>
                  <a:cubicBezTo>
                    <a:pt x="786332" y="139361"/>
                    <a:pt x="803997" y="585070"/>
                    <a:pt x="816717" y="826528"/>
                  </a:cubicBezTo>
                </a:path>
              </a:pathLst>
            </a:custGeom>
            <a:pattFill prst="trellis">
              <a:fgClr>
                <a:srgbClr val="00206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8B77D9BA-82C3-463E-A17A-2366500E88FD}"/>
                </a:ext>
              </a:extLst>
            </p:cNvPr>
            <p:cNvSpPr/>
            <p:nvPr/>
          </p:nvSpPr>
          <p:spPr>
            <a:xfrm rot="18000000" flipH="1">
              <a:off x="6857093" y="4801263"/>
              <a:ext cx="816717" cy="826528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6717" h="826528">
                  <a:moveTo>
                    <a:pt x="443772" y="826528"/>
                  </a:moveTo>
                  <a:lnTo>
                    <a:pt x="471695" y="296500"/>
                  </a:lnTo>
                  <a:lnTo>
                    <a:pt x="43314" y="378244"/>
                  </a:lnTo>
                  <a:lnTo>
                    <a:pt x="0" y="119223"/>
                  </a:lnTo>
                  <a:cubicBezTo>
                    <a:pt x="220220" y="80125"/>
                    <a:pt x="593326" y="-14668"/>
                    <a:pt x="660660" y="1930"/>
                  </a:cubicBezTo>
                  <a:cubicBezTo>
                    <a:pt x="727994" y="18528"/>
                    <a:pt x="770780" y="64949"/>
                    <a:pt x="778556" y="102155"/>
                  </a:cubicBezTo>
                  <a:cubicBezTo>
                    <a:pt x="786332" y="139361"/>
                    <a:pt x="803997" y="585070"/>
                    <a:pt x="816717" y="826528"/>
                  </a:cubicBezTo>
                </a:path>
              </a:pathLst>
            </a:custGeom>
            <a:pattFill prst="trellis">
              <a:fgClr>
                <a:srgbClr val="00206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sp>
        <p:nvSpPr>
          <p:cNvPr id="181" name="フリーフォーム: 図形 180">
            <a:extLst>
              <a:ext uri="{FF2B5EF4-FFF2-40B4-BE49-F238E27FC236}">
                <a16:creationId xmlns:a16="http://schemas.microsoft.com/office/drawing/2014/main" id="{5ADE7F5B-6868-4A87-9A50-BE224D8E2091}"/>
              </a:ext>
            </a:extLst>
          </p:cNvPr>
          <p:cNvSpPr/>
          <p:nvPr/>
        </p:nvSpPr>
        <p:spPr>
          <a:xfrm>
            <a:off x="767619" y="1032241"/>
            <a:ext cx="2470776" cy="619456"/>
          </a:xfrm>
          <a:custGeom>
            <a:avLst/>
            <a:gdLst>
              <a:gd name="connsiteX0" fmla="*/ 248447 w 2470776"/>
              <a:gd name="connsiteY0" fmla="*/ 452437 h 619456"/>
              <a:gd name="connsiteX1" fmla="*/ 245988 w 2470776"/>
              <a:gd name="connsiteY1" fmla="*/ 484916 h 619456"/>
              <a:gd name="connsiteX2" fmla="*/ 423927 w 2470776"/>
              <a:gd name="connsiteY2" fmla="*/ 459678 h 619456"/>
              <a:gd name="connsiteX3" fmla="*/ 236053 w 2470776"/>
              <a:gd name="connsiteY3" fmla="*/ 568233 h 619456"/>
              <a:gd name="connsiteX4" fmla="*/ 240941 w 2470776"/>
              <a:gd name="connsiteY4" fmla="*/ 529665 h 619456"/>
              <a:gd name="connsiteX5" fmla="*/ 122406 w 2470776"/>
              <a:gd name="connsiteY5" fmla="*/ 596073 h 619456"/>
              <a:gd name="connsiteX6" fmla="*/ 124745 w 2470776"/>
              <a:gd name="connsiteY6" fmla="*/ 549104 h 619456"/>
              <a:gd name="connsiteX7" fmla="*/ 0 w 2470776"/>
              <a:gd name="connsiteY7" fmla="*/ 619456 h 619456"/>
              <a:gd name="connsiteX8" fmla="*/ 14065 w 2470776"/>
              <a:gd name="connsiteY8" fmla="*/ 468909 h 619456"/>
              <a:gd name="connsiteX9" fmla="*/ 135051 w 2470776"/>
              <a:gd name="connsiteY9" fmla="*/ 456581 h 619456"/>
              <a:gd name="connsiteX10" fmla="*/ 130444 w 2470776"/>
              <a:gd name="connsiteY10" fmla="*/ 487819 h 619456"/>
              <a:gd name="connsiteX11" fmla="*/ 2222330 w 2470776"/>
              <a:gd name="connsiteY11" fmla="*/ 452436 h 619456"/>
              <a:gd name="connsiteX12" fmla="*/ 2340332 w 2470776"/>
              <a:gd name="connsiteY12" fmla="*/ 487818 h 619456"/>
              <a:gd name="connsiteX13" fmla="*/ 2335725 w 2470776"/>
              <a:gd name="connsiteY13" fmla="*/ 456580 h 619456"/>
              <a:gd name="connsiteX14" fmla="*/ 2456711 w 2470776"/>
              <a:gd name="connsiteY14" fmla="*/ 468908 h 619456"/>
              <a:gd name="connsiteX15" fmla="*/ 2470776 w 2470776"/>
              <a:gd name="connsiteY15" fmla="*/ 619455 h 619456"/>
              <a:gd name="connsiteX16" fmla="*/ 2346031 w 2470776"/>
              <a:gd name="connsiteY16" fmla="*/ 549103 h 619456"/>
              <a:gd name="connsiteX17" fmla="*/ 2348371 w 2470776"/>
              <a:gd name="connsiteY17" fmla="*/ 596072 h 619456"/>
              <a:gd name="connsiteX18" fmla="*/ 2229835 w 2470776"/>
              <a:gd name="connsiteY18" fmla="*/ 529664 h 619456"/>
              <a:gd name="connsiteX19" fmla="*/ 2234723 w 2470776"/>
              <a:gd name="connsiteY19" fmla="*/ 568232 h 619456"/>
              <a:gd name="connsiteX20" fmla="*/ 2046849 w 2470776"/>
              <a:gd name="connsiteY20" fmla="*/ 459677 h 619456"/>
              <a:gd name="connsiteX21" fmla="*/ 2224788 w 2470776"/>
              <a:gd name="connsiteY21" fmla="*/ 484915 h 619456"/>
              <a:gd name="connsiteX22" fmla="*/ 2220354 w 2470776"/>
              <a:gd name="connsiteY22" fmla="*/ 0 h 619456"/>
              <a:gd name="connsiteX23" fmla="*/ 2357763 w 2470776"/>
              <a:gd name="connsiteY23" fmla="*/ 63093 h 619456"/>
              <a:gd name="connsiteX24" fmla="*/ 2234465 w 2470776"/>
              <a:gd name="connsiteY24" fmla="*/ 135949 h 619456"/>
              <a:gd name="connsiteX25" fmla="*/ 2276310 w 2470776"/>
              <a:gd name="connsiteY25" fmla="*/ 157408 h 619456"/>
              <a:gd name="connsiteX26" fmla="*/ 2159532 w 2470776"/>
              <a:gd name="connsiteY26" fmla="*/ 226858 h 619456"/>
              <a:gd name="connsiteX27" fmla="*/ 2195376 w 2470776"/>
              <a:gd name="connsiteY27" fmla="*/ 241910 h 619456"/>
              <a:gd name="connsiteX28" fmla="*/ 2007428 w 2470776"/>
              <a:gd name="connsiteY28" fmla="*/ 350335 h 619456"/>
              <a:gd name="connsiteX29" fmla="*/ 2118254 w 2470776"/>
              <a:gd name="connsiteY29" fmla="*/ 208855 h 619456"/>
              <a:gd name="connsiteX30" fmla="*/ 2088897 w 2470776"/>
              <a:gd name="connsiteY30" fmla="*/ 194744 h 619456"/>
              <a:gd name="connsiteX31" fmla="*/ 2178541 w 2470776"/>
              <a:gd name="connsiteY31" fmla="*/ 110242 h 619456"/>
              <a:gd name="connsiteX32" fmla="*/ 2149184 w 2470776"/>
              <a:gd name="connsiteY32" fmla="*/ 98613 h 619456"/>
              <a:gd name="connsiteX33" fmla="*/ 299029 w 2470776"/>
              <a:gd name="connsiteY33" fmla="*/ 0 h 619456"/>
              <a:gd name="connsiteX34" fmla="*/ 370199 w 2470776"/>
              <a:gd name="connsiteY34" fmla="*/ 98613 h 619456"/>
              <a:gd name="connsiteX35" fmla="*/ 340842 w 2470776"/>
              <a:gd name="connsiteY35" fmla="*/ 110242 h 619456"/>
              <a:gd name="connsiteX36" fmla="*/ 430486 w 2470776"/>
              <a:gd name="connsiteY36" fmla="*/ 194744 h 619456"/>
              <a:gd name="connsiteX37" fmla="*/ 401129 w 2470776"/>
              <a:gd name="connsiteY37" fmla="*/ 208855 h 619456"/>
              <a:gd name="connsiteX38" fmla="*/ 511955 w 2470776"/>
              <a:gd name="connsiteY38" fmla="*/ 350335 h 619456"/>
              <a:gd name="connsiteX39" fmla="*/ 324007 w 2470776"/>
              <a:gd name="connsiteY39" fmla="*/ 241910 h 619456"/>
              <a:gd name="connsiteX40" fmla="*/ 359851 w 2470776"/>
              <a:gd name="connsiteY40" fmla="*/ 226858 h 619456"/>
              <a:gd name="connsiteX41" fmla="*/ 243073 w 2470776"/>
              <a:gd name="connsiteY41" fmla="*/ 157408 h 619456"/>
              <a:gd name="connsiteX42" fmla="*/ 284919 w 2470776"/>
              <a:gd name="connsiteY42" fmla="*/ 135949 h 619456"/>
              <a:gd name="connsiteX43" fmla="*/ 161620 w 2470776"/>
              <a:gd name="connsiteY43" fmla="*/ 63093 h 619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470776" h="619456">
                <a:moveTo>
                  <a:pt x="248447" y="452437"/>
                </a:moveTo>
                <a:lnTo>
                  <a:pt x="245988" y="484916"/>
                </a:lnTo>
                <a:lnTo>
                  <a:pt x="423927" y="459678"/>
                </a:lnTo>
                <a:lnTo>
                  <a:pt x="236053" y="568233"/>
                </a:lnTo>
                <a:lnTo>
                  <a:pt x="240941" y="529665"/>
                </a:lnTo>
                <a:lnTo>
                  <a:pt x="122406" y="596073"/>
                </a:lnTo>
                <a:lnTo>
                  <a:pt x="124745" y="549104"/>
                </a:lnTo>
                <a:lnTo>
                  <a:pt x="0" y="619456"/>
                </a:lnTo>
                <a:lnTo>
                  <a:pt x="14065" y="468909"/>
                </a:lnTo>
                <a:lnTo>
                  <a:pt x="135051" y="456581"/>
                </a:lnTo>
                <a:lnTo>
                  <a:pt x="130444" y="487819"/>
                </a:lnTo>
                <a:close/>
                <a:moveTo>
                  <a:pt x="2222330" y="452436"/>
                </a:moveTo>
                <a:lnTo>
                  <a:pt x="2340332" y="487818"/>
                </a:lnTo>
                <a:lnTo>
                  <a:pt x="2335725" y="456580"/>
                </a:lnTo>
                <a:lnTo>
                  <a:pt x="2456711" y="468908"/>
                </a:lnTo>
                <a:lnTo>
                  <a:pt x="2470776" y="619455"/>
                </a:lnTo>
                <a:lnTo>
                  <a:pt x="2346031" y="549103"/>
                </a:lnTo>
                <a:lnTo>
                  <a:pt x="2348371" y="596072"/>
                </a:lnTo>
                <a:lnTo>
                  <a:pt x="2229835" y="529664"/>
                </a:lnTo>
                <a:lnTo>
                  <a:pt x="2234723" y="568232"/>
                </a:lnTo>
                <a:lnTo>
                  <a:pt x="2046849" y="459677"/>
                </a:lnTo>
                <a:lnTo>
                  <a:pt x="2224788" y="484915"/>
                </a:lnTo>
                <a:close/>
                <a:moveTo>
                  <a:pt x="2220354" y="0"/>
                </a:moveTo>
                <a:lnTo>
                  <a:pt x="2357763" y="63093"/>
                </a:lnTo>
                <a:lnTo>
                  <a:pt x="2234465" y="135949"/>
                </a:lnTo>
                <a:lnTo>
                  <a:pt x="2276310" y="157408"/>
                </a:lnTo>
                <a:lnTo>
                  <a:pt x="2159532" y="226858"/>
                </a:lnTo>
                <a:lnTo>
                  <a:pt x="2195376" y="241910"/>
                </a:lnTo>
                <a:lnTo>
                  <a:pt x="2007428" y="350335"/>
                </a:lnTo>
                <a:lnTo>
                  <a:pt x="2118254" y="208855"/>
                </a:lnTo>
                <a:lnTo>
                  <a:pt x="2088897" y="194744"/>
                </a:lnTo>
                <a:lnTo>
                  <a:pt x="2178541" y="110242"/>
                </a:lnTo>
                <a:lnTo>
                  <a:pt x="2149184" y="98613"/>
                </a:lnTo>
                <a:close/>
                <a:moveTo>
                  <a:pt x="299029" y="0"/>
                </a:moveTo>
                <a:lnTo>
                  <a:pt x="370199" y="98613"/>
                </a:lnTo>
                <a:lnTo>
                  <a:pt x="340842" y="110242"/>
                </a:lnTo>
                <a:lnTo>
                  <a:pt x="430486" y="194744"/>
                </a:lnTo>
                <a:lnTo>
                  <a:pt x="401129" y="208855"/>
                </a:lnTo>
                <a:lnTo>
                  <a:pt x="511955" y="350335"/>
                </a:lnTo>
                <a:lnTo>
                  <a:pt x="324007" y="241910"/>
                </a:lnTo>
                <a:lnTo>
                  <a:pt x="359851" y="226858"/>
                </a:lnTo>
                <a:lnTo>
                  <a:pt x="243073" y="157408"/>
                </a:lnTo>
                <a:lnTo>
                  <a:pt x="284919" y="135949"/>
                </a:lnTo>
                <a:lnTo>
                  <a:pt x="161620" y="63093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kern="0">
              <a:solidFill>
                <a:prstClr val="white"/>
              </a:solidFill>
              <a:latin typeface="Calibri" panose="020F0502020204030204"/>
              <a:ea typeface="ＭＳ Ｐゴシック"/>
            </a:endParaRPr>
          </a:p>
        </p:txBody>
      </p:sp>
      <p:sp>
        <p:nvSpPr>
          <p:cNvPr id="182" name="フリーフォーム: 図形 181">
            <a:extLst>
              <a:ext uri="{FF2B5EF4-FFF2-40B4-BE49-F238E27FC236}">
                <a16:creationId xmlns:a16="http://schemas.microsoft.com/office/drawing/2014/main" id="{B81B0570-886A-40F4-AEC3-84BD3206516B}"/>
              </a:ext>
            </a:extLst>
          </p:cNvPr>
          <p:cNvSpPr/>
          <p:nvPr/>
        </p:nvSpPr>
        <p:spPr>
          <a:xfrm>
            <a:off x="3739419" y="1032241"/>
            <a:ext cx="2470776" cy="619456"/>
          </a:xfrm>
          <a:custGeom>
            <a:avLst/>
            <a:gdLst>
              <a:gd name="connsiteX0" fmla="*/ 248447 w 2470776"/>
              <a:gd name="connsiteY0" fmla="*/ 452437 h 619456"/>
              <a:gd name="connsiteX1" fmla="*/ 245988 w 2470776"/>
              <a:gd name="connsiteY1" fmla="*/ 484916 h 619456"/>
              <a:gd name="connsiteX2" fmla="*/ 423927 w 2470776"/>
              <a:gd name="connsiteY2" fmla="*/ 459678 h 619456"/>
              <a:gd name="connsiteX3" fmla="*/ 236053 w 2470776"/>
              <a:gd name="connsiteY3" fmla="*/ 568233 h 619456"/>
              <a:gd name="connsiteX4" fmla="*/ 240941 w 2470776"/>
              <a:gd name="connsiteY4" fmla="*/ 529665 h 619456"/>
              <a:gd name="connsiteX5" fmla="*/ 122406 w 2470776"/>
              <a:gd name="connsiteY5" fmla="*/ 596073 h 619456"/>
              <a:gd name="connsiteX6" fmla="*/ 124745 w 2470776"/>
              <a:gd name="connsiteY6" fmla="*/ 549104 h 619456"/>
              <a:gd name="connsiteX7" fmla="*/ 0 w 2470776"/>
              <a:gd name="connsiteY7" fmla="*/ 619456 h 619456"/>
              <a:gd name="connsiteX8" fmla="*/ 14065 w 2470776"/>
              <a:gd name="connsiteY8" fmla="*/ 468909 h 619456"/>
              <a:gd name="connsiteX9" fmla="*/ 135051 w 2470776"/>
              <a:gd name="connsiteY9" fmla="*/ 456581 h 619456"/>
              <a:gd name="connsiteX10" fmla="*/ 130444 w 2470776"/>
              <a:gd name="connsiteY10" fmla="*/ 487819 h 619456"/>
              <a:gd name="connsiteX11" fmla="*/ 2222330 w 2470776"/>
              <a:gd name="connsiteY11" fmla="*/ 452436 h 619456"/>
              <a:gd name="connsiteX12" fmla="*/ 2340332 w 2470776"/>
              <a:gd name="connsiteY12" fmla="*/ 487818 h 619456"/>
              <a:gd name="connsiteX13" fmla="*/ 2335725 w 2470776"/>
              <a:gd name="connsiteY13" fmla="*/ 456580 h 619456"/>
              <a:gd name="connsiteX14" fmla="*/ 2456711 w 2470776"/>
              <a:gd name="connsiteY14" fmla="*/ 468908 h 619456"/>
              <a:gd name="connsiteX15" fmla="*/ 2470776 w 2470776"/>
              <a:gd name="connsiteY15" fmla="*/ 619455 h 619456"/>
              <a:gd name="connsiteX16" fmla="*/ 2346031 w 2470776"/>
              <a:gd name="connsiteY16" fmla="*/ 549103 h 619456"/>
              <a:gd name="connsiteX17" fmla="*/ 2348371 w 2470776"/>
              <a:gd name="connsiteY17" fmla="*/ 596072 h 619456"/>
              <a:gd name="connsiteX18" fmla="*/ 2229835 w 2470776"/>
              <a:gd name="connsiteY18" fmla="*/ 529664 h 619456"/>
              <a:gd name="connsiteX19" fmla="*/ 2234723 w 2470776"/>
              <a:gd name="connsiteY19" fmla="*/ 568232 h 619456"/>
              <a:gd name="connsiteX20" fmla="*/ 2046849 w 2470776"/>
              <a:gd name="connsiteY20" fmla="*/ 459677 h 619456"/>
              <a:gd name="connsiteX21" fmla="*/ 2224788 w 2470776"/>
              <a:gd name="connsiteY21" fmla="*/ 484915 h 619456"/>
              <a:gd name="connsiteX22" fmla="*/ 2220354 w 2470776"/>
              <a:gd name="connsiteY22" fmla="*/ 0 h 619456"/>
              <a:gd name="connsiteX23" fmla="*/ 2357763 w 2470776"/>
              <a:gd name="connsiteY23" fmla="*/ 63093 h 619456"/>
              <a:gd name="connsiteX24" fmla="*/ 2234465 w 2470776"/>
              <a:gd name="connsiteY24" fmla="*/ 135949 h 619456"/>
              <a:gd name="connsiteX25" fmla="*/ 2276310 w 2470776"/>
              <a:gd name="connsiteY25" fmla="*/ 157408 h 619456"/>
              <a:gd name="connsiteX26" fmla="*/ 2159532 w 2470776"/>
              <a:gd name="connsiteY26" fmla="*/ 226858 h 619456"/>
              <a:gd name="connsiteX27" fmla="*/ 2195376 w 2470776"/>
              <a:gd name="connsiteY27" fmla="*/ 241910 h 619456"/>
              <a:gd name="connsiteX28" fmla="*/ 2007428 w 2470776"/>
              <a:gd name="connsiteY28" fmla="*/ 350335 h 619456"/>
              <a:gd name="connsiteX29" fmla="*/ 2118254 w 2470776"/>
              <a:gd name="connsiteY29" fmla="*/ 208855 h 619456"/>
              <a:gd name="connsiteX30" fmla="*/ 2088897 w 2470776"/>
              <a:gd name="connsiteY30" fmla="*/ 194744 h 619456"/>
              <a:gd name="connsiteX31" fmla="*/ 2178541 w 2470776"/>
              <a:gd name="connsiteY31" fmla="*/ 110242 h 619456"/>
              <a:gd name="connsiteX32" fmla="*/ 2149184 w 2470776"/>
              <a:gd name="connsiteY32" fmla="*/ 98613 h 619456"/>
              <a:gd name="connsiteX33" fmla="*/ 299029 w 2470776"/>
              <a:gd name="connsiteY33" fmla="*/ 0 h 619456"/>
              <a:gd name="connsiteX34" fmla="*/ 370199 w 2470776"/>
              <a:gd name="connsiteY34" fmla="*/ 98613 h 619456"/>
              <a:gd name="connsiteX35" fmla="*/ 340842 w 2470776"/>
              <a:gd name="connsiteY35" fmla="*/ 110242 h 619456"/>
              <a:gd name="connsiteX36" fmla="*/ 430486 w 2470776"/>
              <a:gd name="connsiteY36" fmla="*/ 194744 h 619456"/>
              <a:gd name="connsiteX37" fmla="*/ 401129 w 2470776"/>
              <a:gd name="connsiteY37" fmla="*/ 208855 h 619456"/>
              <a:gd name="connsiteX38" fmla="*/ 511955 w 2470776"/>
              <a:gd name="connsiteY38" fmla="*/ 350335 h 619456"/>
              <a:gd name="connsiteX39" fmla="*/ 324007 w 2470776"/>
              <a:gd name="connsiteY39" fmla="*/ 241910 h 619456"/>
              <a:gd name="connsiteX40" fmla="*/ 359851 w 2470776"/>
              <a:gd name="connsiteY40" fmla="*/ 226858 h 619456"/>
              <a:gd name="connsiteX41" fmla="*/ 243073 w 2470776"/>
              <a:gd name="connsiteY41" fmla="*/ 157408 h 619456"/>
              <a:gd name="connsiteX42" fmla="*/ 284919 w 2470776"/>
              <a:gd name="connsiteY42" fmla="*/ 135949 h 619456"/>
              <a:gd name="connsiteX43" fmla="*/ 161620 w 2470776"/>
              <a:gd name="connsiteY43" fmla="*/ 63093 h 619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470776" h="619456">
                <a:moveTo>
                  <a:pt x="248447" y="452437"/>
                </a:moveTo>
                <a:lnTo>
                  <a:pt x="245988" y="484916"/>
                </a:lnTo>
                <a:lnTo>
                  <a:pt x="423927" y="459678"/>
                </a:lnTo>
                <a:lnTo>
                  <a:pt x="236053" y="568233"/>
                </a:lnTo>
                <a:lnTo>
                  <a:pt x="240941" y="529665"/>
                </a:lnTo>
                <a:lnTo>
                  <a:pt x="122406" y="596073"/>
                </a:lnTo>
                <a:lnTo>
                  <a:pt x="124745" y="549104"/>
                </a:lnTo>
                <a:lnTo>
                  <a:pt x="0" y="619456"/>
                </a:lnTo>
                <a:lnTo>
                  <a:pt x="14065" y="468909"/>
                </a:lnTo>
                <a:lnTo>
                  <a:pt x="135051" y="456581"/>
                </a:lnTo>
                <a:lnTo>
                  <a:pt x="130444" y="487819"/>
                </a:lnTo>
                <a:close/>
                <a:moveTo>
                  <a:pt x="2222330" y="452436"/>
                </a:moveTo>
                <a:lnTo>
                  <a:pt x="2340332" y="487818"/>
                </a:lnTo>
                <a:lnTo>
                  <a:pt x="2335725" y="456580"/>
                </a:lnTo>
                <a:lnTo>
                  <a:pt x="2456711" y="468908"/>
                </a:lnTo>
                <a:lnTo>
                  <a:pt x="2470776" y="619455"/>
                </a:lnTo>
                <a:lnTo>
                  <a:pt x="2346031" y="549103"/>
                </a:lnTo>
                <a:lnTo>
                  <a:pt x="2348371" y="596072"/>
                </a:lnTo>
                <a:lnTo>
                  <a:pt x="2229835" y="529664"/>
                </a:lnTo>
                <a:lnTo>
                  <a:pt x="2234723" y="568232"/>
                </a:lnTo>
                <a:lnTo>
                  <a:pt x="2046849" y="459677"/>
                </a:lnTo>
                <a:lnTo>
                  <a:pt x="2224788" y="484915"/>
                </a:lnTo>
                <a:close/>
                <a:moveTo>
                  <a:pt x="2220354" y="0"/>
                </a:moveTo>
                <a:lnTo>
                  <a:pt x="2357763" y="63093"/>
                </a:lnTo>
                <a:lnTo>
                  <a:pt x="2234465" y="135949"/>
                </a:lnTo>
                <a:lnTo>
                  <a:pt x="2276310" y="157408"/>
                </a:lnTo>
                <a:lnTo>
                  <a:pt x="2159532" y="226858"/>
                </a:lnTo>
                <a:lnTo>
                  <a:pt x="2195376" y="241910"/>
                </a:lnTo>
                <a:lnTo>
                  <a:pt x="2007428" y="350335"/>
                </a:lnTo>
                <a:lnTo>
                  <a:pt x="2118254" y="208855"/>
                </a:lnTo>
                <a:lnTo>
                  <a:pt x="2088897" y="194744"/>
                </a:lnTo>
                <a:lnTo>
                  <a:pt x="2178541" y="110242"/>
                </a:lnTo>
                <a:lnTo>
                  <a:pt x="2149184" y="98613"/>
                </a:lnTo>
                <a:close/>
                <a:moveTo>
                  <a:pt x="299029" y="0"/>
                </a:moveTo>
                <a:lnTo>
                  <a:pt x="370199" y="98613"/>
                </a:lnTo>
                <a:lnTo>
                  <a:pt x="340842" y="110242"/>
                </a:lnTo>
                <a:lnTo>
                  <a:pt x="430486" y="194744"/>
                </a:lnTo>
                <a:lnTo>
                  <a:pt x="401129" y="208855"/>
                </a:lnTo>
                <a:lnTo>
                  <a:pt x="511955" y="350335"/>
                </a:lnTo>
                <a:lnTo>
                  <a:pt x="324007" y="241910"/>
                </a:lnTo>
                <a:lnTo>
                  <a:pt x="359851" y="226858"/>
                </a:lnTo>
                <a:lnTo>
                  <a:pt x="243073" y="157408"/>
                </a:lnTo>
                <a:lnTo>
                  <a:pt x="284919" y="135949"/>
                </a:lnTo>
                <a:lnTo>
                  <a:pt x="161620" y="63093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kern="0">
              <a:solidFill>
                <a:prstClr val="white"/>
              </a:solidFill>
              <a:latin typeface="Calibri" panose="020F0502020204030204"/>
              <a:ea typeface="ＭＳ Ｐゴシック"/>
            </a:endParaRPr>
          </a:p>
        </p:txBody>
      </p:sp>
      <p:sp>
        <p:nvSpPr>
          <p:cNvPr id="205" name="フリーフォーム: 図形 204">
            <a:extLst>
              <a:ext uri="{FF2B5EF4-FFF2-40B4-BE49-F238E27FC236}">
                <a16:creationId xmlns:a16="http://schemas.microsoft.com/office/drawing/2014/main" id="{808490E4-EAF5-43F0-8329-9823D3152858}"/>
              </a:ext>
            </a:extLst>
          </p:cNvPr>
          <p:cNvSpPr/>
          <p:nvPr/>
        </p:nvSpPr>
        <p:spPr>
          <a:xfrm>
            <a:off x="6666769" y="1032241"/>
            <a:ext cx="2470776" cy="619456"/>
          </a:xfrm>
          <a:custGeom>
            <a:avLst/>
            <a:gdLst>
              <a:gd name="connsiteX0" fmla="*/ 248447 w 2470776"/>
              <a:gd name="connsiteY0" fmla="*/ 452437 h 619456"/>
              <a:gd name="connsiteX1" fmla="*/ 245988 w 2470776"/>
              <a:gd name="connsiteY1" fmla="*/ 484916 h 619456"/>
              <a:gd name="connsiteX2" fmla="*/ 423927 w 2470776"/>
              <a:gd name="connsiteY2" fmla="*/ 459678 h 619456"/>
              <a:gd name="connsiteX3" fmla="*/ 236053 w 2470776"/>
              <a:gd name="connsiteY3" fmla="*/ 568233 h 619456"/>
              <a:gd name="connsiteX4" fmla="*/ 240941 w 2470776"/>
              <a:gd name="connsiteY4" fmla="*/ 529665 h 619456"/>
              <a:gd name="connsiteX5" fmla="*/ 122406 w 2470776"/>
              <a:gd name="connsiteY5" fmla="*/ 596073 h 619456"/>
              <a:gd name="connsiteX6" fmla="*/ 124745 w 2470776"/>
              <a:gd name="connsiteY6" fmla="*/ 549104 h 619456"/>
              <a:gd name="connsiteX7" fmla="*/ 0 w 2470776"/>
              <a:gd name="connsiteY7" fmla="*/ 619456 h 619456"/>
              <a:gd name="connsiteX8" fmla="*/ 14065 w 2470776"/>
              <a:gd name="connsiteY8" fmla="*/ 468909 h 619456"/>
              <a:gd name="connsiteX9" fmla="*/ 135051 w 2470776"/>
              <a:gd name="connsiteY9" fmla="*/ 456581 h 619456"/>
              <a:gd name="connsiteX10" fmla="*/ 130444 w 2470776"/>
              <a:gd name="connsiteY10" fmla="*/ 487819 h 619456"/>
              <a:gd name="connsiteX11" fmla="*/ 2222330 w 2470776"/>
              <a:gd name="connsiteY11" fmla="*/ 452436 h 619456"/>
              <a:gd name="connsiteX12" fmla="*/ 2340332 w 2470776"/>
              <a:gd name="connsiteY12" fmla="*/ 487818 h 619456"/>
              <a:gd name="connsiteX13" fmla="*/ 2335725 w 2470776"/>
              <a:gd name="connsiteY13" fmla="*/ 456580 h 619456"/>
              <a:gd name="connsiteX14" fmla="*/ 2456711 w 2470776"/>
              <a:gd name="connsiteY14" fmla="*/ 468908 h 619456"/>
              <a:gd name="connsiteX15" fmla="*/ 2470776 w 2470776"/>
              <a:gd name="connsiteY15" fmla="*/ 619455 h 619456"/>
              <a:gd name="connsiteX16" fmla="*/ 2346031 w 2470776"/>
              <a:gd name="connsiteY16" fmla="*/ 549103 h 619456"/>
              <a:gd name="connsiteX17" fmla="*/ 2348371 w 2470776"/>
              <a:gd name="connsiteY17" fmla="*/ 596072 h 619456"/>
              <a:gd name="connsiteX18" fmla="*/ 2229835 w 2470776"/>
              <a:gd name="connsiteY18" fmla="*/ 529664 h 619456"/>
              <a:gd name="connsiteX19" fmla="*/ 2234723 w 2470776"/>
              <a:gd name="connsiteY19" fmla="*/ 568232 h 619456"/>
              <a:gd name="connsiteX20" fmla="*/ 2046849 w 2470776"/>
              <a:gd name="connsiteY20" fmla="*/ 459677 h 619456"/>
              <a:gd name="connsiteX21" fmla="*/ 2224788 w 2470776"/>
              <a:gd name="connsiteY21" fmla="*/ 484915 h 619456"/>
              <a:gd name="connsiteX22" fmla="*/ 2220354 w 2470776"/>
              <a:gd name="connsiteY22" fmla="*/ 0 h 619456"/>
              <a:gd name="connsiteX23" fmla="*/ 2357763 w 2470776"/>
              <a:gd name="connsiteY23" fmla="*/ 63093 h 619456"/>
              <a:gd name="connsiteX24" fmla="*/ 2234465 w 2470776"/>
              <a:gd name="connsiteY24" fmla="*/ 135949 h 619456"/>
              <a:gd name="connsiteX25" fmla="*/ 2276310 w 2470776"/>
              <a:gd name="connsiteY25" fmla="*/ 157408 h 619456"/>
              <a:gd name="connsiteX26" fmla="*/ 2159532 w 2470776"/>
              <a:gd name="connsiteY26" fmla="*/ 226858 h 619456"/>
              <a:gd name="connsiteX27" fmla="*/ 2195376 w 2470776"/>
              <a:gd name="connsiteY27" fmla="*/ 241910 h 619456"/>
              <a:gd name="connsiteX28" fmla="*/ 2007428 w 2470776"/>
              <a:gd name="connsiteY28" fmla="*/ 350335 h 619456"/>
              <a:gd name="connsiteX29" fmla="*/ 2118254 w 2470776"/>
              <a:gd name="connsiteY29" fmla="*/ 208855 h 619456"/>
              <a:gd name="connsiteX30" fmla="*/ 2088897 w 2470776"/>
              <a:gd name="connsiteY30" fmla="*/ 194744 h 619456"/>
              <a:gd name="connsiteX31" fmla="*/ 2178541 w 2470776"/>
              <a:gd name="connsiteY31" fmla="*/ 110242 h 619456"/>
              <a:gd name="connsiteX32" fmla="*/ 2149184 w 2470776"/>
              <a:gd name="connsiteY32" fmla="*/ 98613 h 619456"/>
              <a:gd name="connsiteX33" fmla="*/ 299029 w 2470776"/>
              <a:gd name="connsiteY33" fmla="*/ 0 h 619456"/>
              <a:gd name="connsiteX34" fmla="*/ 370199 w 2470776"/>
              <a:gd name="connsiteY34" fmla="*/ 98613 h 619456"/>
              <a:gd name="connsiteX35" fmla="*/ 340842 w 2470776"/>
              <a:gd name="connsiteY35" fmla="*/ 110242 h 619456"/>
              <a:gd name="connsiteX36" fmla="*/ 430486 w 2470776"/>
              <a:gd name="connsiteY36" fmla="*/ 194744 h 619456"/>
              <a:gd name="connsiteX37" fmla="*/ 401129 w 2470776"/>
              <a:gd name="connsiteY37" fmla="*/ 208855 h 619456"/>
              <a:gd name="connsiteX38" fmla="*/ 511955 w 2470776"/>
              <a:gd name="connsiteY38" fmla="*/ 350335 h 619456"/>
              <a:gd name="connsiteX39" fmla="*/ 324007 w 2470776"/>
              <a:gd name="connsiteY39" fmla="*/ 241910 h 619456"/>
              <a:gd name="connsiteX40" fmla="*/ 359851 w 2470776"/>
              <a:gd name="connsiteY40" fmla="*/ 226858 h 619456"/>
              <a:gd name="connsiteX41" fmla="*/ 243073 w 2470776"/>
              <a:gd name="connsiteY41" fmla="*/ 157408 h 619456"/>
              <a:gd name="connsiteX42" fmla="*/ 284919 w 2470776"/>
              <a:gd name="connsiteY42" fmla="*/ 135949 h 619456"/>
              <a:gd name="connsiteX43" fmla="*/ 161620 w 2470776"/>
              <a:gd name="connsiteY43" fmla="*/ 63093 h 619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470776" h="619456">
                <a:moveTo>
                  <a:pt x="248447" y="452437"/>
                </a:moveTo>
                <a:lnTo>
                  <a:pt x="245988" y="484916"/>
                </a:lnTo>
                <a:lnTo>
                  <a:pt x="423927" y="459678"/>
                </a:lnTo>
                <a:lnTo>
                  <a:pt x="236053" y="568233"/>
                </a:lnTo>
                <a:lnTo>
                  <a:pt x="240941" y="529665"/>
                </a:lnTo>
                <a:lnTo>
                  <a:pt x="122406" y="596073"/>
                </a:lnTo>
                <a:lnTo>
                  <a:pt x="124745" y="549104"/>
                </a:lnTo>
                <a:lnTo>
                  <a:pt x="0" y="619456"/>
                </a:lnTo>
                <a:lnTo>
                  <a:pt x="14065" y="468909"/>
                </a:lnTo>
                <a:lnTo>
                  <a:pt x="135051" y="456581"/>
                </a:lnTo>
                <a:lnTo>
                  <a:pt x="130444" y="487819"/>
                </a:lnTo>
                <a:close/>
                <a:moveTo>
                  <a:pt x="2222330" y="452436"/>
                </a:moveTo>
                <a:lnTo>
                  <a:pt x="2340332" y="487818"/>
                </a:lnTo>
                <a:lnTo>
                  <a:pt x="2335725" y="456580"/>
                </a:lnTo>
                <a:lnTo>
                  <a:pt x="2456711" y="468908"/>
                </a:lnTo>
                <a:lnTo>
                  <a:pt x="2470776" y="619455"/>
                </a:lnTo>
                <a:lnTo>
                  <a:pt x="2346031" y="549103"/>
                </a:lnTo>
                <a:lnTo>
                  <a:pt x="2348371" y="596072"/>
                </a:lnTo>
                <a:lnTo>
                  <a:pt x="2229835" y="529664"/>
                </a:lnTo>
                <a:lnTo>
                  <a:pt x="2234723" y="568232"/>
                </a:lnTo>
                <a:lnTo>
                  <a:pt x="2046849" y="459677"/>
                </a:lnTo>
                <a:lnTo>
                  <a:pt x="2224788" y="484915"/>
                </a:lnTo>
                <a:close/>
                <a:moveTo>
                  <a:pt x="2220354" y="0"/>
                </a:moveTo>
                <a:lnTo>
                  <a:pt x="2357763" y="63093"/>
                </a:lnTo>
                <a:lnTo>
                  <a:pt x="2234465" y="135949"/>
                </a:lnTo>
                <a:lnTo>
                  <a:pt x="2276310" y="157408"/>
                </a:lnTo>
                <a:lnTo>
                  <a:pt x="2159532" y="226858"/>
                </a:lnTo>
                <a:lnTo>
                  <a:pt x="2195376" y="241910"/>
                </a:lnTo>
                <a:lnTo>
                  <a:pt x="2007428" y="350335"/>
                </a:lnTo>
                <a:lnTo>
                  <a:pt x="2118254" y="208855"/>
                </a:lnTo>
                <a:lnTo>
                  <a:pt x="2088897" y="194744"/>
                </a:lnTo>
                <a:lnTo>
                  <a:pt x="2178541" y="110242"/>
                </a:lnTo>
                <a:lnTo>
                  <a:pt x="2149184" y="98613"/>
                </a:lnTo>
                <a:close/>
                <a:moveTo>
                  <a:pt x="299029" y="0"/>
                </a:moveTo>
                <a:lnTo>
                  <a:pt x="370199" y="98613"/>
                </a:lnTo>
                <a:lnTo>
                  <a:pt x="340842" y="110242"/>
                </a:lnTo>
                <a:lnTo>
                  <a:pt x="430486" y="194744"/>
                </a:lnTo>
                <a:lnTo>
                  <a:pt x="401129" y="208855"/>
                </a:lnTo>
                <a:lnTo>
                  <a:pt x="511955" y="350335"/>
                </a:lnTo>
                <a:lnTo>
                  <a:pt x="324007" y="241910"/>
                </a:lnTo>
                <a:lnTo>
                  <a:pt x="359851" y="226858"/>
                </a:lnTo>
                <a:lnTo>
                  <a:pt x="243073" y="157408"/>
                </a:lnTo>
                <a:lnTo>
                  <a:pt x="284919" y="135949"/>
                </a:lnTo>
                <a:lnTo>
                  <a:pt x="161620" y="63093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kern="0">
              <a:solidFill>
                <a:prstClr val="white"/>
              </a:solidFill>
              <a:latin typeface="Calibri" panose="020F0502020204030204"/>
              <a:ea typeface="ＭＳ Ｐゴシック"/>
            </a:endParaRPr>
          </a:p>
        </p:txBody>
      </p:sp>
      <p:sp>
        <p:nvSpPr>
          <p:cNvPr id="220" name="フリーフォーム: 図形 219">
            <a:extLst>
              <a:ext uri="{FF2B5EF4-FFF2-40B4-BE49-F238E27FC236}">
                <a16:creationId xmlns:a16="http://schemas.microsoft.com/office/drawing/2014/main" id="{21BFA624-3ACD-4BE6-A33B-6AEC0074EC3E}"/>
              </a:ext>
            </a:extLst>
          </p:cNvPr>
          <p:cNvSpPr/>
          <p:nvPr/>
        </p:nvSpPr>
        <p:spPr>
          <a:xfrm>
            <a:off x="767619" y="3959591"/>
            <a:ext cx="2470776" cy="619456"/>
          </a:xfrm>
          <a:custGeom>
            <a:avLst/>
            <a:gdLst>
              <a:gd name="connsiteX0" fmla="*/ 248447 w 2470776"/>
              <a:gd name="connsiteY0" fmla="*/ 452437 h 619456"/>
              <a:gd name="connsiteX1" fmla="*/ 245988 w 2470776"/>
              <a:gd name="connsiteY1" fmla="*/ 484916 h 619456"/>
              <a:gd name="connsiteX2" fmla="*/ 423927 w 2470776"/>
              <a:gd name="connsiteY2" fmla="*/ 459678 h 619456"/>
              <a:gd name="connsiteX3" fmla="*/ 236053 w 2470776"/>
              <a:gd name="connsiteY3" fmla="*/ 568233 h 619456"/>
              <a:gd name="connsiteX4" fmla="*/ 240941 w 2470776"/>
              <a:gd name="connsiteY4" fmla="*/ 529665 h 619456"/>
              <a:gd name="connsiteX5" fmla="*/ 122406 w 2470776"/>
              <a:gd name="connsiteY5" fmla="*/ 596073 h 619456"/>
              <a:gd name="connsiteX6" fmla="*/ 124745 w 2470776"/>
              <a:gd name="connsiteY6" fmla="*/ 549104 h 619456"/>
              <a:gd name="connsiteX7" fmla="*/ 0 w 2470776"/>
              <a:gd name="connsiteY7" fmla="*/ 619456 h 619456"/>
              <a:gd name="connsiteX8" fmla="*/ 14065 w 2470776"/>
              <a:gd name="connsiteY8" fmla="*/ 468909 h 619456"/>
              <a:gd name="connsiteX9" fmla="*/ 135051 w 2470776"/>
              <a:gd name="connsiteY9" fmla="*/ 456581 h 619456"/>
              <a:gd name="connsiteX10" fmla="*/ 130444 w 2470776"/>
              <a:gd name="connsiteY10" fmla="*/ 487819 h 619456"/>
              <a:gd name="connsiteX11" fmla="*/ 2222330 w 2470776"/>
              <a:gd name="connsiteY11" fmla="*/ 452436 h 619456"/>
              <a:gd name="connsiteX12" fmla="*/ 2340332 w 2470776"/>
              <a:gd name="connsiteY12" fmla="*/ 487818 h 619456"/>
              <a:gd name="connsiteX13" fmla="*/ 2335725 w 2470776"/>
              <a:gd name="connsiteY13" fmla="*/ 456580 h 619456"/>
              <a:gd name="connsiteX14" fmla="*/ 2456711 w 2470776"/>
              <a:gd name="connsiteY14" fmla="*/ 468908 h 619456"/>
              <a:gd name="connsiteX15" fmla="*/ 2470776 w 2470776"/>
              <a:gd name="connsiteY15" fmla="*/ 619455 h 619456"/>
              <a:gd name="connsiteX16" fmla="*/ 2346031 w 2470776"/>
              <a:gd name="connsiteY16" fmla="*/ 549103 h 619456"/>
              <a:gd name="connsiteX17" fmla="*/ 2348371 w 2470776"/>
              <a:gd name="connsiteY17" fmla="*/ 596072 h 619456"/>
              <a:gd name="connsiteX18" fmla="*/ 2229835 w 2470776"/>
              <a:gd name="connsiteY18" fmla="*/ 529664 h 619456"/>
              <a:gd name="connsiteX19" fmla="*/ 2234723 w 2470776"/>
              <a:gd name="connsiteY19" fmla="*/ 568232 h 619456"/>
              <a:gd name="connsiteX20" fmla="*/ 2046849 w 2470776"/>
              <a:gd name="connsiteY20" fmla="*/ 459677 h 619456"/>
              <a:gd name="connsiteX21" fmla="*/ 2224788 w 2470776"/>
              <a:gd name="connsiteY21" fmla="*/ 484915 h 619456"/>
              <a:gd name="connsiteX22" fmla="*/ 2220354 w 2470776"/>
              <a:gd name="connsiteY22" fmla="*/ 0 h 619456"/>
              <a:gd name="connsiteX23" fmla="*/ 2357763 w 2470776"/>
              <a:gd name="connsiteY23" fmla="*/ 63093 h 619456"/>
              <a:gd name="connsiteX24" fmla="*/ 2234465 w 2470776"/>
              <a:gd name="connsiteY24" fmla="*/ 135949 h 619456"/>
              <a:gd name="connsiteX25" fmla="*/ 2276310 w 2470776"/>
              <a:gd name="connsiteY25" fmla="*/ 157408 h 619456"/>
              <a:gd name="connsiteX26" fmla="*/ 2159532 w 2470776"/>
              <a:gd name="connsiteY26" fmla="*/ 226858 h 619456"/>
              <a:gd name="connsiteX27" fmla="*/ 2195376 w 2470776"/>
              <a:gd name="connsiteY27" fmla="*/ 241910 h 619456"/>
              <a:gd name="connsiteX28" fmla="*/ 2007428 w 2470776"/>
              <a:gd name="connsiteY28" fmla="*/ 350335 h 619456"/>
              <a:gd name="connsiteX29" fmla="*/ 2118254 w 2470776"/>
              <a:gd name="connsiteY29" fmla="*/ 208855 h 619456"/>
              <a:gd name="connsiteX30" fmla="*/ 2088897 w 2470776"/>
              <a:gd name="connsiteY30" fmla="*/ 194744 h 619456"/>
              <a:gd name="connsiteX31" fmla="*/ 2178541 w 2470776"/>
              <a:gd name="connsiteY31" fmla="*/ 110242 h 619456"/>
              <a:gd name="connsiteX32" fmla="*/ 2149184 w 2470776"/>
              <a:gd name="connsiteY32" fmla="*/ 98613 h 619456"/>
              <a:gd name="connsiteX33" fmla="*/ 299029 w 2470776"/>
              <a:gd name="connsiteY33" fmla="*/ 0 h 619456"/>
              <a:gd name="connsiteX34" fmla="*/ 370199 w 2470776"/>
              <a:gd name="connsiteY34" fmla="*/ 98613 h 619456"/>
              <a:gd name="connsiteX35" fmla="*/ 340842 w 2470776"/>
              <a:gd name="connsiteY35" fmla="*/ 110242 h 619456"/>
              <a:gd name="connsiteX36" fmla="*/ 430486 w 2470776"/>
              <a:gd name="connsiteY36" fmla="*/ 194744 h 619456"/>
              <a:gd name="connsiteX37" fmla="*/ 401129 w 2470776"/>
              <a:gd name="connsiteY37" fmla="*/ 208855 h 619456"/>
              <a:gd name="connsiteX38" fmla="*/ 511955 w 2470776"/>
              <a:gd name="connsiteY38" fmla="*/ 350335 h 619456"/>
              <a:gd name="connsiteX39" fmla="*/ 324007 w 2470776"/>
              <a:gd name="connsiteY39" fmla="*/ 241910 h 619456"/>
              <a:gd name="connsiteX40" fmla="*/ 359851 w 2470776"/>
              <a:gd name="connsiteY40" fmla="*/ 226858 h 619456"/>
              <a:gd name="connsiteX41" fmla="*/ 243073 w 2470776"/>
              <a:gd name="connsiteY41" fmla="*/ 157408 h 619456"/>
              <a:gd name="connsiteX42" fmla="*/ 284919 w 2470776"/>
              <a:gd name="connsiteY42" fmla="*/ 135949 h 619456"/>
              <a:gd name="connsiteX43" fmla="*/ 161620 w 2470776"/>
              <a:gd name="connsiteY43" fmla="*/ 63093 h 619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470776" h="619456">
                <a:moveTo>
                  <a:pt x="248447" y="452437"/>
                </a:moveTo>
                <a:lnTo>
                  <a:pt x="245988" y="484916"/>
                </a:lnTo>
                <a:lnTo>
                  <a:pt x="423927" y="459678"/>
                </a:lnTo>
                <a:lnTo>
                  <a:pt x="236053" y="568233"/>
                </a:lnTo>
                <a:lnTo>
                  <a:pt x="240941" y="529665"/>
                </a:lnTo>
                <a:lnTo>
                  <a:pt x="122406" y="596073"/>
                </a:lnTo>
                <a:lnTo>
                  <a:pt x="124745" y="549104"/>
                </a:lnTo>
                <a:lnTo>
                  <a:pt x="0" y="619456"/>
                </a:lnTo>
                <a:lnTo>
                  <a:pt x="14065" y="468909"/>
                </a:lnTo>
                <a:lnTo>
                  <a:pt x="135051" y="456581"/>
                </a:lnTo>
                <a:lnTo>
                  <a:pt x="130444" y="487819"/>
                </a:lnTo>
                <a:close/>
                <a:moveTo>
                  <a:pt x="2222330" y="452436"/>
                </a:moveTo>
                <a:lnTo>
                  <a:pt x="2340332" y="487818"/>
                </a:lnTo>
                <a:lnTo>
                  <a:pt x="2335725" y="456580"/>
                </a:lnTo>
                <a:lnTo>
                  <a:pt x="2456711" y="468908"/>
                </a:lnTo>
                <a:lnTo>
                  <a:pt x="2470776" y="619455"/>
                </a:lnTo>
                <a:lnTo>
                  <a:pt x="2346031" y="549103"/>
                </a:lnTo>
                <a:lnTo>
                  <a:pt x="2348371" y="596072"/>
                </a:lnTo>
                <a:lnTo>
                  <a:pt x="2229835" y="529664"/>
                </a:lnTo>
                <a:lnTo>
                  <a:pt x="2234723" y="568232"/>
                </a:lnTo>
                <a:lnTo>
                  <a:pt x="2046849" y="459677"/>
                </a:lnTo>
                <a:lnTo>
                  <a:pt x="2224788" y="484915"/>
                </a:lnTo>
                <a:close/>
                <a:moveTo>
                  <a:pt x="2220354" y="0"/>
                </a:moveTo>
                <a:lnTo>
                  <a:pt x="2357763" y="63093"/>
                </a:lnTo>
                <a:lnTo>
                  <a:pt x="2234465" y="135949"/>
                </a:lnTo>
                <a:lnTo>
                  <a:pt x="2276310" y="157408"/>
                </a:lnTo>
                <a:lnTo>
                  <a:pt x="2159532" y="226858"/>
                </a:lnTo>
                <a:lnTo>
                  <a:pt x="2195376" y="241910"/>
                </a:lnTo>
                <a:lnTo>
                  <a:pt x="2007428" y="350335"/>
                </a:lnTo>
                <a:lnTo>
                  <a:pt x="2118254" y="208855"/>
                </a:lnTo>
                <a:lnTo>
                  <a:pt x="2088897" y="194744"/>
                </a:lnTo>
                <a:lnTo>
                  <a:pt x="2178541" y="110242"/>
                </a:lnTo>
                <a:lnTo>
                  <a:pt x="2149184" y="98613"/>
                </a:lnTo>
                <a:close/>
                <a:moveTo>
                  <a:pt x="299029" y="0"/>
                </a:moveTo>
                <a:lnTo>
                  <a:pt x="370199" y="98613"/>
                </a:lnTo>
                <a:lnTo>
                  <a:pt x="340842" y="110242"/>
                </a:lnTo>
                <a:lnTo>
                  <a:pt x="430486" y="194744"/>
                </a:lnTo>
                <a:lnTo>
                  <a:pt x="401129" y="208855"/>
                </a:lnTo>
                <a:lnTo>
                  <a:pt x="511955" y="350335"/>
                </a:lnTo>
                <a:lnTo>
                  <a:pt x="324007" y="241910"/>
                </a:lnTo>
                <a:lnTo>
                  <a:pt x="359851" y="226858"/>
                </a:lnTo>
                <a:lnTo>
                  <a:pt x="243073" y="157408"/>
                </a:lnTo>
                <a:lnTo>
                  <a:pt x="284919" y="135949"/>
                </a:lnTo>
                <a:lnTo>
                  <a:pt x="161620" y="63093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kern="0">
              <a:solidFill>
                <a:prstClr val="white"/>
              </a:solidFill>
              <a:latin typeface="Calibri" panose="020F0502020204030204"/>
              <a:ea typeface="ＭＳ Ｐゴシック"/>
            </a:endParaRPr>
          </a:p>
        </p:txBody>
      </p:sp>
      <p:sp>
        <p:nvSpPr>
          <p:cNvPr id="222" name="フリーフォーム: 図形 221">
            <a:extLst>
              <a:ext uri="{FF2B5EF4-FFF2-40B4-BE49-F238E27FC236}">
                <a16:creationId xmlns:a16="http://schemas.microsoft.com/office/drawing/2014/main" id="{BD459738-E877-430E-A91F-5563875BB813}"/>
              </a:ext>
            </a:extLst>
          </p:cNvPr>
          <p:cNvSpPr/>
          <p:nvPr/>
        </p:nvSpPr>
        <p:spPr>
          <a:xfrm>
            <a:off x="3739419" y="3959591"/>
            <a:ext cx="2470776" cy="619456"/>
          </a:xfrm>
          <a:custGeom>
            <a:avLst/>
            <a:gdLst>
              <a:gd name="connsiteX0" fmla="*/ 248447 w 2470776"/>
              <a:gd name="connsiteY0" fmla="*/ 452437 h 619456"/>
              <a:gd name="connsiteX1" fmla="*/ 245988 w 2470776"/>
              <a:gd name="connsiteY1" fmla="*/ 484916 h 619456"/>
              <a:gd name="connsiteX2" fmla="*/ 423927 w 2470776"/>
              <a:gd name="connsiteY2" fmla="*/ 459678 h 619456"/>
              <a:gd name="connsiteX3" fmla="*/ 236053 w 2470776"/>
              <a:gd name="connsiteY3" fmla="*/ 568233 h 619456"/>
              <a:gd name="connsiteX4" fmla="*/ 240941 w 2470776"/>
              <a:gd name="connsiteY4" fmla="*/ 529665 h 619456"/>
              <a:gd name="connsiteX5" fmla="*/ 122406 w 2470776"/>
              <a:gd name="connsiteY5" fmla="*/ 596073 h 619456"/>
              <a:gd name="connsiteX6" fmla="*/ 124745 w 2470776"/>
              <a:gd name="connsiteY6" fmla="*/ 549104 h 619456"/>
              <a:gd name="connsiteX7" fmla="*/ 0 w 2470776"/>
              <a:gd name="connsiteY7" fmla="*/ 619456 h 619456"/>
              <a:gd name="connsiteX8" fmla="*/ 14065 w 2470776"/>
              <a:gd name="connsiteY8" fmla="*/ 468909 h 619456"/>
              <a:gd name="connsiteX9" fmla="*/ 135051 w 2470776"/>
              <a:gd name="connsiteY9" fmla="*/ 456581 h 619456"/>
              <a:gd name="connsiteX10" fmla="*/ 130444 w 2470776"/>
              <a:gd name="connsiteY10" fmla="*/ 487819 h 619456"/>
              <a:gd name="connsiteX11" fmla="*/ 2222330 w 2470776"/>
              <a:gd name="connsiteY11" fmla="*/ 452436 h 619456"/>
              <a:gd name="connsiteX12" fmla="*/ 2340332 w 2470776"/>
              <a:gd name="connsiteY12" fmla="*/ 487818 h 619456"/>
              <a:gd name="connsiteX13" fmla="*/ 2335725 w 2470776"/>
              <a:gd name="connsiteY13" fmla="*/ 456580 h 619456"/>
              <a:gd name="connsiteX14" fmla="*/ 2456711 w 2470776"/>
              <a:gd name="connsiteY14" fmla="*/ 468908 h 619456"/>
              <a:gd name="connsiteX15" fmla="*/ 2470776 w 2470776"/>
              <a:gd name="connsiteY15" fmla="*/ 619455 h 619456"/>
              <a:gd name="connsiteX16" fmla="*/ 2346031 w 2470776"/>
              <a:gd name="connsiteY16" fmla="*/ 549103 h 619456"/>
              <a:gd name="connsiteX17" fmla="*/ 2348371 w 2470776"/>
              <a:gd name="connsiteY17" fmla="*/ 596072 h 619456"/>
              <a:gd name="connsiteX18" fmla="*/ 2229835 w 2470776"/>
              <a:gd name="connsiteY18" fmla="*/ 529664 h 619456"/>
              <a:gd name="connsiteX19" fmla="*/ 2234723 w 2470776"/>
              <a:gd name="connsiteY19" fmla="*/ 568232 h 619456"/>
              <a:gd name="connsiteX20" fmla="*/ 2046849 w 2470776"/>
              <a:gd name="connsiteY20" fmla="*/ 459677 h 619456"/>
              <a:gd name="connsiteX21" fmla="*/ 2224788 w 2470776"/>
              <a:gd name="connsiteY21" fmla="*/ 484915 h 619456"/>
              <a:gd name="connsiteX22" fmla="*/ 2220354 w 2470776"/>
              <a:gd name="connsiteY22" fmla="*/ 0 h 619456"/>
              <a:gd name="connsiteX23" fmla="*/ 2357763 w 2470776"/>
              <a:gd name="connsiteY23" fmla="*/ 63093 h 619456"/>
              <a:gd name="connsiteX24" fmla="*/ 2234465 w 2470776"/>
              <a:gd name="connsiteY24" fmla="*/ 135949 h 619456"/>
              <a:gd name="connsiteX25" fmla="*/ 2276310 w 2470776"/>
              <a:gd name="connsiteY25" fmla="*/ 157408 h 619456"/>
              <a:gd name="connsiteX26" fmla="*/ 2159532 w 2470776"/>
              <a:gd name="connsiteY26" fmla="*/ 226858 h 619456"/>
              <a:gd name="connsiteX27" fmla="*/ 2195376 w 2470776"/>
              <a:gd name="connsiteY27" fmla="*/ 241910 h 619456"/>
              <a:gd name="connsiteX28" fmla="*/ 2007428 w 2470776"/>
              <a:gd name="connsiteY28" fmla="*/ 350335 h 619456"/>
              <a:gd name="connsiteX29" fmla="*/ 2118254 w 2470776"/>
              <a:gd name="connsiteY29" fmla="*/ 208855 h 619456"/>
              <a:gd name="connsiteX30" fmla="*/ 2088897 w 2470776"/>
              <a:gd name="connsiteY30" fmla="*/ 194744 h 619456"/>
              <a:gd name="connsiteX31" fmla="*/ 2178541 w 2470776"/>
              <a:gd name="connsiteY31" fmla="*/ 110242 h 619456"/>
              <a:gd name="connsiteX32" fmla="*/ 2149184 w 2470776"/>
              <a:gd name="connsiteY32" fmla="*/ 98613 h 619456"/>
              <a:gd name="connsiteX33" fmla="*/ 299029 w 2470776"/>
              <a:gd name="connsiteY33" fmla="*/ 0 h 619456"/>
              <a:gd name="connsiteX34" fmla="*/ 370199 w 2470776"/>
              <a:gd name="connsiteY34" fmla="*/ 98613 h 619456"/>
              <a:gd name="connsiteX35" fmla="*/ 340842 w 2470776"/>
              <a:gd name="connsiteY35" fmla="*/ 110242 h 619456"/>
              <a:gd name="connsiteX36" fmla="*/ 430486 w 2470776"/>
              <a:gd name="connsiteY36" fmla="*/ 194744 h 619456"/>
              <a:gd name="connsiteX37" fmla="*/ 401129 w 2470776"/>
              <a:gd name="connsiteY37" fmla="*/ 208855 h 619456"/>
              <a:gd name="connsiteX38" fmla="*/ 511955 w 2470776"/>
              <a:gd name="connsiteY38" fmla="*/ 350335 h 619456"/>
              <a:gd name="connsiteX39" fmla="*/ 324007 w 2470776"/>
              <a:gd name="connsiteY39" fmla="*/ 241910 h 619456"/>
              <a:gd name="connsiteX40" fmla="*/ 359851 w 2470776"/>
              <a:gd name="connsiteY40" fmla="*/ 226858 h 619456"/>
              <a:gd name="connsiteX41" fmla="*/ 243073 w 2470776"/>
              <a:gd name="connsiteY41" fmla="*/ 157408 h 619456"/>
              <a:gd name="connsiteX42" fmla="*/ 284919 w 2470776"/>
              <a:gd name="connsiteY42" fmla="*/ 135949 h 619456"/>
              <a:gd name="connsiteX43" fmla="*/ 161620 w 2470776"/>
              <a:gd name="connsiteY43" fmla="*/ 63093 h 619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470776" h="619456">
                <a:moveTo>
                  <a:pt x="248447" y="452437"/>
                </a:moveTo>
                <a:lnTo>
                  <a:pt x="245988" y="484916"/>
                </a:lnTo>
                <a:lnTo>
                  <a:pt x="423927" y="459678"/>
                </a:lnTo>
                <a:lnTo>
                  <a:pt x="236053" y="568233"/>
                </a:lnTo>
                <a:lnTo>
                  <a:pt x="240941" y="529665"/>
                </a:lnTo>
                <a:lnTo>
                  <a:pt x="122406" y="596073"/>
                </a:lnTo>
                <a:lnTo>
                  <a:pt x="124745" y="549104"/>
                </a:lnTo>
                <a:lnTo>
                  <a:pt x="0" y="619456"/>
                </a:lnTo>
                <a:lnTo>
                  <a:pt x="14065" y="468909"/>
                </a:lnTo>
                <a:lnTo>
                  <a:pt x="135051" y="456581"/>
                </a:lnTo>
                <a:lnTo>
                  <a:pt x="130444" y="487819"/>
                </a:lnTo>
                <a:close/>
                <a:moveTo>
                  <a:pt x="2222330" y="452436"/>
                </a:moveTo>
                <a:lnTo>
                  <a:pt x="2340332" y="487818"/>
                </a:lnTo>
                <a:lnTo>
                  <a:pt x="2335725" y="456580"/>
                </a:lnTo>
                <a:lnTo>
                  <a:pt x="2456711" y="468908"/>
                </a:lnTo>
                <a:lnTo>
                  <a:pt x="2470776" y="619455"/>
                </a:lnTo>
                <a:lnTo>
                  <a:pt x="2346031" y="549103"/>
                </a:lnTo>
                <a:lnTo>
                  <a:pt x="2348371" y="596072"/>
                </a:lnTo>
                <a:lnTo>
                  <a:pt x="2229835" y="529664"/>
                </a:lnTo>
                <a:lnTo>
                  <a:pt x="2234723" y="568232"/>
                </a:lnTo>
                <a:lnTo>
                  <a:pt x="2046849" y="459677"/>
                </a:lnTo>
                <a:lnTo>
                  <a:pt x="2224788" y="484915"/>
                </a:lnTo>
                <a:close/>
                <a:moveTo>
                  <a:pt x="2220354" y="0"/>
                </a:moveTo>
                <a:lnTo>
                  <a:pt x="2357763" y="63093"/>
                </a:lnTo>
                <a:lnTo>
                  <a:pt x="2234465" y="135949"/>
                </a:lnTo>
                <a:lnTo>
                  <a:pt x="2276310" y="157408"/>
                </a:lnTo>
                <a:lnTo>
                  <a:pt x="2159532" y="226858"/>
                </a:lnTo>
                <a:lnTo>
                  <a:pt x="2195376" y="241910"/>
                </a:lnTo>
                <a:lnTo>
                  <a:pt x="2007428" y="350335"/>
                </a:lnTo>
                <a:lnTo>
                  <a:pt x="2118254" y="208855"/>
                </a:lnTo>
                <a:lnTo>
                  <a:pt x="2088897" y="194744"/>
                </a:lnTo>
                <a:lnTo>
                  <a:pt x="2178541" y="110242"/>
                </a:lnTo>
                <a:lnTo>
                  <a:pt x="2149184" y="98613"/>
                </a:lnTo>
                <a:close/>
                <a:moveTo>
                  <a:pt x="299029" y="0"/>
                </a:moveTo>
                <a:lnTo>
                  <a:pt x="370199" y="98613"/>
                </a:lnTo>
                <a:lnTo>
                  <a:pt x="340842" y="110242"/>
                </a:lnTo>
                <a:lnTo>
                  <a:pt x="430486" y="194744"/>
                </a:lnTo>
                <a:lnTo>
                  <a:pt x="401129" y="208855"/>
                </a:lnTo>
                <a:lnTo>
                  <a:pt x="511955" y="350335"/>
                </a:lnTo>
                <a:lnTo>
                  <a:pt x="324007" y="241910"/>
                </a:lnTo>
                <a:lnTo>
                  <a:pt x="359851" y="226858"/>
                </a:lnTo>
                <a:lnTo>
                  <a:pt x="243073" y="157408"/>
                </a:lnTo>
                <a:lnTo>
                  <a:pt x="284919" y="135949"/>
                </a:lnTo>
                <a:lnTo>
                  <a:pt x="161620" y="63093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kern="0">
              <a:solidFill>
                <a:prstClr val="white"/>
              </a:solidFill>
              <a:latin typeface="Calibri" panose="020F0502020204030204"/>
              <a:ea typeface="ＭＳ Ｐゴシック"/>
            </a:endParaRPr>
          </a:p>
        </p:txBody>
      </p:sp>
      <p:sp>
        <p:nvSpPr>
          <p:cNvPr id="224" name="フリーフォーム: 図形 223">
            <a:extLst>
              <a:ext uri="{FF2B5EF4-FFF2-40B4-BE49-F238E27FC236}">
                <a16:creationId xmlns:a16="http://schemas.microsoft.com/office/drawing/2014/main" id="{AAA87DE7-C9B3-4CEF-B5BE-8EB56B5A7403}"/>
              </a:ext>
            </a:extLst>
          </p:cNvPr>
          <p:cNvSpPr/>
          <p:nvPr/>
        </p:nvSpPr>
        <p:spPr>
          <a:xfrm>
            <a:off x="6666769" y="3959591"/>
            <a:ext cx="2470776" cy="619456"/>
          </a:xfrm>
          <a:custGeom>
            <a:avLst/>
            <a:gdLst>
              <a:gd name="connsiteX0" fmla="*/ 248447 w 2470776"/>
              <a:gd name="connsiteY0" fmla="*/ 452437 h 619456"/>
              <a:gd name="connsiteX1" fmla="*/ 245988 w 2470776"/>
              <a:gd name="connsiteY1" fmla="*/ 484916 h 619456"/>
              <a:gd name="connsiteX2" fmla="*/ 423927 w 2470776"/>
              <a:gd name="connsiteY2" fmla="*/ 459678 h 619456"/>
              <a:gd name="connsiteX3" fmla="*/ 236053 w 2470776"/>
              <a:gd name="connsiteY3" fmla="*/ 568233 h 619456"/>
              <a:gd name="connsiteX4" fmla="*/ 240941 w 2470776"/>
              <a:gd name="connsiteY4" fmla="*/ 529665 h 619456"/>
              <a:gd name="connsiteX5" fmla="*/ 122406 w 2470776"/>
              <a:gd name="connsiteY5" fmla="*/ 596073 h 619456"/>
              <a:gd name="connsiteX6" fmla="*/ 124745 w 2470776"/>
              <a:gd name="connsiteY6" fmla="*/ 549104 h 619456"/>
              <a:gd name="connsiteX7" fmla="*/ 0 w 2470776"/>
              <a:gd name="connsiteY7" fmla="*/ 619456 h 619456"/>
              <a:gd name="connsiteX8" fmla="*/ 14065 w 2470776"/>
              <a:gd name="connsiteY8" fmla="*/ 468909 h 619456"/>
              <a:gd name="connsiteX9" fmla="*/ 135051 w 2470776"/>
              <a:gd name="connsiteY9" fmla="*/ 456581 h 619456"/>
              <a:gd name="connsiteX10" fmla="*/ 130444 w 2470776"/>
              <a:gd name="connsiteY10" fmla="*/ 487819 h 619456"/>
              <a:gd name="connsiteX11" fmla="*/ 2222330 w 2470776"/>
              <a:gd name="connsiteY11" fmla="*/ 452436 h 619456"/>
              <a:gd name="connsiteX12" fmla="*/ 2340332 w 2470776"/>
              <a:gd name="connsiteY12" fmla="*/ 487818 h 619456"/>
              <a:gd name="connsiteX13" fmla="*/ 2335725 w 2470776"/>
              <a:gd name="connsiteY13" fmla="*/ 456580 h 619456"/>
              <a:gd name="connsiteX14" fmla="*/ 2456711 w 2470776"/>
              <a:gd name="connsiteY14" fmla="*/ 468908 h 619456"/>
              <a:gd name="connsiteX15" fmla="*/ 2470776 w 2470776"/>
              <a:gd name="connsiteY15" fmla="*/ 619455 h 619456"/>
              <a:gd name="connsiteX16" fmla="*/ 2346031 w 2470776"/>
              <a:gd name="connsiteY16" fmla="*/ 549103 h 619456"/>
              <a:gd name="connsiteX17" fmla="*/ 2348371 w 2470776"/>
              <a:gd name="connsiteY17" fmla="*/ 596072 h 619456"/>
              <a:gd name="connsiteX18" fmla="*/ 2229835 w 2470776"/>
              <a:gd name="connsiteY18" fmla="*/ 529664 h 619456"/>
              <a:gd name="connsiteX19" fmla="*/ 2234723 w 2470776"/>
              <a:gd name="connsiteY19" fmla="*/ 568232 h 619456"/>
              <a:gd name="connsiteX20" fmla="*/ 2046849 w 2470776"/>
              <a:gd name="connsiteY20" fmla="*/ 459677 h 619456"/>
              <a:gd name="connsiteX21" fmla="*/ 2224788 w 2470776"/>
              <a:gd name="connsiteY21" fmla="*/ 484915 h 619456"/>
              <a:gd name="connsiteX22" fmla="*/ 2220354 w 2470776"/>
              <a:gd name="connsiteY22" fmla="*/ 0 h 619456"/>
              <a:gd name="connsiteX23" fmla="*/ 2357763 w 2470776"/>
              <a:gd name="connsiteY23" fmla="*/ 63093 h 619456"/>
              <a:gd name="connsiteX24" fmla="*/ 2234465 w 2470776"/>
              <a:gd name="connsiteY24" fmla="*/ 135949 h 619456"/>
              <a:gd name="connsiteX25" fmla="*/ 2276310 w 2470776"/>
              <a:gd name="connsiteY25" fmla="*/ 157408 h 619456"/>
              <a:gd name="connsiteX26" fmla="*/ 2159532 w 2470776"/>
              <a:gd name="connsiteY26" fmla="*/ 226858 h 619456"/>
              <a:gd name="connsiteX27" fmla="*/ 2195376 w 2470776"/>
              <a:gd name="connsiteY27" fmla="*/ 241910 h 619456"/>
              <a:gd name="connsiteX28" fmla="*/ 2007428 w 2470776"/>
              <a:gd name="connsiteY28" fmla="*/ 350335 h 619456"/>
              <a:gd name="connsiteX29" fmla="*/ 2118254 w 2470776"/>
              <a:gd name="connsiteY29" fmla="*/ 208855 h 619456"/>
              <a:gd name="connsiteX30" fmla="*/ 2088897 w 2470776"/>
              <a:gd name="connsiteY30" fmla="*/ 194744 h 619456"/>
              <a:gd name="connsiteX31" fmla="*/ 2178541 w 2470776"/>
              <a:gd name="connsiteY31" fmla="*/ 110242 h 619456"/>
              <a:gd name="connsiteX32" fmla="*/ 2149184 w 2470776"/>
              <a:gd name="connsiteY32" fmla="*/ 98613 h 619456"/>
              <a:gd name="connsiteX33" fmla="*/ 299029 w 2470776"/>
              <a:gd name="connsiteY33" fmla="*/ 0 h 619456"/>
              <a:gd name="connsiteX34" fmla="*/ 370199 w 2470776"/>
              <a:gd name="connsiteY34" fmla="*/ 98613 h 619456"/>
              <a:gd name="connsiteX35" fmla="*/ 340842 w 2470776"/>
              <a:gd name="connsiteY35" fmla="*/ 110242 h 619456"/>
              <a:gd name="connsiteX36" fmla="*/ 430486 w 2470776"/>
              <a:gd name="connsiteY36" fmla="*/ 194744 h 619456"/>
              <a:gd name="connsiteX37" fmla="*/ 401129 w 2470776"/>
              <a:gd name="connsiteY37" fmla="*/ 208855 h 619456"/>
              <a:gd name="connsiteX38" fmla="*/ 511955 w 2470776"/>
              <a:gd name="connsiteY38" fmla="*/ 350335 h 619456"/>
              <a:gd name="connsiteX39" fmla="*/ 324007 w 2470776"/>
              <a:gd name="connsiteY39" fmla="*/ 241910 h 619456"/>
              <a:gd name="connsiteX40" fmla="*/ 359851 w 2470776"/>
              <a:gd name="connsiteY40" fmla="*/ 226858 h 619456"/>
              <a:gd name="connsiteX41" fmla="*/ 243073 w 2470776"/>
              <a:gd name="connsiteY41" fmla="*/ 157408 h 619456"/>
              <a:gd name="connsiteX42" fmla="*/ 284919 w 2470776"/>
              <a:gd name="connsiteY42" fmla="*/ 135949 h 619456"/>
              <a:gd name="connsiteX43" fmla="*/ 161620 w 2470776"/>
              <a:gd name="connsiteY43" fmla="*/ 63093 h 619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470776" h="619456">
                <a:moveTo>
                  <a:pt x="248447" y="452437"/>
                </a:moveTo>
                <a:lnTo>
                  <a:pt x="245988" y="484916"/>
                </a:lnTo>
                <a:lnTo>
                  <a:pt x="423927" y="459678"/>
                </a:lnTo>
                <a:lnTo>
                  <a:pt x="236053" y="568233"/>
                </a:lnTo>
                <a:lnTo>
                  <a:pt x="240941" y="529665"/>
                </a:lnTo>
                <a:lnTo>
                  <a:pt x="122406" y="596073"/>
                </a:lnTo>
                <a:lnTo>
                  <a:pt x="124745" y="549104"/>
                </a:lnTo>
                <a:lnTo>
                  <a:pt x="0" y="619456"/>
                </a:lnTo>
                <a:lnTo>
                  <a:pt x="14065" y="468909"/>
                </a:lnTo>
                <a:lnTo>
                  <a:pt x="135051" y="456581"/>
                </a:lnTo>
                <a:lnTo>
                  <a:pt x="130444" y="487819"/>
                </a:lnTo>
                <a:close/>
                <a:moveTo>
                  <a:pt x="2222330" y="452436"/>
                </a:moveTo>
                <a:lnTo>
                  <a:pt x="2340332" y="487818"/>
                </a:lnTo>
                <a:lnTo>
                  <a:pt x="2335725" y="456580"/>
                </a:lnTo>
                <a:lnTo>
                  <a:pt x="2456711" y="468908"/>
                </a:lnTo>
                <a:lnTo>
                  <a:pt x="2470776" y="619455"/>
                </a:lnTo>
                <a:lnTo>
                  <a:pt x="2346031" y="549103"/>
                </a:lnTo>
                <a:lnTo>
                  <a:pt x="2348371" y="596072"/>
                </a:lnTo>
                <a:lnTo>
                  <a:pt x="2229835" y="529664"/>
                </a:lnTo>
                <a:lnTo>
                  <a:pt x="2234723" y="568232"/>
                </a:lnTo>
                <a:lnTo>
                  <a:pt x="2046849" y="459677"/>
                </a:lnTo>
                <a:lnTo>
                  <a:pt x="2224788" y="484915"/>
                </a:lnTo>
                <a:close/>
                <a:moveTo>
                  <a:pt x="2220354" y="0"/>
                </a:moveTo>
                <a:lnTo>
                  <a:pt x="2357763" y="63093"/>
                </a:lnTo>
                <a:lnTo>
                  <a:pt x="2234465" y="135949"/>
                </a:lnTo>
                <a:lnTo>
                  <a:pt x="2276310" y="157408"/>
                </a:lnTo>
                <a:lnTo>
                  <a:pt x="2159532" y="226858"/>
                </a:lnTo>
                <a:lnTo>
                  <a:pt x="2195376" y="241910"/>
                </a:lnTo>
                <a:lnTo>
                  <a:pt x="2007428" y="350335"/>
                </a:lnTo>
                <a:lnTo>
                  <a:pt x="2118254" y="208855"/>
                </a:lnTo>
                <a:lnTo>
                  <a:pt x="2088897" y="194744"/>
                </a:lnTo>
                <a:lnTo>
                  <a:pt x="2178541" y="110242"/>
                </a:lnTo>
                <a:lnTo>
                  <a:pt x="2149184" y="98613"/>
                </a:lnTo>
                <a:close/>
                <a:moveTo>
                  <a:pt x="299029" y="0"/>
                </a:moveTo>
                <a:lnTo>
                  <a:pt x="370199" y="98613"/>
                </a:lnTo>
                <a:lnTo>
                  <a:pt x="340842" y="110242"/>
                </a:lnTo>
                <a:lnTo>
                  <a:pt x="430486" y="194744"/>
                </a:lnTo>
                <a:lnTo>
                  <a:pt x="401129" y="208855"/>
                </a:lnTo>
                <a:lnTo>
                  <a:pt x="511955" y="350335"/>
                </a:lnTo>
                <a:lnTo>
                  <a:pt x="324007" y="241910"/>
                </a:lnTo>
                <a:lnTo>
                  <a:pt x="359851" y="226858"/>
                </a:lnTo>
                <a:lnTo>
                  <a:pt x="243073" y="157408"/>
                </a:lnTo>
                <a:lnTo>
                  <a:pt x="284919" y="135949"/>
                </a:lnTo>
                <a:lnTo>
                  <a:pt x="161620" y="63093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kern="0">
              <a:solidFill>
                <a:prstClr val="white"/>
              </a:solidFill>
              <a:latin typeface="Calibri" panose="020F0502020204030204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5490781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CB36689-1B1D-48DE-9E13-48CC8205AF53}"/>
              </a:ext>
            </a:extLst>
          </p:cNvPr>
          <p:cNvGrpSpPr/>
          <p:nvPr/>
        </p:nvGrpSpPr>
        <p:grpSpPr>
          <a:xfrm>
            <a:off x="948815" y="1152474"/>
            <a:ext cx="2144217" cy="2379798"/>
            <a:chOff x="948815" y="1152474"/>
            <a:chExt cx="2144217" cy="2379798"/>
          </a:xfrm>
        </p:grpSpPr>
        <p:sp>
          <p:nvSpPr>
            <p:cNvPr id="43" name="円/楕円 177">
              <a:extLst>
                <a:ext uri="{FF2B5EF4-FFF2-40B4-BE49-F238E27FC236}">
                  <a16:creationId xmlns:a16="http://schemas.microsoft.com/office/drawing/2014/main" id="{E3D30D9A-8313-4264-8299-4E7FE878F419}"/>
                </a:ext>
              </a:extLst>
            </p:cNvPr>
            <p:cNvSpPr/>
            <p:nvPr/>
          </p:nvSpPr>
          <p:spPr>
            <a:xfrm rot="900000" flipH="1">
              <a:off x="2364334" y="1779075"/>
              <a:ext cx="219609" cy="342286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" name="円/楕円 175">
              <a:extLst>
                <a:ext uri="{FF2B5EF4-FFF2-40B4-BE49-F238E27FC236}">
                  <a16:creationId xmlns:a16="http://schemas.microsoft.com/office/drawing/2014/main" id="{28818498-881C-49B9-96AC-D2CBD7F00FBB}"/>
                </a:ext>
              </a:extLst>
            </p:cNvPr>
            <p:cNvSpPr/>
            <p:nvPr/>
          </p:nvSpPr>
          <p:spPr>
            <a:xfrm rot="20700000">
              <a:off x="1445453" y="1779075"/>
              <a:ext cx="219609" cy="342286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507E95E3-3D51-466C-8F7F-F09A4C12B170}"/>
                </a:ext>
              </a:extLst>
            </p:cNvPr>
            <p:cNvSpPr/>
            <p:nvPr/>
          </p:nvSpPr>
          <p:spPr>
            <a:xfrm flipH="1">
              <a:off x="1541951" y="1324951"/>
              <a:ext cx="945498" cy="1361658"/>
            </a:xfrm>
            <a:custGeom>
              <a:avLst/>
              <a:gdLst>
                <a:gd name="connsiteX0" fmla="*/ 472749 w 945498"/>
                <a:gd name="connsiteY0" fmla="*/ 0 h 1361658"/>
                <a:gd name="connsiteX1" fmla="*/ 0 w 945498"/>
                <a:gd name="connsiteY1" fmla="*/ 537072 h 1361658"/>
                <a:gd name="connsiteX2" fmla="*/ 288734 w 945498"/>
                <a:gd name="connsiteY2" fmla="*/ 1031938 h 1361658"/>
                <a:gd name="connsiteX3" fmla="*/ 349511 w 945498"/>
                <a:gd name="connsiteY3" fmla="*/ 1053372 h 1361658"/>
                <a:gd name="connsiteX4" fmla="*/ 336758 w 945498"/>
                <a:gd name="connsiteY4" fmla="*/ 1198695 h 1361658"/>
                <a:gd name="connsiteX5" fmla="*/ 205737 w 945498"/>
                <a:gd name="connsiteY5" fmla="*/ 1198695 h 1361658"/>
                <a:gd name="connsiteX6" fmla="*/ 199483 w 945498"/>
                <a:gd name="connsiteY6" fmla="*/ 1215771 h 1361658"/>
                <a:gd name="connsiteX7" fmla="*/ 464144 w 945498"/>
                <a:gd name="connsiteY7" fmla="*/ 1361658 h 1361658"/>
                <a:gd name="connsiteX8" fmla="*/ 728805 w 945498"/>
                <a:gd name="connsiteY8" fmla="*/ 1215771 h 1361658"/>
                <a:gd name="connsiteX9" fmla="*/ 722552 w 945498"/>
                <a:gd name="connsiteY9" fmla="*/ 1198695 h 1361658"/>
                <a:gd name="connsiteX10" fmla="*/ 588244 w 945498"/>
                <a:gd name="connsiteY10" fmla="*/ 1198695 h 1361658"/>
                <a:gd name="connsiteX11" fmla="*/ 576106 w 945498"/>
                <a:gd name="connsiteY11" fmla="*/ 1060383 h 1361658"/>
                <a:gd name="connsiteX12" fmla="*/ 656764 w 945498"/>
                <a:gd name="connsiteY12" fmla="*/ 1031938 h 1361658"/>
                <a:gd name="connsiteX13" fmla="*/ 945498 w 945498"/>
                <a:gd name="connsiteY13" fmla="*/ 537072 h 1361658"/>
                <a:gd name="connsiteX14" fmla="*/ 472749 w 945498"/>
                <a:gd name="connsiteY14" fmla="*/ 0 h 1361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45498" h="1361658">
                  <a:moveTo>
                    <a:pt x="472749" y="0"/>
                  </a:moveTo>
                  <a:cubicBezTo>
                    <a:pt x="211657" y="0"/>
                    <a:pt x="0" y="240455"/>
                    <a:pt x="0" y="537072"/>
                  </a:cubicBezTo>
                  <a:cubicBezTo>
                    <a:pt x="0" y="759535"/>
                    <a:pt x="119057" y="950406"/>
                    <a:pt x="288734" y="1031938"/>
                  </a:cubicBezTo>
                  <a:lnTo>
                    <a:pt x="349511" y="1053372"/>
                  </a:lnTo>
                  <a:lnTo>
                    <a:pt x="336758" y="1198695"/>
                  </a:lnTo>
                  <a:lnTo>
                    <a:pt x="205737" y="1198695"/>
                  </a:lnTo>
                  <a:lnTo>
                    <a:pt x="199483" y="1215771"/>
                  </a:lnTo>
                  <a:cubicBezTo>
                    <a:pt x="199483" y="1296342"/>
                    <a:pt x="317976" y="1361658"/>
                    <a:pt x="464144" y="1361658"/>
                  </a:cubicBezTo>
                  <a:cubicBezTo>
                    <a:pt x="610313" y="1361658"/>
                    <a:pt x="728805" y="1296342"/>
                    <a:pt x="728805" y="1215771"/>
                  </a:cubicBezTo>
                  <a:lnTo>
                    <a:pt x="722552" y="1198695"/>
                  </a:lnTo>
                  <a:lnTo>
                    <a:pt x="588244" y="1198695"/>
                  </a:lnTo>
                  <a:lnTo>
                    <a:pt x="576106" y="1060383"/>
                  </a:lnTo>
                  <a:lnTo>
                    <a:pt x="656764" y="1031938"/>
                  </a:lnTo>
                  <a:cubicBezTo>
                    <a:pt x="826441" y="950406"/>
                    <a:pt x="945498" y="759535"/>
                    <a:pt x="945498" y="537072"/>
                  </a:cubicBezTo>
                  <a:cubicBezTo>
                    <a:pt x="945498" y="240455"/>
                    <a:pt x="733841" y="0"/>
                    <a:pt x="472749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50F3BDF5-65F8-4018-83A6-AE10E3DF173B}"/>
                </a:ext>
              </a:extLst>
            </p:cNvPr>
            <p:cNvSpPr/>
            <p:nvPr/>
          </p:nvSpPr>
          <p:spPr>
            <a:xfrm flipH="1">
              <a:off x="1518138" y="2503895"/>
              <a:ext cx="1024238" cy="1028377"/>
            </a:xfrm>
            <a:custGeom>
              <a:avLst/>
              <a:gdLst>
                <a:gd name="connsiteX0" fmla="*/ 614249 w 1024238"/>
                <a:gd name="connsiteY0" fmla="*/ 0 h 1028377"/>
                <a:gd name="connsiteX1" fmla="*/ 409989 w 1024238"/>
                <a:gd name="connsiteY1" fmla="*/ 0 h 1028377"/>
                <a:gd name="connsiteX2" fmla="*/ 315285 w 1024238"/>
                <a:gd name="connsiteY2" fmla="*/ 19120 h 1028377"/>
                <a:gd name="connsiteX3" fmla="*/ 296128 w 1024238"/>
                <a:gd name="connsiteY3" fmla="*/ 29518 h 1028377"/>
                <a:gd name="connsiteX4" fmla="*/ 296128 w 1024238"/>
                <a:gd name="connsiteY4" fmla="*/ 2563 h 1028377"/>
                <a:gd name="connsiteX5" fmla="*/ 0 w 1024238"/>
                <a:gd name="connsiteY5" fmla="*/ 362164 h 1028377"/>
                <a:gd name="connsiteX6" fmla="*/ 0 w 1024238"/>
                <a:gd name="connsiteY6" fmla="*/ 1028377 h 1028377"/>
                <a:gd name="connsiteX7" fmla="*/ 166687 w 1024238"/>
                <a:gd name="connsiteY7" fmla="*/ 1028377 h 1028377"/>
                <a:gd name="connsiteX8" fmla="*/ 296128 w 1024238"/>
                <a:gd name="connsiteY8" fmla="*/ 1028377 h 1028377"/>
                <a:gd name="connsiteX9" fmla="*/ 728110 w 1024238"/>
                <a:gd name="connsiteY9" fmla="*/ 1028377 h 1028377"/>
                <a:gd name="connsiteX10" fmla="*/ 857551 w 1024238"/>
                <a:gd name="connsiteY10" fmla="*/ 1028377 h 1028377"/>
                <a:gd name="connsiteX11" fmla="*/ 1024238 w 1024238"/>
                <a:gd name="connsiteY11" fmla="*/ 1028377 h 1028377"/>
                <a:gd name="connsiteX12" fmla="*/ 1024238 w 1024238"/>
                <a:gd name="connsiteY12" fmla="*/ 362164 h 1028377"/>
                <a:gd name="connsiteX13" fmla="*/ 728110 w 1024238"/>
                <a:gd name="connsiteY13" fmla="*/ 2563 h 1028377"/>
                <a:gd name="connsiteX14" fmla="*/ 728110 w 1024238"/>
                <a:gd name="connsiteY14" fmla="*/ 29518 h 1028377"/>
                <a:gd name="connsiteX15" fmla="*/ 708953 w 1024238"/>
                <a:gd name="connsiteY15" fmla="*/ 19120 h 1028377"/>
                <a:gd name="connsiteX16" fmla="*/ 614249 w 1024238"/>
                <a:gd name="connsiteY16" fmla="*/ 0 h 1028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24238" h="1028377">
                  <a:moveTo>
                    <a:pt x="614249" y="0"/>
                  </a:moveTo>
                  <a:lnTo>
                    <a:pt x="409989" y="0"/>
                  </a:lnTo>
                  <a:cubicBezTo>
                    <a:pt x="376396" y="0"/>
                    <a:pt x="344393" y="6808"/>
                    <a:pt x="315285" y="19120"/>
                  </a:cubicBezTo>
                  <a:lnTo>
                    <a:pt x="296128" y="29518"/>
                  </a:lnTo>
                  <a:lnTo>
                    <a:pt x="296128" y="2563"/>
                  </a:lnTo>
                  <a:cubicBezTo>
                    <a:pt x="130613" y="13987"/>
                    <a:pt x="0" y="170732"/>
                    <a:pt x="0" y="362164"/>
                  </a:cubicBezTo>
                  <a:lnTo>
                    <a:pt x="0" y="1028377"/>
                  </a:lnTo>
                  <a:lnTo>
                    <a:pt x="166687" y="1028377"/>
                  </a:lnTo>
                  <a:lnTo>
                    <a:pt x="296128" y="1028377"/>
                  </a:lnTo>
                  <a:lnTo>
                    <a:pt x="728110" y="1028377"/>
                  </a:lnTo>
                  <a:lnTo>
                    <a:pt x="857551" y="1028377"/>
                  </a:lnTo>
                  <a:lnTo>
                    <a:pt x="1024238" y="1028377"/>
                  </a:lnTo>
                  <a:lnTo>
                    <a:pt x="1024238" y="362164"/>
                  </a:lnTo>
                  <a:cubicBezTo>
                    <a:pt x="1024238" y="170732"/>
                    <a:pt x="893626" y="13987"/>
                    <a:pt x="728110" y="2563"/>
                  </a:cubicBezTo>
                  <a:lnTo>
                    <a:pt x="728110" y="29518"/>
                  </a:lnTo>
                  <a:lnTo>
                    <a:pt x="708953" y="19120"/>
                  </a:lnTo>
                  <a:cubicBezTo>
                    <a:pt x="679845" y="6808"/>
                    <a:pt x="647842" y="0"/>
                    <a:pt x="614249" y="0"/>
                  </a:cubicBezTo>
                  <a:close/>
                </a:path>
              </a:pathLst>
            </a:custGeom>
            <a:pattFill prst="plaid">
              <a:fgClr>
                <a:srgbClr val="FF0000"/>
              </a:fgClr>
              <a:bgClr>
                <a:srgbClr val="FF6699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1" name="フリーフォーム: 図形 210">
              <a:extLst>
                <a:ext uri="{FF2B5EF4-FFF2-40B4-BE49-F238E27FC236}">
                  <a16:creationId xmlns:a16="http://schemas.microsoft.com/office/drawing/2014/main" id="{FB4446CA-25BE-4623-AEA6-AFAE94F39B7D}"/>
                </a:ext>
              </a:extLst>
            </p:cNvPr>
            <p:cNvSpPr/>
            <p:nvPr/>
          </p:nvSpPr>
          <p:spPr>
            <a:xfrm>
              <a:off x="1725634" y="2451321"/>
              <a:ext cx="574654" cy="105365"/>
            </a:xfrm>
            <a:custGeom>
              <a:avLst/>
              <a:gdLst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0 w 1177358"/>
                <a:gd name="connsiteY11" fmla="*/ 312245 h 454225"/>
                <a:gd name="connsiteX12" fmla="*/ 172914 w 1177358"/>
                <a:gd name="connsiteY12" fmla="*/ 60799 h 454225"/>
                <a:gd name="connsiteX13" fmla="*/ 174303 w 1177358"/>
                <a:gd name="connsiteY13" fmla="*/ 60799 h 454225"/>
                <a:gd name="connsiteX14" fmla="*/ 194190 w 1177358"/>
                <a:gd name="connsiteY14" fmla="*/ 31303 h 454225"/>
                <a:gd name="connsiteX15" fmla="*/ 269763 w 1177358"/>
                <a:gd name="connsiteY15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172914 w 1177358"/>
                <a:gd name="connsiteY11" fmla="*/ 60799 h 454225"/>
                <a:gd name="connsiteX12" fmla="*/ 174303 w 1177358"/>
                <a:gd name="connsiteY12" fmla="*/ 60799 h 454225"/>
                <a:gd name="connsiteX13" fmla="*/ 194190 w 1177358"/>
                <a:gd name="connsiteY13" fmla="*/ 31303 h 454225"/>
                <a:gd name="connsiteX14" fmla="*/ 269763 w 1177358"/>
                <a:gd name="connsiteY14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7358 w 1177358"/>
                <a:gd name="connsiteY6" fmla="*/ 315990 h 454225"/>
                <a:gd name="connsiteX7" fmla="*/ 588679 w 1177358"/>
                <a:gd name="connsiteY7" fmla="*/ 454225 h 454225"/>
                <a:gd name="connsiteX8" fmla="*/ 0 w 1177358"/>
                <a:gd name="connsiteY8" fmla="*/ 315990 h 454225"/>
                <a:gd name="connsiteX9" fmla="*/ 2411 w 1177358"/>
                <a:gd name="connsiteY9" fmla="*/ 312245 h 454225"/>
                <a:gd name="connsiteX10" fmla="*/ 172914 w 1177358"/>
                <a:gd name="connsiteY10" fmla="*/ 60799 h 454225"/>
                <a:gd name="connsiteX11" fmla="*/ 174303 w 1177358"/>
                <a:gd name="connsiteY11" fmla="*/ 60799 h 454225"/>
                <a:gd name="connsiteX12" fmla="*/ 194190 w 1177358"/>
                <a:gd name="connsiteY12" fmla="*/ 31303 h 454225"/>
                <a:gd name="connsiteX13" fmla="*/ 269763 w 1177358"/>
                <a:gd name="connsiteY13" fmla="*/ 0 h 45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7358" h="454225">
                  <a:moveTo>
                    <a:pt x="269763" y="0"/>
                  </a:moveTo>
                  <a:lnTo>
                    <a:pt x="907595" y="0"/>
                  </a:lnTo>
                  <a:cubicBezTo>
                    <a:pt x="937109" y="0"/>
                    <a:pt x="963828" y="11962"/>
                    <a:pt x="983169" y="31303"/>
                  </a:cubicBezTo>
                  <a:lnTo>
                    <a:pt x="1003055" y="60799"/>
                  </a:lnTo>
                  <a:lnTo>
                    <a:pt x="1004444" y="60799"/>
                  </a:lnTo>
                  <a:lnTo>
                    <a:pt x="1177358" y="312245"/>
                  </a:lnTo>
                  <a:lnTo>
                    <a:pt x="1177358" y="315990"/>
                  </a:lnTo>
                  <a:cubicBezTo>
                    <a:pt x="1177358" y="392335"/>
                    <a:pt x="913797" y="454225"/>
                    <a:pt x="588679" y="454225"/>
                  </a:cubicBezTo>
                  <a:cubicBezTo>
                    <a:pt x="263561" y="454225"/>
                    <a:pt x="0" y="392335"/>
                    <a:pt x="0" y="315990"/>
                  </a:cubicBezTo>
                  <a:lnTo>
                    <a:pt x="2411" y="312245"/>
                  </a:lnTo>
                  <a:lnTo>
                    <a:pt x="172914" y="60799"/>
                  </a:lnTo>
                  <a:lnTo>
                    <a:pt x="174303" y="60799"/>
                  </a:lnTo>
                  <a:lnTo>
                    <a:pt x="194190" y="31303"/>
                  </a:lnTo>
                  <a:cubicBezTo>
                    <a:pt x="213530" y="11962"/>
                    <a:pt x="240250" y="0"/>
                    <a:pt x="269763" y="0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46F42849-66C5-493A-B25A-0C8042166995}"/>
                </a:ext>
              </a:extLst>
            </p:cNvPr>
            <p:cNvSpPr/>
            <p:nvPr/>
          </p:nvSpPr>
          <p:spPr>
            <a:xfrm flipH="1">
              <a:off x="1458189" y="1152474"/>
              <a:ext cx="1117919" cy="1298916"/>
            </a:xfrm>
            <a:custGeom>
              <a:avLst/>
              <a:gdLst>
                <a:gd name="connsiteX0" fmla="*/ 564194 w 1117919"/>
                <a:gd name="connsiteY0" fmla="*/ 0 h 1298916"/>
                <a:gd name="connsiteX1" fmla="*/ 253140 w 1117919"/>
                <a:gd name="connsiteY1" fmla="*/ 128843 h 1298916"/>
                <a:gd name="connsiteX2" fmla="*/ 230791 w 1117919"/>
                <a:gd name="connsiteY2" fmla="*/ 155930 h 1298916"/>
                <a:gd name="connsiteX3" fmla="*/ 193947 w 1117919"/>
                <a:gd name="connsiteY3" fmla="*/ 175929 h 1298916"/>
                <a:gd name="connsiteX4" fmla="*/ 0 w 1117919"/>
                <a:gd name="connsiteY4" fmla="*/ 540698 h 1298916"/>
                <a:gd name="connsiteX5" fmla="*/ 75128 w 1117919"/>
                <a:gd name="connsiteY5" fmla="*/ 786648 h 1298916"/>
                <a:gd name="connsiteX6" fmla="*/ 91466 w 1117919"/>
                <a:gd name="connsiteY6" fmla="*/ 806451 h 1298916"/>
                <a:gd name="connsiteX7" fmla="*/ 118481 w 1117919"/>
                <a:gd name="connsiteY7" fmla="*/ 882452 h 1298916"/>
                <a:gd name="connsiteX8" fmla="*/ 128562 w 1117919"/>
                <a:gd name="connsiteY8" fmla="*/ 899648 h 1298916"/>
                <a:gd name="connsiteX9" fmla="*/ 120177 w 1117919"/>
                <a:gd name="connsiteY9" fmla="*/ 936175 h 1298916"/>
                <a:gd name="connsiteX10" fmla="*/ 113191 w 1117919"/>
                <a:gd name="connsiteY10" fmla="*/ 1037809 h 1298916"/>
                <a:gd name="connsiteX11" fmla="*/ 202091 w 1117919"/>
                <a:gd name="connsiteY11" fmla="*/ 1298916 h 1298916"/>
                <a:gd name="connsiteX12" fmla="*/ 202091 w 1117919"/>
                <a:gd name="connsiteY12" fmla="*/ 1298914 h 1298916"/>
                <a:gd name="connsiteX13" fmla="*/ 157641 w 1117919"/>
                <a:gd name="connsiteY13" fmla="*/ 1037808 h 1298916"/>
                <a:gd name="connsiteX14" fmla="*/ 164371 w 1117919"/>
                <a:gd name="connsiteY14" fmla="*/ 954073 h 1298916"/>
                <a:gd name="connsiteX15" fmla="*/ 190757 w 1117919"/>
                <a:gd name="connsiteY15" fmla="*/ 986483 h 1298916"/>
                <a:gd name="connsiteX16" fmla="*/ 563147 w 1117919"/>
                <a:gd name="connsiteY16" fmla="*/ 1139847 h 1298916"/>
                <a:gd name="connsiteX17" fmla="*/ 928056 w 1117919"/>
                <a:gd name="connsiteY17" fmla="*/ 994209 h 1298916"/>
                <a:gd name="connsiteX18" fmla="*/ 964445 w 1117919"/>
                <a:gd name="connsiteY18" fmla="*/ 950625 h 1298916"/>
                <a:gd name="connsiteX19" fmla="*/ 971452 w 1117919"/>
                <a:gd name="connsiteY19" fmla="*/ 1037808 h 1298916"/>
                <a:gd name="connsiteX20" fmla="*/ 927002 w 1117919"/>
                <a:gd name="connsiteY20" fmla="*/ 1298914 h 1298916"/>
                <a:gd name="connsiteX21" fmla="*/ 927002 w 1117919"/>
                <a:gd name="connsiteY21" fmla="*/ 1298916 h 1298916"/>
                <a:gd name="connsiteX22" fmla="*/ 1015902 w 1117919"/>
                <a:gd name="connsiteY22" fmla="*/ 1037809 h 1298916"/>
                <a:gd name="connsiteX23" fmla="*/ 1008916 w 1117919"/>
                <a:gd name="connsiteY23" fmla="*/ 936175 h 1298916"/>
                <a:gd name="connsiteX24" fmla="*/ 999537 w 1117919"/>
                <a:gd name="connsiteY24" fmla="*/ 895319 h 1298916"/>
                <a:gd name="connsiteX25" fmla="*/ 1012263 w 1117919"/>
                <a:gd name="connsiteY25" fmla="*/ 872940 h 1298916"/>
                <a:gd name="connsiteX26" fmla="*/ 1035933 w 1117919"/>
                <a:gd name="connsiteY26" fmla="*/ 803344 h 1298916"/>
                <a:gd name="connsiteX27" fmla="*/ 1037058 w 1117919"/>
                <a:gd name="connsiteY27" fmla="*/ 793598 h 1298916"/>
                <a:gd name="connsiteX28" fmla="*/ 1042791 w 1117919"/>
                <a:gd name="connsiteY28" fmla="*/ 786648 h 1298916"/>
                <a:gd name="connsiteX29" fmla="*/ 1117919 w 1117919"/>
                <a:gd name="connsiteY29" fmla="*/ 540698 h 1298916"/>
                <a:gd name="connsiteX30" fmla="*/ 923972 w 1117919"/>
                <a:gd name="connsiteY30" fmla="*/ 175929 h 1298916"/>
                <a:gd name="connsiteX31" fmla="*/ 906088 w 1117919"/>
                <a:gd name="connsiteY31" fmla="*/ 166221 h 1298916"/>
                <a:gd name="connsiteX32" fmla="*/ 875248 w 1117919"/>
                <a:gd name="connsiteY32" fmla="*/ 128843 h 1298916"/>
                <a:gd name="connsiteX33" fmla="*/ 564194 w 1117919"/>
                <a:gd name="connsiteY33" fmla="*/ 0 h 1298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17919" h="1298916">
                  <a:moveTo>
                    <a:pt x="564194" y="0"/>
                  </a:moveTo>
                  <a:cubicBezTo>
                    <a:pt x="442720" y="0"/>
                    <a:pt x="332746" y="49237"/>
                    <a:pt x="253140" y="128843"/>
                  </a:cubicBezTo>
                  <a:lnTo>
                    <a:pt x="230791" y="155930"/>
                  </a:lnTo>
                  <a:lnTo>
                    <a:pt x="193947" y="175929"/>
                  </a:lnTo>
                  <a:cubicBezTo>
                    <a:pt x="76933" y="254981"/>
                    <a:pt x="0" y="388856"/>
                    <a:pt x="0" y="540698"/>
                  </a:cubicBezTo>
                  <a:cubicBezTo>
                    <a:pt x="0" y="631804"/>
                    <a:pt x="27696" y="716440"/>
                    <a:pt x="75128" y="786648"/>
                  </a:cubicBezTo>
                  <a:lnTo>
                    <a:pt x="91466" y="806451"/>
                  </a:lnTo>
                  <a:lnTo>
                    <a:pt x="118481" y="882452"/>
                  </a:lnTo>
                  <a:lnTo>
                    <a:pt x="128562" y="899648"/>
                  </a:lnTo>
                  <a:lnTo>
                    <a:pt x="120177" y="936175"/>
                  </a:lnTo>
                  <a:cubicBezTo>
                    <a:pt x="115679" y="967413"/>
                    <a:pt x="113191" y="1001758"/>
                    <a:pt x="113191" y="1037809"/>
                  </a:cubicBezTo>
                  <a:cubicBezTo>
                    <a:pt x="113191" y="1182014"/>
                    <a:pt x="152993" y="1298916"/>
                    <a:pt x="202091" y="1298916"/>
                  </a:cubicBezTo>
                  <a:lnTo>
                    <a:pt x="202091" y="1298914"/>
                  </a:lnTo>
                  <a:cubicBezTo>
                    <a:pt x="174109" y="1237276"/>
                    <a:pt x="157641" y="1140539"/>
                    <a:pt x="157641" y="1037808"/>
                  </a:cubicBezTo>
                  <a:lnTo>
                    <a:pt x="164371" y="954073"/>
                  </a:lnTo>
                  <a:lnTo>
                    <a:pt x="190757" y="986483"/>
                  </a:lnTo>
                  <a:cubicBezTo>
                    <a:pt x="279271" y="1080146"/>
                    <a:pt x="413226" y="1139847"/>
                    <a:pt x="563147" y="1139847"/>
                  </a:cubicBezTo>
                  <a:cubicBezTo>
                    <a:pt x="708904" y="1139847"/>
                    <a:pt x="839569" y="1083417"/>
                    <a:pt x="928056" y="994209"/>
                  </a:cubicBezTo>
                  <a:lnTo>
                    <a:pt x="964445" y="950625"/>
                  </a:lnTo>
                  <a:lnTo>
                    <a:pt x="971452" y="1037808"/>
                  </a:lnTo>
                  <a:cubicBezTo>
                    <a:pt x="971452" y="1140539"/>
                    <a:pt x="954984" y="1237276"/>
                    <a:pt x="927002" y="1298914"/>
                  </a:cubicBezTo>
                  <a:lnTo>
                    <a:pt x="927002" y="1298916"/>
                  </a:lnTo>
                  <a:cubicBezTo>
                    <a:pt x="976100" y="1298916"/>
                    <a:pt x="1015902" y="1182014"/>
                    <a:pt x="1015902" y="1037809"/>
                  </a:cubicBezTo>
                  <a:cubicBezTo>
                    <a:pt x="1015902" y="1001758"/>
                    <a:pt x="1013414" y="967413"/>
                    <a:pt x="1008916" y="936175"/>
                  </a:cubicBezTo>
                  <a:lnTo>
                    <a:pt x="999537" y="895319"/>
                  </a:lnTo>
                  <a:lnTo>
                    <a:pt x="1012263" y="872940"/>
                  </a:lnTo>
                  <a:cubicBezTo>
                    <a:pt x="1022346" y="850611"/>
                    <a:pt x="1030308" y="827349"/>
                    <a:pt x="1035933" y="803344"/>
                  </a:cubicBezTo>
                  <a:lnTo>
                    <a:pt x="1037058" y="793598"/>
                  </a:lnTo>
                  <a:lnTo>
                    <a:pt x="1042791" y="786648"/>
                  </a:lnTo>
                  <a:cubicBezTo>
                    <a:pt x="1090223" y="716440"/>
                    <a:pt x="1117919" y="631804"/>
                    <a:pt x="1117919" y="540698"/>
                  </a:cubicBezTo>
                  <a:cubicBezTo>
                    <a:pt x="1117919" y="388856"/>
                    <a:pt x="1040986" y="254981"/>
                    <a:pt x="923972" y="175929"/>
                  </a:cubicBezTo>
                  <a:lnTo>
                    <a:pt x="906088" y="166221"/>
                  </a:lnTo>
                  <a:lnTo>
                    <a:pt x="875248" y="128843"/>
                  </a:lnTo>
                  <a:cubicBezTo>
                    <a:pt x="795642" y="49237"/>
                    <a:pt x="685668" y="0"/>
                    <a:pt x="56419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029A6AF9-3CE4-4C88-9449-B78D960998AA}"/>
                </a:ext>
              </a:extLst>
            </p:cNvPr>
            <p:cNvGrpSpPr/>
            <p:nvPr/>
          </p:nvGrpSpPr>
          <p:grpSpPr>
            <a:xfrm>
              <a:off x="990543" y="1311455"/>
              <a:ext cx="728133" cy="1156267"/>
              <a:chOff x="990543" y="1311455"/>
              <a:chExt cx="728133" cy="1156267"/>
            </a:xfrm>
          </p:grpSpPr>
          <p:grpSp>
            <p:nvGrpSpPr>
              <p:cNvPr id="54" name="グループ化 53">
                <a:extLst>
                  <a:ext uri="{FF2B5EF4-FFF2-40B4-BE49-F238E27FC236}">
                    <a16:creationId xmlns:a16="http://schemas.microsoft.com/office/drawing/2014/main" id="{679C6807-6877-414A-B766-99F066D0B871}"/>
                  </a:ext>
                </a:extLst>
              </p:cNvPr>
              <p:cNvGrpSpPr/>
              <p:nvPr/>
            </p:nvGrpSpPr>
            <p:grpSpPr>
              <a:xfrm rot="634150" flipH="1">
                <a:off x="990543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56" name="グループ化 55">
                  <a:extLst>
                    <a:ext uri="{FF2B5EF4-FFF2-40B4-BE49-F238E27FC236}">
                      <a16:creationId xmlns:a16="http://schemas.microsoft.com/office/drawing/2014/main" id="{F90CD42A-45EF-4271-9D25-7DB1875CA56F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58" name="フリーフォーム: 図形 57">
                    <a:extLst>
                      <a:ext uri="{FF2B5EF4-FFF2-40B4-BE49-F238E27FC236}">
                        <a16:creationId xmlns:a16="http://schemas.microsoft.com/office/drawing/2014/main" id="{1A2D1917-836B-414B-95F3-889F891B0395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" name="フリーフォーム: 図形 58">
                    <a:extLst>
                      <a:ext uri="{FF2B5EF4-FFF2-40B4-BE49-F238E27FC236}">
                        <a16:creationId xmlns:a16="http://schemas.microsoft.com/office/drawing/2014/main" id="{A9D98A8D-AB2F-4E65-9E5C-531B90A01558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F9276A53-B938-4D03-A391-55F53F89515E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107875" y="531382"/>
                        <a:pt x="117088" y="451589"/>
                      </a:cubicBezTo>
                      <a:cubicBezTo>
                        <a:pt x="126301" y="371796"/>
                        <a:pt x="193156" y="229787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5" name="四角形: 角を丸くする 18">
                <a:extLst>
                  <a:ext uri="{FF2B5EF4-FFF2-40B4-BE49-F238E27FC236}">
                    <a16:creationId xmlns:a16="http://schemas.microsoft.com/office/drawing/2014/main" id="{488521CA-A822-4D1C-925A-D8DDA50F1FB6}"/>
                  </a:ext>
                </a:extLst>
              </p:cNvPr>
              <p:cNvSpPr/>
              <p:nvPr/>
            </p:nvSpPr>
            <p:spPr>
              <a:xfrm rot="19800000">
                <a:off x="1513956" y="1601827"/>
                <a:ext cx="204720" cy="116041"/>
              </a:xfrm>
              <a:custGeom>
                <a:avLst/>
                <a:gdLst>
                  <a:gd name="connsiteX0" fmla="*/ 0 w 261082"/>
                  <a:gd name="connsiteY0" fmla="*/ 56363 h 112725"/>
                  <a:gd name="connsiteX1" fmla="*/ 56363 w 261082"/>
                  <a:gd name="connsiteY1" fmla="*/ 0 h 112725"/>
                  <a:gd name="connsiteX2" fmla="*/ 204720 w 261082"/>
                  <a:gd name="connsiteY2" fmla="*/ 0 h 112725"/>
                  <a:gd name="connsiteX3" fmla="*/ 261083 w 261082"/>
                  <a:gd name="connsiteY3" fmla="*/ 56363 h 112725"/>
                  <a:gd name="connsiteX4" fmla="*/ 261082 w 261082"/>
                  <a:gd name="connsiteY4" fmla="*/ 56363 h 112725"/>
                  <a:gd name="connsiteX5" fmla="*/ 204719 w 261082"/>
                  <a:gd name="connsiteY5" fmla="*/ 112726 h 112725"/>
                  <a:gd name="connsiteX6" fmla="*/ 56363 w 261082"/>
                  <a:gd name="connsiteY6" fmla="*/ 112725 h 112725"/>
                  <a:gd name="connsiteX7" fmla="*/ 0 w 261082"/>
                  <a:gd name="connsiteY7" fmla="*/ 56362 h 112725"/>
                  <a:gd name="connsiteX8" fmla="*/ 0 w 261082"/>
                  <a:gd name="connsiteY8" fmla="*/ 56363 h 112725"/>
                  <a:gd name="connsiteX0" fmla="*/ 0 w 261083"/>
                  <a:gd name="connsiteY0" fmla="*/ 56362 h 112726"/>
                  <a:gd name="connsiteX1" fmla="*/ 56363 w 261083"/>
                  <a:gd name="connsiteY1" fmla="*/ 0 h 112726"/>
                  <a:gd name="connsiteX2" fmla="*/ 204720 w 261083"/>
                  <a:gd name="connsiteY2" fmla="*/ 0 h 112726"/>
                  <a:gd name="connsiteX3" fmla="*/ 261083 w 261083"/>
                  <a:gd name="connsiteY3" fmla="*/ 56363 h 112726"/>
                  <a:gd name="connsiteX4" fmla="*/ 261082 w 261083"/>
                  <a:gd name="connsiteY4" fmla="*/ 56363 h 112726"/>
                  <a:gd name="connsiteX5" fmla="*/ 204719 w 261083"/>
                  <a:gd name="connsiteY5" fmla="*/ 112726 h 112726"/>
                  <a:gd name="connsiteX6" fmla="*/ 56363 w 261083"/>
                  <a:gd name="connsiteY6" fmla="*/ 112725 h 112726"/>
                  <a:gd name="connsiteX7" fmla="*/ 0 w 261083"/>
                  <a:gd name="connsiteY7" fmla="*/ 56362 h 112726"/>
                  <a:gd name="connsiteX0" fmla="*/ 0 w 261083"/>
                  <a:gd name="connsiteY0" fmla="*/ 56362 h 147802"/>
                  <a:gd name="connsiteX1" fmla="*/ 56363 w 261083"/>
                  <a:gd name="connsiteY1" fmla="*/ 0 h 147802"/>
                  <a:gd name="connsiteX2" fmla="*/ 204720 w 261083"/>
                  <a:gd name="connsiteY2" fmla="*/ 0 h 147802"/>
                  <a:gd name="connsiteX3" fmla="*/ 261083 w 261083"/>
                  <a:gd name="connsiteY3" fmla="*/ 56363 h 147802"/>
                  <a:gd name="connsiteX4" fmla="*/ 261082 w 261083"/>
                  <a:gd name="connsiteY4" fmla="*/ 56363 h 147802"/>
                  <a:gd name="connsiteX5" fmla="*/ 204719 w 261083"/>
                  <a:gd name="connsiteY5" fmla="*/ 112726 h 147802"/>
                  <a:gd name="connsiteX6" fmla="*/ 56363 w 261083"/>
                  <a:gd name="connsiteY6" fmla="*/ 112725 h 147802"/>
                  <a:gd name="connsiteX7" fmla="*/ 91440 w 261083"/>
                  <a:gd name="connsiteY7" fmla="*/ 147802 h 147802"/>
                  <a:gd name="connsiteX0" fmla="*/ 28500 w 233220"/>
                  <a:gd name="connsiteY0" fmla="*/ 0 h 147802"/>
                  <a:gd name="connsiteX1" fmla="*/ 176857 w 233220"/>
                  <a:gd name="connsiteY1" fmla="*/ 0 h 147802"/>
                  <a:gd name="connsiteX2" fmla="*/ 233220 w 233220"/>
                  <a:gd name="connsiteY2" fmla="*/ 56363 h 147802"/>
                  <a:gd name="connsiteX3" fmla="*/ 233219 w 233220"/>
                  <a:gd name="connsiteY3" fmla="*/ 56363 h 147802"/>
                  <a:gd name="connsiteX4" fmla="*/ 176856 w 233220"/>
                  <a:gd name="connsiteY4" fmla="*/ 112726 h 147802"/>
                  <a:gd name="connsiteX5" fmla="*/ 28500 w 233220"/>
                  <a:gd name="connsiteY5" fmla="*/ 112725 h 147802"/>
                  <a:gd name="connsiteX6" fmla="*/ 63577 w 233220"/>
                  <a:gd name="connsiteY6" fmla="*/ 147802 h 147802"/>
                  <a:gd name="connsiteX0" fmla="*/ 0 w 204720"/>
                  <a:gd name="connsiteY0" fmla="*/ 0 h 112726"/>
                  <a:gd name="connsiteX1" fmla="*/ 148357 w 204720"/>
                  <a:gd name="connsiteY1" fmla="*/ 0 h 112726"/>
                  <a:gd name="connsiteX2" fmla="*/ 204720 w 204720"/>
                  <a:gd name="connsiteY2" fmla="*/ 56363 h 112726"/>
                  <a:gd name="connsiteX3" fmla="*/ 204719 w 204720"/>
                  <a:gd name="connsiteY3" fmla="*/ 56363 h 112726"/>
                  <a:gd name="connsiteX4" fmla="*/ 148356 w 204720"/>
                  <a:gd name="connsiteY4" fmla="*/ 112726 h 112726"/>
                  <a:gd name="connsiteX5" fmla="*/ 0 w 204720"/>
                  <a:gd name="connsiteY5" fmla="*/ 112725 h 112726"/>
                  <a:gd name="connsiteX0" fmla="*/ 51407 w 204720"/>
                  <a:gd name="connsiteY0" fmla="*/ 0 h 116041"/>
                  <a:gd name="connsiteX1" fmla="*/ 148357 w 204720"/>
                  <a:gd name="connsiteY1" fmla="*/ 3315 h 116041"/>
                  <a:gd name="connsiteX2" fmla="*/ 204720 w 204720"/>
                  <a:gd name="connsiteY2" fmla="*/ 59678 h 116041"/>
                  <a:gd name="connsiteX3" fmla="*/ 204719 w 204720"/>
                  <a:gd name="connsiteY3" fmla="*/ 59678 h 116041"/>
                  <a:gd name="connsiteX4" fmla="*/ 148356 w 204720"/>
                  <a:gd name="connsiteY4" fmla="*/ 116041 h 116041"/>
                  <a:gd name="connsiteX5" fmla="*/ 0 w 204720"/>
                  <a:gd name="connsiteY5" fmla="*/ 116040 h 116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720" h="116041">
                    <a:moveTo>
                      <a:pt x="51407" y="0"/>
                    </a:moveTo>
                    <a:lnTo>
                      <a:pt x="148357" y="3315"/>
                    </a:lnTo>
                    <a:cubicBezTo>
                      <a:pt x="179485" y="3315"/>
                      <a:pt x="204720" y="28550"/>
                      <a:pt x="204720" y="59678"/>
                    </a:cubicBezTo>
                    <a:lnTo>
                      <a:pt x="204719" y="59678"/>
                    </a:lnTo>
                    <a:cubicBezTo>
                      <a:pt x="204719" y="90806"/>
                      <a:pt x="179484" y="116041"/>
                      <a:pt x="148356" y="116041"/>
                    </a:cubicBezTo>
                    <a:lnTo>
                      <a:pt x="0" y="1160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1B4445B9-C4BF-4420-8D43-9A7948ECEC80}"/>
                </a:ext>
              </a:extLst>
            </p:cNvPr>
            <p:cNvGrpSpPr/>
            <p:nvPr/>
          </p:nvGrpSpPr>
          <p:grpSpPr>
            <a:xfrm flipH="1">
              <a:off x="2323170" y="1311455"/>
              <a:ext cx="728133" cy="1156267"/>
              <a:chOff x="990543" y="1311455"/>
              <a:chExt cx="728133" cy="1156267"/>
            </a:xfrm>
          </p:grpSpPr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FC58F140-D880-4492-B845-D988C77C4C29}"/>
                  </a:ext>
                </a:extLst>
              </p:cNvPr>
              <p:cNvGrpSpPr/>
              <p:nvPr/>
            </p:nvGrpSpPr>
            <p:grpSpPr>
              <a:xfrm rot="634150" flipH="1">
                <a:off x="990543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67" name="グループ化 66">
                  <a:extLst>
                    <a:ext uri="{FF2B5EF4-FFF2-40B4-BE49-F238E27FC236}">
                      <a16:creationId xmlns:a16="http://schemas.microsoft.com/office/drawing/2014/main" id="{20B76C20-1E13-49A1-9D16-E4F8B53FBF15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69" name="フリーフォーム: 図形 68">
                    <a:extLst>
                      <a:ext uri="{FF2B5EF4-FFF2-40B4-BE49-F238E27FC236}">
                        <a16:creationId xmlns:a16="http://schemas.microsoft.com/office/drawing/2014/main" id="{CFD5946F-6799-4EE2-AA0D-912AE0C8D9EA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" name="フリーフォーム: 図形 69">
                    <a:extLst>
                      <a:ext uri="{FF2B5EF4-FFF2-40B4-BE49-F238E27FC236}">
                        <a16:creationId xmlns:a16="http://schemas.microsoft.com/office/drawing/2014/main" id="{2A2B0492-1F2E-4999-B5D9-4A40AA313A9D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E7D7B1D6-AFCA-4814-BC75-6BBF36F231A8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107875" y="531382"/>
                        <a:pt x="117088" y="451589"/>
                      </a:cubicBezTo>
                      <a:cubicBezTo>
                        <a:pt x="126301" y="371796"/>
                        <a:pt x="193156" y="229787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6" name="四角形: 角を丸くする 18">
                <a:extLst>
                  <a:ext uri="{FF2B5EF4-FFF2-40B4-BE49-F238E27FC236}">
                    <a16:creationId xmlns:a16="http://schemas.microsoft.com/office/drawing/2014/main" id="{95CFA9AA-5D2B-4415-97E4-6BFF86F1687D}"/>
                  </a:ext>
                </a:extLst>
              </p:cNvPr>
              <p:cNvSpPr/>
              <p:nvPr/>
            </p:nvSpPr>
            <p:spPr>
              <a:xfrm rot="19800000">
                <a:off x="1513956" y="1601827"/>
                <a:ext cx="204720" cy="116041"/>
              </a:xfrm>
              <a:custGeom>
                <a:avLst/>
                <a:gdLst>
                  <a:gd name="connsiteX0" fmla="*/ 0 w 261082"/>
                  <a:gd name="connsiteY0" fmla="*/ 56363 h 112725"/>
                  <a:gd name="connsiteX1" fmla="*/ 56363 w 261082"/>
                  <a:gd name="connsiteY1" fmla="*/ 0 h 112725"/>
                  <a:gd name="connsiteX2" fmla="*/ 204720 w 261082"/>
                  <a:gd name="connsiteY2" fmla="*/ 0 h 112725"/>
                  <a:gd name="connsiteX3" fmla="*/ 261083 w 261082"/>
                  <a:gd name="connsiteY3" fmla="*/ 56363 h 112725"/>
                  <a:gd name="connsiteX4" fmla="*/ 261082 w 261082"/>
                  <a:gd name="connsiteY4" fmla="*/ 56363 h 112725"/>
                  <a:gd name="connsiteX5" fmla="*/ 204719 w 261082"/>
                  <a:gd name="connsiteY5" fmla="*/ 112726 h 112725"/>
                  <a:gd name="connsiteX6" fmla="*/ 56363 w 261082"/>
                  <a:gd name="connsiteY6" fmla="*/ 112725 h 112725"/>
                  <a:gd name="connsiteX7" fmla="*/ 0 w 261082"/>
                  <a:gd name="connsiteY7" fmla="*/ 56362 h 112725"/>
                  <a:gd name="connsiteX8" fmla="*/ 0 w 261082"/>
                  <a:gd name="connsiteY8" fmla="*/ 56363 h 112725"/>
                  <a:gd name="connsiteX0" fmla="*/ 0 w 261083"/>
                  <a:gd name="connsiteY0" fmla="*/ 56362 h 112726"/>
                  <a:gd name="connsiteX1" fmla="*/ 56363 w 261083"/>
                  <a:gd name="connsiteY1" fmla="*/ 0 h 112726"/>
                  <a:gd name="connsiteX2" fmla="*/ 204720 w 261083"/>
                  <a:gd name="connsiteY2" fmla="*/ 0 h 112726"/>
                  <a:gd name="connsiteX3" fmla="*/ 261083 w 261083"/>
                  <a:gd name="connsiteY3" fmla="*/ 56363 h 112726"/>
                  <a:gd name="connsiteX4" fmla="*/ 261082 w 261083"/>
                  <a:gd name="connsiteY4" fmla="*/ 56363 h 112726"/>
                  <a:gd name="connsiteX5" fmla="*/ 204719 w 261083"/>
                  <a:gd name="connsiteY5" fmla="*/ 112726 h 112726"/>
                  <a:gd name="connsiteX6" fmla="*/ 56363 w 261083"/>
                  <a:gd name="connsiteY6" fmla="*/ 112725 h 112726"/>
                  <a:gd name="connsiteX7" fmla="*/ 0 w 261083"/>
                  <a:gd name="connsiteY7" fmla="*/ 56362 h 112726"/>
                  <a:gd name="connsiteX0" fmla="*/ 0 w 261083"/>
                  <a:gd name="connsiteY0" fmla="*/ 56362 h 147802"/>
                  <a:gd name="connsiteX1" fmla="*/ 56363 w 261083"/>
                  <a:gd name="connsiteY1" fmla="*/ 0 h 147802"/>
                  <a:gd name="connsiteX2" fmla="*/ 204720 w 261083"/>
                  <a:gd name="connsiteY2" fmla="*/ 0 h 147802"/>
                  <a:gd name="connsiteX3" fmla="*/ 261083 w 261083"/>
                  <a:gd name="connsiteY3" fmla="*/ 56363 h 147802"/>
                  <a:gd name="connsiteX4" fmla="*/ 261082 w 261083"/>
                  <a:gd name="connsiteY4" fmla="*/ 56363 h 147802"/>
                  <a:gd name="connsiteX5" fmla="*/ 204719 w 261083"/>
                  <a:gd name="connsiteY5" fmla="*/ 112726 h 147802"/>
                  <a:gd name="connsiteX6" fmla="*/ 56363 w 261083"/>
                  <a:gd name="connsiteY6" fmla="*/ 112725 h 147802"/>
                  <a:gd name="connsiteX7" fmla="*/ 91440 w 261083"/>
                  <a:gd name="connsiteY7" fmla="*/ 147802 h 147802"/>
                  <a:gd name="connsiteX0" fmla="*/ 28500 w 233220"/>
                  <a:gd name="connsiteY0" fmla="*/ 0 h 147802"/>
                  <a:gd name="connsiteX1" fmla="*/ 176857 w 233220"/>
                  <a:gd name="connsiteY1" fmla="*/ 0 h 147802"/>
                  <a:gd name="connsiteX2" fmla="*/ 233220 w 233220"/>
                  <a:gd name="connsiteY2" fmla="*/ 56363 h 147802"/>
                  <a:gd name="connsiteX3" fmla="*/ 233219 w 233220"/>
                  <a:gd name="connsiteY3" fmla="*/ 56363 h 147802"/>
                  <a:gd name="connsiteX4" fmla="*/ 176856 w 233220"/>
                  <a:gd name="connsiteY4" fmla="*/ 112726 h 147802"/>
                  <a:gd name="connsiteX5" fmla="*/ 28500 w 233220"/>
                  <a:gd name="connsiteY5" fmla="*/ 112725 h 147802"/>
                  <a:gd name="connsiteX6" fmla="*/ 63577 w 233220"/>
                  <a:gd name="connsiteY6" fmla="*/ 147802 h 147802"/>
                  <a:gd name="connsiteX0" fmla="*/ 0 w 204720"/>
                  <a:gd name="connsiteY0" fmla="*/ 0 h 112726"/>
                  <a:gd name="connsiteX1" fmla="*/ 148357 w 204720"/>
                  <a:gd name="connsiteY1" fmla="*/ 0 h 112726"/>
                  <a:gd name="connsiteX2" fmla="*/ 204720 w 204720"/>
                  <a:gd name="connsiteY2" fmla="*/ 56363 h 112726"/>
                  <a:gd name="connsiteX3" fmla="*/ 204719 w 204720"/>
                  <a:gd name="connsiteY3" fmla="*/ 56363 h 112726"/>
                  <a:gd name="connsiteX4" fmla="*/ 148356 w 204720"/>
                  <a:gd name="connsiteY4" fmla="*/ 112726 h 112726"/>
                  <a:gd name="connsiteX5" fmla="*/ 0 w 204720"/>
                  <a:gd name="connsiteY5" fmla="*/ 112725 h 112726"/>
                  <a:gd name="connsiteX0" fmla="*/ 51407 w 204720"/>
                  <a:gd name="connsiteY0" fmla="*/ 0 h 116041"/>
                  <a:gd name="connsiteX1" fmla="*/ 148357 w 204720"/>
                  <a:gd name="connsiteY1" fmla="*/ 3315 h 116041"/>
                  <a:gd name="connsiteX2" fmla="*/ 204720 w 204720"/>
                  <a:gd name="connsiteY2" fmla="*/ 59678 h 116041"/>
                  <a:gd name="connsiteX3" fmla="*/ 204719 w 204720"/>
                  <a:gd name="connsiteY3" fmla="*/ 59678 h 116041"/>
                  <a:gd name="connsiteX4" fmla="*/ 148356 w 204720"/>
                  <a:gd name="connsiteY4" fmla="*/ 116041 h 116041"/>
                  <a:gd name="connsiteX5" fmla="*/ 0 w 204720"/>
                  <a:gd name="connsiteY5" fmla="*/ 116040 h 116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720" h="116041">
                    <a:moveTo>
                      <a:pt x="51407" y="0"/>
                    </a:moveTo>
                    <a:lnTo>
                      <a:pt x="148357" y="3315"/>
                    </a:lnTo>
                    <a:cubicBezTo>
                      <a:pt x="179485" y="3315"/>
                      <a:pt x="204720" y="28550"/>
                      <a:pt x="204720" y="59678"/>
                    </a:cubicBezTo>
                    <a:lnTo>
                      <a:pt x="204719" y="59678"/>
                    </a:lnTo>
                    <a:cubicBezTo>
                      <a:pt x="204719" y="90806"/>
                      <a:pt x="179484" y="116041"/>
                      <a:pt x="148356" y="116041"/>
                    </a:cubicBezTo>
                    <a:lnTo>
                      <a:pt x="0" y="1160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BC5C4043-669D-4CF6-832E-BF80B2558924}"/>
                </a:ext>
              </a:extLst>
            </p:cNvPr>
            <p:cNvSpPr/>
            <p:nvPr/>
          </p:nvSpPr>
          <p:spPr>
            <a:xfrm rot="3600000">
              <a:off x="2271409" y="1891693"/>
              <a:ext cx="816717" cy="826528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6717" h="826528">
                  <a:moveTo>
                    <a:pt x="443772" y="826528"/>
                  </a:moveTo>
                  <a:lnTo>
                    <a:pt x="471695" y="296500"/>
                  </a:lnTo>
                  <a:lnTo>
                    <a:pt x="43314" y="378244"/>
                  </a:lnTo>
                  <a:lnTo>
                    <a:pt x="0" y="119223"/>
                  </a:lnTo>
                  <a:cubicBezTo>
                    <a:pt x="220220" y="80125"/>
                    <a:pt x="593326" y="-14668"/>
                    <a:pt x="660660" y="1930"/>
                  </a:cubicBezTo>
                  <a:cubicBezTo>
                    <a:pt x="727994" y="18528"/>
                    <a:pt x="770780" y="64949"/>
                    <a:pt x="778556" y="102155"/>
                  </a:cubicBezTo>
                  <a:cubicBezTo>
                    <a:pt x="786332" y="139361"/>
                    <a:pt x="803997" y="585070"/>
                    <a:pt x="816717" y="826528"/>
                  </a:cubicBezTo>
                </a:path>
              </a:pathLst>
            </a:custGeom>
            <a:pattFill prst="plaid">
              <a:fgClr>
                <a:srgbClr val="FF0000"/>
              </a:fgClr>
              <a:bgClr>
                <a:srgbClr val="FF6699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E751CA95-CEF1-4064-A719-F02DE4811090}"/>
                </a:ext>
              </a:extLst>
            </p:cNvPr>
            <p:cNvSpPr/>
            <p:nvPr/>
          </p:nvSpPr>
          <p:spPr>
            <a:xfrm rot="18000000" flipH="1">
              <a:off x="953720" y="1891693"/>
              <a:ext cx="816717" cy="826528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6717" h="826528">
                  <a:moveTo>
                    <a:pt x="443772" y="826528"/>
                  </a:moveTo>
                  <a:lnTo>
                    <a:pt x="471695" y="296500"/>
                  </a:lnTo>
                  <a:lnTo>
                    <a:pt x="43314" y="378244"/>
                  </a:lnTo>
                  <a:lnTo>
                    <a:pt x="0" y="119223"/>
                  </a:lnTo>
                  <a:cubicBezTo>
                    <a:pt x="220220" y="80125"/>
                    <a:pt x="593326" y="-14668"/>
                    <a:pt x="660660" y="1930"/>
                  </a:cubicBezTo>
                  <a:cubicBezTo>
                    <a:pt x="727994" y="18528"/>
                    <a:pt x="770780" y="64949"/>
                    <a:pt x="778556" y="102155"/>
                  </a:cubicBezTo>
                  <a:cubicBezTo>
                    <a:pt x="786332" y="139361"/>
                    <a:pt x="803997" y="585070"/>
                    <a:pt x="816717" y="826528"/>
                  </a:cubicBezTo>
                </a:path>
              </a:pathLst>
            </a:custGeom>
            <a:pattFill prst="plaid">
              <a:fgClr>
                <a:srgbClr val="FF0000"/>
              </a:fgClr>
              <a:bgClr>
                <a:srgbClr val="FF6699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965C5597-0D0F-431B-90A5-378DB3A0CB7E}"/>
              </a:ext>
            </a:extLst>
          </p:cNvPr>
          <p:cNvGrpSpPr/>
          <p:nvPr/>
        </p:nvGrpSpPr>
        <p:grpSpPr>
          <a:xfrm>
            <a:off x="3923250" y="1290440"/>
            <a:ext cx="2093356" cy="2257841"/>
            <a:chOff x="3923250" y="1290440"/>
            <a:chExt cx="2093356" cy="2257841"/>
          </a:xfrm>
        </p:grpSpPr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F0635508-8F55-4F77-8A7F-8653497323BD}"/>
                </a:ext>
              </a:extLst>
            </p:cNvPr>
            <p:cNvSpPr/>
            <p:nvPr/>
          </p:nvSpPr>
          <p:spPr>
            <a:xfrm flipH="1">
              <a:off x="4542345" y="1431411"/>
              <a:ext cx="876752" cy="1244263"/>
            </a:xfrm>
            <a:custGeom>
              <a:avLst/>
              <a:gdLst>
                <a:gd name="connsiteX0" fmla="*/ 438376 w 876752"/>
                <a:gd name="connsiteY0" fmla="*/ 0 h 1244263"/>
                <a:gd name="connsiteX1" fmla="*/ 0 w 876752"/>
                <a:gd name="connsiteY1" fmla="*/ 512447 h 1244263"/>
                <a:gd name="connsiteX2" fmla="*/ 267741 w 876752"/>
                <a:gd name="connsiteY2" fmla="*/ 984624 h 1244263"/>
                <a:gd name="connsiteX3" fmla="*/ 343945 w 876752"/>
                <a:gd name="connsiteY3" fmla="*/ 1012276 h 1244263"/>
                <a:gd name="connsiteX4" fmla="*/ 335754 w 876752"/>
                <a:gd name="connsiteY4" fmla="*/ 1103497 h 1244263"/>
                <a:gd name="connsiteX5" fmla="*/ 219952 w 876752"/>
                <a:gd name="connsiteY5" fmla="*/ 1103497 h 1244263"/>
                <a:gd name="connsiteX6" fmla="*/ 214424 w 876752"/>
                <a:gd name="connsiteY6" fmla="*/ 1118247 h 1244263"/>
                <a:gd name="connsiteX7" fmla="*/ 448344 w 876752"/>
                <a:gd name="connsiteY7" fmla="*/ 1244263 h 1244263"/>
                <a:gd name="connsiteX8" fmla="*/ 682264 w 876752"/>
                <a:gd name="connsiteY8" fmla="*/ 1118247 h 1244263"/>
                <a:gd name="connsiteX9" fmla="*/ 676737 w 876752"/>
                <a:gd name="connsiteY9" fmla="*/ 1103497 h 1244263"/>
                <a:gd name="connsiteX10" fmla="*/ 558029 w 876752"/>
                <a:gd name="connsiteY10" fmla="*/ 1103497 h 1244263"/>
                <a:gd name="connsiteX11" fmla="*/ 549301 w 876752"/>
                <a:gd name="connsiteY11" fmla="*/ 1006291 h 1244263"/>
                <a:gd name="connsiteX12" fmla="*/ 609012 w 876752"/>
                <a:gd name="connsiteY12" fmla="*/ 984624 h 1244263"/>
                <a:gd name="connsiteX13" fmla="*/ 876752 w 876752"/>
                <a:gd name="connsiteY13" fmla="*/ 512447 h 1244263"/>
                <a:gd name="connsiteX14" fmla="*/ 438376 w 876752"/>
                <a:gd name="connsiteY14" fmla="*/ 0 h 1244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76752" h="1244263">
                  <a:moveTo>
                    <a:pt x="438376" y="0"/>
                  </a:moveTo>
                  <a:cubicBezTo>
                    <a:pt x="196268" y="0"/>
                    <a:pt x="0" y="229430"/>
                    <a:pt x="0" y="512447"/>
                  </a:cubicBezTo>
                  <a:cubicBezTo>
                    <a:pt x="0" y="724710"/>
                    <a:pt x="110400" y="906830"/>
                    <a:pt x="267741" y="984624"/>
                  </a:cubicBezTo>
                  <a:lnTo>
                    <a:pt x="343945" y="1012276"/>
                  </a:lnTo>
                  <a:lnTo>
                    <a:pt x="335754" y="1103497"/>
                  </a:lnTo>
                  <a:lnTo>
                    <a:pt x="219952" y="1103497"/>
                  </a:lnTo>
                  <a:lnTo>
                    <a:pt x="214424" y="1118247"/>
                  </a:lnTo>
                  <a:cubicBezTo>
                    <a:pt x="214424" y="1187844"/>
                    <a:pt x="319154" y="1244263"/>
                    <a:pt x="448344" y="1244263"/>
                  </a:cubicBezTo>
                  <a:cubicBezTo>
                    <a:pt x="577535" y="1244263"/>
                    <a:pt x="682264" y="1187844"/>
                    <a:pt x="682264" y="1118247"/>
                  </a:cubicBezTo>
                  <a:lnTo>
                    <a:pt x="676737" y="1103497"/>
                  </a:lnTo>
                  <a:lnTo>
                    <a:pt x="558029" y="1103497"/>
                  </a:lnTo>
                  <a:lnTo>
                    <a:pt x="549301" y="1006291"/>
                  </a:lnTo>
                  <a:lnTo>
                    <a:pt x="609012" y="984624"/>
                  </a:lnTo>
                  <a:cubicBezTo>
                    <a:pt x="766351" y="906830"/>
                    <a:pt x="876752" y="724710"/>
                    <a:pt x="876752" y="512447"/>
                  </a:cubicBezTo>
                  <a:cubicBezTo>
                    <a:pt x="876752" y="229430"/>
                    <a:pt x="680484" y="0"/>
                    <a:pt x="438376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3" name="片側の 2 つの角を丸めた四角形 144">
              <a:extLst>
                <a:ext uri="{FF2B5EF4-FFF2-40B4-BE49-F238E27FC236}">
                  <a16:creationId xmlns:a16="http://schemas.microsoft.com/office/drawing/2014/main" id="{757A90C3-0AFA-4A29-80D4-CF7A4A0DBC44}"/>
                </a:ext>
              </a:extLst>
            </p:cNvPr>
            <p:cNvSpPr/>
            <p:nvPr/>
          </p:nvSpPr>
          <p:spPr>
            <a:xfrm flipH="1">
              <a:off x="4479189" y="2527355"/>
              <a:ext cx="974009" cy="1020926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chemeClr val="accent6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5" name="円/楕円 159">
              <a:extLst>
                <a:ext uri="{FF2B5EF4-FFF2-40B4-BE49-F238E27FC236}">
                  <a16:creationId xmlns:a16="http://schemas.microsoft.com/office/drawing/2014/main" id="{7E37B21D-EE58-4B74-B07D-7B0D3F73AF59}"/>
                </a:ext>
              </a:extLst>
            </p:cNvPr>
            <p:cNvSpPr/>
            <p:nvPr/>
          </p:nvSpPr>
          <p:spPr>
            <a:xfrm rot="900000" flipH="1">
              <a:off x="5314322" y="1864726"/>
              <a:ext cx="209540" cy="32659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" name="円/楕円 157">
              <a:extLst>
                <a:ext uri="{FF2B5EF4-FFF2-40B4-BE49-F238E27FC236}">
                  <a16:creationId xmlns:a16="http://schemas.microsoft.com/office/drawing/2014/main" id="{93129F28-0BE0-42AC-B26D-999DC387BAB5}"/>
                </a:ext>
              </a:extLst>
            </p:cNvPr>
            <p:cNvSpPr/>
            <p:nvPr/>
          </p:nvSpPr>
          <p:spPr>
            <a:xfrm rot="20700000">
              <a:off x="4437575" y="1864714"/>
              <a:ext cx="209540" cy="32659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4E6DF839-365C-4167-9547-9C039A427B52}"/>
                </a:ext>
              </a:extLst>
            </p:cNvPr>
            <p:cNvSpPr/>
            <p:nvPr/>
          </p:nvSpPr>
          <p:spPr>
            <a:xfrm>
              <a:off x="4674280" y="2463555"/>
              <a:ext cx="574654" cy="105365"/>
            </a:xfrm>
            <a:custGeom>
              <a:avLst/>
              <a:gdLst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0 w 1177358"/>
                <a:gd name="connsiteY11" fmla="*/ 312245 h 454225"/>
                <a:gd name="connsiteX12" fmla="*/ 172914 w 1177358"/>
                <a:gd name="connsiteY12" fmla="*/ 60799 h 454225"/>
                <a:gd name="connsiteX13" fmla="*/ 174303 w 1177358"/>
                <a:gd name="connsiteY13" fmla="*/ 60799 h 454225"/>
                <a:gd name="connsiteX14" fmla="*/ 194190 w 1177358"/>
                <a:gd name="connsiteY14" fmla="*/ 31303 h 454225"/>
                <a:gd name="connsiteX15" fmla="*/ 269763 w 1177358"/>
                <a:gd name="connsiteY15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172914 w 1177358"/>
                <a:gd name="connsiteY11" fmla="*/ 60799 h 454225"/>
                <a:gd name="connsiteX12" fmla="*/ 174303 w 1177358"/>
                <a:gd name="connsiteY12" fmla="*/ 60799 h 454225"/>
                <a:gd name="connsiteX13" fmla="*/ 194190 w 1177358"/>
                <a:gd name="connsiteY13" fmla="*/ 31303 h 454225"/>
                <a:gd name="connsiteX14" fmla="*/ 269763 w 1177358"/>
                <a:gd name="connsiteY14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7358 w 1177358"/>
                <a:gd name="connsiteY6" fmla="*/ 315990 h 454225"/>
                <a:gd name="connsiteX7" fmla="*/ 588679 w 1177358"/>
                <a:gd name="connsiteY7" fmla="*/ 454225 h 454225"/>
                <a:gd name="connsiteX8" fmla="*/ 0 w 1177358"/>
                <a:gd name="connsiteY8" fmla="*/ 315990 h 454225"/>
                <a:gd name="connsiteX9" fmla="*/ 2411 w 1177358"/>
                <a:gd name="connsiteY9" fmla="*/ 312245 h 454225"/>
                <a:gd name="connsiteX10" fmla="*/ 172914 w 1177358"/>
                <a:gd name="connsiteY10" fmla="*/ 60799 h 454225"/>
                <a:gd name="connsiteX11" fmla="*/ 174303 w 1177358"/>
                <a:gd name="connsiteY11" fmla="*/ 60799 h 454225"/>
                <a:gd name="connsiteX12" fmla="*/ 194190 w 1177358"/>
                <a:gd name="connsiteY12" fmla="*/ 31303 h 454225"/>
                <a:gd name="connsiteX13" fmla="*/ 269763 w 1177358"/>
                <a:gd name="connsiteY13" fmla="*/ 0 h 45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7358" h="454225">
                  <a:moveTo>
                    <a:pt x="269763" y="0"/>
                  </a:moveTo>
                  <a:lnTo>
                    <a:pt x="907595" y="0"/>
                  </a:lnTo>
                  <a:cubicBezTo>
                    <a:pt x="937109" y="0"/>
                    <a:pt x="963828" y="11962"/>
                    <a:pt x="983169" y="31303"/>
                  </a:cubicBezTo>
                  <a:lnTo>
                    <a:pt x="1003055" y="60799"/>
                  </a:lnTo>
                  <a:lnTo>
                    <a:pt x="1004444" y="60799"/>
                  </a:lnTo>
                  <a:lnTo>
                    <a:pt x="1177358" y="312245"/>
                  </a:lnTo>
                  <a:lnTo>
                    <a:pt x="1177358" y="315990"/>
                  </a:lnTo>
                  <a:cubicBezTo>
                    <a:pt x="1177358" y="392335"/>
                    <a:pt x="913797" y="454225"/>
                    <a:pt x="588679" y="454225"/>
                  </a:cubicBezTo>
                  <a:cubicBezTo>
                    <a:pt x="263561" y="454225"/>
                    <a:pt x="0" y="392335"/>
                    <a:pt x="0" y="315990"/>
                  </a:cubicBezTo>
                  <a:lnTo>
                    <a:pt x="2411" y="312245"/>
                  </a:lnTo>
                  <a:lnTo>
                    <a:pt x="172914" y="60799"/>
                  </a:lnTo>
                  <a:lnTo>
                    <a:pt x="174303" y="60799"/>
                  </a:lnTo>
                  <a:lnTo>
                    <a:pt x="194190" y="31303"/>
                  </a:lnTo>
                  <a:cubicBezTo>
                    <a:pt x="213530" y="11962"/>
                    <a:pt x="240250" y="0"/>
                    <a:pt x="269763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5" name="フリーフォーム: 図形 214">
              <a:extLst>
                <a:ext uri="{FF2B5EF4-FFF2-40B4-BE49-F238E27FC236}">
                  <a16:creationId xmlns:a16="http://schemas.microsoft.com/office/drawing/2014/main" id="{5447B641-8021-43B6-B25D-4661881F94BA}"/>
                </a:ext>
              </a:extLst>
            </p:cNvPr>
            <p:cNvSpPr/>
            <p:nvPr/>
          </p:nvSpPr>
          <p:spPr>
            <a:xfrm flipH="1">
              <a:off x="4457207" y="1290440"/>
              <a:ext cx="1028240" cy="1198925"/>
            </a:xfrm>
            <a:custGeom>
              <a:avLst/>
              <a:gdLst>
                <a:gd name="connsiteX0" fmla="*/ 472641 w 1028240"/>
                <a:gd name="connsiteY0" fmla="*/ 0 h 1198925"/>
                <a:gd name="connsiteX1" fmla="*/ 233958 w 1028240"/>
                <a:gd name="connsiteY1" fmla="*/ 73861 h 1198925"/>
                <a:gd name="connsiteX2" fmla="*/ 12436 w 1028240"/>
                <a:gd name="connsiteY2" fmla="*/ 578155 h 1198925"/>
                <a:gd name="connsiteX3" fmla="*/ 32911 w 1028240"/>
                <a:gd name="connsiteY3" fmla="*/ 630955 h 1198925"/>
                <a:gd name="connsiteX4" fmla="*/ 32911 w 1028240"/>
                <a:gd name="connsiteY4" fmla="*/ 1198925 h 1198925"/>
                <a:gd name="connsiteX5" fmla="*/ 977698 w 1028240"/>
                <a:gd name="connsiteY5" fmla="*/ 1198925 h 1198925"/>
                <a:gd name="connsiteX6" fmla="*/ 977699 w 1028240"/>
                <a:gd name="connsiteY6" fmla="*/ 643292 h 1198925"/>
                <a:gd name="connsiteX7" fmla="*/ 987251 w 1028240"/>
                <a:gd name="connsiteY7" fmla="*/ 651784 h 1198925"/>
                <a:gd name="connsiteX8" fmla="*/ 987252 w 1028240"/>
                <a:gd name="connsiteY8" fmla="*/ 651784 h 1198925"/>
                <a:gd name="connsiteX9" fmla="*/ 794282 w 1028240"/>
                <a:gd name="connsiteY9" fmla="*/ 73862 h 1198925"/>
                <a:gd name="connsiteX10" fmla="*/ 555599 w 1028240"/>
                <a:gd name="connsiteY10" fmla="*/ 1 h 1198925"/>
                <a:gd name="connsiteX11" fmla="*/ 519378 w 1028240"/>
                <a:gd name="connsiteY11" fmla="*/ 4075 h 1198925"/>
                <a:gd name="connsiteX0" fmla="*/ 472641 w 1050580"/>
                <a:gd name="connsiteY0" fmla="*/ 0 h 1198925"/>
                <a:gd name="connsiteX1" fmla="*/ 233958 w 1050580"/>
                <a:gd name="connsiteY1" fmla="*/ 73861 h 1198925"/>
                <a:gd name="connsiteX2" fmla="*/ 12436 w 1050580"/>
                <a:gd name="connsiteY2" fmla="*/ 578155 h 1198925"/>
                <a:gd name="connsiteX3" fmla="*/ 32911 w 1050580"/>
                <a:gd name="connsiteY3" fmla="*/ 630955 h 1198925"/>
                <a:gd name="connsiteX4" fmla="*/ 32911 w 1050580"/>
                <a:gd name="connsiteY4" fmla="*/ 1198925 h 1198925"/>
                <a:gd name="connsiteX5" fmla="*/ 977698 w 1050580"/>
                <a:gd name="connsiteY5" fmla="*/ 1198925 h 1198925"/>
                <a:gd name="connsiteX6" fmla="*/ 987251 w 1050580"/>
                <a:gd name="connsiteY6" fmla="*/ 651784 h 1198925"/>
                <a:gd name="connsiteX7" fmla="*/ 987252 w 1050580"/>
                <a:gd name="connsiteY7" fmla="*/ 651784 h 1198925"/>
                <a:gd name="connsiteX8" fmla="*/ 794282 w 1050580"/>
                <a:gd name="connsiteY8" fmla="*/ 73862 h 1198925"/>
                <a:gd name="connsiteX9" fmla="*/ 555599 w 1050580"/>
                <a:gd name="connsiteY9" fmla="*/ 1 h 1198925"/>
                <a:gd name="connsiteX10" fmla="*/ 519378 w 1050580"/>
                <a:gd name="connsiteY10" fmla="*/ 4075 h 1198925"/>
                <a:gd name="connsiteX11" fmla="*/ 472641 w 1050580"/>
                <a:gd name="connsiteY11" fmla="*/ 0 h 1198925"/>
                <a:gd name="connsiteX0" fmla="*/ 472641 w 1028240"/>
                <a:gd name="connsiteY0" fmla="*/ 0 h 1198925"/>
                <a:gd name="connsiteX1" fmla="*/ 233958 w 1028240"/>
                <a:gd name="connsiteY1" fmla="*/ 73861 h 1198925"/>
                <a:gd name="connsiteX2" fmla="*/ 12436 w 1028240"/>
                <a:gd name="connsiteY2" fmla="*/ 578155 h 1198925"/>
                <a:gd name="connsiteX3" fmla="*/ 32911 w 1028240"/>
                <a:gd name="connsiteY3" fmla="*/ 630955 h 1198925"/>
                <a:gd name="connsiteX4" fmla="*/ 32911 w 1028240"/>
                <a:gd name="connsiteY4" fmla="*/ 1198925 h 1198925"/>
                <a:gd name="connsiteX5" fmla="*/ 977698 w 1028240"/>
                <a:gd name="connsiteY5" fmla="*/ 1198925 h 1198925"/>
                <a:gd name="connsiteX6" fmla="*/ 987251 w 1028240"/>
                <a:gd name="connsiteY6" fmla="*/ 651784 h 1198925"/>
                <a:gd name="connsiteX7" fmla="*/ 987252 w 1028240"/>
                <a:gd name="connsiteY7" fmla="*/ 651784 h 1198925"/>
                <a:gd name="connsiteX8" fmla="*/ 794282 w 1028240"/>
                <a:gd name="connsiteY8" fmla="*/ 73862 h 1198925"/>
                <a:gd name="connsiteX9" fmla="*/ 555599 w 1028240"/>
                <a:gd name="connsiteY9" fmla="*/ 1 h 1198925"/>
                <a:gd name="connsiteX10" fmla="*/ 519378 w 1028240"/>
                <a:gd name="connsiteY10" fmla="*/ 4075 h 1198925"/>
                <a:gd name="connsiteX11" fmla="*/ 472641 w 1028240"/>
                <a:gd name="connsiteY11" fmla="*/ 0 h 1198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28240" h="1198925">
                  <a:moveTo>
                    <a:pt x="472641" y="0"/>
                  </a:moveTo>
                  <a:cubicBezTo>
                    <a:pt x="393923" y="911"/>
                    <a:pt x="311036" y="24898"/>
                    <a:pt x="233958" y="73861"/>
                  </a:cubicBezTo>
                  <a:cubicBezTo>
                    <a:pt x="54111" y="188111"/>
                    <a:pt x="-34518" y="400494"/>
                    <a:pt x="12436" y="578155"/>
                  </a:cubicBezTo>
                  <a:lnTo>
                    <a:pt x="32911" y="630955"/>
                  </a:lnTo>
                  <a:lnTo>
                    <a:pt x="32911" y="1198925"/>
                  </a:lnTo>
                  <a:lnTo>
                    <a:pt x="977698" y="1198925"/>
                  </a:lnTo>
                  <a:lnTo>
                    <a:pt x="987251" y="651784"/>
                  </a:lnTo>
                  <a:lnTo>
                    <a:pt x="987252" y="651784"/>
                  </a:lnTo>
                  <a:cubicBezTo>
                    <a:pt x="1086218" y="463178"/>
                    <a:pt x="999822" y="204434"/>
                    <a:pt x="794282" y="73862"/>
                  </a:cubicBezTo>
                  <a:cubicBezTo>
                    <a:pt x="717205" y="24899"/>
                    <a:pt x="634318" y="912"/>
                    <a:pt x="555599" y="1"/>
                  </a:cubicBezTo>
                  <a:lnTo>
                    <a:pt x="519378" y="4075"/>
                  </a:lnTo>
                  <a:lnTo>
                    <a:pt x="472641" y="0"/>
                  </a:ln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9A84747D-43EF-4FF2-8E9D-B3EE92D48B44}"/>
                </a:ext>
              </a:extLst>
            </p:cNvPr>
            <p:cNvGrpSpPr/>
            <p:nvPr/>
          </p:nvGrpSpPr>
          <p:grpSpPr>
            <a:xfrm>
              <a:off x="3964978" y="1311455"/>
              <a:ext cx="728133" cy="1156267"/>
              <a:chOff x="990543" y="1311455"/>
              <a:chExt cx="728133" cy="1156267"/>
            </a:xfrm>
          </p:grpSpPr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38DE254C-FC99-4512-AF11-1DAA9DF0F849}"/>
                  </a:ext>
                </a:extLst>
              </p:cNvPr>
              <p:cNvGrpSpPr/>
              <p:nvPr/>
            </p:nvGrpSpPr>
            <p:grpSpPr>
              <a:xfrm rot="634150" flipH="1">
                <a:off x="990543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76" name="グループ化 75">
                  <a:extLst>
                    <a:ext uri="{FF2B5EF4-FFF2-40B4-BE49-F238E27FC236}">
                      <a16:creationId xmlns:a16="http://schemas.microsoft.com/office/drawing/2014/main" id="{6F839A36-CEE9-4D64-8925-D8C96EF4B36E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78" name="フリーフォーム: 図形 77">
                    <a:extLst>
                      <a:ext uri="{FF2B5EF4-FFF2-40B4-BE49-F238E27FC236}">
                        <a16:creationId xmlns:a16="http://schemas.microsoft.com/office/drawing/2014/main" id="{1099E741-2883-4891-B18B-6459A9FCDE68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9" name="フリーフォーム: 図形 78">
                    <a:extLst>
                      <a:ext uri="{FF2B5EF4-FFF2-40B4-BE49-F238E27FC236}">
                        <a16:creationId xmlns:a16="http://schemas.microsoft.com/office/drawing/2014/main" id="{4030220E-09ED-4522-B9A8-60D370F6034E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390E29F9-2E21-4A7B-B190-386FCD4C5E06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107875" y="531382"/>
                        <a:pt x="117088" y="451589"/>
                      </a:cubicBezTo>
                      <a:cubicBezTo>
                        <a:pt x="126301" y="371796"/>
                        <a:pt x="193156" y="229787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5" name="四角形: 角を丸くする 18">
                <a:extLst>
                  <a:ext uri="{FF2B5EF4-FFF2-40B4-BE49-F238E27FC236}">
                    <a16:creationId xmlns:a16="http://schemas.microsoft.com/office/drawing/2014/main" id="{7E435132-FBCE-4146-BB80-A79BEDF2C54D}"/>
                  </a:ext>
                </a:extLst>
              </p:cNvPr>
              <p:cNvSpPr/>
              <p:nvPr/>
            </p:nvSpPr>
            <p:spPr>
              <a:xfrm rot="19800000">
                <a:off x="1513956" y="1601827"/>
                <a:ext cx="204720" cy="116041"/>
              </a:xfrm>
              <a:custGeom>
                <a:avLst/>
                <a:gdLst>
                  <a:gd name="connsiteX0" fmla="*/ 0 w 261082"/>
                  <a:gd name="connsiteY0" fmla="*/ 56363 h 112725"/>
                  <a:gd name="connsiteX1" fmla="*/ 56363 w 261082"/>
                  <a:gd name="connsiteY1" fmla="*/ 0 h 112725"/>
                  <a:gd name="connsiteX2" fmla="*/ 204720 w 261082"/>
                  <a:gd name="connsiteY2" fmla="*/ 0 h 112725"/>
                  <a:gd name="connsiteX3" fmla="*/ 261083 w 261082"/>
                  <a:gd name="connsiteY3" fmla="*/ 56363 h 112725"/>
                  <a:gd name="connsiteX4" fmla="*/ 261082 w 261082"/>
                  <a:gd name="connsiteY4" fmla="*/ 56363 h 112725"/>
                  <a:gd name="connsiteX5" fmla="*/ 204719 w 261082"/>
                  <a:gd name="connsiteY5" fmla="*/ 112726 h 112725"/>
                  <a:gd name="connsiteX6" fmla="*/ 56363 w 261082"/>
                  <a:gd name="connsiteY6" fmla="*/ 112725 h 112725"/>
                  <a:gd name="connsiteX7" fmla="*/ 0 w 261082"/>
                  <a:gd name="connsiteY7" fmla="*/ 56362 h 112725"/>
                  <a:gd name="connsiteX8" fmla="*/ 0 w 261082"/>
                  <a:gd name="connsiteY8" fmla="*/ 56363 h 112725"/>
                  <a:gd name="connsiteX0" fmla="*/ 0 w 261083"/>
                  <a:gd name="connsiteY0" fmla="*/ 56362 h 112726"/>
                  <a:gd name="connsiteX1" fmla="*/ 56363 w 261083"/>
                  <a:gd name="connsiteY1" fmla="*/ 0 h 112726"/>
                  <a:gd name="connsiteX2" fmla="*/ 204720 w 261083"/>
                  <a:gd name="connsiteY2" fmla="*/ 0 h 112726"/>
                  <a:gd name="connsiteX3" fmla="*/ 261083 w 261083"/>
                  <a:gd name="connsiteY3" fmla="*/ 56363 h 112726"/>
                  <a:gd name="connsiteX4" fmla="*/ 261082 w 261083"/>
                  <a:gd name="connsiteY4" fmla="*/ 56363 h 112726"/>
                  <a:gd name="connsiteX5" fmla="*/ 204719 w 261083"/>
                  <a:gd name="connsiteY5" fmla="*/ 112726 h 112726"/>
                  <a:gd name="connsiteX6" fmla="*/ 56363 w 261083"/>
                  <a:gd name="connsiteY6" fmla="*/ 112725 h 112726"/>
                  <a:gd name="connsiteX7" fmla="*/ 0 w 261083"/>
                  <a:gd name="connsiteY7" fmla="*/ 56362 h 112726"/>
                  <a:gd name="connsiteX0" fmla="*/ 0 w 261083"/>
                  <a:gd name="connsiteY0" fmla="*/ 56362 h 147802"/>
                  <a:gd name="connsiteX1" fmla="*/ 56363 w 261083"/>
                  <a:gd name="connsiteY1" fmla="*/ 0 h 147802"/>
                  <a:gd name="connsiteX2" fmla="*/ 204720 w 261083"/>
                  <a:gd name="connsiteY2" fmla="*/ 0 h 147802"/>
                  <a:gd name="connsiteX3" fmla="*/ 261083 w 261083"/>
                  <a:gd name="connsiteY3" fmla="*/ 56363 h 147802"/>
                  <a:gd name="connsiteX4" fmla="*/ 261082 w 261083"/>
                  <a:gd name="connsiteY4" fmla="*/ 56363 h 147802"/>
                  <a:gd name="connsiteX5" fmla="*/ 204719 w 261083"/>
                  <a:gd name="connsiteY5" fmla="*/ 112726 h 147802"/>
                  <a:gd name="connsiteX6" fmla="*/ 56363 w 261083"/>
                  <a:gd name="connsiteY6" fmla="*/ 112725 h 147802"/>
                  <a:gd name="connsiteX7" fmla="*/ 91440 w 261083"/>
                  <a:gd name="connsiteY7" fmla="*/ 147802 h 147802"/>
                  <a:gd name="connsiteX0" fmla="*/ 28500 w 233220"/>
                  <a:gd name="connsiteY0" fmla="*/ 0 h 147802"/>
                  <a:gd name="connsiteX1" fmla="*/ 176857 w 233220"/>
                  <a:gd name="connsiteY1" fmla="*/ 0 h 147802"/>
                  <a:gd name="connsiteX2" fmla="*/ 233220 w 233220"/>
                  <a:gd name="connsiteY2" fmla="*/ 56363 h 147802"/>
                  <a:gd name="connsiteX3" fmla="*/ 233219 w 233220"/>
                  <a:gd name="connsiteY3" fmla="*/ 56363 h 147802"/>
                  <a:gd name="connsiteX4" fmla="*/ 176856 w 233220"/>
                  <a:gd name="connsiteY4" fmla="*/ 112726 h 147802"/>
                  <a:gd name="connsiteX5" fmla="*/ 28500 w 233220"/>
                  <a:gd name="connsiteY5" fmla="*/ 112725 h 147802"/>
                  <a:gd name="connsiteX6" fmla="*/ 63577 w 233220"/>
                  <a:gd name="connsiteY6" fmla="*/ 147802 h 147802"/>
                  <a:gd name="connsiteX0" fmla="*/ 0 w 204720"/>
                  <a:gd name="connsiteY0" fmla="*/ 0 h 112726"/>
                  <a:gd name="connsiteX1" fmla="*/ 148357 w 204720"/>
                  <a:gd name="connsiteY1" fmla="*/ 0 h 112726"/>
                  <a:gd name="connsiteX2" fmla="*/ 204720 w 204720"/>
                  <a:gd name="connsiteY2" fmla="*/ 56363 h 112726"/>
                  <a:gd name="connsiteX3" fmla="*/ 204719 w 204720"/>
                  <a:gd name="connsiteY3" fmla="*/ 56363 h 112726"/>
                  <a:gd name="connsiteX4" fmla="*/ 148356 w 204720"/>
                  <a:gd name="connsiteY4" fmla="*/ 112726 h 112726"/>
                  <a:gd name="connsiteX5" fmla="*/ 0 w 204720"/>
                  <a:gd name="connsiteY5" fmla="*/ 112725 h 112726"/>
                  <a:gd name="connsiteX0" fmla="*/ 51407 w 204720"/>
                  <a:gd name="connsiteY0" fmla="*/ 0 h 116041"/>
                  <a:gd name="connsiteX1" fmla="*/ 148357 w 204720"/>
                  <a:gd name="connsiteY1" fmla="*/ 3315 h 116041"/>
                  <a:gd name="connsiteX2" fmla="*/ 204720 w 204720"/>
                  <a:gd name="connsiteY2" fmla="*/ 59678 h 116041"/>
                  <a:gd name="connsiteX3" fmla="*/ 204719 w 204720"/>
                  <a:gd name="connsiteY3" fmla="*/ 59678 h 116041"/>
                  <a:gd name="connsiteX4" fmla="*/ 148356 w 204720"/>
                  <a:gd name="connsiteY4" fmla="*/ 116041 h 116041"/>
                  <a:gd name="connsiteX5" fmla="*/ 0 w 204720"/>
                  <a:gd name="connsiteY5" fmla="*/ 116040 h 116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720" h="116041">
                    <a:moveTo>
                      <a:pt x="51407" y="0"/>
                    </a:moveTo>
                    <a:lnTo>
                      <a:pt x="148357" y="3315"/>
                    </a:lnTo>
                    <a:cubicBezTo>
                      <a:pt x="179485" y="3315"/>
                      <a:pt x="204720" y="28550"/>
                      <a:pt x="204720" y="59678"/>
                    </a:cubicBezTo>
                    <a:lnTo>
                      <a:pt x="204719" y="59678"/>
                    </a:lnTo>
                    <a:cubicBezTo>
                      <a:pt x="204719" y="90806"/>
                      <a:pt x="179484" y="116041"/>
                      <a:pt x="148356" y="116041"/>
                    </a:cubicBezTo>
                    <a:lnTo>
                      <a:pt x="0" y="1160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B9113774-1F24-4B06-993A-0F56E5DC7926}"/>
                </a:ext>
              </a:extLst>
            </p:cNvPr>
            <p:cNvGrpSpPr/>
            <p:nvPr/>
          </p:nvGrpSpPr>
          <p:grpSpPr>
            <a:xfrm flipH="1">
              <a:off x="5246744" y="1311455"/>
              <a:ext cx="728133" cy="1156267"/>
              <a:chOff x="990543" y="1311455"/>
              <a:chExt cx="728133" cy="1156267"/>
            </a:xfrm>
          </p:grpSpPr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9B051703-E83A-44C5-AE31-B68D5A27EACF}"/>
                  </a:ext>
                </a:extLst>
              </p:cNvPr>
              <p:cNvGrpSpPr/>
              <p:nvPr/>
            </p:nvGrpSpPr>
            <p:grpSpPr>
              <a:xfrm rot="634150" flipH="1">
                <a:off x="990543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83" name="グループ化 82">
                  <a:extLst>
                    <a:ext uri="{FF2B5EF4-FFF2-40B4-BE49-F238E27FC236}">
                      <a16:creationId xmlns:a16="http://schemas.microsoft.com/office/drawing/2014/main" id="{654CC24F-D073-463B-B180-551F9A75A98F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85" name="フリーフォーム: 図形 84">
                    <a:extLst>
                      <a:ext uri="{FF2B5EF4-FFF2-40B4-BE49-F238E27FC236}">
                        <a16:creationId xmlns:a16="http://schemas.microsoft.com/office/drawing/2014/main" id="{3864A288-9764-43E8-8383-9F9B67932B6C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6" name="フリーフォーム: 図形 85">
                    <a:extLst>
                      <a:ext uri="{FF2B5EF4-FFF2-40B4-BE49-F238E27FC236}">
                        <a16:creationId xmlns:a16="http://schemas.microsoft.com/office/drawing/2014/main" id="{9CE00137-0C90-4DBF-BF43-40C14D54D35D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2D1004A8-3002-45B8-993A-403AB57C0EB1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107875" y="531382"/>
                        <a:pt x="117088" y="451589"/>
                      </a:cubicBezTo>
                      <a:cubicBezTo>
                        <a:pt x="126301" y="371796"/>
                        <a:pt x="193156" y="229787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2" name="四角形: 角を丸くする 18">
                <a:extLst>
                  <a:ext uri="{FF2B5EF4-FFF2-40B4-BE49-F238E27FC236}">
                    <a16:creationId xmlns:a16="http://schemas.microsoft.com/office/drawing/2014/main" id="{4314BBF9-2550-42B0-8DEA-524A6DBD786F}"/>
                  </a:ext>
                </a:extLst>
              </p:cNvPr>
              <p:cNvSpPr/>
              <p:nvPr/>
            </p:nvSpPr>
            <p:spPr>
              <a:xfrm rot="19800000">
                <a:off x="1513956" y="1601827"/>
                <a:ext cx="204720" cy="116041"/>
              </a:xfrm>
              <a:custGeom>
                <a:avLst/>
                <a:gdLst>
                  <a:gd name="connsiteX0" fmla="*/ 0 w 261082"/>
                  <a:gd name="connsiteY0" fmla="*/ 56363 h 112725"/>
                  <a:gd name="connsiteX1" fmla="*/ 56363 w 261082"/>
                  <a:gd name="connsiteY1" fmla="*/ 0 h 112725"/>
                  <a:gd name="connsiteX2" fmla="*/ 204720 w 261082"/>
                  <a:gd name="connsiteY2" fmla="*/ 0 h 112725"/>
                  <a:gd name="connsiteX3" fmla="*/ 261083 w 261082"/>
                  <a:gd name="connsiteY3" fmla="*/ 56363 h 112725"/>
                  <a:gd name="connsiteX4" fmla="*/ 261082 w 261082"/>
                  <a:gd name="connsiteY4" fmla="*/ 56363 h 112725"/>
                  <a:gd name="connsiteX5" fmla="*/ 204719 w 261082"/>
                  <a:gd name="connsiteY5" fmla="*/ 112726 h 112725"/>
                  <a:gd name="connsiteX6" fmla="*/ 56363 w 261082"/>
                  <a:gd name="connsiteY6" fmla="*/ 112725 h 112725"/>
                  <a:gd name="connsiteX7" fmla="*/ 0 w 261082"/>
                  <a:gd name="connsiteY7" fmla="*/ 56362 h 112725"/>
                  <a:gd name="connsiteX8" fmla="*/ 0 w 261082"/>
                  <a:gd name="connsiteY8" fmla="*/ 56363 h 112725"/>
                  <a:gd name="connsiteX0" fmla="*/ 0 w 261083"/>
                  <a:gd name="connsiteY0" fmla="*/ 56362 h 112726"/>
                  <a:gd name="connsiteX1" fmla="*/ 56363 w 261083"/>
                  <a:gd name="connsiteY1" fmla="*/ 0 h 112726"/>
                  <a:gd name="connsiteX2" fmla="*/ 204720 w 261083"/>
                  <a:gd name="connsiteY2" fmla="*/ 0 h 112726"/>
                  <a:gd name="connsiteX3" fmla="*/ 261083 w 261083"/>
                  <a:gd name="connsiteY3" fmla="*/ 56363 h 112726"/>
                  <a:gd name="connsiteX4" fmla="*/ 261082 w 261083"/>
                  <a:gd name="connsiteY4" fmla="*/ 56363 h 112726"/>
                  <a:gd name="connsiteX5" fmla="*/ 204719 w 261083"/>
                  <a:gd name="connsiteY5" fmla="*/ 112726 h 112726"/>
                  <a:gd name="connsiteX6" fmla="*/ 56363 w 261083"/>
                  <a:gd name="connsiteY6" fmla="*/ 112725 h 112726"/>
                  <a:gd name="connsiteX7" fmla="*/ 0 w 261083"/>
                  <a:gd name="connsiteY7" fmla="*/ 56362 h 112726"/>
                  <a:gd name="connsiteX0" fmla="*/ 0 w 261083"/>
                  <a:gd name="connsiteY0" fmla="*/ 56362 h 147802"/>
                  <a:gd name="connsiteX1" fmla="*/ 56363 w 261083"/>
                  <a:gd name="connsiteY1" fmla="*/ 0 h 147802"/>
                  <a:gd name="connsiteX2" fmla="*/ 204720 w 261083"/>
                  <a:gd name="connsiteY2" fmla="*/ 0 h 147802"/>
                  <a:gd name="connsiteX3" fmla="*/ 261083 w 261083"/>
                  <a:gd name="connsiteY3" fmla="*/ 56363 h 147802"/>
                  <a:gd name="connsiteX4" fmla="*/ 261082 w 261083"/>
                  <a:gd name="connsiteY4" fmla="*/ 56363 h 147802"/>
                  <a:gd name="connsiteX5" fmla="*/ 204719 w 261083"/>
                  <a:gd name="connsiteY5" fmla="*/ 112726 h 147802"/>
                  <a:gd name="connsiteX6" fmla="*/ 56363 w 261083"/>
                  <a:gd name="connsiteY6" fmla="*/ 112725 h 147802"/>
                  <a:gd name="connsiteX7" fmla="*/ 91440 w 261083"/>
                  <a:gd name="connsiteY7" fmla="*/ 147802 h 147802"/>
                  <a:gd name="connsiteX0" fmla="*/ 28500 w 233220"/>
                  <a:gd name="connsiteY0" fmla="*/ 0 h 147802"/>
                  <a:gd name="connsiteX1" fmla="*/ 176857 w 233220"/>
                  <a:gd name="connsiteY1" fmla="*/ 0 h 147802"/>
                  <a:gd name="connsiteX2" fmla="*/ 233220 w 233220"/>
                  <a:gd name="connsiteY2" fmla="*/ 56363 h 147802"/>
                  <a:gd name="connsiteX3" fmla="*/ 233219 w 233220"/>
                  <a:gd name="connsiteY3" fmla="*/ 56363 h 147802"/>
                  <a:gd name="connsiteX4" fmla="*/ 176856 w 233220"/>
                  <a:gd name="connsiteY4" fmla="*/ 112726 h 147802"/>
                  <a:gd name="connsiteX5" fmla="*/ 28500 w 233220"/>
                  <a:gd name="connsiteY5" fmla="*/ 112725 h 147802"/>
                  <a:gd name="connsiteX6" fmla="*/ 63577 w 233220"/>
                  <a:gd name="connsiteY6" fmla="*/ 147802 h 147802"/>
                  <a:gd name="connsiteX0" fmla="*/ 0 w 204720"/>
                  <a:gd name="connsiteY0" fmla="*/ 0 h 112726"/>
                  <a:gd name="connsiteX1" fmla="*/ 148357 w 204720"/>
                  <a:gd name="connsiteY1" fmla="*/ 0 h 112726"/>
                  <a:gd name="connsiteX2" fmla="*/ 204720 w 204720"/>
                  <a:gd name="connsiteY2" fmla="*/ 56363 h 112726"/>
                  <a:gd name="connsiteX3" fmla="*/ 204719 w 204720"/>
                  <a:gd name="connsiteY3" fmla="*/ 56363 h 112726"/>
                  <a:gd name="connsiteX4" fmla="*/ 148356 w 204720"/>
                  <a:gd name="connsiteY4" fmla="*/ 112726 h 112726"/>
                  <a:gd name="connsiteX5" fmla="*/ 0 w 204720"/>
                  <a:gd name="connsiteY5" fmla="*/ 112725 h 112726"/>
                  <a:gd name="connsiteX0" fmla="*/ 51407 w 204720"/>
                  <a:gd name="connsiteY0" fmla="*/ 0 h 116041"/>
                  <a:gd name="connsiteX1" fmla="*/ 148357 w 204720"/>
                  <a:gd name="connsiteY1" fmla="*/ 3315 h 116041"/>
                  <a:gd name="connsiteX2" fmla="*/ 204720 w 204720"/>
                  <a:gd name="connsiteY2" fmla="*/ 59678 h 116041"/>
                  <a:gd name="connsiteX3" fmla="*/ 204719 w 204720"/>
                  <a:gd name="connsiteY3" fmla="*/ 59678 h 116041"/>
                  <a:gd name="connsiteX4" fmla="*/ 148356 w 204720"/>
                  <a:gd name="connsiteY4" fmla="*/ 116041 h 116041"/>
                  <a:gd name="connsiteX5" fmla="*/ 0 w 204720"/>
                  <a:gd name="connsiteY5" fmla="*/ 116040 h 116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720" h="116041">
                    <a:moveTo>
                      <a:pt x="51407" y="0"/>
                    </a:moveTo>
                    <a:lnTo>
                      <a:pt x="148357" y="3315"/>
                    </a:lnTo>
                    <a:cubicBezTo>
                      <a:pt x="179485" y="3315"/>
                      <a:pt x="204720" y="28550"/>
                      <a:pt x="204720" y="59678"/>
                    </a:cubicBezTo>
                    <a:lnTo>
                      <a:pt x="204719" y="59678"/>
                    </a:lnTo>
                    <a:cubicBezTo>
                      <a:pt x="204719" y="90806"/>
                      <a:pt x="179484" y="116041"/>
                      <a:pt x="148356" y="116041"/>
                    </a:cubicBezTo>
                    <a:lnTo>
                      <a:pt x="0" y="1160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C1C878D0-EDC9-4FDF-8FC6-1643B7F666C7}"/>
                </a:ext>
              </a:extLst>
            </p:cNvPr>
            <p:cNvSpPr/>
            <p:nvPr/>
          </p:nvSpPr>
          <p:spPr>
            <a:xfrm rot="3600000">
              <a:off x="5194983" y="1891693"/>
              <a:ext cx="816717" cy="826528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6717" h="826528">
                  <a:moveTo>
                    <a:pt x="443772" y="826528"/>
                  </a:moveTo>
                  <a:lnTo>
                    <a:pt x="471695" y="296500"/>
                  </a:lnTo>
                  <a:lnTo>
                    <a:pt x="43314" y="378244"/>
                  </a:lnTo>
                  <a:lnTo>
                    <a:pt x="0" y="119223"/>
                  </a:lnTo>
                  <a:cubicBezTo>
                    <a:pt x="220220" y="80125"/>
                    <a:pt x="593326" y="-14668"/>
                    <a:pt x="660660" y="1930"/>
                  </a:cubicBezTo>
                  <a:cubicBezTo>
                    <a:pt x="727994" y="18528"/>
                    <a:pt x="770780" y="64949"/>
                    <a:pt x="778556" y="102155"/>
                  </a:cubicBezTo>
                  <a:cubicBezTo>
                    <a:pt x="786332" y="139361"/>
                    <a:pt x="803997" y="585070"/>
                    <a:pt x="816717" y="826528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D3CC9991-4CB5-4BA3-AC3A-FEE463C15CEE}"/>
                </a:ext>
              </a:extLst>
            </p:cNvPr>
            <p:cNvSpPr/>
            <p:nvPr/>
          </p:nvSpPr>
          <p:spPr>
            <a:xfrm rot="18000000" flipH="1">
              <a:off x="3928155" y="1891693"/>
              <a:ext cx="816717" cy="826528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6717" h="826528">
                  <a:moveTo>
                    <a:pt x="443772" y="826528"/>
                  </a:moveTo>
                  <a:lnTo>
                    <a:pt x="471695" y="296500"/>
                  </a:lnTo>
                  <a:lnTo>
                    <a:pt x="43314" y="378244"/>
                  </a:lnTo>
                  <a:lnTo>
                    <a:pt x="0" y="119223"/>
                  </a:lnTo>
                  <a:cubicBezTo>
                    <a:pt x="220220" y="80125"/>
                    <a:pt x="593326" y="-14668"/>
                    <a:pt x="660660" y="1930"/>
                  </a:cubicBezTo>
                  <a:cubicBezTo>
                    <a:pt x="727994" y="18528"/>
                    <a:pt x="770780" y="64949"/>
                    <a:pt x="778556" y="102155"/>
                  </a:cubicBezTo>
                  <a:cubicBezTo>
                    <a:pt x="786332" y="139361"/>
                    <a:pt x="803997" y="585070"/>
                    <a:pt x="816717" y="826528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AFED8FB0-F6E9-4D10-8E34-F8EA21142DA9}"/>
              </a:ext>
            </a:extLst>
          </p:cNvPr>
          <p:cNvGrpSpPr/>
          <p:nvPr/>
        </p:nvGrpSpPr>
        <p:grpSpPr>
          <a:xfrm>
            <a:off x="6852188" y="1272121"/>
            <a:ext cx="2093356" cy="2276160"/>
            <a:chOff x="6852188" y="1272121"/>
            <a:chExt cx="2093356" cy="2276160"/>
          </a:xfrm>
        </p:grpSpPr>
        <p:sp>
          <p:nvSpPr>
            <p:cNvPr id="114" name="片側の 2 つの角を丸めた四角形 144">
              <a:extLst>
                <a:ext uri="{FF2B5EF4-FFF2-40B4-BE49-F238E27FC236}">
                  <a16:creationId xmlns:a16="http://schemas.microsoft.com/office/drawing/2014/main" id="{252D47F2-FF2B-4197-A51B-1D4261F8F939}"/>
                </a:ext>
              </a:extLst>
            </p:cNvPr>
            <p:cNvSpPr/>
            <p:nvPr/>
          </p:nvSpPr>
          <p:spPr>
            <a:xfrm flipH="1">
              <a:off x="7410062" y="2527355"/>
              <a:ext cx="974009" cy="1020926"/>
            </a:xfrm>
            <a:prstGeom prst="round2SameRect">
              <a:avLst>
                <a:gd name="adj1" fmla="val 28536"/>
                <a:gd name="adj2" fmla="val 0"/>
              </a:avLst>
            </a:prstGeom>
            <a:pattFill prst="trellis">
              <a:fgClr>
                <a:srgbClr val="0070C0"/>
              </a:fgClr>
              <a:bgClr>
                <a:schemeClr val="accent1">
                  <a:lumMod val="40000"/>
                  <a:lumOff val="6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7307C379-C177-40B1-9357-672DC9493940}"/>
                </a:ext>
              </a:extLst>
            </p:cNvPr>
            <p:cNvSpPr/>
            <p:nvPr/>
          </p:nvSpPr>
          <p:spPr>
            <a:xfrm flipH="1">
              <a:off x="7444420" y="1390335"/>
              <a:ext cx="904812" cy="1285339"/>
            </a:xfrm>
            <a:custGeom>
              <a:avLst/>
              <a:gdLst>
                <a:gd name="connsiteX0" fmla="*/ 452406 w 904812"/>
                <a:gd name="connsiteY0" fmla="*/ 0 h 1285339"/>
                <a:gd name="connsiteX1" fmla="*/ 0 w 904812"/>
                <a:gd name="connsiteY1" fmla="*/ 528847 h 1285339"/>
                <a:gd name="connsiteX2" fmla="*/ 276309 w 904812"/>
                <a:gd name="connsiteY2" fmla="*/ 1016135 h 1285339"/>
                <a:gd name="connsiteX3" fmla="*/ 344333 w 904812"/>
                <a:gd name="connsiteY3" fmla="*/ 1040818 h 1285339"/>
                <a:gd name="connsiteX4" fmla="*/ 335016 w 904812"/>
                <a:gd name="connsiteY4" fmla="*/ 1144573 h 1285339"/>
                <a:gd name="connsiteX5" fmla="*/ 219214 w 904812"/>
                <a:gd name="connsiteY5" fmla="*/ 1144573 h 1285339"/>
                <a:gd name="connsiteX6" fmla="*/ 213686 w 904812"/>
                <a:gd name="connsiteY6" fmla="*/ 1159323 h 1285339"/>
                <a:gd name="connsiteX7" fmla="*/ 447606 w 904812"/>
                <a:gd name="connsiteY7" fmla="*/ 1285339 h 1285339"/>
                <a:gd name="connsiteX8" fmla="*/ 681526 w 904812"/>
                <a:gd name="connsiteY8" fmla="*/ 1159323 h 1285339"/>
                <a:gd name="connsiteX9" fmla="*/ 675999 w 904812"/>
                <a:gd name="connsiteY9" fmla="*/ 1144573 h 1285339"/>
                <a:gd name="connsiteX10" fmla="*/ 557291 w 904812"/>
                <a:gd name="connsiteY10" fmla="*/ 1144573 h 1285339"/>
                <a:gd name="connsiteX11" fmla="*/ 548369 w 904812"/>
                <a:gd name="connsiteY11" fmla="*/ 1045213 h 1285339"/>
                <a:gd name="connsiteX12" fmla="*/ 628503 w 904812"/>
                <a:gd name="connsiteY12" fmla="*/ 1016135 h 1285339"/>
                <a:gd name="connsiteX13" fmla="*/ 904812 w 904812"/>
                <a:gd name="connsiteY13" fmla="*/ 528847 h 1285339"/>
                <a:gd name="connsiteX14" fmla="*/ 452406 w 904812"/>
                <a:gd name="connsiteY14" fmla="*/ 0 h 1285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04812" h="1285339">
                  <a:moveTo>
                    <a:pt x="452406" y="0"/>
                  </a:moveTo>
                  <a:cubicBezTo>
                    <a:pt x="202549" y="0"/>
                    <a:pt x="0" y="236773"/>
                    <a:pt x="0" y="528847"/>
                  </a:cubicBezTo>
                  <a:cubicBezTo>
                    <a:pt x="0" y="747902"/>
                    <a:pt x="113934" y="935851"/>
                    <a:pt x="276309" y="1016135"/>
                  </a:cubicBezTo>
                  <a:lnTo>
                    <a:pt x="344333" y="1040818"/>
                  </a:lnTo>
                  <a:lnTo>
                    <a:pt x="335016" y="1144573"/>
                  </a:lnTo>
                  <a:lnTo>
                    <a:pt x="219214" y="1144573"/>
                  </a:lnTo>
                  <a:lnTo>
                    <a:pt x="213686" y="1159323"/>
                  </a:lnTo>
                  <a:cubicBezTo>
                    <a:pt x="213686" y="1228920"/>
                    <a:pt x="318416" y="1285339"/>
                    <a:pt x="447606" y="1285339"/>
                  </a:cubicBezTo>
                  <a:cubicBezTo>
                    <a:pt x="576797" y="1285339"/>
                    <a:pt x="681526" y="1228920"/>
                    <a:pt x="681526" y="1159323"/>
                  </a:cubicBezTo>
                  <a:lnTo>
                    <a:pt x="675999" y="1144573"/>
                  </a:lnTo>
                  <a:lnTo>
                    <a:pt x="557291" y="1144573"/>
                  </a:lnTo>
                  <a:lnTo>
                    <a:pt x="548369" y="1045213"/>
                  </a:lnTo>
                  <a:lnTo>
                    <a:pt x="628503" y="1016135"/>
                  </a:lnTo>
                  <a:cubicBezTo>
                    <a:pt x="790878" y="935851"/>
                    <a:pt x="904812" y="747902"/>
                    <a:pt x="904812" y="528847"/>
                  </a:cubicBezTo>
                  <a:cubicBezTo>
                    <a:pt x="904812" y="236773"/>
                    <a:pt x="702263" y="0"/>
                    <a:pt x="452406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5" name="円/楕円 370">
              <a:extLst>
                <a:ext uri="{FF2B5EF4-FFF2-40B4-BE49-F238E27FC236}">
                  <a16:creationId xmlns:a16="http://schemas.microsoft.com/office/drawing/2014/main" id="{BDBDC380-3973-4EEC-86B3-1E01B4E9859D}"/>
                </a:ext>
              </a:extLst>
            </p:cNvPr>
            <p:cNvSpPr/>
            <p:nvPr/>
          </p:nvSpPr>
          <p:spPr>
            <a:xfrm rot="900000" flipH="1">
              <a:off x="8241108" y="1837505"/>
              <a:ext cx="216246" cy="33704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3" name="円/楕円 368">
              <a:extLst>
                <a:ext uri="{FF2B5EF4-FFF2-40B4-BE49-F238E27FC236}">
                  <a16:creationId xmlns:a16="http://schemas.microsoft.com/office/drawing/2014/main" id="{7F3B55D4-FCDF-48EC-AE75-D4DF5C3414A4}"/>
                </a:ext>
              </a:extLst>
            </p:cNvPr>
            <p:cNvSpPr/>
            <p:nvPr/>
          </p:nvSpPr>
          <p:spPr>
            <a:xfrm rot="20700000">
              <a:off x="7336298" y="1837505"/>
              <a:ext cx="216246" cy="33704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C370A8E0-DAFC-47E7-B732-815E9B3BC2D3}"/>
                </a:ext>
              </a:extLst>
            </p:cNvPr>
            <p:cNvSpPr/>
            <p:nvPr/>
          </p:nvSpPr>
          <p:spPr>
            <a:xfrm flipH="1">
              <a:off x="7347105" y="1272121"/>
              <a:ext cx="1095644" cy="1572781"/>
            </a:xfrm>
            <a:custGeom>
              <a:avLst/>
              <a:gdLst>
                <a:gd name="connsiteX0" fmla="*/ 547822 w 1095644"/>
                <a:gd name="connsiteY0" fmla="*/ 0 h 1572781"/>
                <a:gd name="connsiteX1" fmla="*/ 0 w 1095644"/>
                <a:gd name="connsiteY1" fmla="*/ 581775 h 1572781"/>
                <a:gd name="connsiteX2" fmla="*/ 93559 w 1095644"/>
                <a:gd name="connsiteY2" fmla="*/ 907051 h 1572781"/>
                <a:gd name="connsiteX3" fmla="*/ 97991 w 1095644"/>
                <a:gd name="connsiteY3" fmla="*/ 912755 h 1572781"/>
                <a:gd name="connsiteX4" fmla="*/ 95015 w 1095644"/>
                <a:gd name="connsiteY4" fmla="*/ 953248 h 1572781"/>
                <a:gd name="connsiteX5" fmla="*/ 546679 w 1095644"/>
                <a:gd name="connsiteY5" fmla="*/ 1572781 h 1572781"/>
                <a:gd name="connsiteX6" fmla="*/ 998343 w 1095644"/>
                <a:gd name="connsiteY6" fmla="*/ 953248 h 1572781"/>
                <a:gd name="connsiteX7" fmla="*/ 995565 w 1095644"/>
                <a:gd name="connsiteY7" fmla="*/ 915443 h 1572781"/>
                <a:gd name="connsiteX8" fmla="*/ 1002085 w 1095644"/>
                <a:gd name="connsiteY8" fmla="*/ 907051 h 1572781"/>
                <a:gd name="connsiteX9" fmla="*/ 1095644 w 1095644"/>
                <a:gd name="connsiteY9" fmla="*/ 581775 h 1572781"/>
                <a:gd name="connsiteX10" fmla="*/ 547822 w 1095644"/>
                <a:gd name="connsiteY10" fmla="*/ 0 h 1572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95644" h="1572781">
                  <a:moveTo>
                    <a:pt x="547822" y="0"/>
                  </a:moveTo>
                  <a:cubicBezTo>
                    <a:pt x="245268" y="0"/>
                    <a:pt x="0" y="260470"/>
                    <a:pt x="0" y="581775"/>
                  </a:cubicBezTo>
                  <a:cubicBezTo>
                    <a:pt x="0" y="702264"/>
                    <a:pt x="34491" y="814199"/>
                    <a:pt x="93559" y="907051"/>
                  </a:cubicBezTo>
                  <a:lnTo>
                    <a:pt x="97991" y="912755"/>
                  </a:lnTo>
                  <a:lnTo>
                    <a:pt x="95015" y="953248"/>
                  </a:lnTo>
                  <a:cubicBezTo>
                    <a:pt x="95015" y="1295407"/>
                    <a:pt x="297232" y="1572781"/>
                    <a:pt x="546679" y="1572781"/>
                  </a:cubicBezTo>
                  <a:cubicBezTo>
                    <a:pt x="796126" y="1572781"/>
                    <a:pt x="998343" y="1295407"/>
                    <a:pt x="998343" y="953248"/>
                  </a:cubicBezTo>
                  <a:lnTo>
                    <a:pt x="995565" y="915443"/>
                  </a:lnTo>
                  <a:lnTo>
                    <a:pt x="1002085" y="907051"/>
                  </a:lnTo>
                  <a:cubicBezTo>
                    <a:pt x="1061153" y="814199"/>
                    <a:pt x="1095644" y="702264"/>
                    <a:pt x="1095644" y="581775"/>
                  </a:cubicBezTo>
                  <a:cubicBezTo>
                    <a:pt x="1095644" y="260470"/>
                    <a:pt x="850376" y="0"/>
                    <a:pt x="547822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5BC6BF16-1A74-43FB-AF8E-D8EA8CB77842}"/>
                </a:ext>
              </a:extLst>
            </p:cNvPr>
            <p:cNvGrpSpPr/>
            <p:nvPr/>
          </p:nvGrpSpPr>
          <p:grpSpPr>
            <a:xfrm>
              <a:off x="6893916" y="1311455"/>
              <a:ext cx="728133" cy="1156267"/>
              <a:chOff x="990543" y="1311455"/>
              <a:chExt cx="728133" cy="1156267"/>
            </a:xfrm>
          </p:grpSpPr>
          <p:grpSp>
            <p:nvGrpSpPr>
              <p:cNvPr id="90" name="グループ化 89">
                <a:extLst>
                  <a:ext uri="{FF2B5EF4-FFF2-40B4-BE49-F238E27FC236}">
                    <a16:creationId xmlns:a16="http://schemas.microsoft.com/office/drawing/2014/main" id="{603F3B13-7866-4307-9070-053CD65C9C5B}"/>
                  </a:ext>
                </a:extLst>
              </p:cNvPr>
              <p:cNvGrpSpPr/>
              <p:nvPr/>
            </p:nvGrpSpPr>
            <p:grpSpPr>
              <a:xfrm rot="634150" flipH="1">
                <a:off x="990543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92" name="グループ化 91">
                  <a:extLst>
                    <a:ext uri="{FF2B5EF4-FFF2-40B4-BE49-F238E27FC236}">
                      <a16:creationId xmlns:a16="http://schemas.microsoft.com/office/drawing/2014/main" id="{62A5778D-E686-46CA-94C9-30467330F498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96" name="フリーフォーム: 図形 95">
                    <a:extLst>
                      <a:ext uri="{FF2B5EF4-FFF2-40B4-BE49-F238E27FC236}">
                        <a16:creationId xmlns:a16="http://schemas.microsoft.com/office/drawing/2014/main" id="{A1B61CF8-3A12-4177-9522-74F9D9BD0B9D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7" name="フリーフォーム: 図形 96">
                    <a:extLst>
                      <a:ext uri="{FF2B5EF4-FFF2-40B4-BE49-F238E27FC236}">
                        <a16:creationId xmlns:a16="http://schemas.microsoft.com/office/drawing/2014/main" id="{EC8D5C8C-6683-4558-8B08-FADF5A44A6C9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63841F24-A4E1-48DA-8C62-C4EDB8A0BB8C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107875" y="531382"/>
                        <a:pt x="117088" y="451589"/>
                      </a:cubicBezTo>
                      <a:cubicBezTo>
                        <a:pt x="126301" y="371796"/>
                        <a:pt x="193156" y="229787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1" name="四角形: 角を丸くする 18">
                <a:extLst>
                  <a:ext uri="{FF2B5EF4-FFF2-40B4-BE49-F238E27FC236}">
                    <a16:creationId xmlns:a16="http://schemas.microsoft.com/office/drawing/2014/main" id="{064B50C0-E449-4553-B765-C1F701C7FF0F}"/>
                  </a:ext>
                </a:extLst>
              </p:cNvPr>
              <p:cNvSpPr/>
              <p:nvPr/>
            </p:nvSpPr>
            <p:spPr>
              <a:xfrm rot="19800000">
                <a:off x="1513956" y="1601827"/>
                <a:ext cx="204720" cy="116041"/>
              </a:xfrm>
              <a:custGeom>
                <a:avLst/>
                <a:gdLst>
                  <a:gd name="connsiteX0" fmla="*/ 0 w 261082"/>
                  <a:gd name="connsiteY0" fmla="*/ 56363 h 112725"/>
                  <a:gd name="connsiteX1" fmla="*/ 56363 w 261082"/>
                  <a:gd name="connsiteY1" fmla="*/ 0 h 112725"/>
                  <a:gd name="connsiteX2" fmla="*/ 204720 w 261082"/>
                  <a:gd name="connsiteY2" fmla="*/ 0 h 112725"/>
                  <a:gd name="connsiteX3" fmla="*/ 261083 w 261082"/>
                  <a:gd name="connsiteY3" fmla="*/ 56363 h 112725"/>
                  <a:gd name="connsiteX4" fmla="*/ 261082 w 261082"/>
                  <a:gd name="connsiteY4" fmla="*/ 56363 h 112725"/>
                  <a:gd name="connsiteX5" fmla="*/ 204719 w 261082"/>
                  <a:gd name="connsiteY5" fmla="*/ 112726 h 112725"/>
                  <a:gd name="connsiteX6" fmla="*/ 56363 w 261082"/>
                  <a:gd name="connsiteY6" fmla="*/ 112725 h 112725"/>
                  <a:gd name="connsiteX7" fmla="*/ 0 w 261082"/>
                  <a:gd name="connsiteY7" fmla="*/ 56362 h 112725"/>
                  <a:gd name="connsiteX8" fmla="*/ 0 w 261082"/>
                  <a:gd name="connsiteY8" fmla="*/ 56363 h 112725"/>
                  <a:gd name="connsiteX0" fmla="*/ 0 w 261083"/>
                  <a:gd name="connsiteY0" fmla="*/ 56362 h 112726"/>
                  <a:gd name="connsiteX1" fmla="*/ 56363 w 261083"/>
                  <a:gd name="connsiteY1" fmla="*/ 0 h 112726"/>
                  <a:gd name="connsiteX2" fmla="*/ 204720 w 261083"/>
                  <a:gd name="connsiteY2" fmla="*/ 0 h 112726"/>
                  <a:gd name="connsiteX3" fmla="*/ 261083 w 261083"/>
                  <a:gd name="connsiteY3" fmla="*/ 56363 h 112726"/>
                  <a:gd name="connsiteX4" fmla="*/ 261082 w 261083"/>
                  <a:gd name="connsiteY4" fmla="*/ 56363 h 112726"/>
                  <a:gd name="connsiteX5" fmla="*/ 204719 w 261083"/>
                  <a:gd name="connsiteY5" fmla="*/ 112726 h 112726"/>
                  <a:gd name="connsiteX6" fmla="*/ 56363 w 261083"/>
                  <a:gd name="connsiteY6" fmla="*/ 112725 h 112726"/>
                  <a:gd name="connsiteX7" fmla="*/ 0 w 261083"/>
                  <a:gd name="connsiteY7" fmla="*/ 56362 h 112726"/>
                  <a:gd name="connsiteX0" fmla="*/ 0 w 261083"/>
                  <a:gd name="connsiteY0" fmla="*/ 56362 h 147802"/>
                  <a:gd name="connsiteX1" fmla="*/ 56363 w 261083"/>
                  <a:gd name="connsiteY1" fmla="*/ 0 h 147802"/>
                  <a:gd name="connsiteX2" fmla="*/ 204720 w 261083"/>
                  <a:gd name="connsiteY2" fmla="*/ 0 h 147802"/>
                  <a:gd name="connsiteX3" fmla="*/ 261083 w 261083"/>
                  <a:gd name="connsiteY3" fmla="*/ 56363 h 147802"/>
                  <a:gd name="connsiteX4" fmla="*/ 261082 w 261083"/>
                  <a:gd name="connsiteY4" fmla="*/ 56363 h 147802"/>
                  <a:gd name="connsiteX5" fmla="*/ 204719 w 261083"/>
                  <a:gd name="connsiteY5" fmla="*/ 112726 h 147802"/>
                  <a:gd name="connsiteX6" fmla="*/ 56363 w 261083"/>
                  <a:gd name="connsiteY6" fmla="*/ 112725 h 147802"/>
                  <a:gd name="connsiteX7" fmla="*/ 91440 w 261083"/>
                  <a:gd name="connsiteY7" fmla="*/ 147802 h 147802"/>
                  <a:gd name="connsiteX0" fmla="*/ 28500 w 233220"/>
                  <a:gd name="connsiteY0" fmla="*/ 0 h 147802"/>
                  <a:gd name="connsiteX1" fmla="*/ 176857 w 233220"/>
                  <a:gd name="connsiteY1" fmla="*/ 0 h 147802"/>
                  <a:gd name="connsiteX2" fmla="*/ 233220 w 233220"/>
                  <a:gd name="connsiteY2" fmla="*/ 56363 h 147802"/>
                  <a:gd name="connsiteX3" fmla="*/ 233219 w 233220"/>
                  <a:gd name="connsiteY3" fmla="*/ 56363 h 147802"/>
                  <a:gd name="connsiteX4" fmla="*/ 176856 w 233220"/>
                  <a:gd name="connsiteY4" fmla="*/ 112726 h 147802"/>
                  <a:gd name="connsiteX5" fmla="*/ 28500 w 233220"/>
                  <a:gd name="connsiteY5" fmla="*/ 112725 h 147802"/>
                  <a:gd name="connsiteX6" fmla="*/ 63577 w 233220"/>
                  <a:gd name="connsiteY6" fmla="*/ 147802 h 147802"/>
                  <a:gd name="connsiteX0" fmla="*/ 0 w 204720"/>
                  <a:gd name="connsiteY0" fmla="*/ 0 h 112726"/>
                  <a:gd name="connsiteX1" fmla="*/ 148357 w 204720"/>
                  <a:gd name="connsiteY1" fmla="*/ 0 h 112726"/>
                  <a:gd name="connsiteX2" fmla="*/ 204720 w 204720"/>
                  <a:gd name="connsiteY2" fmla="*/ 56363 h 112726"/>
                  <a:gd name="connsiteX3" fmla="*/ 204719 w 204720"/>
                  <a:gd name="connsiteY3" fmla="*/ 56363 h 112726"/>
                  <a:gd name="connsiteX4" fmla="*/ 148356 w 204720"/>
                  <a:gd name="connsiteY4" fmla="*/ 112726 h 112726"/>
                  <a:gd name="connsiteX5" fmla="*/ 0 w 204720"/>
                  <a:gd name="connsiteY5" fmla="*/ 112725 h 112726"/>
                  <a:gd name="connsiteX0" fmla="*/ 51407 w 204720"/>
                  <a:gd name="connsiteY0" fmla="*/ 0 h 116041"/>
                  <a:gd name="connsiteX1" fmla="*/ 148357 w 204720"/>
                  <a:gd name="connsiteY1" fmla="*/ 3315 h 116041"/>
                  <a:gd name="connsiteX2" fmla="*/ 204720 w 204720"/>
                  <a:gd name="connsiteY2" fmla="*/ 59678 h 116041"/>
                  <a:gd name="connsiteX3" fmla="*/ 204719 w 204720"/>
                  <a:gd name="connsiteY3" fmla="*/ 59678 h 116041"/>
                  <a:gd name="connsiteX4" fmla="*/ 148356 w 204720"/>
                  <a:gd name="connsiteY4" fmla="*/ 116041 h 116041"/>
                  <a:gd name="connsiteX5" fmla="*/ 0 w 204720"/>
                  <a:gd name="connsiteY5" fmla="*/ 116040 h 116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720" h="116041">
                    <a:moveTo>
                      <a:pt x="51407" y="0"/>
                    </a:moveTo>
                    <a:lnTo>
                      <a:pt x="148357" y="3315"/>
                    </a:lnTo>
                    <a:cubicBezTo>
                      <a:pt x="179485" y="3315"/>
                      <a:pt x="204720" y="28550"/>
                      <a:pt x="204720" y="59678"/>
                    </a:cubicBezTo>
                    <a:lnTo>
                      <a:pt x="204719" y="59678"/>
                    </a:lnTo>
                    <a:cubicBezTo>
                      <a:pt x="204719" y="90806"/>
                      <a:pt x="179484" y="116041"/>
                      <a:pt x="148356" y="116041"/>
                    </a:cubicBezTo>
                    <a:lnTo>
                      <a:pt x="0" y="1160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39802378-B344-496B-828F-208285FC461E}"/>
                </a:ext>
              </a:extLst>
            </p:cNvPr>
            <p:cNvGrpSpPr/>
            <p:nvPr/>
          </p:nvGrpSpPr>
          <p:grpSpPr>
            <a:xfrm flipH="1">
              <a:off x="8175682" y="1311455"/>
              <a:ext cx="728133" cy="1156267"/>
              <a:chOff x="990543" y="1311455"/>
              <a:chExt cx="728133" cy="1156267"/>
            </a:xfrm>
          </p:grpSpPr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4B30AA8E-716C-4A0F-9D24-29E5C9F049D6}"/>
                  </a:ext>
                </a:extLst>
              </p:cNvPr>
              <p:cNvGrpSpPr/>
              <p:nvPr/>
            </p:nvGrpSpPr>
            <p:grpSpPr>
              <a:xfrm rot="634150" flipH="1">
                <a:off x="990543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101" name="グループ化 100">
                  <a:extLst>
                    <a:ext uri="{FF2B5EF4-FFF2-40B4-BE49-F238E27FC236}">
                      <a16:creationId xmlns:a16="http://schemas.microsoft.com/office/drawing/2014/main" id="{61B52B28-93E4-461B-BB4E-792A8EE2E49B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103" name="フリーフォーム: 図形 102">
                    <a:extLst>
                      <a:ext uri="{FF2B5EF4-FFF2-40B4-BE49-F238E27FC236}">
                        <a16:creationId xmlns:a16="http://schemas.microsoft.com/office/drawing/2014/main" id="{67F2FE81-F991-4D4A-9BA8-3DFDA76A0B3F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4" name="フリーフォーム: 図形 103">
                    <a:extLst>
                      <a:ext uri="{FF2B5EF4-FFF2-40B4-BE49-F238E27FC236}">
                        <a16:creationId xmlns:a16="http://schemas.microsoft.com/office/drawing/2014/main" id="{11B2E376-2C1A-4E75-8641-B0E0B06F226A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81A99389-6F56-4B65-9BF8-0A639371847D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107875" y="531382"/>
                        <a:pt x="117088" y="451589"/>
                      </a:cubicBezTo>
                      <a:cubicBezTo>
                        <a:pt x="126301" y="371796"/>
                        <a:pt x="193156" y="229787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00" name="四角形: 角を丸くする 18">
                <a:extLst>
                  <a:ext uri="{FF2B5EF4-FFF2-40B4-BE49-F238E27FC236}">
                    <a16:creationId xmlns:a16="http://schemas.microsoft.com/office/drawing/2014/main" id="{25AFE60E-9FEB-4649-AA96-5F712E8AEDD5}"/>
                  </a:ext>
                </a:extLst>
              </p:cNvPr>
              <p:cNvSpPr/>
              <p:nvPr/>
            </p:nvSpPr>
            <p:spPr>
              <a:xfrm rot="19800000">
                <a:off x="1513956" y="1601827"/>
                <a:ext cx="204720" cy="116041"/>
              </a:xfrm>
              <a:custGeom>
                <a:avLst/>
                <a:gdLst>
                  <a:gd name="connsiteX0" fmla="*/ 0 w 261082"/>
                  <a:gd name="connsiteY0" fmla="*/ 56363 h 112725"/>
                  <a:gd name="connsiteX1" fmla="*/ 56363 w 261082"/>
                  <a:gd name="connsiteY1" fmla="*/ 0 h 112725"/>
                  <a:gd name="connsiteX2" fmla="*/ 204720 w 261082"/>
                  <a:gd name="connsiteY2" fmla="*/ 0 h 112725"/>
                  <a:gd name="connsiteX3" fmla="*/ 261083 w 261082"/>
                  <a:gd name="connsiteY3" fmla="*/ 56363 h 112725"/>
                  <a:gd name="connsiteX4" fmla="*/ 261082 w 261082"/>
                  <a:gd name="connsiteY4" fmla="*/ 56363 h 112725"/>
                  <a:gd name="connsiteX5" fmla="*/ 204719 w 261082"/>
                  <a:gd name="connsiteY5" fmla="*/ 112726 h 112725"/>
                  <a:gd name="connsiteX6" fmla="*/ 56363 w 261082"/>
                  <a:gd name="connsiteY6" fmla="*/ 112725 h 112725"/>
                  <a:gd name="connsiteX7" fmla="*/ 0 w 261082"/>
                  <a:gd name="connsiteY7" fmla="*/ 56362 h 112725"/>
                  <a:gd name="connsiteX8" fmla="*/ 0 w 261082"/>
                  <a:gd name="connsiteY8" fmla="*/ 56363 h 112725"/>
                  <a:gd name="connsiteX0" fmla="*/ 0 w 261083"/>
                  <a:gd name="connsiteY0" fmla="*/ 56362 h 112726"/>
                  <a:gd name="connsiteX1" fmla="*/ 56363 w 261083"/>
                  <a:gd name="connsiteY1" fmla="*/ 0 h 112726"/>
                  <a:gd name="connsiteX2" fmla="*/ 204720 w 261083"/>
                  <a:gd name="connsiteY2" fmla="*/ 0 h 112726"/>
                  <a:gd name="connsiteX3" fmla="*/ 261083 w 261083"/>
                  <a:gd name="connsiteY3" fmla="*/ 56363 h 112726"/>
                  <a:gd name="connsiteX4" fmla="*/ 261082 w 261083"/>
                  <a:gd name="connsiteY4" fmla="*/ 56363 h 112726"/>
                  <a:gd name="connsiteX5" fmla="*/ 204719 w 261083"/>
                  <a:gd name="connsiteY5" fmla="*/ 112726 h 112726"/>
                  <a:gd name="connsiteX6" fmla="*/ 56363 w 261083"/>
                  <a:gd name="connsiteY6" fmla="*/ 112725 h 112726"/>
                  <a:gd name="connsiteX7" fmla="*/ 0 w 261083"/>
                  <a:gd name="connsiteY7" fmla="*/ 56362 h 112726"/>
                  <a:gd name="connsiteX0" fmla="*/ 0 w 261083"/>
                  <a:gd name="connsiteY0" fmla="*/ 56362 h 147802"/>
                  <a:gd name="connsiteX1" fmla="*/ 56363 w 261083"/>
                  <a:gd name="connsiteY1" fmla="*/ 0 h 147802"/>
                  <a:gd name="connsiteX2" fmla="*/ 204720 w 261083"/>
                  <a:gd name="connsiteY2" fmla="*/ 0 h 147802"/>
                  <a:gd name="connsiteX3" fmla="*/ 261083 w 261083"/>
                  <a:gd name="connsiteY3" fmla="*/ 56363 h 147802"/>
                  <a:gd name="connsiteX4" fmla="*/ 261082 w 261083"/>
                  <a:gd name="connsiteY4" fmla="*/ 56363 h 147802"/>
                  <a:gd name="connsiteX5" fmla="*/ 204719 w 261083"/>
                  <a:gd name="connsiteY5" fmla="*/ 112726 h 147802"/>
                  <a:gd name="connsiteX6" fmla="*/ 56363 w 261083"/>
                  <a:gd name="connsiteY6" fmla="*/ 112725 h 147802"/>
                  <a:gd name="connsiteX7" fmla="*/ 91440 w 261083"/>
                  <a:gd name="connsiteY7" fmla="*/ 147802 h 147802"/>
                  <a:gd name="connsiteX0" fmla="*/ 28500 w 233220"/>
                  <a:gd name="connsiteY0" fmla="*/ 0 h 147802"/>
                  <a:gd name="connsiteX1" fmla="*/ 176857 w 233220"/>
                  <a:gd name="connsiteY1" fmla="*/ 0 h 147802"/>
                  <a:gd name="connsiteX2" fmla="*/ 233220 w 233220"/>
                  <a:gd name="connsiteY2" fmla="*/ 56363 h 147802"/>
                  <a:gd name="connsiteX3" fmla="*/ 233219 w 233220"/>
                  <a:gd name="connsiteY3" fmla="*/ 56363 h 147802"/>
                  <a:gd name="connsiteX4" fmla="*/ 176856 w 233220"/>
                  <a:gd name="connsiteY4" fmla="*/ 112726 h 147802"/>
                  <a:gd name="connsiteX5" fmla="*/ 28500 w 233220"/>
                  <a:gd name="connsiteY5" fmla="*/ 112725 h 147802"/>
                  <a:gd name="connsiteX6" fmla="*/ 63577 w 233220"/>
                  <a:gd name="connsiteY6" fmla="*/ 147802 h 147802"/>
                  <a:gd name="connsiteX0" fmla="*/ 0 w 204720"/>
                  <a:gd name="connsiteY0" fmla="*/ 0 h 112726"/>
                  <a:gd name="connsiteX1" fmla="*/ 148357 w 204720"/>
                  <a:gd name="connsiteY1" fmla="*/ 0 h 112726"/>
                  <a:gd name="connsiteX2" fmla="*/ 204720 w 204720"/>
                  <a:gd name="connsiteY2" fmla="*/ 56363 h 112726"/>
                  <a:gd name="connsiteX3" fmla="*/ 204719 w 204720"/>
                  <a:gd name="connsiteY3" fmla="*/ 56363 h 112726"/>
                  <a:gd name="connsiteX4" fmla="*/ 148356 w 204720"/>
                  <a:gd name="connsiteY4" fmla="*/ 112726 h 112726"/>
                  <a:gd name="connsiteX5" fmla="*/ 0 w 204720"/>
                  <a:gd name="connsiteY5" fmla="*/ 112725 h 112726"/>
                  <a:gd name="connsiteX0" fmla="*/ 51407 w 204720"/>
                  <a:gd name="connsiteY0" fmla="*/ 0 h 116041"/>
                  <a:gd name="connsiteX1" fmla="*/ 148357 w 204720"/>
                  <a:gd name="connsiteY1" fmla="*/ 3315 h 116041"/>
                  <a:gd name="connsiteX2" fmla="*/ 204720 w 204720"/>
                  <a:gd name="connsiteY2" fmla="*/ 59678 h 116041"/>
                  <a:gd name="connsiteX3" fmla="*/ 204719 w 204720"/>
                  <a:gd name="connsiteY3" fmla="*/ 59678 h 116041"/>
                  <a:gd name="connsiteX4" fmla="*/ 148356 w 204720"/>
                  <a:gd name="connsiteY4" fmla="*/ 116041 h 116041"/>
                  <a:gd name="connsiteX5" fmla="*/ 0 w 204720"/>
                  <a:gd name="connsiteY5" fmla="*/ 116040 h 116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720" h="116041">
                    <a:moveTo>
                      <a:pt x="51407" y="0"/>
                    </a:moveTo>
                    <a:lnTo>
                      <a:pt x="148357" y="3315"/>
                    </a:lnTo>
                    <a:cubicBezTo>
                      <a:pt x="179485" y="3315"/>
                      <a:pt x="204720" y="28550"/>
                      <a:pt x="204720" y="59678"/>
                    </a:cubicBezTo>
                    <a:lnTo>
                      <a:pt x="204719" y="59678"/>
                    </a:lnTo>
                    <a:cubicBezTo>
                      <a:pt x="204719" y="90806"/>
                      <a:pt x="179484" y="116041"/>
                      <a:pt x="148356" y="116041"/>
                    </a:cubicBezTo>
                    <a:lnTo>
                      <a:pt x="0" y="1160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927AAD96-3839-42BF-BB95-5BA2D44513F3}"/>
                </a:ext>
              </a:extLst>
            </p:cNvPr>
            <p:cNvSpPr/>
            <p:nvPr/>
          </p:nvSpPr>
          <p:spPr>
            <a:xfrm rot="3600000">
              <a:off x="8123921" y="1891693"/>
              <a:ext cx="816717" cy="826528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6717" h="826528">
                  <a:moveTo>
                    <a:pt x="443772" y="826528"/>
                  </a:moveTo>
                  <a:lnTo>
                    <a:pt x="471695" y="296500"/>
                  </a:lnTo>
                  <a:lnTo>
                    <a:pt x="43314" y="378244"/>
                  </a:lnTo>
                  <a:lnTo>
                    <a:pt x="0" y="119223"/>
                  </a:lnTo>
                  <a:cubicBezTo>
                    <a:pt x="220220" y="80125"/>
                    <a:pt x="593326" y="-14668"/>
                    <a:pt x="660660" y="1930"/>
                  </a:cubicBezTo>
                  <a:cubicBezTo>
                    <a:pt x="727994" y="18528"/>
                    <a:pt x="770780" y="64949"/>
                    <a:pt x="778556" y="102155"/>
                  </a:cubicBezTo>
                  <a:cubicBezTo>
                    <a:pt x="786332" y="139361"/>
                    <a:pt x="803997" y="585070"/>
                    <a:pt x="816717" y="826528"/>
                  </a:cubicBezTo>
                </a:path>
              </a:pathLst>
            </a:custGeom>
            <a:pattFill prst="trellis">
              <a:fgClr>
                <a:srgbClr val="0070C0"/>
              </a:fgClr>
              <a:bgClr>
                <a:schemeClr val="accent1">
                  <a:lumMod val="40000"/>
                  <a:lumOff val="6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89AF545C-E857-4ABD-98C5-CEFDE9D50D93}"/>
                </a:ext>
              </a:extLst>
            </p:cNvPr>
            <p:cNvSpPr/>
            <p:nvPr/>
          </p:nvSpPr>
          <p:spPr>
            <a:xfrm rot="18000000" flipH="1">
              <a:off x="6857093" y="1891693"/>
              <a:ext cx="816717" cy="826528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6717" h="826528">
                  <a:moveTo>
                    <a:pt x="443772" y="826528"/>
                  </a:moveTo>
                  <a:lnTo>
                    <a:pt x="471695" y="296500"/>
                  </a:lnTo>
                  <a:lnTo>
                    <a:pt x="43314" y="378244"/>
                  </a:lnTo>
                  <a:lnTo>
                    <a:pt x="0" y="119223"/>
                  </a:lnTo>
                  <a:cubicBezTo>
                    <a:pt x="220220" y="80125"/>
                    <a:pt x="593326" y="-14668"/>
                    <a:pt x="660660" y="1930"/>
                  </a:cubicBezTo>
                  <a:cubicBezTo>
                    <a:pt x="727994" y="18528"/>
                    <a:pt x="770780" y="64949"/>
                    <a:pt x="778556" y="102155"/>
                  </a:cubicBezTo>
                  <a:cubicBezTo>
                    <a:pt x="786332" y="139361"/>
                    <a:pt x="803997" y="585070"/>
                    <a:pt x="816717" y="826528"/>
                  </a:cubicBezTo>
                </a:path>
              </a:pathLst>
            </a:custGeom>
            <a:pattFill prst="trellis">
              <a:fgClr>
                <a:srgbClr val="0070C0"/>
              </a:fgClr>
              <a:bgClr>
                <a:schemeClr val="accent1">
                  <a:lumMod val="40000"/>
                  <a:lumOff val="6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A83FB677-A916-4A31-B9C8-128AAE9959CF}"/>
                </a:ext>
              </a:extLst>
            </p:cNvPr>
            <p:cNvSpPr/>
            <p:nvPr/>
          </p:nvSpPr>
          <p:spPr>
            <a:xfrm flipH="1">
              <a:off x="7443263" y="2196792"/>
              <a:ext cx="903328" cy="645883"/>
            </a:xfrm>
            <a:custGeom>
              <a:avLst/>
              <a:gdLst>
                <a:gd name="connsiteX0" fmla="*/ 901392 w 903328"/>
                <a:gd name="connsiteY0" fmla="*/ 0 h 645883"/>
                <a:gd name="connsiteX1" fmla="*/ 1937 w 903328"/>
                <a:gd name="connsiteY1" fmla="*/ 0 h 645883"/>
                <a:gd name="connsiteX2" fmla="*/ 0 w 903328"/>
                <a:gd name="connsiteY2" fmla="*/ 26350 h 645883"/>
                <a:gd name="connsiteX3" fmla="*/ 451664 w 903328"/>
                <a:gd name="connsiteY3" fmla="*/ 645883 h 645883"/>
                <a:gd name="connsiteX4" fmla="*/ 903328 w 903328"/>
                <a:gd name="connsiteY4" fmla="*/ 26350 h 645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3328" h="645883">
                  <a:moveTo>
                    <a:pt x="901392" y="0"/>
                  </a:moveTo>
                  <a:lnTo>
                    <a:pt x="1937" y="0"/>
                  </a:lnTo>
                  <a:lnTo>
                    <a:pt x="0" y="26350"/>
                  </a:lnTo>
                  <a:cubicBezTo>
                    <a:pt x="0" y="368509"/>
                    <a:pt x="202217" y="645883"/>
                    <a:pt x="451664" y="645883"/>
                  </a:cubicBezTo>
                  <a:cubicBezTo>
                    <a:pt x="701111" y="645883"/>
                    <a:pt x="903328" y="368509"/>
                    <a:pt x="903328" y="2635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41C0932A-39EE-4759-86B6-47D7CB18F3A0}"/>
              </a:ext>
            </a:extLst>
          </p:cNvPr>
          <p:cNvGrpSpPr/>
          <p:nvPr/>
        </p:nvGrpSpPr>
        <p:grpSpPr>
          <a:xfrm>
            <a:off x="969858" y="4081724"/>
            <a:ext cx="2100985" cy="2358576"/>
            <a:chOff x="969858" y="4081724"/>
            <a:chExt cx="2100985" cy="2358576"/>
          </a:xfrm>
        </p:grpSpPr>
        <p:sp>
          <p:nvSpPr>
            <p:cNvPr id="267" name="円/楕円 125">
              <a:extLst>
                <a:ext uri="{FF2B5EF4-FFF2-40B4-BE49-F238E27FC236}">
                  <a16:creationId xmlns:a16="http://schemas.microsoft.com/office/drawing/2014/main" id="{2738F795-A783-4E3C-950C-DDEF7F5D53FA}"/>
                </a:ext>
              </a:extLst>
            </p:cNvPr>
            <p:cNvSpPr/>
            <p:nvPr/>
          </p:nvSpPr>
          <p:spPr>
            <a:xfrm rot="900000" flipH="1">
              <a:off x="2367182" y="4672467"/>
              <a:ext cx="222287" cy="34646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5" name="円/楕円 123">
              <a:extLst>
                <a:ext uri="{FF2B5EF4-FFF2-40B4-BE49-F238E27FC236}">
                  <a16:creationId xmlns:a16="http://schemas.microsoft.com/office/drawing/2014/main" id="{0B5234B6-F69F-4100-B8CB-D83B2DFD34A0}"/>
                </a:ext>
              </a:extLst>
            </p:cNvPr>
            <p:cNvSpPr/>
            <p:nvPr/>
          </p:nvSpPr>
          <p:spPr>
            <a:xfrm rot="20700000">
              <a:off x="1437093" y="4672467"/>
              <a:ext cx="222287" cy="34646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3EDE07FB-3847-4B43-B47E-CBD6604774A2}"/>
                </a:ext>
              </a:extLst>
            </p:cNvPr>
            <p:cNvSpPr/>
            <p:nvPr/>
          </p:nvSpPr>
          <p:spPr>
            <a:xfrm flipH="1">
              <a:off x="1548237" y="4212805"/>
              <a:ext cx="930090" cy="1381849"/>
            </a:xfrm>
            <a:custGeom>
              <a:avLst/>
              <a:gdLst>
                <a:gd name="connsiteX0" fmla="*/ 465045 w 930090"/>
                <a:gd name="connsiteY0" fmla="*/ 0 h 1381849"/>
                <a:gd name="connsiteX1" fmla="*/ 0 w 930090"/>
                <a:gd name="connsiteY1" fmla="*/ 543621 h 1381849"/>
                <a:gd name="connsiteX2" fmla="*/ 284029 w 930090"/>
                <a:gd name="connsiteY2" fmla="*/ 1044522 h 1381849"/>
                <a:gd name="connsiteX3" fmla="*/ 355220 w 930090"/>
                <a:gd name="connsiteY3" fmla="*/ 1070355 h 1381849"/>
                <a:gd name="connsiteX4" fmla="*/ 342186 w 930090"/>
                <a:gd name="connsiteY4" fmla="*/ 1218886 h 1381849"/>
                <a:gd name="connsiteX5" fmla="*/ 211165 w 930090"/>
                <a:gd name="connsiteY5" fmla="*/ 1218886 h 1381849"/>
                <a:gd name="connsiteX6" fmla="*/ 204911 w 930090"/>
                <a:gd name="connsiteY6" fmla="*/ 1235962 h 1381849"/>
                <a:gd name="connsiteX7" fmla="*/ 469572 w 930090"/>
                <a:gd name="connsiteY7" fmla="*/ 1381849 h 1381849"/>
                <a:gd name="connsiteX8" fmla="*/ 734233 w 930090"/>
                <a:gd name="connsiteY8" fmla="*/ 1235962 h 1381849"/>
                <a:gd name="connsiteX9" fmla="*/ 727980 w 930090"/>
                <a:gd name="connsiteY9" fmla="*/ 1218886 h 1381849"/>
                <a:gd name="connsiteX10" fmla="*/ 593672 w 930090"/>
                <a:gd name="connsiteY10" fmla="*/ 1218886 h 1381849"/>
                <a:gd name="connsiteX11" fmla="*/ 580459 w 930090"/>
                <a:gd name="connsiteY11" fmla="*/ 1068327 h 1381849"/>
                <a:gd name="connsiteX12" fmla="*/ 646061 w 930090"/>
                <a:gd name="connsiteY12" fmla="*/ 1044522 h 1381849"/>
                <a:gd name="connsiteX13" fmla="*/ 930090 w 930090"/>
                <a:gd name="connsiteY13" fmla="*/ 543621 h 1381849"/>
                <a:gd name="connsiteX14" fmla="*/ 465045 w 930090"/>
                <a:gd name="connsiteY14" fmla="*/ 0 h 1381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30090" h="1381849">
                  <a:moveTo>
                    <a:pt x="465045" y="0"/>
                  </a:moveTo>
                  <a:cubicBezTo>
                    <a:pt x="208208" y="0"/>
                    <a:pt x="0" y="243387"/>
                    <a:pt x="0" y="543621"/>
                  </a:cubicBezTo>
                  <a:cubicBezTo>
                    <a:pt x="0" y="768796"/>
                    <a:pt x="117117" y="961996"/>
                    <a:pt x="284029" y="1044522"/>
                  </a:cubicBezTo>
                  <a:lnTo>
                    <a:pt x="355220" y="1070355"/>
                  </a:lnTo>
                  <a:lnTo>
                    <a:pt x="342186" y="1218886"/>
                  </a:lnTo>
                  <a:lnTo>
                    <a:pt x="211165" y="1218886"/>
                  </a:lnTo>
                  <a:lnTo>
                    <a:pt x="204911" y="1235962"/>
                  </a:lnTo>
                  <a:cubicBezTo>
                    <a:pt x="204911" y="1316534"/>
                    <a:pt x="323404" y="1381849"/>
                    <a:pt x="469572" y="1381849"/>
                  </a:cubicBezTo>
                  <a:cubicBezTo>
                    <a:pt x="615741" y="1381849"/>
                    <a:pt x="734233" y="1316534"/>
                    <a:pt x="734233" y="1235962"/>
                  </a:cubicBezTo>
                  <a:lnTo>
                    <a:pt x="727980" y="1218886"/>
                  </a:lnTo>
                  <a:lnTo>
                    <a:pt x="593672" y="1218886"/>
                  </a:lnTo>
                  <a:lnTo>
                    <a:pt x="580459" y="1068327"/>
                  </a:lnTo>
                  <a:lnTo>
                    <a:pt x="646061" y="1044522"/>
                  </a:lnTo>
                  <a:cubicBezTo>
                    <a:pt x="812973" y="961996"/>
                    <a:pt x="930090" y="768796"/>
                    <a:pt x="930090" y="543621"/>
                  </a:cubicBezTo>
                  <a:cubicBezTo>
                    <a:pt x="930090" y="243387"/>
                    <a:pt x="721882" y="0"/>
                    <a:pt x="465045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514C4653-4F7A-45FB-A6B2-94FCD1A8D540}"/>
                </a:ext>
              </a:extLst>
            </p:cNvPr>
            <p:cNvSpPr/>
            <p:nvPr/>
          </p:nvSpPr>
          <p:spPr>
            <a:xfrm rot="10800000" flipH="1">
              <a:off x="1389378" y="4081724"/>
              <a:ext cx="1267032" cy="1228401"/>
            </a:xfrm>
            <a:custGeom>
              <a:avLst/>
              <a:gdLst>
                <a:gd name="connsiteX0" fmla="*/ 504740 w 1267032"/>
                <a:gd name="connsiteY0" fmla="*/ 1228401 h 1228401"/>
                <a:gd name="connsiteX1" fmla="*/ 643891 w 1267032"/>
                <a:gd name="connsiteY1" fmla="*/ 1172539 h 1228401"/>
                <a:gd name="connsiteX2" fmla="*/ 783043 w 1267032"/>
                <a:gd name="connsiteY2" fmla="*/ 1228401 h 1228401"/>
                <a:gd name="connsiteX3" fmla="*/ 975845 w 1267032"/>
                <a:gd name="connsiteY3" fmla="*/ 1089570 h 1228401"/>
                <a:gd name="connsiteX4" fmla="*/ 1159120 w 1267032"/>
                <a:gd name="connsiteY4" fmla="*/ 887796 h 1228401"/>
                <a:gd name="connsiteX5" fmla="*/ 1150359 w 1267032"/>
                <a:gd name="connsiteY5" fmla="*/ 844396 h 1228401"/>
                <a:gd name="connsiteX6" fmla="*/ 1267032 w 1267032"/>
                <a:gd name="connsiteY6" fmla="*/ 660518 h 1228401"/>
                <a:gd name="connsiteX7" fmla="*/ 1206563 w 1267032"/>
                <a:gd name="connsiteY7" fmla="*/ 514533 h 1228401"/>
                <a:gd name="connsiteX8" fmla="*/ 1172474 w 1267032"/>
                <a:gd name="connsiteY8" fmla="*/ 491549 h 1228401"/>
                <a:gd name="connsiteX9" fmla="*/ 1173914 w 1267032"/>
                <a:gd name="connsiteY9" fmla="*/ 484414 h 1228401"/>
                <a:gd name="connsiteX10" fmla="*/ 1080759 w 1267032"/>
                <a:gd name="connsiteY10" fmla="*/ 331857 h 1228401"/>
                <a:gd name="connsiteX11" fmla="*/ 1089100 w 1267032"/>
                <a:gd name="connsiteY11" fmla="*/ 290542 h 1228401"/>
                <a:gd name="connsiteX12" fmla="*/ 912992 w 1267032"/>
                <a:gd name="connsiteY12" fmla="*/ 114434 h 1228401"/>
                <a:gd name="connsiteX13" fmla="*/ 907254 w 1267032"/>
                <a:gd name="connsiteY13" fmla="*/ 115593 h 1228401"/>
                <a:gd name="connsiteX14" fmla="*/ 743364 w 1267032"/>
                <a:gd name="connsiteY14" fmla="*/ 0 h 1228401"/>
                <a:gd name="connsiteX15" fmla="*/ 624666 w 1267032"/>
                <a:gd name="connsiteY15" fmla="*/ 47651 h 1228401"/>
                <a:gd name="connsiteX16" fmla="*/ 505967 w 1267032"/>
                <a:gd name="connsiteY16" fmla="*/ 0 h 1228401"/>
                <a:gd name="connsiteX17" fmla="*/ 341505 w 1267032"/>
                <a:gd name="connsiteY17" fmla="*/ 118426 h 1228401"/>
                <a:gd name="connsiteX18" fmla="*/ 185169 w 1267032"/>
                <a:gd name="connsiteY18" fmla="*/ 290542 h 1228401"/>
                <a:gd name="connsiteX19" fmla="*/ 192642 w 1267032"/>
                <a:gd name="connsiteY19" fmla="*/ 327563 h 1228401"/>
                <a:gd name="connsiteX20" fmla="*/ 93118 w 1267032"/>
                <a:gd name="connsiteY20" fmla="*/ 484414 h 1228401"/>
                <a:gd name="connsiteX21" fmla="*/ 94559 w 1267032"/>
                <a:gd name="connsiteY21" fmla="*/ 491549 h 1228401"/>
                <a:gd name="connsiteX22" fmla="*/ 60469 w 1267032"/>
                <a:gd name="connsiteY22" fmla="*/ 514533 h 1228401"/>
                <a:gd name="connsiteX23" fmla="*/ 0 w 1267032"/>
                <a:gd name="connsiteY23" fmla="*/ 660518 h 1228401"/>
                <a:gd name="connsiteX24" fmla="*/ 109208 w 1267032"/>
                <a:gd name="connsiteY24" fmla="*/ 839362 h 1228401"/>
                <a:gd name="connsiteX25" fmla="*/ 99429 w 1267032"/>
                <a:gd name="connsiteY25" fmla="*/ 887796 h 1228401"/>
                <a:gd name="connsiteX26" fmla="*/ 305882 w 1267032"/>
                <a:gd name="connsiteY26" fmla="*/ 1094249 h 1228401"/>
                <a:gd name="connsiteX27" fmla="*/ 312609 w 1267032"/>
                <a:gd name="connsiteY27" fmla="*/ 1092891 h 1228401"/>
                <a:gd name="connsiteX28" fmla="*/ 504740 w 1267032"/>
                <a:gd name="connsiteY28" fmla="*/ 1228401 h 1228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267032" h="1228401">
                  <a:moveTo>
                    <a:pt x="504740" y="1228401"/>
                  </a:moveTo>
                  <a:cubicBezTo>
                    <a:pt x="558820" y="1228401"/>
                    <a:pt x="608044" y="1207607"/>
                    <a:pt x="643891" y="1172539"/>
                  </a:cubicBezTo>
                  <a:cubicBezTo>
                    <a:pt x="679738" y="1207607"/>
                    <a:pt x="728963" y="1228401"/>
                    <a:pt x="783043" y="1228401"/>
                  </a:cubicBezTo>
                  <a:cubicBezTo>
                    <a:pt x="873110" y="1228401"/>
                    <a:pt x="949706" y="1170726"/>
                    <a:pt x="975845" y="1089570"/>
                  </a:cubicBezTo>
                  <a:cubicBezTo>
                    <a:pt x="1079152" y="1081228"/>
                    <a:pt x="1159120" y="993851"/>
                    <a:pt x="1159120" y="887796"/>
                  </a:cubicBezTo>
                  <a:cubicBezTo>
                    <a:pt x="1159120" y="872599"/>
                    <a:pt x="1157478" y="857784"/>
                    <a:pt x="1150359" y="844396"/>
                  </a:cubicBezTo>
                  <a:cubicBezTo>
                    <a:pt x="1219785" y="812520"/>
                    <a:pt x="1267032" y="742036"/>
                    <a:pt x="1267032" y="660518"/>
                  </a:cubicBezTo>
                  <a:cubicBezTo>
                    <a:pt x="1267032" y="603507"/>
                    <a:pt x="1243924" y="551894"/>
                    <a:pt x="1206563" y="514533"/>
                  </a:cubicBezTo>
                  <a:lnTo>
                    <a:pt x="1172474" y="491549"/>
                  </a:lnTo>
                  <a:lnTo>
                    <a:pt x="1173914" y="484414"/>
                  </a:lnTo>
                  <a:cubicBezTo>
                    <a:pt x="1173914" y="417628"/>
                    <a:pt x="1136738" y="359525"/>
                    <a:pt x="1080759" y="331857"/>
                  </a:cubicBezTo>
                  <a:lnTo>
                    <a:pt x="1089100" y="290542"/>
                  </a:lnTo>
                  <a:cubicBezTo>
                    <a:pt x="1089100" y="193280"/>
                    <a:pt x="1010254" y="114434"/>
                    <a:pt x="912992" y="114434"/>
                  </a:cubicBezTo>
                  <a:cubicBezTo>
                    <a:pt x="911061" y="114434"/>
                    <a:pt x="909136" y="114466"/>
                    <a:pt x="907254" y="115593"/>
                  </a:cubicBezTo>
                  <a:cubicBezTo>
                    <a:pt x="883797" y="47902"/>
                    <a:pt x="819175" y="0"/>
                    <a:pt x="743364" y="0"/>
                  </a:cubicBezTo>
                  <a:cubicBezTo>
                    <a:pt x="697233" y="0"/>
                    <a:pt x="655244" y="17737"/>
                    <a:pt x="624666" y="47651"/>
                  </a:cubicBezTo>
                  <a:cubicBezTo>
                    <a:pt x="594088" y="17737"/>
                    <a:pt x="552099" y="0"/>
                    <a:pt x="505967" y="0"/>
                  </a:cubicBezTo>
                  <a:cubicBezTo>
                    <a:pt x="429139" y="0"/>
                    <a:pt x="363802" y="49198"/>
                    <a:pt x="341505" y="118426"/>
                  </a:cubicBezTo>
                  <a:cubicBezTo>
                    <a:pt x="253382" y="125541"/>
                    <a:pt x="185169" y="200075"/>
                    <a:pt x="185169" y="290542"/>
                  </a:cubicBezTo>
                  <a:cubicBezTo>
                    <a:pt x="185169" y="303505"/>
                    <a:pt x="186569" y="316142"/>
                    <a:pt x="192642" y="327563"/>
                  </a:cubicBezTo>
                  <a:cubicBezTo>
                    <a:pt x="133420" y="354753"/>
                    <a:pt x="93118" y="414878"/>
                    <a:pt x="93118" y="484414"/>
                  </a:cubicBezTo>
                  <a:lnTo>
                    <a:pt x="94559" y="491549"/>
                  </a:lnTo>
                  <a:lnTo>
                    <a:pt x="60469" y="514533"/>
                  </a:lnTo>
                  <a:cubicBezTo>
                    <a:pt x="23108" y="551894"/>
                    <a:pt x="0" y="603507"/>
                    <a:pt x="0" y="660518"/>
                  </a:cubicBezTo>
                  <a:cubicBezTo>
                    <a:pt x="0" y="738812"/>
                    <a:pt x="43582" y="806927"/>
                    <a:pt x="109208" y="839362"/>
                  </a:cubicBezTo>
                  <a:lnTo>
                    <a:pt x="99429" y="887796"/>
                  </a:lnTo>
                  <a:cubicBezTo>
                    <a:pt x="99429" y="1001817"/>
                    <a:pt x="191861" y="1094249"/>
                    <a:pt x="305882" y="1094249"/>
                  </a:cubicBezTo>
                  <a:cubicBezTo>
                    <a:pt x="308147" y="1094249"/>
                    <a:pt x="310403" y="1094212"/>
                    <a:pt x="312609" y="1092891"/>
                  </a:cubicBezTo>
                  <a:cubicBezTo>
                    <a:pt x="340108" y="1172245"/>
                    <a:pt x="415866" y="1228401"/>
                    <a:pt x="504740" y="1228401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36DF8EB3-6418-4C11-9E46-72E4BA8BC481}"/>
                </a:ext>
              </a:extLst>
            </p:cNvPr>
            <p:cNvSpPr/>
            <p:nvPr/>
          </p:nvSpPr>
          <p:spPr>
            <a:xfrm flipH="1">
              <a:off x="1529557" y="5425021"/>
              <a:ext cx="974009" cy="1015279"/>
            </a:xfrm>
            <a:custGeom>
              <a:avLst/>
              <a:gdLst>
                <a:gd name="connsiteX0" fmla="*/ 743127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8" fmla="*/ 235401 w 974009"/>
                <a:gd name="connsiteY8" fmla="*/ 7436 h 1016182"/>
                <a:gd name="connsiteX9" fmla="*/ 487004 w 974009"/>
                <a:gd name="connsiteY9" fmla="*/ 126882 h 1016182"/>
                <a:gd name="connsiteX10" fmla="*/ 738607 w 974009"/>
                <a:gd name="connsiteY10" fmla="*/ 7436 h 1016182"/>
                <a:gd name="connsiteX0" fmla="*/ 743127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8" fmla="*/ 235401 w 974009"/>
                <a:gd name="connsiteY8" fmla="*/ 7436 h 1016182"/>
                <a:gd name="connsiteX9" fmla="*/ 738607 w 974009"/>
                <a:gd name="connsiteY9" fmla="*/ 7436 h 1016182"/>
                <a:gd name="connsiteX10" fmla="*/ 743127 w 974009"/>
                <a:gd name="connsiteY10" fmla="*/ 0 h 1016182"/>
                <a:gd name="connsiteX0" fmla="*/ 738607 w 974009"/>
                <a:gd name="connsiteY0" fmla="*/ 7436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8" fmla="*/ 235401 w 974009"/>
                <a:gd name="connsiteY8" fmla="*/ 7436 h 1016182"/>
                <a:gd name="connsiteX9" fmla="*/ 738607 w 974009"/>
                <a:gd name="connsiteY9" fmla="*/ 7436 h 1016182"/>
                <a:gd name="connsiteX0" fmla="*/ 235401 w 974009"/>
                <a:gd name="connsiteY0" fmla="*/ 24628 h 1033374"/>
                <a:gd name="connsiteX1" fmla="*/ 752081 w 974009"/>
                <a:gd name="connsiteY1" fmla="*/ 18095 h 1033374"/>
                <a:gd name="connsiteX2" fmla="*/ 974009 w 974009"/>
                <a:gd name="connsiteY2" fmla="*/ 290391 h 1033374"/>
                <a:gd name="connsiteX3" fmla="*/ 974009 w 974009"/>
                <a:gd name="connsiteY3" fmla="*/ 1033374 h 1033374"/>
                <a:gd name="connsiteX4" fmla="*/ 0 w 974009"/>
                <a:gd name="connsiteY4" fmla="*/ 1033374 h 1033374"/>
                <a:gd name="connsiteX5" fmla="*/ 0 w 974009"/>
                <a:gd name="connsiteY5" fmla="*/ 290391 h 1033374"/>
                <a:gd name="connsiteX6" fmla="*/ 221928 w 974009"/>
                <a:gd name="connsiteY6" fmla="*/ 18095 h 1033374"/>
                <a:gd name="connsiteX7" fmla="*/ 230881 w 974009"/>
                <a:gd name="connsiteY7" fmla="*/ 17192 h 1033374"/>
                <a:gd name="connsiteX8" fmla="*/ 235401 w 974009"/>
                <a:gd name="connsiteY8" fmla="*/ 24628 h 1033374"/>
                <a:gd name="connsiteX0" fmla="*/ 230881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0" fmla="*/ 221928 w 974009"/>
                <a:gd name="connsiteY0" fmla="*/ 0 h 1015279"/>
                <a:gd name="connsiteX1" fmla="*/ 752081 w 974009"/>
                <a:gd name="connsiteY1" fmla="*/ 0 h 1015279"/>
                <a:gd name="connsiteX2" fmla="*/ 974009 w 974009"/>
                <a:gd name="connsiteY2" fmla="*/ 272296 h 1015279"/>
                <a:gd name="connsiteX3" fmla="*/ 974009 w 974009"/>
                <a:gd name="connsiteY3" fmla="*/ 1015279 h 1015279"/>
                <a:gd name="connsiteX4" fmla="*/ 0 w 974009"/>
                <a:gd name="connsiteY4" fmla="*/ 1015279 h 1015279"/>
                <a:gd name="connsiteX5" fmla="*/ 0 w 974009"/>
                <a:gd name="connsiteY5" fmla="*/ 272296 h 1015279"/>
                <a:gd name="connsiteX6" fmla="*/ 221928 w 974009"/>
                <a:gd name="connsiteY6" fmla="*/ 0 h 1015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74009" h="1015279">
                  <a:moveTo>
                    <a:pt x="221928" y="0"/>
                  </a:moveTo>
                  <a:lnTo>
                    <a:pt x="752081" y="0"/>
                  </a:lnTo>
                  <a:cubicBezTo>
                    <a:pt x="878735" y="25917"/>
                    <a:pt x="974009" y="137980"/>
                    <a:pt x="974009" y="272296"/>
                  </a:cubicBezTo>
                  <a:lnTo>
                    <a:pt x="974009" y="1015279"/>
                  </a:lnTo>
                  <a:lnTo>
                    <a:pt x="0" y="1015279"/>
                  </a:lnTo>
                  <a:lnTo>
                    <a:pt x="0" y="272296"/>
                  </a:lnTo>
                  <a:cubicBezTo>
                    <a:pt x="0" y="137980"/>
                    <a:pt x="95274" y="25917"/>
                    <a:pt x="221928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EC32E6FF-F2E1-48FB-84EE-7EC19A51F2BD}"/>
                </a:ext>
              </a:extLst>
            </p:cNvPr>
            <p:cNvGrpSpPr/>
            <p:nvPr/>
          </p:nvGrpSpPr>
          <p:grpSpPr>
            <a:xfrm>
              <a:off x="1011586" y="4205711"/>
              <a:ext cx="728133" cy="1156267"/>
              <a:chOff x="990543" y="1311455"/>
              <a:chExt cx="728133" cy="1156267"/>
            </a:xfrm>
          </p:grpSpPr>
          <p:grpSp>
            <p:nvGrpSpPr>
              <p:cNvPr id="110" name="グループ化 109">
                <a:extLst>
                  <a:ext uri="{FF2B5EF4-FFF2-40B4-BE49-F238E27FC236}">
                    <a16:creationId xmlns:a16="http://schemas.microsoft.com/office/drawing/2014/main" id="{CAD183A7-6C72-4415-AB1B-AA1B889CC05E}"/>
                  </a:ext>
                </a:extLst>
              </p:cNvPr>
              <p:cNvGrpSpPr/>
              <p:nvPr/>
            </p:nvGrpSpPr>
            <p:grpSpPr>
              <a:xfrm rot="634150" flipH="1">
                <a:off x="990543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112" name="グループ化 111">
                  <a:extLst>
                    <a:ext uri="{FF2B5EF4-FFF2-40B4-BE49-F238E27FC236}">
                      <a16:creationId xmlns:a16="http://schemas.microsoft.com/office/drawing/2014/main" id="{692116B2-E57A-456C-8BE7-63176FDE95BC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116" name="フリーフォーム: 図形 115">
                    <a:extLst>
                      <a:ext uri="{FF2B5EF4-FFF2-40B4-BE49-F238E27FC236}">
                        <a16:creationId xmlns:a16="http://schemas.microsoft.com/office/drawing/2014/main" id="{D9E5DF48-9312-444B-94DB-0CF136B317FE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7" name="フリーフォーム: 図形 116">
                    <a:extLst>
                      <a:ext uri="{FF2B5EF4-FFF2-40B4-BE49-F238E27FC236}">
                        <a16:creationId xmlns:a16="http://schemas.microsoft.com/office/drawing/2014/main" id="{A1F2FDA7-901B-4A79-9A7F-47D3F5398B46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1ECD504D-F939-4C61-B0F9-F71CEB73DA58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107875" y="531382"/>
                        <a:pt x="117088" y="451589"/>
                      </a:cubicBezTo>
                      <a:cubicBezTo>
                        <a:pt x="126301" y="371796"/>
                        <a:pt x="193156" y="229787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11" name="四角形: 角を丸くする 18">
                <a:extLst>
                  <a:ext uri="{FF2B5EF4-FFF2-40B4-BE49-F238E27FC236}">
                    <a16:creationId xmlns:a16="http://schemas.microsoft.com/office/drawing/2014/main" id="{DB7D6A92-FFA7-4804-BA5E-E7BCF3506079}"/>
                  </a:ext>
                </a:extLst>
              </p:cNvPr>
              <p:cNvSpPr/>
              <p:nvPr/>
            </p:nvSpPr>
            <p:spPr>
              <a:xfrm rot="19800000">
                <a:off x="1513956" y="1601827"/>
                <a:ext cx="204720" cy="116041"/>
              </a:xfrm>
              <a:custGeom>
                <a:avLst/>
                <a:gdLst>
                  <a:gd name="connsiteX0" fmla="*/ 0 w 261082"/>
                  <a:gd name="connsiteY0" fmla="*/ 56363 h 112725"/>
                  <a:gd name="connsiteX1" fmla="*/ 56363 w 261082"/>
                  <a:gd name="connsiteY1" fmla="*/ 0 h 112725"/>
                  <a:gd name="connsiteX2" fmla="*/ 204720 w 261082"/>
                  <a:gd name="connsiteY2" fmla="*/ 0 h 112725"/>
                  <a:gd name="connsiteX3" fmla="*/ 261083 w 261082"/>
                  <a:gd name="connsiteY3" fmla="*/ 56363 h 112725"/>
                  <a:gd name="connsiteX4" fmla="*/ 261082 w 261082"/>
                  <a:gd name="connsiteY4" fmla="*/ 56363 h 112725"/>
                  <a:gd name="connsiteX5" fmla="*/ 204719 w 261082"/>
                  <a:gd name="connsiteY5" fmla="*/ 112726 h 112725"/>
                  <a:gd name="connsiteX6" fmla="*/ 56363 w 261082"/>
                  <a:gd name="connsiteY6" fmla="*/ 112725 h 112725"/>
                  <a:gd name="connsiteX7" fmla="*/ 0 w 261082"/>
                  <a:gd name="connsiteY7" fmla="*/ 56362 h 112725"/>
                  <a:gd name="connsiteX8" fmla="*/ 0 w 261082"/>
                  <a:gd name="connsiteY8" fmla="*/ 56363 h 112725"/>
                  <a:gd name="connsiteX0" fmla="*/ 0 w 261083"/>
                  <a:gd name="connsiteY0" fmla="*/ 56362 h 112726"/>
                  <a:gd name="connsiteX1" fmla="*/ 56363 w 261083"/>
                  <a:gd name="connsiteY1" fmla="*/ 0 h 112726"/>
                  <a:gd name="connsiteX2" fmla="*/ 204720 w 261083"/>
                  <a:gd name="connsiteY2" fmla="*/ 0 h 112726"/>
                  <a:gd name="connsiteX3" fmla="*/ 261083 w 261083"/>
                  <a:gd name="connsiteY3" fmla="*/ 56363 h 112726"/>
                  <a:gd name="connsiteX4" fmla="*/ 261082 w 261083"/>
                  <a:gd name="connsiteY4" fmla="*/ 56363 h 112726"/>
                  <a:gd name="connsiteX5" fmla="*/ 204719 w 261083"/>
                  <a:gd name="connsiteY5" fmla="*/ 112726 h 112726"/>
                  <a:gd name="connsiteX6" fmla="*/ 56363 w 261083"/>
                  <a:gd name="connsiteY6" fmla="*/ 112725 h 112726"/>
                  <a:gd name="connsiteX7" fmla="*/ 0 w 261083"/>
                  <a:gd name="connsiteY7" fmla="*/ 56362 h 112726"/>
                  <a:gd name="connsiteX0" fmla="*/ 0 w 261083"/>
                  <a:gd name="connsiteY0" fmla="*/ 56362 h 147802"/>
                  <a:gd name="connsiteX1" fmla="*/ 56363 w 261083"/>
                  <a:gd name="connsiteY1" fmla="*/ 0 h 147802"/>
                  <a:gd name="connsiteX2" fmla="*/ 204720 w 261083"/>
                  <a:gd name="connsiteY2" fmla="*/ 0 h 147802"/>
                  <a:gd name="connsiteX3" fmla="*/ 261083 w 261083"/>
                  <a:gd name="connsiteY3" fmla="*/ 56363 h 147802"/>
                  <a:gd name="connsiteX4" fmla="*/ 261082 w 261083"/>
                  <a:gd name="connsiteY4" fmla="*/ 56363 h 147802"/>
                  <a:gd name="connsiteX5" fmla="*/ 204719 w 261083"/>
                  <a:gd name="connsiteY5" fmla="*/ 112726 h 147802"/>
                  <a:gd name="connsiteX6" fmla="*/ 56363 w 261083"/>
                  <a:gd name="connsiteY6" fmla="*/ 112725 h 147802"/>
                  <a:gd name="connsiteX7" fmla="*/ 91440 w 261083"/>
                  <a:gd name="connsiteY7" fmla="*/ 147802 h 147802"/>
                  <a:gd name="connsiteX0" fmla="*/ 28500 w 233220"/>
                  <a:gd name="connsiteY0" fmla="*/ 0 h 147802"/>
                  <a:gd name="connsiteX1" fmla="*/ 176857 w 233220"/>
                  <a:gd name="connsiteY1" fmla="*/ 0 h 147802"/>
                  <a:gd name="connsiteX2" fmla="*/ 233220 w 233220"/>
                  <a:gd name="connsiteY2" fmla="*/ 56363 h 147802"/>
                  <a:gd name="connsiteX3" fmla="*/ 233219 w 233220"/>
                  <a:gd name="connsiteY3" fmla="*/ 56363 h 147802"/>
                  <a:gd name="connsiteX4" fmla="*/ 176856 w 233220"/>
                  <a:gd name="connsiteY4" fmla="*/ 112726 h 147802"/>
                  <a:gd name="connsiteX5" fmla="*/ 28500 w 233220"/>
                  <a:gd name="connsiteY5" fmla="*/ 112725 h 147802"/>
                  <a:gd name="connsiteX6" fmla="*/ 63577 w 233220"/>
                  <a:gd name="connsiteY6" fmla="*/ 147802 h 147802"/>
                  <a:gd name="connsiteX0" fmla="*/ 0 w 204720"/>
                  <a:gd name="connsiteY0" fmla="*/ 0 h 112726"/>
                  <a:gd name="connsiteX1" fmla="*/ 148357 w 204720"/>
                  <a:gd name="connsiteY1" fmla="*/ 0 h 112726"/>
                  <a:gd name="connsiteX2" fmla="*/ 204720 w 204720"/>
                  <a:gd name="connsiteY2" fmla="*/ 56363 h 112726"/>
                  <a:gd name="connsiteX3" fmla="*/ 204719 w 204720"/>
                  <a:gd name="connsiteY3" fmla="*/ 56363 h 112726"/>
                  <a:gd name="connsiteX4" fmla="*/ 148356 w 204720"/>
                  <a:gd name="connsiteY4" fmla="*/ 112726 h 112726"/>
                  <a:gd name="connsiteX5" fmla="*/ 0 w 204720"/>
                  <a:gd name="connsiteY5" fmla="*/ 112725 h 112726"/>
                  <a:gd name="connsiteX0" fmla="*/ 51407 w 204720"/>
                  <a:gd name="connsiteY0" fmla="*/ 0 h 116041"/>
                  <a:gd name="connsiteX1" fmla="*/ 148357 w 204720"/>
                  <a:gd name="connsiteY1" fmla="*/ 3315 h 116041"/>
                  <a:gd name="connsiteX2" fmla="*/ 204720 w 204720"/>
                  <a:gd name="connsiteY2" fmla="*/ 59678 h 116041"/>
                  <a:gd name="connsiteX3" fmla="*/ 204719 w 204720"/>
                  <a:gd name="connsiteY3" fmla="*/ 59678 h 116041"/>
                  <a:gd name="connsiteX4" fmla="*/ 148356 w 204720"/>
                  <a:gd name="connsiteY4" fmla="*/ 116041 h 116041"/>
                  <a:gd name="connsiteX5" fmla="*/ 0 w 204720"/>
                  <a:gd name="connsiteY5" fmla="*/ 116040 h 116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720" h="116041">
                    <a:moveTo>
                      <a:pt x="51407" y="0"/>
                    </a:moveTo>
                    <a:lnTo>
                      <a:pt x="148357" y="3315"/>
                    </a:lnTo>
                    <a:cubicBezTo>
                      <a:pt x="179485" y="3315"/>
                      <a:pt x="204720" y="28550"/>
                      <a:pt x="204720" y="59678"/>
                    </a:cubicBezTo>
                    <a:lnTo>
                      <a:pt x="204719" y="59678"/>
                    </a:lnTo>
                    <a:cubicBezTo>
                      <a:pt x="204719" y="90806"/>
                      <a:pt x="179484" y="116041"/>
                      <a:pt x="148356" y="116041"/>
                    </a:cubicBezTo>
                    <a:lnTo>
                      <a:pt x="0" y="1160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1A2DA804-E39D-400C-B3A9-7782BE6BB613}"/>
                </a:ext>
              </a:extLst>
            </p:cNvPr>
            <p:cNvGrpSpPr/>
            <p:nvPr/>
          </p:nvGrpSpPr>
          <p:grpSpPr>
            <a:xfrm flipH="1">
              <a:off x="2300981" y="4205711"/>
              <a:ext cx="728133" cy="1156267"/>
              <a:chOff x="990543" y="1311455"/>
              <a:chExt cx="728133" cy="1156267"/>
            </a:xfrm>
          </p:grpSpPr>
          <p:grpSp>
            <p:nvGrpSpPr>
              <p:cNvPr id="119" name="グループ化 118">
                <a:extLst>
                  <a:ext uri="{FF2B5EF4-FFF2-40B4-BE49-F238E27FC236}">
                    <a16:creationId xmlns:a16="http://schemas.microsoft.com/office/drawing/2014/main" id="{5866288F-07E3-479F-9A48-CE551D96C414}"/>
                  </a:ext>
                </a:extLst>
              </p:cNvPr>
              <p:cNvGrpSpPr/>
              <p:nvPr/>
            </p:nvGrpSpPr>
            <p:grpSpPr>
              <a:xfrm rot="634150" flipH="1">
                <a:off x="990543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121" name="グループ化 120">
                  <a:extLst>
                    <a:ext uri="{FF2B5EF4-FFF2-40B4-BE49-F238E27FC236}">
                      <a16:creationId xmlns:a16="http://schemas.microsoft.com/office/drawing/2014/main" id="{844925BE-6950-4FBF-84E2-6129088A832F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123" name="フリーフォーム: 図形 122">
                    <a:extLst>
                      <a:ext uri="{FF2B5EF4-FFF2-40B4-BE49-F238E27FC236}">
                        <a16:creationId xmlns:a16="http://schemas.microsoft.com/office/drawing/2014/main" id="{DC465B46-B339-46A5-BE5F-A6CFDD1AF584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4" name="フリーフォーム: 図形 123">
                    <a:extLst>
                      <a:ext uri="{FF2B5EF4-FFF2-40B4-BE49-F238E27FC236}">
                        <a16:creationId xmlns:a16="http://schemas.microsoft.com/office/drawing/2014/main" id="{CEE868E5-1F40-41B9-BB7B-6436BC1F13C5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61BA573B-1975-4F62-A497-F381BF9D169A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107875" y="531382"/>
                        <a:pt x="117088" y="451589"/>
                      </a:cubicBezTo>
                      <a:cubicBezTo>
                        <a:pt x="126301" y="371796"/>
                        <a:pt x="193156" y="229787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20" name="四角形: 角を丸くする 18">
                <a:extLst>
                  <a:ext uri="{FF2B5EF4-FFF2-40B4-BE49-F238E27FC236}">
                    <a16:creationId xmlns:a16="http://schemas.microsoft.com/office/drawing/2014/main" id="{D0E89632-A1DD-4972-9DC9-07EFC1ED4926}"/>
                  </a:ext>
                </a:extLst>
              </p:cNvPr>
              <p:cNvSpPr/>
              <p:nvPr/>
            </p:nvSpPr>
            <p:spPr>
              <a:xfrm rot="19800000">
                <a:off x="1513956" y="1601827"/>
                <a:ext cx="204720" cy="116041"/>
              </a:xfrm>
              <a:custGeom>
                <a:avLst/>
                <a:gdLst>
                  <a:gd name="connsiteX0" fmla="*/ 0 w 261082"/>
                  <a:gd name="connsiteY0" fmla="*/ 56363 h 112725"/>
                  <a:gd name="connsiteX1" fmla="*/ 56363 w 261082"/>
                  <a:gd name="connsiteY1" fmla="*/ 0 h 112725"/>
                  <a:gd name="connsiteX2" fmla="*/ 204720 w 261082"/>
                  <a:gd name="connsiteY2" fmla="*/ 0 h 112725"/>
                  <a:gd name="connsiteX3" fmla="*/ 261083 w 261082"/>
                  <a:gd name="connsiteY3" fmla="*/ 56363 h 112725"/>
                  <a:gd name="connsiteX4" fmla="*/ 261082 w 261082"/>
                  <a:gd name="connsiteY4" fmla="*/ 56363 h 112725"/>
                  <a:gd name="connsiteX5" fmla="*/ 204719 w 261082"/>
                  <a:gd name="connsiteY5" fmla="*/ 112726 h 112725"/>
                  <a:gd name="connsiteX6" fmla="*/ 56363 w 261082"/>
                  <a:gd name="connsiteY6" fmla="*/ 112725 h 112725"/>
                  <a:gd name="connsiteX7" fmla="*/ 0 w 261082"/>
                  <a:gd name="connsiteY7" fmla="*/ 56362 h 112725"/>
                  <a:gd name="connsiteX8" fmla="*/ 0 w 261082"/>
                  <a:gd name="connsiteY8" fmla="*/ 56363 h 112725"/>
                  <a:gd name="connsiteX0" fmla="*/ 0 w 261083"/>
                  <a:gd name="connsiteY0" fmla="*/ 56362 h 112726"/>
                  <a:gd name="connsiteX1" fmla="*/ 56363 w 261083"/>
                  <a:gd name="connsiteY1" fmla="*/ 0 h 112726"/>
                  <a:gd name="connsiteX2" fmla="*/ 204720 w 261083"/>
                  <a:gd name="connsiteY2" fmla="*/ 0 h 112726"/>
                  <a:gd name="connsiteX3" fmla="*/ 261083 w 261083"/>
                  <a:gd name="connsiteY3" fmla="*/ 56363 h 112726"/>
                  <a:gd name="connsiteX4" fmla="*/ 261082 w 261083"/>
                  <a:gd name="connsiteY4" fmla="*/ 56363 h 112726"/>
                  <a:gd name="connsiteX5" fmla="*/ 204719 w 261083"/>
                  <a:gd name="connsiteY5" fmla="*/ 112726 h 112726"/>
                  <a:gd name="connsiteX6" fmla="*/ 56363 w 261083"/>
                  <a:gd name="connsiteY6" fmla="*/ 112725 h 112726"/>
                  <a:gd name="connsiteX7" fmla="*/ 0 w 261083"/>
                  <a:gd name="connsiteY7" fmla="*/ 56362 h 112726"/>
                  <a:gd name="connsiteX0" fmla="*/ 0 w 261083"/>
                  <a:gd name="connsiteY0" fmla="*/ 56362 h 147802"/>
                  <a:gd name="connsiteX1" fmla="*/ 56363 w 261083"/>
                  <a:gd name="connsiteY1" fmla="*/ 0 h 147802"/>
                  <a:gd name="connsiteX2" fmla="*/ 204720 w 261083"/>
                  <a:gd name="connsiteY2" fmla="*/ 0 h 147802"/>
                  <a:gd name="connsiteX3" fmla="*/ 261083 w 261083"/>
                  <a:gd name="connsiteY3" fmla="*/ 56363 h 147802"/>
                  <a:gd name="connsiteX4" fmla="*/ 261082 w 261083"/>
                  <a:gd name="connsiteY4" fmla="*/ 56363 h 147802"/>
                  <a:gd name="connsiteX5" fmla="*/ 204719 w 261083"/>
                  <a:gd name="connsiteY5" fmla="*/ 112726 h 147802"/>
                  <a:gd name="connsiteX6" fmla="*/ 56363 w 261083"/>
                  <a:gd name="connsiteY6" fmla="*/ 112725 h 147802"/>
                  <a:gd name="connsiteX7" fmla="*/ 91440 w 261083"/>
                  <a:gd name="connsiteY7" fmla="*/ 147802 h 147802"/>
                  <a:gd name="connsiteX0" fmla="*/ 28500 w 233220"/>
                  <a:gd name="connsiteY0" fmla="*/ 0 h 147802"/>
                  <a:gd name="connsiteX1" fmla="*/ 176857 w 233220"/>
                  <a:gd name="connsiteY1" fmla="*/ 0 h 147802"/>
                  <a:gd name="connsiteX2" fmla="*/ 233220 w 233220"/>
                  <a:gd name="connsiteY2" fmla="*/ 56363 h 147802"/>
                  <a:gd name="connsiteX3" fmla="*/ 233219 w 233220"/>
                  <a:gd name="connsiteY3" fmla="*/ 56363 h 147802"/>
                  <a:gd name="connsiteX4" fmla="*/ 176856 w 233220"/>
                  <a:gd name="connsiteY4" fmla="*/ 112726 h 147802"/>
                  <a:gd name="connsiteX5" fmla="*/ 28500 w 233220"/>
                  <a:gd name="connsiteY5" fmla="*/ 112725 h 147802"/>
                  <a:gd name="connsiteX6" fmla="*/ 63577 w 233220"/>
                  <a:gd name="connsiteY6" fmla="*/ 147802 h 147802"/>
                  <a:gd name="connsiteX0" fmla="*/ 0 w 204720"/>
                  <a:gd name="connsiteY0" fmla="*/ 0 h 112726"/>
                  <a:gd name="connsiteX1" fmla="*/ 148357 w 204720"/>
                  <a:gd name="connsiteY1" fmla="*/ 0 h 112726"/>
                  <a:gd name="connsiteX2" fmla="*/ 204720 w 204720"/>
                  <a:gd name="connsiteY2" fmla="*/ 56363 h 112726"/>
                  <a:gd name="connsiteX3" fmla="*/ 204719 w 204720"/>
                  <a:gd name="connsiteY3" fmla="*/ 56363 h 112726"/>
                  <a:gd name="connsiteX4" fmla="*/ 148356 w 204720"/>
                  <a:gd name="connsiteY4" fmla="*/ 112726 h 112726"/>
                  <a:gd name="connsiteX5" fmla="*/ 0 w 204720"/>
                  <a:gd name="connsiteY5" fmla="*/ 112725 h 112726"/>
                  <a:gd name="connsiteX0" fmla="*/ 51407 w 204720"/>
                  <a:gd name="connsiteY0" fmla="*/ 0 h 116041"/>
                  <a:gd name="connsiteX1" fmla="*/ 148357 w 204720"/>
                  <a:gd name="connsiteY1" fmla="*/ 3315 h 116041"/>
                  <a:gd name="connsiteX2" fmla="*/ 204720 w 204720"/>
                  <a:gd name="connsiteY2" fmla="*/ 59678 h 116041"/>
                  <a:gd name="connsiteX3" fmla="*/ 204719 w 204720"/>
                  <a:gd name="connsiteY3" fmla="*/ 59678 h 116041"/>
                  <a:gd name="connsiteX4" fmla="*/ 148356 w 204720"/>
                  <a:gd name="connsiteY4" fmla="*/ 116041 h 116041"/>
                  <a:gd name="connsiteX5" fmla="*/ 0 w 204720"/>
                  <a:gd name="connsiteY5" fmla="*/ 116040 h 116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720" h="116041">
                    <a:moveTo>
                      <a:pt x="51407" y="0"/>
                    </a:moveTo>
                    <a:lnTo>
                      <a:pt x="148357" y="3315"/>
                    </a:lnTo>
                    <a:cubicBezTo>
                      <a:pt x="179485" y="3315"/>
                      <a:pt x="204720" y="28550"/>
                      <a:pt x="204720" y="59678"/>
                    </a:cubicBezTo>
                    <a:lnTo>
                      <a:pt x="204719" y="59678"/>
                    </a:lnTo>
                    <a:cubicBezTo>
                      <a:pt x="204719" y="90806"/>
                      <a:pt x="179484" y="116041"/>
                      <a:pt x="148356" y="116041"/>
                    </a:cubicBezTo>
                    <a:lnTo>
                      <a:pt x="0" y="1160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982D2D5F-C127-46E4-9F6E-FF5733029AED}"/>
                </a:ext>
              </a:extLst>
            </p:cNvPr>
            <p:cNvSpPr/>
            <p:nvPr/>
          </p:nvSpPr>
          <p:spPr>
            <a:xfrm rot="3600000">
              <a:off x="2249220" y="4785949"/>
              <a:ext cx="816717" cy="826528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6717" h="826528">
                  <a:moveTo>
                    <a:pt x="443772" y="826528"/>
                  </a:moveTo>
                  <a:lnTo>
                    <a:pt x="471695" y="296500"/>
                  </a:lnTo>
                  <a:lnTo>
                    <a:pt x="43314" y="378244"/>
                  </a:lnTo>
                  <a:lnTo>
                    <a:pt x="0" y="119223"/>
                  </a:lnTo>
                  <a:cubicBezTo>
                    <a:pt x="220220" y="80125"/>
                    <a:pt x="593326" y="-14668"/>
                    <a:pt x="660660" y="1930"/>
                  </a:cubicBezTo>
                  <a:cubicBezTo>
                    <a:pt x="727994" y="18528"/>
                    <a:pt x="770780" y="64949"/>
                    <a:pt x="778556" y="102155"/>
                  </a:cubicBezTo>
                  <a:cubicBezTo>
                    <a:pt x="786332" y="139361"/>
                    <a:pt x="803997" y="585070"/>
                    <a:pt x="816717" y="826528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93495C7D-7100-4437-978D-471671EB406C}"/>
                </a:ext>
              </a:extLst>
            </p:cNvPr>
            <p:cNvSpPr/>
            <p:nvPr/>
          </p:nvSpPr>
          <p:spPr>
            <a:xfrm rot="18000000" flipH="1">
              <a:off x="974763" y="4785949"/>
              <a:ext cx="816717" cy="826528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6717" h="826528">
                  <a:moveTo>
                    <a:pt x="443772" y="826528"/>
                  </a:moveTo>
                  <a:lnTo>
                    <a:pt x="471695" y="296500"/>
                  </a:lnTo>
                  <a:lnTo>
                    <a:pt x="43314" y="378244"/>
                  </a:lnTo>
                  <a:lnTo>
                    <a:pt x="0" y="119223"/>
                  </a:lnTo>
                  <a:cubicBezTo>
                    <a:pt x="220220" y="80125"/>
                    <a:pt x="593326" y="-14668"/>
                    <a:pt x="660660" y="1930"/>
                  </a:cubicBezTo>
                  <a:cubicBezTo>
                    <a:pt x="727994" y="18528"/>
                    <a:pt x="770780" y="64949"/>
                    <a:pt x="778556" y="102155"/>
                  </a:cubicBezTo>
                  <a:cubicBezTo>
                    <a:pt x="786332" y="139361"/>
                    <a:pt x="803997" y="585070"/>
                    <a:pt x="816717" y="826528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9250A90C-E00B-4C76-918A-BE3B7156001A}"/>
              </a:ext>
            </a:extLst>
          </p:cNvPr>
          <p:cNvGrpSpPr/>
          <p:nvPr/>
        </p:nvGrpSpPr>
        <p:grpSpPr>
          <a:xfrm>
            <a:off x="3907464" y="3949344"/>
            <a:ext cx="2127787" cy="2506981"/>
            <a:chOff x="3907464" y="3949344"/>
            <a:chExt cx="2127787" cy="2506981"/>
          </a:xfrm>
        </p:grpSpPr>
        <p:sp>
          <p:nvSpPr>
            <p:cNvPr id="223" name="円/楕円 125">
              <a:extLst>
                <a:ext uri="{FF2B5EF4-FFF2-40B4-BE49-F238E27FC236}">
                  <a16:creationId xmlns:a16="http://schemas.microsoft.com/office/drawing/2014/main" id="{402FC773-E084-47E5-AB93-E8BA1CF1157C}"/>
                </a:ext>
              </a:extLst>
            </p:cNvPr>
            <p:cNvSpPr/>
            <p:nvPr/>
          </p:nvSpPr>
          <p:spPr>
            <a:xfrm rot="900000" flipH="1">
              <a:off x="5313189" y="4804740"/>
              <a:ext cx="222287" cy="34646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1" name="円/楕円 123">
              <a:extLst>
                <a:ext uri="{FF2B5EF4-FFF2-40B4-BE49-F238E27FC236}">
                  <a16:creationId xmlns:a16="http://schemas.microsoft.com/office/drawing/2014/main" id="{49D506C9-90EC-4478-89DC-406283AA7FC7}"/>
                </a:ext>
              </a:extLst>
            </p:cNvPr>
            <p:cNvSpPr/>
            <p:nvPr/>
          </p:nvSpPr>
          <p:spPr>
            <a:xfrm rot="20700000">
              <a:off x="4383100" y="4804740"/>
              <a:ext cx="222287" cy="34646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6D6F4894-9B7F-4538-8150-D44764514AD1}"/>
                </a:ext>
              </a:extLst>
            </p:cNvPr>
            <p:cNvSpPr/>
            <p:nvPr/>
          </p:nvSpPr>
          <p:spPr>
            <a:xfrm flipH="1">
              <a:off x="4494243" y="4345076"/>
              <a:ext cx="930090" cy="1249670"/>
            </a:xfrm>
            <a:custGeom>
              <a:avLst/>
              <a:gdLst>
                <a:gd name="connsiteX0" fmla="*/ 465045 w 930090"/>
                <a:gd name="connsiteY0" fmla="*/ 0 h 1249670"/>
                <a:gd name="connsiteX1" fmla="*/ 0 w 930090"/>
                <a:gd name="connsiteY1" fmla="*/ 543622 h 1249670"/>
                <a:gd name="connsiteX2" fmla="*/ 284029 w 930090"/>
                <a:gd name="connsiteY2" fmla="*/ 1044524 h 1249670"/>
                <a:gd name="connsiteX3" fmla="*/ 331282 w 930090"/>
                <a:gd name="connsiteY3" fmla="*/ 1061670 h 1249670"/>
                <a:gd name="connsiteX4" fmla="*/ 329085 w 930090"/>
                <a:gd name="connsiteY4" fmla="*/ 1086707 h 1249670"/>
                <a:gd name="connsiteX5" fmla="*/ 197911 w 930090"/>
                <a:gd name="connsiteY5" fmla="*/ 1134469 h 1249670"/>
                <a:gd name="connsiteX6" fmla="*/ 212608 w 930090"/>
                <a:gd name="connsiteY6" fmla="*/ 1160569 h 1249670"/>
                <a:gd name="connsiteX7" fmla="*/ 456471 w 930090"/>
                <a:gd name="connsiteY7" fmla="*/ 1249670 h 1249670"/>
                <a:gd name="connsiteX8" fmla="*/ 700334 w 930090"/>
                <a:gd name="connsiteY8" fmla="*/ 1160569 h 1249670"/>
                <a:gd name="connsiteX9" fmla="*/ 709793 w 930090"/>
                <a:gd name="connsiteY9" fmla="*/ 1143773 h 1249670"/>
                <a:gd name="connsiteX10" fmla="*/ 700391 w 930090"/>
                <a:gd name="connsiteY10" fmla="*/ 1135199 h 1249670"/>
                <a:gd name="connsiteX11" fmla="*/ 580571 w 930090"/>
                <a:gd name="connsiteY11" fmla="*/ 1086707 h 1249670"/>
                <a:gd name="connsiteX12" fmla="*/ 579005 w 930090"/>
                <a:gd name="connsiteY12" fmla="*/ 1068857 h 1249670"/>
                <a:gd name="connsiteX13" fmla="*/ 646062 w 930090"/>
                <a:gd name="connsiteY13" fmla="*/ 1044524 h 1249670"/>
                <a:gd name="connsiteX14" fmla="*/ 930090 w 930090"/>
                <a:gd name="connsiteY14" fmla="*/ 543622 h 1249670"/>
                <a:gd name="connsiteX15" fmla="*/ 465045 w 930090"/>
                <a:gd name="connsiteY15" fmla="*/ 0 h 1249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930090" h="1249670">
                  <a:moveTo>
                    <a:pt x="465045" y="0"/>
                  </a:moveTo>
                  <a:cubicBezTo>
                    <a:pt x="208208" y="0"/>
                    <a:pt x="0" y="243388"/>
                    <a:pt x="0" y="543622"/>
                  </a:cubicBezTo>
                  <a:cubicBezTo>
                    <a:pt x="0" y="768798"/>
                    <a:pt x="117117" y="961997"/>
                    <a:pt x="284029" y="1044524"/>
                  </a:cubicBezTo>
                  <a:lnTo>
                    <a:pt x="331282" y="1061670"/>
                  </a:lnTo>
                  <a:lnTo>
                    <a:pt x="329085" y="1086707"/>
                  </a:lnTo>
                  <a:lnTo>
                    <a:pt x="197911" y="1134469"/>
                  </a:lnTo>
                  <a:lnTo>
                    <a:pt x="212608" y="1160569"/>
                  </a:lnTo>
                  <a:cubicBezTo>
                    <a:pt x="252786" y="1212930"/>
                    <a:pt x="346845" y="1249670"/>
                    <a:pt x="456471" y="1249670"/>
                  </a:cubicBezTo>
                  <a:cubicBezTo>
                    <a:pt x="566097" y="1249670"/>
                    <a:pt x="660156" y="1212930"/>
                    <a:pt x="700334" y="1160569"/>
                  </a:cubicBezTo>
                  <a:lnTo>
                    <a:pt x="709793" y="1143773"/>
                  </a:lnTo>
                  <a:lnTo>
                    <a:pt x="700391" y="1135199"/>
                  </a:lnTo>
                  <a:lnTo>
                    <a:pt x="580571" y="1086707"/>
                  </a:lnTo>
                  <a:lnTo>
                    <a:pt x="579005" y="1068857"/>
                  </a:lnTo>
                  <a:lnTo>
                    <a:pt x="646062" y="1044524"/>
                  </a:lnTo>
                  <a:cubicBezTo>
                    <a:pt x="812973" y="961997"/>
                    <a:pt x="930090" y="768798"/>
                    <a:pt x="930090" y="543622"/>
                  </a:cubicBezTo>
                  <a:cubicBezTo>
                    <a:pt x="930090" y="243388"/>
                    <a:pt x="721882" y="0"/>
                    <a:pt x="465045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A5700116-8CA7-4013-A033-968833780236}"/>
                </a:ext>
              </a:extLst>
            </p:cNvPr>
            <p:cNvSpPr/>
            <p:nvPr/>
          </p:nvSpPr>
          <p:spPr>
            <a:xfrm flipH="1">
              <a:off x="4482968" y="5442128"/>
              <a:ext cx="974010" cy="1014197"/>
            </a:xfrm>
            <a:custGeom>
              <a:avLst/>
              <a:gdLst>
                <a:gd name="connsiteX0" fmla="*/ 671591 w 974010"/>
                <a:gd name="connsiteY0" fmla="*/ 0 h 1014197"/>
                <a:gd name="connsiteX1" fmla="*/ 676569 w 974010"/>
                <a:gd name="connsiteY1" fmla="*/ 1546 h 1014197"/>
                <a:gd name="connsiteX2" fmla="*/ 974010 w 974010"/>
                <a:gd name="connsiteY2" fmla="*/ 450279 h 1014197"/>
                <a:gd name="connsiteX3" fmla="*/ 974009 w 974010"/>
                <a:gd name="connsiteY3" fmla="*/ 1014197 h 1014197"/>
                <a:gd name="connsiteX4" fmla="*/ 0 w 974010"/>
                <a:gd name="connsiteY4" fmla="*/ 1014197 h 1014197"/>
                <a:gd name="connsiteX5" fmla="*/ 0 w 974010"/>
                <a:gd name="connsiteY5" fmla="*/ 450279 h 1014197"/>
                <a:gd name="connsiteX6" fmla="*/ 297441 w 974010"/>
                <a:gd name="connsiteY6" fmla="*/ 1546 h 1014197"/>
                <a:gd name="connsiteX7" fmla="*/ 302418 w 974010"/>
                <a:gd name="connsiteY7" fmla="*/ 1 h 1014197"/>
                <a:gd name="connsiteX8" fmla="*/ 342184 w 974010"/>
                <a:gd name="connsiteY8" fmla="*/ 15668 h 1014197"/>
                <a:gd name="connsiteX9" fmla="*/ 487004 w 974010"/>
                <a:gd name="connsiteY9" fmla="*/ 37563 h 1014197"/>
                <a:gd name="connsiteX10" fmla="*/ 631824 w 974010"/>
                <a:gd name="connsiteY10" fmla="*/ 15668 h 1014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74010" h="1014197">
                  <a:moveTo>
                    <a:pt x="671591" y="0"/>
                  </a:moveTo>
                  <a:lnTo>
                    <a:pt x="676569" y="1546"/>
                  </a:lnTo>
                  <a:cubicBezTo>
                    <a:pt x="851363" y="75477"/>
                    <a:pt x="974010" y="248556"/>
                    <a:pt x="974010" y="450279"/>
                  </a:cubicBezTo>
                  <a:cubicBezTo>
                    <a:pt x="974010" y="638252"/>
                    <a:pt x="974009" y="826224"/>
                    <a:pt x="974009" y="1014197"/>
                  </a:cubicBezTo>
                  <a:lnTo>
                    <a:pt x="0" y="1014197"/>
                  </a:lnTo>
                  <a:lnTo>
                    <a:pt x="0" y="450279"/>
                  </a:lnTo>
                  <a:cubicBezTo>
                    <a:pt x="0" y="248556"/>
                    <a:pt x="122648" y="75477"/>
                    <a:pt x="297441" y="1546"/>
                  </a:cubicBezTo>
                  <a:lnTo>
                    <a:pt x="302418" y="1"/>
                  </a:lnTo>
                  <a:lnTo>
                    <a:pt x="342184" y="15668"/>
                  </a:lnTo>
                  <a:cubicBezTo>
                    <a:pt x="387932" y="29898"/>
                    <a:pt x="436573" y="37563"/>
                    <a:pt x="487004" y="37563"/>
                  </a:cubicBezTo>
                  <a:cubicBezTo>
                    <a:pt x="537435" y="37563"/>
                    <a:pt x="586076" y="29898"/>
                    <a:pt x="631824" y="1566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7" name="フリーフォーム: 図形 206">
              <a:extLst>
                <a:ext uri="{FF2B5EF4-FFF2-40B4-BE49-F238E27FC236}">
                  <a16:creationId xmlns:a16="http://schemas.microsoft.com/office/drawing/2014/main" id="{C15AAEB7-C022-4982-8E64-396B8647124A}"/>
                </a:ext>
              </a:extLst>
            </p:cNvPr>
            <p:cNvSpPr/>
            <p:nvPr/>
          </p:nvSpPr>
          <p:spPr>
            <a:xfrm flipH="1">
              <a:off x="4720244" y="5426764"/>
              <a:ext cx="499456" cy="106247"/>
            </a:xfrm>
            <a:custGeom>
              <a:avLst/>
              <a:gdLst>
                <a:gd name="connsiteX0" fmla="*/ 487949 w 608849"/>
                <a:gd name="connsiteY0" fmla="*/ 0 h 211734"/>
                <a:gd name="connsiteX1" fmla="*/ 515562 w 608849"/>
                <a:gd name="connsiteY1" fmla="*/ 10880 h 211734"/>
                <a:gd name="connsiteX2" fmla="*/ 576714 w 608849"/>
                <a:gd name="connsiteY2" fmla="*/ 46029 h 211734"/>
                <a:gd name="connsiteX3" fmla="*/ 608849 w 608849"/>
                <a:gd name="connsiteY3" fmla="*/ 72543 h 211734"/>
                <a:gd name="connsiteX4" fmla="*/ 604281 w 608849"/>
                <a:gd name="connsiteY4" fmla="*/ 80959 h 211734"/>
                <a:gd name="connsiteX5" fmla="*/ 358321 w 608849"/>
                <a:gd name="connsiteY5" fmla="*/ 211734 h 211734"/>
                <a:gd name="connsiteX6" fmla="*/ 250527 w 608849"/>
                <a:gd name="connsiteY6" fmla="*/ 211734 h 211734"/>
                <a:gd name="connsiteX7" fmla="*/ 4568 w 608849"/>
                <a:gd name="connsiteY7" fmla="*/ 80959 h 211734"/>
                <a:gd name="connsiteX8" fmla="*/ 0 w 608849"/>
                <a:gd name="connsiteY8" fmla="*/ 72544 h 211734"/>
                <a:gd name="connsiteX9" fmla="*/ 32136 w 608849"/>
                <a:gd name="connsiteY9" fmla="*/ 46029 h 211734"/>
                <a:gd name="connsiteX10" fmla="*/ 93289 w 608849"/>
                <a:gd name="connsiteY10" fmla="*/ 10880 h 211734"/>
                <a:gd name="connsiteX11" fmla="*/ 120901 w 608849"/>
                <a:gd name="connsiteY11" fmla="*/ 1 h 211734"/>
                <a:gd name="connsiteX12" fmla="*/ 159604 w 608849"/>
                <a:gd name="connsiteY12" fmla="*/ 15250 h 211734"/>
                <a:gd name="connsiteX13" fmla="*/ 304424 w 608849"/>
                <a:gd name="connsiteY13" fmla="*/ 37145 h 211734"/>
                <a:gd name="connsiteX14" fmla="*/ 449244 w 608849"/>
                <a:gd name="connsiteY14" fmla="*/ 15250 h 211734"/>
                <a:gd name="connsiteX0" fmla="*/ 487949 w 608849"/>
                <a:gd name="connsiteY0" fmla="*/ 0 h 211734"/>
                <a:gd name="connsiteX1" fmla="*/ 515562 w 608849"/>
                <a:gd name="connsiteY1" fmla="*/ 10880 h 211734"/>
                <a:gd name="connsiteX2" fmla="*/ 576714 w 608849"/>
                <a:gd name="connsiteY2" fmla="*/ 46029 h 211734"/>
                <a:gd name="connsiteX3" fmla="*/ 608849 w 608849"/>
                <a:gd name="connsiteY3" fmla="*/ 72543 h 211734"/>
                <a:gd name="connsiteX4" fmla="*/ 604281 w 608849"/>
                <a:gd name="connsiteY4" fmla="*/ 80959 h 211734"/>
                <a:gd name="connsiteX5" fmla="*/ 358321 w 608849"/>
                <a:gd name="connsiteY5" fmla="*/ 211734 h 211734"/>
                <a:gd name="connsiteX6" fmla="*/ 250527 w 608849"/>
                <a:gd name="connsiteY6" fmla="*/ 211734 h 211734"/>
                <a:gd name="connsiteX7" fmla="*/ 4568 w 608849"/>
                <a:gd name="connsiteY7" fmla="*/ 80959 h 211734"/>
                <a:gd name="connsiteX8" fmla="*/ 0 w 608849"/>
                <a:gd name="connsiteY8" fmla="*/ 72544 h 211734"/>
                <a:gd name="connsiteX9" fmla="*/ 32136 w 608849"/>
                <a:gd name="connsiteY9" fmla="*/ 46029 h 211734"/>
                <a:gd name="connsiteX10" fmla="*/ 93289 w 608849"/>
                <a:gd name="connsiteY10" fmla="*/ 10880 h 211734"/>
                <a:gd name="connsiteX11" fmla="*/ 120901 w 608849"/>
                <a:gd name="connsiteY11" fmla="*/ 1 h 211734"/>
                <a:gd name="connsiteX12" fmla="*/ 159604 w 608849"/>
                <a:gd name="connsiteY12" fmla="*/ 15250 h 211734"/>
                <a:gd name="connsiteX13" fmla="*/ 304424 w 608849"/>
                <a:gd name="connsiteY13" fmla="*/ 37145 h 211734"/>
                <a:gd name="connsiteX14" fmla="*/ 449244 w 608849"/>
                <a:gd name="connsiteY14" fmla="*/ 15250 h 211734"/>
                <a:gd name="connsiteX15" fmla="*/ 487949 w 608849"/>
                <a:gd name="connsiteY15" fmla="*/ 0 h 211734"/>
                <a:gd name="connsiteX0" fmla="*/ 449244 w 608849"/>
                <a:gd name="connsiteY0" fmla="*/ 15250 h 211734"/>
                <a:gd name="connsiteX1" fmla="*/ 515562 w 608849"/>
                <a:gd name="connsiteY1" fmla="*/ 10880 h 211734"/>
                <a:gd name="connsiteX2" fmla="*/ 576714 w 608849"/>
                <a:gd name="connsiteY2" fmla="*/ 46029 h 211734"/>
                <a:gd name="connsiteX3" fmla="*/ 608849 w 608849"/>
                <a:gd name="connsiteY3" fmla="*/ 72543 h 211734"/>
                <a:gd name="connsiteX4" fmla="*/ 604281 w 608849"/>
                <a:gd name="connsiteY4" fmla="*/ 80959 h 211734"/>
                <a:gd name="connsiteX5" fmla="*/ 358321 w 608849"/>
                <a:gd name="connsiteY5" fmla="*/ 211734 h 211734"/>
                <a:gd name="connsiteX6" fmla="*/ 250527 w 608849"/>
                <a:gd name="connsiteY6" fmla="*/ 211734 h 211734"/>
                <a:gd name="connsiteX7" fmla="*/ 4568 w 608849"/>
                <a:gd name="connsiteY7" fmla="*/ 80959 h 211734"/>
                <a:gd name="connsiteX8" fmla="*/ 0 w 608849"/>
                <a:gd name="connsiteY8" fmla="*/ 72544 h 211734"/>
                <a:gd name="connsiteX9" fmla="*/ 32136 w 608849"/>
                <a:gd name="connsiteY9" fmla="*/ 46029 h 211734"/>
                <a:gd name="connsiteX10" fmla="*/ 93289 w 608849"/>
                <a:gd name="connsiteY10" fmla="*/ 10880 h 211734"/>
                <a:gd name="connsiteX11" fmla="*/ 120901 w 608849"/>
                <a:gd name="connsiteY11" fmla="*/ 1 h 211734"/>
                <a:gd name="connsiteX12" fmla="*/ 159604 w 608849"/>
                <a:gd name="connsiteY12" fmla="*/ 15250 h 211734"/>
                <a:gd name="connsiteX13" fmla="*/ 304424 w 608849"/>
                <a:gd name="connsiteY13" fmla="*/ 37145 h 211734"/>
                <a:gd name="connsiteX14" fmla="*/ 449244 w 608849"/>
                <a:gd name="connsiteY14" fmla="*/ 15250 h 211734"/>
                <a:gd name="connsiteX0" fmla="*/ 449244 w 608849"/>
                <a:gd name="connsiteY0" fmla="*/ 25929 h 222413"/>
                <a:gd name="connsiteX1" fmla="*/ 515562 w 608849"/>
                <a:gd name="connsiteY1" fmla="*/ 0 h 222413"/>
                <a:gd name="connsiteX2" fmla="*/ 576714 w 608849"/>
                <a:gd name="connsiteY2" fmla="*/ 56708 h 222413"/>
                <a:gd name="connsiteX3" fmla="*/ 608849 w 608849"/>
                <a:gd name="connsiteY3" fmla="*/ 83222 h 222413"/>
                <a:gd name="connsiteX4" fmla="*/ 604281 w 608849"/>
                <a:gd name="connsiteY4" fmla="*/ 91638 h 222413"/>
                <a:gd name="connsiteX5" fmla="*/ 358321 w 608849"/>
                <a:gd name="connsiteY5" fmla="*/ 222413 h 222413"/>
                <a:gd name="connsiteX6" fmla="*/ 250527 w 608849"/>
                <a:gd name="connsiteY6" fmla="*/ 222413 h 222413"/>
                <a:gd name="connsiteX7" fmla="*/ 4568 w 608849"/>
                <a:gd name="connsiteY7" fmla="*/ 91638 h 222413"/>
                <a:gd name="connsiteX8" fmla="*/ 0 w 608849"/>
                <a:gd name="connsiteY8" fmla="*/ 83223 h 222413"/>
                <a:gd name="connsiteX9" fmla="*/ 32136 w 608849"/>
                <a:gd name="connsiteY9" fmla="*/ 56708 h 222413"/>
                <a:gd name="connsiteX10" fmla="*/ 93289 w 608849"/>
                <a:gd name="connsiteY10" fmla="*/ 21559 h 222413"/>
                <a:gd name="connsiteX11" fmla="*/ 120901 w 608849"/>
                <a:gd name="connsiteY11" fmla="*/ 10680 h 222413"/>
                <a:gd name="connsiteX12" fmla="*/ 159604 w 608849"/>
                <a:gd name="connsiteY12" fmla="*/ 25929 h 222413"/>
                <a:gd name="connsiteX13" fmla="*/ 304424 w 608849"/>
                <a:gd name="connsiteY13" fmla="*/ 47824 h 222413"/>
                <a:gd name="connsiteX14" fmla="*/ 449244 w 608849"/>
                <a:gd name="connsiteY14" fmla="*/ 25929 h 222413"/>
                <a:gd name="connsiteX0" fmla="*/ 449244 w 608849"/>
                <a:gd name="connsiteY0" fmla="*/ 25929 h 222413"/>
                <a:gd name="connsiteX1" fmla="*/ 515562 w 608849"/>
                <a:gd name="connsiteY1" fmla="*/ 0 h 222413"/>
                <a:gd name="connsiteX2" fmla="*/ 576714 w 608849"/>
                <a:gd name="connsiteY2" fmla="*/ 56708 h 222413"/>
                <a:gd name="connsiteX3" fmla="*/ 608849 w 608849"/>
                <a:gd name="connsiteY3" fmla="*/ 83222 h 222413"/>
                <a:gd name="connsiteX4" fmla="*/ 604281 w 608849"/>
                <a:gd name="connsiteY4" fmla="*/ 91638 h 222413"/>
                <a:gd name="connsiteX5" fmla="*/ 358321 w 608849"/>
                <a:gd name="connsiteY5" fmla="*/ 222413 h 222413"/>
                <a:gd name="connsiteX6" fmla="*/ 250527 w 608849"/>
                <a:gd name="connsiteY6" fmla="*/ 222413 h 222413"/>
                <a:gd name="connsiteX7" fmla="*/ 4568 w 608849"/>
                <a:gd name="connsiteY7" fmla="*/ 91638 h 222413"/>
                <a:gd name="connsiteX8" fmla="*/ 0 w 608849"/>
                <a:gd name="connsiteY8" fmla="*/ 83223 h 222413"/>
                <a:gd name="connsiteX9" fmla="*/ 32136 w 608849"/>
                <a:gd name="connsiteY9" fmla="*/ 56708 h 222413"/>
                <a:gd name="connsiteX10" fmla="*/ 120901 w 608849"/>
                <a:gd name="connsiteY10" fmla="*/ 10680 h 222413"/>
                <a:gd name="connsiteX11" fmla="*/ 159604 w 608849"/>
                <a:gd name="connsiteY11" fmla="*/ 25929 h 222413"/>
                <a:gd name="connsiteX12" fmla="*/ 304424 w 608849"/>
                <a:gd name="connsiteY12" fmla="*/ 47824 h 222413"/>
                <a:gd name="connsiteX13" fmla="*/ 449244 w 608849"/>
                <a:gd name="connsiteY13" fmla="*/ 25929 h 222413"/>
                <a:gd name="connsiteX0" fmla="*/ 449244 w 608849"/>
                <a:gd name="connsiteY0" fmla="*/ 43993 h 240477"/>
                <a:gd name="connsiteX1" fmla="*/ 515562 w 608849"/>
                <a:gd name="connsiteY1" fmla="*/ 18064 h 240477"/>
                <a:gd name="connsiteX2" fmla="*/ 576714 w 608849"/>
                <a:gd name="connsiteY2" fmla="*/ 74772 h 240477"/>
                <a:gd name="connsiteX3" fmla="*/ 608849 w 608849"/>
                <a:gd name="connsiteY3" fmla="*/ 101286 h 240477"/>
                <a:gd name="connsiteX4" fmla="*/ 604281 w 608849"/>
                <a:gd name="connsiteY4" fmla="*/ 109702 h 240477"/>
                <a:gd name="connsiteX5" fmla="*/ 358321 w 608849"/>
                <a:gd name="connsiteY5" fmla="*/ 240477 h 240477"/>
                <a:gd name="connsiteX6" fmla="*/ 250527 w 608849"/>
                <a:gd name="connsiteY6" fmla="*/ 240477 h 240477"/>
                <a:gd name="connsiteX7" fmla="*/ 4568 w 608849"/>
                <a:gd name="connsiteY7" fmla="*/ 109702 h 240477"/>
                <a:gd name="connsiteX8" fmla="*/ 0 w 608849"/>
                <a:gd name="connsiteY8" fmla="*/ 101287 h 240477"/>
                <a:gd name="connsiteX9" fmla="*/ 32136 w 608849"/>
                <a:gd name="connsiteY9" fmla="*/ 74772 h 240477"/>
                <a:gd name="connsiteX10" fmla="*/ 120902 w 608849"/>
                <a:gd name="connsiteY10" fmla="*/ 0 h 240477"/>
                <a:gd name="connsiteX11" fmla="*/ 159604 w 608849"/>
                <a:gd name="connsiteY11" fmla="*/ 43993 h 240477"/>
                <a:gd name="connsiteX12" fmla="*/ 304424 w 608849"/>
                <a:gd name="connsiteY12" fmla="*/ 65888 h 240477"/>
                <a:gd name="connsiteX13" fmla="*/ 449244 w 608849"/>
                <a:gd name="connsiteY13" fmla="*/ 43993 h 240477"/>
                <a:gd name="connsiteX0" fmla="*/ 449244 w 608849"/>
                <a:gd name="connsiteY0" fmla="*/ 43993 h 240477"/>
                <a:gd name="connsiteX1" fmla="*/ 511692 w 608849"/>
                <a:gd name="connsiteY1" fmla="*/ 3692 h 240477"/>
                <a:gd name="connsiteX2" fmla="*/ 576714 w 608849"/>
                <a:gd name="connsiteY2" fmla="*/ 74772 h 240477"/>
                <a:gd name="connsiteX3" fmla="*/ 608849 w 608849"/>
                <a:gd name="connsiteY3" fmla="*/ 101286 h 240477"/>
                <a:gd name="connsiteX4" fmla="*/ 604281 w 608849"/>
                <a:gd name="connsiteY4" fmla="*/ 109702 h 240477"/>
                <a:gd name="connsiteX5" fmla="*/ 358321 w 608849"/>
                <a:gd name="connsiteY5" fmla="*/ 240477 h 240477"/>
                <a:gd name="connsiteX6" fmla="*/ 250527 w 608849"/>
                <a:gd name="connsiteY6" fmla="*/ 240477 h 240477"/>
                <a:gd name="connsiteX7" fmla="*/ 4568 w 608849"/>
                <a:gd name="connsiteY7" fmla="*/ 109702 h 240477"/>
                <a:gd name="connsiteX8" fmla="*/ 0 w 608849"/>
                <a:gd name="connsiteY8" fmla="*/ 101287 h 240477"/>
                <a:gd name="connsiteX9" fmla="*/ 32136 w 608849"/>
                <a:gd name="connsiteY9" fmla="*/ 74772 h 240477"/>
                <a:gd name="connsiteX10" fmla="*/ 120902 w 608849"/>
                <a:gd name="connsiteY10" fmla="*/ 0 h 240477"/>
                <a:gd name="connsiteX11" fmla="*/ 159604 w 608849"/>
                <a:gd name="connsiteY11" fmla="*/ 43993 h 240477"/>
                <a:gd name="connsiteX12" fmla="*/ 304424 w 608849"/>
                <a:gd name="connsiteY12" fmla="*/ 65888 h 240477"/>
                <a:gd name="connsiteX13" fmla="*/ 449244 w 608849"/>
                <a:gd name="connsiteY13" fmla="*/ 43993 h 240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08849" h="240477">
                  <a:moveTo>
                    <a:pt x="449244" y="43993"/>
                  </a:moveTo>
                  <a:lnTo>
                    <a:pt x="511692" y="3692"/>
                  </a:lnTo>
                  <a:cubicBezTo>
                    <a:pt x="532983" y="13951"/>
                    <a:pt x="557283" y="61645"/>
                    <a:pt x="576714" y="74772"/>
                  </a:cubicBezTo>
                  <a:lnTo>
                    <a:pt x="608849" y="101286"/>
                  </a:lnTo>
                  <a:lnTo>
                    <a:pt x="604281" y="109702"/>
                  </a:lnTo>
                  <a:cubicBezTo>
                    <a:pt x="550976" y="188602"/>
                    <a:pt x="460707" y="240477"/>
                    <a:pt x="358321" y="240477"/>
                  </a:cubicBezTo>
                  <a:lnTo>
                    <a:pt x="250527" y="240477"/>
                  </a:lnTo>
                  <a:cubicBezTo>
                    <a:pt x="148142" y="240477"/>
                    <a:pt x="57872" y="188602"/>
                    <a:pt x="4568" y="109702"/>
                  </a:cubicBezTo>
                  <a:lnTo>
                    <a:pt x="0" y="101287"/>
                  </a:lnTo>
                  <a:lnTo>
                    <a:pt x="32136" y="74772"/>
                  </a:lnTo>
                  <a:cubicBezTo>
                    <a:pt x="52286" y="62682"/>
                    <a:pt x="99657" y="5130"/>
                    <a:pt x="120902" y="0"/>
                  </a:cubicBezTo>
                  <a:lnTo>
                    <a:pt x="159604" y="43993"/>
                  </a:lnTo>
                  <a:cubicBezTo>
                    <a:pt x="205352" y="58223"/>
                    <a:pt x="253993" y="65888"/>
                    <a:pt x="304424" y="65888"/>
                  </a:cubicBezTo>
                  <a:cubicBezTo>
                    <a:pt x="354855" y="65888"/>
                    <a:pt x="403496" y="58223"/>
                    <a:pt x="449244" y="4399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6" name="楕円 225">
              <a:extLst>
                <a:ext uri="{FF2B5EF4-FFF2-40B4-BE49-F238E27FC236}">
                  <a16:creationId xmlns:a16="http://schemas.microsoft.com/office/drawing/2014/main" id="{13A817CF-9D05-4733-BF58-E5237CDE8E0F}"/>
                </a:ext>
              </a:extLst>
            </p:cNvPr>
            <p:cNvSpPr/>
            <p:nvPr/>
          </p:nvSpPr>
          <p:spPr>
            <a:xfrm flipH="1">
              <a:off x="4349584" y="4181701"/>
              <a:ext cx="1229834" cy="908430"/>
            </a:xfrm>
            <a:prstGeom prst="ellipse">
              <a:avLst/>
            </a:prstGeom>
            <a:pattFill prst="dkVert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7" name="台形 226">
              <a:extLst>
                <a:ext uri="{FF2B5EF4-FFF2-40B4-BE49-F238E27FC236}">
                  <a16:creationId xmlns:a16="http://schemas.microsoft.com/office/drawing/2014/main" id="{7841FF51-694A-40A4-912C-4D052B07DB07}"/>
                </a:ext>
              </a:extLst>
            </p:cNvPr>
            <p:cNvSpPr/>
            <p:nvPr/>
          </p:nvSpPr>
          <p:spPr>
            <a:xfrm rot="6300000" flipH="1">
              <a:off x="5004972" y="3803018"/>
              <a:ext cx="45719" cy="663669"/>
            </a:xfrm>
            <a:prstGeom prst="trapezoid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8" name="楕円 227">
              <a:extLst>
                <a:ext uri="{FF2B5EF4-FFF2-40B4-BE49-F238E27FC236}">
                  <a16:creationId xmlns:a16="http://schemas.microsoft.com/office/drawing/2014/main" id="{92B5E4AC-2E64-4604-BA59-C1EAD829BBC6}"/>
                </a:ext>
              </a:extLst>
            </p:cNvPr>
            <p:cNvSpPr/>
            <p:nvPr/>
          </p:nvSpPr>
          <p:spPr>
            <a:xfrm flipH="1">
              <a:off x="4718188" y="3985725"/>
              <a:ext cx="492626" cy="466506"/>
            </a:xfrm>
            <a:prstGeom prst="ellipse">
              <a:avLst/>
            </a:prstGeom>
            <a:pattFill prst="dkVert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0" name="楕円 229">
              <a:extLst>
                <a:ext uri="{FF2B5EF4-FFF2-40B4-BE49-F238E27FC236}">
                  <a16:creationId xmlns:a16="http://schemas.microsoft.com/office/drawing/2014/main" id="{0EABA0C5-0096-4119-974C-06C40BB8381C}"/>
                </a:ext>
              </a:extLst>
            </p:cNvPr>
            <p:cNvSpPr/>
            <p:nvPr/>
          </p:nvSpPr>
          <p:spPr>
            <a:xfrm flipH="1">
              <a:off x="4631961" y="3949344"/>
              <a:ext cx="172454" cy="170334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9D4C80DD-C768-43FE-9B04-EEA269460526}"/>
                </a:ext>
              </a:extLst>
            </p:cNvPr>
            <p:cNvGrpSpPr/>
            <p:nvPr/>
          </p:nvGrpSpPr>
          <p:grpSpPr>
            <a:xfrm>
              <a:off x="4026249" y="4205711"/>
              <a:ext cx="728133" cy="1156267"/>
              <a:chOff x="990543" y="1311455"/>
              <a:chExt cx="728133" cy="1156267"/>
            </a:xfrm>
          </p:grpSpPr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30969335-FA87-4EA3-8EEC-BF36DA14FD34}"/>
                  </a:ext>
                </a:extLst>
              </p:cNvPr>
              <p:cNvGrpSpPr/>
              <p:nvPr/>
            </p:nvGrpSpPr>
            <p:grpSpPr>
              <a:xfrm rot="634150" flipH="1">
                <a:off x="990543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132" name="グループ化 131">
                  <a:extLst>
                    <a:ext uri="{FF2B5EF4-FFF2-40B4-BE49-F238E27FC236}">
                      <a16:creationId xmlns:a16="http://schemas.microsoft.com/office/drawing/2014/main" id="{091B2629-5877-451A-A207-332557CE5F92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136" name="フリーフォーム: 図形 135">
                    <a:extLst>
                      <a:ext uri="{FF2B5EF4-FFF2-40B4-BE49-F238E27FC236}">
                        <a16:creationId xmlns:a16="http://schemas.microsoft.com/office/drawing/2014/main" id="{B2368081-0718-49D7-B717-97A38566D44F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7" name="フリーフォーム: 図形 136">
                    <a:extLst>
                      <a:ext uri="{FF2B5EF4-FFF2-40B4-BE49-F238E27FC236}">
                        <a16:creationId xmlns:a16="http://schemas.microsoft.com/office/drawing/2014/main" id="{14E4EDB4-B61E-40FA-A5C8-442D45F93DE9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7C8DE20F-BB1B-4FB0-8F27-B4C66A0C42CF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107875" y="531382"/>
                        <a:pt x="117088" y="451589"/>
                      </a:cubicBezTo>
                      <a:cubicBezTo>
                        <a:pt x="126301" y="371796"/>
                        <a:pt x="193156" y="229787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31" name="四角形: 角を丸くする 18">
                <a:extLst>
                  <a:ext uri="{FF2B5EF4-FFF2-40B4-BE49-F238E27FC236}">
                    <a16:creationId xmlns:a16="http://schemas.microsoft.com/office/drawing/2014/main" id="{9DE02933-994A-4298-942A-D7FE23A86888}"/>
                  </a:ext>
                </a:extLst>
              </p:cNvPr>
              <p:cNvSpPr/>
              <p:nvPr/>
            </p:nvSpPr>
            <p:spPr>
              <a:xfrm rot="19800000">
                <a:off x="1513956" y="1601827"/>
                <a:ext cx="204720" cy="116041"/>
              </a:xfrm>
              <a:custGeom>
                <a:avLst/>
                <a:gdLst>
                  <a:gd name="connsiteX0" fmla="*/ 0 w 261082"/>
                  <a:gd name="connsiteY0" fmla="*/ 56363 h 112725"/>
                  <a:gd name="connsiteX1" fmla="*/ 56363 w 261082"/>
                  <a:gd name="connsiteY1" fmla="*/ 0 h 112725"/>
                  <a:gd name="connsiteX2" fmla="*/ 204720 w 261082"/>
                  <a:gd name="connsiteY2" fmla="*/ 0 h 112725"/>
                  <a:gd name="connsiteX3" fmla="*/ 261083 w 261082"/>
                  <a:gd name="connsiteY3" fmla="*/ 56363 h 112725"/>
                  <a:gd name="connsiteX4" fmla="*/ 261082 w 261082"/>
                  <a:gd name="connsiteY4" fmla="*/ 56363 h 112725"/>
                  <a:gd name="connsiteX5" fmla="*/ 204719 w 261082"/>
                  <a:gd name="connsiteY5" fmla="*/ 112726 h 112725"/>
                  <a:gd name="connsiteX6" fmla="*/ 56363 w 261082"/>
                  <a:gd name="connsiteY6" fmla="*/ 112725 h 112725"/>
                  <a:gd name="connsiteX7" fmla="*/ 0 w 261082"/>
                  <a:gd name="connsiteY7" fmla="*/ 56362 h 112725"/>
                  <a:gd name="connsiteX8" fmla="*/ 0 w 261082"/>
                  <a:gd name="connsiteY8" fmla="*/ 56363 h 112725"/>
                  <a:gd name="connsiteX0" fmla="*/ 0 w 261083"/>
                  <a:gd name="connsiteY0" fmla="*/ 56362 h 112726"/>
                  <a:gd name="connsiteX1" fmla="*/ 56363 w 261083"/>
                  <a:gd name="connsiteY1" fmla="*/ 0 h 112726"/>
                  <a:gd name="connsiteX2" fmla="*/ 204720 w 261083"/>
                  <a:gd name="connsiteY2" fmla="*/ 0 h 112726"/>
                  <a:gd name="connsiteX3" fmla="*/ 261083 w 261083"/>
                  <a:gd name="connsiteY3" fmla="*/ 56363 h 112726"/>
                  <a:gd name="connsiteX4" fmla="*/ 261082 w 261083"/>
                  <a:gd name="connsiteY4" fmla="*/ 56363 h 112726"/>
                  <a:gd name="connsiteX5" fmla="*/ 204719 w 261083"/>
                  <a:gd name="connsiteY5" fmla="*/ 112726 h 112726"/>
                  <a:gd name="connsiteX6" fmla="*/ 56363 w 261083"/>
                  <a:gd name="connsiteY6" fmla="*/ 112725 h 112726"/>
                  <a:gd name="connsiteX7" fmla="*/ 0 w 261083"/>
                  <a:gd name="connsiteY7" fmla="*/ 56362 h 112726"/>
                  <a:gd name="connsiteX0" fmla="*/ 0 w 261083"/>
                  <a:gd name="connsiteY0" fmla="*/ 56362 h 147802"/>
                  <a:gd name="connsiteX1" fmla="*/ 56363 w 261083"/>
                  <a:gd name="connsiteY1" fmla="*/ 0 h 147802"/>
                  <a:gd name="connsiteX2" fmla="*/ 204720 w 261083"/>
                  <a:gd name="connsiteY2" fmla="*/ 0 h 147802"/>
                  <a:gd name="connsiteX3" fmla="*/ 261083 w 261083"/>
                  <a:gd name="connsiteY3" fmla="*/ 56363 h 147802"/>
                  <a:gd name="connsiteX4" fmla="*/ 261082 w 261083"/>
                  <a:gd name="connsiteY4" fmla="*/ 56363 h 147802"/>
                  <a:gd name="connsiteX5" fmla="*/ 204719 w 261083"/>
                  <a:gd name="connsiteY5" fmla="*/ 112726 h 147802"/>
                  <a:gd name="connsiteX6" fmla="*/ 56363 w 261083"/>
                  <a:gd name="connsiteY6" fmla="*/ 112725 h 147802"/>
                  <a:gd name="connsiteX7" fmla="*/ 91440 w 261083"/>
                  <a:gd name="connsiteY7" fmla="*/ 147802 h 147802"/>
                  <a:gd name="connsiteX0" fmla="*/ 28500 w 233220"/>
                  <a:gd name="connsiteY0" fmla="*/ 0 h 147802"/>
                  <a:gd name="connsiteX1" fmla="*/ 176857 w 233220"/>
                  <a:gd name="connsiteY1" fmla="*/ 0 h 147802"/>
                  <a:gd name="connsiteX2" fmla="*/ 233220 w 233220"/>
                  <a:gd name="connsiteY2" fmla="*/ 56363 h 147802"/>
                  <a:gd name="connsiteX3" fmla="*/ 233219 w 233220"/>
                  <a:gd name="connsiteY3" fmla="*/ 56363 h 147802"/>
                  <a:gd name="connsiteX4" fmla="*/ 176856 w 233220"/>
                  <a:gd name="connsiteY4" fmla="*/ 112726 h 147802"/>
                  <a:gd name="connsiteX5" fmla="*/ 28500 w 233220"/>
                  <a:gd name="connsiteY5" fmla="*/ 112725 h 147802"/>
                  <a:gd name="connsiteX6" fmla="*/ 63577 w 233220"/>
                  <a:gd name="connsiteY6" fmla="*/ 147802 h 147802"/>
                  <a:gd name="connsiteX0" fmla="*/ 0 w 204720"/>
                  <a:gd name="connsiteY0" fmla="*/ 0 h 112726"/>
                  <a:gd name="connsiteX1" fmla="*/ 148357 w 204720"/>
                  <a:gd name="connsiteY1" fmla="*/ 0 h 112726"/>
                  <a:gd name="connsiteX2" fmla="*/ 204720 w 204720"/>
                  <a:gd name="connsiteY2" fmla="*/ 56363 h 112726"/>
                  <a:gd name="connsiteX3" fmla="*/ 204719 w 204720"/>
                  <a:gd name="connsiteY3" fmla="*/ 56363 h 112726"/>
                  <a:gd name="connsiteX4" fmla="*/ 148356 w 204720"/>
                  <a:gd name="connsiteY4" fmla="*/ 112726 h 112726"/>
                  <a:gd name="connsiteX5" fmla="*/ 0 w 204720"/>
                  <a:gd name="connsiteY5" fmla="*/ 112725 h 112726"/>
                  <a:gd name="connsiteX0" fmla="*/ 51407 w 204720"/>
                  <a:gd name="connsiteY0" fmla="*/ 0 h 116041"/>
                  <a:gd name="connsiteX1" fmla="*/ 148357 w 204720"/>
                  <a:gd name="connsiteY1" fmla="*/ 3315 h 116041"/>
                  <a:gd name="connsiteX2" fmla="*/ 204720 w 204720"/>
                  <a:gd name="connsiteY2" fmla="*/ 59678 h 116041"/>
                  <a:gd name="connsiteX3" fmla="*/ 204719 w 204720"/>
                  <a:gd name="connsiteY3" fmla="*/ 59678 h 116041"/>
                  <a:gd name="connsiteX4" fmla="*/ 148356 w 204720"/>
                  <a:gd name="connsiteY4" fmla="*/ 116041 h 116041"/>
                  <a:gd name="connsiteX5" fmla="*/ 0 w 204720"/>
                  <a:gd name="connsiteY5" fmla="*/ 116040 h 116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720" h="116041">
                    <a:moveTo>
                      <a:pt x="51407" y="0"/>
                    </a:moveTo>
                    <a:lnTo>
                      <a:pt x="148357" y="3315"/>
                    </a:lnTo>
                    <a:cubicBezTo>
                      <a:pt x="179485" y="3315"/>
                      <a:pt x="204720" y="28550"/>
                      <a:pt x="204720" y="59678"/>
                    </a:cubicBezTo>
                    <a:lnTo>
                      <a:pt x="204719" y="59678"/>
                    </a:lnTo>
                    <a:cubicBezTo>
                      <a:pt x="204719" y="90806"/>
                      <a:pt x="179484" y="116041"/>
                      <a:pt x="148356" y="116041"/>
                    </a:cubicBezTo>
                    <a:lnTo>
                      <a:pt x="0" y="1160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38" name="グループ化 137">
              <a:extLst>
                <a:ext uri="{FF2B5EF4-FFF2-40B4-BE49-F238E27FC236}">
                  <a16:creationId xmlns:a16="http://schemas.microsoft.com/office/drawing/2014/main" id="{364FFACC-2D65-4D89-BBF2-ADEEAD0C4830}"/>
                </a:ext>
              </a:extLst>
            </p:cNvPr>
            <p:cNvGrpSpPr/>
            <p:nvPr/>
          </p:nvGrpSpPr>
          <p:grpSpPr>
            <a:xfrm flipH="1">
              <a:off x="5184529" y="4205711"/>
              <a:ext cx="728133" cy="1156267"/>
              <a:chOff x="990543" y="1311455"/>
              <a:chExt cx="728133" cy="1156267"/>
            </a:xfrm>
          </p:grpSpPr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B620075D-03DD-4439-B493-61BF3B505328}"/>
                  </a:ext>
                </a:extLst>
              </p:cNvPr>
              <p:cNvGrpSpPr/>
              <p:nvPr/>
            </p:nvGrpSpPr>
            <p:grpSpPr>
              <a:xfrm rot="634150" flipH="1">
                <a:off x="990543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141" name="グループ化 140">
                  <a:extLst>
                    <a:ext uri="{FF2B5EF4-FFF2-40B4-BE49-F238E27FC236}">
                      <a16:creationId xmlns:a16="http://schemas.microsoft.com/office/drawing/2014/main" id="{5CC3010F-5C05-422C-8518-2BB5E351AEC2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143" name="フリーフォーム: 図形 142">
                    <a:extLst>
                      <a:ext uri="{FF2B5EF4-FFF2-40B4-BE49-F238E27FC236}">
                        <a16:creationId xmlns:a16="http://schemas.microsoft.com/office/drawing/2014/main" id="{B0BA4E41-F421-4F17-A703-36CB3B1A4BF2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4" name="フリーフォーム: 図形 143">
                    <a:extLst>
                      <a:ext uri="{FF2B5EF4-FFF2-40B4-BE49-F238E27FC236}">
                        <a16:creationId xmlns:a16="http://schemas.microsoft.com/office/drawing/2014/main" id="{FF7F1E38-DE04-4F5D-9AA2-3DCA335D8FFF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9AA1F215-E400-4257-8A36-0ABCB96425D0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107875" y="531382"/>
                        <a:pt x="117088" y="451589"/>
                      </a:cubicBezTo>
                      <a:cubicBezTo>
                        <a:pt x="126301" y="371796"/>
                        <a:pt x="193156" y="229787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40" name="四角形: 角を丸くする 18">
                <a:extLst>
                  <a:ext uri="{FF2B5EF4-FFF2-40B4-BE49-F238E27FC236}">
                    <a16:creationId xmlns:a16="http://schemas.microsoft.com/office/drawing/2014/main" id="{C0EDA7A4-23BA-4368-9DE6-C5D2724F36EF}"/>
                  </a:ext>
                </a:extLst>
              </p:cNvPr>
              <p:cNvSpPr/>
              <p:nvPr/>
            </p:nvSpPr>
            <p:spPr>
              <a:xfrm rot="19800000">
                <a:off x="1513956" y="1601827"/>
                <a:ext cx="204720" cy="116041"/>
              </a:xfrm>
              <a:custGeom>
                <a:avLst/>
                <a:gdLst>
                  <a:gd name="connsiteX0" fmla="*/ 0 w 261082"/>
                  <a:gd name="connsiteY0" fmla="*/ 56363 h 112725"/>
                  <a:gd name="connsiteX1" fmla="*/ 56363 w 261082"/>
                  <a:gd name="connsiteY1" fmla="*/ 0 h 112725"/>
                  <a:gd name="connsiteX2" fmla="*/ 204720 w 261082"/>
                  <a:gd name="connsiteY2" fmla="*/ 0 h 112725"/>
                  <a:gd name="connsiteX3" fmla="*/ 261083 w 261082"/>
                  <a:gd name="connsiteY3" fmla="*/ 56363 h 112725"/>
                  <a:gd name="connsiteX4" fmla="*/ 261082 w 261082"/>
                  <a:gd name="connsiteY4" fmla="*/ 56363 h 112725"/>
                  <a:gd name="connsiteX5" fmla="*/ 204719 w 261082"/>
                  <a:gd name="connsiteY5" fmla="*/ 112726 h 112725"/>
                  <a:gd name="connsiteX6" fmla="*/ 56363 w 261082"/>
                  <a:gd name="connsiteY6" fmla="*/ 112725 h 112725"/>
                  <a:gd name="connsiteX7" fmla="*/ 0 w 261082"/>
                  <a:gd name="connsiteY7" fmla="*/ 56362 h 112725"/>
                  <a:gd name="connsiteX8" fmla="*/ 0 w 261082"/>
                  <a:gd name="connsiteY8" fmla="*/ 56363 h 112725"/>
                  <a:gd name="connsiteX0" fmla="*/ 0 w 261083"/>
                  <a:gd name="connsiteY0" fmla="*/ 56362 h 112726"/>
                  <a:gd name="connsiteX1" fmla="*/ 56363 w 261083"/>
                  <a:gd name="connsiteY1" fmla="*/ 0 h 112726"/>
                  <a:gd name="connsiteX2" fmla="*/ 204720 w 261083"/>
                  <a:gd name="connsiteY2" fmla="*/ 0 h 112726"/>
                  <a:gd name="connsiteX3" fmla="*/ 261083 w 261083"/>
                  <a:gd name="connsiteY3" fmla="*/ 56363 h 112726"/>
                  <a:gd name="connsiteX4" fmla="*/ 261082 w 261083"/>
                  <a:gd name="connsiteY4" fmla="*/ 56363 h 112726"/>
                  <a:gd name="connsiteX5" fmla="*/ 204719 w 261083"/>
                  <a:gd name="connsiteY5" fmla="*/ 112726 h 112726"/>
                  <a:gd name="connsiteX6" fmla="*/ 56363 w 261083"/>
                  <a:gd name="connsiteY6" fmla="*/ 112725 h 112726"/>
                  <a:gd name="connsiteX7" fmla="*/ 0 w 261083"/>
                  <a:gd name="connsiteY7" fmla="*/ 56362 h 112726"/>
                  <a:gd name="connsiteX0" fmla="*/ 0 w 261083"/>
                  <a:gd name="connsiteY0" fmla="*/ 56362 h 147802"/>
                  <a:gd name="connsiteX1" fmla="*/ 56363 w 261083"/>
                  <a:gd name="connsiteY1" fmla="*/ 0 h 147802"/>
                  <a:gd name="connsiteX2" fmla="*/ 204720 w 261083"/>
                  <a:gd name="connsiteY2" fmla="*/ 0 h 147802"/>
                  <a:gd name="connsiteX3" fmla="*/ 261083 w 261083"/>
                  <a:gd name="connsiteY3" fmla="*/ 56363 h 147802"/>
                  <a:gd name="connsiteX4" fmla="*/ 261082 w 261083"/>
                  <a:gd name="connsiteY4" fmla="*/ 56363 h 147802"/>
                  <a:gd name="connsiteX5" fmla="*/ 204719 w 261083"/>
                  <a:gd name="connsiteY5" fmla="*/ 112726 h 147802"/>
                  <a:gd name="connsiteX6" fmla="*/ 56363 w 261083"/>
                  <a:gd name="connsiteY6" fmla="*/ 112725 h 147802"/>
                  <a:gd name="connsiteX7" fmla="*/ 91440 w 261083"/>
                  <a:gd name="connsiteY7" fmla="*/ 147802 h 147802"/>
                  <a:gd name="connsiteX0" fmla="*/ 28500 w 233220"/>
                  <a:gd name="connsiteY0" fmla="*/ 0 h 147802"/>
                  <a:gd name="connsiteX1" fmla="*/ 176857 w 233220"/>
                  <a:gd name="connsiteY1" fmla="*/ 0 h 147802"/>
                  <a:gd name="connsiteX2" fmla="*/ 233220 w 233220"/>
                  <a:gd name="connsiteY2" fmla="*/ 56363 h 147802"/>
                  <a:gd name="connsiteX3" fmla="*/ 233219 w 233220"/>
                  <a:gd name="connsiteY3" fmla="*/ 56363 h 147802"/>
                  <a:gd name="connsiteX4" fmla="*/ 176856 w 233220"/>
                  <a:gd name="connsiteY4" fmla="*/ 112726 h 147802"/>
                  <a:gd name="connsiteX5" fmla="*/ 28500 w 233220"/>
                  <a:gd name="connsiteY5" fmla="*/ 112725 h 147802"/>
                  <a:gd name="connsiteX6" fmla="*/ 63577 w 233220"/>
                  <a:gd name="connsiteY6" fmla="*/ 147802 h 147802"/>
                  <a:gd name="connsiteX0" fmla="*/ 0 w 204720"/>
                  <a:gd name="connsiteY0" fmla="*/ 0 h 112726"/>
                  <a:gd name="connsiteX1" fmla="*/ 148357 w 204720"/>
                  <a:gd name="connsiteY1" fmla="*/ 0 h 112726"/>
                  <a:gd name="connsiteX2" fmla="*/ 204720 w 204720"/>
                  <a:gd name="connsiteY2" fmla="*/ 56363 h 112726"/>
                  <a:gd name="connsiteX3" fmla="*/ 204719 w 204720"/>
                  <a:gd name="connsiteY3" fmla="*/ 56363 h 112726"/>
                  <a:gd name="connsiteX4" fmla="*/ 148356 w 204720"/>
                  <a:gd name="connsiteY4" fmla="*/ 112726 h 112726"/>
                  <a:gd name="connsiteX5" fmla="*/ 0 w 204720"/>
                  <a:gd name="connsiteY5" fmla="*/ 112725 h 112726"/>
                  <a:gd name="connsiteX0" fmla="*/ 51407 w 204720"/>
                  <a:gd name="connsiteY0" fmla="*/ 0 h 116041"/>
                  <a:gd name="connsiteX1" fmla="*/ 148357 w 204720"/>
                  <a:gd name="connsiteY1" fmla="*/ 3315 h 116041"/>
                  <a:gd name="connsiteX2" fmla="*/ 204720 w 204720"/>
                  <a:gd name="connsiteY2" fmla="*/ 59678 h 116041"/>
                  <a:gd name="connsiteX3" fmla="*/ 204719 w 204720"/>
                  <a:gd name="connsiteY3" fmla="*/ 59678 h 116041"/>
                  <a:gd name="connsiteX4" fmla="*/ 148356 w 204720"/>
                  <a:gd name="connsiteY4" fmla="*/ 116041 h 116041"/>
                  <a:gd name="connsiteX5" fmla="*/ 0 w 204720"/>
                  <a:gd name="connsiteY5" fmla="*/ 116040 h 116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720" h="116041">
                    <a:moveTo>
                      <a:pt x="51407" y="0"/>
                    </a:moveTo>
                    <a:lnTo>
                      <a:pt x="148357" y="3315"/>
                    </a:lnTo>
                    <a:cubicBezTo>
                      <a:pt x="179485" y="3315"/>
                      <a:pt x="204720" y="28550"/>
                      <a:pt x="204720" y="59678"/>
                    </a:cubicBezTo>
                    <a:lnTo>
                      <a:pt x="204719" y="59678"/>
                    </a:lnTo>
                    <a:cubicBezTo>
                      <a:pt x="204719" y="90806"/>
                      <a:pt x="179484" y="116041"/>
                      <a:pt x="148356" y="116041"/>
                    </a:cubicBezTo>
                    <a:lnTo>
                      <a:pt x="0" y="1160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60660870-0BB9-46E2-853D-D8FF1D3197C4}"/>
                </a:ext>
              </a:extLst>
            </p:cNvPr>
            <p:cNvSpPr/>
            <p:nvPr/>
          </p:nvSpPr>
          <p:spPr>
            <a:xfrm rot="18000000" flipH="1">
              <a:off x="3877342" y="4868975"/>
              <a:ext cx="897235" cy="836991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56909 w 829854"/>
                <a:gd name="connsiteY0" fmla="*/ 827240 h 827240"/>
                <a:gd name="connsiteX1" fmla="*/ 484832 w 829854"/>
                <a:gd name="connsiteY1" fmla="*/ 297212 h 827240"/>
                <a:gd name="connsiteX2" fmla="*/ 56451 w 829854"/>
                <a:gd name="connsiteY2" fmla="*/ 378956 h 827240"/>
                <a:gd name="connsiteX3" fmla="*/ 13137 w 829854"/>
                <a:gd name="connsiteY3" fmla="*/ 119935 h 827240"/>
                <a:gd name="connsiteX4" fmla="*/ 673797 w 829854"/>
                <a:gd name="connsiteY4" fmla="*/ 2642 h 827240"/>
                <a:gd name="connsiteX5" fmla="*/ 791693 w 829854"/>
                <a:gd name="connsiteY5" fmla="*/ 102867 h 827240"/>
                <a:gd name="connsiteX6" fmla="*/ 829854 w 829854"/>
                <a:gd name="connsiteY6" fmla="*/ 827240 h 827240"/>
                <a:gd name="connsiteX0" fmla="*/ 500535 w 873480"/>
                <a:gd name="connsiteY0" fmla="*/ 826913 h 826913"/>
                <a:gd name="connsiteX1" fmla="*/ 528458 w 873480"/>
                <a:gd name="connsiteY1" fmla="*/ 296885 h 826913"/>
                <a:gd name="connsiteX2" fmla="*/ 62404 w 873480"/>
                <a:gd name="connsiteY2" fmla="*/ 348629 h 826913"/>
                <a:gd name="connsiteX3" fmla="*/ 56763 w 873480"/>
                <a:gd name="connsiteY3" fmla="*/ 119608 h 826913"/>
                <a:gd name="connsiteX4" fmla="*/ 717423 w 873480"/>
                <a:gd name="connsiteY4" fmla="*/ 2315 h 826913"/>
                <a:gd name="connsiteX5" fmla="*/ 835319 w 873480"/>
                <a:gd name="connsiteY5" fmla="*/ 102540 h 826913"/>
                <a:gd name="connsiteX6" fmla="*/ 873480 w 873480"/>
                <a:gd name="connsiteY6" fmla="*/ 826913 h 826913"/>
                <a:gd name="connsiteX0" fmla="*/ 501302 w 874247"/>
                <a:gd name="connsiteY0" fmla="*/ 826913 h 826913"/>
                <a:gd name="connsiteX1" fmla="*/ 529225 w 874247"/>
                <a:gd name="connsiteY1" fmla="*/ 296885 h 826913"/>
                <a:gd name="connsiteX2" fmla="*/ 63171 w 874247"/>
                <a:gd name="connsiteY2" fmla="*/ 348629 h 826913"/>
                <a:gd name="connsiteX3" fmla="*/ 57530 w 874247"/>
                <a:gd name="connsiteY3" fmla="*/ 119608 h 826913"/>
                <a:gd name="connsiteX4" fmla="*/ 718190 w 874247"/>
                <a:gd name="connsiteY4" fmla="*/ 2315 h 826913"/>
                <a:gd name="connsiteX5" fmla="*/ 836086 w 874247"/>
                <a:gd name="connsiteY5" fmla="*/ 102540 h 826913"/>
                <a:gd name="connsiteX6" fmla="*/ 874247 w 874247"/>
                <a:gd name="connsiteY6" fmla="*/ 826913 h 826913"/>
                <a:gd name="connsiteX0" fmla="*/ 498359 w 871304"/>
                <a:gd name="connsiteY0" fmla="*/ 826913 h 826913"/>
                <a:gd name="connsiteX1" fmla="*/ 526282 w 871304"/>
                <a:gd name="connsiteY1" fmla="*/ 296885 h 826913"/>
                <a:gd name="connsiteX2" fmla="*/ 60228 w 871304"/>
                <a:gd name="connsiteY2" fmla="*/ 348629 h 826913"/>
                <a:gd name="connsiteX3" fmla="*/ 54587 w 871304"/>
                <a:gd name="connsiteY3" fmla="*/ 119608 h 826913"/>
                <a:gd name="connsiteX4" fmla="*/ 715247 w 871304"/>
                <a:gd name="connsiteY4" fmla="*/ 2315 h 826913"/>
                <a:gd name="connsiteX5" fmla="*/ 833143 w 871304"/>
                <a:gd name="connsiteY5" fmla="*/ 102540 h 826913"/>
                <a:gd name="connsiteX6" fmla="*/ 871304 w 871304"/>
                <a:gd name="connsiteY6" fmla="*/ 826913 h 826913"/>
                <a:gd name="connsiteX0" fmla="*/ 479234 w 852179"/>
                <a:gd name="connsiteY0" fmla="*/ 826924 h 826924"/>
                <a:gd name="connsiteX1" fmla="*/ 507157 w 852179"/>
                <a:gd name="connsiteY1" fmla="*/ 296896 h 826924"/>
                <a:gd name="connsiteX2" fmla="*/ 41103 w 852179"/>
                <a:gd name="connsiteY2" fmla="*/ 348640 h 826924"/>
                <a:gd name="connsiteX3" fmla="*/ 35462 w 852179"/>
                <a:gd name="connsiteY3" fmla="*/ 119619 h 826924"/>
                <a:gd name="connsiteX4" fmla="*/ 696122 w 852179"/>
                <a:gd name="connsiteY4" fmla="*/ 2326 h 826924"/>
                <a:gd name="connsiteX5" fmla="*/ 814018 w 852179"/>
                <a:gd name="connsiteY5" fmla="*/ 102551 h 826924"/>
                <a:gd name="connsiteX6" fmla="*/ 852179 w 852179"/>
                <a:gd name="connsiteY6" fmla="*/ 826924 h 826924"/>
                <a:gd name="connsiteX0" fmla="*/ 499685 w 872630"/>
                <a:gd name="connsiteY0" fmla="*/ 826924 h 826924"/>
                <a:gd name="connsiteX1" fmla="*/ 527608 w 872630"/>
                <a:gd name="connsiteY1" fmla="*/ 296896 h 826924"/>
                <a:gd name="connsiteX2" fmla="*/ 61554 w 872630"/>
                <a:gd name="connsiteY2" fmla="*/ 348640 h 826924"/>
                <a:gd name="connsiteX3" fmla="*/ 55913 w 872630"/>
                <a:gd name="connsiteY3" fmla="*/ 119619 h 826924"/>
                <a:gd name="connsiteX4" fmla="*/ 716573 w 872630"/>
                <a:gd name="connsiteY4" fmla="*/ 2326 h 826924"/>
                <a:gd name="connsiteX5" fmla="*/ 834469 w 872630"/>
                <a:gd name="connsiteY5" fmla="*/ 102551 h 826924"/>
                <a:gd name="connsiteX6" fmla="*/ 872630 w 872630"/>
                <a:gd name="connsiteY6" fmla="*/ 826924 h 826924"/>
                <a:gd name="connsiteX0" fmla="*/ 486431 w 859376"/>
                <a:gd name="connsiteY0" fmla="*/ 826924 h 826924"/>
                <a:gd name="connsiteX1" fmla="*/ 514354 w 859376"/>
                <a:gd name="connsiteY1" fmla="*/ 296896 h 826924"/>
                <a:gd name="connsiteX2" fmla="*/ 48300 w 859376"/>
                <a:gd name="connsiteY2" fmla="*/ 348640 h 826924"/>
                <a:gd name="connsiteX3" fmla="*/ 42659 w 859376"/>
                <a:gd name="connsiteY3" fmla="*/ 119619 h 826924"/>
                <a:gd name="connsiteX4" fmla="*/ 703319 w 859376"/>
                <a:gd name="connsiteY4" fmla="*/ 2326 h 826924"/>
                <a:gd name="connsiteX5" fmla="*/ 821215 w 859376"/>
                <a:gd name="connsiteY5" fmla="*/ 102551 h 826924"/>
                <a:gd name="connsiteX6" fmla="*/ 859376 w 859376"/>
                <a:gd name="connsiteY6" fmla="*/ 826924 h 826924"/>
                <a:gd name="connsiteX0" fmla="*/ 486431 w 859376"/>
                <a:gd name="connsiteY0" fmla="*/ 828508 h 828508"/>
                <a:gd name="connsiteX1" fmla="*/ 514354 w 859376"/>
                <a:gd name="connsiteY1" fmla="*/ 298480 h 828508"/>
                <a:gd name="connsiteX2" fmla="*/ 48300 w 859376"/>
                <a:gd name="connsiteY2" fmla="*/ 350224 h 828508"/>
                <a:gd name="connsiteX3" fmla="*/ 42659 w 859376"/>
                <a:gd name="connsiteY3" fmla="*/ 121203 h 828508"/>
                <a:gd name="connsiteX4" fmla="*/ 703319 w 859376"/>
                <a:gd name="connsiteY4" fmla="*/ 3910 h 828508"/>
                <a:gd name="connsiteX5" fmla="*/ 821215 w 859376"/>
                <a:gd name="connsiteY5" fmla="*/ 104135 h 828508"/>
                <a:gd name="connsiteX6" fmla="*/ 859376 w 859376"/>
                <a:gd name="connsiteY6" fmla="*/ 828508 h 828508"/>
                <a:gd name="connsiteX0" fmla="*/ 486431 w 859376"/>
                <a:gd name="connsiteY0" fmla="*/ 828508 h 828508"/>
                <a:gd name="connsiteX1" fmla="*/ 514354 w 859376"/>
                <a:gd name="connsiteY1" fmla="*/ 298480 h 828508"/>
                <a:gd name="connsiteX2" fmla="*/ 48300 w 859376"/>
                <a:gd name="connsiteY2" fmla="*/ 350224 h 828508"/>
                <a:gd name="connsiteX3" fmla="*/ 42659 w 859376"/>
                <a:gd name="connsiteY3" fmla="*/ 121203 h 828508"/>
                <a:gd name="connsiteX4" fmla="*/ 703319 w 859376"/>
                <a:gd name="connsiteY4" fmla="*/ 3910 h 828508"/>
                <a:gd name="connsiteX5" fmla="*/ 821215 w 859376"/>
                <a:gd name="connsiteY5" fmla="*/ 104135 h 828508"/>
                <a:gd name="connsiteX6" fmla="*/ 859376 w 859376"/>
                <a:gd name="connsiteY6" fmla="*/ 828508 h 828508"/>
                <a:gd name="connsiteX0" fmla="*/ 486431 w 885061"/>
                <a:gd name="connsiteY0" fmla="*/ 828508 h 828508"/>
                <a:gd name="connsiteX1" fmla="*/ 514354 w 885061"/>
                <a:gd name="connsiteY1" fmla="*/ 298480 h 828508"/>
                <a:gd name="connsiteX2" fmla="*/ 48300 w 885061"/>
                <a:gd name="connsiteY2" fmla="*/ 350224 h 828508"/>
                <a:gd name="connsiteX3" fmla="*/ 42659 w 885061"/>
                <a:gd name="connsiteY3" fmla="*/ 121203 h 828508"/>
                <a:gd name="connsiteX4" fmla="*/ 703319 w 885061"/>
                <a:gd name="connsiteY4" fmla="*/ 3910 h 828508"/>
                <a:gd name="connsiteX5" fmla="*/ 821215 w 885061"/>
                <a:gd name="connsiteY5" fmla="*/ 104135 h 828508"/>
                <a:gd name="connsiteX6" fmla="*/ 859376 w 885061"/>
                <a:gd name="connsiteY6" fmla="*/ 828508 h 828508"/>
                <a:gd name="connsiteX0" fmla="*/ 486431 w 905871"/>
                <a:gd name="connsiteY0" fmla="*/ 828508 h 828508"/>
                <a:gd name="connsiteX1" fmla="*/ 514354 w 905871"/>
                <a:gd name="connsiteY1" fmla="*/ 298480 h 828508"/>
                <a:gd name="connsiteX2" fmla="*/ 48300 w 905871"/>
                <a:gd name="connsiteY2" fmla="*/ 350224 h 828508"/>
                <a:gd name="connsiteX3" fmla="*/ 42659 w 905871"/>
                <a:gd name="connsiteY3" fmla="*/ 121203 h 828508"/>
                <a:gd name="connsiteX4" fmla="*/ 703319 w 905871"/>
                <a:gd name="connsiteY4" fmla="*/ 3910 h 828508"/>
                <a:gd name="connsiteX5" fmla="*/ 821215 w 905871"/>
                <a:gd name="connsiteY5" fmla="*/ 104135 h 828508"/>
                <a:gd name="connsiteX6" fmla="*/ 859376 w 905871"/>
                <a:gd name="connsiteY6" fmla="*/ 828508 h 828508"/>
                <a:gd name="connsiteX0" fmla="*/ 486431 w 897235"/>
                <a:gd name="connsiteY0" fmla="*/ 828508 h 836991"/>
                <a:gd name="connsiteX1" fmla="*/ 514354 w 897235"/>
                <a:gd name="connsiteY1" fmla="*/ 298480 h 836991"/>
                <a:gd name="connsiteX2" fmla="*/ 48300 w 897235"/>
                <a:gd name="connsiteY2" fmla="*/ 350224 h 836991"/>
                <a:gd name="connsiteX3" fmla="*/ 42659 w 897235"/>
                <a:gd name="connsiteY3" fmla="*/ 121203 h 836991"/>
                <a:gd name="connsiteX4" fmla="*/ 703319 w 897235"/>
                <a:gd name="connsiteY4" fmla="*/ 3910 h 836991"/>
                <a:gd name="connsiteX5" fmla="*/ 821215 w 897235"/>
                <a:gd name="connsiteY5" fmla="*/ 104135 h 836991"/>
                <a:gd name="connsiteX6" fmla="*/ 840730 w 897235"/>
                <a:gd name="connsiteY6" fmla="*/ 836991 h 836991"/>
                <a:gd name="connsiteX0" fmla="*/ 486431 w 897235"/>
                <a:gd name="connsiteY0" fmla="*/ 828508 h 836991"/>
                <a:gd name="connsiteX1" fmla="*/ 507763 w 897235"/>
                <a:gd name="connsiteY1" fmla="*/ 319421 h 836991"/>
                <a:gd name="connsiteX2" fmla="*/ 48300 w 897235"/>
                <a:gd name="connsiteY2" fmla="*/ 350224 h 836991"/>
                <a:gd name="connsiteX3" fmla="*/ 42659 w 897235"/>
                <a:gd name="connsiteY3" fmla="*/ 121203 h 836991"/>
                <a:gd name="connsiteX4" fmla="*/ 703319 w 897235"/>
                <a:gd name="connsiteY4" fmla="*/ 3910 h 836991"/>
                <a:gd name="connsiteX5" fmla="*/ 821215 w 897235"/>
                <a:gd name="connsiteY5" fmla="*/ 104135 h 836991"/>
                <a:gd name="connsiteX6" fmla="*/ 840730 w 897235"/>
                <a:gd name="connsiteY6" fmla="*/ 836991 h 836991"/>
                <a:gd name="connsiteX0" fmla="*/ 486431 w 897235"/>
                <a:gd name="connsiteY0" fmla="*/ 828508 h 836991"/>
                <a:gd name="connsiteX1" fmla="*/ 507763 w 897235"/>
                <a:gd name="connsiteY1" fmla="*/ 319421 h 836991"/>
                <a:gd name="connsiteX2" fmla="*/ 48300 w 897235"/>
                <a:gd name="connsiteY2" fmla="*/ 350224 h 836991"/>
                <a:gd name="connsiteX3" fmla="*/ 42659 w 897235"/>
                <a:gd name="connsiteY3" fmla="*/ 121203 h 836991"/>
                <a:gd name="connsiteX4" fmla="*/ 703319 w 897235"/>
                <a:gd name="connsiteY4" fmla="*/ 3910 h 836991"/>
                <a:gd name="connsiteX5" fmla="*/ 821215 w 897235"/>
                <a:gd name="connsiteY5" fmla="*/ 104135 h 836991"/>
                <a:gd name="connsiteX6" fmla="*/ 840730 w 897235"/>
                <a:gd name="connsiteY6" fmla="*/ 836991 h 836991"/>
                <a:gd name="connsiteX0" fmla="*/ 485326 w 897235"/>
                <a:gd name="connsiteY0" fmla="*/ 811372 h 836991"/>
                <a:gd name="connsiteX1" fmla="*/ 507763 w 897235"/>
                <a:gd name="connsiteY1" fmla="*/ 319421 h 836991"/>
                <a:gd name="connsiteX2" fmla="*/ 48300 w 897235"/>
                <a:gd name="connsiteY2" fmla="*/ 350224 h 836991"/>
                <a:gd name="connsiteX3" fmla="*/ 42659 w 897235"/>
                <a:gd name="connsiteY3" fmla="*/ 121203 h 836991"/>
                <a:gd name="connsiteX4" fmla="*/ 703319 w 897235"/>
                <a:gd name="connsiteY4" fmla="*/ 3910 h 836991"/>
                <a:gd name="connsiteX5" fmla="*/ 821215 w 897235"/>
                <a:gd name="connsiteY5" fmla="*/ 104135 h 836991"/>
                <a:gd name="connsiteX6" fmla="*/ 840730 w 897235"/>
                <a:gd name="connsiteY6" fmla="*/ 836991 h 836991"/>
                <a:gd name="connsiteX0" fmla="*/ 494681 w 897235"/>
                <a:gd name="connsiteY0" fmla="*/ 833271 h 836991"/>
                <a:gd name="connsiteX1" fmla="*/ 507763 w 897235"/>
                <a:gd name="connsiteY1" fmla="*/ 319421 h 836991"/>
                <a:gd name="connsiteX2" fmla="*/ 48300 w 897235"/>
                <a:gd name="connsiteY2" fmla="*/ 350224 h 836991"/>
                <a:gd name="connsiteX3" fmla="*/ 42659 w 897235"/>
                <a:gd name="connsiteY3" fmla="*/ 121203 h 836991"/>
                <a:gd name="connsiteX4" fmla="*/ 703319 w 897235"/>
                <a:gd name="connsiteY4" fmla="*/ 3910 h 836991"/>
                <a:gd name="connsiteX5" fmla="*/ 821215 w 897235"/>
                <a:gd name="connsiteY5" fmla="*/ 104135 h 836991"/>
                <a:gd name="connsiteX6" fmla="*/ 840730 w 897235"/>
                <a:gd name="connsiteY6" fmla="*/ 836991 h 836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97235" h="836991">
                  <a:moveTo>
                    <a:pt x="494681" y="833271"/>
                  </a:moveTo>
                  <a:cubicBezTo>
                    <a:pt x="451921" y="742017"/>
                    <a:pt x="443070" y="530112"/>
                    <a:pt x="507763" y="319421"/>
                  </a:cubicBezTo>
                  <a:cubicBezTo>
                    <a:pt x="364969" y="346669"/>
                    <a:pt x="139148" y="389944"/>
                    <a:pt x="48300" y="350224"/>
                  </a:cubicBezTo>
                  <a:cubicBezTo>
                    <a:pt x="-6532" y="314799"/>
                    <a:pt x="-22800" y="179412"/>
                    <a:pt x="42659" y="121203"/>
                  </a:cubicBezTo>
                  <a:cubicBezTo>
                    <a:pt x="153191" y="23026"/>
                    <a:pt x="635985" y="-12688"/>
                    <a:pt x="703319" y="3910"/>
                  </a:cubicBezTo>
                  <a:cubicBezTo>
                    <a:pt x="770653" y="20508"/>
                    <a:pt x="813439" y="66929"/>
                    <a:pt x="821215" y="104135"/>
                  </a:cubicBezTo>
                  <a:cubicBezTo>
                    <a:pt x="946383" y="442837"/>
                    <a:pt x="890430" y="639819"/>
                    <a:pt x="840730" y="836991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0BCBC0D4-C64C-43CB-97AE-84A357CA0CD8}"/>
                </a:ext>
              </a:extLst>
            </p:cNvPr>
            <p:cNvSpPr/>
            <p:nvPr/>
          </p:nvSpPr>
          <p:spPr>
            <a:xfrm rot="3600000">
              <a:off x="5168138" y="4868975"/>
              <a:ext cx="897235" cy="836991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56909 w 829854"/>
                <a:gd name="connsiteY0" fmla="*/ 827240 h 827240"/>
                <a:gd name="connsiteX1" fmla="*/ 484832 w 829854"/>
                <a:gd name="connsiteY1" fmla="*/ 297212 h 827240"/>
                <a:gd name="connsiteX2" fmla="*/ 56451 w 829854"/>
                <a:gd name="connsiteY2" fmla="*/ 378956 h 827240"/>
                <a:gd name="connsiteX3" fmla="*/ 13137 w 829854"/>
                <a:gd name="connsiteY3" fmla="*/ 119935 h 827240"/>
                <a:gd name="connsiteX4" fmla="*/ 673797 w 829854"/>
                <a:gd name="connsiteY4" fmla="*/ 2642 h 827240"/>
                <a:gd name="connsiteX5" fmla="*/ 791693 w 829854"/>
                <a:gd name="connsiteY5" fmla="*/ 102867 h 827240"/>
                <a:gd name="connsiteX6" fmla="*/ 829854 w 829854"/>
                <a:gd name="connsiteY6" fmla="*/ 827240 h 827240"/>
                <a:gd name="connsiteX0" fmla="*/ 500535 w 873480"/>
                <a:gd name="connsiteY0" fmla="*/ 826913 h 826913"/>
                <a:gd name="connsiteX1" fmla="*/ 528458 w 873480"/>
                <a:gd name="connsiteY1" fmla="*/ 296885 h 826913"/>
                <a:gd name="connsiteX2" fmla="*/ 62404 w 873480"/>
                <a:gd name="connsiteY2" fmla="*/ 348629 h 826913"/>
                <a:gd name="connsiteX3" fmla="*/ 56763 w 873480"/>
                <a:gd name="connsiteY3" fmla="*/ 119608 h 826913"/>
                <a:gd name="connsiteX4" fmla="*/ 717423 w 873480"/>
                <a:gd name="connsiteY4" fmla="*/ 2315 h 826913"/>
                <a:gd name="connsiteX5" fmla="*/ 835319 w 873480"/>
                <a:gd name="connsiteY5" fmla="*/ 102540 h 826913"/>
                <a:gd name="connsiteX6" fmla="*/ 873480 w 873480"/>
                <a:gd name="connsiteY6" fmla="*/ 826913 h 826913"/>
                <a:gd name="connsiteX0" fmla="*/ 501302 w 874247"/>
                <a:gd name="connsiteY0" fmla="*/ 826913 h 826913"/>
                <a:gd name="connsiteX1" fmla="*/ 529225 w 874247"/>
                <a:gd name="connsiteY1" fmla="*/ 296885 h 826913"/>
                <a:gd name="connsiteX2" fmla="*/ 63171 w 874247"/>
                <a:gd name="connsiteY2" fmla="*/ 348629 h 826913"/>
                <a:gd name="connsiteX3" fmla="*/ 57530 w 874247"/>
                <a:gd name="connsiteY3" fmla="*/ 119608 h 826913"/>
                <a:gd name="connsiteX4" fmla="*/ 718190 w 874247"/>
                <a:gd name="connsiteY4" fmla="*/ 2315 h 826913"/>
                <a:gd name="connsiteX5" fmla="*/ 836086 w 874247"/>
                <a:gd name="connsiteY5" fmla="*/ 102540 h 826913"/>
                <a:gd name="connsiteX6" fmla="*/ 874247 w 874247"/>
                <a:gd name="connsiteY6" fmla="*/ 826913 h 826913"/>
                <a:gd name="connsiteX0" fmla="*/ 498359 w 871304"/>
                <a:gd name="connsiteY0" fmla="*/ 826913 h 826913"/>
                <a:gd name="connsiteX1" fmla="*/ 526282 w 871304"/>
                <a:gd name="connsiteY1" fmla="*/ 296885 h 826913"/>
                <a:gd name="connsiteX2" fmla="*/ 60228 w 871304"/>
                <a:gd name="connsiteY2" fmla="*/ 348629 h 826913"/>
                <a:gd name="connsiteX3" fmla="*/ 54587 w 871304"/>
                <a:gd name="connsiteY3" fmla="*/ 119608 h 826913"/>
                <a:gd name="connsiteX4" fmla="*/ 715247 w 871304"/>
                <a:gd name="connsiteY4" fmla="*/ 2315 h 826913"/>
                <a:gd name="connsiteX5" fmla="*/ 833143 w 871304"/>
                <a:gd name="connsiteY5" fmla="*/ 102540 h 826913"/>
                <a:gd name="connsiteX6" fmla="*/ 871304 w 871304"/>
                <a:gd name="connsiteY6" fmla="*/ 826913 h 826913"/>
                <a:gd name="connsiteX0" fmla="*/ 479234 w 852179"/>
                <a:gd name="connsiteY0" fmla="*/ 826924 h 826924"/>
                <a:gd name="connsiteX1" fmla="*/ 507157 w 852179"/>
                <a:gd name="connsiteY1" fmla="*/ 296896 h 826924"/>
                <a:gd name="connsiteX2" fmla="*/ 41103 w 852179"/>
                <a:gd name="connsiteY2" fmla="*/ 348640 h 826924"/>
                <a:gd name="connsiteX3" fmla="*/ 35462 w 852179"/>
                <a:gd name="connsiteY3" fmla="*/ 119619 h 826924"/>
                <a:gd name="connsiteX4" fmla="*/ 696122 w 852179"/>
                <a:gd name="connsiteY4" fmla="*/ 2326 h 826924"/>
                <a:gd name="connsiteX5" fmla="*/ 814018 w 852179"/>
                <a:gd name="connsiteY5" fmla="*/ 102551 h 826924"/>
                <a:gd name="connsiteX6" fmla="*/ 852179 w 852179"/>
                <a:gd name="connsiteY6" fmla="*/ 826924 h 826924"/>
                <a:gd name="connsiteX0" fmla="*/ 499685 w 872630"/>
                <a:gd name="connsiteY0" fmla="*/ 826924 h 826924"/>
                <a:gd name="connsiteX1" fmla="*/ 527608 w 872630"/>
                <a:gd name="connsiteY1" fmla="*/ 296896 h 826924"/>
                <a:gd name="connsiteX2" fmla="*/ 61554 w 872630"/>
                <a:gd name="connsiteY2" fmla="*/ 348640 h 826924"/>
                <a:gd name="connsiteX3" fmla="*/ 55913 w 872630"/>
                <a:gd name="connsiteY3" fmla="*/ 119619 h 826924"/>
                <a:gd name="connsiteX4" fmla="*/ 716573 w 872630"/>
                <a:gd name="connsiteY4" fmla="*/ 2326 h 826924"/>
                <a:gd name="connsiteX5" fmla="*/ 834469 w 872630"/>
                <a:gd name="connsiteY5" fmla="*/ 102551 h 826924"/>
                <a:gd name="connsiteX6" fmla="*/ 872630 w 872630"/>
                <a:gd name="connsiteY6" fmla="*/ 826924 h 826924"/>
                <a:gd name="connsiteX0" fmla="*/ 486431 w 859376"/>
                <a:gd name="connsiteY0" fmla="*/ 826924 h 826924"/>
                <a:gd name="connsiteX1" fmla="*/ 514354 w 859376"/>
                <a:gd name="connsiteY1" fmla="*/ 296896 h 826924"/>
                <a:gd name="connsiteX2" fmla="*/ 48300 w 859376"/>
                <a:gd name="connsiteY2" fmla="*/ 348640 h 826924"/>
                <a:gd name="connsiteX3" fmla="*/ 42659 w 859376"/>
                <a:gd name="connsiteY3" fmla="*/ 119619 h 826924"/>
                <a:gd name="connsiteX4" fmla="*/ 703319 w 859376"/>
                <a:gd name="connsiteY4" fmla="*/ 2326 h 826924"/>
                <a:gd name="connsiteX5" fmla="*/ 821215 w 859376"/>
                <a:gd name="connsiteY5" fmla="*/ 102551 h 826924"/>
                <a:gd name="connsiteX6" fmla="*/ 859376 w 859376"/>
                <a:gd name="connsiteY6" fmla="*/ 826924 h 826924"/>
                <a:gd name="connsiteX0" fmla="*/ 486431 w 859376"/>
                <a:gd name="connsiteY0" fmla="*/ 828508 h 828508"/>
                <a:gd name="connsiteX1" fmla="*/ 514354 w 859376"/>
                <a:gd name="connsiteY1" fmla="*/ 298480 h 828508"/>
                <a:gd name="connsiteX2" fmla="*/ 48300 w 859376"/>
                <a:gd name="connsiteY2" fmla="*/ 350224 h 828508"/>
                <a:gd name="connsiteX3" fmla="*/ 42659 w 859376"/>
                <a:gd name="connsiteY3" fmla="*/ 121203 h 828508"/>
                <a:gd name="connsiteX4" fmla="*/ 703319 w 859376"/>
                <a:gd name="connsiteY4" fmla="*/ 3910 h 828508"/>
                <a:gd name="connsiteX5" fmla="*/ 821215 w 859376"/>
                <a:gd name="connsiteY5" fmla="*/ 104135 h 828508"/>
                <a:gd name="connsiteX6" fmla="*/ 859376 w 859376"/>
                <a:gd name="connsiteY6" fmla="*/ 828508 h 828508"/>
                <a:gd name="connsiteX0" fmla="*/ 486431 w 859376"/>
                <a:gd name="connsiteY0" fmla="*/ 828508 h 828508"/>
                <a:gd name="connsiteX1" fmla="*/ 514354 w 859376"/>
                <a:gd name="connsiteY1" fmla="*/ 298480 h 828508"/>
                <a:gd name="connsiteX2" fmla="*/ 48300 w 859376"/>
                <a:gd name="connsiteY2" fmla="*/ 350224 h 828508"/>
                <a:gd name="connsiteX3" fmla="*/ 42659 w 859376"/>
                <a:gd name="connsiteY3" fmla="*/ 121203 h 828508"/>
                <a:gd name="connsiteX4" fmla="*/ 703319 w 859376"/>
                <a:gd name="connsiteY4" fmla="*/ 3910 h 828508"/>
                <a:gd name="connsiteX5" fmla="*/ 821215 w 859376"/>
                <a:gd name="connsiteY5" fmla="*/ 104135 h 828508"/>
                <a:gd name="connsiteX6" fmla="*/ 859376 w 859376"/>
                <a:gd name="connsiteY6" fmla="*/ 828508 h 828508"/>
                <a:gd name="connsiteX0" fmla="*/ 486431 w 885061"/>
                <a:gd name="connsiteY0" fmla="*/ 828508 h 828508"/>
                <a:gd name="connsiteX1" fmla="*/ 514354 w 885061"/>
                <a:gd name="connsiteY1" fmla="*/ 298480 h 828508"/>
                <a:gd name="connsiteX2" fmla="*/ 48300 w 885061"/>
                <a:gd name="connsiteY2" fmla="*/ 350224 h 828508"/>
                <a:gd name="connsiteX3" fmla="*/ 42659 w 885061"/>
                <a:gd name="connsiteY3" fmla="*/ 121203 h 828508"/>
                <a:gd name="connsiteX4" fmla="*/ 703319 w 885061"/>
                <a:gd name="connsiteY4" fmla="*/ 3910 h 828508"/>
                <a:gd name="connsiteX5" fmla="*/ 821215 w 885061"/>
                <a:gd name="connsiteY5" fmla="*/ 104135 h 828508"/>
                <a:gd name="connsiteX6" fmla="*/ 859376 w 885061"/>
                <a:gd name="connsiteY6" fmla="*/ 828508 h 828508"/>
                <a:gd name="connsiteX0" fmla="*/ 486431 w 905871"/>
                <a:gd name="connsiteY0" fmla="*/ 828508 h 828508"/>
                <a:gd name="connsiteX1" fmla="*/ 514354 w 905871"/>
                <a:gd name="connsiteY1" fmla="*/ 298480 h 828508"/>
                <a:gd name="connsiteX2" fmla="*/ 48300 w 905871"/>
                <a:gd name="connsiteY2" fmla="*/ 350224 h 828508"/>
                <a:gd name="connsiteX3" fmla="*/ 42659 w 905871"/>
                <a:gd name="connsiteY3" fmla="*/ 121203 h 828508"/>
                <a:gd name="connsiteX4" fmla="*/ 703319 w 905871"/>
                <a:gd name="connsiteY4" fmla="*/ 3910 h 828508"/>
                <a:gd name="connsiteX5" fmla="*/ 821215 w 905871"/>
                <a:gd name="connsiteY5" fmla="*/ 104135 h 828508"/>
                <a:gd name="connsiteX6" fmla="*/ 859376 w 905871"/>
                <a:gd name="connsiteY6" fmla="*/ 828508 h 828508"/>
                <a:gd name="connsiteX0" fmla="*/ 486431 w 897235"/>
                <a:gd name="connsiteY0" fmla="*/ 828508 h 836991"/>
                <a:gd name="connsiteX1" fmla="*/ 514354 w 897235"/>
                <a:gd name="connsiteY1" fmla="*/ 298480 h 836991"/>
                <a:gd name="connsiteX2" fmla="*/ 48300 w 897235"/>
                <a:gd name="connsiteY2" fmla="*/ 350224 h 836991"/>
                <a:gd name="connsiteX3" fmla="*/ 42659 w 897235"/>
                <a:gd name="connsiteY3" fmla="*/ 121203 h 836991"/>
                <a:gd name="connsiteX4" fmla="*/ 703319 w 897235"/>
                <a:gd name="connsiteY4" fmla="*/ 3910 h 836991"/>
                <a:gd name="connsiteX5" fmla="*/ 821215 w 897235"/>
                <a:gd name="connsiteY5" fmla="*/ 104135 h 836991"/>
                <a:gd name="connsiteX6" fmla="*/ 840730 w 897235"/>
                <a:gd name="connsiteY6" fmla="*/ 836991 h 836991"/>
                <a:gd name="connsiteX0" fmla="*/ 486431 w 897235"/>
                <a:gd name="connsiteY0" fmla="*/ 828508 h 836991"/>
                <a:gd name="connsiteX1" fmla="*/ 507763 w 897235"/>
                <a:gd name="connsiteY1" fmla="*/ 319421 h 836991"/>
                <a:gd name="connsiteX2" fmla="*/ 48300 w 897235"/>
                <a:gd name="connsiteY2" fmla="*/ 350224 h 836991"/>
                <a:gd name="connsiteX3" fmla="*/ 42659 w 897235"/>
                <a:gd name="connsiteY3" fmla="*/ 121203 h 836991"/>
                <a:gd name="connsiteX4" fmla="*/ 703319 w 897235"/>
                <a:gd name="connsiteY4" fmla="*/ 3910 h 836991"/>
                <a:gd name="connsiteX5" fmla="*/ 821215 w 897235"/>
                <a:gd name="connsiteY5" fmla="*/ 104135 h 836991"/>
                <a:gd name="connsiteX6" fmla="*/ 840730 w 897235"/>
                <a:gd name="connsiteY6" fmla="*/ 836991 h 836991"/>
                <a:gd name="connsiteX0" fmla="*/ 486431 w 897235"/>
                <a:gd name="connsiteY0" fmla="*/ 828508 h 836991"/>
                <a:gd name="connsiteX1" fmla="*/ 507763 w 897235"/>
                <a:gd name="connsiteY1" fmla="*/ 319421 h 836991"/>
                <a:gd name="connsiteX2" fmla="*/ 48300 w 897235"/>
                <a:gd name="connsiteY2" fmla="*/ 350224 h 836991"/>
                <a:gd name="connsiteX3" fmla="*/ 42659 w 897235"/>
                <a:gd name="connsiteY3" fmla="*/ 121203 h 836991"/>
                <a:gd name="connsiteX4" fmla="*/ 703319 w 897235"/>
                <a:gd name="connsiteY4" fmla="*/ 3910 h 836991"/>
                <a:gd name="connsiteX5" fmla="*/ 821215 w 897235"/>
                <a:gd name="connsiteY5" fmla="*/ 104135 h 836991"/>
                <a:gd name="connsiteX6" fmla="*/ 840730 w 897235"/>
                <a:gd name="connsiteY6" fmla="*/ 836991 h 836991"/>
                <a:gd name="connsiteX0" fmla="*/ 485326 w 897235"/>
                <a:gd name="connsiteY0" fmla="*/ 811372 h 836991"/>
                <a:gd name="connsiteX1" fmla="*/ 507763 w 897235"/>
                <a:gd name="connsiteY1" fmla="*/ 319421 h 836991"/>
                <a:gd name="connsiteX2" fmla="*/ 48300 w 897235"/>
                <a:gd name="connsiteY2" fmla="*/ 350224 h 836991"/>
                <a:gd name="connsiteX3" fmla="*/ 42659 w 897235"/>
                <a:gd name="connsiteY3" fmla="*/ 121203 h 836991"/>
                <a:gd name="connsiteX4" fmla="*/ 703319 w 897235"/>
                <a:gd name="connsiteY4" fmla="*/ 3910 h 836991"/>
                <a:gd name="connsiteX5" fmla="*/ 821215 w 897235"/>
                <a:gd name="connsiteY5" fmla="*/ 104135 h 836991"/>
                <a:gd name="connsiteX6" fmla="*/ 840730 w 897235"/>
                <a:gd name="connsiteY6" fmla="*/ 836991 h 836991"/>
                <a:gd name="connsiteX0" fmla="*/ 494681 w 897235"/>
                <a:gd name="connsiteY0" fmla="*/ 833271 h 836991"/>
                <a:gd name="connsiteX1" fmla="*/ 507763 w 897235"/>
                <a:gd name="connsiteY1" fmla="*/ 319421 h 836991"/>
                <a:gd name="connsiteX2" fmla="*/ 48300 w 897235"/>
                <a:gd name="connsiteY2" fmla="*/ 350224 h 836991"/>
                <a:gd name="connsiteX3" fmla="*/ 42659 w 897235"/>
                <a:gd name="connsiteY3" fmla="*/ 121203 h 836991"/>
                <a:gd name="connsiteX4" fmla="*/ 703319 w 897235"/>
                <a:gd name="connsiteY4" fmla="*/ 3910 h 836991"/>
                <a:gd name="connsiteX5" fmla="*/ 821215 w 897235"/>
                <a:gd name="connsiteY5" fmla="*/ 104135 h 836991"/>
                <a:gd name="connsiteX6" fmla="*/ 840730 w 897235"/>
                <a:gd name="connsiteY6" fmla="*/ 836991 h 836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97235" h="836991">
                  <a:moveTo>
                    <a:pt x="494681" y="833271"/>
                  </a:moveTo>
                  <a:cubicBezTo>
                    <a:pt x="451921" y="742017"/>
                    <a:pt x="443070" y="530112"/>
                    <a:pt x="507763" y="319421"/>
                  </a:cubicBezTo>
                  <a:cubicBezTo>
                    <a:pt x="364969" y="346669"/>
                    <a:pt x="139148" y="389944"/>
                    <a:pt x="48300" y="350224"/>
                  </a:cubicBezTo>
                  <a:cubicBezTo>
                    <a:pt x="-6532" y="314799"/>
                    <a:pt x="-22800" y="179412"/>
                    <a:pt x="42659" y="121203"/>
                  </a:cubicBezTo>
                  <a:cubicBezTo>
                    <a:pt x="153191" y="23026"/>
                    <a:pt x="635985" y="-12688"/>
                    <a:pt x="703319" y="3910"/>
                  </a:cubicBezTo>
                  <a:cubicBezTo>
                    <a:pt x="770653" y="20508"/>
                    <a:pt x="813439" y="66929"/>
                    <a:pt x="821215" y="104135"/>
                  </a:cubicBezTo>
                  <a:cubicBezTo>
                    <a:pt x="946383" y="442837"/>
                    <a:pt x="890430" y="639819"/>
                    <a:pt x="840730" y="836991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8D08FA0A-F287-402D-B293-C76EFB53E0AB}"/>
              </a:ext>
            </a:extLst>
          </p:cNvPr>
          <p:cNvGrpSpPr/>
          <p:nvPr/>
        </p:nvGrpSpPr>
        <p:grpSpPr>
          <a:xfrm>
            <a:off x="6852188" y="4095132"/>
            <a:ext cx="2093356" cy="2361194"/>
            <a:chOff x="6852188" y="4095132"/>
            <a:chExt cx="2093356" cy="2361194"/>
          </a:xfrm>
        </p:grpSpPr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863CDA03-BA61-4EBE-8088-CDF9CDDB86DB}"/>
                </a:ext>
              </a:extLst>
            </p:cNvPr>
            <p:cNvSpPr/>
            <p:nvPr/>
          </p:nvSpPr>
          <p:spPr>
            <a:xfrm flipH="1">
              <a:off x="7666595" y="5202947"/>
              <a:ext cx="467840" cy="380772"/>
            </a:xfrm>
            <a:custGeom>
              <a:avLst/>
              <a:gdLst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6411 w 525992"/>
                <a:gd name="connsiteY8" fmla="*/ 240006 h 380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5992" h="380772">
                  <a:moveTo>
                    <a:pt x="160641" y="0"/>
                  </a:moveTo>
                  <a:lnTo>
                    <a:pt x="362085" y="0"/>
                  </a:lnTo>
                  <a:lnTo>
                    <a:pt x="386315" y="240006"/>
                  </a:lnTo>
                  <a:lnTo>
                    <a:pt x="519778" y="240006"/>
                  </a:lnTo>
                  <a:lnTo>
                    <a:pt x="525992" y="254756"/>
                  </a:lnTo>
                  <a:cubicBezTo>
                    <a:pt x="525992" y="324353"/>
                    <a:pt x="408245" y="380772"/>
                    <a:pt x="262996" y="380772"/>
                  </a:cubicBezTo>
                  <a:cubicBezTo>
                    <a:pt x="117747" y="380772"/>
                    <a:pt x="0" y="324353"/>
                    <a:pt x="0" y="254756"/>
                  </a:cubicBezTo>
                  <a:lnTo>
                    <a:pt x="6215" y="240006"/>
                  </a:lnTo>
                  <a:lnTo>
                    <a:pt x="136411" y="2400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3" name="片側の 2 つの角を丸めた四角形 144">
              <a:extLst>
                <a:ext uri="{FF2B5EF4-FFF2-40B4-BE49-F238E27FC236}">
                  <a16:creationId xmlns:a16="http://schemas.microsoft.com/office/drawing/2014/main" id="{5FC0260D-C41B-4AEA-915D-60B68BDF1B13}"/>
                </a:ext>
              </a:extLst>
            </p:cNvPr>
            <p:cNvSpPr/>
            <p:nvPr/>
          </p:nvSpPr>
          <p:spPr>
            <a:xfrm flipH="1">
              <a:off x="7408951" y="5435400"/>
              <a:ext cx="974009" cy="1020926"/>
            </a:xfrm>
            <a:prstGeom prst="round2SameRect">
              <a:avLst>
                <a:gd name="adj1" fmla="val 28536"/>
                <a:gd name="adj2" fmla="val 0"/>
              </a:avLst>
            </a:prstGeom>
            <a:pattFill prst="trellis">
              <a:fgClr>
                <a:srgbClr val="00206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2" name="円/楕円 256">
              <a:extLst>
                <a:ext uri="{FF2B5EF4-FFF2-40B4-BE49-F238E27FC236}">
                  <a16:creationId xmlns:a16="http://schemas.microsoft.com/office/drawing/2014/main" id="{2EDDD2CE-A20E-48D9-BD3B-D2A3A27EF3B1}"/>
                </a:ext>
              </a:extLst>
            </p:cNvPr>
            <p:cNvSpPr/>
            <p:nvPr/>
          </p:nvSpPr>
          <p:spPr>
            <a:xfrm rot="900000" flipH="1">
              <a:off x="8258178" y="4724985"/>
              <a:ext cx="221137" cy="344668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0" name="円/楕円 254">
              <a:extLst>
                <a:ext uri="{FF2B5EF4-FFF2-40B4-BE49-F238E27FC236}">
                  <a16:creationId xmlns:a16="http://schemas.microsoft.com/office/drawing/2014/main" id="{C35ACC7A-96CC-4818-AEE0-2728D720AC57}"/>
                </a:ext>
              </a:extLst>
            </p:cNvPr>
            <p:cNvSpPr/>
            <p:nvPr/>
          </p:nvSpPr>
          <p:spPr>
            <a:xfrm rot="20700000">
              <a:off x="7332900" y="4724985"/>
              <a:ext cx="221137" cy="344668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9" name="円/楕円 253">
              <a:extLst>
                <a:ext uri="{FF2B5EF4-FFF2-40B4-BE49-F238E27FC236}">
                  <a16:creationId xmlns:a16="http://schemas.microsoft.com/office/drawing/2014/main" id="{F5AB33CE-693D-46AE-8175-F5D038DB78D1}"/>
                </a:ext>
              </a:extLst>
            </p:cNvPr>
            <p:cNvSpPr/>
            <p:nvPr/>
          </p:nvSpPr>
          <p:spPr>
            <a:xfrm flipH="1">
              <a:off x="7443469" y="4267700"/>
              <a:ext cx="925279" cy="1081619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1F47A313-5E64-4E1B-9319-E94480A6B00A}"/>
                </a:ext>
              </a:extLst>
            </p:cNvPr>
            <p:cNvSpPr/>
            <p:nvPr/>
          </p:nvSpPr>
          <p:spPr>
            <a:xfrm>
              <a:off x="7315016" y="4095132"/>
              <a:ext cx="1182186" cy="1168768"/>
            </a:xfrm>
            <a:custGeom>
              <a:avLst/>
              <a:gdLst>
                <a:gd name="connsiteX0" fmla="*/ 684771 w 1182186"/>
                <a:gd name="connsiteY0" fmla="*/ 635 h 1168768"/>
                <a:gd name="connsiteX1" fmla="*/ 715256 w 1182186"/>
                <a:gd name="connsiteY1" fmla="*/ 10895 h 1168768"/>
                <a:gd name="connsiteX2" fmla="*/ 751035 w 1182186"/>
                <a:gd name="connsiteY2" fmla="*/ 47574 h 1168768"/>
                <a:gd name="connsiteX3" fmla="*/ 899272 w 1182186"/>
                <a:gd name="connsiteY3" fmla="*/ 100500 h 1168768"/>
                <a:gd name="connsiteX4" fmla="*/ 1068155 w 1182186"/>
                <a:gd name="connsiteY4" fmla="*/ 134360 h 1168768"/>
                <a:gd name="connsiteX5" fmla="*/ 1102870 w 1182186"/>
                <a:gd name="connsiteY5" fmla="*/ 282569 h 1168768"/>
                <a:gd name="connsiteX6" fmla="*/ 1103616 w 1182186"/>
                <a:gd name="connsiteY6" fmla="*/ 285289 h 1168768"/>
                <a:gd name="connsiteX7" fmla="*/ 1181550 w 1182186"/>
                <a:gd name="connsiteY7" fmla="*/ 388498 h 1168768"/>
                <a:gd name="connsiteX8" fmla="*/ 1138876 w 1182186"/>
                <a:gd name="connsiteY8" fmla="*/ 504614 h 1168768"/>
                <a:gd name="connsiteX9" fmla="*/ 1159084 w 1182186"/>
                <a:gd name="connsiteY9" fmla="*/ 617792 h 1168768"/>
                <a:gd name="connsiteX10" fmla="*/ 1145239 w 1182186"/>
                <a:gd name="connsiteY10" fmla="*/ 655075 h 1168768"/>
                <a:gd name="connsiteX11" fmla="*/ 1128307 w 1182186"/>
                <a:gd name="connsiteY11" fmla="*/ 676510 h 1168768"/>
                <a:gd name="connsiteX12" fmla="*/ 1129664 w 1182186"/>
                <a:gd name="connsiteY12" fmla="*/ 682669 h 1168768"/>
                <a:gd name="connsiteX13" fmla="*/ 1090740 w 1182186"/>
                <a:gd name="connsiteY13" fmla="*/ 789436 h 1168768"/>
                <a:gd name="connsiteX14" fmla="*/ 1109172 w 1182186"/>
                <a:gd name="connsiteY14" fmla="*/ 893502 h 1168768"/>
                <a:gd name="connsiteX15" fmla="*/ 1022908 w 1182186"/>
                <a:gd name="connsiteY15" fmla="*/ 970598 h 1168768"/>
                <a:gd name="connsiteX16" fmla="*/ 826705 w 1182186"/>
                <a:gd name="connsiteY16" fmla="*/ 1039876 h 1168768"/>
                <a:gd name="connsiteX17" fmla="*/ 694625 w 1182186"/>
                <a:gd name="connsiteY17" fmla="*/ 1109996 h 1168768"/>
                <a:gd name="connsiteX18" fmla="*/ 694247 w 1182186"/>
                <a:gd name="connsiteY18" fmla="*/ 1109807 h 1168768"/>
                <a:gd name="connsiteX19" fmla="*/ 683012 w 1182186"/>
                <a:gd name="connsiteY19" fmla="*/ 1127757 h 1168768"/>
                <a:gd name="connsiteX20" fmla="*/ 591092 w 1182186"/>
                <a:gd name="connsiteY20" fmla="*/ 1168768 h 1168768"/>
                <a:gd name="connsiteX21" fmla="*/ 499174 w 1182186"/>
                <a:gd name="connsiteY21" fmla="*/ 1127757 h 1168768"/>
                <a:gd name="connsiteX22" fmla="*/ 487938 w 1182186"/>
                <a:gd name="connsiteY22" fmla="*/ 1109808 h 1168768"/>
                <a:gd name="connsiteX23" fmla="*/ 487562 w 1182186"/>
                <a:gd name="connsiteY23" fmla="*/ 1109996 h 1168768"/>
                <a:gd name="connsiteX24" fmla="*/ 355479 w 1182186"/>
                <a:gd name="connsiteY24" fmla="*/ 1039876 h 1168768"/>
                <a:gd name="connsiteX25" fmla="*/ 159278 w 1182186"/>
                <a:gd name="connsiteY25" fmla="*/ 970598 h 1168768"/>
                <a:gd name="connsiteX26" fmla="*/ 73014 w 1182186"/>
                <a:gd name="connsiteY26" fmla="*/ 893502 h 1168768"/>
                <a:gd name="connsiteX27" fmla="*/ 91446 w 1182186"/>
                <a:gd name="connsiteY27" fmla="*/ 789436 h 1168768"/>
                <a:gd name="connsiteX28" fmla="*/ 52522 w 1182186"/>
                <a:gd name="connsiteY28" fmla="*/ 682669 h 1168768"/>
                <a:gd name="connsiteX29" fmla="*/ 53879 w 1182186"/>
                <a:gd name="connsiteY29" fmla="*/ 676511 h 1168768"/>
                <a:gd name="connsiteX30" fmla="*/ 36946 w 1182186"/>
                <a:gd name="connsiteY30" fmla="*/ 655075 h 1168768"/>
                <a:gd name="connsiteX31" fmla="*/ 23102 w 1182186"/>
                <a:gd name="connsiteY31" fmla="*/ 617792 h 1168768"/>
                <a:gd name="connsiteX32" fmla="*/ 43310 w 1182186"/>
                <a:gd name="connsiteY32" fmla="*/ 504614 h 1168768"/>
                <a:gd name="connsiteX33" fmla="*/ 636 w 1182186"/>
                <a:gd name="connsiteY33" fmla="*/ 388498 h 1168768"/>
                <a:gd name="connsiteX34" fmla="*/ 78570 w 1182186"/>
                <a:gd name="connsiteY34" fmla="*/ 285289 h 1168768"/>
                <a:gd name="connsiteX35" fmla="*/ 79314 w 1182186"/>
                <a:gd name="connsiteY35" fmla="*/ 282569 h 1168768"/>
                <a:gd name="connsiteX36" fmla="*/ 114031 w 1182186"/>
                <a:gd name="connsiteY36" fmla="*/ 134360 h 1168768"/>
                <a:gd name="connsiteX37" fmla="*/ 282914 w 1182186"/>
                <a:gd name="connsiteY37" fmla="*/ 100500 h 1168768"/>
                <a:gd name="connsiteX38" fmla="*/ 431151 w 1182186"/>
                <a:gd name="connsiteY38" fmla="*/ 47574 h 1168768"/>
                <a:gd name="connsiteX39" fmla="*/ 466930 w 1182186"/>
                <a:gd name="connsiteY39" fmla="*/ 10895 h 1168768"/>
                <a:gd name="connsiteX40" fmla="*/ 516977 w 1182186"/>
                <a:gd name="connsiteY40" fmla="*/ 2547 h 1168768"/>
                <a:gd name="connsiteX41" fmla="*/ 519536 w 1182186"/>
                <a:gd name="connsiteY41" fmla="*/ 1165 h 1168768"/>
                <a:gd name="connsiteX42" fmla="*/ 591093 w 1182186"/>
                <a:gd name="connsiteY42" fmla="*/ 35419 h 1168768"/>
                <a:gd name="connsiteX43" fmla="*/ 662651 w 1182186"/>
                <a:gd name="connsiteY43" fmla="*/ 1165 h 1168768"/>
                <a:gd name="connsiteX44" fmla="*/ 665209 w 1182186"/>
                <a:gd name="connsiteY44" fmla="*/ 2547 h 1168768"/>
                <a:gd name="connsiteX45" fmla="*/ 684771 w 1182186"/>
                <a:gd name="connsiteY45" fmla="*/ 635 h 1168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182186" h="1168768">
                  <a:moveTo>
                    <a:pt x="684771" y="635"/>
                  </a:moveTo>
                  <a:cubicBezTo>
                    <a:pt x="695082" y="1806"/>
                    <a:pt x="705373" y="5185"/>
                    <a:pt x="715256" y="10895"/>
                  </a:cubicBezTo>
                  <a:lnTo>
                    <a:pt x="751035" y="47574"/>
                  </a:lnTo>
                  <a:cubicBezTo>
                    <a:pt x="799841" y="2794"/>
                    <a:pt x="869585" y="25414"/>
                    <a:pt x="899272" y="100500"/>
                  </a:cubicBezTo>
                  <a:cubicBezTo>
                    <a:pt x="954499" y="57108"/>
                    <a:pt x="1024795" y="71188"/>
                    <a:pt x="1068155" y="134360"/>
                  </a:cubicBezTo>
                  <a:cubicBezTo>
                    <a:pt x="1095597" y="174356"/>
                    <a:pt x="1108330" y="228691"/>
                    <a:pt x="1102870" y="282569"/>
                  </a:cubicBezTo>
                  <a:cubicBezTo>
                    <a:pt x="1103112" y="283482"/>
                    <a:pt x="1103374" y="284376"/>
                    <a:pt x="1103616" y="285289"/>
                  </a:cubicBezTo>
                  <a:cubicBezTo>
                    <a:pt x="1144275" y="290929"/>
                    <a:pt x="1176633" y="333785"/>
                    <a:pt x="1181550" y="388498"/>
                  </a:cubicBezTo>
                  <a:cubicBezTo>
                    <a:pt x="1185741" y="435226"/>
                    <a:pt x="1168977" y="480843"/>
                    <a:pt x="1138876" y="504614"/>
                  </a:cubicBezTo>
                  <a:cubicBezTo>
                    <a:pt x="1160091" y="534919"/>
                    <a:pt x="1167767" y="577934"/>
                    <a:pt x="1159084" y="617792"/>
                  </a:cubicBezTo>
                  <a:cubicBezTo>
                    <a:pt x="1156087" y="631565"/>
                    <a:pt x="1151340" y="644109"/>
                    <a:pt x="1145239" y="655075"/>
                  </a:cubicBezTo>
                  <a:lnTo>
                    <a:pt x="1128307" y="676510"/>
                  </a:lnTo>
                  <a:lnTo>
                    <a:pt x="1129664" y="682669"/>
                  </a:lnTo>
                  <a:cubicBezTo>
                    <a:pt x="1133487" y="725635"/>
                    <a:pt x="1118196" y="767579"/>
                    <a:pt x="1090740" y="789436"/>
                  </a:cubicBezTo>
                  <a:cubicBezTo>
                    <a:pt x="1110091" y="817302"/>
                    <a:pt x="1117092" y="856853"/>
                    <a:pt x="1109172" y="893502"/>
                  </a:cubicBezTo>
                  <a:cubicBezTo>
                    <a:pt x="1098238" y="944156"/>
                    <a:pt x="1061757" y="976751"/>
                    <a:pt x="1022908" y="970598"/>
                  </a:cubicBezTo>
                  <a:cubicBezTo>
                    <a:pt x="983358" y="1064217"/>
                    <a:pt x="894851" y="1095461"/>
                    <a:pt x="826705" y="1039876"/>
                  </a:cubicBezTo>
                  <a:cubicBezTo>
                    <a:pt x="797835" y="1098438"/>
                    <a:pt x="745128" y="1126412"/>
                    <a:pt x="694625" y="1109996"/>
                  </a:cubicBezTo>
                  <a:lnTo>
                    <a:pt x="694247" y="1109807"/>
                  </a:lnTo>
                  <a:lnTo>
                    <a:pt x="683012" y="1127757"/>
                  </a:lnTo>
                  <a:cubicBezTo>
                    <a:pt x="659488" y="1153096"/>
                    <a:pt x="626989" y="1168768"/>
                    <a:pt x="591092" y="1168768"/>
                  </a:cubicBezTo>
                  <a:cubicBezTo>
                    <a:pt x="555196" y="1168768"/>
                    <a:pt x="522698" y="1153096"/>
                    <a:pt x="499174" y="1127757"/>
                  </a:cubicBezTo>
                  <a:lnTo>
                    <a:pt x="487938" y="1109808"/>
                  </a:lnTo>
                  <a:lnTo>
                    <a:pt x="487562" y="1109996"/>
                  </a:lnTo>
                  <a:cubicBezTo>
                    <a:pt x="437059" y="1126412"/>
                    <a:pt x="384351" y="1098438"/>
                    <a:pt x="355479" y="1039876"/>
                  </a:cubicBezTo>
                  <a:cubicBezTo>
                    <a:pt x="287335" y="1095461"/>
                    <a:pt x="198827" y="1064217"/>
                    <a:pt x="159278" y="970598"/>
                  </a:cubicBezTo>
                  <a:cubicBezTo>
                    <a:pt x="120428" y="976751"/>
                    <a:pt x="83948" y="944156"/>
                    <a:pt x="73014" y="893502"/>
                  </a:cubicBezTo>
                  <a:cubicBezTo>
                    <a:pt x="65092" y="856853"/>
                    <a:pt x="72094" y="817302"/>
                    <a:pt x="91446" y="789436"/>
                  </a:cubicBezTo>
                  <a:cubicBezTo>
                    <a:pt x="63990" y="767579"/>
                    <a:pt x="48699" y="725635"/>
                    <a:pt x="52522" y="682669"/>
                  </a:cubicBezTo>
                  <a:lnTo>
                    <a:pt x="53879" y="676511"/>
                  </a:lnTo>
                  <a:lnTo>
                    <a:pt x="36946" y="655075"/>
                  </a:lnTo>
                  <a:cubicBezTo>
                    <a:pt x="30846" y="644109"/>
                    <a:pt x="26099" y="631565"/>
                    <a:pt x="23102" y="617792"/>
                  </a:cubicBezTo>
                  <a:cubicBezTo>
                    <a:pt x="14417" y="577934"/>
                    <a:pt x="22093" y="534919"/>
                    <a:pt x="43310" y="504614"/>
                  </a:cubicBezTo>
                  <a:cubicBezTo>
                    <a:pt x="13208" y="480843"/>
                    <a:pt x="-3555" y="435226"/>
                    <a:pt x="636" y="388498"/>
                  </a:cubicBezTo>
                  <a:cubicBezTo>
                    <a:pt x="5552" y="333785"/>
                    <a:pt x="37910" y="290929"/>
                    <a:pt x="78570" y="285289"/>
                  </a:cubicBezTo>
                  <a:cubicBezTo>
                    <a:pt x="78812" y="284376"/>
                    <a:pt x="79073" y="283482"/>
                    <a:pt x="79314" y="282569"/>
                  </a:cubicBezTo>
                  <a:cubicBezTo>
                    <a:pt x="73854" y="228691"/>
                    <a:pt x="86589" y="174356"/>
                    <a:pt x="114031" y="134360"/>
                  </a:cubicBezTo>
                  <a:cubicBezTo>
                    <a:pt x="157389" y="71188"/>
                    <a:pt x="227687" y="57108"/>
                    <a:pt x="282914" y="100500"/>
                  </a:cubicBezTo>
                  <a:cubicBezTo>
                    <a:pt x="312601" y="25414"/>
                    <a:pt x="382344" y="2794"/>
                    <a:pt x="431151" y="47574"/>
                  </a:cubicBezTo>
                  <a:lnTo>
                    <a:pt x="466930" y="10895"/>
                  </a:lnTo>
                  <a:cubicBezTo>
                    <a:pt x="483162" y="1517"/>
                    <a:pt x="500496" y="-1575"/>
                    <a:pt x="516977" y="2547"/>
                  </a:cubicBezTo>
                  <a:cubicBezTo>
                    <a:pt x="517698" y="1533"/>
                    <a:pt x="518614" y="1339"/>
                    <a:pt x="519536" y="1165"/>
                  </a:cubicBezTo>
                  <a:cubicBezTo>
                    <a:pt x="546817" y="-4028"/>
                    <a:pt x="574071" y="8255"/>
                    <a:pt x="591093" y="35419"/>
                  </a:cubicBezTo>
                  <a:cubicBezTo>
                    <a:pt x="608115" y="8255"/>
                    <a:pt x="635368" y="-4028"/>
                    <a:pt x="662651" y="1165"/>
                  </a:cubicBezTo>
                  <a:cubicBezTo>
                    <a:pt x="663571" y="1339"/>
                    <a:pt x="664489" y="1533"/>
                    <a:pt x="665209" y="2547"/>
                  </a:cubicBezTo>
                  <a:cubicBezTo>
                    <a:pt x="671511" y="42"/>
                    <a:pt x="678145" y="-118"/>
                    <a:pt x="684771" y="635"/>
                  </a:cubicBezTo>
                  <a:close/>
                </a:path>
              </a:pathLst>
            </a:custGeom>
            <a:solidFill>
              <a:srgbClr val="7030A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84432361-B756-45C4-94E4-D1E481FC2F5E}"/>
                </a:ext>
              </a:extLst>
            </p:cNvPr>
            <p:cNvGrpSpPr/>
            <p:nvPr/>
          </p:nvGrpSpPr>
          <p:grpSpPr>
            <a:xfrm>
              <a:off x="6893916" y="4221025"/>
              <a:ext cx="728133" cy="1156267"/>
              <a:chOff x="990543" y="1311455"/>
              <a:chExt cx="728133" cy="1156267"/>
            </a:xfrm>
          </p:grpSpPr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E4B2EC12-AC14-4C41-A47E-AA6C6BDDCB2D}"/>
                  </a:ext>
                </a:extLst>
              </p:cNvPr>
              <p:cNvGrpSpPr/>
              <p:nvPr/>
            </p:nvGrpSpPr>
            <p:grpSpPr>
              <a:xfrm rot="634150" flipH="1">
                <a:off x="990543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150" name="グループ化 149">
                  <a:extLst>
                    <a:ext uri="{FF2B5EF4-FFF2-40B4-BE49-F238E27FC236}">
                      <a16:creationId xmlns:a16="http://schemas.microsoft.com/office/drawing/2014/main" id="{1633721A-11A8-4657-9C5F-47852FC66055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155" name="フリーフォーム: 図形 154">
                    <a:extLst>
                      <a:ext uri="{FF2B5EF4-FFF2-40B4-BE49-F238E27FC236}">
                        <a16:creationId xmlns:a16="http://schemas.microsoft.com/office/drawing/2014/main" id="{DBF8D4F0-C1DA-49D9-92E9-AB6BF1905C3F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6" name="フリーフォーム: 図形 155">
                    <a:extLst>
                      <a:ext uri="{FF2B5EF4-FFF2-40B4-BE49-F238E27FC236}">
                        <a16:creationId xmlns:a16="http://schemas.microsoft.com/office/drawing/2014/main" id="{8A4DF223-E113-439C-80DF-D81A5435079F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B310CE27-216A-4894-AA1D-D31D37665326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107875" y="531382"/>
                        <a:pt x="117088" y="451589"/>
                      </a:cubicBezTo>
                      <a:cubicBezTo>
                        <a:pt x="126301" y="371796"/>
                        <a:pt x="193156" y="229787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49" name="四角形: 角を丸くする 18">
                <a:extLst>
                  <a:ext uri="{FF2B5EF4-FFF2-40B4-BE49-F238E27FC236}">
                    <a16:creationId xmlns:a16="http://schemas.microsoft.com/office/drawing/2014/main" id="{4989083E-DB9B-460D-90DD-977F9F6B0279}"/>
                  </a:ext>
                </a:extLst>
              </p:cNvPr>
              <p:cNvSpPr/>
              <p:nvPr/>
            </p:nvSpPr>
            <p:spPr>
              <a:xfrm rot="19800000">
                <a:off x="1513956" y="1601827"/>
                <a:ext cx="204720" cy="116041"/>
              </a:xfrm>
              <a:custGeom>
                <a:avLst/>
                <a:gdLst>
                  <a:gd name="connsiteX0" fmla="*/ 0 w 261082"/>
                  <a:gd name="connsiteY0" fmla="*/ 56363 h 112725"/>
                  <a:gd name="connsiteX1" fmla="*/ 56363 w 261082"/>
                  <a:gd name="connsiteY1" fmla="*/ 0 h 112725"/>
                  <a:gd name="connsiteX2" fmla="*/ 204720 w 261082"/>
                  <a:gd name="connsiteY2" fmla="*/ 0 h 112725"/>
                  <a:gd name="connsiteX3" fmla="*/ 261083 w 261082"/>
                  <a:gd name="connsiteY3" fmla="*/ 56363 h 112725"/>
                  <a:gd name="connsiteX4" fmla="*/ 261082 w 261082"/>
                  <a:gd name="connsiteY4" fmla="*/ 56363 h 112725"/>
                  <a:gd name="connsiteX5" fmla="*/ 204719 w 261082"/>
                  <a:gd name="connsiteY5" fmla="*/ 112726 h 112725"/>
                  <a:gd name="connsiteX6" fmla="*/ 56363 w 261082"/>
                  <a:gd name="connsiteY6" fmla="*/ 112725 h 112725"/>
                  <a:gd name="connsiteX7" fmla="*/ 0 w 261082"/>
                  <a:gd name="connsiteY7" fmla="*/ 56362 h 112725"/>
                  <a:gd name="connsiteX8" fmla="*/ 0 w 261082"/>
                  <a:gd name="connsiteY8" fmla="*/ 56363 h 112725"/>
                  <a:gd name="connsiteX0" fmla="*/ 0 w 261083"/>
                  <a:gd name="connsiteY0" fmla="*/ 56362 h 112726"/>
                  <a:gd name="connsiteX1" fmla="*/ 56363 w 261083"/>
                  <a:gd name="connsiteY1" fmla="*/ 0 h 112726"/>
                  <a:gd name="connsiteX2" fmla="*/ 204720 w 261083"/>
                  <a:gd name="connsiteY2" fmla="*/ 0 h 112726"/>
                  <a:gd name="connsiteX3" fmla="*/ 261083 w 261083"/>
                  <a:gd name="connsiteY3" fmla="*/ 56363 h 112726"/>
                  <a:gd name="connsiteX4" fmla="*/ 261082 w 261083"/>
                  <a:gd name="connsiteY4" fmla="*/ 56363 h 112726"/>
                  <a:gd name="connsiteX5" fmla="*/ 204719 w 261083"/>
                  <a:gd name="connsiteY5" fmla="*/ 112726 h 112726"/>
                  <a:gd name="connsiteX6" fmla="*/ 56363 w 261083"/>
                  <a:gd name="connsiteY6" fmla="*/ 112725 h 112726"/>
                  <a:gd name="connsiteX7" fmla="*/ 0 w 261083"/>
                  <a:gd name="connsiteY7" fmla="*/ 56362 h 112726"/>
                  <a:gd name="connsiteX0" fmla="*/ 0 w 261083"/>
                  <a:gd name="connsiteY0" fmla="*/ 56362 h 147802"/>
                  <a:gd name="connsiteX1" fmla="*/ 56363 w 261083"/>
                  <a:gd name="connsiteY1" fmla="*/ 0 h 147802"/>
                  <a:gd name="connsiteX2" fmla="*/ 204720 w 261083"/>
                  <a:gd name="connsiteY2" fmla="*/ 0 h 147802"/>
                  <a:gd name="connsiteX3" fmla="*/ 261083 w 261083"/>
                  <a:gd name="connsiteY3" fmla="*/ 56363 h 147802"/>
                  <a:gd name="connsiteX4" fmla="*/ 261082 w 261083"/>
                  <a:gd name="connsiteY4" fmla="*/ 56363 h 147802"/>
                  <a:gd name="connsiteX5" fmla="*/ 204719 w 261083"/>
                  <a:gd name="connsiteY5" fmla="*/ 112726 h 147802"/>
                  <a:gd name="connsiteX6" fmla="*/ 56363 w 261083"/>
                  <a:gd name="connsiteY6" fmla="*/ 112725 h 147802"/>
                  <a:gd name="connsiteX7" fmla="*/ 91440 w 261083"/>
                  <a:gd name="connsiteY7" fmla="*/ 147802 h 147802"/>
                  <a:gd name="connsiteX0" fmla="*/ 28500 w 233220"/>
                  <a:gd name="connsiteY0" fmla="*/ 0 h 147802"/>
                  <a:gd name="connsiteX1" fmla="*/ 176857 w 233220"/>
                  <a:gd name="connsiteY1" fmla="*/ 0 h 147802"/>
                  <a:gd name="connsiteX2" fmla="*/ 233220 w 233220"/>
                  <a:gd name="connsiteY2" fmla="*/ 56363 h 147802"/>
                  <a:gd name="connsiteX3" fmla="*/ 233219 w 233220"/>
                  <a:gd name="connsiteY3" fmla="*/ 56363 h 147802"/>
                  <a:gd name="connsiteX4" fmla="*/ 176856 w 233220"/>
                  <a:gd name="connsiteY4" fmla="*/ 112726 h 147802"/>
                  <a:gd name="connsiteX5" fmla="*/ 28500 w 233220"/>
                  <a:gd name="connsiteY5" fmla="*/ 112725 h 147802"/>
                  <a:gd name="connsiteX6" fmla="*/ 63577 w 233220"/>
                  <a:gd name="connsiteY6" fmla="*/ 147802 h 147802"/>
                  <a:gd name="connsiteX0" fmla="*/ 0 w 204720"/>
                  <a:gd name="connsiteY0" fmla="*/ 0 h 112726"/>
                  <a:gd name="connsiteX1" fmla="*/ 148357 w 204720"/>
                  <a:gd name="connsiteY1" fmla="*/ 0 h 112726"/>
                  <a:gd name="connsiteX2" fmla="*/ 204720 w 204720"/>
                  <a:gd name="connsiteY2" fmla="*/ 56363 h 112726"/>
                  <a:gd name="connsiteX3" fmla="*/ 204719 w 204720"/>
                  <a:gd name="connsiteY3" fmla="*/ 56363 h 112726"/>
                  <a:gd name="connsiteX4" fmla="*/ 148356 w 204720"/>
                  <a:gd name="connsiteY4" fmla="*/ 112726 h 112726"/>
                  <a:gd name="connsiteX5" fmla="*/ 0 w 204720"/>
                  <a:gd name="connsiteY5" fmla="*/ 112725 h 112726"/>
                  <a:gd name="connsiteX0" fmla="*/ 51407 w 204720"/>
                  <a:gd name="connsiteY0" fmla="*/ 0 h 116041"/>
                  <a:gd name="connsiteX1" fmla="*/ 148357 w 204720"/>
                  <a:gd name="connsiteY1" fmla="*/ 3315 h 116041"/>
                  <a:gd name="connsiteX2" fmla="*/ 204720 w 204720"/>
                  <a:gd name="connsiteY2" fmla="*/ 59678 h 116041"/>
                  <a:gd name="connsiteX3" fmla="*/ 204719 w 204720"/>
                  <a:gd name="connsiteY3" fmla="*/ 59678 h 116041"/>
                  <a:gd name="connsiteX4" fmla="*/ 148356 w 204720"/>
                  <a:gd name="connsiteY4" fmla="*/ 116041 h 116041"/>
                  <a:gd name="connsiteX5" fmla="*/ 0 w 204720"/>
                  <a:gd name="connsiteY5" fmla="*/ 116040 h 116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720" h="116041">
                    <a:moveTo>
                      <a:pt x="51407" y="0"/>
                    </a:moveTo>
                    <a:lnTo>
                      <a:pt x="148357" y="3315"/>
                    </a:lnTo>
                    <a:cubicBezTo>
                      <a:pt x="179485" y="3315"/>
                      <a:pt x="204720" y="28550"/>
                      <a:pt x="204720" y="59678"/>
                    </a:cubicBezTo>
                    <a:lnTo>
                      <a:pt x="204719" y="59678"/>
                    </a:lnTo>
                    <a:cubicBezTo>
                      <a:pt x="204719" y="90806"/>
                      <a:pt x="179484" y="116041"/>
                      <a:pt x="148356" y="116041"/>
                    </a:cubicBezTo>
                    <a:lnTo>
                      <a:pt x="0" y="1160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6F2B2A87-B82B-4AA0-89D7-A32F055964DA}"/>
                </a:ext>
              </a:extLst>
            </p:cNvPr>
            <p:cNvGrpSpPr/>
            <p:nvPr/>
          </p:nvGrpSpPr>
          <p:grpSpPr>
            <a:xfrm flipH="1">
              <a:off x="8175682" y="4221025"/>
              <a:ext cx="728133" cy="1156267"/>
              <a:chOff x="990543" y="1311455"/>
              <a:chExt cx="728133" cy="1156267"/>
            </a:xfrm>
          </p:grpSpPr>
          <p:grpSp>
            <p:nvGrpSpPr>
              <p:cNvPr id="158" name="グループ化 157">
                <a:extLst>
                  <a:ext uri="{FF2B5EF4-FFF2-40B4-BE49-F238E27FC236}">
                    <a16:creationId xmlns:a16="http://schemas.microsoft.com/office/drawing/2014/main" id="{7B56BC35-B7AD-4C9F-9599-9029D77F2ABC}"/>
                  </a:ext>
                </a:extLst>
              </p:cNvPr>
              <p:cNvGrpSpPr/>
              <p:nvPr/>
            </p:nvGrpSpPr>
            <p:grpSpPr>
              <a:xfrm rot="634150" flipH="1">
                <a:off x="990543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160" name="グループ化 159">
                  <a:extLst>
                    <a:ext uri="{FF2B5EF4-FFF2-40B4-BE49-F238E27FC236}">
                      <a16:creationId xmlns:a16="http://schemas.microsoft.com/office/drawing/2014/main" id="{278C0561-554E-4F32-9457-B17B371F1F07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162" name="フリーフォーム: 図形 161">
                    <a:extLst>
                      <a:ext uri="{FF2B5EF4-FFF2-40B4-BE49-F238E27FC236}">
                        <a16:creationId xmlns:a16="http://schemas.microsoft.com/office/drawing/2014/main" id="{C3E4AC85-6723-4F21-BB1E-AF8D5185071B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3" name="フリーフォーム: 図形 162">
                    <a:extLst>
                      <a:ext uri="{FF2B5EF4-FFF2-40B4-BE49-F238E27FC236}">
                        <a16:creationId xmlns:a16="http://schemas.microsoft.com/office/drawing/2014/main" id="{299E6A6F-964A-4A00-A114-DF6B94D232D5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E7C59950-ED7F-4454-AE01-B05DE9B933F6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107875" y="531382"/>
                        <a:pt x="117088" y="451589"/>
                      </a:cubicBezTo>
                      <a:cubicBezTo>
                        <a:pt x="126301" y="371796"/>
                        <a:pt x="193156" y="229787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59" name="四角形: 角を丸くする 18">
                <a:extLst>
                  <a:ext uri="{FF2B5EF4-FFF2-40B4-BE49-F238E27FC236}">
                    <a16:creationId xmlns:a16="http://schemas.microsoft.com/office/drawing/2014/main" id="{8CBD7569-3DD6-4C42-9CE1-EA6928773784}"/>
                  </a:ext>
                </a:extLst>
              </p:cNvPr>
              <p:cNvSpPr/>
              <p:nvPr/>
            </p:nvSpPr>
            <p:spPr>
              <a:xfrm rot="19800000">
                <a:off x="1513956" y="1601827"/>
                <a:ext cx="204720" cy="116041"/>
              </a:xfrm>
              <a:custGeom>
                <a:avLst/>
                <a:gdLst>
                  <a:gd name="connsiteX0" fmla="*/ 0 w 261082"/>
                  <a:gd name="connsiteY0" fmla="*/ 56363 h 112725"/>
                  <a:gd name="connsiteX1" fmla="*/ 56363 w 261082"/>
                  <a:gd name="connsiteY1" fmla="*/ 0 h 112725"/>
                  <a:gd name="connsiteX2" fmla="*/ 204720 w 261082"/>
                  <a:gd name="connsiteY2" fmla="*/ 0 h 112725"/>
                  <a:gd name="connsiteX3" fmla="*/ 261083 w 261082"/>
                  <a:gd name="connsiteY3" fmla="*/ 56363 h 112725"/>
                  <a:gd name="connsiteX4" fmla="*/ 261082 w 261082"/>
                  <a:gd name="connsiteY4" fmla="*/ 56363 h 112725"/>
                  <a:gd name="connsiteX5" fmla="*/ 204719 w 261082"/>
                  <a:gd name="connsiteY5" fmla="*/ 112726 h 112725"/>
                  <a:gd name="connsiteX6" fmla="*/ 56363 w 261082"/>
                  <a:gd name="connsiteY6" fmla="*/ 112725 h 112725"/>
                  <a:gd name="connsiteX7" fmla="*/ 0 w 261082"/>
                  <a:gd name="connsiteY7" fmla="*/ 56362 h 112725"/>
                  <a:gd name="connsiteX8" fmla="*/ 0 w 261082"/>
                  <a:gd name="connsiteY8" fmla="*/ 56363 h 112725"/>
                  <a:gd name="connsiteX0" fmla="*/ 0 w 261083"/>
                  <a:gd name="connsiteY0" fmla="*/ 56362 h 112726"/>
                  <a:gd name="connsiteX1" fmla="*/ 56363 w 261083"/>
                  <a:gd name="connsiteY1" fmla="*/ 0 h 112726"/>
                  <a:gd name="connsiteX2" fmla="*/ 204720 w 261083"/>
                  <a:gd name="connsiteY2" fmla="*/ 0 h 112726"/>
                  <a:gd name="connsiteX3" fmla="*/ 261083 w 261083"/>
                  <a:gd name="connsiteY3" fmla="*/ 56363 h 112726"/>
                  <a:gd name="connsiteX4" fmla="*/ 261082 w 261083"/>
                  <a:gd name="connsiteY4" fmla="*/ 56363 h 112726"/>
                  <a:gd name="connsiteX5" fmla="*/ 204719 w 261083"/>
                  <a:gd name="connsiteY5" fmla="*/ 112726 h 112726"/>
                  <a:gd name="connsiteX6" fmla="*/ 56363 w 261083"/>
                  <a:gd name="connsiteY6" fmla="*/ 112725 h 112726"/>
                  <a:gd name="connsiteX7" fmla="*/ 0 w 261083"/>
                  <a:gd name="connsiteY7" fmla="*/ 56362 h 112726"/>
                  <a:gd name="connsiteX0" fmla="*/ 0 w 261083"/>
                  <a:gd name="connsiteY0" fmla="*/ 56362 h 147802"/>
                  <a:gd name="connsiteX1" fmla="*/ 56363 w 261083"/>
                  <a:gd name="connsiteY1" fmla="*/ 0 h 147802"/>
                  <a:gd name="connsiteX2" fmla="*/ 204720 w 261083"/>
                  <a:gd name="connsiteY2" fmla="*/ 0 h 147802"/>
                  <a:gd name="connsiteX3" fmla="*/ 261083 w 261083"/>
                  <a:gd name="connsiteY3" fmla="*/ 56363 h 147802"/>
                  <a:gd name="connsiteX4" fmla="*/ 261082 w 261083"/>
                  <a:gd name="connsiteY4" fmla="*/ 56363 h 147802"/>
                  <a:gd name="connsiteX5" fmla="*/ 204719 w 261083"/>
                  <a:gd name="connsiteY5" fmla="*/ 112726 h 147802"/>
                  <a:gd name="connsiteX6" fmla="*/ 56363 w 261083"/>
                  <a:gd name="connsiteY6" fmla="*/ 112725 h 147802"/>
                  <a:gd name="connsiteX7" fmla="*/ 91440 w 261083"/>
                  <a:gd name="connsiteY7" fmla="*/ 147802 h 147802"/>
                  <a:gd name="connsiteX0" fmla="*/ 28500 w 233220"/>
                  <a:gd name="connsiteY0" fmla="*/ 0 h 147802"/>
                  <a:gd name="connsiteX1" fmla="*/ 176857 w 233220"/>
                  <a:gd name="connsiteY1" fmla="*/ 0 h 147802"/>
                  <a:gd name="connsiteX2" fmla="*/ 233220 w 233220"/>
                  <a:gd name="connsiteY2" fmla="*/ 56363 h 147802"/>
                  <a:gd name="connsiteX3" fmla="*/ 233219 w 233220"/>
                  <a:gd name="connsiteY3" fmla="*/ 56363 h 147802"/>
                  <a:gd name="connsiteX4" fmla="*/ 176856 w 233220"/>
                  <a:gd name="connsiteY4" fmla="*/ 112726 h 147802"/>
                  <a:gd name="connsiteX5" fmla="*/ 28500 w 233220"/>
                  <a:gd name="connsiteY5" fmla="*/ 112725 h 147802"/>
                  <a:gd name="connsiteX6" fmla="*/ 63577 w 233220"/>
                  <a:gd name="connsiteY6" fmla="*/ 147802 h 147802"/>
                  <a:gd name="connsiteX0" fmla="*/ 0 w 204720"/>
                  <a:gd name="connsiteY0" fmla="*/ 0 h 112726"/>
                  <a:gd name="connsiteX1" fmla="*/ 148357 w 204720"/>
                  <a:gd name="connsiteY1" fmla="*/ 0 h 112726"/>
                  <a:gd name="connsiteX2" fmla="*/ 204720 w 204720"/>
                  <a:gd name="connsiteY2" fmla="*/ 56363 h 112726"/>
                  <a:gd name="connsiteX3" fmla="*/ 204719 w 204720"/>
                  <a:gd name="connsiteY3" fmla="*/ 56363 h 112726"/>
                  <a:gd name="connsiteX4" fmla="*/ 148356 w 204720"/>
                  <a:gd name="connsiteY4" fmla="*/ 112726 h 112726"/>
                  <a:gd name="connsiteX5" fmla="*/ 0 w 204720"/>
                  <a:gd name="connsiteY5" fmla="*/ 112725 h 112726"/>
                  <a:gd name="connsiteX0" fmla="*/ 51407 w 204720"/>
                  <a:gd name="connsiteY0" fmla="*/ 0 h 116041"/>
                  <a:gd name="connsiteX1" fmla="*/ 148357 w 204720"/>
                  <a:gd name="connsiteY1" fmla="*/ 3315 h 116041"/>
                  <a:gd name="connsiteX2" fmla="*/ 204720 w 204720"/>
                  <a:gd name="connsiteY2" fmla="*/ 59678 h 116041"/>
                  <a:gd name="connsiteX3" fmla="*/ 204719 w 204720"/>
                  <a:gd name="connsiteY3" fmla="*/ 59678 h 116041"/>
                  <a:gd name="connsiteX4" fmla="*/ 148356 w 204720"/>
                  <a:gd name="connsiteY4" fmla="*/ 116041 h 116041"/>
                  <a:gd name="connsiteX5" fmla="*/ 0 w 204720"/>
                  <a:gd name="connsiteY5" fmla="*/ 116040 h 116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720" h="116041">
                    <a:moveTo>
                      <a:pt x="51407" y="0"/>
                    </a:moveTo>
                    <a:lnTo>
                      <a:pt x="148357" y="3315"/>
                    </a:lnTo>
                    <a:cubicBezTo>
                      <a:pt x="179485" y="3315"/>
                      <a:pt x="204720" y="28550"/>
                      <a:pt x="204720" y="59678"/>
                    </a:cubicBezTo>
                    <a:lnTo>
                      <a:pt x="204719" y="59678"/>
                    </a:lnTo>
                    <a:cubicBezTo>
                      <a:pt x="204719" y="90806"/>
                      <a:pt x="179484" y="116041"/>
                      <a:pt x="148356" y="116041"/>
                    </a:cubicBezTo>
                    <a:lnTo>
                      <a:pt x="0" y="1160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0CC2BF79-86B1-456F-A021-8DDBCA374A5D}"/>
                </a:ext>
              </a:extLst>
            </p:cNvPr>
            <p:cNvSpPr/>
            <p:nvPr/>
          </p:nvSpPr>
          <p:spPr>
            <a:xfrm rot="3600000">
              <a:off x="8123921" y="4801263"/>
              <a:ext cx="816717" cy="826528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6717" h="826528">
                  <a:moveTo>
                    <a:pt x="443772" y="826528"/>
                  </a:moveTo>
                  <a:lnTo>
                    <a:pt x="471695" y="296500"/>
                  </a:lnTo>
                  <a:lnTo>
                    <a:pt x="43314" y="378244"/>
                  </a:lnTo>
                  <a:lnTo>
                    <a:pt x="0" y="119223"/>
                  </a:lnTo>
                  <a:cubicBezTo>
                    <a:pt x="220220" y="80125"/>
                    <a:pt x="593326" y="-14668"/>
                    <a:pt x="660660" y="1930"/>
                  </a:cubicBezTo>
                  <a:cubicBezTo>
                    <a:pt x="727994" y="18528"/>
                    <a:pt x="770780" y="64949"/>
                    <a:pt x="778556" y="102155"/>
                  </a:cubicBezTo>
                  <a:cubicBezTo>
                    <a:pt x="786332" y="139361"/>
                    <a:pt x="803997" y="585070"/>
                    <a:pt x="816717" y="826528"/>
                  </a:cubicBezTo>
                </a:path>
              </a:pathLst>
            </a:custGeom>
            <a:pattFill prst="trellis">
              <a:fgClr>
                <a:srgbClr val="00206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8B77D9BA-82C3-463E-A17A-2366500E88FD}"/>
                </a:ext>
              </a:extLst>
            </p:cNvPr>
            <p:cNvSpPr/>
            <p:nvPr/>
          </p:nvSpPr>
          <p:spPr>
            <a:xfrm rot="18000000" flipH="1">
              <a:off x="6857093" y="4801263"/>
              <a:ext cx="816717" cy="826528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6717" h="826528">
                  <a:moveTo>
                    <a:pt x="443772" y="826528"/>
                  </a:moveTo>
                  <a:lnTo>
                    <a:pt x="471695" y="296500"/>
                  </a:lnTo>
                  <a:lnTo>
                    <a:pt x="43314" y="378244"/>
                  </a:lnTo>
                  <a:lnTo>
                    <a:pt x="0" y="119223"/>
                  </a:lnTo>
                  <a:cubicBezTo>
                    <a:pt x="220220" y="80125"/>
                    <a:pt x="593326" y="-14668"/>
                    <a:pt x="660660" y="1930"/>
                  </a:cubicBezTo>
                  <a:cubicBezTo>
                    <a:pt x="727994" y="18528"/>
                    <a:pt x="770780" y="64949"/>
                    <a:pt x="778556" y="102155"/>
                  </a:cubicBezTo>
                  <a:cubicBezTo>
                    <a:pt x="786332" y="139361"/>
                    <a:pt x="803997" y="585070"/>
                    <a:pt x="816717" y="826528"/>
                  </a:cubicBezTo>
                </a:path>
              </a:pathLst>
            </a:custGeom>
            <a:pattFill prst="trellis">
              <a:fgClr>
                <a:srgbClr val="00206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66" name="グループ化 165">
            <a:extLst>
              <a:ext uri="{FF2B5EF4-FFF2-40B4-BE49-F238E27FC236}">
                <a16:creationId xmlns:a16="http://schemas.microsoft.com/office/drawing/2014/main" id="{4387C5B9-35FC-4739-BC54-EE16FE7176AF}"/>
              </a:ext>
            </a:extLst>
          </p:cNvPr>
          <p:cNvGrpSpPr/>
          <p:nvPr/>
        </p:nvGrpSpPr>
        <p:grpSpPr>
          <a:xfrm>
            <a:off x="1616180" y="1282530"/>
            <a:ext cx="842284" cy="1090645"/>
            <a:chOff x="1566452" y="1049625"/>
            <a:chExt cx="842284" cy="1090645"/>
          </a:xfrm>
        </p:grpSpPr>
        <p:sp>
          <p:nvSpPr>
            <p:cNvPr id="167" name="楕円 22">
              <a:extLst>
                <a:ext uri="{FF2B5EF4-FFF2-40B4-BE49-F238E27FC236}">
                  <a16:creationId xmlns:a16="http://schemas.microsoft.com/office/drawing/2014/main" id="{A1FE8BBF-751C-41A0-9124-30CBF396DE0F}"/>
                </a:ext>
              </a:extLst>
            </p:cNvPr>
            <p:cNvSpPr/>
            <p:nvPr/>
          </p:nvSpPr>
          <p:spPr>
            <a:xfrm>
              <a:off x="1994768" y="150493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楕円 22">
              <a:extLst>
                <a:ext uri="{FF2B5EF4-FFF2-40B4-BE49-F238E27FC236}">
                  <a16:creationId xmlns:a16="http://schemas.microsoft.com/office/drawing/2014/main" id="{BD940B19-58EB-483B-94EC-775EAB98A755}"/>
                </a:ext>
              </a:extLst>
            </p:cNvPr>
            <p:cNvSpPr/>
            <p:nvPr/>
          </p:nvSpPr>
          <p:spPr>
            <a:xfrm>
              <a:off x="1566452" y="197355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楕円 22">
              <a:extLst>
                <a:ext uri="{FF2B5EF4-FFF2-40B4-BE49-F238E27FC236}">
                  <a16:creationId xmlns:a16="http://schemas.microsoft.com/office/drawing/2014/main" id="{6AFD98F2-14C2-42D2-930A-B57FAC5D5FCB}"/>
                </a:ext>
              </a:extLst>
            </p:cNvPr>
            <p:cNvSpPr/>
            <p:nvPr/>
          </p:nvSpPr>
          <p:spPr>
            <a:xfrm>
              <a:off x="1652177" y="1049625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楕円 22">
              <a:extLst>
                <a:ext uri="{FF2B5EF4-FFF2-40B4-BE49-F238E27FC236}">
                  <a16:creationId xmlns:a16="http://schemas.microsoft.com/office/drawing/2014/main" id="{430B770C-D1F1-42F2-A86A-633B6B286090}"/>
                </a:ext>
              </a:extLst>
            </p:cNvPr>
            <p:cNvSpPr/>
            <p:nvPr/>
          </p:nvSpPr>
          <p:spPr>
            <a:xfrm>
              <a:off x="2260688" y="1859669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楕円 22">
              <a:extLst>
                <a:ext uri="{FF2B5EF4-FFF2-40B4-BE49-F238E27FC236}">
                  <a16:creationId xmlns:a16="http://schemas.microsoft.com/office/drawing/2014/main" id="{1F41BDE2-8A3D-439A-9C04-19D39E47C6BE}"/>
                </a:ext>
              </a:extLst>
            </p:cNvPr>
            <p:cNvSpPr/>
            <p:nvPr/>
          </p:nvSpPr>
          <p:spPr>
            <a:xfrm>
              <a:off x="2298788" y="1335794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5" name="グループ化 174">
            <a:extLst>
              <a:ext uri="{FF2B5EF4-FFF2-40B4-BE49-F238E27FC236}">
                <a16:creationId xmlns:a16="http://schemas.microsoft.com/office/drawing/2014/main" id="{AD3C17C4-7363-49BC-B38C-0A7E49A140E7}"/>
              </a:ext>
            </a:extLst>
          </p:cNvPr>
          <p:cNvGrpSpPr/>
          <p:nvPr/>
        </p:nvGrpSpPr>
        <p:grpSpPr>
          <a:xfrm>
            <a:off x="4670530" y="1282530"/>
            <a:ext cx="842284" cy="1090645"/>
            <a:chOff x="1566452" y="1049625"/>
            <a:chExt cx="842284" cy="1090645"/>
          </a:xfrm>
        </p:grpSpPr>
        <p:sp>
          <p:nvSpPr>
            <p:cNvPr id="176" name="楕円 22">
              <a:extLst>
                <a:ext uri="{FF2B5EF4-FFF2-40B4-BE49-F238E27FC236}">
                  <a16:creationId xmlns:a16="http://schemas.microsoft.com/office/drawing/2014/main" id="{CC2C4FA6-ED5D-4CBA-B1E1-74890C94C21E}"/>
                </a:ext>
              </a:extLst>
            </p:cNvPr>
            <p:cNvSpPr/>
            <p:nvPr/>
          </p:nvSpPr>
          <p:spPr>
            <a:xfrm>
              <a:off x="1994768" y="150493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楕円 22">
              <a:extLst>
                <a:ext uri="{FF2B5EF4-FFF2-40B4-BE49-F238E27FC236}">
                  <a16:creationId xmlns:a16="http://schemas.microsoft.com/office/drawing/2014/main" id="{F810468A-7E99-4775-BB30-682E68847108}"/>
                </a:ext>
              </a:extLst>
            </p:cNvPr>
            <p:cNvSpPr/>
            <p:nvPr/>
          </p:nvSpPr>
          <p:spPr>
            <a:xfrm>
              <a:off x="1566452" y="197355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楕円 22">
              <a:extLst>
                <a:ext uri="{FF2B5EF4-FFF2-40B4-BE49-F238E27FC236}">
                  <a16:creationId xmlns:a16="http://schemas.microsoft.com/office/drawing/2014/main" id="{06716E7C-B3FE-4C68-B67B-F9362768B3C5}"/>
                </a:ext>
              </a:extLst>
            </p:cNvPr>
            <p:cNvSpPr/>
            <p:nvPr/>
          </p:nvSpPr>
          <p:spPr>
            <a:xfrm>
              <a:off x="1652177" y="1049625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楕円 22">
              <a:extLst>
                <a:ext uri="{FF2B5EF4-FFF2-40B4-BE49-F238E27FC236}">
                  <a16:creationId xmlns:a16="http://schemas.microsoft.com/office/drawing/2014/main" id="{3C9C70D4-5790-4510-A07F-7F2E44CF1512}"/>
                </a:ext>
              </a:extLst>
            </p:cNvPr>
            <p:cNvSpPr/>
            <p:nvPr/>
          </p:nvSpPr>
          <p:spPr>
            <a:xfrm>
              <a:off x="2260688" y="1859669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楕円 22">
              <a:extLst>
                <a:ext uri="{FF2B5EF4-FFF2-40B4-BE49-F238E27FC236}">
                  <a16:creationId xmlns:a16="http://schemas.microsoft.com/office/drawing/2014/main" id="{A2075D37-2337-45A7-9FA6-548C3969011C}"/>
                </a:ext>
              </a:extLst>
            </p:cNvPr>
            <p:cNvSpPr/>
            <p:nvPr/>
          </p:nvSpPr>
          <p:spPr>
            <a:xfrm>
              <a:off x="2298788" y="1335794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7DCF5853-9978-462B-991B-91DFE0941961}"/>
              </a:ext>
            </a:extLst>
          </p:cNvPr>
          <p:cNvGrpSpPr/>
          <p:nvPr/>
        </p:nvGrpSpPr>
        <p:grpSpPr>
          <a:xfrm>
            <a:off x="7534380" y="1282530"/>
            <a:ext cx="842284" cy="1090645"/>
            <a:chOff x="1566452" y="1049625"/>
            <a:chExt cx="842284" cy="1090645"/>
          </a:xfrm>
        </p:grpSpPr>
        <p:sp>
          <p:nvSpPr>
            <p:cNvPr id="188" name="楕円 22">
              <a:extLst>
                <a:ext uri="{FF2B5EF4-FFF2-40B4-BE49-F238E27FC236}">
                  <a16:creationId xmlns:a16="http://schemas.microsoft.com/office/drawing/2014/main" id="{64FE0791-3A1C-429A-9D64-E19CD85E7F33}"/>
                </a:ext>
              </a:extLst>
            </p:cNvPr>
            <p:cNvSpPr/>
            <p:nvPr/>
          </p:nvSpPr>
          <p:spPr>
            <a:xfrm>
              <a:off x="1994768" y="150493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楕円 22">
              <a:extLst>
                <a:ext uri="{FF2B5EF4-FFF2-40B4-BE49-F238E27FC236}">
                  <a16:creationId xmlns:a16="http://schemas.microsoft.com/office/drawing/2014/main" id="{29DDA919-0A4D-4F47-B0B1-1C378955696A}"/>
                </a:ext>
              </a:extLst>
            </p:cNvPr>
            <p:cNvSpPr/>
            <p:nvPr/>
          </p:nvSpPr>
          <p:spPr>
            <a:xfrm>
              <a:off x="1566452" y="197355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楕円 22">
              <a:extLst>
                <a:ext uri="{FF2B5EF4-FFF2-40B4-BE49-F238E27FC236}">
                  <a16:creationId xmlns:a16="http://schemas.microsoft.com/office/drawing/2014/main" id="{0C37A1F3-45D5-4314-AFF2-86E395BC50FF}"/>
                </a:ext>
              </a:extLst>
            </p:cNvPr>
            <p:cNvSpPr/>
            <p:nvPr/>
          </p:nvSpPr>
          <p:spPr>
            <a:xfrm>
              <a:off x="1652177" y="1049625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楕円 22">
              <a:extLst>
                <a:ext uri="{FF2B5EF4-FFF2-40B4-BE49-F238E27FC236}">
                  <a16:creationId xmlns:a16="http://schemas.microsoft.com/office/drawing/2014/main" id="{38124162-DA1C-4E77-A976-61980F543088}"/>
                </a:ext>
              </a:extLst>
            </p:cNvPr>
            <p:cNvSpPr/>
            <p:nvPr/>
          </p:nvSpPr>
          <p:spPr>
            <a:xfrm>
              <a:off x="2260688" y="1859669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楕円 22">
              <a:extLst>
                <a:ext uri="{FF2B5EF4-FFF2-40B4-BE49-F238E27FC236}">
                  <a16:creationId xmlns:a16="http://schemas.microsoft.com/office/drawing/2014/main" id="{DE5826AE-7C68-486D-8ED6-5D647B6A2946}"/>
                </a:ext>
              </a:extLst>
            </p:cNvPr>
            <p:cNvSpPr/>
            <p:nvPr/>
          </p:nvSpPr>
          <p:spPr>
            <a:xfrm>
              <a:off x="2298788" y="1335794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3" name="グループ化 192">
            <a:extLst>
              <a:ext uri="{FF2B5EF4-FFF2-40B4-BE49-F238E27FC236}">
                <a16:creationId xmlns:a16="http://schemas.microsoft.com/office/drawing/2014/main" id="{06485803-601D-4D5A-A403-000192FABC8B}"/>
              </a:ext>
            </a:extLst>
          </p:cNvPr>
          <p:cNvGrpSpPr/>
          <p:nvPr/>
        </p:nvGrpSpPr>
        <p:grpSpPr>
          <a:xfrm>
            <a:off x="1616180" y="4215221"/>
            <a:ext cx="842284" cy="1090645"/>
            <a:chOff x="1566452" y="1049625"/>
            <a:chExt cx="842284" cy="1090645"/>
          </a:xfrm>
        </p:grpSpPr>
        <p:sp>
          <p:nvSpPr>
            <p:cNvPr id="194" name="楕円 22">
              <a:extLst>
                <a:ext uri="{FF2B5EF4-FFF2-40B4-BE49-F238E27FC236}">
                  <a16:creationId xmlns:a16="http://schemas.microsoft.com/office/drawing/2014/main" id="{CE6C674B-D6B3-48D3-8D27-92E6CA5D3A15}"/>
                </a:ext>
              </a:extLst>
            </p:cNvPr>
            <p:cNvSpPr/>
            <p:nvPr/>
          </p:nvSpPr>
          <p:spPr>
            <a:xfrm>
              <a:off x="1994768" y="150493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楕円 22">
              <a:extLst>
                <a:ext uri="{FF2B5EF4-FFF2-40B4-BE49-F238E27FC236}">
                  <a16:creationId xmlns:a16="http://schemas.microsoft.com/office/drawing/2014/main" id="{AD8E31E2-DA24-4522-B2E2-7D9DDF7FDDB5}"/>
                </a:ext>
              </a:extLst>
            </p:cNvPr>
            <p:cNvSpPr/>
            <p:nvPr/>
          </p:nvSpPr>
          <p:spPr>
            <a:xfrm>
              <a:off x="1566452" y="197355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楕円 22">
              <a:extLst>
                <a:ext uri="{FF2B5EF4-FFF2-40B4-BE49-F238E27FC236}">
                  <a16:creationId xmlns:a16="http://schemas.microsoft.com/office/drawing/2014/main" id="{7D0CB102-A7CB-4698-AEB4-8210CE616A43}"/>
                </a:ext>
              </a:extLst>
            </p:cNvPr>
            <p:cNvSpPr/>
            <p:nvPr/>
          </p:nvSpPr>
          <p:spPr>
            <a:xfrm>
              <a:off x="1652177" y="1049625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楕円 22">
              <a:extLst>
                <a:ext uri="{FF2B5EF4-FFF2-40B4-BE49-F238E27FC236}">
                  <a16:creationId xmlns:a16="http://schemas.microsoft.com/office/drawing/2014/main" id="{E143BD43-9901-4A84-AD18-8EA212A90FD2}"/>
                </a:ext>
              </a:extLst>
            </p:cNvPr>
            <p:cNvSpPr/>
            <p:nvPr/>
          </p:nvSpPr>
          <p:spPr>
            <a:xfrm>
              <a:off x="2260688" y="1859669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楕円 22">
              <a:extLst>
                <a:ext uri="{FF2B5EF4-FFF2-40B4-BE49-F238E27FC236}">
                  <a16:creationId xmlns:a16="http://schemas.microsoft.com/office/drawing/2014/main" id="{369C5085-F599-4B52-AAD9-E2D2427A070D}"/>
                </a:ext>
              </a:extLst>
            </p:cNvPr>
            <p:cNvSpPr/>
            <p:nvPr/>
          </p:nvSpPr>
          <p:spPr>
            <a:xfrm>
              <a:off x="2298788" y="1335794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C742FEB8-5004-4C70-8077-C03B644F030C}"/>
              </a:ext>
            </a:extLst>
          </p:cNvPr>
          <p:cNvGrpSpPr/>
          <p:nvPr/>
        </p:nvGrpSpPr>
        <p:grpSpPr>
          <a:xfrm>
            <a:off x="4670530" y="4215221"/>
            <a:ext cx="842284" cy="1090645"/>
            <a:chOff x="1566452" y="1049625"/>
            <a:chExt cx="842284" cy="1090645"/>
          </a:xfrm>
        </p:grpSpPr>
        <p:sp>
          <p:nvSpPr>
            <p:cNvPr id="201" name="楕円 22">
              <a:extLst>
                <a:ext uri="{FF2B5EF4-FFF2-40B4-BE49-F238E27FC236}">
                  <a16:creationId xmlns:a16="http://schemas.microsoft.com/office/drawing/2014/main" id="{ED69187F-6429-4949-A785-9EFDEC799CA3}"/>
                </a:ext>
              </a:extLst>
            </p:cNvPr>
            <p:cNvSpPr/>
            <p:nvPr/>
          </p:nvSpPr>
          <p:spPr>
            <a:xfrm>
              <a:off x="1994768" y="150493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楕円 22">
              <a:extLst>
                <a:ext uri="{FF2B5EF4-FFF2-40B4-BE49-F238E27FC236}">
                  <a16:creationId xmlns:a16="http://schemas.microsoft.com/office/drawing/2014/main" id="{D7C1FFBD-0725-4B88-BDF9-3FC0839F90D8}"/>
                </a:ext>
              </a:extLst>
            </p:cNvPr>
            <p:cNvSpPr/>
            <p:nvPr/>
          </p:nvSpPr>
          <p:spPr>
            <a:xfrm>
              <a:off x="1566452" y="197355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楕円 22">
              <a:extLst>
                <a:ext uri="{FF2B5EF4-FFF2-40B4-BE49-F238E27FC236}">
                  <a16:creationId xmlns:a16="http://schemas.microsoft.com/office/drawing/2014/main" id="{72B4B2CE-593B-42AE-BE47-A7FB573A6801}"/>
                </a:ext>
              </a:extLst>
            </p:cNvPr>
            <p:cNvSpPr/>
            <p:nvPr/>
          </p:nvSpPr>
          <p:spPr>
            <a:xfrm>
              <a:off x="1652177" y="1049625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楕円 22">
              <a:extLst>
                <a:ext uri="{FF2B5EF4-FFF2-40B4-BE49-F238E27FC236}">
                  <a16:creationId xmlns:a16="http://schemas.microsoft.com/office/drawing/2014/main" id="{D8801FD9-192E-491A-9AB9-2D2CADA5DA93}"/>
                </a:ext>
              </a:extLst>
            </p:cNvPr>
            <p:cNvSpPr/>
            <p:nvPr/>
          </p:nvSpPr>
          <p:spPr>
            <a:xfrm>
              <a:off x="2260688" y="1859669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楕円 22">
              <a:extLst>
                <a:ext uri="{FF2B5EF4-FFF2-40B4-BE49-F238E27FC236}">
                  <a16:creationId xmlns:a16="http://schemas.microsoft.com/office/drawing/2014/main" id="{A13591BE-C69F-4165-8E10-49EA049546EB}"/>
                </a:ext>
              </a:extLst>
            </p:cNvPr>
            <p:cNvSpPr/>
            <p:nvPr/>
          </p:nvSpPr>
          <p:spPr>
            <a:xfrm>
              <a:off x="2298788" y="1335794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9" name="グループ化 208">
            <a:extLst>
              <a:ext uri="{FF2B5EF4-FFF2-40B4-BE49-F238E27FC236}">
                <a16:creationId xmlns:a16="http://schemas.microsoft.com/office/drawing/2014/main" id="{8B871E4C-C33A-4004-B61F-46A6FC7DA153}"/>
              </a:ext>
            </a:extLst>
          </p:cNvPr>
          <p:cNvGrpSpPr/>
          <p:nvPr/>
        </p:nvGrpSpPr>
        <p:grpSpPr>
          <a:xfrm>
            <a:off x="7534380" y="4215221"/>
            <a:ext cx="842284" cy="1090645"/>
            <a:chOff x="1566452" y="1049625"/>
            <a:chExt cx="842284" cy="1090645"/>
          </a:xfrm>
        </p:grpSpPr>
        <p:sp>
          <p:nvSpPr>
            <p:cNvPr id="212" name="楕円 22">
              <a:extLst>
                <a:ext uri="{FF2B5EF4-FFF2-40B4-BE49-F238E27FC236}">
                  <a16:creationId xmlns:a16="http://schemas.microsoft.com/office/drawing/2014/main" id="{8DFE90F3-824F-4C3A-8A45-3FD82422ACA7}"/>
                </a:ext>
              </a:extLst>
            </p:cNvPr>
            <p:cNvSpPr/>
            <p:nvPr/>
          </p:nvSpPr>
          <p:spPr>
            <a:xfrm>
              <a:off x="1994768" y="150493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楕円 22">
              <a:extLst>
                <a:ext uri="{FF2B5EF4-FFF2-40B4-BE49-F238E27FC236}">
                  <a16:creationId xmlns:a16="http://schemas.microsoft.com/office/drawing/2014/main" id="{88D5F810-F8C6-4482-8369-326CB55F18E9}"/>
                </a:ext>
              </a:extLst>
            </p:cNvPr>
            <p:cNvSpPr/>
            <p:nvPr/>
          </p:nvSpPr>
          <p:spPr>
            <a:xfrm>
              <a:off x="1566452" y="197355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楕円 22">
              <a:extLst>
                <a:ext uri="{FF2B5EF4-FFF2-40B4-BE49-F238E27FC236}">
                  <a16:creationId xmlns:a16="http://schemas.microsoft.com/office/drawing/2014/main" id="{A2F8C1BF-D961-4F0E-84D7-4653A6B8C7DE}"/>
                </a:ext>
              </a:extLst>
            </p:cNvPr>
            <p:cNvSpPr/>
            <p:nvPr/>
          </p:nvSpPr>
          <p:spPr>
            <a:xfrm>
              <a:off x="1652177" y="1049625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楕円 22">
              <a:extLst>
                <a:ext uri="{FF2B5EF4-FFF2-40B4-BE49-F238E27FC236}">
                  <a16:creationId xmlns:a16="http://schemas.microsoft.com/office/drawing/2014/main" id="{E2D7B6F6-BE78-4335-A513-DDE666B64D7A}"/>
                </a:ext>
              </a:extLst>
            </p:cNvPr>
            <p:cNvSpPr/>
            <p:nvPr/>
          </p:nvSpPr>
          <p:spPr>
            <a:xfrm>
              <a:off x="2260688" y="1859669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楕円 22">
              <a:extLst>
                <a:ext uri="{FF2B5EF4-FFF2-40B4-BE49-F238E27FC236}">
                  <a16:creationId xmlns:a16="http://schemas.microsoft.com/office/drawing/2014/main" id="{D87733A6-6C6F-4E73-9002-CD94A6955E93}"/>
                </a:ext>
              </a:extLst>
            </p:cNvPr>
            <p:cNvSpPr/>
            <p:nvPr/>
          </p:nvSpPr>
          <p:spPr>
            <a:xfrm>
              <a:off x="2298788" y="1335794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793751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CB36689-1B1D-48DE-9E13-48CC8205AF53}"/>
              </a:ext>
            </a:extLst>
          </p:cNvPr>
          <p:cNvGrpSpPr/>
          <p:nvPr/>
        </p:nvGrpSpPr>
        <p:grpSpPr>
          <a:xfrm>
            <a:off x="948815" y="1152474"/>
            <a:ext cx="2144217" cy="2379798"/>
            <a:chOff x="948815" y="1152474"/>
            <a:chExt cx="2144217" cy="2379798"/>
          </a:xfrm>
        </p:grpSpPr>
        <p:sp>
          <p:nvSpPr>
            <p:cNvPr id="43" name="円/楕円 177">
              <a:extLst>
                <a:ext uri="{FF2B5EF4-FFF2-40B4-BE49-F238E27FC236}">
                  <a16:creationId xmlns:a16="http://schemas.microsoft.com/office/drawing/2014/main" id="{E3D30D9A-8313-4264-8299-4E7FE878F419}"/>
                </a:ext>
              </a:extLst>
            </p:cNvPr>
            <p:cNvSpPr/>
            <p:nvPr/>
          </p:nvSpPr>
          <p:spPr>
            <a:xfrm rot="900000" flipH="1">
              <a:off x="2364334" y="1779075"/>
              <a:ext cx="219609" cy="342286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" name="円/楕円 175">
              <a:extLst>
                <a:ext uri="{FF2B5EF4-FFF2-40B4-BE49-F238E27FC236}">
                  <a16:creationId xmlns:a16="http://schemas.microsoft.com/office/drawing/2014/main" id="{28818498-881C-49B9-96AC-D2CBD7F00FBB}"/>
                </a:ext>
              </a:extLst>
            </p:cNvPr>
            <p:cNvSpPr/>
            <p:nvPr/>
          </p:nvSpPr>
          <p:spPr>
            <a:xfrm rot="20700000">
              <a:off x="1445453" y="1779075"/>
              <a:ext cx="219609" cy="342286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507E95E3-3D51-466C-8F7F-F09A4C12B170}"/>
                </a:ext>
              </a:extLst>
            </p:cNvPr>
            <p:cNvSpPr/>
            <p:nvPr/>
          </p:nvSpPr>
          <p:spPr>
            <a:xfrm flipH="1">
              <a:off x="1541951" y="1324951"/>
              <a:ext cx="945498" cy="1361658"/>
            </a:xfrm>
            <a:custGeom>
              <a:avLst/>
              <a:gdLst>
                <a:gd name="connsiteX0" fmla="*/ 472749 w 945498"/>
                <a:gd name="connsiteY0" fmla="*/ 0 h 1361658"/>
                <a:gd name="connsiteX1" fmla="*/ 0 w 945498"/>
                <a:gd name="connsiteY1" fmla="*/ 537072 h 1361658"/>
                <a:gd name="connsiteX2" fmla="*/ 288734 w 945498"/>
                <a:gd name="connsiteY2" fmla="*/ 1031938 h 1361658"/>
                <a:gd name="connsiteX3" fmla="*/ 349511 w 945498"/>
                <a:gd name="connsiteY3" fmla="*/ 1053372 h 1361658"/>
                <a:gd name="connsiteX4" fmla="*/ 336758 w 945498"/>
                <a:gd name="connsiteY4" fmla="*/ 1198695 h 1361658"/>
                <a:gd name="connsiteX5" fmla="*/ 205737 w 945498"/>
                <a:gd name="connsiteY5" fmla="*/ 1198695 h 1361658"/>
                <a:gd name="connsiteX6" fmla="*/ 199483 w 945498"/>
                <a:gd name="connsiteY6" fmla="*/ 1215771 h 1361658"/>
                <a:gd name="connsiteX7" fmla="*/ 464144 w 945498"/>
                <a:gd name="connsiteY7" fmla="*/ 1361658 h 1361658"/>
                <a:gd name="connsiteX8" fmla="*/ 728805 w 945498"/>
                <a:gd name="connsiteY8" fmla="*/ 1215771 h 1361658"/>
                <a:gd name="connsiteX9" fmla="*/ 722552 w 945498"/>
                <a:gd name="connsiteY9" fmla="*/ 1198695 h 1361658"/>
                <a:gd name="connsiteX10" fmla="*/ 588244 w 945498"/>
                <a:gd name="connsiteY10" fmla="*/ 1198695 h 1361658"/>
                <a:gd name="connsiteX11" fmla="*/ 576106 w 945498"/>
                <a:gd name="connsiteY11" fmla="*/ 1060383 h 1361658"/>
                <a:gd name="connsiteX12" fmla="*/ 656764 w 945498"/>
                <a:gd name="connsiteY12" fmla="*/ 1031938 h 1361658"/>
                <a:gd name="connsiteX13" fmla="*/ 945498 w 945498"/>
                <a:gd name="connsiteY13" fmla="*/ 537072 h 1361658"/>
                <a:gd name="connsiteX14" fmla="*/ 472749 w 945498"/>
                <a:gd name="connsiteY14" fmla="*/ 0 h 1361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45498" h="1361658">
                  <a:moveTo>
                    <a:pt x="472749" y="0"/>
                  </a:moveTo>
                  <a:cubicBezTo>
                    <a:pt x="211657" y="0"/>
                    <a:pt x="0" y="240455"/>
                    <a:pt x="0" y="537072"/>
                  </a:cubicBezTo>
                  <a:cubicBezTo>
                    <a:pt x="0" y="759535"/>
                    <a:pt x="119057" y="950406"/>
                    <a:pt x="288734" y="1031938"/>
                  </a:cubicBezTo>
                  <a:lnTo>
                    <a:pt x="349511" y="1053372"/>
                  </a:lnTo>
                  <a:lnTo>
                    <a:pt x="336758" y="1198695"/>
                  </a:lnTo>
                  <a:lnTo>
                    <a:pt x="205737" y="1198695"/>
                  </a:lnTo>
                  <a:lnTo>
                    <a:pt x="199483" y="1215771"/>
                  </a:lnTo>
                  <a:cubicBezTo>
                    <a:pt x="199483" y="1296342"/>
                    <a:pt x="317976" y="1361658"/>
                    <a:pt x="464144" y="1361658"/>
                  </a:cubicBezTo>
                  <a:cubicBezTo>
                    <a:pt x="610313" y="1361658"/>
                    <a:pt x="728805" y="1296342"/>
                    <a:pt x="728805" y="1215771"/>
                  </a:cubicBezTo>
                  <a:lnTo>
                    <a:pt x="722552" y="1198695"/>
                  </a:lnTo>
                  <a:lnTo>
                    <a:pt x="588244" y="1198695"/>
                  </a:lnTo>
                  <a:lnTo>
                    <a:pt x="576106" y="1060383"/>
                  </a:lnTo>
                  <a:lnTo>
                    <a:pt x="656764" y="1031938"/>
                  </a:lnTo>
                  <a:cubicBezTo>
                    <a:pt x="826441" y="950406"/>
                    <a:pt x="945498" y="759535"/>
                    <a:pt x="945498" y="537072"/>
                  </a:cubicBezTo>
                  <a:cubicBezTo>
                    <a:pt x="945498" y="240455"/>
                    <a:pt x="733841" y="0"/>
                    <a:pt x="472749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50F3BDF5-65F8-4018-83A6-AE10E3DF173B}"/>
                </a:ext>
              </a:extLst>
            </p:cNvPr>
            <p:cNvSpPr/>
            <p:nvPr/>
          </p:nvSpPr>
          <p:spPr>
            <a:xfrm flipH="1">
              <a:off x="1518138" y="2503895"/>
              <a:ext cx="1024238" cy="1028377"/>
            </a:xfrm>
            <a:custGeom>
              <a:avLst/>
              <a:gdLst>
                <a:gd name="connsiteX0" fmla="*/ 614249 w 1024238"/>
                <a:gd name="connsiteY0" fmla="*/ 0 h 1028377"/>
                <a:gd name="connsiteX1" fmla="*/ 409989 w 1024238"/>
                <a:gd name="connsiteY1" fmla="*/ 0 h 1028377"/>
                <a:gd name="connsiteX2" fmla="*/ 315285 w 1024238"/>
                <a:gd name="connsiteY2" fmla="*/ 19120 h 1028377"/>
                <a:gd name="connsiteX3" fmla="*/ 296128 w 1024238"/>
                <a:gd name="connsiteY3" fmla="*/ 29518 h 1028377"/>
                <a:gd name="connsiteX4" fmla="*/ 296128 w 1024238"/>
                <a:gd name="connsiteY4" fmla="*/ 2563 h 1028377"/>
                <a:gd name="connsiteX5" fmla="*/ 0 w 1024238"/>
                <a:gd name="connsiteY5" fmla="*/ 362164 h 1028377"/>
                <a:gd name="connsiteX6" fmla="*/ 0 w 1024238"/>
                <a:gd name="connsiteY6" fmla="*/ 1028377 h 1028377"/>
                <a:gd name="connsiteX7" fmla="*/ 166687 w 1024238"/>
                <a:gd name="connsiteY7" fmla="*/ 1028377 h 1028377"/>
                <a:gd name="connsiteX8" fmla="*/ 296128 w 1024238"/>
                <a:gd name="connsiteY8" fmla="*/ 1028377 h 1028377"/>
                <a:gd name="connsiteX9" fmla="*/ 728110 w 1024238"/>
                <a:gd name="connsiteY9" fmla="*/ 1028377 h 1028377"/>
                <a:gd name="connsiteX10" fmla="*/ 857551 w 1024238"/>
                <a:gd name="connsiteY10" fmla="*/ 1028377 h 1028377"/>
                <a:gd name="connsiteX11" fmla="*/ 1024238 w 1024238"/>
                <a:gd name="connsiteY11" fmla="*/ 1028377 h 1028377"/>
                <a:gd name="connsiteX12" fmla="*/ 1024238 w 1024238"/>
                <a:gd name="connsiteY12" fmla="*/ 362164 h 1028377"/>
                <a:gd name="connsiteX13" fmla="*/ 728110 w 1024238"/>
                <a:gd name="connsiteY13" fmla="*/ 2563 h 1028377"/>
                <a:gd name="connsiteX14" fmla="*/ 728110 w 1024238"/>
                <a:gd name="connsiteY14" fmla="*/ 29518 h 1028377"/>
                <a:gd name="connsiteX15" fmla="*/ 708953 w 1024238"/>
                <a:gd name="connsiteY15" fmla="*/ 19120 h 1028377"/>
                <a:gd name="connsiteX16" fmla="*/ 614249 w 1024238"/>
                <a:gd name="connsiteY16" fmla="*/ 0 h 1028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24238" h="1028377">
                  <a:moveTo>
                    <a:pt x="614249" y="0"/>
                  </a:moveTo>
                  <a:lnTo>
                    <a:pt x="409989" y="0"/>
                  </a:lnTo>
                  <a:cubicBezTo>
                    <a:pt x="376396" y="0"/>
                    <a:pt x="344393" y="6808"/>
                    <a:pt x="315285" y="19120"/>
                  </a:cubicBezTo>
                  <a:lnTo>
                    <a:pt x="296128" y="29518"/>
                  </a:lnTo>
                  <a:lnTo>
                    <a:pt x="296128" y="2563"/>
                  </a:lnTo>
                  <a:cubicBezTo>
                    <a:pt x="130613" y="13987"/>
                    <a:pt x="0" y="170732"/>
                    <a:pt x="0" y="362164"/>
                  </a:cubicBezTo>
                  <a:lnTo>
                    <a:pt x="0" y="1028377"/>
                  </a:lnTo>
                  <a:lnTo>
                    <a:pt x="166687" y="1028377"/>
                  </a:lnTo>
                  <a:lnTo>
                    <a:pt x="296128" y="1028377"/>
                  </a:lnTo>
                  <a:lnTo>
                    <a:pt x="728110" y="1028377"/>
                  </a:lnTo>
                  <a:lnTo>
                    <a:pt x="857551" y="1028377"/>
                  </a:lnTo>
                  <a:lnTo>
                    <a:pt x="1024238" y="1028377"/>
                  </a:lnTo>
                  <a:lnTo>
                    <a:pt x="1024238" y="362164"/>
                  </a:lnTo>
                  <a:cubicBezTo>
                    <a:pt x="1024238" y="170732"/>
                    <a:pt x="893626" y="13987"/>
                    <a:pt x="728110" y="2563"/>
                  </a:cubicBezTo>
                  <a:lnTo>
                    <a:pt x="728110" y="29518"/>
                  </a:lnTo>
                  <a:lnTo>
                    <a:pt x="708953" y="19120"/>
                  </a:lnTo>
                  <a:cubicBezTo>
                    <a:pt x="679845" y="6808"/>
                    <a:pt x="647842" y="0"/>
                    <a:pt x="614249" y="0"/>
                  </a:cubicBezTo>
                  <a:close/>
                </a:path>
              </a:pathLst>
            </a:custGeom>
            <a:pattFill prst="plaid">
              <a:fgClr>
                <a:srgbClr val="FF0000"/>
              </a:fgClr>
              <a:bgClr>
                <a:srgbClr val="FF6699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1" name="フリーフォーム: 図形 210">
              <a:extLst>
                <a:ext uri="{FF2B5EF4-FFF2-40B4-BE49-F238E27FC236}">
                  <a16:creationId xmlns:a16="http://schemas.microsoft.com/office/drawing/2014/main" id="{FB4446CA-25BE-4623-AEA6-AFAE94F39B7D}"/>
                </a:ext>
              </a:extLst>
            </p:cNvPr>
            <p:cNvSpPr/>
            <p:nvPr/>
          </p:nvSpPr>
          <p:spPr>
            <a:xfrm>
              <a:off x="1725634" y="2451321"/>
              <a:ext cx="574654" cy="105365"/>
            </a:xfrm>
            <a:custGeom>
              <a:avLst/>
              <a:gdLst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0 w 1177358"/>
                <a:gd name="connsiteY11" fmla="*/ 312245 h 454225"/>
                <a:gd name="connsiteX12" fmla="*/ 172914 w 1177358"/>
                <a:gd name="connsiteY12" fmla="*/ 60799 h 454225"/>
                <a:gd name="connsiteX13" fmla="*/ 174303 w 1177358"/>
                <a:gd name="connsiteY13" fmla="*/ 60799 h 454225"/>
                <a:gd name="connsiteX14" fmla="*/ 194190 w 1177358"/>
                <a:gd name="connsiteY14" fmla="*/ 31303 h 454225"/>
                <a:gd name="connsiteX15" fmla="*/ 269763 w 1177358"/>
                <a:gd name="connsiteY15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172914 w 1177358"/>
                <a:gd name="connsiteY11" fmla="*/ 60799 h 454225"/>
                <a:gd name="connsiteX12" fmla="*/ 174303 w 1177358"/>
                <a:gd name="connsiteY12" fmla="*/ 60799 h 454225"/>
                <a:gd name="connsiteX13" fmla="*/ 194190 w 1177358"/>
                <a:gd name="connsiteY13" fmla="*/ 31303 h 454225"/>
                <a:gd name="connsiteX14" fmla="*/ 269763 w 1177358"/>
                <a:gd name="connsiteY14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7358 w 1177358"/>
                <a:gd name="connsiteY6" fmla="*/ 315990 h 454225"/>
                <a:gd name="connsiteX7" fmla="*/ 588679 w 1177358"/>
                <a:gd name="connsiteY7" fmla="*/ 454225 h 454225"/>
                <a:gd name="connsiteX8" fmla="*/ 0 w 1177358"/>
                <a:gd name="connsiteY8" fmla="*/ 315990 h 454225"/>
                <a:gd name="connsiteX9" fmla="*/ 2411 w 1177358"/>
                <a:gd name="connsiteY9" fmla="*/ 312245 h 454225"/>
                <a:gd name="connsiteX10" fmla="*/ 172914 w 1177358"/>
                <a:gd name="connsiteY10" fmla="*/ 60799 h 454225"/>
                <a:gd name="connsiteX11" fmla="*/ 174303 w 1177358"/>
                <a:gd name="connsiteY11" fmla="*/ 60799 h 454225"/>
                <a:gd name="connsiteX12" fmla="*/ 194190 w 1177358"/>
                <a:gd name="connsiteY12" fmla="*/ 31303 h 454225"/>
                <a:gd name="connsiteX13" fmla="*/ 269763 w 1177358"/>
                <a:gd name="connsiteY13" fmla="*/ 0 h 45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7358" h="454225">
                  <a:moveTo>
                    <a:pt x="269763" y="0"/>
                  </a:moveTo>
                  <a:lnTo>
                    <a:pt x="907595" y="0"/>
                  </a:lnTo>
                  <a:cubicBezTo>
                    <a:pt x="937109" y="0"/>
                    <a:pt x="963828" y="11962"/>
                    <a:pt x="983169" y="31303"/>
                  </a:cubicBezTo>
                  <a:lnTo>
                    <a:pt x="1003055" y="60799"/>
                  </a:lnTo>
                  <a:lnTo>
                    <a:pt x="1004444" y="60799"/>
                  </a:lnTo>
                  <a:lnTo>
                    <a:pt x="1177358" y="312245"/>
                  </a:lnTo>
                  <a:lnTo>
                    <a:pt x="1177358" y="315990"/>
                  </a:lnTo>
                  <a:cubicBezTo>
                    <a:pt x="1177358" y="392335"/>
                    <a:pt x="913797" y="454225"/>
                    <a:pt x="588679" y="454225"/>
                  </a:cubicBezTo>
                  <a:cubicBezTo>
                    <a:pt x="263561" y="454225"/>
                    <a:pt x="0" y="392335"/>
                    <a:pt x="0" y="315990"/>
                  </a:cubicBezTo>
                  <a:lnTo>
                    <a:pt x="2411" y="312245"/>
                  </a:lnTo>
                  <a:lnTo>
                    <a:pt x="172914" y="60799"/>
                  </a:lnTo>
                  <a:lnTo>
                    <a:pt x="174303" y="60799"/>
                  </a:lnTo>
                  <a:lnTo>
                    <a:pt x="194190" y="31303"/>
                  </a:lnTo>
                  <a:cubicBezTo>
                    <a:pt x="213530" y="11962"/>
                    <a:pt x="240250" y="0"/>
                    <a:pt x="269763" y="0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46F42849-66C5-493A-B25A-0C8042166995}"/>
                </a:ext>
              </a:extLst>
            </p:cNvPr>
            <p:cNvSpPr/>
            <p:nvPr/>
          </p:nvSpPr>
          <p:spPr>
            <a:xfrm flipH="1">
              <a:off x="1458189" y="1152474"/>
              <a:ext cx="1117919" cy="1298916"/>
            </a:xfrm>
            <a:custGeom>
              <a:avLst/>
              <a:gdLst>
                <a:gd name="connsiteX0" fmla="*/ 564194 w 1117919"/>
                <a:gd name="connsiteY0" fmla="*/ 0 h 1298916"/>
                <a:gd name="connsiteX1" fmla="*/ 253140 w 1117919"/>
                <a:gd name="connsiteY1" fmla="*/ 128843 h 1298916"/>
                <a:gd name="connsiteX2" fmla="*/ 230791 w 1117919"/>
                <a:gd name="connsiteY2" fmla="*/ 155930 h 1298916"/>
                <a:gd name="connsiteX3" fmla="*/ 193947 w 1117919"/>
                <a:gd name="connsiteY3" fmla="*/ 175929 h 1298916"/>
                <a:gd name="connsiteX4" fmla="*/ 0 w 1117919"/>
                <a:gd name="connsiteY4" fmla="*/ 540698 h 1298916"/>
                <a:gd name="connsiteX5" fmla="*/ 75128 w 1117919"/>
                <a:gd name="connsiteY5" fmla="*/ 786648 h 1298916"/>
                <a:gd name="connsiteX6" fmla="*/ 91466 w 1117919"/>
                <a:gd name="connsiteY6" fmla="*/ 806451 h 1298916"/>
                <a:gd name="connsiteX7" fmla="*/ 118481 w 1117919"/>
                <a:gd name="connsiteY7" fmla="*/ 882452 h 1298916"/>
                <a:gd name="connsiteX8" fmla="*/ 128562 w 1117919"/>
                <a:gd name="connsiteY8" fmla="*/ 899648 h 1298916"/>
                <a:gd name="connsiteX9" fmla="*/ 120177 w 1117919"/>
                <a:gd name="connsiteY9" fmla="*/ 936175 h 1298916"/>
                <a:gd name="connsiteX10" fmla="*/ 113191 w 1117919"/>
                <a:gd name="connsiteY10" fmla="*/ 1037809 h 1298916"/>
                <a:gd name="connsiteX11" fmla="*/ 202091 w 1117919"/>
                <a:gd name="connsiteY11" fmla="*/ 1298916 h 1298916"/>
                <a:gd name="connsiteX12" fmla="*/ 202091 w 1117919"/>
                <a:gd name="connsiteY12" fmla="*/ 1298914 h 1298916"/>
                <a:gd name="connsiteX13" fmla="*/ 157641 w 1117919"/>
                <a:gd name="connsiteY13" fmla="*/ 1037808 h 1298916"/>
                <a:gd name="connsiteX14" fmla="*/ 164371 w 1117919"/>
                <a:gd name="connsiteY14" fmla="*/ 954073 h 1298916"/>
                <a:gd name="connsiteX15" fmla="*/ 190757 w 1117919"/>
                <a:gd name="connsiteY15" fmla="*/ 986483 h 1298916"/>
                <a:gd name="connsiteX16" fmla="*/ 563147 w 1117919"/>
                <a:gd name="connsiteY16" fmla="*/ 1139847 h 1298916"/>
                <a:gd name="connsiteX17" fmla="*/ 928056 w 1117919"/>
                <a:gd name="connsiteY17" fmla="*/ 994209 h 1298916"/>
                <a:gd name="connsiteX18" fmla="*/ 964445 w 1117919"/>
                <a:gd name="connsiteY18" fmla="*/ 950625 h 1298916"/>
                <a:gd name="connsiteX19" fmla="*/ 971452 w 1117919"/>
                <a:gd name="connsiteY19" fmla="*/ 1037808 h 1298916"/>
                <a:gd name="connsiteX20" fmla="*/ 927002 w 1117919"/>
                <a:gd name="connsiteY20" fmla="*/ 1298914 h 1298916"/>
                <a:gd name="connsiteX21" fmla="*/ 927002 w 1117919"/>
                <a:gd name="connsiteY21" fmla="*/ 1298916 h 1298916"/>
                <a:gd name="connsiteX22" fmla="*/ 1015902 w 1117919"/>
                <a:gd name="connsiteY22" fmla="*/ 1037809 h 1298916"/>
                <a:gd name="connsiteX23" fmla="*/ 1008916 w 1117919"/>
                <a:gd name="connsiteY23" fmla="*/ 936175 h 1298916"/>
                <a:gd name="connsiteX24" fmla="*/ 999537 w 1117919"/>
                <a:gd name="connsiteY24" fmla="*/ 895319 h 1298916"/>
                <a:gd name="connsiteX25" fmla="*/ 1012263 w 1117919"/>
                <a:gd name="connsiteY25" fmla="*/ 872940 h 1298916"/>
                <a:gd name="connsiteX26" fmla="*/ 1035933 w 1117919"/>
                <a:gd name="connsiteY26" fmla="*/ 803344 h 1298916"/>
                <a:gd name="connsiteX27" fmla="*/ 1037058 w 1117919"/>
                <a:gd name="connsiteY27" fmla="*/ 793598 h 1298916"/>
                <a:gd name="connsiteX28" fmla="*/ 1042791 w 1117919"/>
                <a:gd name="connsiteY28" fmla="*/ 786648 h 1298916"/>
                <a:gd name="connsiteX29" fmla="*/ 1117919 w 1117919"/>
                <a:gd name="connsiteY29" fmla="*/ 540698 h 1298916"/>
                <a:gd name="connsiteX30" fmla="*/ 923972 w 1117919"/>
                <a:gd name="connsiteY30" fmla="*/ 175929 h 1298916"/>
                <a:gd name="connsiteX31" fmla="*/ 906088 w 1117919"/>
                <a:gd name="connsiteY31" fmla="*/ 166221 h 1298916"/>
                <a:gd name="connsiteX32" fmla="*/ 875248 w 1117919"/>
                <a:gd name="connsiteY32" fmla="*/ 128843 h 1298916"/>
                <a:gd name="connsiteX33" fmla="*/ 564194 w 1117919"/>
                <a:gd name="connsiteY33" fmla="*/ 0 h 1298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17919" h="1298916">
                  <a:moveTo>
                    <a:pt x="564194" y="0"/>
                  </a:moveTo>
                  <a:cubicBezTo>
                    <a:pt x="442720" y="0"/>
                    <a:pt x="332746" y="49237"/>
                    <a:pt x="253140" y="128843"/>
                  </a:cubicBezTo>
                  <a:lnTo>
                    <a:pt x="230791" y="155930"/>
                  </a:lnTo>
                  <a:lnTo>
                    <a:pt x="193947" y="175929"/>
                  </a:lnTo>
                  <a:cubicBezTo>
                    <a:pt x="76933" y="254981"/>
                    <a:pt x="0" y="388856"/>
                    <a:pt x="0" y="540698"/>
                  </a:cubicBezTo>
                  <a:cubicBezTo>
                    <a:pt x="0" y="631804"/>
                    <a:pt x="27696" y="716440"/>
                    <a:pt x="75128" y="786648"/>
                  </a:cubicBezTo>
                  <a:lnTo>
                    <a:pt x="91466" y="806451"/>
                  </a:lnTo>
                  <a:lnTo>
                    <a:pt x="118481" y="882452"/>
                  </a:lnTo>
                  <a:lnTo>
                    <a:pt x="128562" y="899648"/>
                  </a:lnTo>
                  <a:lnTo>
                    <a:pt x="120177" y="936175"/>
                  </a:lnTo>
                  <a:cubicBezTo>
                    <a:pt x="115679" y="967413"/>
                    <a:pt x="113191" y="1001758"/>
                    <a:pt x="113191" y="1037809"/>
                  </a:cubicBezTo>
                  <a:cubicBezTo>
                    <a:pt x="113191" y="1182014"/>
                    <a:pt x="152993" y="1298916"/>
                    <a:pt x="202091" y="1298916"/>
                  </a:cubicBezTo>
                  <a:lnTo>
                    <a:pt x="202091" y="1298914"/>
                  </a:lnTo>
                  <a:cubicBezTo>
                    <a:pt x="174109" y="1237276"/>
                    <a:pt x="157641" y="1140539"/>
                    <a:pt x="157641" y="1037808"/>
                  </a:cubicBezTo>
                  <a:lnTo>
                    <a:pt x="164371" y="954073"/>
                  </a:lnTo>
                  <a:lnTo>
                    <a:pt x="190757" y="986483"/>
                  </a:lnTo>
                  <a:cubicBezTo>
                    <a:pt x="279271" y="1080146"/>
                    <a:pt x="413226" y="1139847"/>
                    <a:pt x="563147" y="1139847"/>
                  </a:cubicBezTo>
                  <a:cubicBezTo>
                    <a:pt x="708904" y="1139847"/>
                    <a:pt x="839569" y="1083417"/>
                    <a:pt x="928056" y="994209"/>
                  </a:cubicBezTo>
                  <a:lnTo>
                    <a:pt x="964445" y="950625"/>
                  </a:lnTo>
                  <a:lnTo>
                    <a:pt x="971452" y="1037808"/>
                  </a:lnTo>
                  <a:cubicBezTo>
                    <a:pt x="971452" y="1140539"/>
                    <a:pt x="954984" y="1237276"/>
                    <a:pt x="927002" y="1298914"/>
                  </a:cubicBezTo>
                  <a:lnTo>
                    <a:pt x="927002" y="1298916"/>
                  </a:lnTo>
                  <a:cubicBezTo>
                    <a:pt x="976100" y="1298916"/>
                    <a:pt x="1015902" y="1182014"/>
                    <a:pt x="1015902" y="1037809"/>
                  </a:cubicBezTo>
                  <a:cubicBezTo>
                    <a:pt x="1015902" y="1001758"/>
                    <a:pt x="1013414" y="967413"/>
                    <a:pt x="1008916" y="936175"/>
                  </a:cubicBezTo>
                  <a:lnTo>
                    <a:pt x="999537" y="895319"/>
                  </a:lnTo>
                  <a:lnTo>
                    <a:pt x="1012263" y="872940"/>
                  </a:lnTo>
                  <a:cubicBezTo>
                    <a:pt x="1022346" y="850611"/>
                    <a:pt x="1030308" y="827349"/>
                    <a:pt x="1035933" y="803344"/>
                  </a:cubicBezTo>
                  <a:lnTo>
                    <a:pt x="1037058" y="793598"/>
                  </a:lnTo>
                  <a:lnTo>
                    <a:pt x="1042791" y="786648"/>
                  </a:lnTo>
                  <a:cubicBezTo>
                    <a:pt x="1090223" y="716440"/>
                    <a:pt x="1117919" y="631804"/>
                    <a:pt x="1117919" y="540698"/>
                  </a:cubicBezTo>
                  <a:cubicBezTo>
                    <a:pt x="1117919" y="388856"/>
                    <a:pt x="1040986" y="254981"/>
                    <a:pt x="923972" y="175929"/>
                  </a:cubicBezTo>
                  <a:lnTo>
                    <a:pt x="906088" y="166221"/>
                  </a:lnTo>
                  <a:lnTo>
                    <a:pt x="875248" y="128843"/>
                  </a:lnTo>
                  <a:cubicBezTo>
                    <a:pt x="795642" y="49237"/>
                    <a:pt x="685668" y="0"/>
                    <a:pt x="56419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029A6AF9-3CE4-4C88-9449-B78D960998AA}"/>
                </a:ext>
              </a:extLst>
            </p:cNvPr>
            <p:cNvGrpSpPr/>
            <p:nvPr/>
          </p:nvGrpSpPr>
          <p:grpSpPr>
            <a:xfrm>
              <a:off x="990543" y="1311455"/>
              <a:ext cx="728133" cy="1156267"/>
              <a:chOff x="990543" y="1311455"/>
              <a:chExt cx="728133" cy="1156267"/>
            </a:xfrm>
          </p:grpSpPr>
          <p:grpSp>
            <p:nvGrpSpPr>
              <p:cNvPr id="54" name="グループ化 53">
                <a:extLst>
                  <a:ext uri="{FF2B5EF4-FFF2-40B4-BE49-F238E27FC236}">
                    <a16:creationId xmlns:a16="http://schemas.microsoft.com/office/drawing/2014/main" id="{679C6807-6877-414A-B766-99F066D0B871}"/>
                  </a:ext>
                </a:extLst>
              </p:cNvPr>
              <p:cNvGrpSpPr/>
              <p:nvPr/>
            </p:nvGrpSpPr>
            <p:grpSpPr>
              <a:xfrm rot="634150" flipH="1">
                <a:off x="990543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56" name="グループ化 55">
                  <a:extLst>
                    <a:ext uri="{FF2B5EF4-FFF2-40B4-BE49-F238E27FC236}">
                      <a16:creationId xmlns:a16="http://schemas.microsoft.com/office/drawing/2014/main" id="{F90CD42A-45EF-4271-9D25-7DB1875CA56F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58" name="フリーフォーム: 図形 57">
                    <a:extLst>
                      <a:ext uri="{FF2B5EF4-FFF2-40B4-BE49-F238E27FC236}">
                        <a16:creationId xmlns:a16="http://schemas.microsoft.com/office/drawing/2014/main" id="{1A2D1917-836B-414B-95F3-889F891B0395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" name="フリーフォーム: 図形 58">
                    <a:extLst>
                      <a:ext uri="{FF2B5EF4-FFF2-40B4-BE49-F238E27FC236}">
                        <a16:creationId xmlns:a16="http://schemas.microsoft.com/office/drawing/2014/main" id="{A9D98A8D-AB2F-4E65-9E5C-531B90A01558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F9276A53-B938-4D03-A391-55F53F89515E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107875" y="531382"/>
                        <a:pt x="117088" y="451589"/>
                      </a:cubicBezTo>
                      <a:cubicBezTo>
                        <a:pt x="126301" y="371796"/>
                        <a:pt x="193156" y="229787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5" name="四角形: 角を丸くする 18">
                <a:extLst>
                  <a:ext uri="{FF2B5EF4-FFF2-40B4-BE49-F238E27FC236}">
                    <a16:creationId xmlns:a16="http://schemas.microsoft.com/office/drawing/2014/main" id="{488521CA-A822-4D1C-925A-D8DDA50F1FB6}"/>
                  </a:ext>
                </a:extLst>
              </p:cNvPr>
              <p:cNvSpPr/>
              <p:nvPr/>
            </p:nvSpPr>
            <p:spPr>
              <a:xfrm rot="19800000">
                <a:off x="1513956" y="1601827"/>
                <a:ext cx="204720" cy="116041"/>
              </a:xfrm>
              <a:custGeom>
                <a:avLst/>
                <a:gdLst>
                  <a:gd name="connsiteX0" fmla="*/ 0 w 261082"/>
                  <a:gd name="connsiteY0" fmla="*/ 56363 h 112725"/>
                  <a:gd name="connsiteX1" fmla="*/ 56363 w 261082"/>
                  <a:gd name="connsiteY1" fmla="*/ 0 h 112725"/>
                  <a:gd name="connsiteX2" fmla="*/ 204720 w 261082"/>
                  <a:gd name="connsiteY2" fmla="*/ 0 h 112725"/>
                  <a:gd name="connsiteX3" fmla="*/ 261083 w 261082"/>
                  <a:gd name="connsiteY3" fmla="*/ 56363 h 112725"/>
                  <a:gd name="connsiteX4" fmla="*/ 261082 w 261082"/>
                  <a:gd name="connsiteY4" fmla="*/ 56363 h 112725"/>
                  <a:gd name="connsiteX5" fmla="*/ 204719 w 261082"/>
                  <a:gd name="connsiteY5" fmla="*/ 112726 h 112725"/>
                  <a:gd name="connsiteX6" fmla="*/ 56363 w 261082"/>
                  <a:gd name="connsiteY6" fmla="*/ 112725 h 112725"/>
                  <a:gd name="connsiteX7" fmla="*/ 0 w 261082"/>
                  <a:gd name="connsiteY7" fmla="*/ 56362 h 112725"/>
                  <a:gd name="connsiteX8" fmla="*/ 0 w 261082"/>
                  <a:gd name="connsiteY8" fmla="*/ 56363 h 112725"/>
                  <a:gd name="connsiteX0" fmla="*/ 0 w 261083"/>
                  <a:gd name="connsiteY0" fmla="*/ 56362 h 112726"/>
                  <a:gd name="connsiteX1" fmla="*/ 56363 w 261083"/>
                  <a:gd name="connsiteY1" fmla="*/ 0 h 112726"/>
                  <a:gd name="connsiteX2" fmla="*/ 204720 w 261083"/>
                  <a:gd name="connsiteY2" fmla="*/ 0 h 112726"/>
                  <a:gd name="connsiteX3" fmla="*/ 261083 w 261083"/>
                  <a:gd name="connsiteY3" fmla="*/ 56363 h 112726"/>
                  <a:gd name="connsiteX4" fmla="*/ 261082 w 261083"/>
                  <a:gd name="connsiteY4" fmla="*/ 56363 h 112726"/>
                  <a:gd name="connsiteX5" fmla="*/ 204719 w 261083"/>
                  <a:gd name="connsiteY5" fmla="*/ 112726 h 112726"/>
                  <a:gd name="connsiteX6" fmla="*/ 56363 w 261083"/>
                  <a:gd name="connsiteY6" fmla="*/ 112725 h 112726"/>
                  <a:gd name="connsiteX7" fmla="*/ 0 w 261083"/>
                  <a:gd name="connsiteY7" fmla="*/ 56362 h 112726"/>
                  <a:gd name="connsiteX0" fmla="*/ 0 w 261083"/>
                  <a:gd name="connsiteY0" fmla="*/ 56362 h 147802"/>
                  <a:gd name="connsiteX1" fmla="*/ 56363 w 261083"/>
                  <a:gd name="connsiteY1" fmla="*/ 0 h 147802"/>
                  <a:gd name="connsiteX2" fmla="*/ 204720 w 261083"/>
                  <a:gd name="connsiteY2" fmla="*/ 0 h 147802"/>
                  <a:gd name="connsiteX3" fmla="*/ 261083 w 261083"/>
                  <a:gd name="connsiteY3" fmla="*/ 56363 h 147802"/>
                  <a:gd name="connsiteX4" fmla="*/ 261082 w 261083"/>
                  <a:gd name="connsiteY4" fmla="*/ 56363 h 147802"/>
                  <a:gd name="connsiteX5" fmla="*/ 204719 w 261083"/>
                  <a:gd name="connsiteY5" fmla="*/ 112726 h 147802"/>
                  <a:gd name="connsiteX6" fmla="*/ 56363 w 261083"/>
                  <a:gd name="connsiteY6" fmla="*/ 112725 h 147802"/>
                  <a:gd name="connsiteX7" fmla="*/ 91440 w 261083"/>
                  <a:gd name="connsiteY7" fmla="*/ 147802 h 147802"/>
                  <a:gd name="connsiteX0" fmla="*/ 28500 w 233220"/>
                  <a:gd name="connsiteY0" fmla="*/ 0 h 147802"/>
                  <a:gd name="connsiteX1" fmla="*/ 176857 w 233220"/>
                  <a:gd name="connsiteY1" fmla="*/ 0 h 147802"/>
                  <a:gd name="connsiteX2" fmla="*/ 233220 w 233220"/>
                  <a:gd name="connsiteY2" fmla="*/ 56363 h 147802"/>
                  <a:gd name="connsiteX3" fmla="*/ 233219 w 233220"/>
                  <a:gd name="connsiteY3" fmla="*/ 56363 h 147802"/>
                  <a:gd name="connsiteX4" fmla="*/ 176856 w 233220"/>
                  <a:gd name="connsiteY4" fmla="*/ 112726 h 147802"/>
                  <a:gd name="connsiteX5" fmla="*/ 28500 w 233220"/>
                  <a:gd name="connsiteY5" fmla="*/ 112725 h 147802"/>
                  <a:gd name="connsiteX6" fmla="*/ 63577 w 233220"/>
                  <a:gd name="connsiteY6" fmla="*/ 147802 h 147802"/>
                  <a:gd name="connsiteX0" fmla="*/ 0 w 204720"/>
                  <a:gd name="connsiteY0" fmla="*/ 0 h 112726"/>
                  <a:gd name="connsiteX1" fmla="*/ 148357 w 204720"/>
                  <a:gd name="connsiteY1" fmla="*/ 0 h 112726"/>
                  <a:gd name="connsiteX2" fmla="*/ 204720 w 204720"/>
                  <a:gd name="connsiteY2" fmla="*/ 56363 h 112726"/>
                  <a:gd name="connsiteX3" fmla="*/ 204719 w 204720"/>
                  <a:gd name="connsiteY3" fmla="*/ 56363 h 112726"/>
                  <a:gd name="connsiteX4" fmla="*/ 148356 w 204720"/>
                  <a:gd name="connsiteY4" fmla="*/ 112726 h 112726"/>
                  <a:gd name="connsiteX5" fmla="*/ 0 w 204720"/>
                  <a:gd name="connsiteY5" fmla="*/ 112725 h 112726"/>
                  <a:gd name="connsiteX0" fmla="*/ 51407 w 204720"/>
                  <a:gd name="connsiteY0" fmla="*/ 0 h 116041"/>
                  <a:gd name="connsiteX1" fmla="*/ 148357 w 204720"/>
                  <a:gd name="connsiteY1" fmla="*/ 3315 h 116041"/>
                  <a:gd name="connsiteX2" fmla="*/ 204720 w 204720"/>
                  <a:gd name="connsiteY2" fmla="*/ 59678 h 116041"/>
                  <a:gd name="connsiteX3" fmla="*/ 204719 w 204720"/>
                  <a:gd name="connsiteY3" fmla="*/ 59678 h 116041"/>
                  <a:gd name="connsiteX4" fmla="*/ 148356 w 204720"/>
                  <a:gd name="connsiteY4" fmla="*/ 116041 h 116041"/>
                  <a:gd name="connsiteX5" fmla="*/ 0 w 204720"/>
                  <a:gd name="connsiteY5" fmla="*/ 116040 h 116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720" h="116041">
                    <a:moveTo>
                      <a:pt x="51407" y="0"/>
                    </a:moveTo>
                    <a:lnTo>
                      <a:pt x="148357" y="3315"/>
                    </a:lnTo>
                    <a:cubicBezTo>
                      <a:pt x="179485" y="3315"/>
                      <a:pt x="204720" y="28550"/>
                      <a:pt x="204720" y="59678"/>
                    </a:cubicBezTo>
                    <a:lnTo>
                      <a:pt x="204719" y="59678"/>
                    </a:lnTo>
                    <a:cubicBezTo>
                      <a:pt x="204719" y="90806"/>
                      <a:pt x="179484" y="116041"/>
                      <a:pt x="148356" y="116041"/>
                    </a:cubicBezTo>
                    <a:lnTo>
                      <a:pt x="0" y="1160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1B4445B9-C4BF-4420-8D43-9A7948ECEC80}"/>
                </a:ext>
              </a:extLst>
            </p:cNvPr>
            <p:cNvGrpSpPr/>
            <p:nvPr/>
          </p:nvGrpSpPr>
          <p:grpSpPr>
            <a:xfrm flipH="1">
              <a:off x="2323170" y="1311455"/>
              <a:ext cx="728133" cy="1156267"/>
              <a:chOff x="990543" y="1311455"/>
              <a:chExt cx="728133" cy="1156267"/>
            </a:xfrm>
          </p:grpSpPr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FC58F140-D880-4492-B845-D988C77C4C29}"/>
                  </a:ext>
                </a:extLst>
              </p:cNvPr>
              <p:cNvGrpSpPr/>
              <p:nvPr/>
            </p:nvGrpSpPr>
            <p:grpSpPr>
              <a:xfrm rot="634150" flipH="1">
                <a:off x="990543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67" name="グループ化 66">
                  <a:extLst>
                    <a:ext uri="{FF2B5EF4-FFF2-40B4-BE49-F238E27FC236}">
                      <a16:creationId xmlns:a16="http://schemas.microsoft.com/office/drawing/2014/main" id="{20B76C20-1E13-49A1-9D16-E4F8B53FBF15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69" name="フリーフォーム: 図形 68">
                    <a:extLst>
                      <a:ext uri="{FF2B5EF4-FFF2-40B4-BE49-F238E27FC236}">
                        <a16:creationId xmlns:a16="http://schemas.microsoft.com/office/drawing/2014/main" id="{CFD5946F-6799-4EE2-AA0D-912AE0C8D9EA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" name="フリーフォーム: 図形 69">
                    <a:extLst>
                      <a:ext uri="{FF2B5EF4-FFF2-40B4-BE49-F238E27FC236}">
                        <a16:creationId xmlns:a16="http://schemas.microsoft.com/office/drawing/2014/main" id="{2A2B0492-1F2E-4999-B5D9-4A40AA313A9D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E7D7B1D6-AFCA-4814-BC75-6BBF36F231A8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107875" y="531382"/>
                        <a:pt x="117088" y="451589"/>
                      </a:cubicBezTo>
                      <a:cubicBezTo>
                        <a:pt x="126301" y="371796"/>
                        <a:pt x="193156" y="229787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6" name="四角形: 角を丸くする 18">
                <a:extLst>
                  <a:ext uri="{FF2B5EF4-FFF2-40B4-BE49-F238E27FC236}">
                    <a16:creationId xmlns:a16="http://schemas.microsoft.com/office/drawing/2014/main" id="{95CFA9AA-5D2B-4415-97E4-6BFF86F1687D}"/>
                  </a:ext>
                </a:extLst>
              </p:cNvPr>
              <p:cNvSpPr/>
              <p:nvPr/>
            </p:nvSpPr>
            <p:spPr>
              <a:xfrm rot="19800000">
                <a:off x="1513956" y="1601827"/>
                <a:ext cx="204720" cy="116041"/>
              </a:xfrm>
              <a:custGeom>
                <a:avLst/>
                <a:gdLst>
                  <a:gd name="connsiteX0" fmla="*/ 0 w 261082"/>
                  <a:gd name="connsiteY0" fmla="*/ 56363 h 112725"/>
                  <a:gd name="connsiteX1" fmla="*/ 56363 w 261082"/>
                  <a:gd name="connsiteY1" fmla="*/ 0 h 112725"/>
                  <a:gd name="connsiteX2" fmla="*/ 204720 w 261082"/>
                  <a:gd name="connsiteY2" fmla="*/ 0 h 112725"/>
                  <a:gd name="connsiteX3" fmla="*/ 261083 w 261082"/>
                  <a:gd name="connsiteY3" fmla="*/ 56363 h 112725"/>
                  <a:gd name="connsiteX4" fmla="*/ 261082 w 261082"/>
                  <a:gd name="connsiteY4" fmla="*/ 56363 h 112725"/>
                  <a:gd name="connsiteX5" fmla="*/ 204719 w 261082"/>
                  <a:gd name="connsiteY5" fmla="*/ 112726 h 112725"/>
                  <a:gd name="connsiteX6" fmla="*/ 56363 w 261082"/>
                  <a:gd name="connsiteY6" fmla="*/ 112725 h 112725"/>
                  <a:gd name="connsiteX7" fmla="*/ 0 w 261082"/>
                  <a:gd name="connsiteY7" fmla="*/ 56362 h 112725"/>
                  <a:gd name="connsiteX8" fmla="*/ 0 w 261082"/>
                  <a:gd name="connsiteY8" fmla="*/ 56363 h 112725"/>
                  <a:gd name="connsiteX0" fmla="*/ 0 w 261083"/>
                  <a:gd name="connsiteY0" fmla="*/ 56362 h 112726"/>
                  <a:gd name="connsiteX1" fmla="*/ 56363 w 261083"/>
                  <a:gd name="connsiteY1" fmla="*/ 0 h 112726"/>
                  <a:gd name="connsiteX2" fmla="*/ 204720 w 261083"/>
                  <a:gd name="connsiteY2" fmla="*/ 0 h 112726"/>
                  <a:gd name="connsiteX3" fmla="*/ 261083 w 261083"/>
                  <a:gd name="connsiteY3" fmla="*/ 56363 h 112726"/>
                  <a:gd name="connsiteX4" fmla="*/ 261082 w 261083"/>
                  <a:gd name="connsiteY4" fmla="*/ 56363 h 112726"/>
                  <a:gd name="connsiteX5" fmla="*/ 204719 w 261083"/>
                  <a:gd name="connsiteY5" fmla="*/ 112726 h 112726"/>
                  <a:gd name="connsiteX6" fmla="*/ 56363 w 261083"/>
                  <a:gd name="connsiteY6" fmla="*/ 112725 h 112726"/>
                  <a:gd name="connsiteX7" fmla="*/ 0 w 261083"/>
                  <a:gd name="connsiteY7" fmla="*/ 56362 h 112726"/>
                  <a:gd name="connsiteX0" fmla="*/ 0 w 261083"/>
                  <a:gd name="connsiteY0" fmla="*/ 56362 h 147802"/>
                  <a:gd name="connsiteX1" fmla="*/ 56363 w 261083"/>
                  <a:gd name="connsiteY1" fmla="*/ 0 h 147802"/>
                  <a:gd name="connsiteX2" fmla="*/ 204720 w 261083"/>
                  <a:gd name="connsiteY2" fmla="*/ 0 h 147802"/>
                  <a:gd name="connsiteX3" fmla="*/ 261083 w 261083"/>
                  <a:gd name="connsiteY3" fmla="*/ 56363 h 147802"/>
                  <a:gd name="connsiteX4" fmla="*/ 261082 w 261083"/>
                  <a:gd name="connsiteY4" fmla="*/ 56363 h 147802"/>
                  <a:gd name="connsiteX5" fmla="*/ 204719 w 261083"/>
                  <a:gd name="connsiteY5" fmla="*/ 112726 h 147802"/>
                  <a:gd name="connsiteX6" fmla="*/ 56363 w 261083"/>
                  <a:gd name="connsiteY6" fmla="*/ 112725 h 147802"/>
                  <a:gd name="connsiteX7" fmla="*/ 91440 w 261083"/>
                  <a:gd name="connsiteY7" fmla="*/ 147802 h 147802"/>
                  <a:gd name="connsiteX0" fmla="*/ 28500 w 233220"/>
                  <a:gd name="connsiteY0" fmla="*/ 0 h 147802"/>
                  <a:gd name="connsiteX1" fmla="*/ 176857 w 233220"/>
                  <a:gd name="connsiteY1" fmla="*/ 0 h 147802"/>
                  <a:gd name="connsiteX2" fmla="*/ 233220 w 233220"/>
                  <a:gd name="connsiteY2" fmla="*/ 56363 h 147802"/>
                  <a:gd name="connsiteX3" fmla="*/ 233219 w 233220"/>
                  <a:gd name="connsiteY3" fmla="*/ 56363 h 147802"/>
                  <a:gd name="connsiteX4" fmla="*/ 176856 w 233220"/>
                  <a:gd name="connsiteY4" fmla="*/ 112726 h 147802"/>
                  <a:gd name="connsiteX5" fmla="*/ 28500 w 233220"/>
                  <a:gd name="connsiteY5" fmla="*/ 112725 h 147802"/>
                  <a:gd name="connsiteX6" fmla="*/ 63577 w 233220"/>
                  <a:gd name="connsiteY6" fmla="*/ 147802 h 147802"/>
                  <a:gd name="connsiteX0" fmla="*/ 0 w 204720"/>
                  <a:gd name="connsiteY0" fmla="*/ 0 h 112726"/>
                  <a:gd name="connsiteX1" fmla="*/ 148357 w 204720"/>
                  <a:gd name="connsiteY1" fmla="*/ 0 h 112726"/>
                  <a:gd name="connsiteX2" fmla="*/ 204720 w 204720"/>
                  <a:gd name="connsiteY2" fmla="*/ 56363 h 112726"/>
                  <a:gd name="connsiteX3" fmla="*/ 204719 w 204720"/>
                  <a:gd name="connsiteY3" fmla="*/ 56363 h 112726"/>
                  <a:gd name="connsiteX4" fmla="*/ 148356 w 204720"/>
                  <a:gd name="connsiteY4" fmla="*/ 112726 h 112726"/>
                  <a:gd name="connsiteX5" fmla="*/ 0 w 204720"/>
                  <a:gd name="connsiteY5" fmla="*/ 112725 h 112726"/>
                  <a:gd name="connsiteX0" fmla="*/ 51407 w 204720"/>
                  <a:gd name="connsiteY0" fmla="*/ 0 h 116041"/>
                  <a:gd name="connsiteX1" fmla="*/ 148357 w 204720"/>
                  <a:gd name="connsiteY1" fmla="*/ 3315 h 116041"/>
                  <a:gd name="connsiteX2" fmla="*/ 204720 w 204720"/>
                  <a:gd name="connsiteY2" fmla="*/ 59678 h 116041"/>
                  <a:gd name="connsiteX3" fmla="*/ 204719 w 204720"/>
                  <a:gd name="connsiteY3" fmla="*/ 59678 h 116041"/>
                  <a:gd name="connsiteX4" fmla="*/ 148356 w 204720"/>
                  <a:gd name="connsiteY4" fmla="*/ 116041 h 116041"/>
                  <a:gd name="connsiteX5" fmla="*/ 0 w 204720"/>
                  <a:gd name="connsiteY5" fmla="*/ 116040 h 116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720" h="116041">
                    <a:moveTo>
                      <a:pt x="51407" y="0"/>
                    </a:moveTo>
                    <a:lnTo>
                      <a:pt x="148357" y="3315"/>
                    </a:lnTo>
                    <a:cubicBezTo>
                      <a:pt x="179485" y="3315"/>
                      <a:pt x="204720" y="28550"/>
                      <a:pt x="204720" y="59678"/>
                    </a:cubicBezTo>
                    <a:lnTo>
                      <a:pt x="204719" y="59678"/>
                    </a:lnTo>
                    <a:cubicBezTo>
                      <a:pt x="204719" y="90806"/>
                      <a:pt x="179484" y="116041"/>
                      <a:pt x="148356" y="116041"/>
                    </a:cubicBezTo>
                    <a:lnTo>
                      <a:pt x="0" y="1160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BC5C4043-669D-4CF6-832E-BF80B2558924}"/>
                </a:ext>
              </a:extLst>
            </p:cNvPr>
            <p:cNvSpPr/>
            <p:nvPr/>
          </p:nvSpPr>
          <p:spPr>
            <a:xfrm rot="3600000">
              <a:off x="2271409" y="1891693"/>
              <a:ext cx="816717" cy="826528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6717" h="826528">
                  <a:moveTo>
                    <a:pt x="443772" y="826528"/>
                  </a:moveTo>
                  <a:lnTo>
                    <a:pt x="471695" y="296500"/>
                  </a:lnTo>
                  <a:lnTo>
                    <a:pt x="43314" y="378244"/>
                  </a:lnTo>
                  <a:lnTo>
                    <a:pt x="0" y="119223"/>
                  </a:lnTo>
                  <a:cubicBezTo>
                    <a:pt x="220220" y="80125"/>
                    <a:pt x="593326" y="-14668"/>
                    <a:pt x="660660" y="1930"/>
                  </a:cubicBezTo>
                  <a:cubicBezTo>
                    <a:pt x="727994" y="18528"/>
                    <a:pt x="770780" y="64949"/>
                    <a:pt x="778556" y="102155"/>
                  </a:cubicBezTo>
                  <a:cubicBezTo>
                    <a:pt x="786332" y="139361"/>
                    <a:pt x="803997" y="585070"/>
                    <a:pt x="816717" y="826528"/>
                  </a:cubicBezTo>
                </a:path>
              </a:pathLst>
            </a:custGeom>
            <a:pattFill prst="plaid">
              <a:fgClr>
                <a:srgbClr val="FF0000"/>
              </a:fgClr>
              <a:bgClr>
                <a:srgbClr val="FF6699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E751CA95-CEF1-4064-A719-F02DE4811090}"/>
                </a:ext>
              </a:extLst>
            </p:cNvPr>
            <p:cNvSpPr/>
            <p:nvPr/>
          </p:nvSpPr>
          <p:spPr>
            <a:xfrm rot="18000000" flipH="1">
              <a:off x="953720" y="1891693"/>
              <a:ext cx="816717" cy="826528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6717" h="826528">
                  <a:moveTo>
                    <a:pt x="443772" y="826528"/>
                  </a:moveTo>
                  <a:lnTo>
                    <a:pt x="471695" y="296500"/>
                  </a:lnTo>
                  <a:lnTo>
                    <a:pt x="43314" y="378244"/>
                  </a:lnTo>
                  <a:lnTo>
                    <a:pt x="0" y="119223"/>
                  </a:lnTo>
                  <a:cubicBezTo>
                    <a:pt x="220220" y="80125"/>
                    <a:pt x="593326" y="-14668"/>
                    <a:pt x="660660" y="1930"/>
                  </a:cubicBezTo>
                  <a:cubicBezTo>
                    <a:pt x="727994" y="18528"/>
                    <a:pt x="770780" y="64949"/>
                    <a:pt x="778556" y="102155"/>
                  </a:cubicBezTo>
                  <a:cubicBezTo>
                    <a:pt x="786332" y="139361"/>
                    <a:pt x="803997" y="585070"/>
                    <a:pt x="816717" y="826528"/>
                  </a:cubicBezTo>
                </a:path>
              </a:pathLst>
            </a:custGeom>
            <a:pattFill prst="plaid">
              <a:fgClr>
                <a:srgbClr val="FF0000"/>
              </a:fgClr>
              <a:bgClr>
                <a:srgbClr val="FF6699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965C5597-0D0F-431B-90A5-378DB3A0CB7E}"/>
              </a:ext>
            </a:extLst>
          </p:cNvPr>
          <p:cNvGrpSpPr/>
          <p:nvPr/>
        </p:nvGrpSpPr>
        <p:grpSpPr>
          <a:xfrm>
            <a:off x="3923250" y="1290440"/>
            <a:ext cx="2093356" cy="2257841"/>
            <a:chOff x="3923250" y="1290440"/>
            <a:chExt cx="2093356" cy="2257841"/>
          </a:xfrm>
        </p:grpSpPr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F0635508-8F55-4F77-8A7F-8653497323BD}"/>
                </a:ext>
              </a:extLst>
            </p:cNvPr>
            <p:cNvSpPr/>
            <p:nvPr/>
          </p:nvSpPr>
          <p:spPr>
            <a:xfrm flipH="1">
              <a:off x="4542345" y="1431411"/>
              <a:ext cx="876752" cy="1244263"/>
            </a:xfrm>
            <a:custGeom>
              <a:avLst/>
              <a:gdLst>
                <a:gd name="connsiteX0" fmla="*/ 438376 w 876752"/>
                <a:gd name="connsiteY0" fmla="*/ 0 h 1244263"/>
                <a:gd name="connsiteX1" fmla="*/ 0 w 876752"/>
                <a:gd name="connsiteY1" fmla="*/ 512447 h 1244263"/>
                <a:gd name="connsiteX2" fmla="*/ 267741 w 876752"/>
                <a:gd name="connsiteY2" fmla="*/ 984624 h 1244263"/>
                <a:gd name="connsiteX3" fmla="*/ 343945 w 876752"/>
                <a:gd name="connsiteY3" fmla="*/ 1012276 h 1244263"/>
                <a:gd name="connsiteX4" fmla="*/ 335754 w 876752"/>
                <a:gd name="connsiteY4" fmla="*/ 1103497 h 1244263"/>
                <a:gd name="connsiteX5" fmla="*/ 219952 w 876752"/>
                <a:gd name="connsiteY5" fmla="*/ 1103497 h 1244263"/>
                <a:gd name="connsiteX6" fmla="*/ 214424 w 876752"/>
                <a:gd name="connsiteY6" fmla="*/ 1118247 h 1244263"/>
                <a:gd name="connsiteX7" fmla="*/ 448344 w 876752"/>
                <a:gd name="connsiteY7" fmla="*/ 1244263 h 1244263"/>
                <a:gd name="connsiteX8" fmla="*/ 682264 w 876752"/>
                <a:gd name="connsiteY8" fmla="*/ 1118247 h 1244263"/>
                <a:gd name="connsiteX9" fmla="*/ 676737 w 876752"/>
                <a:gd name="connsiteY9" fmla="*/ 1103497 h 1244263"/>
                <a:gd name="connsiteX10" fmla="*/ 558029 w 876752"/>
                <a:gd name="connsiteY10" fmla="*/ 1103497 h 1244263"/>
                <a:gd name="connsiteX11" fmla="*/ 549301 w 876752"/>
                <a:gd name="connsiteY11" fmla="*/ 1006291 h 1244263"/>
                <a:gd name="connsiteX12" fmla="*/ 609012 w 876752"/>
                <a:gd name="connsiteY12" fmla="*/ 984624 h 1244263"/>
                <a:gd name="connsiteX13" fmla="*/ 876752 w 876752"/>
                <a:gd name="connsiteY13" fmla="*/ 512447 h 1244263"/>
                <a:gd name="connsiteX14" fmla="*/ 438376 w 876752"/>
                <a:gd name="connsiteY14" fmla="*/ 0 h 1244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76752" h="1244263">
                  <a:moveTo>
                    <a:pt x="438376" y="0"/>
                  </a:moveTo>
                  <a:cubicBezTo>
                    <a:pt x="196268" y="0"/>
                    <a:pt x="0" y="229430"/>
                    <a:pt x="0" y="512447"/>
                  </a:cubicBezTo>
                  <a:cubicBezTo>
                    <a:pt x="0" y="724710"/>
                    <a:pt x="110400" y="906830"/>
                    <a:pt x="267741" y="984624"/>
                  </a:cubicBezTo>
                  <a:lnTo>
                    <a:pt x="343945" y="1012276"/>
                  </a:lnTo>
                  <a:lnTo>
                    <a:pt x="335754" y="1103497"/>
                  </a:lnTo>
                  <a:lnTo>
                    <a:pt x="219952" y="1103497"/>
                  </a:lnTo>
                  <a:lnTo>
                    <a:pt x="214424" y="1118247"/>
                  </a:lnTo>
                  <a:cubicBezTo>
                    <a:pt x="214424" y="1187844"/>
                    <a:pt x="319154" y="1244263"/>
                    <a:pt x="448344" y="1244263"/>
                  </a:cubicBezTo>
                  <a:cubicBezTo>
                    <a:pt x="577535" y="1244263"/>
                    <a:pt x="682264" y="1187844"/>
                    <a:pt x="682264" y="1118247"/>
                  </a:cubicBezTo>
                  <a:lnTo>
                    <a:pt x="676737" y="1103497"/>
                  </a:lnTo>
                  <a:lnTo>
                    <a:pt x="558029" y="1103497"/>
                  </a:lnTo>
                  <a:lnTo>
                    <a:pt x="549301" y="1006291"/>
                  </a:lnTo>
                  <a:lnTo>
                    <a:pt x="609012" y="984624"/>
                  </a:lnTo>
                  <a:cubicBezTo>
                    <a:pt x="766351" y="906830"/>
                    <a:pt x="876752" y="724710"/>
                    <a:pt x="876752" y="512447"/>
                  </a:cubicBezTo>
                  <a:cubicBezTo>
                    <a:pt x="876752" y="229430"/>
                    <a:pt x="680484" y="0"/>
                    <a:pt x="438376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3" name="片側の 2 つの角を丸めた四角形 144">
              <a:extLst>
                <a:ext uri="{FF2B5EF4-FFF2-40B4-BE49-F238E27FC236}">
                  <a16:creationId xmlns:a16="http://schemas.microsoft.com/office/drawing/2014/main" id="{757A90C3-0AFA-4A29-80D4-CF7A4A0DBC44}"/>
                </a:ext>
              </a:extLst>
            </p:cNvPr>
            <p:cNvSpPr/>
            <p:nvPr/>
          </p:nvSpPr>
          <p:spPr>
            <a:xfrm flipH="1">
              <a:off x="4479189" y="2527355"/>
              <a:ext cx="974009" cy="1020926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chemeClr val="accent6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5" name="円/楕円 159">
              <a:extLst>
                <a:ext uri="{FF2B5EF4-FFF2-40B4-BE49-F238E27FC236}">
                  <a16:creationId xmlns:a16="http://schemas.microsoft.com/office/drawing/2014/main" id="{7E37B21D-EE58-4B74-B07D-7B0D3F73AF59}"/>
                </a:ext>
              </a:extLst>
            </p:cNvPr>
            <p:cNvSpPr/>
            <p:nvPr/>
          </p:nvSpPr>
          <p:spPr>
            <a:xfrm rot="900000" flipH="1">
              <a:off x="5314322" y="1864726"/>
              <a:ext cx="209540" cy="32659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" name="円/楕円 157">
              <a:extLst>
                <a:ext uri="{FF2B5EF4-FFF2-40B4-BE49-F238E27FC236}">
                  <a16:creationId xmlns:a16="http://schemas.microsoft.com/office/drawing/2014/main" id="{93129F28-0BE0-42AC-B26D-999DC387BAB5}"/>
                </a:ext>
              </a:extLst>
            </p:cNvPr>
            <p:cNvSpPr/>
            <p:nvPr/>
          </p:nvSpPr>
          <p:spPr>
            <a:xfrm rot="20700000">
              <a:off x="4437575" y="1864714"/>
              <a:ext cx="209540" cy="32659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4E6DF839-365C-4167-9547-9C039A427B52}"/>
                </a:ext>
              </a:extLst>
            </p:cNvPr>
            <p:cNvSpPr/>
            <p:nvPr/>
          </p:nvSpPr>
          <p:spPr>
            <a:xfrm>
              <a:off x="4674280" y="2463555"/>
              <a:ext cx="574654" cy="105365"/>
            </a:xfrm>
            <a:custGeom>
              <a:avLst/>
              <a:gdLst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0 w 1177358"/>
                <a:gd name="connsiteY11" fmla="*/ 312245 h 454225"/>
                <a:gd name="connsiteX12" fmla="*/ 172914 w 1177358"/>
                <a:gd name="connsiteY12" fmla="*/ 60799 h 454225"/>
                <a:gd name="connsiteX13" fmla="*/ 174303 w 1177358"/>
                <a:gd name="connsiteY13" fmla="*/ 60799 h 454225"/>
                <a:gd name="connsiteX14" fmla="*/ 194190 w 1177358"/>
                <a:gd name="connsiteY14" fmla="*/ 31303 h 454225"/>
                <a:gd name="connsiteX15" fmla="*/ 269763 w 1177358"/>
                <a:gd name="connsiteY15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172914 w 1177358"/>
                <a:gd name="connsiteY11" fmla="*/ 60799 h 454225"/>
                <a:gd name="connsiteX12" fmla="*/ 174303 w 1177358"/>
                <a:gd name="connsiteY12" fmla="*/ 60799 h 454225"/>
                <a:gd name="connsiteX13" fmla="*/ 194190 w 1177358"/>
                <a:gd name="connsiteY13" fmla="*/ 31303 h 454225"/>
                <a:gd name="connsiteX14" fmla="*/ 269763 w 1177358"/>
                <a:gd name="connsiteY14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7358 w 1177358"/>
                <a:gd name="connsiteY6" fmla="*/ 315990 h 454225"/>
                <a:gd name="connsiteX7" fmla="*/ 588679 w 1177358"/>
                <a:gd name="connsiteY7" fmla="*/ 454225 h 454225"/>
                <a:gd name="connsiteX8" fmla="*/ 0 w 1177358"/>
                <a:gd name="connsiteY8" fmla="*/ 315990 h 454225"/>
                <a:gd name="connsiteX9" fmla="*/ 2411 w 1177358"/>
                <a:gd name="connsiteY9" fmla="*/ 312245 h 454225"/>
                <a:gd name="connsiteX10" fmla="*/ 172914 w 1177358"/>
                <a:gd name="connsiteY10" fmla="*/ 60799 h 454225"/>
                <a:gd name="connsiteX11" fmla="*/ 174303 w 1177358"/>
                <a:gd name="connsiteY11" fmla="*/ 60799 h 454225"/>
                <a:gd name="connsiteX12" fmla="*/ 194190 w 1177358"/>
                <a:gd name="connsiteY12" fmla="*/ 31303 h 454225"/>
                <a:gd name="connsiteX13" fmla="*/ 269763 w 1177358"/>
                <a:gd name="connsiteY13" fmla="*/ 0 h 45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7358" h="454225">
                  <a:moveTo>
                    <a:pt x="269763" y="0"/>
                  </a:moveTo>
                  <a:lnTo>
                    <a:pt x="907595" y="0"/>
                  </a:lnTo>
                  <a:cubicBezTo>
                    <a:pt x="937109" y="0"/>
                    <a:pt x="963828" y="11962"/>
                    <a:pt x="983169" y="31303"/>
                  </a:cubicBezTo>
                  <a:lnTo>
                    <a:pt x="1003055" y="60799"/>
                  </a:lnTo>
                  <a:lnTo>
                    <a:pt x="1004444" y="60799"/>
                  </a:lnTo>
                  <a:lnTo>
                    <a:pt x="1177358" y="312245"/>
                  </a:lnTo>
                  <a:lnTo>
                    <a:pt x="1177358" y="315990"/>
                  </a:lnTo>
                  <a:cubicBezTo>
                    <a:pt x="1177358" y="392335"/>
                    <a:pt x="913797" y="454225"/>
                    <a:pt x="588679" y="454225"/>
                  </a:cubicBezTo>
                  <a:cubicBezTo>
                    <a:pt x="263561" y="454225"/>
                    <a:pt x="0" y="392335"/>
                    <a:pt x="0" y="315990"/>
                  </a:cubicBezTo>
                  <a:lnTo>
                    <a:pt x="2411" y="312245"/>
                  </a:lnTo>
                  <a:lnTo>
                    <a:pt x="172914" y="60799"/>
                  </a:lnTo>
                  <a:lnTo>
                    <a:pt x="174303" y="60799"/>
                  </a:lnTo>
                  <a:lnTo>
                    <a:pt x="194190" y="31303"/>
                  </a:lnTo>
                  <a:cubicBezTo>
                    <a:pt x="213530" y="11962"/>
                    <a:pt x="240250" y="0"/>
                    <a:pt x="269763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5" name="フリーフォーム: 図形 214">
              <a:extLst>
                <a:ext uri="{FF2B5EF4-FFF2-40B4-BE49-F238E27FC236}">
                  <a16:creationId xmlns:a16="http://schemas.microsoft.com/office/drawing/2014/main" id="{5447B641-8021-43B6-B25D-4661881F94BA}"/>
                </a:ext>
              </a:extLst>
            </p:cNvPr>
            <p:cNvSpPr/>
            <p:nvPr/>
          </p:nvSpPr>
          <p:spPr>
            <a:xfrm flipH="1">
              <a:off x="4457207" y="1290440"/>
              <a:ext cx="1028240" cy="1198925"/>
            </a:xfrm>
            <a:custGeom>
              <a:avLst/>
              <a:gdLst>
                <a:gd name="connsiteX0" fmla="*/ 472641 w 1028240"/>
                <a:gd name="connsiteY0" fmla="*/ 0 h 1198925"/>
                <a:gd name="connsiteX1" fmla="*/ 233958 w 1028240"/>
                <a:gd name="connsiteY1" fmla="*/ 73861 h 1198925"/>
                <a:gd name="connsiteX2" fmla="*/ 12436 w 1028240"/>
                <a:gd name="connsiteY2" fmla="*/ 578155 h 1198925"/>
                <a:gd name="connsiteX3" fmla="*/ 32911 w 1028240"/>
                <a:gd name="connsiteY3" fmla="*/ 630955 h 1198925"/>
                <a:gd name="connsiteX4" fmla="*/ 32911 w 1028240"/>
                <a:gd name="connsiteY4" fmla="*/ 1198925 h 1198925"/>
                <a:gd name="connsiteX5" fmla="*/ 977698 w 1028240"/>
                <a:gd name="connsiteY5" fmla="*/ 1198925 h 1198925"/>
                <a:gd name="connsiteX6" fmla="*/ 977699 w 1028240"/>
                <a:gd name="connsiteY6" fmla="*/ 643292 h 1198925"/>
                <a:gd name="connsiteX7" fmla="*/ 987251 w 1028240"/>
                <a:gd name="connsiteY7" fmla="*/ 651784 h 1198925"/>
                <a:gd name="connsiteX8" fmla="*/ 987252 w 1028240"/>
                <a:gd name="connsiteY8" fmla="*/ 651784 h 1198925"/>
                <a:gd name="connsiteX9" fmla="*/ 794282 w 1028240"/>
                <a:gd name="connsiteY9" fmla="*/ 73862 h 1198925"/>
                <a:gd name="connsiteX10" fmla="*/ 555599 w 1028240"/>
                <a:gd name="connsiteY10" fmla="*/ 1 h 1198925"/>
                <a:gd name="connsiteX11" fmla="*/ 519378 w 1028240"/>
                <a:gd name="connsiteY11" fmla="*/ 4075 h 1198925"/>
                <a:gd name="connsiteX0" fmla="*/ 472641 w 1050580"/>
                <a:gd name="connsiteY0" fmla="*/ 0 h 1198925"/>
                <a:gd name="connsiteX1" fmla="*/ 233958 w 1050580"/>
                <a:gd name="connsiteY1" fmla="*/ 73861 h 1198925"/>
                <a:gd name="connsiteX2" fmla="*/ 12436 w 1050580"/>
                <a:gd name="connsiteY2" fmla="*/ 578155 h 1198925"/>
                <a:gd name="connsiteX3" fmla="*/ 32911 w 1050580"/>
                <a:gd name="connsiteY3" fmla="*/ 630955 h 1198925"/>
                <a:gd name="connsiteX4" fmla="*/ 32911 w 1050580"/>
                <a:gd name="connsiteY4" fmla="*/ 1198925 h 1198925"/>
                <a:gd name="connsiteX5" fmla="*/ 977698 w 1050580"/>
                <a:gd name="connsiteY5" fmla="*/ 1198925 h 1198925"/>
                <a:gd name="connsiteX6" fmla="*/ 987251 w 1050580"/>
                <a:gd name="connsiteY6" fmla="*/ 651784 h 1198925"/>
                <a:gd name="connsiteX7" fmla="*/ 987252 w 1050580"/>
                <a:gd name="connsiteY7" fmla="*/ 651784 h 1198925"/>
                <a:gd name="connsiteX8" fmla="*/ 794282 w 1050580"/>
                <a:gd name="connsiteY8" fmla="*/ 73862 h 1198925"/>
                <a:gd name="connsiteX9" fmla="*/ 555599 w 1050580"/>
                <a:gd name="connsiteY9" fmla="*/ 1 h 1198925"/>
                <a:gd name="connsiteX10" fmla="*/ 519378 w 1050580"/>
                <a:gd name="connsiteY10" fmla="*/ 4075 h 1198925"/>
                <a:gd name="connsiteX11" fmla="*/ 472641 w 1050580"/>
                <a:gd name="connsiteY11" fmla="*/ 0 h 1198925"/>
                <a:gd name="connsiteX0" fmla="*/ 472641 w 1028240"/>
                <a:gd name="connsiteY0" fmla="*/ 0 h 1198925"/>
                <a:gd name="connsiteX1" fmla="*/ 233958 w 1028240"/>
                <a:gd name="connsiteY1" fmla="*/ 73861 h 1198925"/>
                <a:gd name="connsiteX2" fmla="*/ 12436 w 1028240"/>
                <a:gd name="connsiteY2" fmla="*/ 578155 h 1198925"/>
                <a:gd name="connsiteX3" fmla="*/ 32911 w 1028240"/>
                <a:gd name="connsiteY3" fmla="*/ 630955 h 1198925"/>
                <a:gd name="connsiteX4" fmla="*/ 32911 w 1028240"/>
                <a:gd name="connsiteY4" fmla="*/ 1198925 h 1198925"/>
                <a:gd name="connsiteX5" fmla="*/ 977698 w 1028240"/>
                <a:gd name="connsiteY5" fmla="*/ 1198925 h 1198925"/>
                <a:gd name="connsiteX6" fmla="*/ 987251 w 1028240"/>
                <a:gd name="connsiteY6" fmla="*/ 651784 h 1198925"/>
                <a:gd name="connsiteX7" fmla="*/ 987252 w 1028240"/>
                <a:gd name="connsiteY7" fmla="*/ 651784 h 1198925"/>
                <a:gd name="connsiteX8" fmla="*/ 794282 w 1028240"/>
                <a:gd name="connsiteY8" fmla="*/ 73862 h 1198925"/>
                <a:gd name="connsiteX9" fmla="*/ 555599 w 1028240"/>
                <a:gd name="connsiteY9" fmla="*/ 1 h 1198925"/>
                <a:gd name="connsiteX10" fmla="*/ 519378 w 1028240"/>
                <a:gd name="connsiteY10" fmla="*/ 4075 h 1198925"/>
                <a:gd name="connsiteX11" fmla="*/ 472641 w 1028240"/>
                <a:gd name="connsiteY11" fmla="*/ 0 h 1198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28240" h="1198925">
                  <a:moveTo>
                    <a:pt x="472641" y="0"/>
                  </a:moveTo>
                  <a:cubicBezTo>
                    <a:pt x="393923" y="911"/>
                    <a:pt x="311036" y="24898"/>
                    <a:pt x="233958" y="73861"/>
                  </a:cubicBezTo>
                  <a:cubicBezTo>
                    <a:pt x="54111" y="188111"/>
                    <a:pt x="-34518" y="400494"/>
                    <a:pt x="12436" y="578155"/>
                  </a:cubicBezTo>
                  <a:lnTo>
                    <a:pt x="32911" y="630955"/>
                  </a:lnTo>
                  <a:lnTo>
                    <a:pt x="32911" y="1198925"/>
                  </a:lnTo>
                  <a:lnTo>
                    <a:pt x="977698" y="1198925"/>
                  </a:lnTo>
                  <a:lnTo>
                    <a:pt x="987251" y="651784"/>
                  </a:lnTo>
                  <a:lnTo>
                    <a:pt x="987252" y="651784"/>
                  </a:lnTo>
                  <a:cubicBezTo>
                    <a:pt x="1086218" y="463178"/>
                    <a:pt x="999822" y="204434"/>
                    <a:pt x="794282" y="73862"/>
                  </a:cubicBezTo>
                  <a:cubicBezTo>
                    <a:pt x="717205" y="24899"/>
                    <a:pt x="634318" y="912"/>
                    <a:pt x="555599" y="1"/>
                  </a:cubicBezTo>
                  <a:lnTo>
                    <a:pt x="519378" y="4075"/>
                  </a:lnTo>
                  <a:lnTo>
                    <a:pt x="472641" y="0"/>
                  </a:ln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9A84747D-43EF-4FF2-8E9D-B3EE92D48B44}"/>
                </a:ext>
              </a:extLst>
            </p:cNvPr>
            <p:cNvGrpSpPr/>
            <p:nvPr/>
          </p:nvGrpSpPr>
          <p:grpSpPr>
            <a:xfrm>
              <a:off x="3964978" y="1311455"/>
              <a:ext cx="728133" cy="1156267"/>
              <a:chOff x="990543" y="1311455"/>
              <a:chExt cx="728133" cy="1156267"/>
            </a:xfrm>
          </p:grpSpPr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38DE254C-FC99-4512-AF11-1DAA9DF0F849}"/>
                  </a:ext>
                </a:extLst>
              </p:cNvPr>
              <p:cNvGrpSpPr/>
              <p:nvPr/>
            </p:nvGrpSpPr>
            <p:grpSpPr>
              <a:xfrm rot="634150" flipH="1">
                <a:off x="990543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76" name="グループ化 75">
                  <a:extLst>
                    <a:ext uri="{FF2B5EF4-FFF2-40B4-BE49-F238E27FC236}">
                      <a16:creationId xmlns:a16="http://schemas.microsoft.com/office/drawing/2014/main" id="{6F839A36-CEE9-4D64-8925-D8C96EF4B36E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78" name="フリーフォーム: 図形 77">
                    <a:extLst>
                      <a:ext uri="{FF2B5EF4-FFF2-40B4-BE49-F238E27FC236}">
                        <a16:creationId xmlns:a16="http://schemas.microsoft.com/office/drawing/2014/main" id="{1099E741-2883-4891-B18B-6459A9FCDE68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9" name="フリーフォーム: 図形 78">
                    <a:extLst>
                      <a:ext uri="{FF2B5EF4-FFF2-40B4-BE49-F238E27FC236}">
                        <a16:creationId xmlns:a16="http://schemas.microsoft.com/office/drawing/2014/main" id="{4030220E-09ED-4522-B9A8-60D370F6034E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390E29F9-2E21-4A7B-B190-386FCD4C5E06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107875" y="531382"/>
                        <a:pt x="117088" y="451589"/>
                      </a:cubicBezTo>
                      <a:cubicBezTo>
                        <a:pt x="126301" y="371796"/>
                        <a:pt x="193156" y="229787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5" name="四角形: 角を丸くする 18">
                <a:extLst>
                  <a:ext uri="{FF2B5EF4-FFF2-40B4-BE49-F238E27FC236}">
                    <a16:creationId xmlns:a16="http://schemas.microsoft.com/office/drawing/2014/main" id="{7E435132-FBCE-4146-BB80-A79BEDF2C54D}"/>
                  </a:ext>
                </a:extLst>
              </p:cNvPr>
              <p:cNvSpPr/>
              <p:nvPr/>
            </p:nvSpPr>
            <p:spPr>
              <a:xfrm rot="19800000">
                <a:off x="1513956" y="1601827"/>
                <a:ext cx="204720" cy="116041"/>
              </a:xfrm>
              <a:custGeom>
                <a:avLst/>
                <a:gdLst>
                  <a:gd name="connsiteX0" fmla="*/ 0 w 261082"/>
                  <a:gd name="connsiteY0" fmla="*/ 56363 h 112725"/>
                  <a:gd name="connsiteX1" fmla="*/ 56363 w 261082"/>
                  <a:gd name="connsiteY1" fmla="*/ 0 h 112725"/>
                  <a:gd name="connsiteX2" fmla="*/ 204720 w 261082"/>
                  <a:gd name="connsiteY2" fmla="*/ 0 h 112725"/>
                  <a:gd name="connsiteX3" fmla="*/ 261083 w 261082"/>
                  <a:gd name="connsiteY3" fmla="*/ 56363 h 112725"/>
                  <a:gd name="connsiteX4" fmla="*/ 261082 w 261082"/>
                  <a:gd name="connsiteY4" fmla="*/ 56363 h 112725"/>
                  <a:gd name="connsiteX5" fmla="*/ 204719 w 261082"/>
                  <a:gd name="connsiteY5" fmla="*/ 112726 h 112725"/>
                  <a:gd name="connsiteX6" fmla="*/ 56363 w 261082"/>
                  <a:gd name="connsiteY6" fmla="*/ 112725 h 112725"/>
                  <a:gd name="connsiteX7" fmla="*/ 0 w 261082"/>
                  <a:gd name="connsiteY7" fmla="*/ 56362 h 112725"/>
                  <a:gd name="connsiteX8" fmla="*/ 0 w 261082"/>
                  <a:gd name="connsiteY8" fmla="*/ 56363 h 112725"/>
                  <a:gd name="connsiteX0" fmla="*/ 0 w 261083"/>
                  <a:gd name="connsiteY0" fmla="*/ 56362 h 112726"/>
                  <a:gd name="connsiteX1" fmla="*/ 56363 w 261083"/>
                  <a:gd name="connsiteY1" fmla="*/ 0 h 112726"/>
                  <a:gd name="connsiteX2" fmla="*/ 204720 w 261083"/>
                  <a:gd name="connsiteY2" fmla="*/ 0 h 112726"/>
                  <a:gd name="connsiteX3" fmla="*/ 261083 w 261083"/>
                  <a:gd name="connsiteY3" fmla="*/ 56363 h 112726"/>
                  <a:gd name="connsiteX4" fmla="*/ 261082 w 261083"/>
                  <a:gd name="connsiteY4" fmla="*/ 56363 h 112726"/>
                  <a:gd name="connsiteX5" fmla="*/ 204719 w 261083"/>
                  <a:gd name="connsiteY5" fmla="*/ 112726 h 112726"/>
                  <a:gd name="connsiteX6" fmla="*/ 56363 w 261083"/>
                  <a:gd name="connsiteY6" fmla="*/ 112725 h 112726"/>
                  <a:gd name="connsiteX7" fmla="*/ 0 w 261083"/>
                  <a:gd name="connsiteY7" fmla="*/ 56362 h 112726"/>
                  <a:gd name="connsiteX0" fmla="*/ 0 w 261083"/>
                  <a:gd name="connsiteY0" fmla="*/ 56362 h 147802"/>
                  <a:gd name="connsiteX1" fmla="*/ 56363 w 261083"/>
                  <a:gd name="connsiteY1" fmla="*/ 0 h 147802"/>
                  <a:gd name="connsiteX2" fmla="*/ 204720 w 261083"/>
                  <a:gd name="connsiteY2" fmla="*/ 0 h 147802"/>
                  <a:gd name="connsiteX3" fmla="*/ 261083 w 261083"/>
                  <a:gd name="connsiteY3" fmla="*/ 56363 h 147802"/>
                  <a:gd name="connsiteX4" fmla="*/ 261082 w 261083"/>
                  <a:gd name="connsiteY4" fmla="*/ 56363 h 147802"/>
                  <a:gd name="connsiteX5" fmla="*/ 204719 w 261083"/>
                  <a:gd name="connsiteY5" fmla="*/ 112726 h 147802"/>
                  <a:gd name="connsiteX6" fmla="*/ 56363 w 261083"/>
                  <a:gd name="connsiteY6" fmla="*/ 112725 h 147802"/>
                  <a:gd name="connsiteX7" fmla="*/ 91440 w 261083"/>
                  <a:gd name="connsiteY7" fmla="*/ 147802 h 147802"/>
                  <a:gd name="connsiteX0" fmla="*/ 28500 w 233220"/>
                  <a:gd name="connsiteY0" fmla="*/ 0 h 147802"/>
                  <a:gd name="connsiteX1" fmla="*/ 176857 w 233220"/>
                  <a:gd name="connsiteY1" fmla="*/ 0 h 147802"/>
                  <a:gd name="connsiteX2" fmla="*/ 233220 w 233220"/>
                  <a:gd name="connsiteY2" fmla="*/ 56363 h 147802"/>
                  <a:gd name="connsiteX3" fmla="*/ 233219 w 233220"/>
                  <a:gd name="connsiteY3" fmla="*/ 56363 h 147802"/>
                  <a:gd name="connsiteX4" fmla="*/ 176856 w 233220"/>
                  <a:gd name="connsiteY4" fmla="*/ 112726 h 147802"/>
                  <a:gd name="connsiteX5" fmla="*/ 28500 w 233220"/>
                  <a:gd name="connsiteY5" fmla="*/ 112725 h 147802"/>
                  <a:gd name="connsiteX6" fmla="*/ 63577 w 233220"/>
                  <a:gd name="connsiteY6" fmla="*/ 147802 h 147802"/>
                  <a:gd name="connsiteX0" fmla="*/ 0 w 204720"/>
                  <a:gd name="connsiteY0" fmla="*/ 0 h 112726"/>
                  <a:gd name="connsiteX1" fmla="*/ 148357 w 204720"/>
                  <a:gd name="connsiteY1" fmla="*/ 0 h 112726"/>
                  <a:gd name="connsiteX2" fmla="*/ 204720 w 204720"/>
                  <a:gd name="connsiteY2" fmla="*/ 56363 h 112726"/>
                  <a:gd name="connsiteX3" fmla="*/ 204719 w 204720"/>
                  <a:gd name="connsiteY3" fmla="*/ 56363 h 112726"/>
                  <a:gd name="connsiteX4" fmla="*/ 148356 w 204720"/>
                  <a:gd name="connsiteY4" fmla="*/ 112726 h 112726"/>
                  <a:gd name="connsiteX5" fmla="*/ 0 w 204720"/>
                  <a:gd name="connsiteY5" fmla="*/ 112725 h 112726"/>
                  <a:gd name="connsiteX0" fmla="*/ 51407 w 204720"/>
                  <a:gd name="connsiteY0" fmla="*/ 0 h 116041"/>
                  <a:gd name="connsiteX1" fmla="*/ 148357 w 204720"/>
                  <a:gd name="connsiteY1" fmla="*/ 3315 h 116041"/>
                  <a:gd name="connsiteX2" fmla="*/ 204720 w 204720"/>
                  <a:gd name="connsiteY2" fmla="*/ 59678 h 116041"/>
                  <a:gd name="connsiteX3" fmla="*/ 204719 w 204720"/>
                  <a:gd name="connsiteY3" fmla="*/ 59678 h 116041"/>
                  <a:gd name="connsiteX4" fmla="*/ 148356 w 204720"/>
                  <a:gd name="connsiteY4" fmla="*/ 116041 h 116041"/>
                  <a:gd name="connsiteX5" fmla="*/ 0 w 204720"/>
                  <a:gd name="connsiteY5" fmla="*/ 116040 h 116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720" h="116041">
                    <a:moveTo>
                      <a:pt x="51407" y="0"/>
                    </a:moveTo>
                    <a:lnTo>
                      <a:pt x="148357" y="3315"/>
                    </a:lnTo>
                    <a:cubicBezTo>
                      <a:pt x="179485" y="3315"/>
                      <a:pt x="204720" y="28550"/>
                      <a:pt x="204720" y="59678"/>
                    </a:cubicBezTo>
                    <a:lnTo>
                      <a:pt x="204719" y="59678"/>
                    </a:lnTo>
                    <a:cubicBezTo>
                      <a:pt x="204719" y="90806"/>
                      <a:pt x="179484" y="116041"/>
                      <a:pt x="148356" y="116041"/>
                    </a:cubicBezTo>
                    <a:lnTo>
                      <a:pt x="0" y="1160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B9113774-1F24-4B06-993A-0F56E5DC7926}"/>
                </a:ext>
              </a:extLst>
            </p:cNvPr>
            <p:cNvGrpSpPr/>
            <p:nvPr/>
          </p:nvGrpSpPr>
          <p:grpSpPr>
            <a:xfrm flipH="1">
              <a:off x="5246744" y="1311455"/>
              <a:ext cx="728133" cy="1156267"/>
              <a:chOff x="990543" y="1311455"/>
              <a:chExt cx="728133" cy="1156267"/>
            </a:xfrm>
          </p:grpSpPr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9B051703-E83A-44C5-AE31-B68D5A27EACF}"/>
                  </a:ext>
                </a:extLst>
              </p:cNvPr>
              <p:cNvGrpSpPr/>
              <p:nvPr/>
            </p:nvGrpSpPr>
            <p:grpSpPr>
              <a:xfrm rot="634150" flipH="1">
                <a:off x="990543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83" name="グループ化 82">
                  <a:extLst>
                    <a:ext uri="{FF2B5EF4-FFF2-40B4-BE49-F238E27FC236}">
                      <a16:creationId xmlns:a16="http://schemas.microsoft.com/office/drawing/2014/main" id="{654CC24F-D073-463B-B180-551F9A75A98F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85" name="フリーフォーム: 図形 84">
                    <a:extLst>
                      <a:ext uri="{FF2B5EF4-FFF2-40B4-BE49-F238E27FC236}">
                        <a16:creationId xmlns:a16="http://schemas.microsoft.com/office/drawing/2014/main" id="{3864A288-9764-43E8-8383-9F9B67932B6C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6" name="フリーフォーム: 図形 85">
                    <a:extLst>
                      <a:ext uri="{FF2B5EF4-FFF2-40B4-BE49-F238E27FC236}">
                        <a16:creationId xmlns:a16="http://schemas.microsoft.com/office/drawing/2014/main" id="{9CE00137-0C90-4DBF-BF43-40C14D54D35D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2D1004A8-3002-45B8-993A-403AB57C0EB1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107875" y="531382"/>
                        <a:pt x="117088" y="451589"/>
                      </a:cubicBezTo>
                      <a:cubicBezTo>
                        <a:pt x="126301" y="371796"/>
                        <a:pt x="193156" y="229787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2" name="四角形: 角を丸くする 18">
                <a:extLst>
                  <a:ext uri="{FF2B5EF4-FFF2-40B4-BE49-F238E27FC236}">
                    <a16:creationId xmlns:a16="http://schemas.microsoft.com/office/drawing/2014/main" id="{4314BBF9-2550-42B0-8DEA-524A6DBD786F}"/>
                  </a:ext>
                </a:extLst>
              </p:cNvPr>
              <p:cNvSpPr/>
              <p:nvPr/>
            </p:nvSpPr>
            <p:spPr>
              <a:xfrm rot="19800000">
                <a:off x="1513956" y="1601827"/>
                <a:ext cx="204720" cy="116041"/>
              </a:xfrm>
              <a:custGeom>
                <a:avLst/>
                <a:gdLst>
                  <a:gd name="connsiteX0" fmla="*/ 0 w 261082"/>
                  <a:gd name="connsiteY0" fmla="*/ 56363 h 112725"/>
                  <a:gd name="connsiteX1" fmla="*/ 56363 w 261082"/>
                  <a:gd name="connsiteY1" fmla="*/ 0 h 112725"/>
                  <a:gd name="connsiteX2" fmla="*/ 204720 w 261082"/>
                  <a:gd name="connsiteY2" fmla="*/ 0 h 112725"/>
                  <a:gd name="connsiteX3" fmla="*/ 261083 w 261082"/>
                  <a:gd name="connsiteY3" fmla="*/ 56363 h 112725"/>
                  <a:gd name="connsiteX4" fmla="*/ 261082 w 261082"/>
                  <a:gd name="connsiteY4" fmla="*/ 56363 h 112725"/>
                  <a:gd name="connsiteX5" fmla="*/ 204719 w 261082"/>
                  <a:gd name="connsiteY5" fmla="*/ 112726 h 112725"/>
                  <a:gd name="connsiteX6" fmla="*/ 56363 w 261082"/>
                  <a:gd name="connsiteY6" fmla="*/ 112725 h 112725"/>
                  <a:gd name="connsiteX7" fmla="*/ 0 w 261082"/>
                  <a:gd name="connsiteY7" fmla="*/ 56362 h 112725"/>
                  <a:gd name="connsiteX8" fmla="*/ 0 w 261082"/>
                  <a:gd name="connsiteY8" fmla="*/ 56363 h 112725"/>
                  <a:gd name="connsiteX0" fmla="*/ 0 w 261083"/>
                  <a:gd name="connsiteY0" fmla="*/ 56362 h 112726"/>
                  <a:gd name="connsiteX1" fmla="*/ 56363 w 261083"/>
                  <a:gd name="connsiteY1" fmla="*/ 0 h 112726"/>
                  <a:gd name="connsiteX2" fmla="*/ 204720 w 261083"/>
                  <a:gd name="connsiteY2" fmla="*/ 0 h 112726"/>
                  <a:gd name="connsiteX3" fmla="*/ 261083 w 261083"/>
                  <a:gd name="connsiteY3" fmla="*/ 56363 h 112726"/>
                  <a:gd name="connsiteX4" fmla="*/ 261082 w 261083"/>
                  <a:gd name="connsiteY4" fmla="*/ 56363 h 112726"/>
                  <a:gd name="connsiteX5" fmla="*/ 204719 w 261083"/>
                  <a:gd name="connsiteY5" fmla="*/ 112726 h 112726"/>
                  <a:gd name="connsiteX6" fmla="*/ 56363 w 261083"/>
                  <a:gd name="connsiteY6" fmla="*/ 112725 h 112726"/>
                  <a:gd name="connsiteX7" fmla="*/ 0 w 261083"/>
                  <a:gd name="connsiteY7" fmla="*/ 56362 h 112726"/>
                  <a:gd name="connsiteX0" fmla="*/ 0 w 261083"/>
                  <a:gd name="connsiteY0" fmla="*/ 56362 h 147802"/>
                  <a:gd name="connsiteX1" fmla="*/ 56363 w 261083"/>
                  <a:gd name="connsiteY1" fmla="*/ 0 h 147802"/>
                  <a:gd name="connsiteX2" fmla="*/ 204720 w 261083"/>
                  <a:gd name="connsiteY2" fmla="*/ 0 h 147802"/>
                  <a:gd name="connsiteX3" fmla="*/ 261083 w 261083"/>
                  <a:gd name="connsiteY3" fmla="*/ 56363 h 147802"/>
                  <a:gd name="connsiteX4" fmla="*/ 261082 w 261083"/>
                  <a:gd name="connsiteY4" fmla="*/ 56363 h 147802"/>
                  <a:gd name="connsiteX5" fmla="*/ 204719 w 261083"/>
                  <a:gd name="connsiteY5" fmla="*/ 112726 h 147802"/>
                  <a:gd name="connsiteX6" fmla="*/ 56363 w 261083"/>
                  <a:gd name="connsiteY6" fmla="*/ 112725 h 147802"/>
                  <a:gd name="connsiteX7" fmla="*/ 91440 w 261083"/>
                  <a:gd name="connsiteY7" fmla="*/ 147802 h 147802"/>
                  <a:gd name="connsiteX0" fmla="*/ 28500 w 233220"/>
                  <a:gd name="connsiteY0" fmla="*/ 0 h 147802"/>
                  <a:gd name="connsiteX1" fmla="*/ 176857 w 233220"/>
                  <a:gd name="connsiteY1" fmla="*/ 0 h 147802"/>
                  <a:gd name="connsiteX2" fmla="*/ 233220 w 233220"/>
                  <a:gd name="connsiteY2" fmla="*/ 56363 h 147802"/>
                  <a:gd name="connsiteX3" fmla="*/ 233219 w 233220"/>
                  <a:gd name="connsiteY3" fmla="*/ 56363 h 147802"/>
                  <a:gd name="connsiteX4" fmla="*/ 176856 w 233220"/>
                  <a:gd name="connsiteY4" fmla="*/ 112726 h 147802"/>
                  <a:gd name="connsiteX5" fmla="*/ 28500 w 233220"/>
                  <a:gd name="connsiteY5" fmla="*/ 112725 h 147802"/>
                  <a:gd name="connsiteX6" fmla="*/ 63577 w 233220"/>
                  <a:gd name="connsiteY6" fmla="*/ 147802 h 147802"/>
                  <a:gd name="connsiteX0" fmla="*/ 0 w 204720"/>
                  <a:gd name="connsiteY0" fmla="*/ 0 h 112726"/>
                  <a:gd name="connsiteX1" fmla="*/ 148357 w 204720"/>
                  <a:gd name="connsiteY1" fmla="*/ 0 h 112726"/>
                  <a:gd name="connsiteX2" fmla="*/ 204720 w 204720"/>
                  <a:gd name="connsiteY2" fmla="*/ 56363 h 112726"/>
                  <a:gd name="connsiteX3" fmla="*/ 204719 w 204720"/>
                  <a:gd name="connsiteY3" fmla="*/ 56363 h 112726"/>
                  <a:gd name="connsiteX4" fmla="*/ 148356 w 204720"/>
                  <a:gd name="connsiteY4" fmla="*/ 112726 h 112726"/>
                  <a:gd name="connsiteX5" fmla="*/ 0 w 204720"/>
                  <a:gd name="connsiteY5" fmla="*/ 112725 h 112726"/>
                  <a:gd name="connsiteX0" fmla="*/ 51407 w 204720"/>
                  <a:gd name="connsiteY0" fmla="*/ 0 h 116041"/>
                  <a:gd name="connsiteX1" fmla="*/ 148357 w 204720"/>
                  <a:gd name="connsiteY1" fmla="*/ 3315 h 116041"/>
                  <a:gd name="connsiteX2" fmla="*/ 204720 w 204720"/>
                  <a:gd name="connsiteY2" fmla="*/ 59678 h 116041"/>
                  <a:gd name="connsiteX3" fmla="*/ 204719 w 204720"/>
                  <a:gd name="connsiteY3" fmla="*/ 59678 h 116041"/>
                  <a:gd name="connsiteX4" fmla="*/ 148356 w 204720"/>
                  <a:gd name="connsiteY4" fmla="*/ 116041 h 116041"/>
                  <a:gd name="connsiteX5" fmla="*/ 0 w 204720"/>
                  <a:gd name="connsiteY5" fmla="*/ 116040 h 116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720" h="116041">
                    <a:moveTo>
                      <a:pt x="51407" y="0"/>
                    </a:moveTo>
                    <a:lnTo>
                      <a:pt x="148357" y="3315"/>
                    </a:lnTo>
                    <a:cubicBezTo>
                      <a:pt x="179485" y="3315"/>
                      <a:pt x="204720" y="28550"/>
                      <a:pt x="204720" y="59678"/>
                    </a:cubicBezTo>
                    <a:lnTo>
                      <a:pt x="204719" y="59678"/>
                    </a:lnTo>
                    <a:cubicBezTo>
                      <a:pt x="204719" y="90806"/>
                      <a:pt x="179484" y="116041"/>
                      <a:pt x="148356" y="116041"/>
                    </a:cubicBezTo>
                    <a:lnTo>
                      <a:pt x="0" y="1160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C1C878D0-EDC9-4FDF-8FC6-1643B7F666C7}"/>
                </a:ext>
              </a:extLst>
            </p:cNvPr>
            <p:cNvSpPr/>
            <p:nvPr/>
          </p:nvSpPr>
          <p:spPr>
            <a:xfrm rot="3600000">
              <a:off x="5194983" y="1891693"/>
              <a:ext cx="816717" cy="826528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6717" h="826528">
                  <a:moveTo>
                    <a:pt x="443772" y="826528"/>
                  </a:moveTo>
                  <a:lnTo>
                    <a:pt x="471695" y="296500"/>
                  </a:lnTo>
                  <a:lnTo>
                    <a:pt x="43314" y="378244"/>
                  </a:lnTo>
                  <a:lnTo>
                    <a:pt x="0" y="119223"/>
                  </a:lnTo>
                  <a:cubicBezTo>
                    <a:pt x="220220" y="80125"/>
                    <a:pt x="593326" y="-14668"/>
                    <a:pt x="660660" y="1930"/>
                  </a:cubicBezTo>
                  <a:cubicBezTo>
                    <a:pt x="727994" y="18528"/>
                    <a:pt x="770780" y="64949"/>
                    <a:pt x="778556" y="102155"/>
                  </a:cubicBezTo>
                  <a:cubicBezTo>
                    <a:pt x="786332" y="139361"/>
                    <a:pt x="803997" y="585070"/>
                    <a:pt x="816717" y="826528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D3CC9991-4CB5-4BA3-AC3A-FEE463C15CEE}"/>
                </a:ext>
              </a:extLst>
            </p:cNvPr>
            <p:cNvSpPr/>
            <p:nvPr/>
          </p:nvSpPr>
          <p:spPr>
            <a:xfrm rot="18000000" flipH="1">
              <a:off x="3928155" y="1891693"/>
              <a:ext cx="816717" cy="826528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6717" h="826528">
                  <a:moveTo>
                    <a:pt x="443772" y="826528"/>
                  </a:moveTo>
                  <a:lnTo>
                    <a:pt x="471695" y="296500"/>
                  </a:lnTo>
                  <a:lnTo>
                    <a:pt x="43314" y="378244"/>
                  </a:lnTo>
                  <a:lnTo>
                    <a:pt x="0" y="119223"/>
                  </a:lnTo>
                  <a:cubicBezTo>
                    <a:pt x="220220" y="80125"/>
                    <a:pt x="593326" y="-14668"/>
                    <a:pt x="660660" y="1930"/>
                  </a:cubicBezTo>
                  <a:cubicBezTo>
                    <a:pt x="727994" y="18528"/>
                    <a:pt x="770780" y="64949"/>
                    <a:pt x="778556" y="102155"/>
                  </a:cubicBezTo>
                  <a:cubicBezTo>
                    <a:pt x="786332" y="139361"/>
                    <a:pt x="803997" y="585070"/>
                    <a:pt x="816717" y="826528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AFED8FB0-F6E9-4D10-8E34-F8EA21142DA9}"/>
              </a:ext>
            </a:extLst>
          </p:cNvPr>
          <p:cNvGrpSpPr/>
          <p:nvPr/>
        </p:nvGrpSpPr>
        <p:grpSpPr>
          <a:xfrm>
            <a:off x="6852188" y="1272121"/>
            <a:ext cx="2093356" cy="2276160"/>
            <a:chOff x="6852188" y="1272121"/>
            <a:chExt cx="2093356" cy="2276160"/>
          </a:xfrm>
        </p:grpSpPr>
        <p:sp>
          <p:nvSpPr>
            <p:cNvPr id="114" name="片側の 2 つの角を丸めた四角形 144">
              <a:extLst>
                <a:ext uri="{FF2B5EF4-FFF2-40B4-BE49-F238E27FC236}">
                  <a16:creationId xmlns:a16="http://schemas.microsoft.com/office/drawing/2014/main" id="{252D47F2-FF2B-4197-A51B-1D4261F8F939}"/>
                </a:ext>
              </a:extLst>
            </p:cNvPr>
            <p:cNvSpPr/>
            <p:nvPr/>
          </p:nvSpPr>
          <p:spPr>
            <a:xfrm flipH="1">
              <a:off x="7410062" y="2527355"/>
              <a:ext cx="974009" cy="1020926"/>
            </a:xfrm>
            <a:prstGeom prst="round2SameRect">
              <a:avLst>
                <a:gd name="adj1" fmla="val 28536"/>
                <a:gd name="adj2" fmla="val 0"/>
              </a:avLst>
            </a:prstGeom>
            <a:pattFill prst="trellis">
              <a:fgClr>
                <a:srgbClr val="0070C0"/>
              </a:fgClr>
              <a:bgClr>
                <a:schemeClr val="accent1">
                  <a:lumMod val="40000"/>
                  <a:lumOff val="6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7307C379-C177-40B1-9357-672DC9493940}"/>
                </a:ext>
              </a:extLst>
            </p:cNvPr>
            <p:cNvSpPr/>
            <p:nvPr/>
          </p:nvSpPr>
          <p:spPr>
            <a:xfrm flipH="1">
              <a:off x="7444420" y="1390335"/>
              <a:ext cx="904812" cy="1285339"/>
            </a:xfrm>
            <a:custGeom>
              <a:avLst/>
              <a:gdLst>
                <a:gd name="connsiteX0" fmla="*/ 452406 w 904812"/>
                <a:gd name="connsiteY0" fmla="*/ 0 h 1285339"/>
                <a:gd name="connsiteX1" fmla="*/ 0 w 904812"/>
                <a:gd name="connsiteY1" fmla="*/ 528847 h 1285339"/>
                <a:gd name="connsiteX2" fmla="*/ 276309 w 904812"/>
                <a:gd name="connsiteY2" fmla="*/ 1016135 h 1285339"/>
                <a:gd name="connsiteX3" fmla="*/ 344333 w 904812"/>
                <a:gd name="connsiteY3" fmla="*/ 1040818 h 1285339"/>
                <a:gd name="connsiteX4" fmla="*/ 335016 w 904812"/>
                <a:gd name="connsiteY4" fmla="*/ 1144573 h 1285339"/>
                <a:gd name="connsiteX5" fmla="*/ 219214 w 904812"/>
                <a:gd name="connsiteY5" fmla="*/ 1144573 h 1285339"/>
                <a:gd name="connsiteX6" fmla="*/ 213686 w 904812"/>
                <a:gd name="connsiteY6" fmla="*/ 1159323 h 1285339"/>
                <a:gd name="connsiteX7" fmla="*/ 447606 w 904812"/>
                <a:gd name="connsiteY7" fmla="*/ 1285339 h 1285339"/>
                <a:gd name="connsiteX8" fmla="*/ 681526 w 904812"/>
                <a:gd name="connsiteY8" fmla="*/ 1159323 h 1285339"/>
                <a:gd name="connsiteX9" fmla="*/ 675999 w 904812"/>
                <a:gd name="connsiteY9" fmla="*/ 1144573 h 1285339"/>
                <a:gd name="connsiteX10" fmla="*/ 557291 w 904812"/>
                <a:gd name="connsiteY10" fmla="*/ 1144573 h 1285339"/>
                <a:gd name="connsiteX11" fmla="*/ 548369 w 904812"/>
                <a:gd name="connsiteY11" fmla="*/ 1045213 h 1285339"/>
                <a:gd name="connsiteX12" fmla="*/ 628503 w 904812"/>
                <a:gd name="connsiteY12" fmla="*/ 1016135 h 1285339"/>
                <a:gd name="connsiteX13" fmla="*/ 904812 w 904812"/>
                <a:gd name="connsiteY13" fmla="*/ 528847 h 1285339"/>
                <a:gd name="connsiteX14" fmla="*/ 452406 w 904812"/>
                <a:gd name="connsiteY14" fmla="*/ 0 h 1285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04812" h="1285339">
                  <a:moveTo>
                    <a:pt x="452406" y="0"/>
                  </a:moveTo>
                  <a:cubicBezTo>
                    <a:pt x="202549" y="0"/>
                    <a:pt x="0" y="236773"/>
                    <a:pt x="0" y="528847"/>
                  </a:cubicBezTo>
                  <a:cubicBezTo>
                    <a:pt x="0" y="747902"/>
                    <a:pt x="113934" y="935851"/>
                    <a:pt x="276309" y="1016135"/>
                  </a:cubicBezTo>
                  <a:lnTo>
                    <a:pt x="344333" y="1040818"/>
                  </a:lnTo>
                  <a:lnTo>
                    <a:pt x="335016" y="1144573"/>
                  </a:lnTo>
                  <a:lnTo>
                    <a:pt x="219214" y="1144573"/>
                  </a:lnTo>
                  <a:lnTo>
                    <a:pt x="213686" y="1159323"/>
                  </a:lnTo>
                  <a:cubicBezTo>
                    <a:pt x="213686" y="1228920"/>
                    <a:pt x="318416" y="1285339"/>
                    <a:pt x="447606" y="1285339"/>
                  </a:cubicBezTo>
                  <a:cubicBezTo>
                    <a:pt x="576797" y="1285339"/>
                    <a:pt x="681526" y="1228920"/>
                    <a:pt x="681526" y="1159323"/>
                  </a:cubicBezTo>
                  <a:lnTo>
                    <a:pt x="675999" y="1144573"/>
                  </a:lnTo>
                  <a:lnTo>
                    <a:pt x="557291" y="1144573"/>
                  </a:lnTo>
                  <a:lnTo>
                    <a:pt x="548369" y="1045213"/>
                  </a:lnTo>
                  <a:lnTo>
                    <a:pt x="628503" y="1016135"/>
                  </a:lnTo>
                  <a:cubicBezTo>
                    <a:pt x="790878" y="935851"/>
                    <a:pt x="904812" y="747902"/>
                    <a:pt x="904812" y="528847"/>
                  </a:cubicBezTo>
                  <a:cubicBezTo>
                    <a:pt x="904812" y="236773"/>
                    <a:pt x="702263" y="0"/>
                    <a:pt x="452406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5" name="円/楕円 370">
              <a:extLst>
                <a:ext uri="{FF2B5EF4-FFF2-40B4-BE49-F238E27FC236}">
                  <a16:creationId xmlns:a16="http://schemas.microsoft.com/office/drawing/2014/main" id="{BDBDC380-3973-4EEC-86B3-1E01B4E9859D}"/>
                </a:ext>
              </a:extLst>
            </p:cNvPr>
            <p:cNvSpPr/>
            <p:nvPr/>
          </p:nvSpPr>
          <p:spPr>
            <a:xfrm rot="900000" flipH="1">
              <a:off x="8241108" y="1837505"/>
              <a:ext cx="216246" cy="33704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3" name="円/楕円 368">
              <a:extLst>
                <a:ext uri="{FF2B5EF4-FFF2-40B4-BE49-F238E27FC236}">
                  <a16:creationId xmlns:a16="http://schemas.microsoft.com/office/drawing/2014/main" id="{7F3B55D4-FCDF-48EC-AE75-D4DF5C3414A4}"/>
                </a:ext>
              </a:extLst>
            </p:cNvPr>
            <p:cNvSpPr/>
            <p:nvPr/>
          </p:nvSpPr>
          <p:spPr>
            <a:xfrm rot="20700000">
              <a:off x="7336298" y="1837505"/>
              <a:ext cx="216246" cy="33704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C370A8E0-DAFC-47E7-B732-815E9B3BC2D3}"/>
                </a:ext>
              </a:extLst>
            </p:cNvPr>
            <p:cNvSpPr/>
            <p:nvPr/>
          </p:nvSpPr>
          <p:spPr>
            <a:xfrm flipH="1">
              <a:off x="7347105" y="1272121"/>
              <a:ext cx="1095644" cy="1572781"/>
            </a:xfrm>
            <a:custGeom>
              <a:avLst/>
              <a:gdLst>
                <a:gd name="connsiteX0" fmla="*/ 547822 w 1095644"/>
                <a:gd name="connsiteY0" fmla="*/ 0 h 1572781"/>
                <a:gd name="connsiteX1" fmla="*/ 0 w 1095644"/>
                <a:gd name="connsiteY1" fmla="*/ 581775 h 1572781"/>
                <a:gd name="connsiteX2" fmla="*/ 93559 w 1095644"/>
                <a:gd name="connsiteY2" fmla="*/ 907051 h 1572781"/>
                <a:gd name="connsiteX3" fmla="*/ 97991 w 1095644"/>
                <a:gd name="connsiteY3" fmla="*/ 912755 h 1572781"/>
                <a:gd name="connsiteX4" fmla="*/ 95015 w 1095644"/>
                <a:gd name="connsiteY4" fmla="*/ 953248 h 1572781"/>
                <a:gd name="connsiteX5" fmla="*/ 546679 w 1095644"/>
                <a:gd name="connsiteY5" fmla="*/ 1572781 h 1572781"/>
                <a:gd name="connsiteX6" fmla="*/ 998343 w 1095644"/>
                <a:gd name="connsiteY6" fmla="*/ 953248 h 1572781"/>
                <a:gd name="connsiteX7" fmla="*/ 995565 w 1095644"/>
                <a:gd name="connsiteY7" fmla="*/ 915443 h 1572781"/>
                <a:gd name="connsiteX8" fmla="*/ 1002085 w 1095644"/>
                <a:gd name="connsiteY8" fmla="*/ 907051 h 1572781"/>
                <a:gd name="connsiteX9" fmla="*/ 1095644 w 1095644"/>
                <a:gd name="connsiteY9" fmla="*/ 581775 h 1572781"/>
                <a:gd name="connsiteX10" fmla="*/ 547822 w 1095644"/>
                <a:gd name="connsiteY10" fmla="*/ 0 h 1572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95644" h="1572781">
                  <a:moveTo>
                    <a:pt x="547822" y="0"/>
                  </a:moveTo>
                  <a:cubicBezTo>
                    <a:pt x="245268" y="0"/>
                    <a:pt x="0" y="260470"/>
                    <a:pt x="0" y="581775"/>
                  </a:cubicBezTo>
                  <a:cubicBezTo>
                    <a:pt x="0" y="702264"/>
                    <a:pt x="34491" y="814199"/>
                    <a:pt x="93559" y="907051"/>
                  </a:cubicBezTo>
                  <a:lnTo>
                    <a:pt x="97991" y="912755"/>
                  </a:lnTo>
                  <a:lnTo>
                    <a:pt x="95015" y="953248"/>
                  </a:lnTo>
                  <a:cubicBezTo>
                    <a:pt x="95015" y="1295407"/>
                    <a:pt x="297232" y="1572781"/>
                    <a:pt x="546679" y="1572781"/>
                  </a:cubicBezTo>
                  <a:cubicBezTo>
                    <a:pt x="796126" y="1572781"/>
                    <a:pt x="998343" y="1295407"/>
                    <a:pt x="998343" y="953248"/>
                  </a:cubicBezTo>
                  <a:lnTo>
                    <a:pt x="995565" y="915443"/>
                  </a:lnTo>
                  <a:lnTo>
                    <a:pt x="1002085" y="907051"/>
                  </a:lnTo>
                  <a:cubicBezTo>
                    <a:pt x="1061153" y="814199"/>
                    <a:pt x="1095644" y="702264"/>
                    <a:pt x="1095644" y="581775"/>
                  </a:cubicBezTo>
                  <a:cubicBezTo>
                    <a:pt x="1095644" y="260470"/>
                    <a:pt x="850376" y="0"/>
                    <a:pt x="547822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5BC6BF16-1A74-43FB-AF8E-D8EA8CB77842}"/>
                </a:ext>
              </a:extLst>
            </p:cNvPr>
            <p:cNvGrpSpPr/>
            <p:nvPr/>
          </p:nvGrpSpPr>
          <p:grpSpPr>
            <a:xfrm>
              <a:off x="6893916" y="1311455"/>
              <a:ext cx="728133" cy="1156267"/>
              <a:chOff x="990543" y="1311455"/>
              <a:chExt cx="728133" cy="1156267"/>
            </a:xfrm>
          </p:grpSpPr>
          <p:grpSp>
            <p:nvGrpSpPr>
              <p:cNvPr id="90" name="グループ化 89">
                <a:extLst>
                  <a:ext uri="{FF2B5EF4-FFF2-40B4-BE49-F238E27FC236}">
                    <a16:creationId xmlns:a16="http://schemas.microsoft.com/office/drawing/2014/main" id="{603F3B13-7866-4307-9070-053CD65C9C5B}"/>
                  </a:ext>
                </a:extLst>
              </p:cNvPr>
              <p:cNvGrpSpPr/>
              <p:nvPr/>
            </p:nvGrpSpPr>
            <p:grpSpPr>
              <a:xfrm rot="634150" flipH="1">
                <a:off x="990543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92" name="グループ化 91">
                  <a:extLst>
                    <a:ext uri="{FF2B5EF4-FFF2-40B4-BE49-F238E27FC236}">
                      <a16:creationId xmlns:a16="http://schemas.microsoft.com/office/drawing/2014/main" id="{62A5778D-E686-46CA-94C9-30467330F498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96" name="フリーフォーム: 図形 95">
                    <a:extLst>
                      <a:ext uri="{FF2B5EF4-FFF2-40B4-BE49-F238E27FC236}">
                        <a16:creationId xmlns:a16="http://schemas.microsoft.com/office/drawing/2014/main" id="{A1B61CF8-3A12-4177-9522-74F9D9BD0B9D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7" name="フリーフォーム: 図形 96">
                    <a:extLst>
                      <a:ext uri="{FF2B5EF4-FFF2-40B4-BE49-F238E27FC236}">
                        <a16:creationId xmlns:a16="http://schemas.microsoft.com/office/drawing/2014/main" id="{EC8D5C8C-6683-4558-8B08-FADF5A44A6C9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63841F24-A4E1-48DA-8C62-C4EDB8A0BB8C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107875" y="531382"/>
                        <a:pt x="117088" y="451589"/>
                      </a:cubicBezTo>
                      <a:cubicBezTo>
                        <a:pt x="126301" y="371796"/>
                        <a:pt x="193156" y="229787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1" name="四角形: 角を丸くする 18">
                <a:extLst>
                  <a:ext uri="{FF2B5EF4-FFF2-40B4-BE49-F238E27FC236}">
                    <a16:creationId xmlns:a16="http://schemas.microsoft.com/office/drawing/2014/main" id="{064B50C0-E449-4553-B765-C1F701C7FF0F}"/>
                  </a:ext>
                </a:extLst>
              </p:cNvPr>
              <p:cNvSpPr/>
              <p:nvPr/>
            </p:nvSpPr>
            <p:spPr>
              <a:xfrm rot="19800000">
                <a:off x="1513956" y="1601827"/>
                <a:ext cx="204720" cy="116041"/>
              </a:xfrm>
              <a:custGeom>
                <a:avLst/>
                <a:gdLst>
                  <a:gd name="connsiteX0" fmla="*/ 0 w 261082"/>
                  <a:gd name="connsiteY0" fmla="*/ 56363 h 112725"/>
                  <a:gd name="connsiteX1" fmla="*/ 56363 w 261082"/>
                  <a:gd name="connsiteY1" fmla="*/ 0 h 112725"/>
                  <a:gd name="connsiteX2" fmla="*/ 204720 w 261082"/>
                  <a:gd name="connsiteY2" fmla="*/ 0 h 112725"/>
                  <a:gd name="connsiteX3" fmla="*/ 261083 w 261082"/>
                  <a:gd name="connsiteY3" fmla="*/ 56363 h 112725"/>
                  <a:gd name="connsiteX4" fmla="*/ 261082 w 261082"/>
                  <a:gd name="connsiteY4" fmla="*/ 56363 h 112725"/>
                  <a:gd name="connsiteX5" fmla="*/ 204719 w 261082"/>
                  <a:gd name="connsiteY5" fmla="*/ 112726 h 112725"/>
                  <a:gd name="connsiteX6" fmla="*/ 56363 w 261082"/>
                  <a:gd name="connsiteY6" fmla="*/ 112725 h 112725"/>
                  <a:gd name="connsiteX7" fmla="*/ 0 w 261082"/>
                  <a:gd name="connsiteY7" fmla="*/ 56362 h 112725"/>
                  <a:gd name="connsiteX8" fmla="*/ 0 w 261082"/>
                  <a:gd name="connsiteY8" fmla="*/ 56363 h 112725"/>
                  <a:gd name="connsiteX0" fmla="*/ 0 w 261083"/>
                  <a:gd name="connsiteY0" fmla="*/ 56362 h 112726"/>
                  <a:gd name="connsiteX1" fmla="*/ 56363 w 261083"/>
                  <a:gd name="connsiteY1" fmla="*/ 0 h 112726"/>
                  <a:gd name="connsiteX2" fmla="*/ 204720 w 261083"/>
                  <a:gd name="connsiteY2" fmla="*/ 0 h 112726"/>
                  <a:gd name="connsiteX3" fmla="*/ 261083 w 261083"/>
                  <a:gd name="connsiteY3" fmla="*/ 56363 h 112726"/>
                  <a:gd name="connsiteX4" fmla="*/ 261082 w 261083"/>
                  <a:gd name="connsiteY4" fmla="*/ 56363 h 112726"/>
                  <a:gd name="connsiteX5" fmla="*/ 204719 w 261083"/>
                  <a:gd name="connsiteY5" fmla="*/ 112726 h 112726"/>
                  <a:gd name="connsiteX6" fmla="*/ 56363 w 261083"/>
                  <a:gd name="connsiteY6" fmla="*/ 112725 h 112726"/>
                  <a:gd name="connsiteX7" fmla="*/ 0 w 261083"/>
                  <a:gd name="connsiteY7" fmla="*/ 56362 h 112726"/>
                  <a:gd name="connsiteX0" fmla="*/ 0 w 261083"/>
                  <a:gd name="connsiteY0" fmla="*/ 56362 h 147802"/>
                  <a:gd name="connsiteX1" fmla="*/ 56363 w 261083"/>
                  <a:gd name="connsiteY1" fmla="*/ 0 h 147802"/>
                  <a:gd name="connsiteX2" fmla="*/ 204720 w 261083"/>
                  <a:gd name="connsiteY2" fmla="*/ 0 h 147802"/>
                  <a:gd name="connsiteX3" fmla="*/ 261083 w 261083"/>
                  <a:gd name="connsiteY3" fmla="*/ 56363 h 147802"/>
                  <a:gd name="connsiteX4" fmla="*/ 261082 w 261083"/>
                  <a:gd name="connsiteY4" fmla="*/ 56363 h 147802"/>
                  <a:gd name="connsiteX5" fmla="*/ 204719 w 261083"/>
                  <a:gd name="connsiteY5" fmla="*/ 112726 h 147802"/>
                  <a:gd name="connsiteX6" fmla="*/ 56363 w 261083"/>
                  <a:gd name="connsiteY6" fmla="*/ 112725 h 147802"/>
                  <a:gd name="connsiteX7" fmla="*/ 91440 w 261083"/>
                  <a:gd name="connsiteY7" fmla="*/ 147802 h 147802"/>
                  <a:gd name="connsiteX0" fmla="*/ 28500 w 233220"/>
                  <a:gd name="connsiteY0" fmla="*/ 0 h 147802"/>
                  <a:gd name="connsiteX1" fmla="*/ 176857 w 233220"/>
                  <a:gd name="connsiteY1" fmla="*/ 0 h 147802"/>
                  <a:gd name="connsiteX2" fmla="*/ 233220 w 233220"/>
                  <a:gd name="connsiteY2" fmla="*/ 56363 h 147802"/>
                  <a:gd name="connsiteX3" fmla="*/ 233219 w 233220"/>
                  <a:gd name="connsiteY3" fmla="*/ 56363 h 147802"/>
                  <a:gd name="connsiteX4" fmla="*/ 176856 w 233220"/>
                  <a:gd name="connsiteY4" fmla="*/ 112726 h 147802"/>
                  <a:gd name="connsiteX5" fmla="*/ 28500 w 233220"/>
                  <a:gd name="connsiteY5" fmla="*/ 112725 h 147802"/>
                  <a:gd name="connsiteX6" fmla="*/ 63577 w 233220"/>
                  <a:gd name="connsiteY6" fmla="*/ 147802 h 147802"/>
                  <a:gd name="connsiteX0" fmla="*/ 0 w 204720"/>
                  <a:gd name="connsiteY0" fmla="*/ 0 h 112726"/>
                  <a:gd name="connsiteX1" fmla="*/ 148357 w 204720"/>
                  <a:gd name="connsiteY1" fmla="*/ 0 h 112726"/>
                  <a:gd name="connsiteX2" fmla="*/ 204720 w 204720"/>
                  <a:gd name="connsiteY2" fmla="*/ 56363 h 112726"/>
                  <a:gd name="connsiteX3" fmla="*/ 204719 w 204720"/>
                  <a:gd name="connsiteY3" fmla="*/ 56363 h 112726"/>
                  <a:gd name="connsiteX4" fmla="*/ 148356 w 204720"/>
                  <a:gd name="connsiteY4" fmla="*/ 112726 h 112726"/>
                  <a:gd name="connsiteX5" fmla="*/ 0 w 204720"/>
                  <a:gd name="connsiteY5" fmla="*/ 112725 h 112726"/>
                  <a:gd name="connsiteX0" fmla="*/ 51407 w 204720"/>
                  <a:gd name="connsiteY0" fmla="*/ 0 h 116041"/>
                  <a:gd name="connsiteX1" fmla="*/ 148357 w 204720"/>
                  <a:gd name="connsiteY1" fmla="*/ 3315 h 116041"/>
                  <a:gd name="connsiteX2" fmla="*/ 204720 w 204720"/>
                  <a:gd name="connsiteY2" fmla="*/ 59678 h 116041"/>
                  <a:gd name="connsiteX3" fmla="*/ 204719 w 204720"/>
                  <a:gd name="connsiteY3" fmla="*/ 59678 h 116041"/>
                  <a:gd name="connsiteX4" fmla="*/ 148356 w 204720"/>
                  <a:gd name="connsiteY4" fmla="*/ 116041 h 116041"/>
                  <a:gd name="connsiteX5" fmla="*/ 0 w 204720"/>
                  <a:gd name="connsiteY5" fmla="*/ 116040 h 116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720" h="116041">
                    <a:moveTo>
                      <a:pt x="51407" y="0"/>
                    </a:moveTo>
                    <a:lnTo>
                      <a:pt x="148357" y="3315"/>
                    </a:lnTo>
                    <a:cubicBezTo>
                      <a:pt x="179485" y="3315"/>
                      <a:pt x="204720" y="28550"/>
                      <a:pt x="204720" y="59678"/>
                    </a:cubicBezTo>
                    <a:lnTo>
                      <a:pt x="204719" y="59678"/>
                    </a:lnTo>
                    <a:cubicBezTo>
                      <a:pt x="204719" y="90806"/>
                      <a:pt x="179484" y="116041"/>
                      <a:pt x="148356" y="116041"/>
                    </a:cubicBezTo>
                    <a:lnTo>
                      <a:pt x="0" y="1160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39802378-B344-496B-828F-208285FC461E}"/>
                </a:ext>
              </a:extLst>
            </p:cNvPr>
            <p:cNvGrpSpPr/>
            <p:nvPr/>
          </p:nvGrpSpPr>
          <p:grpSpPr>
            <a:xfrm flipH="1">
              <a:off x="8175682" y="1311455"/>
              <a:ext cx="728133" cy="1156267"/>
              <a:chOff x="990543" y="1311455"/>
              <a:chExt cx="728133" cy="1156267"/>
            </a:xfrm>
          </p:grpSpPr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4B30AA8E-716C-4A0F-9D24-29E5C9F049D6}"/>
                  </a:ext>
                </a:extLst>
              </p:cNvPr>
              <p:cNvGrpSpPr/>
              <p:nvPr/>
            </p:nvGrpSpPr>
            <p:grpSpPr>
              <a:xfrm rot="634150" flipH="1">
                <a:off x="990543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101" name="グループ化 100">
                  <a:extLst>
                    <a:ext uri="{FF2B5EF4-FFF2-40B4-BE49-F238E27FC236}">
                      <a16:creationId xmlns:a16="http://schemas.microsoft.com/office/drawing/2014/main" id="{61B52B28-93E4-461B-BB4E-792A8EE2E49B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103" name="フリーフォーム: 図形 102">
                    <a:extLst>
                      <a:ext uri="{FF2B5EF4-FFF2-40B4-BE49-F238E27FC236}">
                        <a16:creationId xmlns:a16="http://schemas.microsoft.com/office/drawing/2014/main" id="{67F2FE81-F991-4D4A-9BA8-3DFDA76A0B3F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4" name="フリーフォーム: 図形 103">
                    <a:extLst>
                      <a:ext uri="{FF2B5EF4-FFF2-40B4-BE49-F238E27FC236}">
                        <a16:creationId xmlns:a16="http://schemas.microsoft.com/office/drawing/2014/main" id="{11B2E376-2C1A-4E75-8641-B0E0B06F226A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81A99389-6F56-4B65-9BF8-0A639371847D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107875" y="531382"/>
                        <a:pt x="117088" y="451589"/>
                      </a:cubicBezTo>
                      <a:cubicBezTo>
                        <a:pt x="126301" y="371796"/>
                        <a:pt x="193156" y="229787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00" name="四角形: 角を丸くする 18">
                <a:extLst>
                  <a:ext uri="{FF2B5EF4-FFF2-40B4-BE49-F238E27FC236}">
                    <a16:creationId xmlns:a16="http://schemas.microsoft.com/office/drawing/2014/main" id="{25AFE60E-9FEB-4649-AA96-5F712E8AEDD5}"/>
                  </a:ext>
                </a:extLst>
              </p:cNvPr>
              <p:cNvSpPr/>
              <p:nvPr/>
            </p:nvSpPr>
            <p:spPr>
              <a:xfrm rot="19800000">
                <a:off x="1513956" y="1601827"/>
                <a:ext cx="204720" cy="116041"/>
              </a:xfrm>
              <a:custGeom>
                <a:avLst/>
                <a:gdLst>
                  <a:gd name="connsiteX0" fmla="*/ 0 w 261082"/>
                  <a:gd name="connsiteY0" fmla="*/ 56363 h 112725"/>
                  <a:gd name="connsiteX1" fmla="*/ 56363 w 261082"/>
                  <a:gd name="connsiteY1" fmla="*/ 0 h 112725"/>
                  <a:gd name="connsiteX2" fmla="*/ 204720 w 261082"/>
                  <a:gd name="connsiteY2" fmla="*/ 0 h 112725"/>
                  <a:gd name="connsiteX3" fmla="*/ 261083 w 261082"/>
                  <a:gd name="connsiteY3" fmla="*/ 56363 h 112725"/>
                  <a:gd name="connsiteX4" fmla="*/ 261082 w 261082"/>
                  <a:gd name="connsiteY4" fmla="*/ 56363 h 112725"/>
                  <a:gd name="connsiteX5" fmla="*/ 204719 w 261082"/>
                  <a:gd name="connsiteY5" fmla="*/ 112726 h 112725"/>
                  <a:gd name="connsiteX6" fmla="*/ 56363 w 261082"/>
                  <a:gd name="connsiteY6" fmla="*/ 112725 h 112725"/>
                  <a:gd name="connsiteX7" fmla="*/ 0 w 261082"/>
                  <a:gd name="connsiteY7" fmla="*/ 56362 h 112725"/>
                  <a:gd name="connsiteX8" fmla="*/ 0 w 261082"/>
                  <a:gd name="connsiteY8" fmla="*/ 56363 h 112725"/>
                  <a:gd name="connsiteX0" fmla="*/ 0 w 261083"/>
                  <a:gd name="connsiteY0" fmla="*/ 56362 h 112726"/>
                  <a:gd name="connsiteX1" fmla="*/ 56363 w 261083"/>
                  <a:gd name="connsiteY1" fmla="*/ 0 h 112726"/>
                  <a:gd name="connsiteX2" fmla="*/ 204720 w 261083"/>
                  <a:gd name="connsiteY2" fmla="*/ 0 h 112726"/>
                  <a:gd name="connsiteX3" fmla="*/ 261083 w 261083"/>
                  <a:gd name="connsiteY3" fmla="*/ 56363 h 112726"/>
                  <a:gd name="connsiteX4" fmla="*/ 261082 w 261083"/>
                  <a:gd name="connsiteY4" fmla="*/ 56363 h 112726"/>
                  <a:gd name="connsiteX5" fmla="*/ 204719 w 261083"/>
                  <a:gd name="connsiteY5" fmla="*/ 112726 h 112726"/>
                  <a:gd name="connsiteX6" fmla="*/ 56363 w 261083"/>
                  <a:gd name="connsiteY6" fmla="*/ 112725 h 112726"/>
                  <a:gd name="connsiteX7" fmla="*/ 0 w 261083"/>
                  <a:gd name="connsiteY7" fmla="*/ 56362 h 112726"/>
                  <a:gd name="connsiteX0" fmla="*/ 0 w 261083"/>
                  <a:gd name="connsiteY0" fmla="*/ 56362 h 147802"/>
                  <a:gd name="connsiteX1" fmla="*/ 56363 w 261083"/>
                  <a:gd name="connsiteY1" fmla="*/ 0 h 147802"/>
                  <a:gd name="connsiteX2" fmla="*/ 204720 w 261083"/>
                  <a:gd name="connsiteY2" fmla="*/ 0 h 147802"/>
                  <a:gd name="connsiteX3" fmla="*/ 261083 w 261083"/>
                  <a:gd name="connsiteY3" fmla="*/ 56363 h 147802"/>
                  <a:gd name="connsiteX4" fmla="*/ 261082 w 261083"/>
                  <a:gd name="connsiteY4" fmla="*/ 56363 h 147802"/>
                  <a:gd name="connsiteX5" fmla="*/ 204719 w 261083"/>
                  <a:gd name="connsiteY5" fmla="*/ 112726 h 147802"/>
                  <a:gd name="connsiteX6" fmla="*/ 56363 w 261083"/>
                  <a:gd name="connsiteY6" fmla="*/ 112725 h 147802"/>
                  <a:gd name="connsiteX7" fmla="*/ 91440 w 261083"/>
                  <a:gd name="connsiteY7" fmla="*/ 147802 h 147802"/>
                  <a:gd name="connsiteX0" fmla="*/ 28500 w 233220"/>
                  <a:gd name="connsiteY0" fmla="*/ 0 h 147802"/>
                  <a:gd name="connsiteX1" fmla="*/ 176857 w 233220"/>
                  <a:gd name="connsiteY1" fmla="*/ 0 h 147802"/>
                  <a:gd name="connsiteX2" fmla="*/ 233220 w 233220"/>
                  <a:gd name="connsiteY2" fmla="*/ 56363 h 147802"/>
                  <a:gd name="connsiteX3" fmla="*/ 233219 w 233220"/>
                  <a:gd name="connsiteY3" fmla="*/ 56363 h 147802"/>
                  <a:gd name="connsiteX4" fmla="*/ 176856 w 233220"/>
                  <a:gd name="connsiteY4" fmla="*/ 112726 h 147802"/>
                  <a:gd name="connsiteX5" fmla="*/ 28500 w 233220"/>
                  <a:gd name="connsiteY5" fmla="*/ 112725 h 147802"/>
                  <a:gd name="connsiteX6" fmla="*/ 63577 w 233220"/>
                  <a:gd name="connsiteY6" fmla="*/ 147802 h 147802"/>
                  <a:gd name="connsiteX0" fmla="*/ 0 w 204720"/>
                  <a:gd name="connsiteY0" fmla="*/ 0 h 112726"/>
                  <a:gd name="connsiteX1" fmla="*/ 148357 w 204720"/>
                  <a:gd name="connsiteY1" fmla="*/ 0 h 112726"/>
                  <a:gd name="connsiteX2" fmla="*/ 204720 w 204720"/>
                  <a:gd name="connsiteY2" fmla="*/ 56363 h 112726"/>
                  <a:gd name="connsiteX3" fmla="*/ 204719 w 204720"/>
                  <a:gd name="connsiteY3" fmla="*/ 56363 h 112726"/>
                  <a:gd name="connsiteX4" fmla="*/ 148356 w 204720"/>
                  <a:gd name="connsiteY4" fmla="*/ 112726 h 112726"/>
                  <a:gd name="connsiteX5" fmla="*/ 0 w 204720"/>
                  <a:gd name="connsiteY5" fmla="*/ 112725 h 112726"/>
                  <a:gd name="connsiteX0" fmla="*/ 51407 w 204720"/>
                  <a:gd name="connsiteY0" fmla="*/ 0 h 116041"/>
                  <a:gd name="connsiteX1" fmla="*/ 148357 w 204720"/>
                  <a:gd name="connsiteY1" fmla="*/ 3315 h 116041"/>
                  <a:gd name="connsiteX2" fmla="*/ 204720 w 204720"/>
                  <a:gd name="connsiteY2" fmla="*/ 59678 h 116041"/>
                  <a:gd name="connsiteX3" fmla="*/ 204719 w 204720"/>
                  <a:gd name="connsiteY3" fmla="*/ 59678 h 116041"/>
                  <a:gd name="connsiteX4" fmla="*/ 148356 w 204720"/>
                  <a:gd name="connsiteY4" fmla="*/ 116041 h 116041"/>
                  <a:gd name="connsiteX5" fmla="*/ 0 w 204720"/>
                  <a:gd name="connsiteY5" fmla="*/ 116040 h 116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720" h="116041">
                    <a:moveTo>
                      <a:pt x="51407" y="0"/>
                    </a:moveTo>
                    <a:lnTo>
                      <a:pt x="148357" y="3315"/>
                    </a:lnTo>
                    <a:cubicBezTo>
                      <a:pt x="179485" y="3315"/>
                      <a:pt x="204720" y="28550"/>
                      <a:pt x="204720" y="59678"/>
                    </a:cubicBezTo>
                    <a:lnTo>
                      <a:pt x="204719" y="59678"/>
                    </a:lnTo>
                    <a:cubicBezTo>
                      <a:pt x="204719" y="90806"/>
                      <a:pt x="179484" y="116041"/>
                      <a:pt x="148356" y="116041"/>
                    </a:cubicBezTo>
                    <a:lnTo>
                      <a:pt x="0" y="1160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927AAD96-3839-42BF-BB95-5BA2D44513F3}"/>
                </a:ext>
              </a:extLst>
            </p:cNvPr>
            <p:cNvSpPr/>
            <p:nvPr/>
          </p:nvSpPr>
          <p:spPr>
            <a:xfrm rot="3600000">
              <a:off x="8123921" y="1891693"/>
              <a:ext cx="816717" cy="826528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6717" h="826528">
                  <a:moveTo>
                    <a:pt x="443772" y="826528"/>
                  </a:moveTo>
                  <a:lnTo>
                    <a:pt x="471695" y="296500"/>
                  </a:lnTo>
                  <a:lnTo>
                    <a:pt x="43314" y="378244"/>
                  </a:lnTo>
                  <a:lnTo>
                    <a:pt x="0" y="119223"/>
                  </a:lnTo>
                  <a:cubicBezTo>
                    <a:pt x="220220" y="80125"/>
                    <a:pt x="593326" y="-14668"/>
                    <a:pt x="660660" y="1930"/>
                  </a:cubicBezTo>
                  <a:cubicBezTo>
                    <a:pt x="727994" y="18528"/>
                    <a:pt x="770780" y="64949"/>
                    <a:pt x="778556" y="102155"/>
                  </a:cubicBezTo>
                  <a:cubicBezTo>
                    <a:pt x="786332" y="139361"/>
                    <a:pt x="803997" y="585070"/>
                    <a:pt x="816717" y="826528"/>
                  </a:cubicBezTo>
                </a:path>
              </a:pathLst>
            </a:custGeom>
            <a:pattFill prst="trellis">
              <a:fgClr>
                <a:srgbClr val="0070C0"/>
              </a:fgClr>
              <a:bgClr>
                <a:schemeClr val="accent1">
                  <a:lumMod val="40000"/>
                  <a:lumOff val="6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89AF545C-E857-4ABD-98C5-CEFDE9D50D93}"/>
                </a:ext>
              </a:extLst>
            </p:cNvPr>
            <p:cNvSpPr/>
            <p:nvPr/>
          </p:nvSpPr>
          <p:spPr>
            <a:xfrm rot="18000000" flipH="1">
              <a:off x="6857093" y="1891693"/>
              <a:ext cx="816717" cy="826528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6717" h="826528">
                  <a:moveTo>
                    <a:pt x="443772" y="826528"/>
                  </a:moveTo>
                  <a:lnTo>
                    <a:pt x="471695" y="296500"/>
                  </a:lnTo>
                  <a:lnTo>
                    <a:pt x="43314" y="378244"/>
                  </a:lnTo>
                  <a:lnTo>
                    <a:pt x="0" y="119223"/>
                  </a:lnTo>
                  <a:cubicBezTo>
                    <a:pt x="220220" y="80125"/>
                    <a:pt x="593326" y="-14668"/>
                    <a:pt x="660660" y="1930"/>
                  </a:cubicBezTo>
                  <a:cubicBezTo>
                    <a:pt x="727994" y="18528"/>
                    <a:pt x="770780" y="64949"/>
                    <a:pt x="778556" y="102155"/>
                  </a:cubicBezTo>
                  <a:cubicBezTo>
                    <a:pt x="786332" y="139361"/>
                    <a:pt x="803997" y="585070"/>
                    <a:pt x="816717" y="826528"/>
                  </a:cubicBezTo>
                </a:path>
              </a:pathLst>
            </a:custGeom>
            <a:pattFill prst="trellis">
              <a:fgClr>
                <a:srgbClr val="0070C0"/>
              </a:fgClr>
              <a:bgClr>
                <a:schemeClr val="accent1">
                  <a:lumMod val="40000"/>
                  <a:lumOff val="6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A83FB677-A916-4A31-B9C8-128AAE9959CF}"/>
                </a:ext>
              </a:extLst>
            </p:cNvPr>
            <p:cNvSpPr/>
            <p:nvPr/>
          </p:nvSpPr>
          <p:spPr>
            <a:xfrm flipH="1">
              <a:off x="7443263" y="2196792"/>
              <a:ext cx="903328" cy="645883"/>
            </a:xfrm>
            <a:custGeom>
              <a:avLst/>
              <a:gdLst>
                <a:gd name="connsiteX0" fmla="*/ 901392 w 903328"/>
                <a:gd name="connsiteY0" fmla="*/ 0 h 645883"/>
                <a:gd name="connsiteX1" fmla="*/ 1937 w 903328"/>
                <a:gd name="connsiteY1" fmla="*/ 0 h 645883"/>
                <a:gd name="connsiteX2" fmla="*/ 0 w 903328"/>
                <a:gd name="connsiteY2" fmla="*/ 26350 h 645883"/>
                <a:gd name="connsiteX3" fmla="*/ 451664 w 903328"/>
                <a:gd name="connsiteY3" fmla="*/ 645883 h 645883"/>
                <a:gd name="connsiteX4" fmla="*/ 903328 w 903328"/>
                <a:gd name="connsiteY4" fmla="*/ 26350 h 645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3328" h="645883">
                  <a:moveTo>
                    <a:pt x="901392" y="0"/>
                  </a:moveTo>
                  <a:lnTo>
                    <a:pt x="1937" y="0"/>
                  </a:lnTo>
                  <a:lnTo>
                    <a:pt x="0" y="26350"/>
                  </a:lnTo>
                  <a:cubicBezTo>
                    <a:pt x="0" y="368509"/>
                    <a:pt x="202217" y="645883"/>
                    <a:pt x="451664" y="645883"/>
                  </a:cubicBezTo>
                  <a:cubicBezTo>
                    <a:pt x="701111" y="645883"/>
                    <a:pt x="903328" y="368509"/>
                    <a:pt x="903328" y="2635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41C0932A-39EE-4759-86B6-47D7CB18F3A0}"/>
              </a:ext>
            </a:extLst>
          </p:cNvPr>
          <p:cNvGrpSpPr/>
          <p:nvPr/>
        </p:nvGrpSpPr>
        <p:grpSpPr>
          <a:xfrm>
            <a:off x="969858" y="4081724"/>
            <a:ext cx="2100985" cy="2358576"/>
            <a:chOff x="969858" y="4081724"/>
            <a:chExt cx="2100985" cy="2358576"/>
          </a:xfrm>
        </p:grpSpPr>
        <p:sp>
          <p:nvSpPr>
            <p:cNvPr id="267" name="円/楕円 125">
              <a:extLst>
                <a:ext uri="{FF2B5EF4-FFF2-40B4-BE49-F238E27FC236}">
                  <a16:creationId xmlns:a16="http://schemas.microsoft.com/office/drawing/2014/main" id="{2738F795-A783-4E3C-950C-DDEF7F5D53FA}"/>
                </a:ext>
              </a:extLst>
            </p:cNvPr>
            <p:cNvSpPr/>
            <p:nvPr/>
          </p:nvSpPr>
          <p:spPr>
            <a:xfrm rot="900000" flipH="1">
              <a:off x="2367182" y="4672467"/>
              <a:ext cx="222287" cy="34646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5" name="円/楕円 123">
              <a:extLst>
                <a:ext uri="{FF2B5EF4-FFF2-40B4-BE49-F238E27FC236}">
                  <a16:creationId xmlns:a16="http://schemas.microsoft.com/office/drawing/2014/main" id="{0B5234B6-F69F-4100-B8CB-D83B2DFD34A0}"/>
                </a:ext>
              </a:extLst>
            </p:cNvPr>
            <p:cNvSpPr/>
            <p:nvPr/>
          </p:nvSpPr>
          <p:spPr>
            <a:xfrm rot="20700000">
              <a:off x="1437093" y="4672467"/>
              <a:ext cx="222287" cy="34646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3EDE07FB-3847-4B43-B47E-CBD6604774A2}"/>
                </a:ext>
              </a:extLst>
            </p:cNvPr>
            <p:cNvSpPr/>
            <p:nvPr/>
          </p:nvSpPr>
          <p:spPr>
            <a:xfrm flipH="1">
              <a:off x="1548237" y="4212805"/>
              <a:ext cx="930090" cy="1381849"/>
            </a:xfrm>
            <a:custGeom>
              <a:avLst/>
              <a:gdLst>
                <a:gd name="connsiteX0" fmla="*/ 465045 w 930090"/>
                <a:gd name="connsiteY0" fmla="*/ 0 h 1381849"/>
                <a:gd name="connsiteX1" fmla="*/ 0 w 930090"/>
                <a:gd name="connsiteY1" fmla="*/ 543621 h 1381849"/>
                <a:gd name="connsiteX2" fmla="*/ 284029 w 930090"/>
                <a:gd name="connsiteY2" fmla="*/ 1044522 h 1381849"/>
                <a:gd name="connsiteX3" fmla="*/ 355220 w 930090"/>
                <a:gd name="connsiteY3" fmla="*/ 1070355 h 1381849"/>
                <a:gd name="connsiteX4" fmla="*/ 342186 w 930090"/>
                <a:gd name="connsiteY4" fmla="*/ 1218886 h 1381849"/>
                <a:gd name="connsiteX5" fmla="*/ 211165 w 930090"/>
                <a:gd name="connsiteY5" fmla="*/ 1218886 h 1381849"/>
                <a:gd name="connsiteX6" fmla="*/ 204911 w 930090"/>
                <a:gd name="connsiteY6" fmla="*/ 1235962 h 1381849"/>
                <a:gd name="connsiteX7" fmla="*/ 469572 w 930090"/>
                <a:gd name="connsiteY7" fmla="*/ 1381849 h 1381849"/>
                <a:gd name="connsiteX8" fmla="*/ 734233 w 930090"/>
                <a:gd name="connsiteY8" fmla="*/ 1235962 h 1381849"/>
                <a:gd name="connsiteX9" fmla="*/ 727980 w 930090"/>
                <a:gd name="connsiteY9" fmla="*/ 1218886 h 1381849"/>
                <a:gd name="connsiteX10" fmla="*/ 593672 w 930090"/>
                <a:gd name="connsiteY10" fmla="*/ 1218886 h 1381849"/>
                <a:gd name="connsiteX11" fmla="*/ 580459 w 930090"/>
                <a:gd name="connsiteY11" fmla="*/ 1068327 h 1381849"/>
                <a:gd name="connsiteX12" fmla="*/ 646061 w 930090"/>
                <a:gd name="connsiteY12" fmla="*/ 1044522 h 1381849"/>
                <a:gd name="connsiteX13" fmla="*/ 930090 w 930090"/>
                <a:gd name="connsiteY13" fmla="*/ 543621 h 1381849"/>
                <a:gd name="connsiteX14" fmla="*/ 465045 w 930090"/>
                <a:gd name="connsiteY14" fmla="*/ 0 h 1381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30090" h="1381849">
                  <a:moveTo>
                    <a:pt x="465045" y="0"/>
                  </a:moveTo>
                  <a:cubicBezTo>
                    <a:pt x="208208" y="0"/>
                    <a:pt x="0" y="243387"/>
                    <a:pt x="0" y="543621"/>
                  </a:cubicBezTo>
                  <a:cubicBezTo>
                    <a:pt x="0" y="768796"/>
                    <a:pt x="117117" y="961996"/>
                    <a:pt x="284029" y="1044522"/>
                  </a:cubicBezTo>
                  <a:lnTo>
                    <a:pt x="355220" y="1070355"/>
                  </a:lnTo>
                  <a:lnTo>
                    <a:pt x="342186" y="1218886"/>
                  </a:lnTo>
                  <a:lnTo>
                    <a:pt x="211165" y="1218886"/>
                  </a:lnTo>
                  <a:lnTo>
                    <a:pt x="204911" y="1235962"/>
                  </a:lnTo>
                  <a:cubicBezTo>
                    <a:pt x="204911" y="1316534"/>
                    <a:pt x="323404" y="1381849"/>
                    <a:pt x="469572" y="1381849"/>
                  </a:cubicBezTo>
                  <a:cubicBezTo>
                    <a:pt x="615741" y="1381849"/>
                    <a:pt x="734233" y="1316534"/>
                    <a:pt x="734233" y="1235962"/>
                  </a:cubicBezTo>
                  <a:lnTo>
                    <a:pt x="727980" y="1218886"/>
                  </a:lnTo>
                  <a:lnTo>
                    <a:pt x="593672" y="1218886"/>
                  </a:lnTo>
                  <a:lnTo>
                    <a:pt x="580459" y="1068327"/>
                  </a:lnTo>
                  <a:lnTo>
                    <a:pt x="646061" y="1044522"/>
                  </a:lnTo>
                  <a:cubicBezTo>
                    <a:pt x="812973" y="961996"/>
                    <a:pt x="930090" y="768796"/>
                    <a:pt x="930090" y="543621"/>
                  </a:cubicBezTo>
                  <a:cubicBezTo>
                    <a:pt x="930090" y="243387"/>
                    <a:pt x="721882" y="0"/>
                    <a:pt x="465045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514C4653-4F7A-45FB-A6B2-94FCD1A8D540}"/>
                </a:ext>
              </a:extLst>
            </p:cNvPr>
            <p:cNvSpPr/>
            <p:nvPr/>
          </p:nvSpPr>
          <p:spPr>
            <a:xfrm rot="10800000" flipH="1">
              <a:off x="1389378" y="4081724"/>
              <a:ext cx="1267032" cy="1228401"/>
            </a:xfrm>
            <a:custGeom>
              <a:avLst/>
              <a:gdLst>
                <a:gd name="connsiteX0" fmla="*/ 504740 w 1267032"/>
                <a:gd name="connsiteY0" fmla="*/ 1228401 h 1228401"/>
                <a:gd name="connsiteX1" fmla="*/ 643891 w 1267032"/>
                <a:gd name="connsiteY1" fmla="*/ 1172539 h 1228401"/>
                <a:gd name="connsiteX2" fmla="*/ 783043 w 1267032"/>
                <a:gd name="connsiteY2" fmla="*/ 1228401 h 1228401"/>
                <a:gd name="connsiteX3" fmla="*/ 975845 w 1267032"/>
                <a:gd name="connsiteY3" fmla="*/ 1089570 h 1228401"/>
                <a:gd name="connsiteX4" fmla="*/ 1159120 w 1267032"/>
                <a:gd name="connsiteY4" fmla="*/ 887796 h 1228401"/>
                <a:gd name="connsiteX5" fmla="*/ 1150359 w 1267032"/>
                <a:gd name="connsiteY5" fmla="*/ 844396 h 1228401"/>
                <a:gd name="connsiteX6" fmla="*/ 1267032 w 1267032"/>
                <a:gd name="connsiteY6" fmla="*/ 660518 h 1228401"/>
                <a:gd name="connsiteX7" fmla="*/ 1206563 w 1267032"/>
                <a:gd name="connsiteY7" fmla="*/ 514533 h 1228401"/>
                <a:gd name="connsiteX8" fmla="*/ 1172474 w 1267032"/>
                <a:gd name="connsiteY8" fmla="*/ 491549 h 1228401"/>
                <a:gd name="connsiteX9" fmla="*/ 1173914 w 1267032"/>
                <a:gd name="connsiteY9" fmla="*/ 484414 h 1228401"/>
                <a:gd name="connsiteX10" fmla="*/ 1080759 w 1267032"/>
                <a:gd name="connsiteY10" fmla="*/ 331857 h 1228401"/>
                <a:gd name="connsiteX11" fmla="*/ 1089100 w 1267032"/>
                <a:gd name="connsiteY11" fmla="*/ 290542 h 1228401"/>
                <a:gd name="connsiteX12" fmla="*/ 912992 w 1267032"/>
                <a:gd name="connsiteY12" fmla="*/ 114434 h 1228401"/>
                <a:gd name="connsiteX13" fmla="*/ 907254 w 1267032"/>
                <a:gd name="connsiteY13" fmla="*/ 115593 h 1228401"/>
                <a:gd name="connsiteX14" fmla="*/ 743364 w 1267032"/>
                <a:gd name="connsiteY14" fmla="*/ 0 h 1228401"/>
                <a:gd name="connsiteX15" fmla="*/ 624666 w 1267032"/>
                <a:gd name="connsiteY15" fmla="*/ 47651 h 1228401"/>
                <a:gd name="connsiteX16" fmla="*/ 505967 w 1267032"/>
                <a:gd name="connsiteY16" fmla="*/ 0 h 1228401"/>
                <a:gd name="connsiteX17" fmla="*/ 341505 w 1267032"/>
                <a:gd name="connsiteY17" fmla="*/ 118426 h 1228401"/>
                <a:gd name="connsiteX18" fmla="*/ 185169 w 1267032"/>
                <a:gd name="connsiteY18" fmla="*/ 290542 h 1228401"/>
                <a:gd name="connsiteX19" fmla="*/ 192642 w 1267032"/>
                <a:gd name="connsiteY19" fmla="*/ 327563 h 1228401"/>
                <a:gd name="connsiteX20" fmla="*/ 93118 w 1267032"/>
                <a:gd name="connsiteY20" fmla="*/ 484414 h 1228401"/>
                <a:gd name="connsiteX21" fmla="*/ 94559 w 1267032"/>
                <a:gd name="connsiteY21" fmla="*/ 491549 h 1228401"/>
                <a:gd name="connsiteX22" fmla="*/ 60469 w 1267032"/>
                <a:gd name="connsiteY22" fmla="*/ 514533 h 1228401"/>
                <a:gd name="connsiteX23" fmla="*/ 0 w 1267032"/>
                <a:gd name="connsiteY23" fmla="*/ 660518 h 1228401"/>
                <a:gd name="connsiteX24" fmla="*/ 109208 w 1267032"/>
                <a:gd name="connsiteY24" fmla="*/ 839362 h 1228401"/>
                <a:gd name="connsiteX25" fmla="*/ 99429 w 1267032"/>
                <a:gd name="connsiteY25" fmla="*/ 887796 h 1228401"/>
                <a:gd name="connsiteX26" fmla="*/ 305882 w 1267032"/>
                <a:gd name="connsiteY26" fmla="*/ 1094249 h 1228401"/>
                <a:gd name="connsiteX27" fmla="*/ 312609 w 1267032"/>
                <a:gd name="connsiteY27" fmla="*/ 1092891 h 1228401"/>
                <a:gd name="connsiteX28" fmla="*/ 504740 w 1267032"/>
                <a:gd name="connsiteY28" fmla="*/ 1228401 h 1228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267032" h="1228401">
                  <a:moveTo>
                    <a:pt x="504740" y="1228401"/>
                  </a:moveTo>
                  <a:cubicBezTo>
                    <a:pt x="558820" y="1228401"/>
                    <a:pt x="608044" y="1207607"/>
                    <a:pt x="643891" y="1172539"/>
                  </a:cubicBezTo>
                  <a:cubicBezTo>
                    <a:pt x="679738" y="1207607"/>
                    <a:pt x="728963" y="1228401"/>
                    <a:pt x="783043" y="1228401"/>
                  </a:cubicBezTo>
                  <a:cubicBezTo>
                    <a:pt x="873110" y="1228401"/>
                    <a:pt x="949706" y="1170726"/>
                    <a:pt x="975845" y="1089570"/>
                  </a:cubicBezTo>
                  <a:cubicBezTo>
                    <a:pt x="1079152" y="1081228"/>
                    <a:pt x="1159120" y="993851"/>
                    <a:pt x="1159120" y="887796"/>
                  </a:cubicBezTo>
                  <a:cubicBezTo>
                    <a:pt x="1159120" y="872599"/>
                    <a:pt x="1157478" y="857784"/>
                    <a:pt x="1150359" y="844396"/>
                  </a:cubicBezTo>
                  <a:cubicBezTo>
                    <a:pt x="1219785" y="812520"/>
                    <a:pt x="1267032" y="742036"/>
                    <a:pt x="1267032" y="660518"/>
                  </a:cubicBezTo>
                  <a:cubicBezTo>
                    <a:pt x="1267032" y="603507"/>
                    <a:pt x="1243924" y="551894"/>
                    <a:pt x="1206563" y="514533"/>
                  </a:cubicBezTo>
                  <a:lnTo>
                    <a:pt x="1172474" y="491549"/>
                  </a:lnTo>
                  <a:lnTo>
                    <a:pt x="1173914" y="484414"/>
                  </a:lnTo>
                  <a:cubicBezTo>
                    <a:pt x="1173914" y="417628"/>
                    <a:pt x="1136738" y="359525"/>
                    <a:pt x="1080759" y="331857"/>
                  </a:cubicBezTo>
                  <a:lnTo>
                    <a:pt x="1089100" y="290542"/>
                  </a:lnTo>
                  <a:cubicBezTo>
                    <a:pt x="1089100" y="193280"/>
                    <a:pt x="1010254" y="114434"/>
                    <a:pt x="912992" y="114434"/>
                  </a:cubicBezTo>
                  <a:cubicBezTo>
                    <a:pt x="911061" y="114434"/>
                    <a:pt x="909136" y="114466"/>
                    <a:pt x="907254" y="115593"/>
                  </a:cubicBezTo>
                  <a:cubicBezTo>
                    <a:pt x="883797" y="47902"/>
                    <a:pt x="819175" y="0"/>
                    <a:pt x="743364" y="0"/>
                  </a:cubicBezTo>
                  <a:cubicBezTo>
                    <a:pt x="697233" y="0"/>
                    <a:pt x="655244" y="17737"/>
                    <a:pt x="624666" y="47651"/>
                  </a:cubicBezTo>
                  <a:cubicBezTo>
                    <a:pt x="594088" y="17737"/>
                    <a:pt x="552099" y="0"/>
                    <a:pt x="505967" y="0"/>
                  </a:cubicBezTo>
                  <a:cubicBezTo>
                    <a:pt x="429139" y="0"/>
                    <a:pt x="363802" y="49198"/>
                    <a:pt x="341505" y="118426"/>
                  </a:cubicBezTo>
                  <a:cubicBezTo>
                    <a:pt x="253382" y="125541"/>
                    <a:pt x="185169" y="200075"/>
                    <a:pt x="185169" y="290542"/>
                  </a:cubicBezTo>
                  <a:cubicBezTo>
                    <a:pt x="185169" y="303505"/>
                    <a:pt x="186569" y="316142"/>
                    <a:pt x="192642" y="327563"/>
                  </a:cubicBezTo>
                  <a:cubicBezTo>
                    <a:pt x="133420" y="354753"/>
                    <a:pt x="93118" y="414878"/>
                    <a:pt x="93118" y="484414"/>
                  </a:cubicBezTo>
                  <a:lnTo>
                    <a:pt x="94559" y="491549"/>
                  </a:lnTo>
                  <a:lnTo>
                    <a:pt x="60469" y="514533"/>
                  </a:lnTo>
                  <a:cubicBezTo>
                    <a:pt x="23108" y="551894"/>
                    <a:pt x="0" y="603507"/>
                    <a:pt x="0" y="660518"/>
                  </a:cubicBezTo>
                  <a:cubicBezTo>
                    <a:pt x="0" y="738812"/>
                    <a:pt x="43582" y="806927"/>
                    <a:pt x="109208" y="839362"/>
                  </a:cubicBezTo>
                  <a:lnTo>
                    <a:pt x="99429" y="887796"/>
                  </a:lnTo>
                  <a:cubicBezTo>
                    <a:pt x="99429" y="1001817"/>
                    <a:pt x="191861" y="1094249"/>
                    <a:pt x="305882" y="1094249"/>
                  </a:cubicBezTo>
                  <a:cubicBezTo>
                    <a:pt x="308147" y="1094249"/>
                    <a:pt x="310403" y="1094212"/>
                    <a:pt x="312609" y="1092891"/>
                  </a:cubicBezTo>
                  <a:cubicBezTo>
                    <a:pt x="340108" y="1172245"/>
                    <a:pt x="415866" y="1228401"/>
                    <a:pt x="504740" y="1228401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36DF8EB3-6418-4C11-9E46-72E4BA8BC481}"/>
                </a:ext>
              </a:extLst>
            </p:cNvPr>
            <p:cNvSpPr/>
            <p:nvPr/>
          </p:nvSpPr>
          <p:spPr>
            <a:xfrm flipH="1">
              <a:off x="1529557" y="5425021"/>
              <a:ext cx="974009" cy="1015279"/>
            </a:xfrm>
            <a:custGeom>
              <a:avLst/>
              <a:gdLst>
                <a:gd name="connsiteX0" fmla="*/ 743127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8" fmla="*/ 235401 w 974009"/>
                <a:gd name="connsiteY8" fmla="*/ 7436 h 1016182"/>
                <a:gd name="connsiteX9" fmla="*/ 487004 w 974009"/>
                <a:gd name="connsiteY9" fmla="*/ 126882 h 1016182"/>
                <a:gd name="connsiteX10" fmla="*/ 738607 w 974009"/>
                <a:gd name="connsiteY10" fmla="*/ 7436 h 1016182"/>
                <a:gd name="connsiteX0" fmla="*/ 743127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8" fmla="*/ 235401 w 974009"/>
                <a:gd name="connsiteY8" fmla="*/ 7436 h 1016182"/>
                <a:gd name="connsiteX9" fmla="*/ 738607 w 974009"/>
                <a:gd name="connsiteY9" fmla="*/ 7436 h 1016182"/>
                <a:gd name="connsiteX10" fmla="*/ 743127 w 974009"/>
                <a:gd name="connsiteY10" fmla="*/ 0 h 1016182"/>
                <a:gd name="connsiteX0" fmla="*/ 738607 w 974009"/>
                <a:gd name="connsiteY0" fmla="*/ 7436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8" fmla="*/ 235401 w 974009"/>
                <a:gd name="connsiteY8" fmla="*/ 7436 h 1016182"/>
                <a:gd name="connsiteX9" fmla="*/ 738607 w 974009"/>
                <a:gd name="connsiteY9" fmla="*/ 7436 h 1016182"/>
                <a:gd name="connsiteX0" fmla="*/ 235401 w 974009"/>
                <a:gd name="connsiteY0" fmla="*/ 24628 h 1033374"/>
                <a:gd name="connsiteX1" fmla="*/ 752081 w 974009"/>
                <a:gd name="connsiteY1" fmla="*/ 18095 h 1033374"/>
                <a:gd name="connsiteX2" fmla="*/ 974009 w 974009"/>
                <a:gd name="connsiteY2" fmla="*/ 290391 h 1033374"/>
                <a:gd name="connsiteX3" fmla="*/ 974009 w 974009"/>
                <a:gd name="connsiteY3" fmla="*/ 1033374 h 1033374"/>
                <a:gd name="connsiteX4" fmla="*/ 0 w 974009"/>
                <a:gd name="connsiteY4" fmla="*/ 1033374 h 1033374"/>
                <a:gd name="connsiteX5" fmla="*/ 0 w 974009"/>
                <a:gd name="connsiteY5" fmla="*/ 290391 h 1033374"/>
                <a:gd name="connsiteX6" fmla="*/ 221928 w 974009"/>
                <a:gd name="connsiteY6" fmla="*/ 18095 h 1033374"/>
                <a:gd name="connsiteX7" fmla="*/ 230881 w 974009"/>
                <a:gd name="connsiteY7" fmla="*/ 17192 h 1033374"/>
                <a:gd name="connsiteX8" fmla="*/ 235401 w 974009"/>
                <a:gd name="connsiteY8" fmla="*/ 24628 h 1033374"/>
                <a:gd name="connsiteX0" fmla="*/ 230881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0" fmla="*/ 221928 w 974009"/>
                <a:gd name="connsiteY0" fmla="*/ 0 h 1015279"/>
                <a:gd name="connsiteX1" fmla="*/ 752081 w 974009"/>
                <a:gd name="connsiteY1" fmla="*/ 0 h 1015279"/>
                <a:gd name="connsiteX2" fmla="*/ 974009 w 974009"/>
                <a:gd name="connsiteY2" fmla="*/ 272296 h 1015279"/>
                <a:gd name="connsiteX3" fmla="*/ 974009 w 974009"/>
                <a:gd name="connsiteY3" fmla="*/ 1015279 h 1015279"/>
                <a:gd name="connsiteX4" fmla="*/ 0 w 974009"/>
                <a:gd name="connsiteY4" fmla="*/ 1015279 h 1015279"/>
                <a:gd name="connsiteX5" fmla="*/ 0 w 974009"/>
                <a:gd name="connsiteY5" fmla="*/ 272296 h 1015279"/>
                <a:gd name="connsiteX6" fmla="*/ 221928 w 974009"/>
                <a:gd name="connsiteY6" fmla="*/ 0 h 1015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74009" h="1015279">
                  <a:moveTo>
                    <a:pt x="221928" y="0"/>
                  </a:moveTo>
                  <a:lnTo>
                    <a:pt x="752081" y="0"/>
                  </a:lnTo>
                  <a:cubicBezTo>
                    <a:pt x="878735" y="25917"/>
                    <a:pt x="974009" y="137980"/>
                    <a:pt x="974009" y="272296"/>
                  </a:cubicBezTo>
                  <a:lnTo>
                    <a:pt x="974009" y="1015279"/>
                  </a:lnTo>
                  <a:lnTo>
                    <a:pt x="0" y="1015279"/>
                  </a:lnTo>
                  <a:lnTo>
                    <a:pt x="0" y="272296"/>
                  </a:lnTo>
                  <a:cubicBezTo>
                    <a:pt x="0" y="137980"/>
                    <a:pt x="95274" y="25917"/>
                    <a:pt x="221928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EC32E6FF-F2E1-48FB-84EE-7EC19A51F2BD}"/>
                </a:ext>
              </a:extLst>
            </p:cNvPr>
            <p:cNvGrpSpPr/>
            <p:nvPr/>
          </p:nvGrpSpPr>
          <p:grpSpPr>
            <a:xfrm>
              <a:off x="1011586" y="4205711"/>
              <a:ext cx="728133" cy="1156267"/>
              <a:chOff x="990543" y="1311455"/>
              <a:chExt cx="728133" cy="1156267"/>
            </a:xfrm>
          </p:grpSpPr>
          <p:grpSp>
            <p:nvGrpSpPr>
              <p:cNvPr id="110" name="グループ化 109">
                <a:extLst>
                  <a:ext uri="{FF2B5EF4-FFF2-40B4-BE49-F238E27FC236}">
                    <a16:creationId xmlns:a16="http://schemas.microsoft.com/office/drawing/2014/main" id="{CAD183A7-6C72-4415-AB1B-AA1B889CC05E}"/>
                  </a:ext>
                </a:extLst>
              </p:cNvPr>
              <p:cNvGrpSpPr/>
              <p:nvPr/>
            </p:nvGrpSpPr>
            <p:grpSpPr>
              <a:xfrm rot="634150" flipH="1">
                <a:off x="990543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112" name="グループ化 111">
                  <a:extLst>
                    <a:ext uri="{FF2B5EF4-FFF2-40B4-BE49-F238E27FC236}">
                      <a16:creationId xmlns:a16="http://schemas.microsoft.com/office/drawing/2014/main" id="{692116B2-E57A-456C-8BE7-63176FDE95BC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116" name="フリーフォーム: 図形 115">
                    <a:extLst>
                      <a:ext uri="{FF2B5EF4-FFF2-40B4-BE49-F238E27FC236}">
                        <a16:creationId xmlns:a16="http://schemas.microsoft.com/office/drawing/2014/main" id="{D9E5DF48-9312-444B-94DB-0CF136B317FE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7" name="フリーフォーム: 図形 116">
                    <a:extLst>
                      <a:ext uri="{FF2B5EF4-FFF2-40B4-BE49-F238E27FC236}">
                        <a16:creationId xmlns:a16="http://schemas.microsoft.com/office/drawing/2014/main" id="{A1F2FDA7-901B-4A79-9A7F-47D3F5398B46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1ECD504D-F939-4C61-B0F9-F71CEB73DA58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107875" y="531382"/>
                        <a:pt x="117088" y="451589"/>
                      </a:cubicBezTo>
                      <a:cubicBezTo>
                        <a:pt x="126301" y="371796"/>
                        <a:pt x="193156" y="229787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11" name="四角形: 角を丸くする 18">
                <a:extLst>
                  <a:ext uri="{FF2B5EF4-FFF2-40B4-BE49-F238E27FC236}">
                    <a16:creationId xmlns:a16="http://schemas.microsoft.com/office/drawing/2014/main" id="{DB7D6A92-FFA7-4804-BA5E-E7BCF3506079}"/>
                  </a:ext>
                </a:extLst>
              </p:cNvPr>
              <p:cNvSpPr/>
              <p:nvPr/>
            </p:nvSpPr>
            <p:spPr>
              <a:xfrm rot="19800000">
                <a:off x="1513956" y="1601827"/>
                <a:ext cx="204720" cy="116041"/>
              </a:xfrm>
              <a:custGeom>
                <a:avLst/>
                <a:gdLst>
                  <a:gd name="connsiteX0" fmla="*/ 0 w 261082"/>
                  <a:gd name="connsiteY0" fmla="*/ 56363 h 112725"/>
                  <a:gd name="connsiteX1" fmla="*/ 56363 w 261082"/>
                  <a:gd name="connsiteY1" fmla="*/ 0 h 112725"/>
                  <a:gd name="connsiteX2" fmla="*/ 204720 w 261082"/>
                  <a:gd name="connsiteY2" fmla="*/ 0 h 112725"/>
                  <a:gd name="connsiteX3" fmla="*/ 261083 w 261082"/>
                  <a:gd name="connsiteY3" fmla="*/ 56363 h 112725"/>
                  <a:gd name="connsiteX4" fmla="*/ 261082 w 261082"/>
                  <a:gd name="connsiteY4" fmla="*/ 56363 h 112725"/>
                  <a:gd name="connsiteX5" fmla="*/ 204719 w 261082"/>
                  <a:gd name="connsiteY5" fmla="*/ 112726 h 112725"/>
                  <a:gd name="connsiteX6" fmla="*/ 56363 w 261082"/>
                  <a:gd name="connsiteY6" fmla="*/ 112725 h 112725"/>
                  <a:gd name="connsiteX7" fmla="*/ 0 w 261082"/>
                  <a:gd name="connsiteY7" fmla="*/ 56362 h 112725"/>
                  <a:gd name="connsiteX8" fmla="*/ 0 w 261082"/>
                  <a:gd name="connsiteY8" fmla="*/ 56363 h 112725"/>
                  <a:gd name="connsiteX0" fmla="*/ 0 w 261083"/>
                  <a:gd name="connsiteY0" fmla="*/ 56362 h 112726"/>
                  <a:gd name="connsiteX1" fmla="*/ 56363 w 261083"/>
                  <a:gd name="connsiteY1" fmla="*/ 0 h 112726"/>
                  <a:gd name="connsiteX2" fmla="*/ 204720 w 261083"/>
                  <a:gd name="connsiteY2" fmla="*/ 0 h 112726"/>
                  <a:gd name="connsiteX3" fmla="*/ 261083 w 261083"/>
                  <a:gd name="connsiteY3" fmla="*/ 56363 h 112726"/>
                  <a:gd name="connsiteX4" fmla="*/ 261082 w 261083"/>
                  <a:gd name="connsiteY4" fmla="*/ 56363 h 112726"/>
                  <a:gd name="connsiteX5" fmla="*/ 204719 w 261083"/>
                  <a:gd name="connsiteY5" fmla="*/ 112726 h 112726"/>
                  <a:gd name="connsiteX6" fmla="*/ 56363 w 261083"/>
                  <a:gd name="connsiteY6" fmla="*/ 112725 h 112726"/>
                  <a:gd name="connsiteX7" fmla="*/ 0 w 261083"/>
                  <a:gd name="connsiteY7" fmla="*/ 56362 h 112726"/>
                  <a:gd name="connsiteX0" fmla="*/ 0 w 261083"/>
                  <a:gd name="connsiteY0" fmla="*/ 56362 h 147802"/>
                  <a:gd name="connsiteX1" fmla="*/ 56363 w 261083"/>
                  <a:gd name="connsiteY1" fmla="*/ 0 h 147802"/>
                  <a:gd name="connsiteX2" fmla="*/ 204720 w 261083"/>
                  <a:gd name="connsiteY2" fmla="*/ 0 h 147802"/>
                  <a:gd name="connsiteX3" fmla="*/ 261083 w 261083"/>
                  <a:gd name="connsiteY3" fmla="*/ 56363 h 147802"/>
                  <a:gd name="connsiteX4" fmla="*/ 261082 w 261083"/>
                  <a:gd name="connsiteY4" fmla="*/ 56363 h 147802"/>
                  <a:gd name="connsiteX5" fmla="*/ 204719 w 261083"/>
                  <a:gd name="connsiteY5" fmla="*/ 112726 h 147802"/>
                  <a:gd name="connsiteX6" fmla="*/ 56363 w 261083"/>
                  <a:gd name="connsiteY6" fmla="*/ 112725 h 147802"/>
                  <a:gd name="connsiteX7" fmla="*/ 91440 w 261083"/>
                  <a:gd name="connsiteY7" fmla="*/ 147802 h 147802"/>
                  <a:gd name="connsiteX0" fmla="*/ 28500 w 233220"/>
                  <a:gd name="connsiteY0" fmla="*/ 0 h 147802"/>
                  <a:gd name="connsiteX1" fmla="*/ 176857 w 233220"/>
                  <a:gd name="connsiteY1" fmla="*/ 0 h 147802"/>
                  <a:gd name="connsiteX2" fmla="*/ 233220 w 233220"/>
                  <a:gd name="connsiteY2" fmla="*/ 56363 h 147802"/>
                  <a:gd name="connsiteX3" fmla="*/ 233219 w 233220"/>
                  <a:gd name="connsiteY3" fmla="*/ 56363 h 147802"/>
                  <a:gd name="connsiteX4" fmla="*/ 176856 w 233220"/>
                  <a:gd name="connsiteY4" fmla="*/ 112726 h 147802"/>
                  <a:gd name="connsiteX5" fmla="*/ 28500 w 233220"/>
                  <a:gd name="connsiteY5" fmla="*/ 112725 h 147802"/>
                  <a:gd name="connsiteX6" fmla="*/ 63577 w 233220"/>
                  <a:gd name="connsiteY6" fmla="*/ 147802 h 147802"/>
                  <a:gd name="connsiteX0" fmla="*/ 0 w 204720"/>
                  <a:gd name="connsiteY0" fmla="*/ 0 h 112726"/>
                  <a:gd name="connsiteX1" fmla="*/ 148357 w 204720"/>
                  <a:gd name="connsiteY1" fmla="*/ 0 h 112726"/>
                  <a:gd name="connsiteX2" fmla="*/ 204720 w 204720"/>
                  <a:gd name="connsiteY2" fmla="*/ 56363 h 112726"/>
                  <a:gd name="connsiteX3" fmla="*/ 204719 w 204720"/>
                  <a:gd name="connsiteY3" fmla="*/ 56363 h 112726"/>
                  <a:gd name="connsiteX4" fmla="*/ 148356 w 204720"/>
                  <a:gd name="connsiteY4" fmla="*/ 112726 h 112726"/>
                  <a:gd name="connsiteX5" fmla="*/ 0 w 204720"/>
                  <a:gd name="connsiteY5" fmla="*/ 112725 h 112726"/>
                  <a:gd name="connsiteX0" fmla="*/ 51407 w 204720"/>
                  <a:gd name="connsiteY0" fmla="*/ 0 h 116041"/>
                  <a:gd name="connsiteX1" fmla="*/ 148357 w 204720"/>
                  <a:gd name="connsiteY1" fmla="*/ 3315 h 116041"/>
                  <a:gd name="connsiteX2" fmla="*/ 204720 w 204720"/>
                  <a:gd name="connsiteY2" fmla="*/ 59678 h 116041"/>
                  <a:gd name="connsiteX3" fmla="*/ 204719 w 204720"/>
                  <a:gd name="connsiteY3" fmla="*/ 59678 h 116041"/>
                  <a:gd name="connsiteX4" fmla="*/ 148356 w 204720"/>
                  <a:gd name="connsiteY4" fmla="*/ 116041 h 116041"/>
                  <a:gd name="connsiteX5" fmla="*/ 0 w 204720"/>
                  <a:gd name="connsiteY5" fmla="*/ 116040 h 116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720" h="116041">
                    <a:moveTo>
                      <a:pt x="51407" y="0"/>
                    </a:moveTo>
                    <a:lnTo>
                      <a:pt x="148357" y="3315"/>
                    </a:lnTo>
                    <a:cubicBezTo>
                      <a:pt x="179485" y="3315"/>
                      <a:pt x="204720" y="28550"/>
                      <a:pt x="204720" y="59678"/>
                    </a:cubicBezTo>
                    <a:lnTo>
                      <a:pt x="204719" y="59678"/>
                    </a:lnTo>
                    <a:cubicBezTo>
                      <a:pt x="204719" y="90806"/>
                      <a:pt x="179484" y="116041"/>
                      <a:pt x="148356" y="116041"/>
                    </a:cubicBezTo>
                    <a:lnTo>
                      <a:pt x="0" y="1160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1A2DA804-E39D-400C-B3A9-7782BE6BB613}"/>
                </a:ext>
              </a:extLst>
            </p:cNvPr>
            <p:cNvGrpSpPr/>
            <p:nvPr/>
          </p:nvGrpSpPr>
          <p:grpSpPr>
            <a:xfrm flipH="1">
              <a:off x="2300981" y="4205711"/>
              <a:ext cx="728133" cy="1156267"/>
              <a:chOff x="990543" y="1311455"/>
              <a:chExt cx="728133" cy="1156267"/>
            </a:xfrm>
          </p:grpSpPr>
          <p:grpSp>
            <p:nvGrpSpPr>
              <p:cNvPr id="119" name="グループ化 118">
                <a:extLst>
                  <a:ext uri="{FF2B5EF4-FFF2-40B4-BE49-F238E27FC236}">
                    <a16:creationId xmlns:a16="http://schemas.microsoft.com/office/drawing/2014/main" id="{5866288F-07E3-479F-9A48-CE551D96C414}"/>
                  </a:ext>
                </a:extLst>
              </p:cNvPr>
              <p:cNvGrpSpPr/>
              <p:nvPr/>
            </p:nvGrpSpPr>
            <p:grpSpPr>
              <a:xfrm rot="634150" flipH="1">
                <a:off x="990543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121" name="グループ化 120">
                  <a:extLst>
                    <a:ext uri="{FF2B5EF4-FFF2-40B4-BE49-F238E27FC236}">
                      <a16:creationId xmlns:a16="http://schemas.microsoft.com/office/drawing/2014/main" id="{844925BE-6950-4FBF-84E2-6129088A832F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123" name="フリーフォーム: 図形 122">
                    <a:extLst>
                      <a:ext uri="{FF2B5EF4-FFF2-40B4-BE49-F238E27FC236}">
                        <a16:creationId xmlns:a16="http://schemas.microsoft.com/office/drawing/2014/main" id="{DC465B46-B339-46A5-BE5F-A6CFDD1AF584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4" name="フリーフォーム: 図形 123">
                    <a:extLst>
                      <a:ext uri="{FF2B5EF4-FFF2-40B4-BE49-F238E27FC236}">
                        <a16:creationId xmlns:a16="http://schemas.microsoft.com/office/drawing/2014/main" id="{CEE868E5-1F40-41B9-BB7B-6436BC1F13C5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61BA573B-1975-4F62-A497-F381BF9D169A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107875" y="531382"/>
                        <a:pt x="117088" y="451589"/>
                      </a:cubicBezTo>
                      <a:cubicBezTo>
                        <a:pt x="126301" y="371796"/>
                        <a:pt x="193156" y="229787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20" name="四角形: 角を丸くする 18">
                <a:extLst>
                  <a:ext uri="{FF2B5EF4-FFF2-40B4-BE49-F238E27FC236}">
                    <a16:creationId xmlns:a16="http://schemas.microsoft.com/office/drawing/2014/main" id="{D0E89632-A1DD-4972-9DC9-07EFC1ED4926}"/>
                  </a:ext>
                </a:extLst>
              </p:cNvPr>
              <p:cNvSpPr/>
              <p:nvPr/>
            </p:nvSpPr>
            <p:spPr>
              <a:xfrm rot="19800000">
                <a:off x="1513956" y="1601827"/>
                <a:ext cx="204720" cy="116041"/>
              </a:xfrm>
              <a:custGeom>
                <a:avLst/>
                <a:gdLst>
                  <a:gd name="connsiteX0" fmla="*/ 0 w 261082"/>
                  <a:gd name="connsiteY0" fmla="*/ 56363 h 112725"/>
                  <a:gd name="connsiteX1" fmla="*/ 56363 w 261082"/>
                  <a:gd name="connsiteY1" fmla="*/ 0 h 112725"/>
                  <a:gd name="connsiteX2" fmla="*/ 204720 w 261082"/>
                  <a:gd name="connsiteY2" fmla="*/ 0 h 112725"/>
                  <a:gd name="connsiteX3" fmla="*/ 261083 w 261082"/>
                  <a:gd name="connsiteY3" fmla="*/ 56363 h 112725"/>
                  <a:gd name="connsiteX4" fmla="*/ 261082 w 261082"/>
                  <a:gd name="connsiteY4" fmla="*/ 56363 h 112725"/>
                  <a:gd name="connsiteX5" fmla="*/ 204719 w 261082"/>
                  <a:gd name="connsiteY5" fmla="*/ 112726 h 112725"/>
                  <a:gd name="connsiteX6" fmla="*/ 56363 w 261082"/>
                  <a:gd name="connsiteY6" fmla="*/ 112725 h 112725"/>
                  <a:gd name="connsiteX7" fmla="*/ 0 w 261082"/>
                  <a:gd name="connsiteY7" fmla="*/ 56362 h 112725"/>
                  <a:gd name="connsiteX8" fmla="*/ 0 w 261082"/>
                  <a:gd name="connsiteY8" fmla="*/ 56363 h 112725"/>
                  <a:gd name="connsiteX0" fmla="*/ 0 w 261083"/>
                  <a:gd name="connsiteY0" fmla="*/ 56362 h 112726"/>
                  <a:gd name="connsiteX1" fmla="*/ 56363 w 261083"/>
                  <a:gd name="connsiteY1" fmla="*/ 0 h 112726"/>
                  <a:gd name="connsiteX2" fmla="*/ 204720 w 261083"/>
                  <a:gd name="connsiteY2" fmla="*/ 0 h 112726"/>
                  <a:gd name="connsiteX3" fmla="*/ 261083 w 261083"/>
                  <a:gd name="connsiteY3" fmla="*/ 56363 h 112726"/>
                  <a:gd name="connsiteX4" fmla="*/ 261082 w 261083"/>
                  <a:gd name="connsiteY4" fmla="*/ 56363 h 112726"/>
                  <a:gd name="connsiteX5" fmla="*/ 204719 w 261083"/>
                  <a:gd name="connsiteY5" fmla="*/ 112726 h 112726"/>
                  <a:gd name="connsiteX6" fmla="*/ 56363 w 261083"/>
                  <a:gd name="connsiteY6" fmla="*/ 112725 h 112726"/>
                  <a:gd name="connsiteX7" fmla="*/ 0 w 261083"/>
                  <a:gd name="connsiteY7" fmla="*/ 56362 h 112726"/>
                  <a:gd name="connsiteX0" fmla="*/ 0 w 261083"/>
                  <a:gd name="connsiteY0" fmla="*/ 56362 h 147802"/>
                  <a:gd name="connsiteX1" fmla="*/ 56363 w 261083"/>
                  <a:gd name="connsiteY1" fmla="*/ 0 h 147802"/>
                  <a:gd name="connsiteX2" fmla="*/ 204720 w 261083"/>
                  <a:gd name="connsiteY2" fmla="*/ 0 h 147802"/>
                  <a:gd name="connsiteX3" fmla="*/ 261083 w 261083"/>
                  <a:gd name="connsiteY3" fmla="*/ 56363 h 147802"/>
                  <a:gd name="connsiteX4" fmla="*/ 261082 w 261083"/>
                  <a:gd name="connsiteY4" fmla="*/ 56363 h 147802"/>
                  <a:gd name="connsiteX5" fmla="*/ 204719 w 261083"/>
                  <a:gd name="connsiteY5" fmla="*/ 112726 h 147802"/>
                  <a:gd name="connsiteX6" fmla="*/ 56363 w 261083"/>
                  <a:gd name="connsiteY6" fmla="*/ 112725 h 147802"/>
                  <a:gd name="connsiteX7" fmla="*/ 91440 w 261083"/>
                  <a:gd name="connsiteY7" fmla="*/ 147802 h 147802"/>
                  <a:gd name="connsiteX0" fmla="*/ 28500 w 233220"/>
                  <a:gd name="connsiteY0" fmla="*/ 0 h 147802"/>
                  <a:gd name="connsiteX1" fmla="*/ 176857 w 233220"/>
                  <a:gd name="connsiteY1" fmla="*/ 0 h 147802"/>
                  <a:gd name="connsiteX2" fmla="*/ 233220 w 233220"/>
                  <a:gd name="connsiteY2" fmla="*/ 56363 h 147802"/>
                  <a:gd name="connsiteX3" fmla="*/ 233219 w 233220"/>
                  <a:gd name="connsiteY3" fmla="*/ 56363 h 147802"/>
                  <a:gd name="connsiteX4" fmla="*/ 176856 w 233220"/>
                  <a:gd name="connsiteY4" fmla="*/ 112726 h 147802"/>
                  <a:gd name="connsiteX5" fmla="*/ 28500 w 233220"/>
                  <a:gd name="connsiteY5" fmla="*/ 112725 h 147802"/>
                  <a:gd name="connsiteX6" fmla="*/ 63577 w 233220"/>
                  <a:gd name="connsiteY6" fmla="*/ 147802 h 147802"/>
                  <a:gd name="connsiteX0" fmla="*/ 0 w 204720"/>
                  <a:gd name="connsiteY0" fmla="*/ 0 h 112726"/>
                  <a:gd name="connsiteX1" fmla="*/ 148357 w 204720"/>
                  <a:gd name="connsiteY1" fmla="*/ 0 h 112726"/>
                  <a:gd name="connsiteX2" fmla="*/ 204720 w 204720"/>
                  <a:gd name="connsiteY2" fmla="*/ 56363 h 112726"/>
                  <a:gd name="connsiteX3" fmla="*/ 204719 w 204720"/>
                  <a:gd name="connsiteY3" fmla="*/ 56363 h 112726"/>
                  <a:gd name="connsiteX4" fmla="*/ 148356 w 204720"/>
                  <a:gd name="connsiteY4" fmla="*/ 112726 h 112726"/>
                  <a:gd name="connsiteX5" fmla="*/ 0 w 204720"/>
                  <a:gd name="connsiteY5" fmla="*/ 112725 h 112726"/>
                  <a:gd name="connsiteX0" fmla="*/ 51407 w 204720"/>
                  <a:gd name="connsiteY0" fmla="*/ 0 h 116041"/>
                  <a:gd name="connsiteX1" fmla="*/ 148357 w 204720"/>
                  <a:gd name="connsiteY1" fmla="*/ 3315 h 116041"/>
                  <a:gd name="connsiteX2" fmla="*/ 204720 w 204720"/>
                  <a:gd name="connsiteY2" fmla="*/ 59678 h 116041"/>
                  <a:gd name="connsiteX3" fmla="*/ 204719 w 204720"/>
                  <a:gd name="connsiteY3" fmla="*/ 59678 h 116041"/>
                  <a:gd name="connsiteX4" fmla="*/ 148356 w 204720"/>
                  <a:gd name="connsiteY4" fmla="*/ 116041 h 116041"/>
                  <a:gd name="connsiteX5" fmla="*/ 0 w 204720"/>
                  <a:gd name="connsiteY5" fmla="*/ 116040 h 116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720" h="116041">
                    <a:moveTo>
                      <a:pt x="51407" y="0"/>
                    </a:moveTo>
                    <a:lnTo>
                      <a:pt x="148357" y="3315"/>
                    </a:lnTo>
                    <a:cubicBezTo>
                      <a:pt x="179485" y="3315"/>
                      <a:pt x="204720" y="28550"/>
                      <a:pt x="204720" y="59678"/>
                    </a:cubicBezTo>
                    <a:lnTo>
                      <a:pt x="204719" y="59678"/>
                    </a:lnTo>
                    <a:cubicBezTo>
                      <a:pt x="204719" y="90806"/>
                      <a:pt x="179484" y="116041"/>
                      <a:pt x="148356" y="116041"/>
                    </a:cubicBezTo>
                    <a:lnTo>
                      <a:pt x="0" y="1160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982D2D5F-C127-46E4-9F6E-FF5733029AED}"/>
                </a:ext>
              </a:extLst>
            </p:cNvPr>
            <p:cNvSpPr/>
            <p:nvPr/>
          </p:nvSpPr>
          <p:spPr>
            <a:xfrm rot="3600000">
              <a:off x="2249220" y="4785949"/>
              <a:ext cx="816717" cy="826528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6717" h="826528">
                  <a:moveTo>
                    <a:pt x="443772" y="826528"/>
                  </a:moveTo>
                  <a:lnTo>
                    <a:pt x="471695" y="296500"/>
                  </a:lnTo>
                  <a:lnTo>
                    <a:pt x="43314" y="378244"/>
                  </a:lnTo>
                  <a:lnTo>
                    <a:pt x="0" y="119223"/>
                  </a:lnTo>
                  <a:cubicBezTo>
                    <a:pt x="220220" y="80125"/>
                    <a:pt x="593326" y="-14668"/>
                    <a:pt x="660660" y="1930"/>
                  </a:cubicBezTo>
                  <a:cubicBezTo>
                    <a:pt x="727994" y="18528"/>
                    <a:pt x="770780" y="64949"/>
                    <a:pt x="778556" y="102155"/>
                  </a:cubicBezTo>
                  <a:cubicBezTo>
                    <a:pt x="786332" y="139361"/>
                    <a:pt x="803997" y="585070"/>
                    <a:pt x="816717" y="826528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93495C7D-7100-4437-978D-471671EB406C}"/>
                </a:ext>
              </a:extLst>
            </p:cNvPr>
            <p:cNvSpPr/>
            <p:nvPr/>
          </p:nvSpPr>
          <p:spPr>
            <a:xfrm rot="18000000" flipH="1">
              <a:off x="974763" y="4785949"/>
              <a:ext cx="816717" cy="826528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6717" h="826528">
                  <a:moveTo>
                    <a:pt x="443772" y="826528"/>
                  </a:moveTo>
                  <a:lnTo>
                    <a:pt x="471695" y="296500"/>
                  </a:lnTo>
                  <a:lnTo>
                    <a:pt x="43314" y="378244"/>
                  </a:lnTo>
                  <a:lnTo>
                    <a:pt x="0" y="119223"/>
                  </a:lnTo>
                  <a:cubicBezTo>
                    <a:pt x="220220" y="80125"/>
                    <a:pt x="593326" y="-14668"/>
                    <a:pt x="660660" y="1930"/>
                  </a:cubicBezTo>
                  <a:cubicBezTo>
                    <a:pt x="727994" y="18528"/>
                    <a:pt x="770780" y="64949"/>
                    <a:pt x="778556" y="102155"/>
                  </a:cubicBezTo>
                  <a:cubicBezTo>
                    <a:pt x="786332" y="139361"/>
                    <a:pt x="803997" y="585070"/>
                    <a:pt x="816717" y="826528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9250A90C-E00B-4C76-918A-BE3B7156001A}"/>
              </a:ext>
            </a:extLst>
          </p:cNvPr>
          <p:cNvGrpSpPr/>
          <p:nvPr/>
        </p:nvGrpSpPr>
        <p:grpSpPr>
          <a:xfrm>
            <a:off x="3907464" y="3949344"/>
            <a:ext cx="2127787" cy="2506981"/>
            <a:chOff x="3907464" y="3949344"/>
            <a:chExt cx="2127787" cy="2506981"/>
          </a:xfrm>
        </p:grpSpPr>
        <p:sp>
          <p:nvSpPr>
            <p:cNvPr id="223" name="円/楕円 125">
              <a:extLst>
                <a:ext uri="{FF2B5EF4-FFF2-40B4-BE49-F238E27FC236}">
                  <a16:creationId xmlns:a16="http://schemas.microsoft.com/office/drawing/2014/main" id="{402FC773-E084-47E5-AB93-E8BA1CF1157C}"/>
                </a:ext>
              </a:extLst>
            </p:cNvPr>
            <p:cNvSpPr/>
            <p:nvPr/>
          </p:nvSpPr>
          <p:spPr>
            <a:xfrm rot="900000" flipH="1">
              <a:off x="5313189" y="4804740"/>
              <a:ext cx="222287" cy="34646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1" name="円/楕円 123">
              <a:extLst>
                <a:ext uri="{FF2B5EF4-FFF2-40B4-BE49-F238E27FC236}">
                  <a16:creationId xmlns:a16="http://schemas.microsoft.com/office/drawing/2014/main" id="{49D506C9-90EC-4478-89DC-406283AA7FC7}"/>
                </a:ext>
              </a:extLst>
            </p:cNvPr>
            <p:cNvSpPr/>
            <p:nvPr/>
          </p:nvSpPr>
          <p:spPr>
            <a:xfrm rot="20700000">
              <a:off x="4383100" y="4804740"/>
              <a:ext cx="222287" cy="34646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6D6F4894-9B7F-4538-8150-D44764514AD1}"/>
                </a:ext>
              </a:extLst>
            </p:cNvPr>
            <p:cNvSpPr/>
            <p:nvPr/>
          </p:nvSpPr>
          <p:spPr>
            <a:xfrm flipH="1">
              <a:off x="4494243" y="4345076"/>
              <a:ext cx="930090" cy="1249670"/>
            </a:xfrm>
            <a:custGeom>
              <a:avLst/>
              <a:gdLst>
                <a:gd name="connsiteX0" fmla="*/ 465045 w 930090"/>
                <a:gd name="connsiteY0" fmla="*/ 0 h 1249670"/>
                <a:gd name="connsiteX1" fmla="*/ 0 w 930090"/>
                <a:gd name="connsiteY1" fmla="*/ 543622 h 1249670"/>
                <a:gd name="connsiteX2" fmla="*/ 284029 w 930090"/>
                <a:gd name="connsiteY2" fmla="*/ 1044524 h 1249670"/>
                <a:gd name="connsiteX3" fmla="*/ 331282 w 930090"/>
                <a:gd name="connsiteY3" fmla="*/ 1061670 h 1249670"/>
                <a:gd name="connsiteX4" fmla="*/ 329085 w 930090"/>
                <a:gd name="connsiteY4" fmla="*/ 1086707 h 1249670"/>
                <a:gd name="connsiteX5" fmla="*/ 197911 w 930090"/>
                <a:gd name="connsiteY5" fmla="*/ 1134469 h 1249670"/>
                <a:gd name="connsiteX6" fmla="*/ 212608 w 930090"/>
                <a:gd name="connsiteY6" fmla="*/ 1160569 h 1249670"/>
                <a:gd name="connsiteX7" fmla="*/ 456471 w 930090"/>
                <a:gd name="connsiteY7" fmla="*/ 1249670 h 1249670"/>
                <a:gd name="connsiteX8" fmla="*/ 700334 w 930090"/>
                <a:gd name="connsiteY8" fmla="*/ 1160569 h 1249670"/>
                <a:gd name="connsiteX9" fmla="*/ 709793 w 930090"/>
                <a:gd name="connsiteY9" fmla="*/ 1143773 h 1249670"/>
                <a:gd name="connsiteX10" fmla="*/ 700391 w 930090"/>
                <a:gd name="connsiteY10" fmla="*/ 1135199 h 1249670"/>
                <a:gd name="connsiteX11" fmla="*/ 580571 w 930090"/>
                <a:gd name="connsiteY11" fmla="*/ 1086707 h 1249670"/>
                <a:gd name="connsiteX12" fmla="*/ 579005 w 930090"/>
                <a:gd name="connsiteY12" fmla="*/ 1068857 h 1249670"/>
                <a:gd name="connsiteX13" fmla="*/ 646062 w 930090"/>
                <a:gd name="connsiteY13" fmla="*/ 1044524 h 1249670"/>
                <a:gd name="connsiteX14" fmla="*/ 930090 w 930090"/>
                <a:gd name="connsiteY14" fmla="*/ 543622 h 1249670"/>
                <a:gd name="connsiteX15" fmla="*/ 465045 w 930090"/>
                <a:gd name="connsiteY15" fmla="*/ 0 h 1249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930090" h="1249670">
                  <a:moveTo>
                    <a:pt x="465045" y="0"/>
                  </a:moveTo>
                  <a:cubicBezTo>
                    <a:pt x="208208" y="0"/>
                    <a:pt x="0" y="243388"/>
                    <a:pt x="0" y="543622"/>
                  </a:cubicBezTo>
                  <a:cubicBezTo>
                    <a:pt x="0" y="768798"/>
                    <a:pt x="117117" y="961997"/>
                    <a:pt x="284029" y="1044524"/>
                  </a:cubicBezTo>
                  <a:lnTo>
                    <a:pt x="331282" y="1061670"/>
                  </a:lnTo>
                  <a:lnTo>
                    <a:pt x="329085" y="1086707"/>
                  </a:lnTo>
                  <a:lnTo>
                    <a:pt x="197911" y="1134469"/>
                  </a:lnTo>
                  <a:lnTo>
                    <a:pt x="212608" y="1160569"/>
                  </a:lnTo>
                  <a:cubicBezTo>
                    <a:pt x="252786" y="1212930"/>
                    <a:pt x="346845" y="1249670"/>
                    <a:pt x="456471" y="1249670"/>
                  </a:cubicBezTo>
                  <a:cubicBezTo>
                    <a:pt x="566097" y="1249670"/>
                    <a:pt x="660156" y="1212930"/>
                    <a:pt x="700334" y="1160569"/>
                  </a:cubicBezTo>
                  <a:lnTo>
                    <a:pt x="709793" y="1143773"/>
                  </a:lnTo>
                  <a:lnTo>
                    <a:pt x="700391" y="1135199"/>
                  </a:lnTo>
                  <a:lnTo>
                    <a:pt x="580571" y="1086707"/>
                  </a:lnTo>
                  <a:lnTo>
                    <a:pt x="579005" y="1068857"/>
                  </a:lnTo>
                  <a:lnTo>
                    <a:pt x="646062" y="1044524"/>
                  </a:lnTo>
                  <a:cubicBezTo>
                    <a:pt x="812973" y="961997"/>
                    <a:pt x="930090" y="768798"/>
                    <a:pt x="930090" y="543622"/>
                  </a:cubicBezTo>
                  <a:cubicBezTo>
                    <a:pt x="930090" y="243388"/>
                    <a:pt x="721882" y="0"/>
                    <a:pt x="465045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A5700116-8CA7-4013-A033-968833780236}"/>
                </a:ext>
              </a:extLst>
            </p:cNvPr>
            <p:cNvSpPr/>
            <p:nvPr/>
          </p:nvSpPr>
          <p:spPr>
            <a:xfrm flipH="1">
              <a:off x="4482968" y="5442128"/>
              <a:ext cx="974010" cy="1014197"/>
            </a:xfrm>
            <a:custGeom>
              <a:avLst/>
              <a:gdLst>
                <a:gd name="connsiteX0" fmla="*/ 671591 w 974010"/>
                <a:gd name="connsiteY0" fmla="*/ 0 h 1014197"/>
                <a:gd name="connsiteX1" fmla="*/ 676569 w 974010"/>
                <a:gd name="connsiteY1" fmla="*/ 1546 h 1014197"/>
                <a:gd name="connsiteX2" fmla="*/ 974010 w 974010"/>
                <a:gd name="connsiteY2" fmla="*/ 450279 h 1014197"/>
                <a:gd name="connsiteX3" fmla="*/ 974009 w 974010"/>
                <a:gd name="connsiteY3" fmla="*/ 1014197 h 1014197"/>
                <a:gd name="connsiteX4" fmla="*/ 0 w 974010"/>
                <a:gd name="connsiteY4" fmla="*/ 1014197 h 1014197"/>
                <a:gd name="connsiteX5" fmla="*/ 0 w 974010"/>
                <a:gd name="connsiteY5" fmla="*/ 450279 h 1014197"/>
                <a:gd name="connsiteX6" fmla="*/ 297441 w 974010"/>
                <a:gd name="connsiteY6" fmla="*/ 1546 h 1014197"/>
                <a:gd name="connsiteX7" fmla="*/ 302418 w 974010"/>
                <a:gd name="connsiteY7" fmla="*/ 1 h 1014197"/>
                <a:gd name="connsiteX8" fmla="*/ 342184 w 974010"/>
                <a:gd name="connsiteY8" fmla="*/ 15668 h 1014197"/>
                <a:gd name="connsiteX9" fmla="*/ 487004 w 974010"/>
                <a:gd name="connsiteY9" fmla="*/ 37563 h 1014197"/>
                <a:gd name="connsiteX10" fmla="*/ 631824 w 974010"/>
                <a:gd name="connsiteY10" fmla="*/ 15668 h 1014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74010" h="1014197">
                  <a:moveTo>
                    <a:pt x="671591" y="0"/>
                  </a:moveTo>
                  <a:lnTo>
                    <a:pt x="676569" y="1546"/>
                  </a:lnTo>
                  <a:cubicBezTo>
                    <a:pt x="851363" y="75477"/>
                    <a:pt x="974010" y="248556"/>
                    <a:pt x="974010" y="450279"/>
                  </a:cubicBezTo>
                  <a:cubicBezTo>
                    <a:pt x="974010" y="638252"/>
                    <a:pt x="974009" y="826224"/>
                    <a:pt x="974009" y="1014197"/>
                  </a:cubicBezTo>
                  <a:lnTo>
                    <a:pt x="0" y="1014197"/>
                  </a:lnTo>
                  <a:lnTo>
                    <a:pt x="0" y="450279"/>
                  </a:lnTo>
                  <a:cubicBezTo>
                    <a:pt x="0" y="248556"/>
                    <a:pt x="122648" y="75477"/>
                    <a:pt x="297441" y="1546"/>
                  </a:cubicBezTo>
                  <a:lnTo>
                    <a:pt x="302418" y="1"/>
                  </a:lnTo>
                  <a:lnTo>
                    <a:pt x="342184" y="15668"/>
                  </a:lnTo>
                  <a:cubicBezTo>
                    <a:pt x="387932" y="29898"/>
                    <a:pt x="436573" y="37563"/>
                    <a:pt x="487004" y="37563"/>
                  </a:cubicBezTo>
                  <a:cubicBezTo>
                    <a:pt x="537435" y="37563"/>
                    <a:pt x="586076" y="29898"/>
                    <a:pt x="631824" y="1566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7" name="フリーフォーム: 図形 206">
              <a:extLst>
                <a:ext uri="{FF2B5EF4-FFF2-40B4-BE49-F238E27FC236}">
                  <a16:creationId xmlns:a16="http://schemas.microsoft.com/office/drawing/2014/main" id="{C15AAEB7-C022-4982-8E64-396B8647124A}"/>
                </a:ext>
              </a:extLst>
            </p:cNvPr>
            <p:cNvSpPr/>
            <p:nvPr/>
          </p:nvSpPr>
          <p:spPr>
            <a:xfrm flipH="1">
              <a:off x="4720244" y="5426764"/>
              <a:ext cx="499456" cy="106247"/>
            </a:xfrm>
            <a:custGeom>
              <a:avLst/>
              <a:gdLst>
                <a:gd name="connsiteX0" fmla="*/ 487949 w 608849"/>
                <a:gd name="connsiteY0" fmla="*/ 0 h 211734"/>
                <a:gd name="connsiteX1" fmla="*/ 515562 w 608849"/>
                <a:gd name="connsiteY1" fmla="*/ 10880 h 211734"/>
                <a:gd name="connsiteX2" fmla="*/ 576714 w 608849"/>
                <a:gd name="connsiteY2" fmla="*/ 46029 h 211734"/>
                <a:gd name="connsiteX3" fmla="*/ 608849 w 608849"/>
                <a:gd name="connsiteY3" fmla="*/ 72543 h 211734"/>
                <a:gd name="connsiteX4" fmla="*/ 604281 w 608849"/>
                <a:gd name="connsiteY4" fmla="*/ 80959 h 211734"/>
                <a:gd name="connsiteX5" fmla="*/ 358321 w 608849"/>
                <a:gd name="connsiteY5" fmla="*/ 211734 h 211734"/>
                <a:gd name="connsiteX6" fmla="*/ 250527 w 608849"/>
                <a:gd name="connsiteY6" fmla="*/ 211734 h 211734"/>
                <a:gd name="connsiteX7" fmla="*/ 4568 w 608849"/>
                <a:gd name="connsiteY7" fmla="*/ 80959 h 211734"/>
                <a:gd name="connsiteX8" fmla="*/ 0 w 608849"/>
                <a:gd name="connsiteY8" fmla="*/ 72544 h 211734"/>
                <a:gd name="connsiteX9" fmla="*/ 32136 w 608849"/>
                <a:gd name="connsiteY9" fmla="*/ 46029 h 211734"/>
                <a:gd name="connsiteX10" fmla="*/ 93289 w 608849"/>
                <a:gd name="connsiteY10" fmla="*/ 10880 h 211734"/>
                <a:gd name="connsiteX11" fmla="*/ 120901 w 608849"/>
                <a:gd name="connsiteY11" fmla="*/ 1 h 211734"/>
                <a:gd name="connsiteX12" fmla="*/ 159604 w 608849"/>
                <a:gd name="connsiteY12" fmla="*/ 15250 h 211734"/>
                <a:gd name="connsiteX13" fmla="*/ 304424 w 608849"/>
                <a:gd name="connsiteY13" fmla="*/ 37145 h 211734"/>
                <a:gd name="connsiteX14" fmla="*/ 449244 w 608849"/>
                <a:gd name="connsiteY14" fmla="*/ 15250 h 211734"/>
                <a:gd name="connsiteX0" fmla="*/ 487949 w 608849"/>
                <a:gd name="connsiteY0" fmla="*/ 0 h 211734"/>
                <a:gd name="connsiteX1" fmla="*/ 515562 w 608849"/>
                <a:gd name="connsiteY1" fmla="*/ 10880 h 211734"/>
                <a:gd name="connsiteX2" fmla="*/ 576714 w 608849"/>
                <a:gd name="connsiteY2" fmla="*/ 46029 h 211734"/>
                <a:gd name="connsiteX3" fmla="*/ 608849 w 608849"/>
                <a:gd name="connsiteY3" fmla="*/ 72543 h 211734"/>
                <a:gd name="connsiteX4" fmla="*/ 604281 w 608849"/>
                <a:gd name="connsiteY4" fmla="*/ 80959 h 211734"/>
                <a:gd name="connsiteX5" fmla="*/ 358321 w 608849"/>
                <a:gd name="connsiteY5" fmla="*/ 211734 h 211734"/>
                <a:gd name="connsiteX6" fmla="*/ 250527 w 608849"/>
                <a:gd name="connsiteY6" fmla="*/ 211734 h 211734"/>
                <a:gd name="connsiteX7" fmla="*/ 4568 w 608849"/>
                <a:gd name="connsiteY7" fmla="*/ 80959 h 211734"/>
                <a:gd name="connsiteX8" fmla="*/ 0 w 608849"/>
                <a:gd name="connsiteY8" fmla="*/ 72544 h 211734"/>
                <a:gd name="connsiteX9" fmla="*/ 32136 w 608849"/>
                <a:gd name="connsiteY9" fmla="*/ 46029 h 211734"/>
                <a:gd name="connsiteX10" fmla="*/ 93289 w 608849"/>
                <a:gd name="connsiteY10" fmla="*/ 10880 h 211734"/>
                <a:gd name="connsiteX11" fmla="*/ 120901 w 608849"/>
                <a:gd name="connsiteY11" fmla="*/ 1 h 211734"/>
                <a:gd name="connsiteX12" fmla="*/ 159604 w 608849"/>
                <a:gd name="connsiteY12" fmla="*/ 15250 h 211734"/>
                <a:gd name="connsiteX13" fmla="*/ 304424 w 608849"/>
                <a:gd name="connsiteY13" fmla="*/ 37145 h 211734"/>
                <a:gd name="connsiteX14" fmla="*/ 449244 w 608849"/>
                <a:gd name="connsiteY14" fmla="*/ 15250 h 211734"/>
                <a:gd name="connsiteX15" fmla="*/ 487949 w 608849"/>
                <a:gd name="connsiteY15" fmla="*/ 0 h 211734"/>
                <a:gd name="connsiteX0" fmla="*/ 449244 w 608849"/>
                <a:gd name="connsiteY0" fmla="*/ 15250 h 211734"/>
                <a:gd name="connsiteX1" fmla="*/ 515562 w 608849"/>
                <a:gd name="connsiteY1" fmla="*/ 10880 h 211734"/>
                <a:gd name="connsiteX2" fmla="*/ 576714 w 608849"/>
                <a:gd name="connsiteY2" fmla="*/ 46029 h 211734"/>
                <a:gd name="connsiteX3" fmla="*/ 608849 w 608849"/>
                <a:gd name="connsiteY3" fmla="*/ 72543 h 211734"/>
                <a:gd name="connsiteX4" fmla="*/ 604281 w 608849"/>
                <a:gd name="connsiteY4" fmla="*/ 80959 h 211734"/>
                <a:gd name="connsiteX5" fmla="*/ 358321 w 608849"/>
                <a:gd name="connsiteY5" fmla="*/ 211734 h 211734"/>
                <a:gd name="connsiteX6" fmla="*/ 250527 w 608849"/>
                <a:gd name="connsiteY6" fmla="*/ 211734 h 211734"/>
                <a:gd name="connsiteX7" fmla="*/ 4568 w 608849"/>
                <a:gd name="connsiteY7" fmla="*/ 80959 h 211734"/>
                <a:gd name="connsiteX8" fmla="*/ 0 w 608849"/>
                <a:gd name="connsiteY8" fmla="*/ 72544 h 211734"/>
                <a:gd name="connsiteX9" fmla="*/ 32136 w 608849"/>
                <a:gd name="connsiteY9" fmla="*/ 46029 h 211734"/>
                <a:gd name="connsiteX10" fmla="*/ 93289 w 608849"/>
                <a:gd name="connsiteY10" fmla="*/ 10880 h 211734"/>
                <a:gd name="connsiteX11" fmla="*/ 120901 w 608849"/>
                <a:gd name="connsiteY11" fmla="*/ 1 h 211734"/>
                <a:gd name="connsiteX12" fmla="*/ 159604 w 608849"/>
                <a:gd name="connsiteY12" fmla="*/ 15250 h 211734"/>
                <a:gd name="connsiteX13" fmla="*/ 304424 w 608849"/>
                <a:gd name="connsiteY13" fmla="*/ 37145 h 211734"/>
                <a:gd name="connsiteX14" fmla="*/ 449244 w 608849"/>
                <a:gd name="connsiteY14" fmla="*/ 15250 h 211734"/>
                <a:gd name="connsiteX0" fmla="*/ 449244 w 608849"/>
                <a:gd name="connsiteY0" fmla="*/ 25929 h 222413"/>
                <a:gd name="connsiteX1" fmla="*/ 515562 w 608849"/>
                <a:gd name="connsiteY1" fmla="*/ 0 h 222413"/>
                <a:gd name="connsiteX2" fmla="*/ 576714 w 608849"/>
                <a:gd name="connsiteY2" fmla="*/ 56708 h 222413"/>
                <a:gd name="connsiteX3" fmla="*/ 608849 w 608849"/>
                <a:gd name="connsiteY3" fmla="*/ 83222 h 222413"/>
                <a:gd name="connsiteX4" fmla="*/ 604281 w 608849"/>
                <a:gd name="connsiteY4" fmla="*/ 91638 h 222413"/>
                <a:gd name="connsiteX5" fmla="*/ 358321 w 608849"/>
                <a:gd name="connsiteY5" fmla="*/ 222413 h 222413"/>
                <a:gd name="connsiteX6" fmla="*/ 250527 w 608849"/>
                <a:gd name="connsiteY6" fmla="*/ 222413 h 222413"/>
                <a:gd name="connsiteX7" fmla="*/ 4568 w 608849"/>
                <a:gd name="connsiteY7" fmla="*/ 91638 h 222413"/>
                <a:gd name="connsiteX8" fmla="*/ 0 w 608849"/>
                <a:gd name="connsiteY8" fmla="*/ 83223 h 222413"/>
                <a:gd name="connsiteX9" fmla="*/ 32136 w 608849"/>
                <a:gd name="connsiteY9" fmla="*/ 56708 h 222413"/>
                <a:gd name="connsiteX10" fmla="*/ 93289 w 608849"/>
                <a:gd name="connsiteY10" fmla="*/ 21559 h 222413"/>
                <a:gd name="connsiteX11" fmla="*/ 120901 w 608849"/>
                <a:gd name="connsiteY11" fmla="*/ 10680 h 222413"/>
                <a:gd name="connsiteX12" fmla="*/ 159604 w 608849"/>
                <a:gd name="connsiteY12" fmla="*/ 25929 h 222413"/>
                <a:gd name="connsiteX13" fmla="*/ 304424 w 608849"/>
                <a:gd name="connsiteY13" fmla="*/ 47824 h 222413"/>
                <a:gd name="connsiteX14" fmla="*/ 449244 w 608849"/>
                <a:gd name="connsiteY14" fmla="*/ 25929 h 222413"/>
                <a:gd name="connsiteX0" fmla="*/ 449244 w 608849"/>
                <a:gd name="connsiteY0" fmla="*/ 25929 h 222413"/>
                <a:gd name="connsiteX1" fmla="*/ 515562 w 608849"/>
                <a:gd name="connsiteY1" fmla="*/ 0 h 222413"/>
                <a:gd name="connsiteX2" fmla="*/ 576714 w 608849"/>
                <a:gd name="connsiteY2" fmla="*/ 56708 h 222413"/>
                <a:gd name="connsiteX3" fmla="*/ 608849 w 608849"/>
                <a:gd name="connsiteY3" fmla="*/ 83222 h 222413"/>
                <a:gd name="connsiteX4" fmla="*/ 604281 w 608849"/>
                <a:gd name="connsiteY4" fmla="*/ 91638 h 222413"/>
                <a:gd name="connsiteX5" fmla="*/ 358321 w 608849"/>
                <a:gd name="connsiteY5" fmla="*/ 222413 h 222413"/>
                <a:gd name="connsiteX6" fmla="*/ 250527 w 608849"/>
                <a:gd name="connsiteY6" fmla="*/ 222413 h 222413"/>
                <a:gd name="connsiteX7" fmla="*/ 4568 w 608849"/>
                <a:gd name="connsiteY7" fmla="*/ 91638 h 222413"/>
                <a:gd name="connsiteX8" fmla="*/ 0 w 608849"/>
                <a:gd name="connsiteY8" fmla="*/ 83223 h 222413"/>
                <a:gd name="connsiteX9" fmla="*/ 32136 w 608849"/>
                <a:gd name="connsiteY9" fmla="*/ 56708 h 222413"/>
                <a:gd name="connsiteX10" fmla="*/ 120901 w 608849"/>
                <a:gd name="connsiteY10" fmla="*/ 10680 h 222413"/>
                <a:gd name="connsiteX11" fmla="*/ 159604 w 608849"/>
                <a:gd name="connsiteY11" fmla="*/ 25929 h 222413"/>
                <a:gd name="connsiteX12" fmla="*/ 304424 w 608849"/>
                <a:gd name="connsiteY12" fmla="*/ 47824 h 222413"/>
                <a:gd name="connsiteX13" fmla="*/ 449244 w 608849"/>
                <a:gd name="connsiteY13" fmla="*/ 25929 h 222413"/>
                <a:gd name="connsiteX0" fmla="*/ 449244 w 608849"/>
                <a:gd name="connsiteY0" fmla="*/ 43993 h 240477"/>
                <a:gd name="connsiteX1" fmla="*/ 515562 w 608849"/>
                <a:gd name="connsiteY1" fmla="*/ 18064 h 240477"/>
                <a:gd name="connsiteX2" fmla="*/ 576714 w 608849"/>
                <a:gd name="connsiteY2" fmla="*/ 74772 h 240477"/>
                <a:gd name="connsiteX3" fmla="*/ 608849 w 608849"/>
                <a:gd name="connsiteY3" fmla="*/ 101286 h 240477"/>
                <a:gd name="connsiteX4" fmla="*/ 604281 w 608849"/>
                <a:gd name="connsiteY4" fmla="*/ 109702 h 240477"/>
                <a:gd name="connsiteX5" fmla="*/ 358321 w 608849"/>
                <a:gd name="connsiteY5" fmla="*/ 240477 h 240477"/>
                <a:gd name="connsiteX6" fmla="*/ 250527 w 608849"/>
                <a:gd name="connsiteY6" fmla="*/ 240477 h 240477"/>
                <a:gd name="connsiteX7" fmla="*/ 4568 w 608849"/>
                <a:gd name="connsiteY7" fmla="*/ 109702 h 240477"/>
                <a:gd name="connsiteX8" fmla="*/ 0 w 608849"/>
                <a:gd name="connsiteY8" fmla="*/ 101287 h 240477"/>
                <a:gd name="connsiteX9" fmla="*/ 32136 w 608849"/>
                <a:gd name="connsiteY9" fmla="*/ 74772 h 240477"/>
                <a:gd name="connsiteX10" fmla="*/ 120902 w 608849"/>
                <a:gd name="connsiteY10" fmla="*/ 0 h 240477"/>
                <a:gd name="connsiteX11" fmla="*/ 159604 w 608849"/>
                <a:gd name="connsiteY11" fmla="*/ 43993 h 240477"/>
                <a:gd name="connsiteX12" fmla="*/ 304424 w 608849"/>
                <a:gd name="connsiteY12" fmla="*/ 65888 h 240477"/>
                <a:gd name="connsiteX13" fmla="*/ 449244 w 608849"/>
                <a:gd name="connsiteY13" fmla="*/ 43993 h 240477"/>
                <a:gd name="connsiteX0" fmla="*/ 449244 w 608849"/>
                <a:gd name="connsiteY0" fmla="*/ 43993 h 240477"/>
                <a:gd name="connsiteX1" fmla="*/ 511692 w 608849"/>
                <a:gd name="connsiteY1" fmla="*/ 3692 h 240477"/>
                <a:gd name="connsiteX2" fmla="*/ 576714 w 608849"/>
                <a:gd name="connsiteY2" fmla="*/ 74772 h 240477"/>
                <a:gd name="connsiteX3" fmla="*/ 608849 w 608849"/>
                <a:gd name="connsiteY3" fmla="*/ 101286 h 240477"/>
                <a:gd name="connsiteX4" fmla="*/ 604281 w 608849"/>
                <a:gd name="connsiteY4" fmla="*/ 109702 h 240477"/>
                <a:gd name="connsiteX5" fmla="*/ 358321 w 608849"/>
                <a:gd name="connsiteY5" fmla="*/ 240477 h 240477"/>
                <a:gd name="connsiteX6" fmla="*/ 250527 w 608849"/>
                <a:gd name="connsiteY6" fmla="*/ 240477 h 240477"/>
                <a:gd name="connsiteX7" fmla="*/ 4568 w 608849"/>
                <a:gd name="connsiteY7" fmla="*/ 109702 h 240477"/>
                <a:gd name="connsiteX8" fmla="*/ 0 w 608849"/>
                <a:gd name="connsiteY8" fmla="*/ 101287 h 240477"/>
                <a:gd name="connsiteX9" fmla="*/ 32136 w 608849"/>
                <a:gd name="connsiteY9" fmla="*/ 74772 h 240477"/>
                <a:gd name="connsiteX10" fmla="*/ 120902 w 608849"/>
                <a:gd name="connsiteY10" fmla="*/ 0 h 240477"/>
                <a:gd name="connsiteX11" fmla="*/ 159604 w 608849"/>
                <a:gd name="connsiteY11" fmla="*/ 43993 h 240477"/>
                <a:gd name="connsiteX12" fmla="*/ 304424 w 608849"/>
                <a:gd name="connsiteY12" fmla="*/ 65888 h 240477"/>
                <a:gd name="connsiteX13" fmla="*/ 449244 w 608849"/>
                <a:gd name="connsiteY13" fmla="*/ 43993 h 240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08849" h="240477">
                  <a:moveTo>
                    <a:pt x="449244" y="43993"/>
                  </a:moveTo>
                  <a:lnTo>
                    <a:pt x="511692" y="3692"/>
                  </a:lnTo>
                  <a:cubicBezTo>
                    <a:pt x="532983" y="13951"/>
                    <a:pt x="557283" y="61645"/>
                    <a:pt x="576714" y="74772"/>
                  </a:cubicBezTo>
                  <a:lnTo>
                    <a:pt x="608849" y="101286"/>
                  </a:lnTo>
                  <a:lnTo>
                    <a:pt x="604281" y="109702"/>
                  </a:lnTo>
                  <a:cubicBezTo>
                    <a:pt x="550976" y="188602"/>
                    <a:pt x="460707" y="240477"/>
                    <a:pt x="358321" y="240477"/>
                  </a:cubicBezTo>
                  <a:lnTo>
                    <a:pt x="250527" y="240477"/>
                  </a:lnTo>
                  <a:cubicBezTo>
                    <a:pt x="148142" y="240477"/>
                    <a:pt x="57872" y="188602"/>
                    <a:pt x="4568" y="109702"/>
                  </a:cubicBezTo>
                  <a:lnTo>
                    <a:pt x="0" y="101287"/>
                  </a:lnTo>
                  <a:lnTo>
                    <a:pt x="32136" y="74772"/>
                  </a:lnTo>
                  <a:cubicBezTo>
                    <a:pt x="52286" y="62682"/>
                    <a:pt x="99657" y="5130"/>
                    <a:pt x="120902" y="0"/>
                  </a:cubicBezTo>
                  <a:lnTo>
                    <a:pt x="159604" y="43993"/>
                  </a:lnTo>
                  <a:cubicBezTo>
                    <a:pt x="205352" y="58223"/>
                    <a:pt x="253993" y="65888"/>
                    <a:pt x="304424" y="65888"/>
                  </a:cubicBezTo>
                  <a:cubicBezTo>
                    <a:pt x="354855" y="65888"/>
                    <a:pt x="403496" y="58223"/>
                    <a:pt x="449244" y="4399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6" name="楕円 225">
              <a:extLst>
                <a:ext uri="{FF2B5EF4-FFF2-40B4-BE49-F238E27FC236}">
                  <a16:creationId xmlns:a16="http://schemas.microsoft.com/office/drawing/2014/main" id="{13A817CF-9D05-4733-BF58-E5237CDE8E0F}"/>
                </a:ext>
              </a:extLst>
            </p:cNvPr>
            <p:cNvSpPr/>
            <p:nvPr/>
          </p:nvSpPr>
          <p:spPr>
            <a:xfrm flipH="1">
              <a:off x="4349584" y="4181701"/>
              <a:ext cx="1229834" cy="908430"/>
            </a:xfrm>
            <a:prstGeom prst="ellipse">
              <a:avLst/>
            </a:prstGeom>
            <a:pattFill prst="dkVert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7" name="台形 226">
              <a:extLst>
                <a:ext uri="{FF2B5EF4-FFF2-40B4-BE49-F238E27FC236}">
                  <a16:creationId xmlns:a16="http://schemas.microsoft.com/office/drawing/2014/main" id="{7841FF51-694A-40A4-912C-4D052B07DB07}"/>
                </a:ext>
              </a:extLst>
            </p:cNvPr>
            <p:cNvSpPr/>
            <p:nvPr/>
          </p:nvSpPr>
          <p:spPr>
            <a:xfrm rot="6300000" flipH="1">
              <a:off x="5004972" y="3803018"/>
              <a:ext cx="45719" cy="663669"/>
            </a:xfrm>
            <a:prstGeom prst="trapezoid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8" name="楕円 227">
              <a:extLst>
                <a:ext uri="{FF2B5EF4-FFF2-40B4-BE49-F238E27FC236}">
                  <a16:creationId xmlns:a16="http://schemas.microsoft.com/office/drawing/2014/main" id="{92B5E4AC-2E64-4604-BA59-C1EAD829BBC6}"/>
                </a:ext>
              </a:extLst>
            </p:cNvPr>
            <p:cNvSpPr/>
            <p:nvPr/>
          </p:nvSpPr>
          <p:spPr>
            <a:xfrm flipH="1">
              <a:off x="4718188" y="3985725"/>
              <a:ext cx="492626" cy="466506"/>
            </a:xfrm>
            <a:prstGeom prst="ellipse">
              <a:avLst/>
            </a:prstGeom>
            <a:pattFill prst="dkVert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0" name="楕円 229">
              <a:extLst>
                <a:ext uri="{FF2B5EF4-FFF2-40B4-BE49-F238E27FC236}">
                  <a16:creationId xmlns:a16="http://schemas.microsoft.com/office/drawing/2014/main" id="{0EABA0C5-0096-4119-974C-06C40BB8381C}"/>
                </a:ext>
              </a:extLst>
            </p:cNvPr>
            <p:cNvSpPr/>
            <p:nvPr/>
          </p:nvSpPr>
          <p:spPr>
            <a:xfrm flipH="1">
              <a:off x="4631961" y="3949344"/>
              <a:ext cx="172454" cy="170334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9D4C80DD-C768-43FE-9B04-EEA269460526}"/>
                </a:ext>
              </a:extLst>
            </p:cNvPr>
            <p:cNvGrpSpPr/>
            <p:nvPr/>
          </p:nvGrpSpPr>
          <p:grpSpPr>
            <a:xfrm>
              <a:off x="4026249" y="4205711"/>
              <a:ext cx="728133" cy="1156267"/>
              <a:chOff x="990543" y="1311455"/>
              <a:chExt cx="728133" cy="1156267"/>
            </a:xfrm>
          </p:grpSpPr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30969335-FA87-4EA3-8EEC-BF36DA14FD34}"/>
                  </a:ext>
                </a:extLst>
              </p:cNvPr>
              <p:cNvGrpSpPr/>
              <p:nvPr/>
            </p:nvGrpSpPr>
            <p:grpSpPr>
              <a:xfrm rot="634150" flipH="1">
                <a:off x="990543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132" name="グループ化 131">
                  <a:extLst>
                    <a:ext uri="{FF2B5EF4-FFF2-40B4-BE49-F238E27FC236}">
                      <a16:creationId xmlns:a16="http://schemas.microsoft.com/office/drawing/2014/main" id="{091B2629-5877-451A-A207-332557CE5F92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136" name="フリーフォーム: 図形 135">
                    <a:extLst>
                      <a:ext uri="{FF2B5EF4-FFF2-40B4-BE49-F238E27FC236}">
                        <a16:creationId xmlns:a16="http://schemas.microsoft.com/office/drawing/2014/main" id="{B2368081-0718-49D7-B717-97A38566D44F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7" name="フリーフォーム: 図形 136">
                    <a:extLst>
                      <a:ext uri="{FF2B5EF4-FFF2-40B4-BE49-F238E27FC236}">
                        <a16:creationId xmlns:a16="http://schemas.microsoft.com/office/drawing/2014/main" id="{14E4EDB4-B61E-40FA-A5C8-442D45F93DE9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7C8DE20F-BB1B-4FB0-8F27-B4C66A0C42CF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107875" y="531382"/>
                        <a:pt x="117088" y="451589"/>
                      </a:cubicBezTo>
                      <a:cubicBezTo>
                        <a:pt x="126301" y="371796"/>
                        <a:pt x="193156" y="229787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31" name="四角形: 角を丸くする 18">
                <a:extLst>
                  <a:ext uri="{FF2B5EF4-FFF2-40B4-BE49-F238E27FC236}">
                    <a16:creationId xmlns:a16="http://schemas.microsoft.com/office/drawing/2014/main" id="{9DE02933-994A-4298-942A-D7FE23A86888}"/>
                  </a:ext>
                </a:extLst>
              </p:cNvPr>
              <p:cNvSpPr/>
              <p:nvPr/>
            </p:nvSpPr>
            <p:spPr>
              <a:xfrm rot="19800000">
                <a:off x="1513956" y="1601827"/>
                <a:ext cx="204720" cy="116041"/>
              </a:xfrm>
              <a:custGeom>
                <a:avLst/>
                <a:gdLst>
                  <a:gd name="connsiteX0" fmla="*/ 0 w 261082"/>
                  <a:gd name="connsiteY0" fmla="*/ 56363 h 112725"/>
                  <a:gd name="connsiteX1" fmla="*/ 56363 w 261082"/>
                  <a:gd name="connsiteY1" fmla="*/ 0 h 112725"/>
                  <a:gd name="connsiteX2" fmla="*/ 204720 w 261082"/>
                  <a:gd name="connsiteY2" fmla="*/ 0 h 112725"/>
                  <a:gd name="connsiteX3" fmla="*/ 261083 w 261082"/>
                  <a:gd name="connsiteY3" fmla="*/ 56363 h 112725"/>
                  <a:gd name="connsiteX4" fmla="*/ 261082 w 261082"/>
                  <a:gd name="connsiteY4" fmla="*/ 56363 h 112725"/>
                  <a:gd name="connsiteX5" fmla="*/ 204719 w 261082"/>
                  <a:gd name="connsiteY5" fmla="*/ 112726 h 112725"/>
                  <a:gd name="connsiteX6" fmla="*/ 56363 w 261082"/>
                  <a:gd name="connsiteY6" fmla="*/ 112725 h 112725"/>
                  <a:gd name="connsiteX7" fmla="*/ 0 w 261082"/>
                  <a:gd name="connsiteY7" fmla="*/ 56362 h 112725"/>
                  <a:gd name="connsiteX8" fmla="*/ 0 w 261082"/>
                  <a:gd name="connsiteY8" fmla="*/ 56363 h 112725"/>
                  <a:gd name="connsiteX0" fmla="*/ 0 w 261083"/>
                  <a:gd name="connsiteY0" fmla="*/ 56362 h 112726"/>
                  <a:gd name="connsiteX1" fmla="*/ 56363 w 261083"/>
                  <a:gd name="connsiteY1" fmla="*/ 0 h 112726"/>
                  <a:gd name="connsiteX2" fmla="*/ 204720 w 261083"/>
                  <a:gd name="connsiteY2" fmla="*/ 0 h 112726"/>
                  <a:gd name="connsiteX3" fmla="*/ 261083 w 261083"/>
                  <a:gd name="connsiteY3" fmla="*/ 56363 h 112726"/>
                  <a:gd name="connsiteX4" fmla="*/ 261082 w 261083"/>
                  <a:gd name="connsiteY4" fmla="*/ 56363 h 112726"/>
                  <a:gd name="connsiteX5" fmla="*/ 204719 w 261083"/>
                  <a:gd name="connsiteY5" fmla="*/ 112726 h 112726"/>
                  <a:gd name="connsiteX6" fmla="*/ 56363 w 261083"/>
                  <a:gd name="connsiteY6" fmla="*/ 112725 h 112726"/>
                  <a:gd name="connsiteX7" fmla="*/ 0 w 261083"/>
                  <a:gd name="connsiteY7" fmla="*/ 56362 h 112726"/>
                  <a:gd name="connsiteX0" fmla="*/ 0 w 261083"/>
                  <a:gd name="connsiteY0" fmla="*/ 56362 h 147802"/>
                  <a:gd name="connsiteX1" fmla="*/ 56363 w 261083"/>
                  <a:gd name="connsiteY1" fmla="*/ 0 h 147802"/>
                  <a:gd name="connsiteX2" fmla="*/ 204720 w 261083"/>
                  <a:gd name="connsiteY2" fmla="*/ 0 h 147802"/>
                  <a:gd name="connsiteX3" fmla="*/ 261083 w 261083"/>
                  <a:gd name="connsiteY3" fmla="*/ 56363 h 147802"/>
                  <a:gd name="connsiteX4" fmla="*/ 261082 w 261083"/>
                  <a:gd name="connsiteY4" fmla="*/ 56363 h 147802"/>
                  <a:gd name="connsiteX5" fmla="*/ 204719 w 261083"/>
                  <a:gd name="connsiteY5" fmla="*/ 112726 h 147802"/>
                  <a:gd name="connsiteX6" fmla="*/ 56363 w 261083"/>
                  <a:gd name="connsiteY6" fmla="*/ 112725 h 147802"/>
                  <a:gd name="connsiteX7" fmla="*/ 91440 w 261083"/>
                  <a:gd name="connsiteY7" fmla="*/ 147802 h 147802"/>
                  <a:gd name="connsiteX0" fmla="*/ 28500 w 233220"/>
                  <a:gd name="connsiteY0" fmla="*/ 0 h 147802"/>
                  <a:gd name="connsiteX1" fmla="*/ 176857 w 233220"/>
                  <a:gd name="connsiteY1" fmla="*/ 0 h 147802"/>
                  <a:gd name="connsiteX2" fmla="*/ 233220 w 233220"/>
                  <a:gd name="connsiteY2" fmla="*/ 56363 h 147802"/>
                  <a:gd name="connsiteX3" fmla="*/ 233219 w 233220"/>
                  <a:gd name="connsiteY3" fmla="*/ 56363 h 147802"/>
                  <a:gd name="connsiteX4" fmla="*/ 176856 w 233220"/>
                  <a:gd name="connsiteY4" fmla="*/ 112726 h 147802"/>
                  <a:gd name="connsiteX5" fmla="*/ 28500 w 233220"/>
                  <a:gd name="connsiteY5" fmla="*/ 112725 h 147802"/>
                  <a:gd name="connsiteX6" fmla="*/ 63577 w 233220"/>
                  <a:gd name="connsiteY6" fmla="*/ 147802 h 147802"/>
                  <a:gd name="connsiteX0" fmla="*/ 0 w 204720"/>
                  <a:gd name="connsiteY0" fmla="*/ 0 h 112726"/>
                  <a:gd name="connsiteX1" fmla="*/ 148357 w 204720"/>
                  <a:gd name="connsiteY1" fmla="*/ 0 h 112726"/>
                  <a:gd name="connsiteX2" fmla="*/ 204720 w 204720"/>
                  <a:gd name="connsiteY2" fmla="*/ 56363 h 112726"/>
                  <a:gd name="connsiteX3" fmla="*/ 204719 w 204720"/>
                  <a:gd name="connsiteY3" fmla="*/ 56363 h 112726"/>
                  <a:gd name="connsiteX4" fmla="*/ 148356 w 204720"/>
                  <a:gd name="connsiteY4" fmla="*/ 112726 h 112726"/>
                  <a:gd name="connsiteX5" fmla="*/ 0 w 204720"/>
                  <a:gd name="connsiteY5" fmla="*/ 112725 h 112726"/>
                  <a:gd name="connsiteX0" fmla="*/ 51407 w 204720"/>
                  <a:gd name="connsiteY0" fmla="*/ 0 h 116041"/>
                  <a:gd name="connsiteX1" fmla="*/ 148357 w 204720"/>
                  <a:gd name="connsiteY1" fmla="*/ 3315 h 116041"/>
                  <a:gd name="connsiteX2" fmla="*/ 204720 w 204720"/>
                  <a:gd name="connsiteY2" fmla="*/ 59678 h 116041"/>
                  <a:gd name="connsiteX3" fmla="*/ 204719 w 204720"/>
                  <a:gd name="connsiteY3" fmla="*/ 59678 h 116041"/>
                  <a:gd name="connsiteX4" fmla="*/ 148356 w 204720"/>
                  <a:gd name="connsiteY4" fmla="*/ 116041 h 116041"/>
                  <a:gd name="connsiteX5" fmla="*/ 0 w 204720"/>
                  <a:gd name="connsiteY5" fmla="*/ 116040 h 116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720" h="116041">
                    <a:moveTo>
                      <a:pt x="51407" y="0"/>
                    </a:moveTo>
                    <a:lnTo>
                      <a:pt x="148357" y="3315"/>
                    </a:lnTo>
                    <a:cubicBezTo>
                      <a:pt x="179485" y="3315"/>
                      <a:pt x="204720" y="28550"/>
                      <a:pt x="204720" y="59678"/>
                    </a:cubicBezTo>
                    <a:lnTo>
                      <a:pt x="204719" y="59678"/>
                    </a:lnTo>
                    <a:cubicBezTo>
                      <a:pt x="204719" y="90806"/>
                      <a:pt x="179484" y="116041"/>
                      <a:pt x="148356" y="116041"/>
                    </a:cubicBezTo>
                    <a:lnTo>
                      <a:pt x="0" y="1160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38" name="グループ化 137">
              <a:extLst>
                <a:ext uri="{FF2B5EF4-FFF2-40B4-BE49-F238E27FC236}">
                  <a16:creationId xmlns:a16="http://schemas.microsoft.com/office/drawing/2014/main" id="{364FFACC-2D65-4D89-BBF2-ADEEAD0C4830}"/>
                </a:ext>
              </a:extLst>
            </p:cNvPr>
            <p:cNvGrpSpPr/>
            <p:nvPr/>
          </p:nvGrpSpPr>
          <p:grpSpPr>
            <a:xfrm flipH="1">
              <a:off x="5184529" y="4205711"/>
              <a:ext cx="728133" cy="1156267"/>
              <a:chOff x="990543" y="1311455"/>
              <a:chExt cx="728133" cy="1156267"/>
            </a:xfrm>
          </p:grpSpPr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B620075D-03DD-4439-B493-61BF3B505328}"/>
                  </a:ext>
                </a:extLst>
              </p:cNvPr>
              <p:cNvGrpSpPr/>
              <p:nvPr/>
            </p:nvGrpSpPr>
            <p:grpSpPr>
              <a:xfrm rot="634150" flipH="1">
                <a:off x="990543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141" name="グループ化 140">
                  <a:extLst>
                    <a:ext uri="{FF2B5EF4-FFF2-40B4-BE49-F238E27FC236}">
                      <a16:creationId xmlns:a16="http://schemas.microsoft.com/office/drawing/2014/main" id="{5CC3010F-5C05-422C-8518-2BB5E351AEC2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143" name="フリーフォーム: 図形 142">
                    <a:extLst>
                      <a:ext uri="{FF2B5EF4-FFF2-40B4-BE49-F238E27FC236}">
                        <a16:creationId xmlns:a16="http://schemas.microsoft.com/office/drawing/2014/main" id="{B0BA4E41-F421-4F17-A703-36CB3B1A4BF2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4" name="フリーフォーム: 図形 143">
                    <a:extLst>
                      <a:ext uri="{FF2B5EF4-FFF2-40B4-BE49-F238E27FC236}">
                        <a16:creationId xmlns:a16="http://schemas.microsoft.com/office/drawing/2014/main" id="{FF7F1E38-DE04-4F5D-9AA2-3DCA335D8FFF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9AA1F215-E400-4257-8A36-0ABCB96425D0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107875" y="531382"/>
                        <a:pt x="117088" y="451589"/>
                      </a:cubicBezTo>
                      <a:cubicBezTo>
                        <a:pt x="126301" y="371796"/>
                        <a:pt x="193156" y="229787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40" name="四角形: 角を丸くする 18">
                <a:extLst>
                  <a:ext uri="{FF2B5EF4-FFF2-40B4-BE49-F238E27FC236}">
                    <a16:creationId xmlns:a16="http://schemas.microsoft.com/office/drawing/2014/main" id="{C0EDA7A4-23BA-4368-9DE6-C5D2724F36EF}"/>
                  </a:ext>
                </a:extLst>
              </p:cNvPr>
              <p:cNvSpPr/>
              <p:nvPr/>
            </p:nvSpPr>
            <p:spPr>
              <a:xfrm rot="19800000">
                <a:off x="1513956" y="1601827"/>
                <a:ext cx="204720" cy="116041"/>
              </a:xfrm>
              <a:custGeom>
                <a:avLst/>
                <a:gdLst>
                  <a:gd name="connsiteX0" fmla="*/ 0 w 261082"/>
                  <a:gd name="connsiteY0" fmla="*/ 56363 h 112725"/>
                  <a:gd name="connsiteX1" fmla="*/ 56363 w 261082"/>
                  <a:gd name="connsiteY1" fmla="*/ 0 h 112725"/>
                  <a:gd name="connsiteX2" fmla="*/ 204720 w 261082"/>
                  <a:gd name="connsiteY2" fmla="*/ 0 h 112725"/>
                  <a:gd name="connsiteX3" fmla="*/ 261083 w 261082"/>
                  <a:gd name="connsiteY3" fmla="*/ 56363 h 112725"/>
                  <a:gd name="connsiteX4" fmla="*/ 261082 w 261082"/>
                  <a:gd name="connsiteY4" fmla="*/ 56363 h 112725"/>
                  <a:gd name="connsiteX5" fmla="*/ 204719 w 261082"/>
                  <a:gd name="connsiteY5" fmla="*/ 112726 h 112725"/>
                  <a:gd name="connsiteX6" fmla="*/ 56363 w 261082"/>
                  <a:gd name="connsiteY6" fmla="*/ 112725 h 112725"/>
                  <a:gd name="connsiteX7" fmla="*/ 0 w 261082"/>
                  <a:gd name="connsiteY7" fmla="*/ 56362 h 112725"/>
                  <a:gd name="connsiteX8" fmla="*/ 0 w 261082"/>
                  <a:gd name="connsiteY8" fmla="*/ 56363 h 112725"/>
                  <a:gd name="connsiteX0" fmla="*/ 0 w 261083"/>
                  <a:gd name="connsiteY0" fmla="*/ 56362 h 112726"/>
                  <a:gd name="connsiteX1" fmla="*/ 56363 w 261083"/>
                  <a:gd name="connsiteY1" fmla="*/ 0 h 112726"/>
                  <a:gd name="connsiteX2" fmla="*/ 204720 w 261083"/>
                  <a:gd name="connsiteY2" fmla="*/ 0 h 112726"/>
                  <a:gd name="connsiteX3" fmla="*/ 261083 w 261083"/>
                  <a:gd name="connsiteY3" fmla="*/ 56363 h 112726"/>
                  <a:gd name="connsiteX4" fmla="*/ 261082 w 261083"/>
                  <a:gd name="connsiteY4" fmla="*/ 56363 h 112726"/>
                  <a:gd name="connsiteX5" fmla="*/ 204719 w 261083"/>
                  <a:gd name="connsiteY5" fmla="*/ 112726 h 112726"/>
                  <a:gd name="connsiteX6" fmla="*/ 56363 w 261083"/>
                  <a:gd name="connsiteY6" fmla="*/ 112725 h 112726"/>
                  <a:gd name="connsiteX7" fmla="*/ 0 w 261083"/>
                  <a:gd name="connsiteY7" fmla="*/ 56362 h 112726"/>
                  <a:gd name="connsiteX0" fmla="*/ 0 w 261083"/>
                  <a:gd name="connsiteY0" fmla="*/ 56362 h 147802"/>
                  <a:gd name="connsiteX1" fmla="*/ 56363 w 261083"/>
                  <a:gd name="connsiteY1" fmla="*/ 0 h 147802"/>
                  <a:gd name="connsiteX2" fmla="*/ 204720 w 261083"/>
                  <a:gd name="connsiteY2" fmla="*/ 0 h 147802"/>
                  <a:gd name="connsiteX3" fmla="*/ 261083 w 261083"/>
                  <a:gd name="connsiteY3" fmla="*/ 56363 h 147802"/>
                  <a:gd name="connsiteX4" fmla="*/ 261082 w 261083"/>
                  <a:gd name="connsiteY4" fmla="*/ 56363 h 147802"/>
                  <a:gd name="connsiteX5" fmla="*/ 204719 w 261083"/>
                  <a:gd name="connsiteY5" fmla="*/ 112726 h 147802"/>
                  <a:gd name="connsiteX6" fmla="*/ 56363 w 261083"/>
                  <a:gd name="connsiteY6" fmla="*/ 112725 h 147802"/>
                  <a:gd name="connsiteX7" fmla="*/ 91440 w 261083"/>
                  <a:gd name="connsiteY7" fmla="*/ 147802 h 147802"/>
                  <a:gd name="connsiteX0" fmla="*/ 28500 w 233220"/>
                  <a:gd name="connsiteY0" fmla="*/ 0 h 147802"/>
                  <a:gd name="connsiteX1" fmla="*/ 176857 w 233220"/>
                  <a:gd name="connsiteY1" fmla="*/ 0 h 147802"/>
                  <a:gd name="connsiteX2" fmla="*/ 233220 w 233220"/>
                  <a:gd name="connsiteY2" fmla="*/ 56363 h 147802"/>
                  <a:gd name="connsiteX3" fmla="*/ 233219 w 233220"/>
                  <a:gd name="connsiteY3" fmla="*/ 56363 h 147802"/>
                  <a:gd name="connsiteX4" fmla="*/ 176856 w 233220"/>
                  <a:gd name="connsiteY4" fmla="*/ 112726 h 147802"/>
                  <a:gd name="connsiteX5" fmla="*/ 28500 w 233220"/>
                  <a:gd name="connsiteY5" fmla="*/ 112725 h 147802"/>
                  <a:gd name="connsiteX6" fmla="*/ 63577 w 233220"/>
                  <a:gd name="connsiteY6" fmla="*/ 147802 h 147802"/>
                  <a:gd name="connsiteX0" fmla="*/ 0 w 204720"/>
                  <a:gd name="connsiteY0" fmla="*/ 0 h 112726"/>
                  <a:gd name="connsiteX1" fmla="*/ 148357 w 204720"/>
                  <a:gd name="connsiteY1" fmla="*/ 0 h 112726"/>
                  <a:gd name="connsiteX2" fmla="*/ 204720 w 204720"/>
                  <a:gd name="connsiteY2" fmla="*/ 56363 h 112726"/>
                  <a:gd name="connsiteX3" fmla="*/ 204719 w 204720"/>
                  <a:gd name="connsiteY3" fmla="*/ 56363 h 112726"/>
                  <a:gd name="connsiteX4" fmla="*/ 148356 w 204720"/>
                  <a:gd name="connsiteY4" fmla="*/ 112726 h 112726"/>
                  <a:gd name="connsiteX5" fmla="*/ 0 w 204720"/>
                  <a:gd name="connsiteY5" fmla="*/ 112725 h 112726"/>
                  <a:gd name="connsiteX0" fmla="*/ 51407 w 204720"/>
                  <a:gd name="connsiteY0" fmla="*/ 0 h 116041"/>
                  <a:gd name="connsiteX1" fmla="*/ 148357 w 204720"/>
                  <a:gd name="connsiteY1" fmla="*/ 3315 h 116041"/>
                  <a:gd name="connsiteX2" fmla="*/ 204720 w 204720"/>
                  <a:gd name="connsiteY2" fmla="*/ 59678 h 116041"/>
                  <a:gd name="connsiteX3" fmla="*/ 204719 w 204720"/>
                  <a:gd name="connsiteY3" fmla="*/ 59678 h 116041"/>
                  <a:gd name="connsiteX4" fmla="*/ 148356 w 204720"/>
                  <a:gd name="connsiteY4" fmla="*/ 116041 h 116041"/>
                  <a:gd name="connsiteX5" fmla="*/ 0 w 204720"/>
                  <a:gd name="connsiteY5" fmla="*/ 116040 h 116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720" h="116041">
                    <a:moveTo>
                      <a:pt x="51407" y="0"/>
                    </a:moveTo>
                    <a:lnTo>
                      <a:pt x="148357" y="3315"/>
                    </a:lnTo>
                    <a:cubicBezTo>
                      <a:pt x="179485" y="3315"/>
                      <a:pt x="204720" y="28550"/>
                      <a:pt x="204720" y="59678"/>
                    </a:cubicBezTo>
                    <a:lnTo>
                      <a:pt x="204719" y="59678"/>
                    </a:lnTo>
                    <a:cubicBezTo>
                      <a:pt x="204719" y="90806"/>
                      <a:pt x="179484" y="116041"/>
                      <a:pt x="148356" y="116041"/>
                    </a:cubicBezTo>
                    <a:lnTo>
                      <a:pt x="0" y="1160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60660870-0BB9-46E2-853D-D8FF1D3197C4}"/>
                </a:ext>
              </a:extLst>
            </p:cNvPr>
            <p:cNvSpPr/>
            <p:nvPr/>
          </p:nvSpPr>
          <p:spPr>
            <a:xfrm rot="18000000" flipH="1">
              <a:off x="3877342" y="4868975"/>
              <a:ext cx="897235" cy="836991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56909 w 829854"/>
                <a:gd name="connsiteY0" fmla="*/ 827240 h 827240"/>
                <a:gd name="connsiteX1" fmla="*/ 484832 w 829854"/>
                <a:gd name="connsiteY1" fmla="*/ 297212 h 827240"/>
                <a:gd name="connsiteX2" fmla="*/ 56451 w 829854"/>
                <a:gd name="connsiteY2" fmla="*/ 378956 h 827240"/>
                <a:gd name="connsiteX3" fmla="*/ 13137 w 829854"/>
                <a:gd name="connsiteY3" fmla="*/ 119935 h 827240"/>
                <a:gd name="connsiteX4" fmla="*/ 673797 w 829854"/>
                <a:gd name="connsiteY4" fmla="*/ 2642 h 827240"/>
                <a:gd name="connsiteX5" fmla="*/ 791693 w 829854"/>
                <a:gd name="connsiteY5" fmla="*/ 102867 h 827240"/>
                <a:gd name="connsiteX6" fmla="*/ 829854 w 829854"/>
                <a:gd name="connsiteY6" fmla="*/ 827240 h 827240"/>
                <a:gd name="connsiteX0" fmla="*/ 500535 w 873480"/>
                <a:gd name="connsiteY0" fmla="*/ 826913 h 826913"/>
                <a:gd name="connsiteX1" fmla="*/ 528458 w 873480"/>
                <a:gd name="connsiteY1" fmla="*/ 296885 h 826913"/>
                <a:gd name="connsiteX2" fmla="*/ 62404 w 873480"/>
                <a:gd name="connsiteY2" fmla="*/ 348629 h 826913"/>
                <a:gd name="connsiteX3" fmla="*/ 56763 w 873480"/>
                <a:gd name="connsiteY3" fmla="*/ 119608 h 826913"/>
                <a:gd name="connsiteX4" fmla="*/ 717423 w 873480"/>
                <a:gd name="connsiteY4" fmla="*/ 2315 h 826913"/>
                <a:gd name="connsiteX5" fmla="*/ 835319 w 873480"/>
                <a:gd name="connsiteY5" fmla="*/ 102540 h 826913"/>
                <a:gd name="connsiteX6" fmla="*/ 873480 w 873480"/>
                <a:gd name="connsiteY6" fmla="*/ 826913 h 826913"/>
                <a:gd name="connsiteX0" fmla="*/ 501302 w 874247"/>
                <a:gd name="connsiteY0" fmla="*/ 826913 h 826913"/>
                <a:gd name="connsiteX1" fmla="*/ 529225 w 874247"/>
                <a:gd name="connsiteY1" fmla="*/ 296885 h 826913"/>
                <a:gd name="connsiteX2" fmla="*/ 63171 w 874247"/>
                <a:gd name="connsiteY2" fmla="*/ 348629 h 826913"/>
                <a:gd name="connsiteX3" fmla="*/ 57530 w 874247"/>
                <a:gd name="connsiteY3" fmla="*/ 119608 h 826913"/>
                <a:gd name="connsiteX4" fmla="*/ 718190 w 874247"/>
                <a:gd name="connsiteY4" fmla="*/ 2315 h 826913"/>
                <a:gd name="connsiteX5" fmla="*/ 836086 w 874247"/>
                <a:gd name="connsiteY5" fmla="*/ 102540 h 826913"/>
                <a:gd name="connsiteX6" fmla="*/ 874247 w 874247"/>
                <a:gd name="connsiteY6" fmla="*/ 826913 h 826913"/>
                <a:gd name="connsiteX0" fmla="*/ 498359 w 871304"/>
                <a:gd name="connsiteY0" fmla="*/ 826913 h 826913"/>
                <a:gd name="connsiteX1" fmla="*/ 526282 w 871304"/>
                <a:gd name="connsiteY1" fmla="*/ 296885 h 826913"/>
                <a:gd name="connsiteX2" fmla="*/ 60228 w 871304"/>
                <a:gd name="connsiteY2" fmla="*/ 348629 h 826913"/>
                <a:gd name="connsiteX3" fmla="*/ 54587 w 871304"/>
                <a:gd name="connsiteY3" fmla="*/ 119608 h 826913"/>
                <a:gd name="connsiteX4" fmla="*/ 715247 w 871304"/>
                <a:gd name="connsiteY4" fmla="*/ 2315 h 826913"/>
                <a:gd name="connsiteX5" fmla="*/ 833143 w 871304"/>
                <a:gd name="connsiteY5" fmla="*/ 102540 h 826913"/>
                <a:gd name="connsiteX6" fmla="*/ 871304 w 871304"/>
                <a:gd name="connsiteY6" fmla="*/ 826913 h 826913"/>
                <a:gd name="connsiteX0" fmla="*/ 479234 w 852179"/>
                <a:gd name="connsiteY0" fmla="*/ 826924 h 826924"/>
                <a:gd name="connsiteX1" fmla="*/ 507157 w 852179"/>
                <a:gd name="connsiteY1" fmla="*/ 296896 h 826924"/>
                <a:gd name="connsiteX2" fmla="*/ 41103 w 852179"/>
                <a:gd name="connsiteY2" fmla="*/ 348640 h 826924"/>
                <a:gd name="connsiteX3" fmla="*/ 35462 w 852179"/>
                <a:gd name="connsiteY3" fmla="*/ 119619 h 826924"/>
                <a:gd name="connsiteX4" fmla="*/ 696122 w 852179"/>
                <a:gd name="connsiteY4" fmla="*/ 2326 h 826924"/>
                <a:gd name="connsiteX5" fmla="*/ 814018 w 852179"/>
                <a:gd name="connsiteY5" fmla="*/ 102551 h 826924"/>
                <a:gd name="connsiteX6" fmla="*/ 852179 w 852179"/>
                <a:gd name="connsiteY6" fmla="*/ 826924 h 826924"/>
                <a:gd name="connsiteX0" fmla="*/ 499685 w 872630"/>
                <a:gd name="connsiteY0" fmla="*/ 826924 h 826924"/>
                <a:gd name="connsiteX1" fmla="*/ 527608 w 872630"/>
                <a:gd name="connsiteY1" fmla="*/ 296896 h 826924"/>
                <a:gd name="connsiteX2" fmla="*/ 61554 w 872630"/>
                <a:gd name="connsiteY2" fmla="*/ 348640 h 826924"/>
                <a:gd name="connsiteX3" fmla="*/ 55913 w 872630"/>
                <a:gd name="connsiteY3" fmla="*/ 119619 h 826924"/>
                <a:gd name="connsiteX4" fmla="*/ 716573 w 872630"/>
                <a:gd name="connsiteY4" fmla="*/ 2326 h 826924"/>
                <a:gd name="connsiteX5" fmla="*/ 834469 w 872630"/>
                <a:gd name="connsiteY5" fmla="*/ 102551 h 826924"/>
                <a:gd name="connsiteX6" fmla="*/ 872630 w 872630"/>
                <a:gd name="connsiteY6" fmla="*/ 826924 h 826924"/>
                <a:gd name="connsiteX0" fmla="*/ 486431 w 859376"/>
                <a:gd name="connsiteY0" fmla="*/ 826924 h 826924"/>
                <a:gd name="connsiteX1" fmla="*/ 514354 w 859376"/>
                <a:gd name="connsiteY1" fmla="*/ 296896 h 826924"/>
                <a:gd name="connsiteX2" fmla="*/ 48300 w 859376"/>
                <a:gd name="connsiteY2" fmla="*/ 348640 h 826924"/>
                <a:gd name="connsiteX3" fmla="*/ 42659 w 859376"/>
                <a:gd name="connsiteY3" fmla="*/ 119619 h 826924"/>
                <a:gd name="connsiteX4" fmla="*/ 703319 w 859376"/>
                <a:gd name="connsiteY4" fmla="*/ 2326 h 826924"/>
                <a:gd name="connsiteX5" fmla="*/ 821215 w 859376"/>
                <a:gd name="connsiteY5" fmla="*/ 102551 h 826924"/>
                <a:gd name="connsiteX6" fmla="*/ 859376 w 859376"/>
                <a:gd name="connsiteY6" fmla="*/ 826924 h 826924"/>
                <a:gd name="connsiteX0" fmla="*/ 486431 w 859376"/>
                <a:gd name="connsiteY0" fmla="*/ 828508 h 828508"/>
                <a:gd name="connsiteX1" fmla="*/ 514354 w 859376"/>
                <a:gd name="connsiteY1" fmla="*/ 298480 h 828508"/>
                <a:gd name="connsiteX2" fmla="*/ 48300 w 859376"/>
                <a:gd name="connsiteY2" fmla="*/ 350224 h 828508"/>
                <a:gd name="connsiteX3" fmla="*/ 42659 w 859376"/>
                <a:gd name="connsiteY3" fmla="*/ 121203 h 828508"/>
                <a:gd name="connsiteX4" fmla="*/ 703319 w 859376"/>
                <a:gd name="connsiteY4" fmla="*/ 3910 h 828508"/>
                <a:gd name="connsiteX5" fmla="*/ 821215 w 859376"/>
                <a:gd name="connsiteY5" fmla="*/ 104135 h 828508"/>
                <a:gd name="connsiteX6" fmla="*/ 859376 w 859376"/>
                <a:gd name="connsiteY6" fmla="*/ 828508 h 828508"/>
                <a:gd name="connsiteX0" fmla="*/ 486431 w 859376"/>
                <a:gd name="connsiteY0" fmla="*/ 828508 h 828508"/>
                <a:gd name="connsiteX1" fmla="*/ 514354 w 859376"/>
                <a:gd name="connsiteY1" fmla="*/ 298480 h 828508"/>
                <a:gd name="connsiteX2" fmla="*/ 48300 w 859376"/>
                <a:gd name="connsiteY2" fmla="*/ 350224 h 828508"/>
                <a:gd name="connsiteX3" fmla="*/ 42659 w 859376"/>
                <a:gd name="connsiteY3" fmla="*/ 121203 h 828508"/>
                <a:gd name="connsiteX4" fmla="*/ 703319 w 859376"/>
                <a:gd name="connsiteY4" fmla="*/ 3910 h 828508"/>
                <a:gd name="connsiteX5" fmla="*/ 821215 w 859376"/>
                <a:gd name="connsiteY5" fmla="*/ 104135 h 828508"/>
                <a:gd name="connsiteX6" fmla="*/ 859376 w 859376"/>
                <a:gd name="connsiteY6" fmla="*/ 828508 h 828508"/>
                <a:gd name="connsiteX0" fmla="*/ 486431 w 885061"/>
                <a:gd name="connsiteY0" fmla="*/ 828508 h 828508"/>
                <a:gd name="connsiteX1" fmla="*/ 514354 w 885061"/>
                <a:gd name="connsiteY1" fmla="*/ 298480 h 828508"/>
                <a:gd name="connsiteX2" fmla="*/ 48300 w 885061"/>
                <a:gd name="connsiteY2" fmla="*/ 350224 h 828508"/>
                <a:gd name="connsiteX3" fmla="*/ 42659 w 885061"/>
                <a:gd name="connsiteY3" fmla="*/ 121203 h 828508"/>
                <a:gd name="connsiteX4" fmla="*/ 703319 w 885061"/>
                <a:gd name="connsiteY4" fmla="*/ 3910 h 828508"/>
                <a:gd name="connsiteX5" fmla="*/ 821215 w 885061"/>
                <a:gd name="connsiteY5" fmla="*/ 104135 h 828508"/>
                <a:gd name="connsiteX6" fmla="*/ 859376 w 885061"/>
                <a:gd name="connsiteY6" fmla="*/ 828508 h 828508"/>
                <a:gd name="connsiteX0" fmla="*/ 486431 w 905871"/>
                <a:gd name="connsiteY0" fmla="*/ 828508 h 828508"/>
                <a:gd name="connsiteX1" fmla="*/ 514354 w 905871"/>
                <a:gd name="connsiteY1" fmla="*/ 298480 h 828508"/>
                <a:gd name="connsiteX2" fmla="*/ 48300 w 905871"/>
                <a:gd name="connsiteY2" fmla="*/ 350224 h 828508"/>
                <a:gd name="connsiteX3" fmla="*/ 42659 w 905871"/>
                <a:gd name="connsiteY3" fmla="*/ 121203 h 828508"/>
                <a:gd name="connsiteX4" fmla="*/ 703319 w 905871"/>
                <a:gd name="connsiteY4" fmla="*/ 3910 h 828508"/>
                <a:gd name="connsiteX5" fmla="*/ 821215 w 905871"/>
                <a:gd name="connsiteY5" fmla="*/ 104135 h 828508"/>
                <a:gd name="connsiteX6" fmla="*/ 859376 w 905871"/>
                <a:gd name="connsiteY6" fmla="*/ 828508 h 828508"/>
                <a:gd name="connsiteX0" fmla="*/ 486431 w 897235"/>
                <a:gd name="connsiteY0" fmla="*/ 828508 h 836991"/>
                <a:gd name="connsiteX1" fmla="*/ 514354 w 897235"/>
                <a:gd name="connsiteY1" fmla="*/ 298480 h 836991"/>
                <a:gd name="connsiteX2" fmla="*/ 48300 w 897235"/>
                <a:gd name="connsiteY2" fmla="*/ 350224 h 836991"/>
                <a:gd name="connsiteX3" fmla="*/ 42659 w 897235"/>
                <a:gd name="connsiteY3" fmla="*/ 121203 h 836991"/>
                <a:gd name="connsiteX4" fmla="*/ 703319 w 897235"/>
                <a:gd name="connsiteY4" fmla="*/ 3910 h 836991"/>
                <a:gd name="connsiteX5" fmla="*/ 821215 w 897235"/>
                <a:gd name="connsiteY5" fmla="*/ 104135 h 836991"/>
                <a:gd name="connsiteX6" fmla="*/ 840730 w 897235"/>
                <a:gd name="connsiteY6" fmla="*/ 836991 h 836991"/>
                <a:gd name="connsiteX0" fmla="*/ 486431 w 897235"/>
                <a:gd name="connsiteY0" fmla="*/ 828508 h 836991"/>
                <a:gd name="connsiteX1" fmla="*/ 507763 w 897235"/>
                <a:gd name="connsiteY1" fmla="*/ 319421 h 836991"/>
                <a:gd name="connsiteX2" fmla="*/ 48300 w 897235"/>
                <a:gd name="connsiteY2" fmla="*/ 350224 h 836991"/>
                <a:gd name="connsiteX3" fmla="*/ 42659 w 897235"/>
                <a:gd name="connsiteY3" fmla="*/ 121203 h 836991"/>
                <a:gd name="connsiteX4" fmla="*/ 703319 w 897235"/>
                <a:gd name="connsiteY4" fmla="*/ 3910 h 836991"/>
                <a:gd name="connsiteX5" fmla="*/ 821215 w 897235"/>
                <a:gd name="connsiteY5" fmla="*/ 104135 h 836991"/>
                <a:gd name="connsiteX6" fmla="*/ 840730 w 897235"/>
                <a:gd name="connsiteY6" fmla="*/ 836991 h 836991"/>
                <a:gd name="connsiteX0" fmla="*/ 486431 w 897235"/>
                <a:gd name="connsiteY0" fmla="*/ 828508 h 836991"/>
                <a:gd name="connsiteX1" fmla="*/ 507763 w 897235"/>
                <a:gd name="connsiteY1" fmla="*/ 319421 h 836991"/>
                <a:gd name="connsiteX2" fmla="*/ 48300 w 897235"/>
                <a:gd name="connsiteY2" fmla="*/ 350224 h 836991"/>
                <a:gd name="connsiteX3" fmla="*/ 42659 w 897235"/>
                <a:gd name="connsiteY3" fmla="*/ 121203 h 836991"/>
                <a:gd name="connsiteX4" fmla="*/ 703319 w 897235"/>
                <a:gd name="connsiteY4" fmla="*/ 3910 h 836991"/>
                <a:gd name="connsiteX5" fmla="*/ 821215 w 897235"/>
                <a:gd name="connsiteY5" fmla="*/ 104135 h 836991"/>
                <a:gd name="connsiteX6" fmla="*/ 840730 w 897235"/>
                <a:gd name="connsiteY6" fmla="*/ 836991 h 836991"/>
                <a:gd name="connsiteX0" fmla="*/ 485326 w 897235"/>
                <a:gd name="connsiteY0" fmla="*/ 811372 h 836991"/>
                <a:gd name="connsiteX1" fmla="*/ 507763 w 897235"/>
                <a:gd name="connsiteY1" fmla="*/ 319421 h 836991"/>
                <a:gd name="connsiteX2" fmla="*/ 48300 w 897235"/>
                <a:gd name="connsiteY2" fmla="*/ 350224 h 836991"/>
                <a:gd name="connsiteX3" fmla="*/ 42659 w 897235"/>
                <a:gd name="connsiteY3" fmla="*/ 121203 h 836991"/>
                <a:gd name="connsiteX4" fmla="*/ 703319 w 897235"/>
                <a:gd name="connsiteY4" fmla="*/ 3910 h 836991"/>
                <a:gd name="connsiteX5" fmla="*/ 821215 w 897235"/>
                <a:gd name="connsiteY5" fmla="*/ 104135 h 836991"/>
                <a:gd name="connsiteX6" fmla="*/ 840730 w 897235"/>
                <a:gd name="connsiteY6" fmla="*/ 836991 h 836991"/>
                <a:gd name="connsiteX0" fmla="*/ 494681 w 897235"/>
                <a:gd name="connsiteY0" fmla="*/ 833271 h 836991"/>
                <a:gd name="connsiteX1" fmla="*/ 507763 w 897235"/>
                <a:gd name="connsiteY1" fmla="*/ 319421 h 836991"/>
                <a:gd name="connsiteX2" fmla="*/ 48300 w 897235"/>
                <a:gd name="connsiteY2" fmla="*/ 350224 h 836991"/>
                <a:gd name="connsiteX3" fmla="*/ 42659 w 897235"/>
                <a:gd name="connsiteY3" fmla="*/ 121203 h 836991"/>
                <a:gd name="connsiteX4" fmla="*/ 703319 w 897235"/>
                <a:gd name="connsiteY4" fmla="*/ 3910 h 836991"/>
                <a:gd name="connsiteX5" fmla="*/ 821215 w 897235"/>
                <a:gd name="connsiteY5" fmla="*/ 104135 h 836991"/>
                <a:gd name="connsiteX6" fmla="*/ 840730 w 897235"/>
                <a:gd name="connsiteY6" fmla="*/ 836991 h 836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97235" h="836991">
                  <a:moveTo>
                    <a:pt x="494681" y="833271"/>
                  </a:moveTo>
                  <a:cubicBezTo>
                    <a:pt x="451921" y="742017"/>
                    <a:pt x="443070" y="530112"/>
                    <a:pt x="507763" y="319421"/>
                  </a:cubicBezTo>
                  <a:cubicBezTo>
                    <a:pt x="364969" y="346669"/>
                    <a:pt x="139148" y="389944"/>
                    <a:pt x="48300" y="350224"/>
                  </a:cubicBezTo>
                  <a:cubicBezTo>
                    <a:pt x="-6532" y="314799"/>
                    <a:pt x="-22800" y="179412"/>
                    <a:pt x="42659" y="121203"/>
                  </a:cubicBezTo>
                  <a:cubicBezTo>
                    <a:pt x="153191" y="23026"/>
                    <a:pt x="635985" y="-12688"/>
                    <a:pt x="703319" y="3910"/>
                  </a:cubicBezTo>
                  <a:cubicBezTo>
                    <a:pt x="770653" y="20508"/>
                    <a:pt x="813439" y="66929"/>
                    <a:pt x="821215" y="104135"/>
                  </a:cubicBezTo>
                  <a:cubicBezTo>
                    <a:pt x="946383" y="442837"/>
                    <a:pt x="890430" y="639819"/>
                    <a:pt x="840730" y="836991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0BCBC0D4-C64C-43CB-97AE-84A357CA0CD8}"/>
                </a:ext>
              </a:extLst>
            </p:cNvPr>
            <p:cNvSpPr/>
            <p:nvPr/>
          </p:nvSpPr>
          <p:spPr>
            <a:xfrm rot="3600000">
              <a:off x="5168138" y="4868975"/>
              <a:ext cx="897235" cy="836991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56909 w 829854"/>
                <a:gd name="connsiteY0" fmla="*/ 827240 h 827240"/>
                <a:gd name="connsiteX1" fmla="*/ 484832 w 829854"/>
                <a:gd name="connsiteY1" fmla="*/ 297212 h 827240"/>
                <a:gd name="connsiteX2" fmla="*/ 56451 w 829854"/>
                <a:gd name="connsiteY2" fmla="*/ 378956 h 827240"/>
                <a:gd name="connsiteX3" fmla="*/ 13137 w 829854"/>
                <a:gd name="connsiteY3" fmla="*/ 119935 h 827240"/>
                <a:gd name="connsiteX4" fmla="*/ 673797 w 829854"/>
                <a:gd name="connsiteY4" fmla="*/ 2642 h 827240"/>
                <a:gd name="connsiteX5" fmla="*/ 791693 w 829854"/>
                <a:gd name="connsiteY5" fmla="*/ 102867 h 827240"/>
                <a:gd name="connsiteX6" fmla="*/ 829854 w 829854"/>
                <a:gd name="connsiteY6" fmla="*/ 827240 h 827240"/>
                <a:gd name="connsiteX0" fmla="*/ 500535 w 873480"/>
                <a:gd name="connsiteY0" fmla="*/ 826913 h 826913"/>
                <a:gd name="connsiteX1" fmla="*/ 528458 w 873480"/>
                <a:gd name="connsiteY1" fmla="*/ 296885 h 826913"/>
                <a:gd name="connsiteX2" fmla="*/ 62404 w 873480"/>
                <a:gd name="connsiteY2" fmla="*/ 348629 h 826913"/>
                <a:gd name="connsiteX3" fmla="*/ 56763 w 873480"/>
                <a:gd name="connsiteY3" fmla="*/ 119608 h 826913"/>
                <a:gd name="connsiteX4" fmla="*/ 717423 w 873480"/>
                <a:gd name="connsiteY4" fmla="*/ 2315 h 826913"/>
                <a:gd name="connsiteX5" fmla="*/ 835319 w 873480"/>
                <a:gd name="connsiteY5" fmla="*/ 102540 h 826913"/>
                <a:gd name="connsiteX6" fmla="*/ 873480 w 873480"/>
                <a:gd name="connsiteY6" fmla="*/ 826913 h 826913"/>
                <a:gd name="connsiteX0" fmla="*/ 501302 w 874247"/>
                <a:gd name="connsiteY0" fmla="*/ 826913 h 826913"/>
                <a:gd name="connsiteX1" fmla="*/ 529225 w 874247"/>
                <a:gd name="connsiteY1" fmla="*/ 296885 h 826913"/>
                <a:gd name="connsiteX2" fmla="*/ 63171 w 874247"/>
                <a:gd name="connsiteY2" fmla="*/ 348629 h 826913"/>
                <a:gd name="connsiteX3" fmla="*/ 57530 w 874247"/>
                <a:gd name="connsiteY3" fmla="*/ 119608 h 826913"/>
                <a:gd name="connsiteX4" fmla="*/ 718190 w 874247"/>
                <a:gd name="connsiteY4" fmla="*/ 2315 h 826913"/>
                <a:gd name="connsiteX5" fmla="*/ 836086 w 874247"/>
                <a:gd name="connsiteY5" fmla="*/ 102540 h 826913"/>
                <a:gd name="connsiteX6" fmla="*/ 874247 w 874247"/>
                <a:gd name="connsiteY6" fmla="*/ 826913 h 826913"/>
                <a:gd name="connsiteX0" fmla="*/ 498359 w 871304"/>
                <a:gd name="connsiteY0" fmla="*/ 826913 h 826913"/>
                <a:gd name="connsiteX1" fmla="*/ 526282 w 871304"/>
                <a:gd name="connsiteY1" fmla="*/ 296885 h 826913"/>
                <a:gd name="connsiteX2" fmla="*/ 60228 w 871304"/>
                <a:gd name="connsiteY2" fmla="*/ 348629 h 826913"/>
                <a:gd name="connsiteX3" fmla="*/ 54587 w 871304"/>
                <a:gd name="connsiteY3" fmla="*/ 119608 h 826913"/>
                <a:gd name="connsiteX4" fmla="*/ 715247 w 871304"/>
                <a:gd name="connsiteY4" fmla="*/ 2315 h 826913"/>
                <a:gd name="connsiteX5" fmla="*/ 833143 w 871304"/>
                <a:gd name="connsiteY5" fmla="*/ 102540 h 826913"/>
                <a:gd name="connsiteX6" fmla="*/ 871304 w 871304"/>
                <a:gd name="connsiteY6" fmla="*/ 826913 h 826913"/>
                <a:gd name="connsiteX0" fmla="*/ 479234 w 852179"/>
                <a:gd name="connsiteY0" fmla="*/ 826924 h 826924"/>
                <a:gd name="connsiteX1" fmla="*/ 507157 w 852179"/>
                <a:gd name="connsiteY1" fmla="*/ 296896 h 826924"/>
                <a:gd name="connsiteX2" fmla="*/ 41103 w 852179"/>
                <a:gd name="connsiteY2" fmla="*/ 348640 h 826924"/>
                <a:gd name="connsiteX3" fmla="*/ 35462 w 852179"/>
                <a:gd name="connsiteY3" fmla="*/ 119619 h 826924"/>
                <a:gd name="connsiteX4" fmla="*/ 696122 w 852179"/>
                <a:gd name="connsiteY4" fmla="*/ 2326 h 826924"/>
                <a:gd name="connsiteX5" fmla="*/ 814018 w 852179"/>
                <a:gd name="connsiteY5" fmla="*/ 102551 h 826924"/>
                <a:gd name="connsiteX6" fmla="*/ 852179 w 852179"/>
                <a:gd name="connsiteY6" fmla="*/ 826924 h 826924"/>
                <a:gd name="connsiteX0" fmla="*/ 499685 w 872630"/>
                <a:gd name="connsiteY0" fmla="*/ 826924 h 826924"/>
                <a:gd name="connsiteX1" fmla="*/ 527608 w 872630"/>
                <a:gd name="connsiteY1" fmla="*/ 296896 h 826924"/>
                <a:gd name="connsiteX2" fmla="*/ 61554 w 872630"/>
                <a:gd name="connsiteY2" fmla="*/ 348640 h 826924"/>
                <a:gd name="connsiteX3" fmla="*/ 55913 w 872630"/>
                <a:gd name="connsiteY3" fmla="*/ 119619 h 826924"/>
                <a:gd name="connsiteX4" fmla="*/ 716573 w 872630"/>
                <a:gd name="connsiteY4" fmla="*/ 2326 h 826924"/>
                <a:gd name="connsiteX5" fmla="*/ 834469 w 872630"/>
                <a:gd name="connsiteY5" fmla="*/ 102551 h 826924"/>
                <a:gd name="connsiteX6" fmla="*/ 872630 w 872630"/>
                <a:gd name="connsiteY6" fmla="*/ 826924 h 826924"/>
                <a:gd name="connsiteX0" fmla="*/ 486431 w 859376"/>
                <a:gd name="connsiteY0" fmla="*/ 826924 h 826924"/>
                <a:gd name="connsiteX1" fmla="*/ 514354 w 859376"/>
                <a:gd name="connsiteY1" fmla="*/ 296896 h 826924"/>
                <a:gd name="connsiteX2" fmla="*/ 48300 w 859376"/>
                <a:gd name="connsiteY2" fmla="*/ 348640 h 826924"/>
                <a:gd name="connsiteX3" fmla="*/ 42659 w 859376"/>
                <a:gd name="connsiteY3" fmla="*/ 119619 h 826924"/>
                <a:gd name="connsiteX4" fmla="*/ 703319 w 859376"/>
                <a:gd name="connsiteY4" fmla="*/ 2326 h 826924"/>
                <a:gd name="connsiteX5" fmla="*/ 821215 w 859376"/>
                <a:gd name="connsiteY5" fmla="*/ 102551 h 826924"/>
                <a:gd name="connsiteX6" fmla="*/ 859376 w 859376"/>
                <a:gd name="connsiteY6" fmla="*/ 826924 h 826924"/>
                <a:gd name="connsiteX0" fmla="*/ 486431 w 859376"/>
                <a:gd name="connsiteY0" fmla="*/ 828508 h 828508"/>
                <a:gd name="connsiteX1" fmla="*/ 514354 w 859376"/>
                <a:gd name="connsiteY1" fmla="*/ 298480 h 828508"/>
                <a:gd name="connsiteX2" fmla="*/ 48300 w 859376"/>
                <a:gd name="connsiteY2" fmla="*/ 350224 h 828508"/>
                <a:gd name="connsiteX3" fmla="*/ 42659 w 859376"/>
                <a:gd name="connsiteY3" fmla="*/ 121203 h 828508"/>
                <a:gd name="connsiteX4" fmla="*/ 703319 w 859376"/>
                <a:gd name="connsiteY4" fmla="*/ 3910 h 828508"/>
                <a:gd name="connsiteX5" fmla="*/ 821215 w 859376"/>
                <a:gd name="connsiteY5" fmla="*/ 104135 h 828508"/>
                <a:gd name="connsiteX6" fmla="*/ 859376 w 859376"/>
                <a:gd name="connsiteY6" fmla="*/ 828508 h 828508"/>
                <a:gd name="connsiteX0" fmla="*/ 486431 w 859376"/>
                <a:gd name="connsiteY0" fmla="*/ 828508 h 828508"/>
                <a:gd name="connsiteX1" fmla="*/ 514354 w 859376"/>
                <a:gd name="connsiteY1" fmla="*/ 298480 h 828508"/>
                <a:gd name="connsiteX2" fmla="*/ 48300 w 859376"/>
                <a:gd name="connsiteY2" fmla="*/ 350224 h 828508"/>
                <a:gd name="connsiteX3" fmla="*/ 42659 w 859376"/>
                <a:gd name="connsiteY3" fmla="*/ 121203 h 828508"/>
                <a:gd name="connsiteX4" fmla="*/ 703319 w 859376"/>
                <a:gd name="connsiteY4" fmla="*/ 3910 h 828508"/>
                <a:gd name="connsiteX5" fmla="*/ 821215 w 859376"/>
                <a:gd name="connsiteY5" fmla="*/ 104135 h 828508"/>
                <a:gd name="connsiteX6" fmla="*/ 859376 w 859376"/>
                <a:gd name="connsiteY6" fmla="*/ 828508 h 828508"/>
                <a:gd name="connsiteX0" fmla="*/ 486431 w 885061"/>
                <a:gd name="connsiteY0" fmla="*/ 828508 h 828508"/>
                <a:gd name="connsiteX1" fmla="*/ 514354 w 885061"/>
                <a:gd name="connsiteY1" fmla="*/ 298480 h 828508"/>
                <a:gd name="connsiteX2" fmla="*/ 48300 w 885061"/>
                <a:gd name="connsiteY2" fmla="*/ 350224 h 828508"/>
                <a:gd name="connsiteX3" fmla="*/ 42659 w 885061"/>
                <a:gd name="connsiteY3" fmla="*/ 121203 h 828508"/>
                <a:gd name="connsiteX4" fmla="*/ 703319 w 885061"/>
                <a:gd name="connsiteY4" fmla="*/ 3910 h 828508"/>
                <a:gd name="connsiteX5" fmla="*/ 821215 w 885061"/>
                <a:gd name="connsiteY5" fmla="*/ 104135 h 828508"/>
                <a:gd name="connsiteX6" fmla="*/ 859376 w 885061"/>
                <a:gd name="connsiteY6" fmla="*/ 828508 h 828508"/>
                <a:gd name="connsiteX0" fmla="*/ 486431 w 905871"/>
                <a:gd name="connsiteY0" fmla="*/ 828508 h 828508"/>
                <a:gd name="connsiteX1" fmla="*/ 514354 w 905871"/>
                <a:gd name="connsiteY1" fmla="*/ 298480 h 828508"/>
                <a:gd name="connsiteX2" fmla="*/ 48300 w 905871"/>
                <a:gd name="connsiteY2" fmla="*/ 350224 h 828508"/>
                <a:gd name="connsiteX3" fmla="*/ 42659 w 905871"/>
                <a:gd name="connsiteY3" fmla="*/ 121203 h 828508"/>
                <a:gd name="connsiteX4" fmla="*/ 703319 w 905871"/>
                <a:gd name="connsiteY4" fmla="*/ 3910 h 828508"/>
                <a:gd name="connsiteX5" fmla="*/ 821215 w 905871"/>
                <a:gd name="connsiteY5" fmla="*/ 104135 h 828508"/>
                <a:gd name="connsiteX6" fmla="*/ 859376 w 905871"/>
                <a:gd name="connsiteY6" fmla="*/ 828508 h 828508"/>
                <a:gd name="connsiteX0" fmla="*/ 486431 w 897235"/>
                <a:gd name="connsiteY0" fmla="*/ 828508 h 836991"/>
                <a:gd name="connsiteX1" fmla="*/ 514354 w 897235"/>
                <a:gd name="connsiteY1" fmla="*/ 298480 h 836991"/>
                <a:gd name="connsiteX2" fmla="*/ 48300 w 897235"/>
                <a:gd name="connsiteY2" fmla="*/ 350224 h 836991"/>
                <a:gd name="connsiteX3" fmla="*/ 42659 w 897235"/>
                <a:gd name="connsiteY3" fmla="*/ 121203 h 836991"/>
                <a:gd name="connsiteX4" fmla="*/ 703319 w 897235"/>
                <a:gd name="connsiteY4" fmla="*/ 3910 h 836991"/>
                <a:gd name="connsiteX5" fmla="*/ 821215 w 897235"/>
                <a:gd name="connsiteY5" fmla="*/ 104135 h 836991"/>
                <a:gd name="connsiteX6" fmla="*/ 840730 w 897235"/>
                <a:gd name="connsiteY6" fmla="*/ 836991 h 836991"/>
                <a:gd name="connsiteX0" fmla="*/ 486431 w 897235"/>
                <a:gd name="connsiteY0" fmla="*/ 828508 h 836991"/>
                <a:gd name="connsiteX1" fmla="*/ 507763 w 897235"/>
                <a:gd name="connsiteY1" fmla="*/ 319421 h 836991"/>
                <a:gd name="connsiteX2" fmla="*/ 48300 w 897235"/>
                <a:gd name="connsiteY2" fmla="*/ 350224 h 836991"/>
                <a:gd name="connsiteX3" fmla="*/ 42659 w 897235"/>
                <a:gd name="connsiteY3" fmla="*/ 121203 h 836991"/>
                <a:gd name="connsiteX4" fmla="*/ 703319 w 897235"/>
                <a:gd name="connsiteY4" fmla="*/ 3910 h 836991"/>
                <a:gd name="connsiteX5" fmla="*/ 821215 w 897235"/>
                <a:gd name="connsiteY5" fmla="*/ 104135 h 836991"/>
                <a:gd name="connsiteX6" fmla="*/ 840730 w 897235"/>
                <a:gd name="connsiteY6" fmla="*/ 836991 h 836991"/>
                <a:gd name="connsiteX0" fmla="*/ 486431 w 897235"/>
                <a:gd name="connsiteY0" fmla="*/ 828508 h 836991"/>
                <a:gd name="connsiteX1" fmla="*/ 507763 w 897235"/>
                <a:gd name="connsiteY1" fmla="*/ 319421 h 836991"/>
                <a:gd name="connsiteX2" fmla="*/ 48300 w 897235"/>
                <a:gd name="connsiteY2" fmla="*/ 350224 h 836991"/>
                <a:gd name="connsiteX3" fmla="*/ 42659 w 897235"/>
                <a:gd name="connsiteY3" fmla="*/ 121203 h 836991"/>
                <a:gd name="connsiteX4" fmla="*/ 703319 w 897235"/>
                <a:gd name="connsiteY4" fmla="*/ 3910 h 836991"/>
                <a:gd name="connsiteX5" fmla="*/ 821215 w 897235"/>
                <a:gd name="connsiteY5" fmla="*/ 104135 h 836991"/>
                <a:gd name="connsiteX6" fmla="*/ 840730 w 897235"/>
                <a:gd name="connsiteY6" fmla="*/ 836991 h 836991"/>
                <a:gd name="connsiteX0" fmla="*/ 485326 w 897235"/>
                <a:gd name="connsiteY0" fmla="*/ 811372 h 836991"/>
                <a:gd name="connsiteX1" fmla="*/ 507763 w 897235"/>
                <a:gd name="connsiteY1" fmla="*/ 319421 h 836991"/>
                <a:gd name="connsiteX2" fmla="*/ 48300 w 897235"/>
                <a:gd name="connsiteY2" fmla="*/ 350224 h 836991"/>
                <a:gd name="connsiteX3" fmla="*/ 42659 w 897235"/>
                <a:gd name="connsiteY3" fmla="*/ 121203 h 836991"/>
                <a:gd name="connsiteX4" fmla="*/ 703319 w 897235"/>
                <a:gd name="connsiteY4" fmla="*/ 3910 h 836991"/>
                <a:gd name="connsiteX5" fmla="*/ 821215 w 897235"/>
                <a:gd name="connsiteY5" fmla="*/ 104135 h 836991"/>
                <a:gd name="connsiteX6" fmla="*/ 840730 w 897235"/>
                <a:gd name="connsiteY6" fmla="*/ 836991 h 836991"/>
                <a:gd name="connsiteX0" fmla="*/ 494681 w 897235"/>
                <a:gd name="connsiteY0" fmla="*/ 833271 h 836991"/>
                <a:gd name="connsiteX1" fmla="*/ 507763 w 897235"/>
                <a:gd name="connsiteY1" fmla="*/ 319421 h 836991"/>
                <a:gd name="connsiteX2" fmla="*/ 48300 w 897235"/>
                <a:gd name="connsiteY2" fmla="*/ 350224 h 836991"/>
                <a:gd name="connsiteX3" fmla="*/ 42659 w 897235"/>
                <a:gd name="connsiteY3" fmla="*/ 121203 h 836991"/>
                <a:gd name="connsiteX4" fmla="*/ 703319 w 897235"/>
                <a:gd name="connsiteY4" fmla="*/ 3910 h 836991"/>
                <a:gd name="connsiteX5" fmla="*/ 821215 w 897235"/>
                <a:gd name="connsiteY5" fmla="*/ 104135 h 836991"/>
                <a:gd name="connsiteX6" fmla="*/ 840730 w 897235"/>
                <a:gd name="connsiteY6" fmla="*/ 836991 h 836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97235" h="836991">
                  <a:moveTo>
                    <a:pt x="494681" y="833271"/>
                  </a:moveTo>
                  <a:cubicBezTo>
                    <a:pt x="451921" y="742017"/>
                    <a:pt x="443070" y="530112"/>
                    <a:pt x="507763" y="319421"/>
                  </a:cubicBezTo>
                  <a:cubicBezTo>
                    <a:pt x="364969" y="346669"/>
                    <a:pt x="139148" y="389944"/>
                    <a:pt x="48300" y="350224"/>
                  </a:cubicBezTo>
                  <a:cubicBezTo>
                    <a:pt x="-6532" y="314799"/>
                    <a:pt x="-22800" y="179412"/>
                    <a:pt x="42659" y="121203"/>
                  </a:cubicBezTo>
                  <a:cubicBezTo>
                    <a:pt x="153191" y="23026"/>
                    <a:pt x="635985" y="-12688"/>
                    <a:pt x="703319" y="3910"/>
                  </a:cubicBezTo>
                  <a:cubicBezTo>
                    <a:pt x="770653" y="20508"/>
                    <a:pt x="813439" y="66929"/>
                    <a:pt x="821215" y="104135"/>
                  </a:cubicBezTo>
                  <a:cubicBezTo>
                    <a:pt x="946383" y="442837"/>
                    <a:pt x="890430" y="639819"/>
                    <a:pt x="840730" y="836991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8D08FA0A-F287-402D-B293-C76EFB53E0AB}"/>
              </a:ext>
            </a:extLst>
          </p:cNvPr>
          <p:cNvGrpSpPr/>
          <p:nvPr/>
        </p:nvGrpSpPr>
        <p:grpSpPr>
          <a:xfrm>
            <a:off x="6852188" y="4095132"/>
            <a:ext cx="2093356" cy="2361194"/>
            <a:chOff x="6852188" y="4095132"/>
            <a:chExt cx="2093356" cy="2361194"/>
          </a:xfrm>
        </p:grpSpPr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863CDA03-BA61-4EBE-8088-CDF9CDDB86DB}"/>
                </a:ext>
              </a:extLst>
            </p:cNvPr>
            <p:cNvSpPr/>
            <p:nvPr/>
          </p:nvSpPr>
          <p:spPr>
            <a:xfrm flipH="1">
              <a:off x="7666595" y="5202947"/>
              <a:ext cx="467840" cy="380772"/>
            </a:xfrm>
            <a:custGeom>
              <a:avLst/>
              <a:gdLst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6411 w 525992"/>
                <a:gd name="connsiteY8" fmla="*/ 240006 h 380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5992" h="380772">
                  <a:moveTo>
                    <a:pt x="160641" y="0"/>
                  </a:moveTo>
                  <a:lnTo>
                    <a:pt x="362085" y="0"/>
                  </a:lnTo>
                  <a:lnTo>
                    <a:pt x="386315" y="240006"/>
                  </a:lnTo>
                  <a:lnTo>
                    <a:pt x="519778" y="240006"/>
                  </a:lnTo>
                  <a:lnTo>
                    <a:pt x="525992" y="254756"/>
                  </a:lnTo>
                  <a:cubicBezTo>
                    <a:pt x="525992" y="324353"/>
                    <a:pt x="408245" y="380772"/>
                    <a:pt x="262996" y="380772"/>
                  </a:cubicBezTo>
                  <a:cubicBezTo>
                    <a:pt x="117747" y="380772"/>
                    <a:pt x="0" y="324353"/>
                    <a:pt x="0" y="254756"/>
                  </a:cubicBezTo>
                  <a:lnTo>
                    <a:pt x="6215" y="240006"/>
                  </a:lnTo>
                  <a:lnTo>
                    <a:pt x="136411" y="2400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3" name="片側の 2 つの角を丸めた四角形 144">
              <a:extLst>
                <a:ext uri="{FF2B5EF4-FFF2-40B4-BE49-F238E27FC236}">
                  <a16:creationId xmlns:a16="http://schemas.microsoft.com/office/drawing/2014/main" id="{5FC0260D-C41B-4AEA-915D-60B68BDF1B13}"/>
                </a:ext>
              </a:extLst>
            </p:cNvPr>
            <p:cNvSpPr/>
            <p:nvPr/>
          </p:nvSpPr>
          <p:spPr>
            <a:xfrm flipH="1">
              <a:off x="7408951" y="5435400"/>
              <a:ext cx="974009" cy="1020926"/>
            </a:xfrm>
            <a:prstGeom prst="round2SameRect">
              <a:avLst>
                <a:gd name="adj1" fmla="val 28536"/>
                <a:gd name="adj2" fmla="val 0"/>
              </a:avLst>
            </a:prstGeom>
            <a:pattFill prst="trellis">
              <a:fgClr>
                <a:srgbClr val="00206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2" name="円/楕円 256">
              <a:extLst>
                <a:ext uri="{FF2B5EF4-FFF2-40B4-BE49-F238E27FC236}">
                  <a16:creationId xmlns:a16="http://schemas.microsoft.com/office/drawing/2014/main" id="{2EDDD2CE-A20E-48D9-BD3B-D2A3A27EF3B1}"/>
                </a:ext>
              </a:extLst>
            </p:cNvPr>
            <p:cNvSpPr/>
            <p:nvPr/>
          </p:nvSpPr>
          <p:spPr>
            <a:xfrm rot="900000" flipH="1">
              <a:off x="8258178" y="4724985"/>
              <a:ext cx="221137" cy="344668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0" name="円/楕円 254">
              <a:extLst>
                <a:ext uri="{FF2B5EF4-FFF2-40B4-BE49-F238E27FC236}">
                  <a16:creationId xmlns:a16="http://schemas.microsoft.com/office/drawing/2014/main" id="{C35ACC7A-96CC-4818-AEE0-2728D720AC57}"/>
                </a:ext>
              </a:extLst>
            </p:cNvPr>
            <p:cNvSpPr/>
            <p:nvPr/>
          </p:nvSpPr>
          <p:spPr>
            <a:xfrm rot="20700000">
              <a:off x="7332900" y="4724985"/>
              <a:ext cx="221137" cy="344668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9" name="円/楕円 253">
              <a:extLst>
                <a:ext uri="{FF2B5EF4-FFF2-40B4-BE49-F238E27FC236}">
                  <a16:creationId xmlns:a16="http://schemas.microsoft.com/office/drawing/2014/main" id="{F5AB33CE-693D-46AE-8175-F5D038DB78D1}"/>
                </a:ext>
              </a:extLst>
            </p:cNvPr>
            <p:cNvSpPr/>
            <p:nvPr/>
          </p:nvSpPr>
          <p:spPr>
            <a:xfrm flipH="1">
              <a:off x="7443469" y="4267700"/>
              <a:ext cx="925279" cy="1081619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1F47A313-5E64-4E1B-9319-E94480A6B00A}"/>
                </a:ext>
              </a:extLst>
            </p:cNvPr>
            <p:cNvSpPr/>
            <p:nvPr/>
          </p:nvSpPr>
          <p:spPr>
            <a:xfrm>
              <a:off x="7315016" y="4095132"/>
              <a:ext cx="1182186" cy="1168768"/>
            </a:xfrm>
            <a:custGeom>
              <a:avLst/>
              <a:gdLst>
                <a:gd name="connsiteX0" fmla="*/ 684771 w 1182186"/>
                <a:gd name="connsiteY0" fmla="*/ 635 h 1168768"/>
                <a:gd name="connsiteX1" fmla="*/ 715256 w 1182186"/>
                <a:gd name="connsiteY1" fmla="*/ 10895 h 1168768"/>
                <a:gd name="connsiteX2" fmla="*/ 751035 w 1182186"/>
                <a:gd name="connsiteY2" fmla="*/ 47574 h 1168768"/>
                <a:gd name="connsiteX3" fmla="*/ 899272 w 1182186"/>
                <a:gd name="connsiteY3" fmla="*/ 100500 h 1168768"/>
                <a:gd name="connsiteX4" fmla="*/ 1068155 w 1182186"/>
                <a:gd name="connsiteY4" fmla="*/ 134360 h 1168768"/>
                <a:gd name="connsiteX5" fmla="*/ 1102870 w 1182186"/>
                <a:gd name="connsiteY5" fmla="*/ 282569 h 1168768"/>
                <a:gd name="connsiteX6" fmla="*/ 1103616 w 1182186"/>
                <a:gd name="connsiteY6" fmla="*/ 285289 h 1168768"/>
                <a:gd name="connsiteX7" fmla="*/ 1181550 w 1182186"/>
                <a:gd name="connsiteY7" fmla="*/ 388498 h 1168768"/>
                <a:gd name="connsiteX8" fmla="*/ 1138876 w 1182186"/>
                <a:gd name="connsiteY8" fmla="*/ 504614 h 1168768"/>
                <a:gd name="connsiteX9" fmla="*/ 1159084 w 1182186"/>
                <a:gd name="connsiteY9" fmla="*/ 617792 h 1168768"/>
                <a:gd name="connsiteX10" fmla="*/ 1145239 w 1182186"/>
                <a:gd name="connsiteY10" fmla="*/ 655075 h 1168768"/>
                <a:gd name="connsiteX11" fmla="*/ 1128307 w 1182186"/>
                <a:gd name="connsiteY11" fmla="*/ 676510 h 1168768"/>
                <a:gd name="connsiteX12" fmla="*/ 1129664 w 1182186"/>
                <a:gd name="connsiteY12" fmla="*/ 682669 h 1168768"/>
                <a:gd name="connsiteX13" fmla="*/ 1090740 w 1182186"/>
                <a:gd name="connsiteY13" fmla="*/ 789436 h 1168768"/>
                <a:gd name="connsiteX14" fmla="*/ 1109172 w 1182186"/>
                <a:gd name="connsiteY14" fmla="*/ 893502 h 1168768"/>
                <a:gd name="connsiteX15" fmla="*/ 1022908 w 1182186"/>
                <a:gd name="connsiteY15" fmla="*/ 970598 h 1168768"/>
                <a:gd name="connsiteX16" fmla="*/ 826705 w 1182186"/>
                <a:gd name="connsiteY16" fmla="*/ 1039876 h 1168768"/>
                <a:gd name="connsiteX17" fmla="*/ 694625 w 1182186"/>
                <a:gd name="connsiteY17" fmla="*/ 1109996 h 1168768"/>
                <a:gd name="connsiteX18" fmla="*/ 694247 w 1182186"/>
                <a:gd name="connsiteY18" fmla="*/ 1109807 h 1168768"/>
                <a:gd name="connsiteX19" fmla="*/ 683012 w 1182186"/>
                <a:gd name="connsiteY19" fmla="*/ 1127757 h 1168768"/>
                <a:gd name="connsiteX20" fmla="*/ 591092 w 1182186"/>
                <a:gd name="connsiteY20" fmla="*/ 1168768 h 1168768"/>
                <a:gd name="connsiteX21" fmla="*/ 499174 w 1182186"/>
                <a:gd name="connsiteY21" fmla="*/ 1127757 h 1168768"/>
                <a:gd name="connsiteX22" fmla="*/ 487938 w 1182186"/>
                <a:gd name="connsiteY22" fmla="*/ 1109808 h 1168768"/>
                <a:gd name="connsiteX23" fmla="*/ 487562 w 1182186"/>
                <a:gd name="connsiteY23" fmla="*/ 1109996 h 1168768"/>
                <a:gd name="connsiteX24" fmla="*/ 355479 w 1182186"/>
                <a:gd name="connsiteY24" fmla="*/ 1039876 h 1168768"/>
                <a:gd name="connsiteX25" fmla="*/ 159278 w 1182186"/>
                <a:gd name="connsiteY25" fmla="*/ 970598 h 1168768"/>
                <a:gd name="connsiteX26" fmla="*/ 73014 w 1182186"/>
                <a:gd name="connsiteY26" fmla="*/ 893502 h 1168768"/>
                <a:gd name="connsiteX27" fmla="*/ 91446 w 1182186"/>
                <a:gd name="connsiteY27" fmla="*/ 789436 h 1168768"/>
                <a:gd name="connsiteX28" fmla="*/ 52522 w 1182186"/>
                <a:gd name="connsiteY28" fmla="*/ 682669 h 1168768"/>
                <a:gd name="connsiteX29" fmla="*/ 53879 w 1182186"/>
                <a:gd name="connsiteY29" fmla="*/ 676511 h 1168768"/>
                <a:gd name="connsiteX30" fmla="*/ 36946 w 1182186"/>
                <a:gd name="connsiteY30" fmla="*/ 655075 h 1168768"/>
                <a:gd name="connsiteX31" fmla="*/ 23102 w 1182186"/>
                <a:gd name="connsiteY31" fmla="*/ 617792 h 1168768"/>
                <a:gd name="connsiteX32" fmla="*/ 43310 w 1182186"/>
                <a:gd name="connsiteY32" fmla="*/ 504614 h 1168768"/>
                <a:gd name="connsiteX33" fmla="*/ 636 w 1182186"/>
                <a:gd name="connsiteY33" fmla="*/ 388498 h 1168768"/>
                <a:gd name="connsiteX34" fmla="*/ 78570 w 1182186"/>
                <a:gd name="connsiteY34" fmla="*/ 285289 h 1168768"/>
                <a:gd name="connsiteX35" fmla="*/ 79314 w 1182186"/>
                <a:gd name="connsiteY35" fmla="*/ 282569 h 1168768"/>
                <a:gd name="connsiteX36" fmla="*/ 114031 w 1182186"/>
                <a:gd name="connsiteY36" fmla="*/ 134360 h 1168768"/>
                <a:gd name="connsiteX37" fmla="*/ 282914 w 1182186"/>
                <a:gd name="connsiteY37" fmla="*/ 100500 h 1168768"/>
                <a:gd name="connsiteX38" fmla="*/ 431151 w 1182186"/>
                <a:gd name="connsiteY38" fmla="*/ 47574 h 1168768"/>
                <a:gd name="connsiteX39" fmla="*/ 466930 w 1182186"/>
                <a:gd name="connsiteY39" fmla="*/ 10895 h 1168768"/>
                <a:gd name="connsiteX40" fmla="*/ 516977 w 1182186"/>
                <a:gd name="connsiteY40" fmla="*/ 2547 h 1168768"/>
                <a:gd name="connsiteX41" fmla="*/ 519536 w 1182186"/>
                <a:gd name="connsiteY41" fmla="*/ 1165 h 1168768"/>
                <a:gd name="connsiteX42" fmla="*/ 591093 w 1182186"/>
                <a:gd name="connsiteY42" fmla="*/ 35419 h 1168768"/>
                <a:gd name="connsiteX43" fmla="*/ 662651 w 1182186"/>
                <a:gd name="connsiteY43" fmla="*/ 1165 h 1168768"/>
                <a:gd name="connsiteX44" fmla="*/ 665209 w 1182186"/>
                <a:gd name="connsiteY44" fmla="*/ 2547 h 1168768"/>
                <a:gd name="connsiteX45" fmla="*/ 684771 w 1182186"/>
                <a:gd name="connsiteY45" fmla="*/ 635 h 1168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182186" h="1168768">
                  <a:moveTo>
                    <a:pt x="684771" y="635"/>
                  </a:moveTo>
                  <a:cubicBezTo>
                    <a:pt x="695082" y="1806"/>
                    <a:pt x="705373" y="5185"/>
                    <a:pt x="715256" y="10895"/>
                  </a:cubicBezTo>
                  <a:lnTo>
                    <a:pt x="751035" y="47574"/>
                  </a:lnTo>
                  <a:cubicBezTo>
                    <a:pt x="799841" y="2794"/>
                    <a:pt x="869585" y="25414"/>
                    <a:pt x="899272" y="100500"/>
                  </a:cubicBezTo>
                  <a:cubicBezTo>
                    <a:pt x="954499" y="57108"/>
                    <a:pt x="1024795" y="71188"/>
                    <a:pt x="1068155" y="134360"/>
                  </a:cubicBezTo>
                  <a:cubicBezTo>
                    <a:pt x="1095597" y="174356"/>
                    <a:pt x="1108330" y="228691"/>
                    <a:pt x="1102870" y="282569"/>
                  </a:cubicBezTo>
                  <a:cubicBezTo>
                    <a:pt x="1103112" y="283482"/>
                    <a:pt x="1103374" y="284376"/>
                    <a:pt x="1103616" y="285289"/>
                  </a:cubicBezTo>
                  <a:cubicBezTo>
                    <a:pt x="1144275" y="290929"/>
                    <a:pt x="1176633" y="333785"/>
                    <a:pt x="1181550" y="388498"/>
                  </a:cubicBezTo>
                  <a:cubicBezTo>
                    <a:pt x="1185741" y="435226"/>
                    <a:pt x="1168977" y="480843"/>
                    <a:pt x="1138876" y="504614"/>
                  </a:cubicBezTo>
                  <a:cubicBezTo>
                    <a:pt x="1160091" y="534919"/>
                    <a:pt x="1167767" y="577934"/>
                    <a:pt x="1159084" y="617792"/>
                  </a:cubicBezTo>
                  <a:cubicBezTo>
                    <a:pt x="1156087" y="631565"/>
                    <a:pt x="1151340" y="644109"/>
                    <a:pt x="1145239" y="655075"/>
                  </a:cubicBezTo>
                  <a:lnTo>
                    <a:pt x="1128307" y="676510"/>
                  </a:lnTo>
                  <a:lnTo>
                    <a:pt x="1129664" y="682669"/>
                  </a:lnTo>
                  <a:cubicBezTo>
                    <a:pt x="1133487" y="725635"/>
                    <a:pt x="1118196" y="767579"/>
                    <a:pt x="1090740" y="789436"/>
                  </a:cubicBezTo>
                  <a:cubicBezTo>
                    <a:pt x="1110091" y="817302"/>
                    <a:pt x="1117092" y="856853"/>
                    <a:pt x="1109172" y="893502"/>
                  </a:cubicBezTo>
                  <a:cubicBezTo>
                    <a:pt x="1098238" y="944156"/>
                    <a:pt x="1061757" y="976751"/>
                    <a:pt x="1022908" y="970598"/>
                  </a:cubicBezTo>
                  <a:cubicBezTo>
                    <a:pt x="983358" y="1064217"/>
                    <a:pt x="894851" y="1095461"/>
                    <a:pt x="826705" y="1039876"/>
                  </a:cubicBezTo>
                  <a:cubicBezTo>
                    <a:pt x="797835" y="1098438"/>
                    <a:pt x="745128" y="1126412"/>
                    <a:pt x="694625" y="1109996"/>
                  </a:cubicBezTo>
                  <a:lnTo>
                    <a:pt x="694247" y="1109807"/>
                  </a:lnTo>
                  <a:lnTo>
                    <a:pt x="683012" y="1127757"/>
                  </a:lnTo>
                  <a:cubicBezTo>
                    <a:pt x="659488" y="1153096"/>
                    <a:pt x="626989" y="1168768"/>
                    <a:pt x="591092" y="1168768"/>
                  </a:cubicBezTo>
                  <a:cubicBezTo>
                    <a:pt x="555196" y="1168768"/>
                    <a:pt x="522698" y="1153096"/>
                    <a:pt x="499174" y="1127757"/>
                  </a:cubicBezTo>
                  <a:lnTo>
                    <a:pt x="487938" y="1109808"/>
                  </a:lnTo>
                  <a:lnTo>
                    <a:pt x="487562" y="1109996"/>
                  </a:lnTo>
                  <a:cubicBezTo>
                    <a:pt x="437059" y="1126412"/>
                    <a:pt x="384351" y="1098438"/>
                    <a:pt x="355479" y="1039876"/>
                  </a:cubicBezTo>
                  <a:cubicBezTo>
                    <a:pt x="287335" y="1095461"/>
                    <a:pt x="198827" y="1064217"/>
                    <a:pt x="159278" y="970598"/>
                  </a:cubicBezTo>
                  <a:cubicBezTo>
                    <a:pt x="120428" y="976751"/>
                    <a:pt x="83948" y="944156"/>
                    <a:pt x="73014" y="893502"/>
                  </a:cubicBezTo>
                  <a:cubicBezTo>
                    <a:pt x="65092" y="856853"/>
                    <a:pt x="72094" y="817302"/>
                    <a:pt x="91446" y="789436"/>
                  </a:cubicBezTo>
                  <a:cubicBezTo>
                    <a:pt x="63990" y="767579"/>
                    <a:pt x="48699" y="725635"/>
                    <a:pt x="52522" y="682669"/>
                  </a:cubicBezTo>
                  <a:lnTo>
                    <a:pt x="53879" y="676511"/>
                  </a:lnTo>
                  <a:lnTo>
                    <a:pt x="36946" y="655075"/>
                  </a:lnTo>
                  <a:cubicBezTo>
                    <a:pt x="30846" y="644109"/>
                    <a:pt x="26099" y="631565"/>
                    <a:pt x="23102" y="617792"/>
                  </a:cubicBezTo>
                  <a:cubicBezTo>
                    <a:pt x="14417" y="577934"/>
                    <a:pt x="22093" y="534919"/>
                    <a:pt x="43310" y="504614"/>
                  </a:cubicBezTo>
                  <a:cubicBezTo>
                    <a:pt x="13208" y="480843"/>
                    <a:pt x="-3555" y="435226"/>
                    <a:pt x="636" y="388498"/>
                  </a:cubicBezTo>
                  <a:cubicBezTo>
                    <a:pt x="5552" y="333785"/>
                    <a:pt x="37910" y="290929"/>
                    <a:pt x="78570" y="285289"/>
                  </a:cubicBezTo>
                  <a:cubicBezTo>
                    <a:pt x="78812" y="284376"/>
                    <a:pt x="79073" y="283482"/>
                    <a:pt x="79314" y="282569"/>
                  </a:cubicBezTo>
                  <a:cubicBezTo>
                    <a:pt x="73854" y="228691"/>
                    <a:pt x="86589" y="174356"/>
                    <a:pt x="114031" y="134360"/>
                  </a:cubicBezTo>
                  <a:cubicBezTo>
                    <a:pt x="157389" y="71188"/>
                    <a:pt x="227687" y="57108"/>
                    <a:pt x="282914" y="100500"/>
                  </a:cubicBezTo>
                  <a:cubicBezTo>
                    <a:pt x="312601" y="25414"/>
                    <a:pt x="382344" y="2794"/>
                    <a:pt x="431151" y="47574"/>
                  </a:cubicBezTo>
                  <a:lnTo>
                    <a:pt x="466930" y="10895"/>
                  </a:lnTo>
                  <a:cubicBezTo>
                    <a:pt x="483162" y="1517"/>
                    <a:pt x="500496" y="-1575"/>
                    <a:pt x="516977" y="2547"/>
                  </a:cubicBezTo>
                  <a:cubicBezTo>
                    <a:pt x="517698" y="1533"/>
                    <a:pt x="518614" y="1339"/>
                    <a:pt x="519536" y="1165"/>
                  </a:cubicBezTo>
                  <a:cubicBezTo>
                    <a:pt x="546817" y="-4028"/>
                    <a:pt x="574071" y="8255"/>
                    <a:pt x="591093" y="35419"/>
                  </a:cubicBezTo>
                  <a:cubicBezTo>
                    <a:pt x="608115" y="8255"/>
                    <a:pt x="635368" y="-4028"/>
                    <a:pt x="662651" y="1165"/>
                  </a:cubicBezTo>
                  <a:cubicBezTo>
                    <a:pt x="663571" y="1339"/>
                    <a:pt x="664489" y="1533"/>
                    <a:pt x="665209" y="2547"/>
                  </a:cubicBezTo>
                  <a:cubicBezTo>
                    <a:pt x="671511" y="42"/>
                    <a:pt x="678145" y="-118"/>
                    <a:pt x="684771" y="635"/>
                  </a:cubicBezTo>
                  <a:close/>
                </a:path>
              </a:pathLst>
            </a:custGeom>
            <a:solidFill>
              <a:srgbClr val="7030A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84432361-B756-45C4-94E4-D1E481FC2F5E}"/>
                </a:ext>
              </a:extLst>
            </p:cNvPr>
            <p:cNvGrpSpPr/>
            <p:nvPr/>
          </p:nvGrpSpPr>
          <p:grpSpPr>
            <a:xfrm>
              <a:off x="6893916" y="4221025"/>
              <a:ext cx="728133" cy="1156267"/>
              <a:chOff x="990543" y="1311455"/>
              <a:chExt cx="728133" cy="1156267"/>
            </a:xfrm>
          </p:grpSpPr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E4B2EC12-AC14-4C41-A47E-AA6C6BDDCB2D}"/>
                  </a:ext>
                </a:extLst>
              </p:cNvPr>
              <p:cNvGrpSpPr/>
              <p:nvPr/>
            </p:nvGrpSpPr>
            <p:grpSpPr>
              <a:xfrm rot="634150" flipH="1">
                <a:off x="990543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150" name="グループ化 149">
                  <a:extLst>
                    <a:ext uri="{FF2B5EF4-FFF2-40B4-BE49-F238E27FC236}">
                      <a16:creationId xmlns:a16="http://schemas.microsoft.com/office/drawing/2014/main" id="{1633721A-11A8-4657-9C5F-47852FC66055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155" name="フリーフォーム: 図形 154">
                    <a:extLst>
                      <a:ext uri="{FF2B5EF4-FFF2-40B4-BE49-F238E27FC236}">
                        <a16:creationId xmlns:a16="http://schemas.microsoft.com/office/drawing/2014/main" id="{DBF8D4F0-C1DA-49D9-92E9-AB6BF1905C3F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6" name="フリーフォーム: 図形 155">
                    <a:extLst>
                      <a:ext uri="{FF2B5EF4-FFF2-40B4-BE49-F238E27FC236}">
                        <a16:creationId xmlns:a16="http://schemas.microsoft.com/office/drawing/2014/main" id="{8A4DF223-E113-439C-80DF-D81A5435079F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B310CE27-216A-4894-AA1D-D31D37665326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107875" y="531382"/>
                        <a:pt x="117088" y="451589"/>
                      </a:cubicBezTo>
                      <a:cubicBezTo>
                        <a:pt x="126301" y="371796"/>
                        <a:pt x="193156" y="229787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49" name="四角形: 角を丸くする 18">
                <a:extLst>
                  <a:ext uri="{FF2B5EF4-FFF2-40B4-BE49-F238E27FC236}">
                    <a16:creationId xmlns:a16="http://schemas.microsoft.com/office/drawing/2014/main" id="{4989083E-DB9B-460D-90DD-977F9F6B0279}"/>
                  </a:ext>
                </a:extLst>
              </p:cNvPr>
              <p:cNvSpPr/>
              <p:nvPr/>
            </p:nvSpPr>
            <p:spPr>
              <a:xfrm rot="19800000">
                <a:off x="1513956" y="1601827"/>
                <a:ext cx="204720" cy="116041"/>
              </a:xfrm>
              <a:custGeom>
                <a:avLst/>
                <a:gdLst>
                  <a:gd name="connsiteX0" fmla="*/ 0 w 261082"/>
                  <a:gd name="connsiteY0" fmla="*/ 56363 h 112725"/>
                  <a:gd name="connsiteX1" fmla="*/ 56363 w 261082"/>
                  <a:gd name="connsiteY1" fmla="*/ 0 h 112725"/>
                  <a:gd name="connsiteX2" fmla="*/ 204720 w 261082"/>
                  <a:gd name="connsiteY2" fmla="*/ 0 h 112725"/>
                  <a:gd name="connsiteX3" fmla="*/ 261083 w 261082"/>
                  <a:gd name="connsiteY3" fmla="*/ 56363 h 112725"/>
                  <a:gd name="connsiteX4" fmla="*/ 261082 w 261082"/>
                  <a:gd name="connsiteY4" fmla="*/ 56363 h 112725"/>
                  <a:gd name="connsiteX5" fmla="*/ 204719 w 261082"/>
                  <a:gd name="connsiteY5" fmla="*/ 112726 h 112725"/>
                  <a:gd name="connsiteX6" fmla="*/ 56363 w 261082"/>
                  <a:gd name="connsiteY6" fmla="*/ 112725 h 112725"/>
                  <a:gd name="connsiteX7" fmla="*/ 0 w 261082"/>
                  <a:gd name="connsiteY7" fmla="*/ 56362 h 112725"/>
                  <a:gd name="connsiteX8" fmla="*/ 0 w 261082"/>
                  <a:gd name="connsiteY8" fmla="*/ 56363 h 112725"/>
                  <a:gd name="connsiteX0" fmla="*/ 0 w 261083"/>
                  <a:gd name="connsiteY0" fmla="*/ 56362 h 112726"/>
                  <a:gd name="connsiteX1" fmla="*/ 56363 w 261083"/>
                  <a:gd name="connsiteY1" fmla="*/ 0 h 112726"/>
                  <a:gd name="connsiteX2" fmla="*/ 204720 w 261083"/>
                  <a:gd name="connsiteY2" fmla="*/ 0 h 112726"/>
                  <a:gd name="connsiteX3" fmla="*/ 261083 w 261083"/>
                  <a:gd name="connsiteY3" fmla="*/ 56363 h 112726"/>
                  <a:gd name="connsiteX4" fmla="*/ 261082 w 261083"/>
                  <a:gd name="connsiteY4" fmla="*/ 56363 h 112726"/>
                  <a:gd name="connsiteX5" fmla="*/ 204719 w 261083"/>
                  <a:gd name="connsiteY5" fmla="*/ 112726 h 112726"/>
                  <a:gd name="connsiteX6" fmla="*/ 56363 w 261083"/>
                  <a:gd name="connsiteY6" fmla="*/ 112725 h 112726"/>
                  <a:gd name="connsiteX7" fmla="*/ 0 w 261083"/>
                  <a:gd name="connsiteY7" fmla="*/ 56362 h 112726"/>
                  <a:gd name="connsiteX0" fmla="*/ 0 w 261083"/>
                  <a:gd name="connsiteY0" fmla="*/ 56362 h 147802"/>
                  <a:gd name="connsiteX1" fmla="*/ 56363 w 261083"/>
                  <a:gd name="connsiteY1" fmla="*/ 0 h 147802"/>
                  <a:gd name="connsiteX2" fmla="*/ 204720 w 261083"/>
                  <a:gd name="connsiteY2" fmla="*/ 0 h 147802"/>
                  <a:gd name="connsiteX3" fmla="*/ 261083 w 261083"/>
                  <a:gd name="connsiteY3" fmla="*/ 56363 h 147802"/>
                  <a:gd name="connsiteX4" fmla="*/ 261082 w 261083"/>
                  <a:gd name="connsiteY4" fmla="*/ 56363 h 147802"/>
                  <a:gd name="connsiteX5" fmla="*/ 204719 w 261083"/>
                  <a:gd name="connsiteY5" fmla="*/ 112726 h 147802"/>
                  <a:gd name="connsiteX6" fmla="*/ 56363 w 261083"/>
                  <a:gd name="connsiteY6" fmla="*/ 112725 h 147802"/>
                  <a:gd name="connsiteX7" fmla="*/ 91440 w 261083"/>
                  <a:gd name="connsiteY7" fmla="*/ 147802 h 147802"/>
                  <a:gd name="connsiteX0" fmla="*/ 28500 w 233220"/>
                  <a:gd name="connsiteY0" fmla="*/ 0 h 147802"/>
                  <a:gd name="connsiteX1" fmla="*/ 176857 w 233220"/>
                  <a:gd name="connsiteY1" fmla="*/ 0 h 147802"/>
                  <a:gd name="connsiteX2" fmla="*/ 233220 w 233220"/>
                  <a:gd name="connsiteY2" fmla="*/ 56363 h 147802"/>
                  <a:gd name="connsiteX3" fmla="*/ 233219 w 233220"/>
                  <a:gd name="connsiteY3" fmla="*/ 56363 h 147802"/>
                  <a:gd name="connsiteX4" fmla="*/ 176856 w 233220"/>
                  <a:gd name="connsiteY4" fmla="*/ 112726 h 147802"/>
                  <a:gd name="connsiteX5" fmla="*/ 28500 w 233220"/>
                  <a:gd name="connsiteY5" fmla="*/ 112725 h 147802"/>
                  <a:gd name="connsiteX6" fmla="*/ 63577 w 233220"/>
                  <a:gd name="connsiteY6" fmla="*/ 147802 h 147802"/>
                  <a:gd name="connsiteX0" fmla="*/ 0 w 204720"/>
                  <a:gd name="connsiteY0" fmla="*/ 0 h 112726"/>
                  <a:gd name="connsiteX1" fmla="*/ 148357 w 204720"/>
                  <a:gd name="connsiteY1" fmla="*/ 0 h 112726"/>
                  <a:gd name="connsiteX2" fmla="*/ 204720 w 204720"/>
                  <a:gd name="connsiteY2" fmla="*/ 56363 h 112726"/>
                  <a:gd name="connsiteX3" fmla="*/ 204719 w 204720"/>
                  <a:gd name="connsiteY3" fmla="*/ 56363 h 112726"/>
                  <a:gd name="connsiteX4" fmla="*/ 148356 w 204720"/>
                  <a:gd name="connsiteY4" fmla="*/ 112726 h 112726"/>
                  <a:gd name="connsiteX5" fmla="*/ 0 w 204720"/>
                  <a:gd name="connsiteY5" fmla="*/ 112725 h 112726"/>
                  <a:gd name="connsiteX0" fmla="*/ 51407 w 204720"/>
                  <a:gd name="connsiteY0" fmla="*/ 0 h 116041"/>
                  <a:gd name="connsiteX1" fmla="*/ 148357 w 204720"/>
                  <a:gd name="connsiteY1" fmla="*/ 3315 h 116041"/>
                  <a:gd name="connsiteX2" fmla="*/ 204720 w 204720"/>
                  <a:gd name="connsiteY2" fmla="*/ 59678 h 116041"/>
                  <a:gd name="connsiteX3" fmla="*/ 204719 w 204720"/>
                  <a:gd name="connsiteY3" fmla="*/ 59678 h 116041"/>
                  <a:gd name="connsiteX4" fmla="*/ 148356 w 204720"/>
                  <a:gd name="connsiteY4" fmla="*/ 116041 h 116041"/>
                  <a:gd name="connsiteX5" fmla="*/ 0 w 204720"/>
                  <a:gd name="connsiteY5" fmla="*/ 116040 h 116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720" h="116041">
                    <a:moveTo>
                      <a:pt x="51407" y="0"/>
                    </a:moveTo>
                    <a:lnTo>
                      <a:pt x="148357" y="3315"/>
                    </a:lnTo>
                    <a:cubicBezTo>
                      <a:pt x="179485" y="3315"/>
                      <a:pt x="204720" y="28550"/>
                      <a:pt x="204720" y="59678"/>
                    </a:cubicBezTo>
                    <a:lnTo>
                      <a:pt x="204719" y="59678"/>
                    </a:lnTo>
                    <a:cubicBezTo>
                      <a:pt x="204719" y="90806"/>
                      <a:pt x="179484" y="116041"/>
                      <a:pt x="148356" y="116041"/>
                    </a:cubicBezTo>
                    <a:lnTo>
                      <a:pt x="0" y="1160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6F2B2A87-B82B-4AA0-89D7-A32F055964DA}"/>
                </a:ext>
              </a:extLst>
            </p:cNvPr>
            <p:cNvGrpSpPr/>
            <p:nvPr/>
          </p:nvGrpSpPr>
          <p:grpSpPr>
            <a:xfrm flipH="1">
              <a:off x="8175682" y="4221025"/>
              <a:ext cx="728133" cy="1156267"/>
              <a:chOff x="990543" y="1311455"/>
              <a:chExt cx="728133" cy="1156267"/>
            </a:xfrm>
          </p:grpSpPr>
          <p:grpSp>
            <p:nvGrpSpPr>
              <p:cNvPr id="158" name="グループ化 157">
                <a:extLst>
                  <a:ext uri="{FF2B5EF4-FFF2-40B4-BE49-F238E27FC236}">
                    <a16:creationId xmlns:a16="http://schemas.microsoft.com/office/drawing/2014/main" id="{7B56BC35-B7AD-4C9F-9599-9029D77F2ABC}"/>
                  </a:ext>
                </a:extLst>
              </p:cNvPr>
              <p:cNvGrpSpPr/>
              <p:nvPr/>
            </p:nvGrpSpPr>
            <p:grpSpPr>
              <a:xfrm rot="634150" flipH="1">
                <a:off x="990543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160" name="グループ化 159">
                  <a:extLst>
                    <a:ext uri="{FF2B5EF4-FFF2-40B4-BE49-F238E27FC236}">
                      <a16:creationId xmlns:a16="http://schemas.microsoft.com/office/drawing/2014/main" id="{278C0561-554E-4F32-9457-B17B371F1F07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162" name="フリーフォーム: 図形 161">
                    <a:extLst>
                      <a:ext uri="{FF2B5EF4-FFF2-40B4-BE49-F238E27FC236}">
                        <a16:creationId xmlns:a16="http://schemas.microsoft.com/office/drawing/2014/main" id="{C3E4AC85-6723-4F21-BB1E-AF8D5185071B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3" name="フリーフォーム: 図形 162">
                    <a:extLst>
                      <a:ext uri="{FF2B5EF4-FFF2-40B4-BE49-F238E27FC236}">
                        <a16:creationId xmlns:a16="http://schemas.microsoft.com/office/drawing/2014/main" id="{299E6A6F-964A-4A00-A114-DF6B94D232D5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E7C59950-ED7F-4454-AE01-B05DE9B933F6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117088 w 797584"/>
                    <a:gd name="connsiteY16" fmla="*/ 451589 h 1457557"/>
                    <a:gd name="connsiteX17" fmla="*/ 202681 w 797584"/>
                    <a:gd name="connsiteY17" fmla="*/ 179738 h 1457557"/>
                    <a:gd name="connsiteX18" fmla="*/ 174238 w 797584"/>
                    <a:gd name="connsiteY18" fmla="*/ 151295 h 1457557"/>
                    <a:gd name="connsiteX19" fmla="*/ 106181 w 797584"/>
                    <a:gd name="connsiteY19" fmla="*/ 219353 h 1457557"/>
                    <a:gd name="connsiteX20" fmla="*/ 18217 w 797584"/>
                    <a:gd name="connsiteY20" fmla="*/ 219353 h 1457557"/>
                    <a:gd name="connsiteX21" fmla="*/ 18217 w 797584"/>
                    <a:gd name="connsiteY21" fmla="*/ 131389 h 1457557"/>
                    <a:gd name="connsiteX22" fmla="*/ 131389 w 797584"/>
                    <a:gd name="connsiteY22" fmla="*/ 18217 h 1457557"/>
                    <a:gd name="connsiteX23" fmla="*/ 151965 w 797584"/>
                    <a:gd name="connsiteY23" fmla="*/ 4554 h 1457557"/>
                    <a:gd name="connsiteX24" fmla="*/ 187251 w 797584"/>
                    <a:gd name="connsiteY24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107875" y="531382"/>
                        <a:pt x="117088" y="451589"/>
                      </a:cubicBezTo>
                      <a:cubicBezTo>
                        <a:pt x="126301" y="371796"/>
                        <a:pt x="193156" y="229787"/>
                        <a:pt x="202681" y="179738"/>
                      </a:cubicBez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59" name="四角形: 角を丸くする 18">
                <a:extLst>
                  <a:ext uri="{FF2B5EF4-FFF2-40B4-BE49-F238E27FC236}">
                    <a16:creationId xmlns:a16="http://schemas.microsoft.com/office/drawing/2014/main" id="{8CBD7569-3DD6-4C42-9CE1-EA6928773784}"/>
                  </a:ext>
                </a:extLst>
              </p:cNvPr>
              <p:cNvSpPr/>
              <p:nvPr/>
            </p:nvSpPr>
            <p:spPr>
              <a:xfrm rot="19800000">
                <a:off x="1513956" y="1601827"/>
                <a:ext cx="204720" cy="116041"/>
              </a:xfrm>
              <a:custGeom>
                <a:avLst/>
                <a:gdLst>
                  <a:gd name="connsiteX0" fmla="*/ 0 w 261082"/>
                  <a:gd name="connsiteY0" fmla="*/ 56363 h 112725"/>
                  <a:gd name="connsiteX1" fmla="*/ 56363 w 261082"/>
                  <a:gd name="connsiteY1" fmla="*/ 0 h 112725"/>
                  <a:gd name="connsiteX2" fmla="*/ 204720 w 261082"/>
                  <a:gd name="connsiteY2" fmla="*/ 0 h 112725"/>
                  <a:gd name="connsiteX3" fmla="*/ 261083 w 261082"/>
                  <a:gd name="connsiteY3" fmla="*/ 56363 h 112725"/>
                  <a:gd name="connsiteX4" fmla="*/ 261082 w 261082"/>
                  <a:gd name="connsiteY4" fmla="*/ 56363 h 112725"/>
                  <a:gd name="connsiteX5" fmla="*/ 204719 w 261082"/>
                  <a:gd name="connsiteY5" fmla="*/ 112726 h 112725"/>
                  <a:gd name="connsiteX6" fmla="*/ 56363 w 261082"/>
                  <a:gd name="connsiteY6" fmla="*/ 112725 h 112725"/>
                  <a:gd name="connsiteX7" fmla="*/ 0 w 261082"/>
                  <a:gd name="connsiteY7" fmla="*/ 56362 h 112725"/>
                  <a:gd name="connsiteX8" fmla="*/ 0 w 261082"/>
                  <a:gd name="connsiteY8" fmla="*/ 56363 h 112725"/>
                  <a:gd name="connsiteX0" fmla="*/ 0 w 261083"/>
                  <a:gd name="connsiteY0" fmla="*/ 56362 h 112726"/>
                  <a:gd name="connsiteX1" fmla="*/ 56363 w 261083"/>
                  <a:gd name="connsiteY1" fmla="*/ 0 h 112726"/>
                  <a:gd name="connsiteX2" fmla="*/ 204720 w 261083"/>
                  <a:gd name="connsiteY2" fmla="*/ 0 h 112726"/>
                  <a:gd name="connsiteX3" fmla="*/ 261083 w 261083"/>
                  <a:gd name="connsiteY3" fmla="*/ 56363 h 112726"/>
                  <a:gd name="connsiteX4" fmla="*/ 261082 w 261083"/>
                  <a:gd name="connsiteY4" fmla="*/ 56363 h 112726"/>
                  <a:gd name="connsiteX5" fmla="*/ 204719 w 261083"/>
                  <a:gd name="connsiteY5" fmla="*/ 112726 h 112726"/>
                  <a:gd name="connsiteX6" fmla="*/ 56363 w 261083"/>
                  <a:gd name="connsiteY6" fmla="*/ 112725 h 112726"/>
                  <a:gd name="connsiteX7" fmla="*/ 0 w 261083"/>
                  <a:gd name="connsiteY7" fmla="*/ 56362 h 112726"/>
                  <a:gd name="connsiteX0" fmla="*/ 0 w 261083"/>
                  <a:gd name="connsiteY0" fmla="*/ 56362 h 147802"/>
                  <a:gd name="connsiteX1" fmla="*/ 56363 w 261083"/>
                  <a:gd name="connsiteY1" fmla="*/ 0 h 147802"/>
                  <a:gd name="connsiteX2" fmla="*/ 204720 w 261083"/>
                  <a:gd name="connsiteY2" fmla="*/ 0 h 147802"/>
                  <a:gd name="connsiteX3" fmla="*/ 261083 w 261083"/>
                  <a:gd name="connsiteY3" fmla="*/ 56363 h 147802"/>
                  <a:gd name="connsiteX4" fmla="*/ 261082 w 261083"/>
                  <a:gd name="connsiteY4" fmla="*/ 56363 h 147802"/>
                  <a:gd name="connsiteX5" fmla="*/ 204719 w 261083"/>
                  <a:gd name="connsiteY5" fmla="*/ 112726 h 147802"/>
                  <a:gd name="connsiteX6" fmla="*/ 56363 w 261083"/>
                  <a:gd name="connsiteY6" fmla="*/ 112725 h 147802"/>
                  <a:gd name="connsiteX7" fmla="*/ 91440 w 261083"/>
                  <a:gd name="connsiteY7" fmla="*/ 147802 h 147802"/>
                  <a:gd name="connsiteX0" fmla="*/ 28500 w 233220"/>
                  <a:gd name="connsiteY0" fmla="*/ 0 h 147802"/>
                  <a:gd name="connsiteX1" fmla="*/ 176857 w 233220"/>
                  <a:gd name="connsiteY1" fmla="*/ 0 h 147802"/>
                  <a:gd name="connsiteX2" fmla="*/ 233220 w 233220"/>
                  <a:gd name="connsiteY2" fmla="*/ 56363 h 147802"/>
                  <a:gd name="connsiteX3" fmla="*/ 233219 w 233220"/>
                  <a:gd name="connsiteY3" fmla="*/ 56363 h 147802"/>
                  <a:gd name="connsiteX4" fmla="*/ 176856 w 233220"/>
                  <a:gd name="connsiteY4" fmla="*/ 112726 h 147802"/>
                  <a:gd name="connsiteX5" fmla="*/ 28500 w 233220"/>
                  <a:gd name="connsiteY5" fmla="*/ 112725 h 147802"/>
                  <a:gd name="connsiteX6" fmla="*/ 63577 w 233220"/>
                  <a:gd name="connsiteY6" fmla="*/ 147802 h 147802"/>
                  <a:gd name="connsiteX0" fmla="*/ 0 w 204720"/>
                  <a:gd name="connsiteY0" fmla="*/ 0 h 112726"/>
                  <a:gd name="connsiteX1" fmla="*/ 148357 w 204720"/>
                  <a:gd name="connsiteY1" fmla="*/ 0 h 112726"/>
                  <a:gd name="connsiteX2" fmla="*/ 204720 w 204720"/>
                  <a:gd name="connsiteY2" fmla="*/ 56363 h 112726"/>
                  <a:gd name="connsiteX3" fmla="*/ 204719 w 204720"/>
                  <a:gd name="connsiteY3" fmla="*/ 56363 h 112726"/>
                  <a:gd name="connsiteX4" fmla="*/ 148356 w 204720"/>
                  <a:gd name="connsiteY4" fmla="*/ 112726 h 112726"/>
                  <a:gd name="connsiteX5" fmla="*/ 0 w 204720"/>
                  <a:gd name="connsiteY5" fmla="*/ 112725 h 112726"/>
                  <a:gd name="connsiteX0" fmla="*/ 51407 w 204720"/>
                  <a:gd name="connsiteY0" fmla="*/ 0 h 116041"/>
                  <a:gd name="connsiteX1" fmla="*/ 148357 w 204720"/>
                  <a:gd name="connsiteY1" fmla="*/ 3315 h 116041"/>
                  <a:gd name="connsiteX2" fmla="*/ 204720 w 204720"/>
                  <a:gd name="connsiteY2" fmla="*/ 59678 h 116041"/>
                  <a:gd name="connsiteX3" fmla="*/ 204719 w 204720"/>
                  <a:gd name="connsiteY3" fmla="*/ 59678 h 116041"/>
                  <a:gd name="connsiteX4" fmla="*/ 148356 w 204720"/>
                  <a:gd name="connsiteY4" fmla="*/ 116041 h 116041"/>
                  <a:gd name="connsiteX5" fmla="*/ 0 w 204720"/>
                  <a:gd name="connsiteY5" fmla="*/ 116040 h 116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720" h="116041">
                    <a:moveTo>
                      <a:pt x="51407" y="0"/>
                    </a:moveTo>
                    <a:lnTo>
                      <a:pt x="148357" y="3315"/>
                    </a:lnTo>
                    <a:cubicBezTo>
                      <a:pt x="179485" y="3315"/>
                      <a:pt x="204720" y="28550"/>
                      <a:pt x="204720" y="59678"/>
                    </a:cubicBezTo>
                    <a:lnTo>
                      <a:pt x="204719" y="59678"/>
                    </a:lnTo>
                    <a:cubicBezTo>
                      <a:pt x="204719" y="90806"/>
                      <a:pt x="179484" y="116041"/>
                      <a:pt x="148356" y="116041"/>
                    </a:cubicBezTo>
                    <a:lnTo>
                      <a:pt x="0" y="1160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0CC2BF79-86B1-456F-A021-8DDBCA374A5D}"/>
                </a:ext>
              </a:extLst>
            </p:cNvPr>
            <p:cNvSpPr/>
            <p:nvPr/>
          </p:nvSpPr>
          <p:spPr>
            <a:xfrm rot="3600000">
              <a:off x="8123921" y="4801263"/>
              <a:ext cx="816717" cy="826528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6717" h="826528">
                  <a:moveTo>
                    <a:pt x="443772" y="826528"/>
                  </a:moveTo>
                  <a:lnTo>
                    <a:pt x="471695" y="296500"/>
                  </a:lnTo>
                  <a:lnTo>
                    <a:pt x="43314" y="378244"/>
                  </a:lnTo>
                  <a:lnTo>
                    <a:pt x="0" y="119223"/>
                  </a:lnTo>
                  <a:cubicBezTo>
                    <a:pt x="220220" y="80125"/>
                    <a:pt x="593326" y="-14668"/>
                    <a:pt x="660660" y="1930"/>
                  </a:cubicBezTo>
                  <a:cubicBezTo>
                    <a:pt x="727994" y="18528"/>
                    <a:pt x="770780" y="64949"/>
                    <a:pt x="778556" y="102155"/>
                  </a:cubicBezTo>
                  <a:cubicBezTo>
                    <a:pt x="786332" y="139361"/>
                    <a:pt x="803997" y="585070"/>
                    <a:pt x="816717" y="826528"/>
                  </a:cubicBezTo>
                </a:path>
              </a:pathLst>
            </a:custGeom>
            <a:pattFill prst="trellis">
              <a:fgClr>
                <a:srgbClr val="00206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8B77D9BA-82C3-463E-A17A-2366500E88FD}"/>
                </a:ext>
              </a:extLst>
            </p:cNvPr>
            <p:cNvSpPr/>
            <p:nvPr/>
          </p:nvSpPr>
          <p:spPr>
            <a:xfrm rot="18000000" flipH="1">
              <a:off x="6857093" y="4801263"/>
              <a:ext cx="816717" cy="826528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6717" h="826528">
                  <a:moveTo>
                    <a:pt x="443772" y="826528"/>
                  </a:moveTo>
                  <a:lnTo>
                    <a:pt x="471695" y="296500"/>
                  </a:lnTo>
                  <a:lnTo>
                    <a:pt x="43314" y="378244"/>
                  </a:lnTo>
                  <a:lnTo>
                    <a:pt x="0" y="119223"/>
                  </a:lnTo>
                  <a:cubicBezTo>
                    <a:pt x="220220" y="80125"/>
                    <a:pt x="593326" y="-14668"/>
                    <a:pt x="660660" y="1930"/>
                  </a:cubicBezTo>
                  <a:cubicBezTo>
                    <a:pt x="727994" y="18528"/>
                    <a:pt x="770780" y="64949"/>
                    <a:pt x="778556" y="102155"/>
                  </a:cubicBezTo>
                  <a:cubicBezTo>
                    <a:pt x="786332" y="139361"/>
                    <a:pt x="803997" y="585070"/>
                    <a:pt x="816717" y="826528"/>
                  </a:cubicBezTo>
                </a:path>
              </a:pathLst>
            </a:custGeom>
            <a:pattFill prst="trellis">
              <a:fgClr>
                <a:srgbClr val="00206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sp>
        <p:nvSpPr>
          <p:cNvPr id="181" name="フリーフォーム: 図形 180">
            <a:extLst>
              <a:ext uri="{FF2B5EF4-FFF2-40B4-BE49-F238E27FC236}">
                <a16:creationId xmlns:a16="http://schemas.microsoft.com/office/drawing/2014/main" id="{5ADE7F5B-6868-4A87-9A50-BE224D8E2091}"/>
              </a:ext>
            </a:extLst>
          </p:cNvPr>
          <p:cNvSpPr/>
          <p:nvPr/>
        </p:nvSpPr>
        <p:spPr>
          <a:xfrm>
            <a:off x="767619" y="1032241"/>
            <a:ext cx="2470776" cy="619456"/>
          </a:xfrm>
          <a:custGeom>
            <a:avLst/>
            <a:gdLst>
              <a:gd name="connsiteX0" fmla="*/ 248447 w 2470776"/>
              <a:gd name="connsiteY0" fmla="*/ 452437 h 619456"/>
              <a:gd name="connsiteX1" fmla="*/ 245988 w 2470776"/>
              <a:gd name="connsiteY1" fmla="*/ 484916 h 619456"/>
              <a:gd name="connsiteX2" fmla="*/ 423927 w 2470776"/>
              <a:gd name="connsiteY2" fmla="*/ 459678 h 619456"/>
              <a:gd name="connsiteX3" fmla="*/ 236053 w 2470776"/>
              <a:gd name="connsiteY3" fmla="*/ 568233 h 619456"/>
              <a:gd name="connsiteX4" fmla="*/ 240941 w 2470776"/>
              <a:gd name="connsiteY4" fmla="*/ 529665 h 619456"/>
              <a:gd name="connsiteX5" fmla="*/ 122406 w 2470776"/>
              <a:gd name="connsiteY5" fmla="*/ 596073 h 619456"/>
              <a:gd name="connsiteX6" fmla="*/ 124745 w 2470776"/>
              <a:gd name="connsiteY6" fmla="*/ 549104 h 619456"/>
              <a:gd name="connsiteX7" fmla="*/ 0 w 2470776"/>
              <a:gd name="connsiteY7" fmla="*/ 619456 h 619456"/>
              <a:gd name="connsiteX8" fmla="*/ 14065 w 2470776"/>
              <a:gd name="connsiteY8" fmla="*/ 468909 h 619456"/>
              <a:gd name="connsiteX9" fmla="*/ 135051 w 2470776"/>
              <a:gd name="connsiteY9" fmla="*/ 456581 h 619456"/>
              <a:gd name="connsiteX10" fmla="*/ 130444 w 2470776"/>
              <a:gd name="connsiteY10" fmla="*/ 487819 h 619456"/>
              <a:gd name="connsiteX11" fmla="*/ 2222330 w 2470776"/>
              <a:gd name="connsiteY11" fmla="*/ 452436 h 619456"/>
              <a:gd name="connsiteX12" fmla="*/ 2340332 w 2470776"/>
              <a:gd name="connsiteY12" fmla="*/ 487818 h 619456"/>
              <a:gd name="connsiteX13" fmla="*/ 2335725 w 2470776"/>
              <a:gd name="connsiteY13" fmla="*/ 456580 h 619456"/>
              <a:gd name="connsiteX14" fmla="*/ 2456711 w 2470776"/>
              <a:gd name="connsiteY14" fmla="*/ 468908 h 619456"/>
              <a:gd name="connsiteX15" fmla="*/ 2470776 w 2470776"/>
              <a:gd name="connsiteY15" fmla="*/ 619455 h 619456"/>
              <a:gd name="connsiteX16" fmla="*/ 2346031 w 2470776"/>
              <a:gd name="connsiteY16" fmla="*/ 549103 h 619456"/>
              <a:gd name="connsiteX17" fmla="*/ 2348371 w 2470776"/>
              <a:gd name="connsiteY17" fmla="*/ 596072 h 619456"/>
              <a:gd name="connsiteX18" fmla="*/ 2229835 w 2470776"/>
              <a:gd name="connsiteY18" fmla="*/ 529664 h 619456"/>
              <a:gd name="connsiteX19" fmla="*/ 2234723 w 2470776"/>
              <a:gd name="connsiteY19" fmla="*/ 568232 h 619456"/>
              <a:gd name="connsiteX20" fmla="*/ 2046849 w 2470776"/>
              <a:gd name="connsiteY20" fmla="*/ 459677 h 619456"/>
              <a:gd name="connsiteX21" fmla="*/ 2224788 w 2470776"/>
              <a:gd name="connsiteY21" fmla="*/ 484915 h 619456"/>
              <a:gd name="connsiteX22" fmla="*/ 2220354 w 2470776"/>
              <a:gd name="connsiteY22" fmla="*/ 0 h 619456"/>
              <a:gd name="connsiteX23" fmla="*/ 2357763 w 2470776"/>
              <a:gd name="connsiteY23" fmla="*/ 63093 h 619456"/>
              <a:gd name="connsiteX24" fmla="*/ 2234465 w 2470776"/>
              <a:gd name="connsiteY24" fmla="*/ 135949 h 619456"/>
              <a:gd name="connsiteX25" fmla="*/ 2276310 w 2470776"/>
              <a:gd name="connsiteY25" fmla="*/ 157408 h 619456"/>
              <a:gd name="connsiteX26" fmla="*/ 2159532 w 2470776"/>
              <a:gd name="connsiteY26" fmla="*/ 226858 h 619456"/>
              <a:gd name="connsiteX27" fmla="*/ 2195376 w 2470776"/>
              <a:gd name="connsiteY27" fmla="*/ 241910 h 619456"/>
              <a:gd name="connsiteX28" fmla="*/ 2007428 w 2470776"/>
              <a:gd name="connsiteY28" fmla="*/ 350335 h 619456"/>
              <a:gd name="connsiteX29" fmla="*/ 2118254 w 2470776"/>
              <a:gd name="connsiteY29" fmla="*/ 208855 h 619456"/>
              <a:gd name="connsiteX30" fmla="*/ 2088897 w 2470776"/>
              <a:gd name="connsiteY30" fmla="*/ 194744 h 619456"/>
              <a:gd name="connsiteX31" fmla="*/ 2178541 w 2470776"/>
              <a:gd name="connsiteY31" fmla="*/ 110242 h 619456"/>
              <a:gd name="connsiteX32" fmla="*/ 2149184 w 2470776"/>
              <a:gd name="connsiteY32" fmla="*/ 98613 h 619456"/>
              <a:gd name="connsiteX33" fmla="*/ 299029 w 2470776"/>
              <a:gd name="connsiteY33" fmla="*/ 0 h 619456"/>
              <a:gd name="connsiteX34" fmla="*/ 370199 w 2470776"/>
              <a:gd name="connsiteY34" fmla="*/ 98613 h 619456"/>
              <a:gd name="connsiteX35" fmla="*/ 340842 w 2470776"/>
              <a:gd name="connsiteY35" fmla="*/ 110242 h 619456"/>
              <a:gd name="connsiteX36" fmla="*/ 430486 w 2470776"/>
              <a:gd name="connsiteY36" fmla="*/ 194744 h 619456"/>
              <a:gd name="connsiteX37" fmla="*/ 401129 w 2470776"/>
              <a:gd name="connsiteY37" fmla="*/ 208855 h 619456"/>
              <a:gd name="connsiteX38" fmla="*/ 511955 w 2470776"/>
              <a:gd name="connsiteY38" fmla="*/ 350335 h 619456"/>
              <a:gd name="connsiteX39" fmla="*/ 324007 w 2470776"/>
              <a:gd name="connsiteY39" fmla="*/ 241910 h 619456"/>
              <a:gd name="connsiteX40" fmla="*/ 359851 w 2470776"/>
              <a:gd name="connsiteY40" fmla="*/ 226858 h 619456"/>
              <a:gd name="connsiteX41" fmla="*/ 243073 w 2470776"/>
              <a:gd name="connsiteY41" fmla="*/ 157408 h 619456"/>
              <a:gd name="connsiteX42" fmla="*/ 284919 w 2470776"/>
              <a:gd name="connsiteY42" fmla="*/ 135949 h 619456"/>
              <a:gd name="connsiteX43" fmla="*/ 161620 w 2470776"/>
              <a:gd name="connsiteY43" fmla="*/ 63093 h 619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470776" h="619456">
                <a:moveTo>
                  <a:pt x="248447" y="452437"/>
                </a:moveTo>
                <a:lnTo>
                  <a:pt x="245988" y="484916"/>
                </a:lnTo>
                <a:lnTo>
                  <a:pt x="423927" y="459678"/>
                </a:lnTo>
                <a:lnTo>
                  <a:pt x="236053" y="568233"/>
                </a:lnTo>
                <a:lnTo>
                  <a:pt x="240941" y="529665"/>
                </a:lnTo>
                <a:lnTo>
                  <a:pt x="122406" y="596073"/>
                </a:lnTo>
                <a:lnTo>
                  <a:pt x="124745" y="549104"/>
                </a:lnTo>
                <a:lnTo>
                  <a:pt x="0" y="619456"/>
                </a:lnTo>
                <a:lnTo>
                  <a:pt x="14065" y="468909"/>
                </a:lnTo>
                <a:lnTo>
                  <a:pt x="135051" y="456581"/>
                </a:lnTo>
                <a:lnTo>
                  <a:pt x="130444" y="487819"/>
                </a:lnTo>
                <a:close/>
                <a:moveTo>
                  <a:pt x="2222330" y="452436"/>
                </a:moveTo>
                <a:lnTo>
                  <a:pt x="2340332" y="487818"/>
                </a:lnTo>
                <a:lnTo>
                  <a:pt x="2335725" y="456580"/>
                </a:lnTo>
                <a:lnTo>
                  <a:pt x="2456711" y="468908"/>
                </a:lnTo>
                <a:lnTo>
                  <a:pt x="2470776" y="619455"/>
                </a:lnTo>
                <a:lnTo>
                  <a:pt x="2346031" y="549103"/>
                </a:lnTo>
                <a:lnTo>
                  <a:pt x="2348371" y="596072"/>
                </a:lnTo>
                <a:lnTo>
                  <a:pt x="2229835" y="529664"/>
                </a:lnTo>
                <a:lnTo>
                  <a:pt x="2234723" y="568232"/>
                </a:lnTo>
                <a:lnTo>
                  <a:pt x="2046849" y="459677"/>
                </a:lnTo>
                <a:lnTo>
                  <a:pt x="2224788" y="484915"/>
                </a:lnTo>
                <a:close/>
                <a:moveTo>
                  <a:pt x="2220354" y="0"/>
                </a:moveTo>
                <a:lnTo>
                  <a:pt x="2357763" y="63093"/>
                </a:lnTo>
                <a:lnTo>
                  <a:pt x="2234465" y="135949"/>
                </a:lnTo>
                <a:lnTo>
                  <a:pt x="2276310" y="157408"/>
                </a:lnTo>
                <a:lnTo>
                  <a:pt x="2159532" y="226858"/>
                </a:lnTo>
                <a:lnTo>
                  <a:pt x="2195376" y="241910"/>
                </a:lnTo>
                <a:lnTo>
                  <a:pt x="2007428" y="350335"/>
                </a:lnTo>
                <a:lnTo>
                  <a:pt x="2118254" y="208855"/>
                </a:lnTo>
                <a:lnTo>
                  <a:pt x="2088897" y="194744"/>
                </a:lnTo>
                <a:lnTo>
                  <a:pt x="2178541" y="110242"/>
                </a:lnTo>
                <a:lnTo>
                  <a:pt x="2149184" y="98613"/>
                </a:lnTo>
                <a:close/>
                <a:moveTo>
                  <a:pt x="299029" y="0"/>
                </a:moveTo>
                <a:lnTo>
                  <a:pt x="370199" y="98613"/>
                </a:lnTo>
                <a:lnTo>
                  <a:pt x="340842" y="110242"/>
                </a:lnTo>
                <a:lnTo>
                  <a:pt x="430486" y="194744"/>
                </a:lnTo>
                <a:lnTo>
                  <a:pt x="401129" y="208855"/>
                </a:lnTo>
                <a:lnTo>
                  <a:pt x="511955" y="350335"/>
                </a:lnTo>
                <a:lnTo>
                  <a:pt x="324007" y="241910"/>
                </a:lnTo>
                <a:lnTo>
                  <a:pt x="359851" y="226858"/>
                </a:lnTo>
                <a:lnTo>
                  <a:pt x="243073" y="157408"/>
                </a:lnTo>
                <a:lnTo>
                  <a:pt x="284919" y="135949"/>
                </a:lnTo>
                <a:lnTo>
                  <a:pt x="161620" y="63093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kern="0">
              <a:solidFill>
                <a:prstClr val="white"/>
              </a:solidFill>
              <a:latin typeface="Calibri" panose="020F0502020204030204"/>
              <a:ea typeface="ＭＳ Ｐゴシック"/>
            </a:endParaRPr>
          </a:p>
        </p:txBody>
      </p:sp>
      <p:sp>
        <p:nvSpPr>
          <p:cNvPr id="182" name="フリーフォーム: 図形 181">
            <a:extLst>
              <a:ext uri="{FF2B5EF4-FFF2-40B4-BE49-F238E27FC236}">
                <a16:creationId xmlns:a16="http://schemas.microsoft.com/office/drawing/2014/main" id="{B81B0570-886A-40F4-AEC3-84BD3206516B}"/>
              </a:ext>
            </a:extLst>
          </p:cNvPr>
          <p:cNvSpPr/>
          <p:nvPr/>
        </p:nvSpPr>
        <p:spPr>
          <a:xfrm>
            <a:off x="3739419" y="1032241"/>
            <a:ext cx="2470776" cy="619456"/>
          </a:xfrm>
          <a:custGeom>
            <a:avLst/>
            <a:gdLst>
              <a:gd name="connsiteX0" fmla="*/ 248447 w 2470776"/>
              <a:gd name="connsiteY0" fmla="*/ 452437 h 619456"/>
              <a:gd name="connsiteX1" fmla="*/ 245988 w 2470776"/>
              <a:gd name="connsiteY1" fmla="*/ 484916 h 619456"/>
              <a:gd name="connsiteX2" fmla="*/ 423927 w 2470776"/>
              <a:gd name="connsiteY2" fmla="*/ 459678 h 619456"/>
              <a:gd name="connsiteX3" fmla="*/ 236053 w 2470776"/>
              <a:gd name="connsiteY3" fmla="*/ 568233 h 619456"/>
              <a:gd name="connsiteX4" fmla="*/ 240941 w 2470776"/>
              <a:gd name="connsiteY4" fmla="*/ 529665 h 619456"/>
              <a:gd name="connsiteX5" fmla="*/ 122406 w 2470776"/>
              <a:gd name="connsiteY5" fmla="*/ 596073 h 619456"/>
              <a:gd name="connsiteX6" fmla="*/ 124745 w 2470776"/>
              <a:gd name="connsiteY6" fmla="*/ 549104 h 619456"/>
              <a:gd name="connsiteX7" fmla="*/ 0 w 2470776"/>
              <a:gd name="connsiteY7" fmla="*/ 619456 h 619456"/>
              <a:gd name="connsiteX8" fmla="*/ 14065 w 2470776"/>
              <a:gd name="connsiteY8" fmla="*/ 468909 h 619456"/>
              <a:gd name="connsiteX9" fmla="*/ 135051 w 2470776"/>
              <a:gd name="connsiteY9" fmla="*/ 456581 h 619456"/>
              <a:gd name="connsiteX10" fmla="*/ 130444 w 2470776"/>
              <a:gd name="connsiteY10" fmla="*/ 487819 h 619456"/>
              <a:gd name="connsiteX11" fmla="*/ 2222330 w 2470776"/>
              <a:gd name="connsiteY11" fmla="*/ 452436 h 619456"/>
              <a:gd name="connsiteX12" fmla="*/ 2340332 w 2470776"/>
              <a:gd name="connsiteY12" fmla="*/ 487818 h 619456"/>
              <a:gd name="connsiteX13" fmla="*/ 2335725 w 2470776"/>
              <a:gd name="connsiteY13" fmla="*/ 456580 h 619456"/>
              <a:gd name="connsiteX14" fmla="*/ 2456711 w 2470776"/>
              <a:gd name="connsiteY14" fmla="*/ 468908 h 619456"/>
              <a:gd name="connsiteX15" fmla="*/ 2470776 w 2470776"/>
              <a:gd name="connsiteY15" fmla="*/ 619455 h 619456"/>
              <a:gd name="connsiteX16" fmla="*/ 2346031 w 2470776"/>
              <a:gd name="connsiteY16" fmla="*/ 549103 h 619456"/>
              <a:gd name="connsiteX17" fmla="*/ 2348371 w 2470776"/>
              <a:gd name="connsiteY17" fmla="*/ 596072 h 619456"/>
              <a:gd name="connsiteX18" fmla="*/ 2229835 w 2470776"/>
              <a:gd name="connsiteY18" fmla="*/ 529664 h 619456"/>
              <a:gd name="connsiteX19" fmla="*/ 2234723 w 2470776"/>
              <a:gd name="connsiteY19" fmla="*/ 568232 h 619456"/>
              <a:gd name="connsiteX20" fmla="*/ 2046849 w 2470776"/>
              <a:gd name="connsiteY20" fmla="*/ 459677 h 619456"/>
              <a:gd name="connsiteX21" fmla="*/ 2224788 w 2470776"/>
              <a:gd name="connsiteY21" fmla="*/ 484915 h 619456"/>
              <a:gd name="connsiteX22" fmla="*/ 2220354 w 2470776"/>
              <a:gd name="connsiteY22" fmla="*/ 0 h 619456"/>
              <a:gd name="connsiteX23" fmla="*/ 2357763 w 2470776"/>
              <a:gd name="connsiteY23" fmla="*/ 63093 h 619456"/>
              <a:gd name="connsiteX24" fmla="*/ 2234465 w 2470776"/>
              <a:gd name="connsiteY24" fmla="*/ 135949 h 619456"/>
              <a:gd name="connsiteX25" fmla="*/ 2276310 w 2470776"/>
              <a:gd name="connsiteY25" fmla="*/ 157408 h 619456"/>
              <a:gd name="connsiteX26" fmla="*/ 2159532 w 2470776"/>
              <a:gd name="connsiteY26" fmla="*/ 226858 h 619456"/>
              <a:gd name="connsiteX27" fmla="*/ 2195376 w 2470776"/>
              <a:gd name="connsiteY27" fmla="*/ 241910 h 619456"/>
              <a:gd name="connsiteX28" fmla="*/ 2007428 w 2470776"/>
              <a:gd name="connsiteY28" fmla="*/ 350335 h 619456"/>
              <a:gd name="connsiteX29" fmla="*/ 2118254 w 2470776"/>
              <a:gd name="connsiteY29" fmla="*/ 208855 h 619456"/>
              <a:gd name="connsiteX30" fmla="*/ 2088897 w 2470776"/>
              <a:gd name="connsiteY30" fmla="*/ 194744 h 619456"/>
              <a:gd name="connsiteX31" fmla="*/ 2178541 w 2470776"/>
              <a:gd name="connsiteY31" fmla="*/ 110242 h 619456"/>
              <a:gd name="connsiteX32" fmla="*/ 2149184 w 2470776"/>
              <a:gd name="connsiteY32" fmla="*/ 98613 h 619456"/>
              <a:gd name="connsiteX33" fmla="*/ 299029 w 2470776"/>
              <a:gd name="connsiteY33" fmla="*/ 0 h 619456"/>
              <a:gd name="connsiteX34" fmla="*/ 370199 w 2470776"/>
              <a:gd name="connsiteY34" fmla="*/ 98613 h 619456"/>
              <a:gd name="connsiteX35" fmla="*/ 340842 w 2470776"/>
              <a:gd name="connsiteY35" fmla="*/ 110242 h 619456"/>
              <a:gd name="connsiteX36" fmla="*/ 430486 w 2470776"/>
              <a:gd name="connsiteY36" fmla="*/ 194744 h 619456"/>
              <a:gd name="connsiteX37" fmla="*/ 401129 w 2470776"/>
              <a:gd name="connsiteY37" fmla="*/ 208855 h 619456"/>
              <a:gd name="connsiteX38" fmla="*/ 511955 w 2470776"/>
              <a:gd name="connsiteY38" fmla="*/ 350335 h 619456"/>
              <a:gd name="connsiteX39" fmla="*/ 324007 w 2470776"/>
              <a:gd name="connsiteY39" fmla="*/ 241910 h 619456"/>
              <a:gd name="connsiteX40" fmla="*/ 359851 w 2470776"/>
              <a:gd name="connsiteY40" fmla="*/ 226858 h 619456"/>
              <a:gd name="connsiteX41" fmla="*/ 243073 w 2470776"/>
              <a:gd name="connsiteY41" fmla="*/ 157408 h 619456"/>
              <a:gd name="connsiteX42" fmla="*/ 284919 w 2470776"/>
              <a:gd name="connsiteY42" fmla="*/ 135949 h 619456"/>
              <a:gd name="connsiteX43" fmla="*/ 161620 w 2470776"/>
              <a:gd name="connsiteY43" fmla="*/ 63093 h 619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470776" h="619456">
                <a:moveTo>
                  <a:pt x="248447" y="452437"/>
                </a:moveTo>
                <a:lnTo>
                  <a:pt x="245988" y="484916"/>
                </a:lnTo>
                <a:lnTo>
                  <a:pt x="423927" y="459678"/>
                </a:lnTo>
                <a:lnTo>
                  <a:pt x="236053" y="568233"/>
                </a:lnTo>
                <a:lnTo>
                  <a:pt x="240941" y="529665"/>
                </a:lnTo>
                <a:lnTo>
                  <a:pt x="122406" y="596073"/>
                </a:lnTo>
                <a:lnTo>
                  <a:pt x="124745" y="549104"/>
                </a:lnTo>
                <a:lnTo>
                  <a:pt x="0" y="619456"/>
                </a:lnTo>
                <a:lnTo>
                  <a:pt x="14065" y="468909"/>
                </a:lnTo>
                <a:lnTo>
                  <a:pt x="135051" y="456581"/>
                </a:lnTo>
                <a:lnTo>
                  <a:pt x="130444" y="487819"/>
                </a:lnTo>
                <a:close/>
                <a:moveTo>
                  <a:pt x="2222330" y="452436"/>
                </a:moveTo>
                <a:lnTo>
                  <a:pt x="2340332" y="487818"/>
                </a:lnTo>
                <a:lnTo>
                  <a:pt x="2335725" y="456580"/>
                </a:lnTo>
                <a:lnTo>
                  <a:pt x="2456711" y="468908"/>
                </a:lnTo>
                <a:lnTo>
                  <a:pt x="2470776" y="619455"/>
                </a:lnTo>
                <a:lnTo>
                  <a:pt x="2346031" y="549103"/>
                </a:lnTo>
                <a:lnTo>
                  <a:pt x="2348371" y="596072"/>
                </a:lnTo>
                <a:lnTo>
                  <a:pt x="2229835" y="529664"/>
                </a:lnTo>
                <a:lnTo>
                  <a:pt x="2234723" y="568232"/>
                </a:lnTo>
                <a:lnTo>
                  <a:pt x="2046849" y="459677"/>
                </a:lnTo>
                <a:lnTo>
                  <a:pt x="2224788" y="484915"/>
                </a:lnTo>
                <a:close/>
                <a:moveTo>
                  <a:pt x="2220354" y="0"/>
                </a:moveTo>
                <a:lnTo>
                  <a:pt x="2357763" y="63093"/>
                </a:lnTo>
                <a:lnTo>
                  <a:pt x="2234465" y="135949"/>
                </a:lnTo>
                <a:lnTo>
                  <a:pt x="2276310" y="157408"/>
                </a:lnTo>
                <a:lnTo>
                  <a:pt x="2159532" y="226858"/>
                </a:lnTo>
                <a:lnTo>
                  <a:pt x="2195376" y="241910"/>
                </a:lnTo>
                <a:lnTo>
                  <a:pt x="2007428" y="350335"/>
                </a:lnTo>
                <a:lnTo>
                  <a:pt x="2118254" y="208855"/>
                </a:lnTo>
                <a:lnTo>
                  <a:pt x="2088897" y="194744"/>
                </a:lnTo>
                <a:lnTo>
                  <a:pt x="2178541" y="110242"/>
                </a:lnTo>
                <a:lnTo>
                  <a:pt x="2149184" y="98613"/>
                </a:lnTo>
                <a:close/>
                <a:moveTo>
                  <a:pt x="299029" y="0"/>
                </a:moveTo>
                <a:lnTo>
                  <a:pt x="370199" y="98613"/>
                </a:lnTo>
                <a:lnTo>
                  <a:pt x="340842" y="110242"/>
                </a:lnTo>
                <a:lnTo>
                  <a:pt x="430486" y="194744"/>
                </a:lnTo>
                <a:lnTo>
                  <a:pt x="401129" y="208855"/>
                </a:lnTo>
                <a:lnTo>
                  <a:pt x="511955" y="350335"/>
                </a:lnTo>
                <a:lnTo>
                  <a:pt x="324007" y="241910"/>
                </a:lnTo>
                <a:lnTo>
                  <a:pt x="359851" y="226858"/>
                </a:lnTo>
                <a:lnTo>
                  <a:pt x="243073" y="157408"/>
                </a:lnTo>
                <a:lnTo>
                  <a:pt x="284919" y="135949"/>
                </a:lnTo>
                <a:lnTo>
                  <a:pt x="161620" y="63093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kern="0">
              <a:solidFill>
                <a:prstClr val="white"/>
              </a:solidFill>
              <a:latin typeface="Calibri" panose="020F0502020204030204"/>
              <a:ea typeface="ＭＳ Ｐゴシック"/>
            </a:endParaRPr>
          </a:p>
        </p:txBody>
      </p:sp>
      <p:sp>
        <p:nvSpPr>
          <p:cNvPr id="205" name="フリーフォーム: 図形 204">
            <a:extLst>
              <a:ext uri="{FF2B5EF4-FFF2-40B4-BE49-F238E27FC236}">
                <a16:creationId xmlns:a16="http://schemas.microsoft.com/office/drawing/2014/main" id="{808490E4-EAF5-43F0-8329-9823D3152858}"/>
              </a:ext>
            </a:extLst>
          </p:cNvPr>
          <p:cNvSpPr/>
          <p:nvPr/>
        </p:nvSpPr>
        <p:spPr>
          <a:xfrm>
            <a:off x="6666769" y="1032241"/>
            <a:ext cx="2470776" cy="619456"/>
          </a:xfrm>
          <a:custGeom>
            <a:avLst/>
            <a:gdLst>
              <a:gd name="connsiteX0" fmla="*/ 248447 w 2470776"/>
              <a:gd name="connsiteY0" fmla="*/ 452437 h 619456"/>
              <a:gd name="connsiteX1" fmla="*/ 245988 w 2470776"/>
              <a:gd name="connsiteY1" fmla="*/ 484916 h 619456"/>
              <a:gd name="connsiteX2" fmla="*/ 423927 w 2470776"/>
              <a:gd name="connsiteY2" fmla="*/ 459678 h 619456"/>
              <a:gd name="connsiteX3" fmla="*/ 236053 w 2470776"/>
              <a:gd name="connsiteY3" fmla="*/ 568233 h 619456"/>
              <a:gd name="connsiteX4" fmla="*/ 240941 w 2470776"/>
              <a:gd name="connsiteY4" fmla="*/ 529665 h 619456"/>
              <a:gd name="connsiteX5" fmla="*/ 122406 w 2470776"/>
              <a:gd name="connsiteY5" fmla="*/ 596073 h 619456"/>
              <a:gd name="connsiteX6" fmla="*/ 124745 w 2470776"/>
              <a:gd name="connsiteY6" fmla="*/ 549104 h 619456"/>
              <a:gd name="connsiteX7" fmla="*/ 0 w 2470776"/>
              <a:gd name="connsiteY7" fmla="*/ 619456 h 619456"/>
              <a:gd name="connsiteX8" fmla="*/ 14065 w 2470776"/>
              <a:gd name="connsiteY8" fmla="*/ 468909 h 619456"/>
              <a:gd name="connsiteX9" fmla="*/ 135051 w 2470776"/>
              <a:gd name="connsiteY9" fmla="*/ 456581 h 619456"/>
              <a:gd name="connsiteX10" fmla="*/ 130444 w 2470776"/>
              <a:gd name="connsiteY10" fmla="*/ 487819 h 619456"/>
              <a:gd name="connsiteX11" fmla="*/ 2222330 w 2470776"/>
              <a:gd name="connsiteY11" fmla="*/ 452436 h 619456"/>
              <a:gd name="connsiteX12" fmla="*/ 2340332 w 2470776"/>
              <a:gd name="connsiteY12" fmla="*/ 487818 h 619456"/>
              <a:gd name="connsiteX13" fmla="*/ 2335725 w 2470776"/>
              <a:gd name="connsiteY13" fmla="*/ 456580 h 619456"/>
              <a:gd name="connsiteX14" fmla="*/ 2456711 w 2470776"/>
              <a:gd name="connsiteY14" fmla="*/ 468908 h 619456"/>
              <a:gd name="connsiteX15" fmla="*/ 2470776 w 2470776"/>
              <a:gd name="connsiteY15" fmla="*/ 619455 h 619456"/>
              <a:gd name="connsiteX16" fmla="*/ 2346031 w 2470776"/>
              <a:gd name="connsiteY16" fmla="*/ 549103 h 619456"/>
              <a:gd name="connsiteX17" fmla="*/ 2348371 w 2470776"/>
              <a:gd name="connsiteY17" fmla="*/ 596072 h 619456"/>
              <a:gd name="connsiteX18" fmla="*/ 2229835 w 2470776"/>
              <a:gd name="connsiteY18" fmla="*/ 529664 h 619456"/>
              <a:gd name="connsiteX19" fmla="*/ 2234723 w 2470776"/>
              <a:gd name="connsiteY19" fmla="*/ 568232 h 619456"/>
              <a:gd name="connsiteX20" fmla="*/ 2046849 w 2470776"/>
              <a:gd name="connsiteY20" fmla="*/ 459677 h 619456"/>
              <a:gd name="connsiteX21" fmla="*/ 2224788 w 2470776"/>
              <a:gd name="connsiteY21" fmla="*/ 484915 h 619456"/>
              <a:gd name="connsiteX22" fmla="*/ 2220354 w 2470776"/>
              <a:gd name="connsiteY22" fmla="*/ 0 h 619456"/>
              <a:gd name="connsiteX23" fmla="*/ 2357763 w 2470776"/>
              <a:gd name="connsiteY23" fmla="*/ 63093 h 619456"/>
              <a:gd name="connsiteX24" fmla="*/ 2234465 w 2470776"/>
              <a:gd name="connsiteY24" fmla="*/ 135949 h 619456"/>
              <a:gd name="connsiteX25" fmla="*/ 2276310 w 2470776"/>
              <a:gd name="connsiteY25" fmla="*/ 157408 h 619456"/>
              <a:gd name="connsiteX26" fmla="*/ 2159532 w 2470776"/>
              <a:gd name="connsiteY26" fmla="*/ 226858 h 619456"/>
              <a:gd name="connsiteX27" fmla="*/ 2195376 w 2470776"/>
              <a:gd name="connsiteY27" fmla="*/ 241910 h 619456"/>
              <a:gd name="connsiteX28" fmla="*/ 2007428 w 2470776"/>
              <a:gd name="connsiteY28" fmla="*/ 350335 h 619456"/>
              <a:gd name="connsiteX29" fmla="*/ 2118254 w 2470776"/>
              <a:gd name="connsiteY29" fmla="*/ 208855 h 619456"/>
              <a:gd name="connsiteX30" fmla="*/ 2088897 w 2470776"/>
              <a:gd name="connsiteY30" fmla="*/ 194744 h 619456"/>
              <a:gd name="connsiteX31" fmla="*/ 2178541 w 2470776"/>
              <a:gd name="connsiteY31" fmla="*/ 110242 h 619456"/>
              <a:gd name="connsiteX32" fmla="*/ 2149184 w 2470776"/>
              <a:gd name="connsiteY32" fmla="*/ 98613 h 619456"/>
              <a:gd name="connsiteX33" fmla="*/ 299029 w 2470776"/>
              <a:gd name="connsiteY33" fmla="*/ 0 h 619456"/>
              <a:gd name="connsiteX34" fmla="*/ 370199 w 2470776"/>
              <a:gd name="connsiteY34" fmla="*/ 98613 h 619456"/>
              <a:gd name="connsiteX35" fmla="*/ 340842 w 2470776"/>
              <a:gd name="connsiteY35" fmla="*/ 110242 h 619456"/>
              <a:gd name="connsiteX36" fmla="*/ 430486 w 2470776"/>
              <a:gd name="connsiteY36" fmla="*/ 194744 h 619456"/>
              <a:gd name="connsiteX37" fmla="*/ 401129 w 2470776"/>
              <a:gd name="connsiteY37" fmla="*/ 208855 h 619456"/>
              <a:gd name="connsiteX38" fmla="*/ 511955 w 2470776"/>
              <a:gd name="connsiteY38" fmla="*/ 350335 h 619456"/>
              <a:gd name="connsiteX39" fmla="*/ 324007 w 2470776"/>
              <a:gd name="connsiteY39" fmla="*/ 241910 h 619456"/>
              <a:gd name="connsiteX40" fmla="*/ 359851 w 2470776"/>
              <a:gd name="connsiteY40" fmla="*/ 226858 h 619456"/>
              <a:gd name="connsiteX41" fmla="*/ 243073 w 2470776"/>
              <a:gd name="connsiteY41" fmla="*/ 157408 h 619456"/>
              <a:gd name="connsiteX42" fmla="*/ 284919 w 2470776"/>
              <a:gd name="connsiteY42" fmla="*/ 135949 h 619456"/>
              <a:gd name="connsiteX43" fmla="*/ 161620 w 2470776"/>
              <a:gd name="connsiteY43" fmla="*/ 63093 h 619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470776" h="619456">
                <a:moveTo>
                  <a:pt x="248447" y="452437"/>
                </a:moveTo>
                <a:lnTo>
                  <a:pt x="245988" y="484916"/>
                </a:lnTo>
                <a:lnTo>
                  <a:pt x="423927" y="459678"/>
                </a:lnTo>
                <a:lnTo>
                  <a:pt x="236053" y="568233"/>
                </a:lnTo>
                <a:lnTo>
                  <a:pt x="240941" y="529665"/>
                </a:lnTo>
                <a:lnTo>
                  <a:pt x="122406" y="596073"/>
                </a:lnTo>
                <a:lnTo>
                  <a:pt x="124745" y="549104"/>
                </a:lnTo>
                <a:lnTo>
                  <a:pt x="0" y="619456"/>
                </a:lnTo>
                <a:lnTo>
                  <a:pt x="14065" y="468909"/>
                </a:lnTo>
                <a:lnTo>
                  <a:pt x="135051" y="456581"/>
                </a:lnTo>
                <a:lnTo>
                  <a:pt x="130444" y="487819"/>
                </a:lnTo>
                <a:close/>
                <a:moveTo>
                  <a:pt x="2222330" y="452436"/>
                </a:moveTo>
                <a:lnTo>
                  <a:pt x="2340332" y="487818"/>
                </a:lnTo>
                <a:lnTo>
                  <a:pt x="2335725" y="456580"/>
                </a:lnTo>
                <a:lnTo>
                  <a:pt x="2456711" y="468908"/>
                </a:lnTo>
                <a:lnTo>
                  <a:pt x="2470776" y="619455"/>
                </a:lnTo>
                <a:lnTo>
                  <a:pt x="2346031" y="549103"/>
                </a:lnTo>
                <a:lnTo>
                  <a:pt x="2348371" y="596072"/>
                </a:lnTo>
                <a:lnTo>
                  <a:pt x="2229835" y="529664"/>
                </a:lnTo>
                <a:lnTo>
                  <a:pt x="2234723" y="568232"/>
                </a:lnTo>
                <a:lnTo>
                  <a:pt x="2046849" y="459677"/>
                </a:lnTo>
                <a:lnTo>
                  <a:pt x="2224788" y="484915"/>
                </a:lnTo>
                <a:close/>
                <a:moveTo>
                  <a:pt x="2220354" y="0"/>
                </a:moveTo>
                <a:lnTo>
                  <a:pt x="2357763" y="63093"/>
                </a:lnTo>
                <a:lnTo>
                  <a:pt x="2234465" y="135949"/>
                </a:lnTo>
                <a:lnTo>
                  <a:pt x="2276310" y="157408"/>
                </a:lnTo>
                <a:lnTo>
                  <a:pt x="2159532" y="226858"/>
                </a:lnTo>
                <a:lnTo>
                  <a:pt x="2195376" y="241910"/>
                </a:lnTo>
                <a:lnTo>
                  <a:pt x="2007428" y="350335"/>
                </a:lnTo>
                <a:lnTo>
                  <a:pt x="2118254" y="208855"/>
                </a:lnTo>
                <a:lnTo>
                  <a:pt x="2088897" y="194744"/>
                </a:lnTo>
                <a:lnTo>
                  <a:pt x="2178541" y="110242"/>
                </a:lnTo>
                <a:lnTo>
                  <a:pt x="2149184" y="98613"/>
                </a:lnTo>
                <a:close/>
                <a:moveTo>
                  <a:pt x="299029" y="0"/>
                </a:moveTo>
                <a:lnTo>
                  <a:pt x="370199" y="98613"/>
                </a:lnTo>
                <a:lnTo>
                  <a:pt x="340842" y="110242"/>
                </a:lnTo>
                <a:lnTo>
                  <a:pt x="430486" y="194744"/>
                </a:lnTo>
                <a:lnTo>
                  <a:pt x="401129" y="208855"/>
                </a:lnTo>
                <a:lnTo>
                  <a:pt x="511955" y="350335"/>
                </a:lnTo>
                <a:lnTo>
                  <a:pt x="324007" y="241910"/>
                </a:lnTo>
                <a:lnTo>
                  <a:pt x="359851" y="226858"/>
                </a:lnTo>
                <a:lnTo>
                  <a:pt x="243073" y="157408"/>
                </a:lnTo>
                <a:lnTo>
                  <a:pt x="284919" y="135949"/>
                </a:lnTo>
                <a:lnTo>
                  <a:pt x="161620" y="63093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kern="0">
              <a:solidFill>
                <a:prstClr val="white"/>
              </a:solidFill>
              <a:latin typeface="Calibri" panose="020F0502020204030204"/>
              <a:ea typeface="ＭＳ Ｐゴシック"/>
            </a:endParaRPr>
          </a:p>
        </p:txBody>
      </p:sp>
      <p:sp>
        <p:nvSpPr>
          <p:cNvPr id="220" name="フリーフォーム: 図形 219">
            <a:extLst>
              <a:ext uri="{FF2B5EF4-FFF2-40B4-BE49-F238E27FC236}">
                <a16:creationId xmlns:a16="http://schemas.microsoft.com/office/drawing/2014/main" id="{21BFA624-3ACD-4BE6-A33B-6AEC0074EC3E}"/>
              </a:ext>
            </a:extLst>
          </p:cNvPr>
          <p:cNvSpPr/>
          <p:nvPr/>
        </p:nvSpPr>
        <p:spPr>
          <a:xfrm>
            <a:off x="767619" y="3959591"/>
            <a:ext cx="2470776" cy="619456"/>
          </a:xfrm>
          <a:custGeom>
            <a:avLst/>
            <a:gdLst>
              <a:gd name="connsiteX0" fmla="*/ 248447 w 2470776"/>
              <a:gd name="connsiteY0" fmla="*/ 452437 h 619456"/>
              <a:gd name="connsiteX1" fmla="*/ 245988 w 2470776"/>
              <a:gd name="connsiteY1" fmla="*/ 484916 h 619456"/>
              <a:gd name="connsiteX2" fmla="*/ 423927 w 2470776"/>
              <a:gd name="connsiteY2" fmla="*/ 459678 h 619456"/>
              <a:gd name="connsiteX3" fmla="*/ 236053 w 2470776"/>
              <a:gd name="connsiteY3" fmla="*/ 568233 h 619456"/>
              <a:gd name="connsiteX4" fmla="*/ 240941 w 2470776"/>
              <a:gd name="connsiteY4" fmla="*/ 529665 h 619456"/>
              <a:gd name="connsiteX5" fmla="*/ 122406 w 2470776"/>
              <a:gd name="connsiteY5" fmla="*/ 596073 h 619456"/>
              <a:gd name="connsiteX6" fmla="*/ 124745 w 2470776"/>
              <a:gd name="connsiteY6" fmla="*/ 549104 h 619456"/>
              <a:gd name="connsiteX7" fmla="*/ 0 w 2470776"/>
              <a:gd name="connsiteY7" fmla="*/ 619456 h 619456"/>
              <a:gd name="connsiteX8" fmla="*/ 14065 w 2470776"/>
              <a:gd name="connsiteY8" fmla="*/ 468909 h 619456"/>
              <a:gd name="connsiteX9" fmla="*/ 135051 w 2470776"/>
              <a:gd name="connsiteY9" fmla="*/ 456581 h 619456"/>
              <a:gd name="connsiteX10" fmla="*/ 130444 w 2470776"/>
              <a:gd name="connsiteY10" fmla="*/ 487819 h 619456"/>
              <a:gd name="connsiteX11" fmla="*/ 2222330 w 2470776"/>
              <a:gd name="connsiteY11" fmla="*/ 452436 h 619456"/>
              <a:gd name="connsiteX12" fmla="*/ 2340332 w 2470776"/>
              <a:gd name="connsiteY12" fmla="*/ 487818 h 619456"/>
              <a:gd name="connsiteX13" fmla="*/ 2335725 w 2470776"/>
              <a:gd name="connsiteY13" fmla="*/ 456580 h 619456"/>
              <a:gd name="connsiteX14" fmla="*/ 2456711 w 2470776"/>
              <a:gd name="connsiteY14" fmla="*/ 468908 h 619456"/>
              <a:gd name="connsiteX15" fmla="*/ 2470776 w 2470776"/>
              <a:gd name="connsiteY15" fmla="*/ 619455 h 619456"/>
              <a:gd name="connsiteX16" fmla="*/ 2346031 w 2470776"/>
              <a:gd name="connsiteY16" fmla="*/ 549103 h 619456"/>
              <a:gd name="connsiteX17" fmla="*/ 2348371 w 2470776"/>
              <a:gd name="connsiteY17" fmla="*/ 596072 h 619456"/>
              <a:gd name="connsiteX18" fmla="*/ 2229835 w 2470776"/>
              <a:gd name="connsiteY18" fmla="*/ 529664 h 619456"/>
              <a:gd name="connsiteX19" fmla="*/ 2234723 w 2470776"/>
              <a:gd name="connsiteY19" fmla="*/ 568232 h 619456"/>
              <a:gd name="connsiteX20" fmla="*/ 2046849 w 2470776"/>
              <a:gd name="connsiteY20" fmla="*/ 459677 h 619456"/>
              <a:gd name="connsiteX21" fmla="*/ 2224788 w 2470776"/>
              <a:gd name="connsiteY21" fmla="*/ 484915 h 619456"/>
              <a:gd name="connsiteX22" fmla="*/ 2220354 w 2470776"/>
              <a:gd name="connsiteY22" fmla="*/ 0 h 619456"/>
              <a:gd name="connsiteX23" fmla="*/ 2357763 w 2470776"/>
              <a:gd name="connsiteY23" fmla="*/ 63093 h 619456"/>
              <a:gd name="connsiteX24" fmla="*/ 2234465 w 2470776"/>
              <a:gd name="connsiteY24" fmla="*/ 135949 h 619456"/>
              <a:gd name="connsiteX25" fmla="*/ 2276310 w 2470776"/>
              <a:gd name="connsiteY25" fmla="*/ 157408 h 619456"/>
              <a:gd name="connsiteX26" fmla="*/ 2159532 w 2470776"/>
              <a:gd name="connsiteY26" fmla="*/ 226858 h 619456"/>
              <a:gd name="connsiteX27" fmla="*/ 2195376 w 2470776"/>
              <a:gd name="connsiteY27" fmla="*/ 241910 h 619456"/>
              <a:gd name="connsiteX28" fmla="*/ 2007428 w 2470776"/>
              <a:gd name="connsiteY28" fmla="*/ 350335 h 619456"/>
              <a:gd name="connsiteX29" fmla="*/ 2118254 w 2470776"/>
              <a:gd name="connsiteY29" fmla="*/ 208855 h 619456"/>
              <a:gd name="connsiteX30" fmla="*/ 2088897 w 2470776"/>
              <a:gd name="connsiteY30" fmla="*/ 194744 h 619456"/>
              <a:gd name="connsiteX31" fmla="*/ 2178541 w 2470776"/>
              <a:gd name="connsiteY31" fmla="*/ 110242 h 619456"/>
              <a:gd name="connsiteX32" fmla="*/ 2149184 w 2470776"/>
              <a:gd name="connsiteY32" fmla="*/ 98613 h 619456"/>
              <a:gd name="connsiteX33" fmla="*/ 299029 w 2470776"/>
              <a:gd name="connsiteY33" fmla="*/ 0 h 619456"/>
              <a:gd name="connsiteX34" fmla="*/ 370199 w 2470776"/>
              <a:gd name="connsiteY34" fmla="*/ 98613 h 619456"/>
              <a:gd name="connsiteX35" fmla="*/ 340842 w 2470776"/>
              <a:gd name="connsiteY35" fmla="*/ 110242 h 619456"/>
              <a:gd name="connsiteX36" fmla="*/ 430486 w 2470776"/>
              <a:gd name="connsiteY36" fmla="*/ 194744 h 619456"/>
              <a:gd name="connsiteX37" fmla="*/ 401129 w 2470776"/>
              <a:gd name="connsiteY37" fmla="*/ 208855 h 619456"/>
              <a:gd name="connsiteX38" fmla="*/ 511955 w 2470776"/>
              <a:gd name="connsiteY38" fmla="*/ 350335 h 619456"/>
              <a:gd name="connsiteX39" fmla="*/ 324007 w 2470776"/>
              <a:gd name="connsiteY39" fmla="*/ 241910 h 619456"/>
              <a:gd name="connsiteX40" fmla="*/ 359851 w 2470776"/>
              <a:gd name="connsiteY40" fmla="*/ 226858 h 619456"/>
              <a:gd name="connsiteX41" fmla="*/ 243073 w 2470776"/>
              <a:gd name="connsiteY41" fmla="*/ 157408 h 619456"/>
              <a:gd name="connsiteX42" fmla="*/ 284919 w 2470776"/>
              <a:gd name="connsiteY42" fmla="*/ 135949 h 619456"/>
              <a:gd name="connsiteX43" fmla="*/ 161620 w 2470776"/>
              <a:gd name="connsiteY43" fmla="*/ 63093 h 619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470776" h="619456">
                <a:moveTo>
                  <a:pt x="248447" y="452437"/>
                </a:moveTo>
                <a:lnTo>
                  <a:pt x="245988" y="484916"/>
                </a:lnTo>
                <a:lnTo>
                  <a:pt x="423927" y="459678"/>
                </a:lnTo>
                <a:lnTo>
                  <a:pt x="236053" y="568233"/>
                </a:lnTo>
                <a:lnTo>
                  <a:pt x="240941" y="529665"/>
                </a:lnTo>
                <a:lnTo>
                  <a:pt x="122406" y="596073"/>
                </a:lnTo>
                <a:lnTo>
                  <a:pt x="124745" y="549104"/>
                </a:lnTo>
                <a:lnTo>
                  <a:pt x="0" y="619456"/>
                </a:lnTo>
                <a:lnTo>
                  <a:pt x="14065" y="468909"/>
                </a:lnTo>
                <a:lnTo>
                  <a:pt x="135051" y="456581"/>
                </a:lnTo>
                <a:lnTo>
                  <a:pt x="130444" y="487819"/>
                </a:lnTo>
                <a:close/>
                <a:moveTo>
                  <a:pt x="2222330" y="452436"/>
                </a:moveTo>
                <a:lnTo>
                  <a:pt x="2340332" y="487818"/>
                </a:lnTo>
                <a:lnTo>
                  <a:pt x="2335725" y="456580"/>
                </a:lnTo>
                <a:lnTo>
                  <a:pt x="2456711" y="468908"/>
                </a:lnTo>
                <a:lnTo>
                  <a:pt x="2470776" y="619455"/>
                </a:lnTo>
                <a:lnTo>
                  <a:pt x="2346031" y="549103"/>
                </a:lnTo>
                <a:lnTo>
                  <a:pt x="2348371" y="596072"/>
                </a:lnTo>
                <a:lnTo>
                  <a:pt x="2229835" y="529664"/>
                </a:lnTo>
                <a:lnTo>
                  <a:pt x="2234723" y="568232"/>
                </a:lnTo>
                <a:lnTo>
                  <a:pt x="2046849" y="459677"/>
                </a:lnTo>
                <a:lnTo>
                  <a:pt x="2224788" y="484915"/>
                </a:lnTo>
                <a:close/>
                <a:moveTo>
                  <a:pt x="2220354" y="0"/>
                </a:moveTo>
                <a:lnTo>
                  <a:pt x="2357763" y="63093"/>
                </a:lnTo>
                <a:lnTo>
                  <a:pt x="2234465" y="135949"/>
                </a:lnTo>
                <a:lnTo>
                  <a:pt x="2276310" y="157408"/>
                </a:lnTo>
                <a:lnTo>
                  <a:pt x="2159532" y="226858"/>
                </a:lnTo>
                <a:lnTo>
                  <a:pt x="2195376" y="241910"/>
                </a:lnTo>
                <a:lnTo>
                  <a:pt x="2007428" y="350335"/>
                </a:lnTo>
                <a:lnTo>
                  <a:pt x="2118254" y="208855"/>
                </a:lnTo>
                <a:lnTo>
                  <a:pt x="2088897" y="194744"/>
                </a:lnTo>
                <a:lnTo>
                  <a:pt x="2178541" y="110242"/>
                </a:lnTo>
                <a:lnTo>
                  <a:pt x="2149184" y="98613"/>
                </a:lnTo>
                <a:close/>
                <a:moveTo>
                  <a:pt x="299029" y="0"/>
                </a:moveTo>
                <a:lnTo>
                  <a:pt x="370199" y="98613"/>
                </a:lnTo>
                <a:lnTo>
                  <a:pt x="340842" y="110242"/>
                </a:lnTo>
                <a:lnTo>
                  <a:pt x="430486" y="194744"/>
                </a:lnTo>
                <a:lnTo>
                  <a:pt x="401129" y="208855"/>
                </a:lnTo>
                <a:lnTo>
                  <a:pt x="511955" y="350335"/>
                </a:lnTo>
                <a:lnTo>
                  <a:pt x="324007" y="241910"/>
                </a:lnTo>
                <a:lnTo>
                  <a:pt x="359851" y="226858"/>
                </a:lnTo>
                <a:lnTo>
                  <a:pt x="243073" y="157408"/>
                </a:lnTo>
                <a:lnTo>
                  <a:pt x="284919" y="135949"/>
                </a:lnTo>
                <a:lnTo>
                  <a:pt x="161620" y="63093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kern="0">
              <a:solidFill>
                <a:prstClr val="white"/>
              </a:solidFill>
              <a:latin typeface="Calibri" panose="020F0502020204030204"/>
              <a:ea typeface="ＭＳ Ｐゴシック"/>
            </a:endParaRPr>
          </a:p>
        </p:txBody>
      </p:sp>
      <p:sp>
        <p:nvSpPr>
          <p:cNvPr id="222" name="フリーフォーム: 図形 221">
            <a:extLst>
              <a:ext uri="{FF2B5EF4-FFF2-40B4-BE49-F238E27FC236}">
                <a16:creationId xmlns:a16="http://schemas.microsoft.com/office/drawing/2014/main" id="{BD459738-E877-430E-A91F-5563875BB813}"/>
              </a:ext>
            </a:extLst>
          </p:cNvPr>
          <p:cNvSpPr/>
          <p:nvPr/>
        </p:nvSpPr>
        <p:spPr>
          <a:xfrm>
            <a:off x="3739419" y="3959591"/>
            <a:ext cx="2470776" cy="619456"/>
          </a:xfrm>
          <a:custGeom>
            <a:avLst/>
            <a:gdLst>
              <a:gd name="connsiteX0" fmla="*/ 248447 w 2470776"/>
              <a:gd name="connsiteY0" fmla="*/ 452437 h 619456"/>
              <a:gd name="connsiteX1" fmla="*/ 245988 w 2470776"/>
              <a:gd name="connsiteY1" fmla="*/ 484916 h 619456"/>
              <a:gd name="connsiteX2" fmla="*/ 423927 w 2470776"/>
              <a:gd name="connsiteY2" fmla="*/ 459678 h 619456"/>
              <a:gd name="connsiteX3" fmla="*/ 236053 w 2470776"/>
              <a:gd name="connsiteY3" fmla="*/ 568233 h 619456"/>
              <a:gd name="connsiteX4" fmla="*/ 240941 w 2470776"/>
              <a:gd name="connsiteY4" fmla="*/ 529665 h 619456"/>
              <a:gd name="connsiteX5" fmla="*/ 122406 w 2470776"/>
              <a:gd name="connsiteY5" fmla="*/ 596073 h 619456"/>
              <a:gd name="connsiteX6" fmla="*/ 124745 w 2470776"/>
              <a:gd name="connsiteY6" fmla="*/ 549104 h 619456"/>
              <a:gd name="connsiteX7" fmla="*/ 0 w 2470776"/>
              <a:gd name="connsiteY7" fmla="*/ 619456 h 619456"/>
              <a:gd name="connsiteX8" fmla="*/ 14065 w 2470776"/>
              <a:gd name="connsiteY8" fmla="*/ 468909 h 619456"/>
              <a:gd name="connsiteX9" fmla="*/ 135051 w 2470776"/>
              <a:gd name="connsiteY9" fmla="*/ 456581 h 619456"/>
              <a:gd name="connsiteX10" fmla="*/ 130444 w 2470776"/>
              <a:gd name="connsiteY10" fmla="*/ 487819 h 619456"/>
              <a:gd name="connsiteX11" fmla="*/ 2222330 w 2470776"/>
              <a:gd name="connsiteY11" fmla="*/ 452436 h 619456"/>
              <a:gd name="connsiteX12" fmla="*/ 2340332 w 2470776"/>
              <a:gd name="connsiteY12" fmla="*/ 487818 h 619456"/>
              <a:gd name="connsiteX13" fmla="*/ 2335725 w 2470776"/>
              <a:gd name="connsiteY13" fmla="*/ 456580 h 619456"/>
              <a:gd name="connsiteX14" fmla="*/ 2456711 w 2470776"/>
              <a:gd name="connsiteY14" fmla="*/ 468908 h 619456"/>
              <a:gd name="connsiteX15" fmla="*/ 2470776 w 2470776"/>
              <a:gd name="connsiteY15" fmla="*/ 619455 h 619456"/>
              <a:gd name="connsiteX16" fmla="*/ 2346031 w 2470776"/>
              <a:gd name="connsiteY16" fmla="*/ 549103 h 619456"/>
              <a:gd name="connsiteX17" fmla="*/ 2348371 w 2470776"/>
              <a:gd name="connsiteY17" fmla="*/ 596072 h 619456"/>
              <a:gd name="connsiteX18" fmla="*/ 2229835 w 2470776"/>
              <a:gd name="connsiteY18" fmla="*/ 529664 h 619456"/>
              <a:gd name="connsiteX19" fmla="*/ 2234723 w 2470776"/>
              <a:gd name="connsiteY19" fmla="*/ 568232 h 619456"/>
              <a:gd name="connsiteX20" fmla="*/ 2046849 w 2470776"/>
              <a:gd name="connsiteY20" fmla="*/ 459677 h 619456"/>
              <a:gd name="connsiteX21" fmla="*/ 2224788 w 2470776"/>
              <a:gd name="connsiteY21" fmla="*/ 484915 h 619456"/>
              <a:gd name="connsiteX22" fmla="*/ 2220354 w 2470776"/>
              <a:gd name="connsiteY22" fmla="*/ 0 h 619456"/>
              <a:gd name="connsiteX23" fmla="*/ 2357763 w 2470776"/>
              <a:gd name="connsiteY23" fmla="*/ 63093 h 619456"/>
              <a:gd name="connsiteX24" fmla="*/ 2234465 w 2470776"/>
              <a:gd name="connsiteY24" fmla="*/ 135949 h 619456"/>
              <a:gd name="connsiteX25" fmla="*/ 2276310 w 2470776"/>
              <a:gd name="connsiteY25" fmla="*/ 157408 h 619456"/>
              <a:gd name="connsiteX26" fmla="*/ 2159532 w 2470776"/>
              <a:gd name="connsiteY26" fmla="*/ 226858 h 619456"/>
              <a:gd name="connsiteX27" fmla="*/ 2195376 w 2470776"/>
              <a:gd name="connsiteY27" fmla="*/ 241910 h 619456"/>
              <a:gd name="connsiteX28" fmla="*/ 2007428 w 2470776"/>
              <a:gd name="connsiteY28" fmla="*/ 350335 h 619456"/>
              <a:gd name="connsiteX29" fmla="*/ 2118254 w 2470776"/>
              <a:gd name="connsiteY29" fmla="*/ 208855 h 619456"/>
              <a:gd name="connsiteX30" fmla="*/ 2088897 w 2470776"/>
              <a:gd name="connsiteY30" fmla="*/ 194744 h 619456"/>
              <a:gd name="connsiteX31" fmla="*/ 2178541 w 2470776"/>
              <a:gd name="connsiteY31" fmla="*/ 110242 h 619456"/>
              <a:gd name="connsiteX32" fmla="*/ 2149184 w 2470776"/>
              <a:gd name="connsiteY32" fmla="*/ 98613 h 619456"/>
              <a:gd name="connsiteX33" fmla="*/ 299029 w 2470776"/>
              <a:gd name="connsiteY33" fmla="*/ 0 h 619456"/>
              <a:gd name="connsiteX34" fmla="*/ 370199 w 2470776"/>
              <a:gd name="connsiteY34" fmla="*/ 98613 h 619456"/>
              <a:gd name="connsiteX35" fmla="*/ 340842 w 2470776"/>
              <a:gd name="connsiteY35" fmla="*/ 110242 h 619456"/>
              <a:gd name="connsiteX36" fmla="*/ 430486 w 2470776"/>
              <a:gd name="connsiteY36" fmla="*/ 194744 h 619456"/>
              <a:gd name="connsiteX37" fmla="*/ 401129 w 2470776"/>
              <a:gd name="connsiteY37" fmla="*/ 208855 h 619456"/>
              <a:gd name="connsiteX38" fmla="*/ 511955 w 2470776"/>
              <a:gd name="connsiteY38" fmla="*/ 350335 h 619456"/>
              <a:gd name="connsiteX39" fmla="*/ 324007 w 2470776"/>
              <a:gd name="connsiteY39" fmla="*/ 241910 h 619456"/>
              <a:gd name="connsiteX40" fmla="*/ 359851 w 2470776"/>
              <a:gd name="connsiteY40" fmla="*/ 226858 h 619456"/>
              <a:gd name="connsiteX41" fmla="*/ 243073 w 2470776"/>
              <a:gd name="connsiteY41" fmla="*/ 157408 h 619456"/>
              <a:gd name="connsiteX42" fmla="*/ 284919 w 2470776"/>
              <a:gd name="connsiteY42" fmla="*/ 135949 h 619456"/>
              <a:gd name="connsiteX43" fmla="*/ 161620 w 2470776"/>
              <a:gd name="connsiteY43" fmla="*/ 63093 h 619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470776" h="619456">
                <a:moveTo>
                  <a:pt x="248447" y="452437"/>
                </a:moveTo>
                <a:lnTo>
                  <a:pt x="245988" y="484916"/>
                </a:lnTo>
                <a:lnTo>
                  <a:pt x="423927" y="459678"/>
                </a:lnTo>
                <a:lnTo>
                  <a:pt x="236053" y="568233"/>
                </a:lnTo>
                <a:lnTo>
                  <a:pt x="240941" y="529665"/>
                </a:lnTo>
                <a:lnTo>
                  <a:pt x="122406" y="596073"/>
                </a:lnTo>
                <a:lnTo>
                  <a:pt x="124745" y="549104"/>
                </a:lnTo>
                <a:lnTo>
                  <a:pt x="0" y="619456"/>
                </a:lnTo>
                <a:lnTo>
                  <a:pt x="14065" y="468909"/>
                </a:lnTo>
                <a:lnTo>
                  <a:pt x="135051" y="456581"/>
                </a:lnTo>
                <a:lnTo>
                  <a:pt x="130444" y="487819"/>
                </a:lnTo>
                <a:close/>
                <a:moveTo>
                  <a:pt x="2222330" y="452436"/>
                </a:moveTo>
                <a:lnTo>
                  <a:pt x="2340332" y="487818"/>
                </a:lnTo>
                <a:lnTo>
                  <a:pt x="2335725" y="456580"/>
                </a:lnTo>
                <a:lnTo>
                  <a:pt x="2456711" y="468908"/>
                </a:lnTo>
                <a:lnTo>
                  <a:pt x="2470776" y="619455"/>
                </a:lnTo>
                <a:lnTo>
                  <a:pt x="2346031" y="549103"/>
                </a:lnTo>
                <a:lnTo>
                  <a:pt x="2348371" y="596072"/>
                </a:lnTo>
                <a:lnTo>
                  <a:pt x="2229835" y="529664"/>
                </a:lnTo>
                <a:lnTo>
                  <a:pt x="2234723" y="568232"/>
                </a:lnTo>
                <a:lnTo>
                  <a:pt x="2046849" y="459677"/>
                </a:lnTo>
                <a:lnTo>
                  <a:pt x="2224788" y="484915"/>
                </a:lnTo>
                <a:close/>
                <a:moveTo>
                  <a:pt x="2220354" y="0"/>
                </a:moveTo>
                <a:lnTo>
                  <a:pt x="2357763" y="63093"/>
                </a:lnTo>
                <a:lnTo>
                  <a:pt x="2234465" y="135949"/>
                </a:lnTo>
                <a:lnTo>
                  <a:pt x="2276310" y="157408"/>
                </a:lnTo>
                <a:lnTo>
                  <a:pt x="2159532" y="226858"/>
                </a:lnTo>
                <a:lnTo>
                  <a:pt x="2195376" y="241910"/>
                </a:lnTo>
                <a:lnTo>
                  <a:pt x="2007428" y="350335"/>
                </a:lnTo>
                <a:lnTo>
                  <a:pt x="2118254" y="208855"/>
                </a:lnTo>
                <a:lnTo>
                  <a:pt x="2088897" y="194744"/>
                </a:lnTo>
                <a:lnTo>
                  <a:pt x="2178541" y="110242"/>
                </a:lnTo>
                <a:lnTo>
                  <a:pt x="2149184" y="98613"/>
                </a:lnTo>
                <a:close/>
                <a:moveTo>
                  <a:pt x="299029" y="0"/>
                </a:moveTo>
                <a:lnTo>
                  <a:pt x="370199" y="98613"/>
                </a:lnTo>
                <a:lnTo>
                  <a:pt x="340842" y="110242"/>
                </a:lnTo>
                <a:lnTo>
                  <a:pt x="430486" y="194744"/>
                </a:lnTo>
                <a:lnTo>
                  <a:pt x="401129" y="208855"/>
                </a:lnTo>
                <a:lnTo>
                  <a:pt x="511955" y="350335"/>
                </a:lnTo>
                <a:lnTo>
                  <a:pt x="324007" y="241910"/>
                </a:lnTo>
                <a:lnTo>
                  <a:pt x="359851" y="226858"/>
                </a:lnTo>
                <a:lnTo>
                  <a:pt x="243073" y="157408"/>
                </a:lnTo>
                <a:lnTo>
                  <a:pt x="284919" y="135949"/>
                </a:lnTo>
                <a:lnTo>
                  <a:pt x="161620" y="63093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kern="0">
              <a:solidFill>
                <a:prstClr val="white"/>
              </a:solidFill>
              <a:latin typeface="Calibri" panose="020F0502020204030204"/>
              <a:ea typeface="ＭＳ Ｐゴシック"/>
            </a:endParaRPr>
          </a:p>
        </p:txBody>
      </p:sp>
      <p:sp>
        <p:nvSpPr>
          <p:cNvPr id="224" name="フリーフォーム: 図形 223">
            <a:extLst>
              <a:ext uri="{FF2B5EF4-FFF2-40B4-BE49-F238E27FC236}">
                <a16:creationId xmlns:a16="http://schemas.microsoft.com/office/drawing/2014/main" id="{AAA87DE7-C9B3-4CEF-B5BE-8EB56B5A7403}"/>
              </a:ext>
            </a:extLst>
          </p:cNvPr>
          <p:cNvSpPr/>
          <p:nvPr/>
        </p:nvSpPr>
        <p:spPr>
          <a:xfrm>
            <a:off x="6666769" y="3959591"/>
            <a:ext cx="2470776" cy="619456"/>
          </a:xfrm>
          <a:custGeom>
            <a:avLst/>
            <a:gdLst>
              <a:gd name="connsiteX0" fmla="*/ 248447 w 2470776"/>
              <a:gd name="connsiteY0" fmla="*/ 452437 h 619456"/>
              <a:gd name="connsiteX1" fmla="*/ 245988 w 2470776"/>
              <a:gd name="connsiteY1" fmla="*/ 484916 h 619456"/>
              <a:gd name="connsiteX2" fmla="*/ 423927 w 2470776"/>
              <a:gd name="connsiteY2" fmla="*/ 459678 h 619456"/>
              <a:gd name="connsiteX3" fmla="*/ 236053 w 2470776"/>
              <a:gd name="connsiteY3" fmla="*/ 568233 h 619456"/>
              <a:gd name="connsiteX4" fmla="*/ 240941 w 2470776"/>
              <a:gd name="connsiteY4" fmla="*/ 529665 h 619456"/>
              <a:gd name="connsiteX5" fmla="*/ 122406 w 2470776"/>
              <a:gd name="connsiteY5" fmla="*/ 596073 h 619456"/>
              <a:gd name="connsiteX6" fmla="*/ 124745 w 2470776"/>
              <a:gd name="connsiteY6" fmla="*/ 549104 h 619456"/>
              <a:gd name="connsiteX7" fmla="*/ 0 w 2470776"/>
              <a:gd name="connsiteY7" fmla="*/ 619456 h 619456"/>
              <a:gd name="connsiteX8" fmla="*/ 14065 w 2470776"/>
              <a:gd name="connsiteY8" fmla="*/ 468909 h 619456"/>
              <a:gd name="connsiteX9" fmla="*/ 135051 w 2470776"/>
              <a:gd name="connsiteY9" fmla="*/ 456581 h 619456"/>
              <a:gd name="connsiteX10" fmla="*/ 130444 w 2470776"/>
              <a:gd name="connsiteY10" fmla="*/ 487819 h 619456"/>
              <a:gd name="connsiteX11" fmla="*/ 2222330 w 2470776"/>
              <a:gd name="connsiteY11" fmla="*/ 452436 h 619456"/>
              <a:gd name="connsiteX12" fmla="*/ 2340332 w 2470776"/>
              <a:gd name="connsiteY12" fmla="*/ 487818 h 619456"/>
              <a:gd name="connsiteX13" fmla="*/ 2335725 w 2470776"/>
              <a:gd name="connsiteY13" fmla="*/ 456580 h 619456"/>
              <a:gd name="connsiteX14" fmla="*/ 2456711 w 2470776"/>
              <a:gd name="connsiteY14" fmla="*/ 468908 h 619456"/>
              <a:gd name="connsiteX15" fmla="*/ 2470776 w 2470776"/>
              <a:gd name="connsiteY15" fmla="*/ 619455 h 619456"/>
              <a:gd name="connsiteX16" fmla="*/ 2346031 w 2470776"/>
              <a:gd name="connsiteY16" fmla="*/ 549103 h 619456"/>
              <a:gd name="connsiteX17" fmla="*/ 2348371 w 2470776"/>
              <a:gd name="connsiteY17" fmla="*/ 596072 h 619456"/>
              <a:gd name="connsiteX18" fmla="*/ 2229835 w 2470776"/>
              <a:gd name="connsiteY18" fmla="*/ 529664 h 619456"/>
              <a:gd name="connsiteX19" fmla="*/ 2234723 w 2470776"/>
              <a:gd name="connsiteY19" fmla="*/ 568232 h 619456"/>
              <a:gd name="connsiteX20" fmla="*/ 2046849 w 2470776"/>
              <a:gd name="connsiteY20" fmla="*/ 459677 h 619456"/>
              <a:gd name="connsiteX21" fmla="*/ 2224788 w 2470776"/>
              <a:gd name="connsiteY21" fmla="*/ 484915 h 619456"/>
              <a:gd name="connsiteX22" fmla="*/ 2220354 w 2470776"/>
              <a:gd name="connsiteY22" fmla="*/ 0 h 619456"/>
              <a:gd name="connsiteX23" fmla="*/ 2357763 w 2470776"/>
              <a:gd name="connsiteY23" fmla="*/ 63093 h 619456"/>
              <a:gd name="connsiteX24" fmla="*/ 2234465 w 2470776"/>
              <a:gd name="connsiteY24" fmla="*/ 135949 h 619456"/>
              <a:gd name="connsiteX25" fmla="*/ 2276310 w 2470776"/>
              <a:gd name="connsiteY25" fmla="*/ 157408 h 619456"/>
              <a:gd name="connsiteX26" fmla="*/ 2159532 w 2470776"/>
              <a:gd name="connsiteY26" fmla="*/ 226858 h 619456"/>
              <a:gd name="connsiteX27" fmla="*/ 2195376 w 2470776"/>
              <a:gd name="connsiteY27" fmla="*/ 241910 h 619456"/>
              <a:gd name="connsiteX28" fmla="*/ 2007428 w 2470776"/>
              <a:gd name="connsiteY28" fmla="*/ 350335 h 619456"/>
              <a:gd name="connsiteX29" fmla="*/ 2118254 w 2470776"/>
              <a:gd name="connsiteY29" fmla="*/ 208855 h 619456"/>
              <a:gd name="connsiteX30" fmla="*/ 2088897 w 2470776"/>
              <a:gd name="connsiteY30" fmla="*/ 194744 h 619456"/>
              <a:gd name="connsiteX31" fmla="*/ 2178541 w 2470776"/>
              <a:gd name="connsiteY31" fmla="*/ 110242 h 619456"/>
              <a:gd name="connsiteX32" fmla="*/ 2149184 w 2470776"/>
              <a:gd name="connsiteY32" fmla="*/ 98613 h 619456"/>
              <a:gd name="connsiteX33" fmla="*/ 299029 w 2470776"/>
              <a:gd name="connsiteY33" fmla="*/ 0 h 619456"/>
              <a:gd name="connsiteX34" fmla="*/ 370199 w 2470776"/>
              <a:gd name="connsiteY34" fmla="*/ 98613 h 619456"/>
              <a:gd name="connsiteX35" fmla="*/ 340842 w 2470776"/>
              <a:gd name="connsiteY35" fmla="*/ 110242 h 619456"/>
              <a:gd name="connsiteX36" fmla="*/ 430486 w 2470776"/>
              <a:gd name="connsiteY36" fmla="*/ 194744 h 619456"/>
              <a:gd name="connsiteX37" fmla="*/ 401129 w 2470776"/>
              <a:gd name="connsiteY37" fmla="*/ 208855 h 619456"/>
              <a:gd name="connsiteX38" fmla="*/ 511955 w 2470776"/>
              <a:gd name="connsiteY38" fmla="*/ 350335 h 619456"/>
              <a:gd name="connsiteX39" fmla="*/ 324007 w 2470776"/>
              <a:gd name="connsiteY39" fmla="*/ 241910 h 619456"/>
              <a:gd name="connsiteX40" fmla="*/ 359851 w 2470776"/>
              <a:gd name="connsiteY40" fmla="*/ 226858 h 619456"/>
              <a:gd name="connsiteX41" fmla="*/ 243073 w 2470776"/>
              <a:gd name="connsiteY41" fmla="*/ 157408 h 619456"/>
              <a:gd name="connsiteX42" fmla="*/ 284919 w 2470776"/>
              <a:gd name="connsiteY42" fmla="*/ 135949 h 619456"/>
              <a:gd name="connsiteX43" fmla="*/ 161620 w 2470776"/>
              <a:gd name="connsiteY43" fmla="*/ 63093 h 619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470776" h="619456">
                <a:moveTo>
                  <a:pt x="248447" y="452437"/>
                </a:moveTo>
                <a:lnTo>
                  <a:pt x="245988" y="484916"/>
                </a:lnTo>
                <a:lnTo>
                  <a:pt x="423927" y="459678"/>
                </a:lnTo>
                <a:lnTo>
                  <a:pt x="236053" y="568233"/>
                </a:lnTo>
                <a:lnTo>
                  <a:pt x="240941" y="529665"/>
                </a:lnTo>
                <a:lnTo>
                  <a:pt x="122406" y="596073"/>
                </a:lnTo>
                <a:lnTo>
                  <a:pt x="124745" y="549104"/>
                </a:lnTo>
                <a:lnTo>
                  <a:pt x="0" y="619456"/>
                </a:lnTo>
                <a:lnTo>
                  <a:pt x="14065" y="468909"/>
                </a:lnTo>
                <a:lnTo>
                  <a:pt x="135051" y="456581"/>
                </a:lnTo>
                <a:lnTo>
                  <a:pt x="130444" y="487819"/>
                </a:lnTo>
                <a:close/>
                <a:moveTo>
                  <a:pt x="2222330" y="452436"/>
                </a:moveTo>
                <a:lnTo>
                  <a:pt x="2340332" y="487818"/>
                </a:lnTo>
                <a:lnTo>
                  <a:pt x="2335725" y="456580"/>
                </a:lnTo>
                <a:lnTo>
                  <a:pt x="2456711" y="468908"/>
                </a:lnTo>
                <a:lnTo>
                  <a:pt x="2470776" y="619455"/>
                </a:lnTo>
                <a:lnTo>
                  <a:pt x="2346031" y="549103"/>
                </a:lnTo>
                <a:lnTo>
                  <a:pt x="2348371" y="596072"/>
                </a:lnTo>
                <a:lnTo>
                  <a:pt x="2229835" y="529664"/>
                </a:lnTo>
                <a:lnTo>
                  <a:pt x="2234723" y="568232"/>
                </a:lnTo>
                <a:lnTo>
                  <a:pt x="2046849" y="459677"/>
                </a:lnTo>
                <a:lnTo>
                  <a:pt x="2224788" y="484915"/>
                </a:lnTo>
                <a:close/>
                <a:moveTo>
                  <a:pt x="2220354" y="0"/>
                </a:moveTo>
                <a:lnTo>
                  <a:pt x="2357763" y="63093"/>
                </a:lnTo>
                <a:lnTo>
                  <a:pt x="2234465" y="135949"/>
                </a:lnTo>
                <a:lnTo>
                  <a:pt x="2276310" y="157408"/>
                </a:lnTo>
                <a:lnTo>
                  <a:pt x="2159532" y="226858"/>
                </a:lnTo>
                <a:lnTo>
                  <a:pt x="2195376" y="241910"/>
                </a:lnTo>
                <a:lnTo>
                  <a:pt x="2007428" y="350335"/>
                </a:lnTo>
                <a:lnTo>
                  <a:pt x="2118254" y="208855"/>
                </a:lnTo>
                <a:lnTo>
                  <a:pt x="2088897" y="194744"/>
                </a:lnTo>
                <a:lnTo>
                  <a:pt x="2178541" y="110242"/>
                </a:lnTo>
                <a:lnTo>
                  <a:pt x="2149184" y="98613"/>
                </a:lnTo>
                <a:close/>
                <a:moveTo>
                  <a:pt x="299029" y="0"/>
                </a:moveTo>
                <a:lnTo>
                  <a:pt x="370199" y="98613"/>
                </a:lnTo>
                <a:lnTo>
                  <a:pt x="340842" y="110242"/>
                </a:lnTo>
                <a:lnTo>
                  <a:pt x="430486" y="194744"/>
                </a:lnTo>
                <a:lnTo>
                  <a:pt x="401129" y="208855"/>
                </a:lnTo>
                <a:lnTo>
                  <a:pt x="511955" y="350335"/>
                </a:lnTo>
                <a:lnTo>
                  <a:pt x="324007" y="241910"/>
                </a:lnTo>
                <a:lnTo>
                  <a:pt x="359851" y="226858"/>
                </a:lnTo>
                <a:lnTo>
                  <a:pt x="243073" y="157408"/>
                </a:lnTo>
                <a:lnTo>
                  <a:pt x="284919" y="135949"/>
                </a:lnTo>
                <a:lnTo>
                  <a:pt x="161620" y="63093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kern="0">
              <a:solidFill>
                <a:prstClr val="white"/>
              </a:solidFill>
              <a:latin typeface="Calibri" panose="020F0502020204030204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2670220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19314</TotalTime>
  <Words>0</Words>
  <Application>Microsoft Office PowerPoint</Application>
  <PresentationFormat>A4 210 x 297 mm</PresentationFormat>
  <Paragraphs>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pptxc97_頭を抱える後ろ姿の女性のイラスト</dc:title>
  <dc:subject>pptxc97_頭を抱える後ろ姿の女性のイラスト</dc:subject>
  <dc:creator>でじけろお</dc:creator>
  <cp:revision>1</cp:revision>
  <dcterms:created xsi:type="dcterms:W3CDTF">2018-05-20T00:31:01Z</dcterms:created>
  <dcterms:modified xsi:type="dcterms:W3CDTF">2020-02-07T00:53:14Z</dcterms:modified>
  <cp:version>1</cp:version>
</cp:coreProperties>
</file>