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65" r:id="rId3"/>
    <p:sldId id="466" r:id="rId4"/>
    <p:sldId id="46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6606683-3C22-440E-89E1-3F3EDB9F7E4C}"/>
              </a:ext>
            </a:extLst>
          </p:cNvPr>
          <p:cNvGrpSpPr/>
          <p:nvPr/>
        </p:nvGrpSpPr>
        <p:grpSpPr>
          <a:xfrm>
            <a:off x="6990276" y="3837744"/>
            <a:ext cx="1997892" cy="2613176"/>
            <a:chOff x="6990276" y="3837744"/>
            <a:chExt cx="1997892" cy="2613176"/>
          </a:xfrm>
        </p:grpSpPr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139C634-15CC-4F74-A24B-4020EC8AFB41}"/>
                </a:ext>
              </a:extLst>
            </p:cNvPr>
            <p:cNvGrpSpPr/>
            <p:nvPr/>
          </p:nvGrpSpPr>
          <p:grpSpPr>
            <a:xfrm>
              <a:off x="6990276" y="4035045"/>
              <a:ext cx="774977" cy="1369987"/>
              <a:chOff x="6819057" y="4193536"/>
              <a:chExt cx="774977" cy="1369987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BBD4CC2A-D8DB-4E5A-BF02-68A03A3BFC5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DF005B3F-9F71-490F-9A1F-58F591540185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881E5EEA-FAB4-4B97-957F-35B88380612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61609B90-78E1-4B40-83C6-44F5017B28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046E3F0-08C4-4532-ACBE-931700ED9B8C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8" name="四角形: 角を丸くする 18">
                <a:extLst>
                  <a:ext uri="{FF2B5EF4-FFF2-40B4-BE49-F238E27FC236}">
                    <a16:creationId xmlns:a16="http://schemas.microsoft.com/office/drawing/2014/main" id="{CCE9C071-E106-4A5C-92BF-4D40E6E16CD8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50C3F20-1639-4AEB-92FF-E68D5D4B3898}"/>
                </a:ext>
              </a:extLst>
            </p:cNvPr>
            <p:cNvSpPr/>
            <p:nvPr/>
          </p:nvSpPr>
          <p:spPr>
            <a:xfrm rot="18000000" flipH="1">
              <a:off x="7229112" y="5101254"/>
              <a:ext cx="317910" cy="4210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09443 w 701798"/>
                <a:gd name="connsiteY0" fmla="*/ 806430 h 806430"/>
                <a:gd name="connsiteX1" fmla="*/ 437366 w 701798"/>
                <a:gd name="connsiteY1" fmla="*/ 276402 h 806430"/>
                <a:gd name="connsiteX2" fmla="*/ 0 w 701798"/>
                <a:gd name="connsiteY2" fmla="*/ 341958 h 806430"/>
                <a:gd name="connsiteX3" fmla="*/ 549849 w 701798"/>
                <a:gd name="connsiteY3" fmla="*/ 1 h 806430"/>
                <a:gd name="connsiteX4" fmla="*/ 690594 w 701798"/>
                <a:gd name="connsiteY4" fmla="*/ 98752 h 806430"/>
                <a:gd name="connsiteX5" fmla="*/ 701798 w 701798"/>
                <a:gd name="connsiteY5" fmla="*/ 774566 h 806430"/>
                <a:gd name="connsiteX0" fmla="*/ 409443 w 701798"/>
                <a:gd name="connsiteY0" fmla="*/ 707678 h 707678"/>
                <a:gd name="connsiteX1" fmla="*/ 437366 w 701798"/>
                <a:gd name="connsiteY1" fmla="*/ 177650 h 707678"/>
                <a:gd name="connsiteX2" fmla="*/ 0 w 701798"/>
                <a:gd name="connsiteY2" fmla="*/ 243206 h 707678"/>
                <a:gd name="connsiteX3" fmla="*/ 690594 w 701798"/>
                <a:gd name="connsiteY3" fmla="*/ 0 h 707678"/>
                <a:gd name="connsiteX4" fmla="*/ 701798 w 701798"/>
                <a:gd name="connsiteY4" fmla="*/ 675814 h 707678"/>
                <a:gd name="connsiteX0" fmla="*/ 0 w 292355"/>
                <a:gd name="connsiteY0" fmla="*/ 707678 h 707678"/>
                <a:gd name="connsiteX1" fmla="*/ 27923 w 292355"/>
                <a:gd name="connsiteY1" fmla="*/ 177650 h 707678"/>
                <a:gd name="connsiteX2" fmla="*/ 281151 w 292355"/>
                <a:gd name="connsiteY2" fmla="*/ 0 h 707678"/>
                <a:gd name="connsiteX3" fmla="*/ 292355 w 292355"/>
                <a:gd name="connsiteY3" fmla="*/ 675814 h 707678"/>
                <a:gd name="connsiteX0" fmla="*/ 0 w 295695"/>
                <a:gd name="connsiteY0" fmla="*/ 551311 h 551311"/>
                <a:gd name="connsiteX1" fmla="*/ 27923 w 295695"/>
                <a:gd name="connsiteY1" fmla="*/ 21283 h 551311"/>
                <a:gd name="connsiteX2" fmla="*/ 293994 w 295695"/>
                <a:gd name="connsiteY2" fmla="*/ 0 h 551311"/>
                <a:gd name="connsiteX3" fmla="*/ 292355 w 295695"/>
                <a:gd name="connsiteY3" fmla="*/ 519447 h 551311"/>
                <a:gd name="connsiteX0" fmla="*/ 0 w 327394"/>
                <a:gd name="connsiteY0" fmla="*/ 551311 h 551311"/>
                <a:gd name="connsiteX1" fmla="*/ 27923 w 327394"/>
                <a:gd name="connsiteY1" fmla="*/ 21283 h 551311"/>
                <a:gd name="connsiteX2" fmla="*/ 293994 w 327394"/>
                <a:gd name="connsiteY2" fmla="*/ 0 h 551311"/>
                <a:gd name="connsiteX3" fmla="*/ 327394 w 327394"/>
                <a:gd name="connsiteY3" fmla="*/ 528217 h 551311"/>
                <a:gd name="connsiteX0" fmla="*/ 0 w 331188"/>
                <a:gd name="connsiteY0" fmla="*/ 530028 h 530028"/>
                <a:gd name="connsiteX1" fmla="*/ 27923 w 331188"/>
                <a:gd name="connsiteY1" fmla="*/ 0 h 530028"/>
                <a:gd name="connsiteX2" fmla="*/ 329518 w 331188"/>
                <a:gd name="connsiteY2" fmla="*/ 16415 h 530028"/>
                <a:gd name="connsiteX3" fmla="*/ 327394 w 331188"/>
                <a:gd name="connsiteY3" fmla="*/ 506934 h 53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1188" h="530028">
                  <a:moveTo>
                    <a:pt x="0" y="530028"/>
                  </a:moveTo>
                  <a:lnTo>
                    <a:pt x="27923" y="0"/>
                  </a:lnTo>
                  <a:lnTo>
                    <a:pt x="329518" y="16415"/>
                  </a:lnTo>
                  <a:cubicBezTo>
                    <a:pt x="337294" y="53621"/>
                    <a:pt x="314674" y="265476"/>
                    <a:pt x="327394" y="50693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079981A-38B9-425D-94E1-F0FBD4842C82}"/>
                </a:ext>
              </a:extLst>
            </p:cNvPr>
            <p:cNvGrpSpPr/>
            <p:nvPr/>
          </p:nvGrpSpPr>
          <p:grpSpPr>
            <a:xfrm flipH="1">
              <a:off x="8213191" y="4035045"/>
              <a:ext cx="774977" cy="1435694"/>
              <a:chOff x="8085652" y="4035045"/>
              <a:chExt cx="774977" cy="1435694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23352E7F-6502-4C08-80D8-E893128E146D}"/>
                  </a:ext>
                </a:extLst>
              </p:cNvPr>
              <p:cNvGrpSpPr/>
              <p:nvPr/>
            </p:nvGrpSpPr>
            <p:grpSpPr>
              <a:xfrm>
                <a:off x="8085652" y="4035045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98742A96-487A-44DD-B634-BF64DF5C3BEA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A6786C3E-FC75-4D41-B593-7E49F0F068B5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697A34C0-D500-415C-A5F2-43163C4D25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27E9047B-33B3-4D2A-9372-4585848E9AC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D9106733-4CEB-4512-A937-51B548B662A3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四角形: 角を丸くする 18">
                  <a:extLst>
                    <a:ext uri="{FF2B5EF4-FFF2-40B4-BE49-F238E27FC236}">
                      <a16:creationId xmlns:a16="http://schemas.microsoft.com/office/drawing/2014/main" id="{246CB6A5-7142-4D80-AD46-D7011D060227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C9E0AFE-3D82-4E16-8167-E6004A88739F}"/>
                  </a:ext>
                </a:extLst>
              </p:cNvPr>
              <p:cNvSpPr/>
              <p:nvPr/>
            </p:nvSpPr>
            <p:spPr>
              <a:xfrm rot="18000000" flipH="1">
                <a:off x="8324488" y="5101254"/>
                <a:ext cx="317910" cy="421060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09443 w 701798"/>
                  <a:gd name="connsiteY0" fmla="*/ 806430 h 806430"/>
                  <a:gd name="connsiteX1" fmla="*/ 437366 w 701798"/>
                  <a:gd name="connsiteY1" fmla="*/ 276402 h 806430"/>
                  <a:gd name="connsiteX2" fmla="*/ 0 w 701798"/>
                  <a:gd name="connsiteY2" fmla="*/ 341958 h 806430"/>
                  <a:gd name="connsiteX3" fmla="*/ 549849 w 701798"/>
                  <a:gd name="connsiteY3" fmla="*/ 1 h 806430"/>
                  <a:gd name="connsiteX4" fmla="*/ 690594 w 701798"/>
                  <a:gd name="connsiteY4" fmla="*/ 98752 h 806430"/>
                  <a:gd name="connsiteX5" fmla="*/ 701798 w 701798"/>
                  <a:gd name="connsiteY5" fmla="*/ 774566 h 806430"/>
                  <a:gd name="connsiteX0" fmla="*/ 409443 w 701798"/>
                  <a:gd name="connsiteY0" fmla="*/ 707678 h 707678"/>
                  <a:gd name="connsiteX1" fmla="*/ 437366 w 701798"/>
                  <a:gd name="connsiteY1" fmla="*/ 177650 h 707678"/>
                  <a:gd name="connsiteX2" fmla="*/ 0 w 701798"/>
                  <a:gd name="connsiteY2" fmla="*/ 243206 h 707678"/>
                  <a:gd name="connsiteX3" fmla="*/ 690594 w 701798"/>
                  <a:gd name="connsiteY3" fmla="*/ 0 h 707678"/>
                  <a:gd name="connsiteX4" fmla="*/ 701798 w 701798"/>
                  <a:gd name="connsiteY4" fmla="*/ 675814 h 707678"/>
                  <a:gd name="connsiteX0" fmla="*/ 0 w 292355"/>
                  <a:gd name="connsiteY0" fmla="*/ 707678 h 707678"/>
                  <a:gd name="connsiteX1" fmla="*/ 27923 w 292355"/>
                  <a:gd name="connsiteY1" fmla="*/ 177650 h 707678"/>
                  <a:gd name="connsiteX2" fmla="*/ 281151 w 292355"/>
                  <a:gd name="connsiteY2" fmla="*/ 0 h 707678"/>
                  <a:gd name="connsiteX3" fmla="*/ 292355 w 292355"/>
                  <a:gd name="connsiteY3" fmla="*/ 675814 h 707678"/>
                  <a:gd name="connsiteX0" fmla="*/ 0 w 295695"/>
                  <a:gd name="connsiteY0" fmla="*/ 551311 h 551311"/>
                  <a:gd name="connsiteX1" fmla="*/ 27923 w 295695"/>
                  <a:gd name="connsiteY1" fmla="*/ 21283 h 551311"/>
                  <a:gd name="connsiteX2" fmla="*/ 293994 w 295695"/>
                  <a:gd name="connsiteY2" fmla="*/ 0 h 551311"/>
                  <a:gd name="connsiteX3" fmla="*/ 292355 w 295695"/>
                  <a:gd name="connsiteY3" fmla="*/ 519447 h 551311"/>
                  <a:gd name="connsiteX0" fmla="*/ 0 w 327394"/>
                  <a:gd name="connsiteY0" fmla="*/ 551311 h 551311"/>
                  <a:gd name="connsiteX1" fmla="*/ 27923 w 327394"/>
                  <a:gd name="connsiteY1" fmla="*/ 21283 h 551311"/>
                  <a:gd name="connsiteX2" fmla="*/ 293994 w 327394"/>
                  <a:gd name="connsiteY2" fmla="*/ 0 h 551311"/>
                  <a:gd name="connsiteX3" fmla="*/ 327394 w 327394"/>
                  <a:gd name="connsiteY3" fmla="*/ 528217 h 551311"/>
                  <a:gd name="connsiteX0" fmla="*/ 0 w 331188"/>
                  <a:gd name="connsiteY0" fmla="*/ 530028 h 530028"/>
                  <a:gd name="connsiteX1" fmla="*/ 27923 w 331188"/>
                  <a:gd name="connsiteY1" fmla="*/ 0 h 530028"/>
                  <a:gd name="connsiteX2" fmla="*/ 329518 w 331188"/>
                  <a:gd name="connsiteY2" fmla="*/ 16415 h 530028"/>
                  <a:gd name="connsiteX3" fmla="*/ 327394 w 331188"/>
                  <a:gd name="connsiteY3" fmla="*/ 506934 h 53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1188" h="530028">
                    <a:moveTo>
                      <a:pt x="0" y="530028"/>
                    </a:moveTo>
                    <a:lnTo>
                      <a:pt x="27923" y="0"/>
                    </a:lnTo>
                    <a:lnTo>
                      <a:pt x="329518" y="16415"/>
                    </a:lnTo>
                    <a:cubicBezTo>
                      <a:pt x="337294" y="53621"/>
                      <a:pt x="314674" y="265476"/>
                      <a:pt x="327394" y="50693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C226B75-A752-4FC0-A835-24B1A65EF75C}"/>
              </a:ext>
            </a:extLst>
          </p:cNvPr>
          <p:cNvGrpSpPr/>
          <p:nvPr/>
        </p:nvGrpSpPr>
        <p:grpSpPr>
          <a:xfrm>
            <a:off x="3907704" y="3835565"/>
            <a:ext cx="2044990" cy="2615355"/>
            <a:chOff x="3907704" y="3835565"/>
            <a:chExt cx="2044990" cy="2615355"/>
          </a:xfrm>
        </p:grpSpPr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40DD254C-FF3F-41DE-834A-6F1A8CAAE597}"/>
                </a:ext>
              </a:extLst>
            </p:cNvPr>
            <p:cNvGrpSpPr/>
            <p:nvPr/>
          </p:nvGrpSpPr>
          <p:grpSpPr>
            <a:xfrm>
              <a:off x="5178595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60A8C66-002F-4A4D-8F9A-3864ACD6ED1B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6F06591D-F00B-4986-9850-37FD4C62A48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69F60101-1454-414B-B070-D9842FA1470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E3502AB-663A-4308-A8AD-03108F1B9A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EF110A6-888B-4C93-96B3-82860109C7F5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5BE35A3-2297-42C4-AA9B-C93C834F88AC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38122C3-0CD4-43B6-91BE-67A8649B31B9}"/>
                </a:ext>
              </a:extLst>
            </p:cNvPr>
            <p:cNvGrpSpPr/>
            <p:nvPr/>
          </p:nvGrpSpPr>
          <p:grpSpPr>
            <a:xfrm flipH="1">
              <a:off x="3907704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166C3A45-4C57-43D4-81D3-301AFDBBFC1F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FFECE9B8-B388-49E6-B8B3-47702F3B127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B8B00EF2-9D67-450C-ACD8-E6AC2B7E110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8B4A655-9099-4A05-842D-60DEA2586EE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AF597FA-2707-49FE-B8CA-8F1B99EFCD94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FF95E004-99DB-478D-A3AE-C043A8E97317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四角形: 角を丸くする 18">
              <a:extLst>
                <a:ext uri="{FF2B5EF4-FFF2-40B4-BE49-F238E27FC236}">
                  <a16:creationId xmlns:a16="http://schemas.microsoft.com/office/drawing/2014/main" id="{CF681649-8CE9-43A3-870B-E097F5552CF2}"/>
                </a:ext>
              </a:extLst>
            </p:cNvPr>
            <p:cNvSpPr/>
            <p:nvPr/>
          </p:nvSpPr>
          <p:spPr>
            <a:xfrm rot="19672085">
              <a:off x="4477207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6" name="四角形: 角を丸くする 18">
              <a:extLst>
                <a:ext uri="{FF2B5EF4-FFF2-40B4-BE49-F238E27FC236}">
                  <a16:creationId xmlns:a16="http://schemas.microsoft.com/office/drawing/2014/main" id="{8EB47D8B-5374-4889-A325-BECD8AD945DF}"/>
                </a:ext>
              </a:extLst>
            </p:cNvPr>
            <p:cNvSpPr/>
            <p:nvPr/>
          </p:nvSpPr>
          <p:spPr>
            <a:xfrm rot="1927915" flipH="1">
              <a:off x="5177378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711E56E-39A7-4571-8BD4-C60E74A7C4AC}"/>
              </a:ext>
            </a:extLst>
          </p:cNvPr>
          <p:cNvGrpSpPr/>
          <p:nvPr/>
        </p:nvGrpSpPr>
        <p:grpSpPr>
          <a:xfrm>
            <a:off x="988932" y="3791943"/>
            <a:ext cx="2039343" cy="2658977"/>
            <a:chOff x="988932" y="3791943"/>
            <a:chExt cx="2039343" cy="2658977"/>
          </a:xfrm>
        </p:grpSpPr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ABBBC86-A6CE-4D45-8F57-72834DA5AE52}"/>
                </a:ext>
              </a:extLst>
            </p:cNvPr>
            <p:cNvGrpSpPr/>
            <p:nvPr/>
          </p:nvGrpSpPr>
          <p:grpSpPr>
            <a:xfrm>
              <a:off x="2254176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7DE14FD4-FA14-40BF-9C1A-CA92695C61D8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133C4A46-94F5-4926-BD49-2518D15EE77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334F6A2-6833-4A08-8D64-28ECCAF93D1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3A015B4-D4EB-40F9-A478-E9A58065D6A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94ABC31-4084-4FD6-B4A3-9D609F597D96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C06B1CB-BA1E-43C5-BDEC-9F0DDE9D057B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EDAB963-E86C-46BA-B3FF-4E18EE1A1CC3}"/>
                </a:ext>
              </a:extLst>
            </p:cNvPr>
            <p:cNvGrpSpPr/>
            <p:nvPr/>
          </p:nvGrpSpPr>
          <p:grpSpPr>
            <a:xfrm flipH="1">
              <a:off x="988932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87A9BDD-1F2C-456D-9EBB-4837FB2B9423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58196413-3B65-4E1B-A848-D97D6B9AF25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0436EFA-8831-42C5-84ED-D82D70C564C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8DE02BF-E084-400B-9B6F-DB8968CE5AC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816D9CE-07C8-4028-A0AF-B23EF46AB3E1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FACDC23-4231-4588-8689-F5536AB067BF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7" name="四角形: 角を丸くする 18">
              <a:extLst>
                <a:ext uri="{FF2B5EF4-FFF2-40B4-BE49-F238E27FC236}">
                  <a16:creationId xmlns:a16="http://schemas.microsoft.com/office/drawing/2014/main" id="{689D1342-F2B5-4E4A-8DB5-1F0B1DB2C2E8}"/>
                </a:ext>
              </a:extLst>
            </p:cNvPr>
            <p:cNvSpPr/>
            <p:nvPr/>
          </p:nvSpPr>
          <p:spPr>
            <a:xfrm rot="19672085">
              <a:off x="1569435" y="4323060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四角形: 角を丸くする 18">
              <a:extLst>
                <a:ext uri="{FF2B5EF4-FFF2-40B4-BE49-F238E27FC236}">
                  <a16:creationId xmlns:a16="http://schemas.microsoft.com/office/drawing/2014/main" id="{CED2C691-B972-404F-95B3-D4F7D7CF99F6}"/>
                </a:ext>
              </a:extLst>
            </p:cNvPr>
            <p:cNvSpPr/>
            <p:nvPr/>
          </p:nvSpPr>
          <p:spPr>
            <a:xfrm rot="1927915" flipH="1">
              <a:off x="2244998" y="43191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76244A-00BD-45C5-8C43-8EFB88E76E2C}"/>
              </a:ext>
            </a:extLst>
          </p:cNvPr>
          <p:cNvGrpSpPr/>
          <p:nvPr/>
        </p:nvGrpSpPr>
        <p:grpSpPr>
          <a:xfrm>
            <a:off x="939728" y="830769"/>
            <a:ext cx="2178179" cy="2705364"/>
            <a:chOff x="939728" y="830769"/>
            <a:chExt cx="2178179" cy="2705364"/>
          </a:xfrm>
        </p:grpSpPr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413E553-21CE-4382-A6C5-083501BF424F}"/>
                </a:ext>
              </a:extLst>
            </p:cNvPr>
            <p:cNvSpPr/>
            <p:nvPr/>
          </p:nvSpPr>
          <p:spPr>
            <a:xfrm rot="900000" flipH="1">
              <a:off x="1432357" y="869438"/>
              <a:ext cx="708841" cy="91581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1B63D8C-F862-4BE6-9CDC-7061A4341A5F}"/>
                </a:ext>
              </a:extLst>
            </p:cNvPr>
            <p:cNvSpPr/>
            <p:nvPr/>
          </p:nvSpPr>
          <p:spPr>
            <a:xfrm flipH="1">
              <a:off x="1589664" y="830769"/>
              <a:ext cx="1053924" cy="10537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BFC49629-F379-4B52-9CCC-5B98D8942454}"/>
                </a:ext>
              </a:extLst>
            </p:cNvPr>
            <p:cNvSpPr/>
            <p:nvPr/>
          </p:nvSpPr>
          <p:spPr>
            <a:xfrm rot="10800000">
              <a:off x="1469864" y="1577974"/>
              <a:ext cx="1120936" cy="371975"/>
            </a:xfrm>
            <a:prstGeom prst="trapezoid">
              <a:avLst>
                <a:gd name="adj" fmla="val 4455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4AA41C4-98B4-4910-9CD5-AFB9D5A4B037}"/>
                </a:ext>
              </a:extLst>
            </p:cNvPr>
            <p:cNvGrpSpPr/>
            <p:nvPr/>
          </p:nvGrpSpPr>
          <p:grpSpPr>
            <a:xfrm>
              <a:off x="2303347" y="860263"/>
              <a:ext cx="814560" cy="1577507"/>
              <a:chOff x="2303347" y="860263"/>
              <a:chExt cx="814560" cy="1577507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06545BFE-0652-4F38-BA8C-833CE5EB8915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B9B6520-F1F1-49AF-85B0-E0B67D780B6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4855332E-DB5C-4DD0-857B-D8F13EEB0FF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1DCC46DF-347D-40E0-B1A5-A50962A9CC5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5A5E6EB-0625-483A-A36F-6085D77526E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8084161-DA0A-4129-B27F-3350D72E42ED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8EF9ED3B-EDB5-4778-B67D-69D0D84D26AC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9EC4096-5525-495D-AAF0-F6A9DA7E7284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A6DD43F4-F4FA-405C-9D29-8E67FE14D535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F9E77E98-781C-4CDD-BF87-69B906A1A750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9C0AC90-A79B-460E-8563-4BAF9CF3541C}"/>
                </a:ext>
              </a:extLst>
            </p:cNvPr>
            <p:cNvGrpSpPr/>
            <p:nvPr/>
          </p:nvGrpSpPr>
          <p:grpSpPr>
            <a:xfrm flipH="1">
              <a:off x="939728" y="860263"/>
              <a:ext cx="814560" cy="1577507"/>
              <a:chOff x="2303347" y="860263"/>
              <a:chExt cx="814560" cy="1577507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8324595-EEEE-4EFB-8ECD-95DFC0519363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56A31B3-2192-49DF-8CE3-8D24F95C4FD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75DD78A-969F-482D-949B-5676B9147DF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FBEB02C5-A189-449D-8CE9-D36508CFFC9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6143B39-DC15-4CDC-B214-A267E8AF8A0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FCEB58A-0E63-4302-88E6-BAE57D222C77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346F9BED-6316-472D-A471-FE4A56ABFEC6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F914D09-52CB-4549-A541-7B3C4CA4FDF2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FA0D43AC-ADA9-4CDF-9D06-28D3313FC3F0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431FCF4-2C78-4FFB-A737-BEDC5C14238E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7" name="四角形: 角を丸くする 18">
              <a:extLst>
                <a:ext uri="{FF2B5EF4-FFF2-40B4-BE49-F238E27FC236}">
                  <a16:creationId xmlns:a16="http://schemas.microsoft.com/office/drawing/2014/main" id="{A395F92A-C9C2-4292-B6CC-1928EF10E876}"/>
                </a:ext>
              </a:extLst>
            </p:cNvPr>
            <p:cNvSpPr/>
            <p:nvPr/>
          </p:nvSpPr>
          <p:spPr>
            <a:xfrm rot="19672085">
              <a:off x="1626050" y="1211898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四角形: 角を丸くする 18">
              <a:extLst>
                <a:ext uri="{FF2B5EF4-FFF2-40B4-BE49-F238E27FC236}">
                  <a16:creationId xmlns:a16="http://schemas.microsoft.com/office/drawing/2014/main" id="{17181B3E-4C80-495B-9006-ACC39810BACA}"/>
                </a:ext>
              </a:extLst>
            </p:cNvPr>
            <p:cNvSpPr/>
            <p:nvPr/>
          </p:nvSpPr>
          <p:spPr>
            <a:xfrm rot="1927915" flipH="1">
              <a:off x="2235398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96A900A-5955-4FC2-9E85-84E12BEFC022}"/>
              </a:ext>
            </a:extLst>
          </p:cNvPr>
          <p:cNvGrpSpPr/>
          <p:nvPr/>
        </p:nvGrpSpPr>
        <p:grpSpPr>
          <a:xfrm>
            <a:off x="3949543" y="772799"/>
            <a:ext cx="2161587" cy="2763334"/>
            <a:chOff x="3949543" y="772799"/>
            <a:chExt cx="2161587" cy="2763334"/>
          </a:xfrm>
        </p:grpSpPr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891DEE1-1728-40BD-9E9B-024184E04785}"/>
                </a:ext>
              </a:extLst>
            </p:cNvPr>
            <p:cNvGrpSpPr/>
            <p:nvPr/>
          </p:nvGrpSpPr>
          <p:grpSpPr>
            <a:xfrm>
              <a:off x="5296570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486D609-E8F5-466C-9FE8-804811E839E2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FC30183-A607-4830-8517-B6E1AE19216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19F69ADF-E2A5-43E5-9D7F-0036B31BDF2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88A57B70-23AB-48D3-9219-43085C855A4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94E6C949-1452-41A9-AE5B-1B1EF0CEB95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E981139-F6EC-45D9-8495-CE2EDD8A1B06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DA9FCDD-A7D0-4903-84AF-BECD5E3825A2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37A7DF3-BCA3-4290-BF7D-8AE88ABCBB4F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4B7D577-5368-465B-BBBC-1E2440227966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2CF7F1-633F-484A-AD7F-D23D686AFC34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4B74BFD6-6753-49CE-9EAF-7F9E97015EEB}"/>
                </a:ext>
              </a:extLst>
            </p:cNvPr>
            <p:cNvGrpSpPr/>
            <p:nvPr/>
          </p:nvGrpSpPr>
          <p:grpSpPr>
            <a:xfrm flipH="1">
              <a:off x="3949543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2F6AA8C-3C56-45BE-9D5F-C04F1F8DC585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D71628FC-6086-4AAA-9E9E-A8D74FE638B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E32A3625-BB95-4A74-B960-3140078E8AD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A0D6417F-9EE6-4D11-AA66-95E0DC883C8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A4C5804F-B296-4B38-9458-2CD3F068187B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70F5EC16-EAA3-4870-84FE-492BAECDFAC7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EE449555-0813-4795-8296-7AED395B07C6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B4D075E5-EA8B-4B06-9411-898C70B3309B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3832671-5844-4A49-9551-CAA25D6239DA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67B5C71-E096-4FBC-9A29-327F9E8D7961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9" name="四角形: 角を丸くする 18">
              <a:extLst>
                <a:ext uri="{FF2B5EF4-FFF2-40B4-BE49-F238E27FC236}">
                  <a16:creationId xmlns:a16="http://schemas.microsoft.com/office/drawing/2014/main" id="{10FEBDCC-90D4-4436-962D-D65F39F986FD}"/>
                </a:ext>
              </a:extLst>
            </p:cNvPr>
            <p:cNvSpPr/>
            <p:nvPr/>
          </p:nvSpPr>
          <p:spPr>
            <a:xfrm rot="19672085">
              <a:off x="4612943" y="120943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四角形: 角を丸くする 18">
              <a:extLst>
                <a:ext uri="{FF2B5EF4-FFF2-40B4-BE49-F238E27FC236}">
                  <a16:creationId xmlns:a16="http://schemas.microsoft.com/office/drawing/2014/main" id="{C70E3B6D-E4A4-4952-84FA-6A9F6FB670FC}"/>
                </a:ext>
              </a:extLst>
            </p:cNvPr>
            <p:cNvSpPr/>
            <p:nvPr/>
          </p:nvSpPr>
          <p:spPr>
            <a:xfrm rot="1927915" flipH="1">
              <a:off x="5241620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D158175-7D80-4F12-A1FA-763DAB512609}"/>
              </a:ext>
            </a:extLst>
          </p:cNvPr>
          <p:cNvGrpSpPr/>
          <p:nvPr/>
        </p:nvGrpSpPr>
        <p:grpSpPr>
          <a:xfrm>
            <a:off x="6600244" y="740918"/>
            <a:ext cx="2383860" cy="2795214"/>
            <a:chOff x="6600244" y="740918"/>
            <a:chExt cx="2383860" cy="2795214"/>
          </a:xfrm>
        </p:grpSpPr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46C4F75-B7D2-4C27-B725-8C74F90BCE48}"/>
                </a:ext>
              </a:extLst>
            </p:cNvPr>
            <p:cNvGrpSpPr/>
            <p:nvPr/>
          </p:nvGrpSpPr>
          <p:grpSpPr>
            <a:xfrm>
              <a:off x="8119723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62744FA-5F60-4FAA-8E6A-F3F7A254E1B7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8AF5E9D-986E-4E0A-9529-A624C805482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A92FE10-A5BE-4224-B8A6-41AD6DE3713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B575F79-E793-4F35-BBB6-F68B57CEBAB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16BA02A-77AE-48D7-8CF4-41C022528C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B554989-C3ED-4847-AB34-9DF7F4098525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E518FF6F-8706-4092-9952-AAC321E68F0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60120E3-0A35-4CE6-A5E5-96E2EAA0B599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4381B28-B73C-4683-8259-1E71676B3D93}"/>
                </a:ext>
              </a:extLst>
            </p:cNvPr>
            <p:cNvGrpSpPr/>
            <p:nvPr/>
          </p:nvGrpSpPr>
          <p:grpSpPr>
            <a:xfrm flipH="1">
              <a:off x="6600244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2AD0CC9-7C34-4EBE-A152-99D4268D4159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999578A-B06B-474C-A407-7DB67ECF6E7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701C426D-E10F-418B-9DC0-820695D8CEE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BAD0325F-88DA-4D98-B07D-7F5B03985C3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0660086-6195-428F-979E-68AF1DFF1DB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4501E870-9CAC-4FD1-90C1-57B58B15139F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609FB4D9-61BD-4D38-8CC1-E6D62697A32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41DCBB7-BD43-42DD-9F62-5225FB6E53D5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2" name="四角形: 角を丸くする 18">
              <a:extLst>
                <a:ext uri="{FF2B5EF4-FFF2-40B4-BE49-F238E27FC236}">
                  <a16:creationId xmlns:a16="http://schemas.microsoft.com/office/drawing/2014/main" id="{1040FA2D-401A-45A3-9ABB-E1AABECE968B}"/>
                </a:ext>
              </a:extLst>
            </p:cNvPr>
            <p:cNvSpPr/>
            <p:nvPr/>
          </p:nvSpPr>
          <p:spPr>
            <a:xfrm rot="19672085">
              <a:off x="7350416" y="1145857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四角形: 角を丸くする 18">
              <a:extLst>
                <a:ext uri="{FF2B5EF4-FFF2-40B4-BE49-F238E27FC236}">
                  <a16:creationId xmlns:a16="http://schemas.microsoft.com/office/drawing/2014/main" id="{C93C4FDF-7875-4655-865F-C2599574AF30}"/>
                </a:ext>
              </a:extLst>
            </p:cNvPr>
            <p:cNvSpPr/>
            <p:nvPr/>
          </p:nvSpPr>
          <p:spPr>
            <a:xfrm rot="1927915" flipH="1">
              <a:off x="8029866" y="1145856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EE1B634-8CC4-4079-B9D4-E42AF97F21F1}"/>
              </a:ext>
            </a:extLst>
          </p:cNvPr>
          <p:cNvGrpSpPr/>
          <p:nvPr/>
        </p:nvGrpSpPr>
        <p:grpSpPr>
          <a:xfrm>
            <a:off x="1615436" y="1007860"/>
            <a:ext cx="842284" cy="1090645"/>
            <a:chOff x="1566452" y="1049625"/>
            <a:chExt cx="842284" cy="1090645"/>
          </a:xfrm>
        </p:grpSpPr>
        <p:sp>
          <p:nvSpPr>
            <p:cNvPr id="236" name="楕円 22">
              <a:extLst>
                <a:ext uri="{FF2B5EF4-FFF2-40B4-BE49-F238E27FC236}">
                  <a16:creationId xmlns:a16="http://schemas.microsoft.com/office/drawing/2014/main" id="{8BAD62B5-CC4F-4F96-B2FF-EDEEEB25720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2">
              <a:extLst>
                <a:ext uri="{FF2B5EF4-FFF2-40B4-BE49-F238E27FC236}">
                  <a16:creationId xmlns:a16="http://schemas.microsoft.com/office/drawing/2014/main" id="{A32AFAAD-6CB7-4879-94F0-407595BEF255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2">
              <a:extLst>
                <a:ext uri="{FF2B5EF4-FFF2-40B4-BE49-F238E27FC236}">
                  <a16:creationId xmlns:a16="http://schemas.microsoft.com/office/drawing/2014/main" id="{0AF41049-E562-48AC-9617-37BF51B4EE21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2">
              <a:extLst>
                <a:ext uri="{FF2B5EF4-FFF2-40B4-BE49-F238E27FC236}">
                  <a16:creationId xmlns:a16="http://schemas.microsoft.com/office/drawing/2014/main" id="{AEBE2374-0912-47EF-9866-971D6862DB04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2">
              <a:extLst>
                <a:ext uri="{FF2B5EF4-FFF2-40B4-BE49-F238E27FC236}">
                  <a16:creationId xmlns:a16="http://schemas.microsoft.com/office/drawing/2014/main" id="{AC521B3D-4173-4E52-970E-01726B002CCA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7DF23D7F-BEEA-4669-A386-869C2762DB82}"/>
              </a:ext>
            </a:extLst>
          </p:cNvPr>
          <p:cNvGrpSpPr/>
          <p:nvPr/>
        </p:nvGrpSpPr>
        <p:grpSpPr>
          <a:xfrm>
            <a:off x="4669786" y="1007860"/>
            <a:ext cx="842284" cy="1090645"/>
            <a:chOff x="1566452" y="1049625"/>
            <a:chExt cx="842284" cy="1090645"/>
          </a:xfrm>
        </p:grpSpPr>
        <p:sp>
          <p:nvSpPr>
            <p:cNvPr id="242" name="楕円 22">
              <a:extLst>
                <a:ext uri="{FF2B5EF4-FFF2-40B4-BE49-F238E27FC236}">
                  <a16:creationId xmlns:a16="http://schemas.microsoft.com/office/drawing/2014/main" id="{96ADCD28-9162-4581-8BF0-10F75007FCEF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2">
              <a:extLst>
                <a:ext uri="{FF2B5EF4-FFF2-40B4-BE49-F238E27FC236}">
                  <a16:creationId xmlns:a16="http://schemas.microsoft.com/office/drawing/2014/main" id="{5EF28118-9ADF-437B-829F-6080028812F6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楕円 22">
              <a:extLst>
                <a:ext uri="{FF2B5EF4-FFF2-40B4-BE49-F238E27FC236}">
                  <a16:creationId xmlns:a16="http://schemas.microsoft.com/office/drawing/2014/main" id="{2091CA12-FF81-40C2-9114-73FE3BB33A66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2">
              <a:extLst>
                <a:ext uri="{FF2B5EF4-FFF2-40B4-BE49-F238E27FC236}">
                  <a16:creationId xmlns:a16="http://schemas.microsoft.com/office/drawing/2014/main" id="{4F82409C-4672-40A5-A75D-CDB85B768D4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2">
              <a:extLst>
                <a:ext uri="{FF2B5EF4-FFF2-40B4-BE49-F238E27FC236}">
                  <a16:creationId xmlns:a16="http://schemas.microsoft.com/office/drawing/2014/main" id="{810DEE87-3F95-44B3-9ED9-5DF04B497E61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1CB86C60-9117-4F74-B108-A476996242C8}"/>
              </a:ext>
            </a:extLst>
          </p:cNvPr>
          <p:cNvGrpSpPr/>
          <p:nvPr/>
        </p:nvGrpSpPr>
        <p:grpSpPr>
          <a:xfrm>
            <a:off x="7533636" y="1007860"/>
            <a:ext cx="842284" cy="1090645"/>
            <a:chOff x="1566452" y="1049625"/>
            <a:chExt cx="842284" cy="1090645"/>
          </a:xfrm>
        </p:grpSpPr>
        <p:sp>
          <p:nvSpPr>
            <p:cNvPr id="250" name="楕円 22">
              <a:extLst>
                <a:ext uri="{FF2B5EF4-FFF2-40B4-BE49-F238E27FC236}">
                  <a16:creationId xmlns:a16="http://schemas.microsoft.com/office/drawing/2014/main" id="{145338BB-9FA7-487F-9D22-0BFEFB3925F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2">
              <a:extLst>
                <a:ext uri="{FF2B5EF4-FFF2-40B4-BE49-F238E27FC236}">
                  <a16:creationId xmlns:a16="http://schemas.microsoft.com/office/drawing/2014/main" id="{921EDB26-CE4C-4652-9CBE-CA3E72C1AD90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2">
              <a:extLst>
                <a:ext uri="{FF2B5EF4-FFF2-40B4-BE49-F238E27FC236}">
                  <a16:creationId xmlns:a16="http://schemas.microsoft.com/office/drawing/2014/main" id="{8BF3F24F-753E-4FBA-A11F-796A52DB67AA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2">
              <a:extLst>
                <a:ext uri="{FF2B5EF4-FFF2-40B4-BE49-F238E27FC236}">
                  <a16:creationId xmlns:a16="http://schemas.microsoft.com/office/drawing/2014/main" id="{25E6D8FF-35B1-45C0-8669-5B15C888BAA3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2">
              <a:extLst>
                <a:ext uri="{FF2B5EF4-FFF2-40B4-BE49-F238E27FC236}">
                  <a16:creationId xmlns:a16="http://schemas.microsoft.com/office/drawing/2014/main" id="{972F238C-174F-456A-82CF-6F5A31B7FC28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87F538FF-CEBC-459E-9EDE-B46C90F23BBE}"/>
              </a:ext>
            </a:extLst>
          </p:cNvPr>
          <p:cNvGrpSpPr/>
          <p:nvPr/>
        </p:nvGrpSpPr>
        <p:grpSpPr>
          <a:xfrm>
            <a:off x="1615436" y="3768313"/>
            <a:ext cx="842284" cy="1090645"/>
            <a:chOff x="1566452" y="1049625"/>
            <a:chExt cx="842284" cy="1090645"/>
          </a:xfrm>
        </p:grpSpPr>
        <p:sp>
          <p:nvSpPr>
            <p:cNvPr id="258" name="楕円 22">
              <a:extLst>
                <a:ext uri="{FF2B5EF4-FFF2-40B4-BE49-F238E27FC236}">
                  <a16:creationId xmlns:a16="http://schemas.microsoft.com/office/drawing/2014/main" id="{9F631EC9-C0D1-4159-A6C8-960515B1972B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2">
              <a:extLst>
                <a:ext uri="{FF2B5EF4-FFF2-40B4-BE49-F238E27FC236}">
                  <a16:creationId xmlns:a16="http://schemas.microsoft.com/office/drawing/2014/main" id="{E2BCEADE-CDB8-459A-976A-87F3DFAE5BCA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2">
              <a:extLst>
                <a:ext uri="{FF2B5EF4-FFF2-40B4-BE49-F238E27FC236}">
                  <a16:creationId xmlns:a16="http://schemas.microsoft.com/office/drawing/2014/main" id="{17BE112D-7E71-4CEB-9C14-D367FB9BFA08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2">
              <a:extLst>
                <a:ext uri="{FF2B5EF4-FFF2-40B4-BE49-F238E27FC236}">
                  <a16:creationId xmlns:a16="http://schemas.microsoft.com/office/drawing/2014/main" id="{7FF0FE96-C11D-4F51-9E48-19DA412C7D7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2">
              <a:extLst>
                <a:ext uri="{FF2B5EF4-FFF2-40B4-BE49-F238E27FC236}">
                  <a16:creationId xmlns:a16="http://schemas.microsoft.com/office/drawing/2014/main" id="{704DBA0D-6441-4E8F-8C85-A988A61138C0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813EEEE6-E939-452A-A6E9-749FE2D4872A}"/>
              </a:ext>
            </a:extLst>
          </p:cNvPr>
          <p:cNvGrpSpPr/>
          <p:nvPr/>
        </p:nvGrpSpPr>
        <p:grpSpPr>
          <a:xfrm>
            <a:off x="4669786" y="3768313"/>
            <a:ext cx="842284" cy="1090645"/>
            <a:chOff x="1566452" y="1049625"/>
            <a:chExt cx="842284" cy="1090645"/>
          </a:xfrm>
        </p:grpSpPr>
        <p:sp>
          <p:nvSpPr>
            <p:cNvPr id="266" name="楕円 22">
              <a:extLst>
                <a:ext uri="{FF2B5EF4-FFF2-40B4-BE49-F238E27FC236}">
                  <a16:creationId xmlns:a16="http://schemas.microsoft.com/office/drawing/2014/main" id="{29043E6E-5272-4EA0-80DB-3A98EB547C32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2">
              <a:extLst>
                <a:ext uri="{FF2B5EF4-FFF2-40B4-BE49-F238E27FC236}">
                  <a16:creationId xmlns:a16="http://schemas.microsoft.com/office/drawing/2014/main" id="{9D4081EF-1C73-47AF-9948-FBC4E7EE5AA3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2">
              <a:extLst>
                <a:ext uri="{FF2B5EF4-FFF2-40B4-BE49-F238E27FC236}">
                  <a16:creationId xmlns:a16="http://schemas.microsoft.com/office/drawing/2014/main" id="{A405678A-70C5-4D7F-B777-26608C02A5B2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3BEFC342-CA01-4EE2-8DCD-E4C20FC0561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2">
              <a:extLst>
                <a:ext uri="{FF2B5EF4-FFF2-40B4-BE49-F238E27FC236}">
                  <a16:creationId xmlns:a16="http://schemas.microsoft.com/office/drawing/2014/main" id="{4BE5F5D4-F5C5-4AE7-8C8B-93E08247C87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7AE1BB0D-00E6-4093-879B-D9C5BAF05A9F}"/>
              </a:ext>
            </a:extLst>
          </p:cNvPr>
          <p:cNvGrpSpPr/>
          <p:nvPr/>
        </p:nvGrpSpPr>
        <p:grpSpPr>
          <a:xfrm>
            <a:off x="7533636" y="3768313"/>
            <a:ext cx="842284" cy="1090645"/>
            <a:chOff x="1566452" y="1049625"/>
            <a:chExt cx="842284" cy="1090645"/>
          </a:xfrm>
        </p:grpSpPr>
        <p:sp>
          <p:nvSpPr>
            <p:cNvPr id="272" name="楕円 22">
              <a:extLst>
                <a:ext uri="{FF2B5EF4-FFF2-40B4-BE49-F238E27FC236}">
                  <a16:creationId xmlns:a16="http://schemas.microsoft.com/office/drawing/2014/main" id="{5E4020E7-4633-4359-9557-7DF3251660F8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2">
              <a:extLst>
                <a:ext uri="{FF2B5EF4-FFF2-40B4-BE49-F238E27FC236}">
                  <a16:creationId xmlns:a16="http://schemas.microsoft.com/office/drawing/2014/main" id="{74D6AA80-D643-4309-B7AB-5E1273A1582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2">
              <a:extLst>
                <a:ext uri="{FF2B5EF4-FFF2-40B4-BE49-F238E27FC236}">
                  <a16:creationId xmlns:a16="http://schemas.microsoft.com/office/drawing/2014/main" id="{B0596E71-CF3F-42B1-8988-6AEB61F345CE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2">
              <a:extLst>
                <a:ext uri="{FF2B5EF4-FFF2-40B4-BE49-F238E27FC236}">
                  <a16:creationId xmlns:a16="http://schemas.microsoft.com/office/drawing/2014/main" id="{5A4450C7-D714-4841-82C1-C28DF1A9D754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2">
              <a:extLst>
                <a:ext uri="{FF2B5EF4-FFF2-40B4-BE49-F238E27FC236}">
                  <a16:creationId xmlns:a16="http://schemas.microsoft.com/office/drawing/2014/main" id="{BBA5EB7E-01D3-4D80-9913-2D11C3050E91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3932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6606683-3C22-440E-89E1-3F3EDB9F7E4C}"/>
              </a:ext>
            </a:extLst>
          </p:cNvPr>
          <p:cNvGrpSpPr/>
          <p:nvPr/>
        </p:nvGrpSpPr>
        <p:grpSpPr>
          <a:xfrm>
            <a:off x="6931928" y="3837744"/>
            <a:ext cx="1997892" cy="2613176"/>
            <a:chOff x="6990276" y="3837744"/>
            <a:chExt cx="1997892" cy="2613176"/>
          </a:xfrm>
        </p:grpSpPr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139C634-15CC-4F74-A24B-4020EC8AFB41}"/>
                </a:ext>
              </a:extLst>
            </p:cNvPr>
            <p:cNvGrpSpPr/>
            <p:nvPr/>
          </p:nvGrpSpPr>
          <p:grpSpPr>
            <a:xfrm>
              <a:off x="6990276" y="4035045"/>
              <a:ext cx="774977" cy="1369987"/>
              <a:chOff x="6819057" y="4193536"/>
              <a:chExt cx="774977" cy="1369987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BBD4CC2A-D8DB-4E5A-BF02-68A03A3BFC5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DF005B3F-9F71-490F-9A1F-58F591540185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881E5EEA-FAB4-4B97-957F-35B88380612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61609B90-78E1-4B40-83C6-44F5017B28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046E3F0-08C4-4532-ACBE-931700ED9B8C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8" name="四角形: 角を丸くする 18">
                <a:extLst>
                  <a:ext uri="{FF2B5EF4-FFF2-40B4-BE49-F238E27FC236}">
                    <a16:creationId xmlns:a16="http://schemas.microsoft.com/office/drawing/2014/main" id="{CCE9C071-E106-4A5C-92BF-4D40E6E16CD8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50C3F20-1639-4AEB-92FF-E68D5D4B3898}"/>
                </a:ext>
              </a:extLst>
            </p:cNvPr>
            <p:cNvSpPr/>
            <p:nvPr/>
          </p:nvSpPr>
          <p:spPr>
            <a:xfrm rot="18000000" flipH="1">
              <a:off x="7229112" y="5101254"/>
              <a:ext cx="317910" cy="4210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09443 w 701798"/>
                <a:gd name="connsiteY0" fmla="*/ 806430 h 806430"/>
                <a:gd name="connsiteX1" fmla="*/ 437366 w 701798"/>
                <a:gd name="connsiteY1" fmla="*/ 276402 h 806430"/>
                <a:gd name="connsiteX2" fmla="*/ 0 w 701798"/>
                <a:gd name="connsiteY2" fmla="*/ 341958 h 806430"/>
                <a:gd name="connsiteX3" fmla="*/ 549849 w 701798"/>
                <a:gd name="connsiteY3" fmla="*/ 1 h 806430"/>
                <a:gd name="connsiteX4" fmla="*/ 690594 w 701798"/>
                <a:gd name="connsiteY4" fmla="*/ 98752 h 806430"/>
                <a:gd name="connsiteX5" fmla="*/ 701798 w 701798"/>
                <a:gd name="connsiteY5" fmla="*/ 774566 h 806430"/>
                <a:gd name="connsiteX0" fmla="*/ 409443 w 701798"/>
                <a:gd name="connsiteY0" fmla="*/ 707678 h 707678"/>
                <a:gd name="connsiteX1" fmla="*/ 437366 w 701798"/>
                <a:gd name="connsiteY1" fmla="*/ 177650 h 707678"/>
                <a:gd name="connsiteX2" fmla="*/ 0 w 701798"/>
                <a:gd name="connsiteY2" fmla="*/ 243206 h 707678"/>
                <a:gd name="connsiteX3" fmla="*/ 690594 w 701798"/>
                <a:gd name="connsiteY3" fmla="*/ 0 h 707678"/>
                <a:gd name="connsiteX4" fmla="*/ 701798 w 701798"/>
                <a:gd name="connsiteY4" fmla="*/ 675814 h 707678"/>
                <a:gd name="connsiteX0" fmla="*/ 0 w 292355"/>
                <a:gd name="connsiteY0" fmla="*/ 707678 h 707678"/>
                <a:gd name="connsiteX1" fmla="*/ 27923 w 292355"/>
                <a:gd name="connsiteY1" fmla="*/ 177650 h 707678"/>
                <a:gd name="connsiteX2" fmla="*/ 281151 w 292355"/>
                <a:gd name="connsiteY2" fmla="*/ 0 h 707678"/>
                <a:gd name="connsiteX3" fmla="*/ 292355 w 292355"/>
                <a:gd name="connsiteY3" fmla="*/ 675814 h 707678"/>
                <a:gd name="connsiteX0" fmla="*/ 0 w 295695"/>
                <a:gd name="connsiteY0" fmla="*/ 551311 h 551311"/>
                <a:gd name="connsiteX1" fmla="*/ 27923 w 295695"/>
                <a:gd name="connsiteY1" fmla="*/ 21283 h 551311"/>
                <a:gd name="connsiteX2" fmla="*/ 293994 w 295695"/>
                <a:gd name="connsiteY2" fmla="*/ 0 h 551311"/>
                <a:gd name="connsiteX3" fmla="*/ 292355 w 295695"/>
                <a:gd name="connsiteY3" fmla="*/ 519447 h 551311"/>
                <a:gd name="connsiteX0" fmla="*/ 0 w 327394"/>
                <a:gd name="connsiteY0" fmla="*/ 551311 h 551311"/>
                <a:gd name="connsiteX1" fmla="*/ 27923 w 327394"/>
                <a:gd name="connsiteY1" fmla="*/ 21283 h 551311"/>
                <a:gd name="connsiteX2" fmla="*/ 293994 w 327394"/>
                <a:gd name="connsiteY2" fmla="*/ 0 h 551311"/>
                <a:gd name="connsiteX3" fmla="*/ 327394 w 327394"/>
                <a:gd name="connsiteY3" fmla="*/ 528217 h 551311"/>
                <a:gd name="connsiteX0" fmla="*/ 0 w 331188"/>
                <a:gd name="connsiteY0" fmla="*/ 530028 h 530028"/>
                <a:gd name="connsiteX1" fmla="*/ 27923 w 331188"/>
                <a:gd name="connsiteY1" fmla="*/ 0 h 530028"/>
                <a:gd name="connsiteX2" fmla="*/ 329518 w 331188"/>
                <a:gd name="connsiteY2" fmla="*/ 16415 h 530028"/>
                <a:gd name="connsiteX3" fmla="*/ 327394 w 331188"/>
                <a:gd name="connsiteY3" fmla="*/ 506934 h 53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1188" h="530028">
                  <a:moveTo>
                    <a:pt x="0" y="530028"/>
                  </a:moveTo>
                  <a:lnTo>
                    <a:pt x="27923" y="0"/>
                  </a:lnTo>
                  <a:lnTo>
                    <a:pt x="329518" y="16415"/>
                  </a:lnTo>
                  <a:cubicBezTo>
                    <a:pt x="337294" y="53621"/>
                    <a:pt x="314674" y="265476"/>
                    <a:pt x="327394" y="50693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079981A-38B9-425D-94E1-F0FBD4842C82}"/>
                </a:ext>
              </a:extLst>
            </p:cNvPr>
            <p:cNvGrpSpPr/>
            <p:nvPr/>
          </p:nvGrpSpPr>
          <p:grpSpPr>
            <a:xfrm flipH="1">
              <a:off x="8213191" y="4035045"/>
              <a:ext cx="774977" cy="1435694"/>
              <a:chOff x="8085652" y="4035045"/>
              <a:chExt cx="774977" cy="1435694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23352E7F-6502-4C08-80D8-E893128E146D}"/>
                  </a:ext>
                </a:extLst>
              </p:cNvPr>
              <p:cNvGrpSpPr/>
              <p:nvPr/>
            </p:nvGrpSpPr>
            <p:grpSpPr>
              <a:xfrm>
                <a:off x="8085652" y="4035045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98742A96-487A-44DD-B634-BF64DF5C3BEA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A6786C3E-FC75-4D41-B593-7E49F0F068B5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697A34C0-D500-415C-A5F2-43163C4D25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27E9047B-33B3-4D2A-9372-4585848E9AC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D9106733-4CEB-4512-A937-51B548B662A3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四角形: 角を丸くする 18">
                  <a:extLst>
                    <a:ext uri="{FF2B5EF4-FFF2-40B4-BE49-F238E27FC236}">
                      <a16:creationId xmlns:a16="http://schemas.microsoft.com/office/drawing/2014/main" id="{246CB6A5-7142-4D80-AD46-D7011D060227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C9E0AFE-3D82-4E16-8167-E6004A88739F}"/>
                  </a:ext>
                </a:extLst>
              </p:cNvPr>
              <p:cNvSpPr/>
              <p:nvPr/>
            </p:nvSpPr>
            <p:spPr>
              <a:xfrm rot="18000000" flipH="1">
                <a:off x="8324488" y="5101254"/>
                <a:ext cx="317910" cy="421060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09443 w 701798"/>
                  <a:gd name="connsiteY0" fmla="*/ 806430 h 806430"/>
                  <a:gd name="connsiteX1" fmla="*/ 437366 w 701798"/>
                  <a:gd name="connsiteY1" fmla="*/ 276402 h 806430"/>
                  <a:gd name="connsiteX2" fmla="*/ 0 w 701798"/>
                  <a:gd name="connsiteY2" fmla="*/ 341958 h 806430"/>
                  <a:gd name="connsiteX3" fmla="*/ 549849 w 701798"/>
                  <a:gd name="connsiteY3" fmla="*/ 1 h 806430"/>
                  <a:gd name="connsiteX4" fmla="*/ 690594 w 701798"/>
                  <a:gd name="connsiteY4" fmla="*/ 98752 h 806430"/>
                  <a:gd name="connsiteX5" fmla="*/ 701798 w 701798"/>
                  <a:gd name="connsiteY5" fmla="*/ 774566 h 806430"/>
                  <a:gd name="connsiteX0" fmla="*/ 409443 w 701798"/>
                  <a:gd name="connsiteY0" fmla="*/ 707678 h 707678"/>
                  <a:gd name="connsiteX1" fmla="*/ 437366 w 701798"/>
                  <a:gd name="connsiteY1" fmla="*/ 177650 h 707678"/>
                  <a:gd name="connsiteX2" fmla="*/ 0 w 701798"/>
                  <a:gd name="connsiteY2" fmla="*/ 243206 h 707678"/>
                  <a:gd name="connsiteX3" fmla="*/ 690594 w 701798"/>
                  <a:gd name="connsiteY3" fmla="*/ 0 h 707678"/>
                  <a:gd name="connsiteX4" fmla="*/ 701798 w 701798"/>
                  <a:gd name="connsiteY4" fmla="*/ 675814 h 707678"/>
                  <a:gd name="connsiteX0" fmla="*/ 0 w 292355"/>
                  <a:gd name="connsiteY0" fmla="*/ 707678 h 707678"/>
                  <a:gd name="connsiteX1" fmla="*/ 27923 w 292355"/>
                  <a:gd name="connsiteY1" fmla="*/ 177650 h 707678"/>
                  <a:gd name="connsiteX2" fmla="*/ 281151 w 292355"/>
                  <a:gd name="connsiteY2" fmla="*/ 0 h 707678"/>
                  <a:gd name="connsiteX3" fmla="*/ 292355 w 292355"/>
                  <a:gd name="connsiteY3" fmla="*/ 675814 h 707678"/>
                  <a:gd name="connsiteX0" fmla="*/ 0 w 295695"/>
                  <a:gd name="connsiteY0" fmla="*/ 551311 h 551311"/>
                  <a:gd name="connsiteX1" fmla="*/ 27923 w 295695"/>
                  <a:gd name="connsiteY1" fmla="*/ 21283 h 551311"/>
                  <a:gd name="connsiteX2" fmla="*/ 293994 w 295695"/>
                  <a:gd name="connsiteY2" fmla="*/ 0 h 551311"/>
                  <a:gd name="connsiteX3" fmla="*/ 292355 w 295695"/>
                  <a:gd name="connsiteY3" fmla="*/ 519447 h 551311"/>
                  <a:gd name="connsiteX0" fmla="*/ 0 w 327394"/>
                  <a:gd name="connsiteY0" fmla="*/ 551311 h 551311"/>
                  <a:gd name="connsiteX1" fmla="*/ 27923 w 327394"/>
                  <a:gd name="connsiteY1" fmla="*/ 21283 h 551311"/>
                  <a:gd name="connsiteX2" fmla="*/ 293994 w 327394"/>
                  <a:gd name="connsiteY2" fmla="*/ 0 h 551311"/>
                  <a:gd name="connsiteX3" fmla="*/ 327394 w 327394"/>
                  <a:gd name="connsiteY3" fmla="*/ 528217 h 551311"/>
                  <a:gd name="connsiteX0" fmla="*/ 0 w 331188"/>
                  <a:gd name="connsiteY0" fmla="*/ 530028 h 530028"/>
                  <a:gd name="connsiteX1" fmla="*/ 27923 w 331188"/>
                  <a:gd name="connsiteY1" fmla="*/ 0 h 530028"/>
                  <a:gd name="connsiteX2" fmla="*/ 329518 w 331188"/>
                  <a:gd name="connsiteY2" fmla="*/ 16415 h 530028"/>
                  <a:gd name="connsiteX3" fmla="*/ 327394 w 331188"/>
                  <a:gd name="connsiteY3" fmla="*/ 506934 h 53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1188" h="530028">
                    <a:moveTo>
                      <a:pt x="0" y="530028"/>
                    </a:moveTo>
                    <a:lnTo>
                      <a:pt x="27923" y="0"/>
                    </a:lnTo>
                    <a:lnTo>
                      <a:pt x="329518" y="16415"/>
                    </a:lnTo>
                    <a:cubicBezTo>
                      <a:pt x="337294" y="53621"/>
                      <a:pt x="314674" y="265476"/>
                      <a:pt x="327394" y="50693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C226B75-A752-4FC0-A835-24B1A65EF75C}"/>
              </a:ext>
            </a:extLst>
          </p:cNvPr>
          <p:cNvGrpSpPr/>
          <p:nvPr/>
        </p:nvGrpSpPr>
        <p:grpSpPr>
          <a:xfrm>
            <a:off x="3920894" y="3835565"/>
            <a:ext cx="2044990" cy="2615355"/>
            <a:chOff x="3907704" y="3835565"/>
            <a:chExt cx="2044990" cy="2615355"/>
          </a:xfrm>
        </p:grpSpPr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40DD254C-FF3F-41DE-834A-6F1A8CAAE597}"/>
                </a:ext>
              </a:extLst>
            </p:cNvPr>
            <p:cNvGrpSpPr/>
            <p:nvPr/>
          </p:nvGrpSpPr>
          <p:grpSpPr>
            <a:xfrm>
              <a:off x="5178595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60A8C66-002F-4A4D-8F9A-3864ACD6ED1B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6F06591D-F00B-4986-9850-37FD4C62A48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69F60101-1454-414B-B070-D9842FA1470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E3502AB-663A-4308-A8AD-03108F1B9A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EF110A6-888B-4C93-96B3-82860109C7F5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5BE35A3-2297-42C4-AA9B-C93C834F88AC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38122C3-0CD4-43B6-91BE-67A8649B31B9}"/>
                </a:ext>
              </a:extLst>
            </p:cNvPr>
            <p:cNvGrpSpPr/>
            <p:nvPr/>
          </p:nvGrpSpPr>
          <p:grpSpPr>
            <a:xfrm flipH="1">
              <a:off x="3907704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166C3A45-4C57-43D4-81D3-301AFDBBFC1F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FFECE9B8-B388-49E6-B8B3-47702F3B127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B8B00EF2-9D67-450C-ACD8-E6AC2B7E110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8B4A655-9099-4A05-842D-60DEA2586EE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AF597FA-2707-49FE-B8CA-8F1B99EFCD94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FF95E004-99DB-478D-A3AE-C043A8E97317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四角形: 角を丸くする 18">
              <a:extLst>
                <a:ext uri="{FF2B5EF4-FFF2-40B4-BE49-F238E27FC236}">
                  <a16:creationId xmlns:a16="http://schemas.microsoft.com/office/drawing/2014/main" id="{CF681649-8CE9-43A3-870B-E097F5552CF2}"/>
                </a:ext>
              </a:extLst>
            </p:cNvPr>
            <p:cNvSpPr/>
            <p:nvPr/>
          </p:nvSpPr>
          <p:spPr>
            <a:xfrm rot="19672085">
              <a:off x="4477207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6" name="四角形: 角を丸くする 18">
              <a:extLst>
                <a:ext uri="{FF2B5EF4-FFF2-40B4-BE49-F238E27FC236}">
                  <a16:creationId xmlns:a16="http://schemas.microsoft.com/office/drawing/2014/main" id="{8EB47D8B-5374-4889-A325-BECD8AD945DF}"/>
                </a:ext>
              </a:extLst>
            </p:cNvPr>
            <p:cNvSpPr/>
            <p:nvPr/>
          </p:nvSpPr>
          <p:spPr>
            <a:xfrm rot="1927915" flipH="1">
              <a:off x="5177378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711E56E-39A7-4571-8BD4-C60E74A7C4AC}"/>
              </a:ext>
            </a:extLst>
          </p:cNvPr>
          <p:cNvGrpSpPr/>
          <p:nvPr/>
        </p:nvGrpSpPr>
        <p:grpSpPr>
          <a:xfrm>
            <a:off x="988932" y="3791943"/>
            <a:ext cx="2039343" cy="2658977"/>
            <a:chOff x="988932" y="3791943"/>
            <a:chExt cx="2039343" cy="2658977"/>
          </a:xfrm>
        </p:grpSpPr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ABBBC86-A6CE-4D45-8F57-72834DA5AE52}"/>
                </a:ext>
              </a:extLst>
            </p:cNvPr>
            <p:cNvGrpSpPr/>
            <p:nvPr/>
          </p:nvGrpSpPr>
          <p:grpSpPr>
            <a:xfrm>
              <a:off x="2254176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7DE14FD4-FA14-40BF-9C1A-CA92695C61D8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133C4A46-94F5-4926-BD49-2518D15EE77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334F6A2-6833-4A08-8D64-28ECCAF93D1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3A015B4-D4EB-40F9-A478-E9A58065D6A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94ABC31-4084-4FD6-B4A3-9D609F597D96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C06B1CB-BA1E-43C5-BDEC-9F0DDE9D057B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EDAB963-E86C-46BA-B3FF-4E18EE1A1CC3}"/>
                </a:ext>
              </a:extLst>
            </p:cNvPr>
            <p:cNvGrpSpPr/>
            <p:nvPr/>
          </p:nvGrpSpPr>
          <p:grpSpPr>
            <a:xfrm flipH="1">
              <a:off x="988932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87A9BDD-1F2C-456D-9EBB-4837FB2B9423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58196413-3B65-4E1B-A848-D97D6B9AF25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0436EFA-8831-42C5-84ED-D82D70C564C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8DE02BF-E084-400B-9B6F-DB8968CE5AC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816D9CE-07C8-4028-A0AF-B23EF46AB3E1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FACDC23-4231-4588-8689-F5536AB067BF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7" name="四角形: 角を丸くする 18">
              <a:extLst>
                <a:ext uri="{FF2B5EF4-FFF2-40B4-BE49-F238E27FC236}">
                  <a16:creationId xmlns:a16="http://schemas.microsoft.com/office/drawing/2014/main" id="{689D1342-F2B5-4E4A-8DB5-1F0B1DB2C2E8}"/>
                </a:ext>
              </a:extLst>
            </p:cNvPr>
            <p:cNvSpPr/>
            <p:nvPr/>
          </p:nvSpPr>
          <p:spPr>
            <a:xfrm rot="19672085">
              <a:off x="1569435" y="4323060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四角形: 角を丸くする 18">
              <a:extLst>
                <a:ext uri="{FF2B5EF4-FFF2-40B4-BE49-F238E27FC236}">
                  <a16:creationId xmlns:a16="http://schemas.microsoft.com/office/drawing/2014/main" id="{CED2C691-B972-404F-95B3-D4F7D7CF99F6}"/>
                </a:ext>
              </a:extLst>
            </p:cNvPr>
            <p:cNvSpPr/>
            <p:nvPr/>
          </p:nvSpPr>
          <p:spPr>
            <a:xfrm rot="1927915" flipH="1">
              <a:off x="2244998" y="43191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76244A-00BD-45C5-8C43-8EFB88E76E2C}"/>
              </a:ext>
            </a:extLst>
          </p:cNvPr>
          <p:cNvGrpSpPr/>
          <p:nvPr/>
        </p:nvGrpSpPr>
        <p:grpSpPr>
          <a:xfrm>
            <a:off x="939728" y="830769"/>
            <a:ext cx="2178179" cy="2705364"/>
            <a:chOff x="939728" y="830769"/>
            <a:chExt cx="2178179" cy="2705364"/>
          </a:xfrm>
        </p:grpSpPr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413E553-21CE-4382-A6C5-083501BF424F}"/>
                </a:ext>
              </a:extLst>
            </p:cNvPr>
            <p:cNvSpPr/>
            <p:nvPr/>
          </p:nvSpPr>
          <p:spPr>
            <a:xfrm rot="900000" flipH="1">
              <a:off x="1432357" y="869438"/>
              <a:ext cx="708841" cy="91581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1B63D8C-F862-4BE6-9CDC-7061A4341A5F}"/>
                </a:ext>
              </a:extLst>
            </p:cNvPr>
            <p:cNvSpPr/>
            <p:nvPr/>
          </p:nvSpPr>
          <p:spPr>
            <a:xfrm flipH="1">
              <a:off x="1589664" y="830769"/>
              <a:ext cx="1053924" cy="10537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BFC49629-F379-4B52-9CCC-5B98D8942454}"/>
                </a:ext>
              </a:extLst>
            </p:cNvPr>
            <p:cNvSpPr/>
            <p:nvPr/>
          </p:nvSpPr>
          <p:spPr>
            <a:xfrm rot="10800000">
              <a:off x="1469864" y="1577974"/>
              <a:ext cx="1120936" cy="371975"/>
            </a:xfrm>
            <a:prstGeom prst="trapezoid">
              <a:avLst>
                <a:gd name="adj" fmla="val 4455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4AA41C4-98B4-4910-9CD5-AFB9D5A4B037}"/>
                </a:ext>
              </a:extLst>
            </p:cNvPr>
            <p:cNvGrpSpPr/>
            <p:nvPr/>
          </p:nvGrpSpPr>
          <p:grpSpPr>
            <a:xfrm>
              <a:off x="2303347" y="860263"/>
              <a:ext cx="814560" cy="1577507"/>
              <a:chOff x="2303347" y="860263"/>
              <a:chExt cx="814560" cy="1577507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06545BFE-0652-4F38-BA8C-833CE5EB8915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B9B6520-F1F1-49AF-85B0-E0B67D780B6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4855332E-DB5C-4DD0-857B-D8F13EEB0FF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1DCC46DF-347D-40E0-B1A5-A50962A9CC5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5A5E6EB-0625-483A-A36F-6085D77526E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8084161-DA0A-4129-B27F-3350D72E42ED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8EF9ED3B-EDB5-4778-B67D-69D0D84D26AC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9EC4096-5525-495D-AAF0-F6A9DA7E7284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A6DD43F4-F4FA-405C-9D29-8E67FE14D535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F9E77E98-781C-4CDD-BF87-69B906A1A750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9C0AC90-A79B-460E-8563-4BAF9CF3541C}"/>
                </a:ext>
              </a:extLst>
            </p:cNvPr>
            <p:cNvGrpSpPr/>
            <p:nvPr/>
          </p:nvGrpSpPr>
          <p:grpSpPr>
            <a:xfrm flipH="1">
              <a:off x="939728" y="860263"/>
              <a:ext cx="814560" cy="1577507"/>
              <a:chOff x="2303347" y="860263"/>
              <a:chExt cx="814560" cy="1577507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8324595-EEEE-4EFB-8ECD-95DFC0519363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56A31B3-2192-49DF-8CE3-8D24F95C4FD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75DD78A-969F-482D-949B-5676B9147DF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FBEB02C5-A189-449D-8CE9-D36508CFFC9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6143B39-DC15-4CDC-B214-A267E8AF8A0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FCEB58A-0E63-4302-88E6-BAE57D222C77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346F9BED-6316-472D-A471-FE4A56ABFEC6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F914D09-52CB-4549-A541-7B3C4CA4FDF2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FA0D43AC-ADA9-4CDF-9D06-28D3313FC3F0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431FCF4-2C78-4FFB-A737-BEDC5C14238E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7" name="四角形: 角を丸くする 18">
              <a:extLst>
                <a:ext uri="{FF2B5EF4-FFF2-40B4-BE49-F238E27FC236}">
                  <a16:creationId xmlns:a16="http://schemas.microsoft.com/office/drawing/2014/main" id="{A395F92A-C9C2-4292-B6CC-1928EF10E876}"/>
                </a:ext>
              </a:extLst>
            </p:cNvPr>
            <p:cNvSpPr/>
            <p:nvPr/>
          </p:nvSpPr>
          <p:spPr>
            <a:xfrm rot="19672085">
              <a:off x="1626050" y="1211898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四角形: 角を丸くする 18">
              <a:extLst>
                <a:ext uri="{FF2B5EF4-FFF2-40B4-BE49-F238E27FC236}">
                  <a16:creationId xmlns:a16="http://schemas.microsoft.com/office/drawing/2014/main" id="{17181B3E-4C80-495B-9006-ACC39810BACA}"/>
                </a:ext>
              </a:extLst>
            </p:cNvPr>
            <p:cNvSpPr/>
            <p:nvPr/>
          </p:nvSpPr>
          <p:spPr>
            <a:xfrm rot="1927915" flipH="1">
              <a:off x="2235398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96A900A-5955-4FC2-9E85-84E12BEFC022}"/>
              </a:ext>
            </a:extLst>
          </p:cNvPr>
          <p:cNvGrpSpPr/>
          <p:nvPr/>
        </p:nvGrpSpPr>
        <p:grpSpPr>
          <a:xfrm>
            <a:off x="3949543" y="772799"/>
            <a:ext cx="2161587" cy="2763334"/>
            <a:chOff x="3949543" y="772799"/>
            <a:chExt cx="2161587" cy="2763334"/>
          </a:xfrm>
        </p:grpSpPr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891DEE1-1728-40BD-9E9B-024184E04785}"/>
                </a:ext>
              </a:extLst>
            </p:cNvPr>
            <p:cNvGrpSpPr/>
            <p:nvPr/>
          </p:nvGrpSpPr>
          <p:grpSpPr>
            <a:xfrm>
              <a:off x="5296570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486D609-E8F5-466C-9FE8-804811E839E2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FC30183-A607-4830-8517-B6E1AE19216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19F69ADF-E2A5-43E5-9D7F-0036B31BDF2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88A57B70-23AB-48D3-9219-43085C855A4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94E6C949-1452-41A9-AE5B-1B1EF0CEB95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E981139-F6EC-45D9-8495-CE2EDD8A1B06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DA9FCDD-A7D0-4903-84AF-BECD5E3825A2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37A7DF3-BCA3-4290-BF7D-8AE88ABCBB4F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4B7D577-5368-465B-BBBC-1E2440227966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2CF7F1-633F-484A-AD7F-D23D686AFC34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4B74BFD6-6753-49CE-9EAF-7F9E97015EEB}"/>
                </a:ext>
              </a:extLst>
            </p:cNvPr>
            <p:cNvGrpSpPr/>
            <p:nvPr/>
          </p:nvGrpSpPr>
          <p:grpSpPr>
            <a:xfrm flipH="1">
              <a:off x="3949543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2F6AA8C-3C56-45BE-9D5F-C04F1F8DC585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D71628FC-6086-4AAA-9E9E-A8D74FE638B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E32A3625-BB95-4A74-B960-3140078E8AD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A0D6417F-9EE6-4D11-AA66-95E0DC883C8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A4C5804F-B296-4B38-9458-2CD3F068187B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70F5EC16-EAA3-4870-84FE-492BAECDFAC7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EE449555-0813-4795-8296-7AED395B07C6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B4D075E5-EA8B-4B06-9411-898C70B3309B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3832671-5844-4A49-9551-CAA25D6239DA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67B5C71-E096-4FBC-9A29-327F9E8D7961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9" name="四角形: 角を丸くする 18">
              <a:extLst>
                <a:ext uri="{FF2B5EF4-FFF2-40B4-BE49-F238E27FC236}">
                  <a16:creationId xmlns:a16="http://schemas.microsoft.com/office/drawing/2014/main" id="{10FEBDCC-90D4-4436-962D-D65F39F986FD}"/>
                </a:ext>
              </a:extLst>
            </p:cNvPr>
            <p:cNvSpPr/>
            <p:nvPr/>
          </p:nvSpPr>
          <p:spPr>
            <a:xfrm rot="19672085">
              <a:off x="4612943" y="120943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四角形: 角を丸くする 18">
              <a:extLst>
                <a:ext uri="{FF2B5EF4-FFF2-40B4-BE49-F238E27FC236}">
                  <a16:creationId xmlns:a16="http://schemas.microsoft.com/office/drawing/2014/main" id="{C70E3B6D-E4A4-4952-84FA-6A9F6FB670FC}"/>
                </a:ext>
              </a:extLst>
            </p:cNvPr>
            <p:cNvSpPr/>
            <p:nvPr/>
          </p:nvSpPr>
          <p:spPr>
            <a:xfrm rot="1927915" flipH="1">
              <a:off x="5241620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D158175-7D80-4F12-A1FA-763DAB512609}"/>
              </a:ext>
            </a:extLst>
          </p:cNvPr>
          <p:cNvGrpSpPr/>
          <p:nvPr/>
        </p:nvGrpSpPr>
        <p:grpSpPr>
          <a:xfrm>
            <a:off x="6600244" y="740918"/>
            <a:ext cx="2383860" cy="2795214"/>
            <a:chOff x="6600244" y="740918"/>
            <a:chExt cx="2383860" cy="2795214"/>
          </a:xfrm>
        </p:grpSpPr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46C4F75-B7D2-4C27-B725-8C74F90BCE48}"/>
                </a:ext>
              </a:extLst>
            </p:cNvPr>
            <p:cNvGrpSpPr/>
            <p:nvPr/>
          </p:nvGrpSpPr>
          <p:grpSpPr>
            <a:xfrm>
              <a:off x="8119723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62744FA-5F60-4FAA-8E6A-F3F7A254E1B7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8AF5E9D-986E-4E0A-9529-A624C805482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A92FE10-A5BE-4224-B8A6-41AD6DE3713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B575F79-E793-4F35-BBB6-F68B57CEBAB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16BA02A-77AE-48D7-8CF4-41C022528C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B554989-C3ED-4847-AB34-9DF7F4098525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E518FF6F-8706-4092-9952-AAC321E68F0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60120E3-0A35-4CE6-A5E5-96E2EAA0B599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4381B28-B73C-4683-8259-1E71676B3D93}"/>
                </a:ext>
              </a:extLst>
            </p:cNvPr>
            <p:cNvGrpSpPr/>
            <p:nvPr/>
          </p:nvGrpSpPr>
          <p:grpSpPr>
            <a:xfrm flipH="1">
              <a:off x="6600244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2AD0CC9-7C34-4EBE-A152-99D4268D4159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999578A-B06B-474C-A407-7DB67ECF6E7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701C426D-E10F-418B-9DC0-820695D8CEE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BAD0325F-88DA-4D98-B07D-7F5B03985C3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0660086-6195-428F-979E-68AF1DFF1DB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4501E870-9CAC-4FD1-90C1-57B58B15139F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609FB4D9-61BD-4D38-8CC1-E6D62697A32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41DCBB7-BD43-42DD-9F62-5225FB6E53D5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2" name="四角形: 角を丸くする 18">
              <a:extLst>
                <a:ext uri="{FF2B5EF4-FFF2-40B4-BE49-F238E27FC236}">
                  <a16:creationId xmlns:a16="http://schemas.microsoft.com/office/drawing/2014/main" id="{1040FA2D-401A-45A3-9ABB-E1AABECE968B}"/>
                </a:ext>
              </a:extLst>
            </p:cNvPr>
            <p:cNvSpPr/>
            <p:nvPr/>
          </p:nvSpPr>
          <p:spPr>
            <a:xfrm rot="19672085">
              <a:off x="7350416" y="1145857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四角形: 角を丸くする 18">
              <a:extLst>
                <a:ext uri="{FF2B5EF4-FFF2-40B4-BE49-F238E27FC236}">
                  <a16:creationId xmlns:a16="http://schemas.microsoft.com/office/drawing/2014/main" id="{C93C4FDF-7875-4655-865F-C2599574AF30}"/>
                </a:ext>
              </a:extLst>
            </p:cNvPr>
            <p:cNvSpPr/>
            <p:nvPr/>
          </p:nvSpPr>
          <p:spPr>
            <a:xfrm rot="1927915" flipH="1">
              <a:off x="8029866" y="1145856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1879BB8A-0402-41C1-99DB-F296B0485A3F}"/>
              </a:ext>
            </a:extLst>
          </p:cNvPr>
          <p:cNvSpPr/>
          <p:nvPr/>
        </p:nvSpPr>
        <p:spPr>
          <a:xfrm>
            <a:off x="7676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53" name="フリーフォーム: 図形 252">
            <a:extLst>
              <a:ext uri="{FF2B5EF4-FFF2-40B4-BE49-F238E27FC236}">
                <a16:creationId xmlns:a16="http://schemas.microsoft.com/office/drawing/2014/main" id="{A3D0BF81-9EEE-43E3-845E-D32FD2F4F689}"/>
              </a:ext>
            </a:extLst>
          </p:cNvPr>
          <p:cNvSpPr/>
          <p:nvPr/>
        </p:nvSpPr>
        <p:spPr>
          <a:xfrm>
            <a:off x="37394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77" name="フリーフォーム: 図形 276">
            <a:extLst>
              <a:ext uri="{FF2B5EF4-FFF2-40B4-BE49-F238E27FC236}">
                <a16:creationId xmlns:a16="http://schemas.microsoft.com/office/drawing/2014/main" id="{B8DF0E47-6432-4BA7-8C11-13314CF77612}"/>
              </a:ext>
            </a:extLst>
          </p:cNvPr>
          <p:cNvSpPr/>
          <p:nvPr/>
        </p:nvSpPr>
        <p:spPr>
          <a:xfrm>
            <a:off x="666676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78" name="フリーフォーム: 図形 277">
            <a:extLst>
              <a:ext uri="{FF2B5EF4-FFF2-40B4-BE49-F238E27FC236}">
                <a16:creationId xmlns:a16="http://schemas.microsoft.com/office/drawing/2014/main" id="{978B82B3-898C-4EA6-9283-DA0E85AB6B28}"/>
              </a:ext>
            </a:extLst>
          </p:cNvPr>
          <p:cNvSpPr/>
          <p:nvPr/>
        </p:nvSpPr>
        <p:spPr>
          <a:xfrm>
            <a:off x="7676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79" name="フリーフォーム: 図形 278">
            <a:extLst>
              <a:ext uri="{FF2B5EF4-FFF2-40B4-BE49-F238E27FC236}">
                <a16:creationId xmlns:a16="http://schemas.microsoft.com/office/drawing/2014/main" id="{525ABB4E-E91E-48F7-9E43-24B0EE2660D2}"/>
              </a:ext>
            </a:extLst>
          </p:cNvPr>
          <p:cNvSpPr/>
          <p:nvPr/>
        </p:nvSpPr>
        <p:spPr>
          <a:xfrm>
            <a:off x="37394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80" name="フリーフォーム: 図形 279">
            <a:extLst>
              <a:ext uri="{FF2B5EF4-FFF2-40B4-BE49-F238E27FC236}">
                <a16:creationId xmlns:a16="http://schemas.microsoft.com/office/drawing/2014/main" id="{783307B9-C612-48B7-ADF2-1D4F264EFFAD}"/>
              </a:ext>
            </a:extLst>
          </p:cNvPr>
          <p:cNvSpPr/>
          <p:nvPr/>
        </p:nvSpPr>
        <p:spPr>
          <a:xfrm>
            <a:off x="666676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55351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6606683-3C22-440E-89E1-3F3EDB9F7E4C}"/>
              </a:ext>
            </a:extLst>
          </p:cNvPr>
          <p:cNvGrpSpPr/>
          <p:nvPr/>
        </p:nvGrpSpPr>
        <p:grpSpPr>
          <a:xfrm>
            <a:off x="6990276" y="3837744"/>
            <a:ext cx="1997892" cy="2613176"/>
            <a:chOff x="6990276" y="3837744"/>
            <a:chExt cx="1997892" cy="2613176"/>
          </a:xfrm>
        </p:grpSpPr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139C634-15CC-4F74-A24B-4020EC8AFB41}"/>
                </a:ext>
              </a:extLst>
            </p:cNvPr>
            <p:cNvGrpSpPr/>
            <p:nvPr/>
          </p:nvGrpSpPr>
          <p:grpSpPr>
            <a:xfrm>
              <a:off x="6990276" y="4035045"/>
              <a:ext cx="774977" cy="1369987"/>
              <a:chOff x="6819057" y="4193536"/>
              <a:chExt cx="774977" cy="1369987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BBD4CC2A-D8DB-4E5A-BF02-68A03A3BFC5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DF005B3F-9F71-490F-9A1F-58F591540185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881E5EEA-FAB4-4B97-957F-35B88380612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61609B90-78E1-4B40-83C6-44F5017B28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046E3F0-08C4-4532-ACBE-931700ED9B8C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8" name="四角形: 角を丸くする 18">
                <a:extLst>
                  <a:ext uri="{FF2B5EF4-FFF2-40B4-BE49-F238E27FC236}">
                    <a16:creationId xmlns:a16="http://schemas.microsoft.com/office/drawing/2014/main" id="{CCE9C071-E106-4A5C-92BF-4D40E6E16CD8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50C3F20-1639-4AEB-92FF-E68D5D4B3898}"/>
                </a:ext>
              </a:extLst>
            </p:cNvPr>
            <p:cNvSpPr/>
            <p:nvPr/>
          </p:nvSpPr>
          <p:spPr>
            <a:xfrm rot="18000000" flipH="1">
              <a:off x="7229112" y="5101254"/>
              <a:ext cx="317910" cy="4210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09443 w 701798"/>
                <a:gd name="connsiteY0" fmla="*/ 806430 h 806430"/>
                <a:gd name="connsiteX1" fmla="*/ 437366 w 701798"/>
                <a:gd name="connsiteY1" fmla="*/ 276402 h 806430"/>
                <a:gd name="connsiteX2" fmla="*/ 0 w 701798"/>
                <a:gd name="connsiteY2" fmla="*/ 341958 h 806430"/>
                <a:gd name="connsiteX3" fmla="*/ 549849 w 701798"/>
                <a:gd name="connsiteY3" fmla="*/ 1 h 806430"/>
                <a:gd name="connsiteX4" fmla="*/ 690594 w 701798"/>
                <a:gd name="connsiteY4" fmla="*/ 98752 h 806430"/>
                <a:gd name="connsiteX5" fmla="*/ 701798 w 701798"/>
                <a:gd name="connsiteY5" fmla="*/ 774566 h 806430"/>
                <a:gd name="connsiteX0" fmla="*/ 409443 w 701798"/>
                <a:gd name="connsiteY0" fmla="*/ 707678 h 707678"/>
                <a:gd name="connsiteX1" fmla="*/ 437366 w 701798"/>
                <a:gd name="connsiteY1" fmla="*/ 177650 h 707678"/>
                <a:gd name="connsiteX2" fmla="*/ 0 w 701798"/>
                <a:gd name="connsiteY2" fmla="*/ 243206 h 707678"/>
                <a:gd name="connsiteX3" fmla="*/ 690594 w 701798"/>
                <a:gd name="connsiteY3" fmla="*/ 0 h 707678"/>
                <a:gd name="connsiteX4" fmla="*/ 701798 w 701798"/>
                <a:gd name="connsiteY4" fmla="*/ 675814 h 707678"/>
                <a:gd name="connsiteX0" fmla="*/ 0 w 292355"/>
                <a:gd name="connsiteY0" fmla="*/ 707678 h 707678"/>
                <a:gd name="connsiteX1" fmla="*/ 27923 w 292355"/>
                <a:gd name="connsiteY1" fmla="*/ 177650 h 707678"/>
                <a:gd name="connsiteX2" fmla="*/ 281151 w 292355"/>
                <a:gd name="connsiteY2" fmla="*/ 0 h 707678"/>
                <a:gd name="connsiteX3" fmla="*/ 292355 w 292355"/>
                <a:gd name="connsiteY3" fmla="*/ 675814 h 707678"/>
                <a:gd name="connsiteX0" fmla="*/ 0 w 295695"/>
                <a:gd name="connsiteY0" fmla="*/ 551311 h 551311"/>
                <a:gd name="connsiteX1" fmla="*/ 27923 w 295695"/>
                <a:gd name="connsiteY1" fmla="*/ 21283 h 551311"/>
                <a:gd name="connsiteX2" fmla="*/ 293994 w 295695"/>
                <a:gd name="connsiteY2" fmla="*/ 0 h 551311"/>
                <a:gd name="connsiteX3" fmla="*/ 292355 w 295695"/>
                <a:gd name="connsiteY3" fmla="*/ 519447 h 551311"/>
                <a:gd name="connsiteX0" fmla="*/ 0 w 327394"/>
                <a:gd name="connsiteY0" fmla="*/ 551311 h 551311"/>
                <a:gd name="connsiteX1" fmla="*/ 27923 w 327394"/>
                <a:gd name="connsiteY1" fmla="*/ 21283 h 551311"/>
                <a:gd name="connsiteX2" fmla="*/ 293994 w 327394"/>
                <a:gd name="connsiteY2" fmla="*/ 0 h 551311"/>
                <a:gd name="connsiteX3" fmla="*/ 327394 w 327394"/>
                <a:gd name="connsiteY3" fmla="*/ 528217 h 551311"/>
                <a:gd name="connsiteX0" fmla="*/ 0 w 331188"/>
                <a:gd name="connsiteY0" fmla="*/ 530028 h 530028"/>
                <a:gd name="connsiteX1" fmla="*/ 27923 w 331188"/>
                <a:gd name="connsiteY1" fmla="*/ 0 h 530028"/>
                <a:gd name="connsiteX2" fmla="*/ 329518 w 331188"/>
                <a:gd name="connsiteY2" fmla="*/ 16415 h 530028"/>
                <a:gd name="connsiteX3" fmla="*/ 327394 w 331188"/>
                <a:gd name="connsiteY3" fmla="*/ 506934 h 53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1188" h="530028">
                  <a:moveTo>
                    <a:pt x="0" y="530028"/>
                  </a:moveTo>
                  <a:lnTo>
                    <a:pt x="27923" y="0"/>
                  </a:lnTo>
                  <a:lnTo>
                    <a:pt x="329518" y="16415"/>
                  </a:lnTo>
                  <a:cubicBezTo>
                    <a:pt x="337294" y="53621"/>
                    <a:pt x="314674" y="265476"/>
                    <a:pt x="327394" y="50693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079981A-38B9-425D-94E1-F0FBD4842C82}"/>
                </a:ext>
              </a:extLst>
            </p:cNvPr>
            <p:cNvGrpSpPr/>
            <p:nvPr/>
          </p:nvGrpSpPr>
          <p:grpSpPr>
            <a:xfrm flipH="1">
              <a:off x="8213191" y="4035045"/>
              <a:ext cx="774977" cy="1435694"/>
              <a:chOff x="8085652" y="4035045"/>
              <a:chExt cx="774977" cy="1435694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23352E7F-6502-4C08-80D8-E893128E146D}"/>
                  </a:ext>
                </a:extLst>
              </p:cNvPr>
              <p:cNvGrpSpPr/>
              <p:nvPr/>
            </p:nvGrpSpPr>
            <p:grpSpPr>
              <a:xfrm>
                <a:off x="8085652" y="4035045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98742A96-487A-44DD-B634-BF64DF5C3BEA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A6786C3E-FC75-4D41-B593-7E49F0F068B5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697A34C0-D500-415C-A5F2-43163C4D25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27E9047B-33B3-4D2A-9372-4585848E9AC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D9106733-4CEB-4512-A937-51B548B662A3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四角形: 角を丸くする 18">
                  <a:extLst>
                    <a:ext uri="{FF2B5EF4-FFF2-40B4-BE49-F238E27FC236}">
                      <a16:creationId xmlns:a16="http://schemas.microsoft.com/office/drawing/2014/main" id="{246CB6A5-7142-4D80-AD46-D7011D060227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C9E0AFE-3D82-4E16-8167-E6004A88739F}"/>
                  </a:ext>
                </a:extLst>
              </p:cNvPr>
              <p:cNvSpPr/>
              <p:nvPr/>
            </p:nvSpPr>
            <p:spPr>
              <a:xfrm rot="18000000" flipH="1">
                <a:off x="8324488" y="5101254"/>
                <a:ext cx="317910" cy="421060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09443 w 701798"/>
                  <a:gd name="connsiteY0" fmla="*/ 806430 h 806430"/>
                  <a:gd name="connsiteX1" fmla="*/ 437366 w 701798"/>
                  <a:gd name="connsiteY1" fmla="*/ 276402 h 806430"/>
                  <a:gd name="connsiteX2" fmla="*/ 0 w 701798"/>
                  <a:gd name="connsiteY2" fmla="*/ 341958 h 806430"/>
                  <a:gd name="connsiteX3" fmla="*/ 549849 w 701798"/>
                  <a:gd name="connsiteY3" fmla="*/ 1 h 806430"/>
                  <a:gd name="connsiteX4" fmla="*/ 690594 w 701798"/>
                  <a:gd name="connsiteY4" fmla="*/ 98752 h 806430"/>
                  <a:gd name="connsiteX5" fmla="*/ 701798 w 701798"/>
                  <a:gd name="connsiteY5" fmla="*/ 774566 h 806430"/>
                  <a:gd name="connsiteX0" fmla="*/ 409443 w 701798"/>
                  <a:gd name="connsiteY0" fmla="*/ 707678 h 707678"/>
                  <a:gd name="connsiteX1" fmla="*/ 437366 w 701798"/>
                  <a:gd name="connsiteY1" fmla="*/ 177650 h 707678"/>
                  <a:gd name="connsiteX2" fmla="*/ 0 w 701798"/>
                  <a:gd name="connsiteY2" fmla="*/ 243206 h 707678"/>
                  <a:gd name="connsiteX3" fmla="*/ 690594 w 701798"/>
                  <a:gd name="connsiteY3" fmla="*/ 0 h 707678"/>
                  <a:gd name="connsiteX4" fmla="*/ 701798 w 701798"/>
                  <a:gd name="connsiteY4" fmla="*/ 675814 h 707678"/>
                  <a:gd name="connsiteX0" fmla="*/ 0 w 292355"/>
                  <a:gd name="connsiteY0" fmla="*/ 707678 h 707678"/>
                  <a:gd name="connsiteX1" fmla="*/ 27923 w 292355"/>
                  <a:gd name="connsiteY1" fmla="*/ 177650 h 707678"/>
                  <a:gd name="connsiteX2" fmla="*/ 281151 w 292355"/>
                  <a:gd name="connsiteY2" fmla="*/ 0 h 707678"/>
                  <a:gd name="connsiteX3" fmla="*/ 292355 w 292355"/>
                  <a:gd name="connsiteY3" fmla="*/ 675814 h 707678"/>
                  <a:gd name="connsiteX0" fmla="*/ 0 w 295695"/>
                  <a:gd name="connsiteY0" fmla="*/ 551311 h 551311"/>
                  <a:gd name="connsiteX1" fmla="*/ 27923 w 295695"/>
                  <a:gd name="connsiteY1" fmla="*/ 21283 h 551311"/>
                  <a:gd name="connsiteX2" fmla="*/ 293994 w 295695"/>
                  <a:gd name="connsiteY2" fmla="*/ 0 h 551311"/>
                  <a:gd name="connsiteX3" fmla="*/ 292355 w 295695"/>
                  <a:gd name="connsiteY3" fmla="*/ 519447 h 551311"/>
                  <a:gd name="connsiteX0" fmla="*/ 0 w 327394"/>
                  <a:gd name="connsiteY0" fmla="*/ 551311 h 551311"/>
                  <a:gd name="connsiteX1" fmla="*/ 27923 w 327394"/>
                  <a:gd name="connsiteY1" fmla="*/ 21283 h 551311"/>
                  <a:gd name="connsiteX2" fmla="*/ 293994 w 327394"/>
                  <a:gd name="connsiteY2" fmla="*/ 0 h 551311"/>
                  <a:gd name="connsiteX3" fmla="*/ 327394 w 327394"/>
                  <a:gd name="connsiteY3" fmla="*/ 528217 h 551311"/>
                  <a:gd name="connsiteX0" fmla="*/ 0 w 331188"/>
                  <a:gd name="connsiteY0" fmla="*/ 530028 h 530028"/>
                  <a:gd name="connsiteX1" fmla="*/ 27923 w 331188"/>
                  <a:gd name="connsiteY1" fmla="*/ 0 h 530028"/>
                  <a:gd name="connsiteX2" fmla="*/ 329518 w 331188"/>
                  <a:gd name="connsiteY2" fmla="*/ 16415 h 530028"/>
                  <a:gd name="connsiteX3" fmla="*/ 327394 w 331188"/>
                  <a:gd name="connsiteY3" fmla="*/ 506934 h 53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1188" h="530028">
                    <a:moveTo>
                      <a:pt x="0" y="530028"/>
                    </a:moveTo>
                    <a:lnTo>
                      <a:pt x="27923" y="0"/>
                    </a:lnTo>
                    <a:lnTo>
                      <a:pt x="329518" y="16415"/>
                    </a:lnTo>
                    <a:cubicBezTo>
                      <a:pt x="337294" y="53621"/>
                      <a:pt x="314674" y="265476"/>
                      <a:pt x="327394" y="50693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C226B75-A752-4FC0-A835-24B1A65EF75C}"/>
              </a:ext>
            </a:extLst>
          </p:cNvPr>
          <p:cNvGrpSpPr/>
          <p:nvPr/>
        </p:nvGrpSpPr>
        <p:grpSpPr>
          <a:xfrm>
            <a:off x="3907704" y="3835565"/>
            <a:ext cx="2044990" cy="2615355"/>
            <a:chOff x="3907704" y="3835565"/>
            <a:chExt cx="2044990" cy="2615355"/>
          </a:xfrm>
        </p:grpSpPr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40DD254C-FF3F-41DE-834A-6F1A8CAAE597}"/>
                </a:ext>
              </a:extLst>
            </p:cNvPr>
            <p:cNvGrpSpPr/>
            <p:nvPr/>
          </p:nvGrpSpPr>
          <p:grpSpPr>
            <a:xfrm>
              <a:off x="5178595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60A8C66-002F-4A4D-8F9A-3864ACD6ED1B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6F06591D-F00B-4986-9850-37FD4C62A48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69F60101-1454-414B-B070-D9842FA1470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E3502AB-663A-4308-A8AD-03108F1B9A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EF110A6-888B-4C93-96B3-82860109C7F5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5BE35A3-2297-42C4-AA9B-C93C834F88AC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38122C3-0CD4-43B6-91BE-67A8649B31B9}"/>
                </a:ext>
              </a:extLst>
            </p:cNvPr>
            <p:cNvGrpSpPr/>
            <p:nvPr/>
          </p:nvGrpSpPr>
          <p:grpSpPr>
            <a:xfrm flipH="1">
              <a:off x="3907704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166C3A45-4C57-43D4-81D3-301AFDBBFC1F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FFECE9B8-B388-49E6-B8B3-47702F3B127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B8B00EF2-9D67-450C-ACD8-E6AC2B7E110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8B4A655-9099-4A05-842D-60DEA2586EE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AF597FA-2707-49FE-B8CA-8F1B99EFCD94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FF95E004-99DB-478D-A3AE-C043A8E97317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四角形: 角を丸くする 18">
              <a:extLst>
                <a:ext uri="{FF2B5EF4-FFF2-40B4-BE49-F238E27FC236}">
                  <a16:creationId xmlns:a16="http://schemas.microsoft.com/office/drawing/2014/main" id="{CF681649-8CE9-43A3-870B-E097F5552CF2}"/>
                </a:ext>
              </a:extLst>
            </p:cNvPr>
            <p:cNvSpPr/>
            <p:nvPr/>
          </p:nvSpPr>
          <p:spPr>
            <a:xfrm rot="19672085">
              <a:off x="4477207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6" name="四角形: 角を丸くする 18">
              <a:extLst>
                <a:ext uri="{FF2B5EF4-FFF2-40B4-BE49-F238E27FC236}">
                  <a16:creationId xmlns:a16="http://schemas.microsoft.com/office/drawing/2014/main" id="{8EB47D8B-5374-4889-A325-BECD8AD945DF}"/>
                </a:ext>
              </a:extLst>
            </p:cNvPr>
            <p:cNvSpPr/>
            <p:nvPr/>
          </p:nvSpPr>
          <p:spPr>
            <a:xfrm rot="1927915" flipH="1">
              <a:off x="5177378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711E56E-39A7-4571-8BD4-C60E74A7C4AC}"/>
              </a:ext>
            </a:extLst>
          </p:cNvPr>
          <p:cNvGrpSpPr/>
          <p:nvPr/>
        </p:nvGrpSpPr>
        <p:grpSpPr>
          <a:xfrm>
            <a:off x="988932" y="3791943"/>
            <a:ext cx="2039343" cy="2658977"/>
            <a:chOff x="988932" y="3791943"/>
            <a:chExt cx="2039343" cy="2658977"/>
          </a:xfrm>
        </p:grpSpPr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ABBBC86-A6CE-4D45-8F57-72834DA5AE52}"/>
                </a:ext>
              </a:extLst>
            </p:cNvPr>
            <p:cNvGrpSpPr/>
            <p:nvPr/>
          </p:nvGrpSpPr>
          <p:grpSpPr>
            <a:xfrm>
              <a:off x="2254176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7DE14FD4-FA14-40BF-9C1A-CA92695C61D8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133C4A46-94F5-4926-BD49-2518D15EE77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334F6A2-6833-4A08-8D64-28ECCAF93D1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3A015B4-D4EB-40F9-A478-E9A58065D6A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94ABC31-4084-4FD6-B4A3-9D609F597D96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C06B1CB-BA1E-43C5-BDEC-9F0DDE9D057B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EDAB963-E86C-46BA-B3FF-4E18EE1A1CC3}"/>
                </a:ext>
              </a:extLst>
            </p:cNvPr>
            <p:cNvGrpSpPr/>
            <p:nvPr/>
          </p:nvGrpSpPr>
          <p:grpSpPr>
            <a:xfrm flipH="1">
              <a:off x="988932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87A9BDD-1F2C-456D-9EBB-4837FB2B9423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58196413-3B65-4E1B-A848-D97D6B9AF25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0436EFA-8831-42C5-84ED-D82D70C564C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8DE02BF-E084-400B-9B6F-DB8968CE5AC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816D9CE-07C8-4028-A0AF-B23EF46AB3E1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FACDC23-4231-4588-8689-F5536AB067BF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7" name="四角形: 角を丸くする 18">
              <a:extLst>
                <a:ext uri="{FF2B5EF4-FFF2-40B4-BE49-F238E27FC236}">
                  <a16:creationId xmlns:a16="http://schemas.microsoft.com/office/drawing/2014/main" id="{689D1342-F2B5-4E4A-8DB5-1F0B1DB2C2E8}"/>
                </a:ext>
              </a:extLst>
            </p:cNvPr>
            <p:cNvSpPr/>
            <p:nvPr/>
          </p:nvSpPr>
          <p:spPr>
            <a:xfrm rot="19672085">
              <a:off x="1569435" y="4323060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四角形: 角を丸くする 18">
              <a:extLst>
                <a:ext uri="{FF2B5EF4-FFF2-40B4-BE49-F238E27FC236}">
                  <a16:creationId xmlns:a16="http://schemas.microsoft.com/office/drawing/2014/main" id="{CED2C691-B972-404F-95B3-D4F7D7CF99F6}"/>
                </a:ext>
              </a:extLst>
            </p:cNvPr>
            <p:cNvSpPr/>
            <p:nvPr/>
          </p:nvSpPr>
          <p:spPr>
            <a:xfrm rot="1927915" flipH="1">
              <a:off x="2244998" y="43191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76244A-00BD-45C5-8C43-8EFB88E76E2C}"/>
              </a:ext>
            </a:extLst>
          </p:cNvPr>
          <p:cNvGrpSpPr/>
          <p:nvPr/>
        </p:nvGrpSpPr>
        <p:grpSpPr>
          <a:xfrm>
            <a:off x="939728" y="830769"/>
            <a:ext cx="2178179" cy="2705364"/>
            <a:chOff x="939728" y="830769"/>
            <a:chExt cx="2178179" cy="2705364"/>
          </a:xfrm>
        </p:grpSpPr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413E553-21CE-4382-A6C5-083501BF424F}"/>
                </a:ext>
              </a:extLst>
            </p:cNvPr>
            <p:cNvSpPr/>
            <p:nvPr/>
          </p:nvSpPr>
          <p:spPr>
            <a:xfrm rot="900000" flipH="1">
              <a:off x="1432357" y="869438"/>
              <a:ext cx="708841" cy="91581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1B63D8C-F862-4BE6-9CDC-7061A4341A5F}"/>
                </a:ext>
              </a:extLst>
            </p:cNvPr>
            <p:cNvSpPr/>
            <p:nvPr/>
          </p:nvSpPr>
          <p:spPr>
            <a:xfrm flipH="1">
              <a:off x="1589664" y="830769"/>
              <a:ext cx="1053924" cy="10537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BFC49629-F379-4B52-9CCC-5B98D8942454}"/>
                </a:ext>
              </a:extLst>
            </p:cNvPr>
            <p:cNvSpPr/>
            <p:nvPr/>
          </p:nvSpPr>
          <p:spPr>
            <a:xfrm rot="10800000">
              <a:off x="1469864" y="1577974"/>
              <a:ext cx="1120936" cy="371975"/>
            </a:xfrm>
            <a:prstGeom prst="trapezoid">
              <a:avLst>
                <a:gd name="adj" fmla="val 4455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4AA41C4-98B4-4910-9CD5-AFB9D5A4B037}"/>
                </a:ext>
              </a:extLst>
            </p:cNvPr>
            <p:cNvGrpSpPr/>
            <p:nvPr/>
          </p:nvGrpSpPr>
          <p:grpSpPr>
            <a:xfrm>
              <a:off x="2303347" y="860263"/>
              <a:ext cx="814560" cy="1577507"/>
              <a:chOff x="2303347" y="860263"/>
              <a:chExt cx="814560" cy="1577507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06545BFE-0652-4F38-BA8C-833CE5EB8915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B9B6520-F1F1-49AF-85B0-E0B67D780B6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4855332E-DB5C-4DD0-857B-D8F13EEB0FF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1DCC46DF-347D-40E0-B1A5-A50962A9CC5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5A5E6EB-0625-483A-A36F-6085D77526E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8084161-DA0A-4129-B27F-3350D72E42ED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8EF9ED3B-EDB5-4778-B67D-69D0D84D26AC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9EC4096-5525-495D-AAF0-F6A9DA7E7284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A6DD43F4-F4FA-405C-9D29-8E67FE14D535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F9E77E98-781C-4CDD-BF87-69B906A1A750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9C0AC90-A79B-460E-8563-4BAF9CF3541C}"/>
                </a:ext>
              </a:extLst>
            </p:cNvPr>
            <p:cNvGrpSpPr/>
            <p:nvPr/>
          </p:nvGrpSpPr>
          <p:grpSpPr>
            <a:xfrm flipH="1">
              <a:off x="939728" y="860263"/>
              <a:ext cx="814560" cy="1577507"/>
              <a:chOff x="2303347" y="860263"/>
              <a:chExt cx="814560" cy="1577507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8324595-EEEE-4EFB-8ECD-95DFC0519363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56A31B3-2192-49DF-8CE3-8D24F95C4FD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75DD78A-969F-482D-949B-5676B9147DF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FBEB02C5-A189-449D-8CE9-D36508CFFC9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6143B39-DC15-4CDC-B214-A267E8AF8A0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FCEB58A-0E63-4302-88E6-BAE57D222C77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346F9BED-6316-472D-A471-FE4A56ABFEC6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F914D09-52CB-4549-A541-7B3C4CA4FDF2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FA0D43AC-ADA9-4CDF-9D06-28D3313FC3F0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431FCF4-2C78-4FFB-A737-BEDC5C14238E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7" name="四角形: 角を丸くする 18">
              <a:extLst>
                <a:ext uri="{FF2B5EF4-FFF2-40B4-BE49-F238E27FC236}">
                  <a16:creationId xmlns:a16="http://schemas.microsoft.com/office/drawing/2014/main" id="{A395F92A-C9C2-4292-B6CC-1928EF10E876}"/>
                </a:ext>
              </a:extLst>
            </p:cNvPr>
            <p:cNvSpPr/>
            <p:nvPr/>
          </p:nvSpPr>
          <p:spPr>
            <a:xfrm rot="19672085">
              <a:off x="1626050" y="1211898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四角形: 角を丸くする 18">
              <a:extLst>
                <a:ext uri="{FF2B5EF4-FFF2-40B4-BE49-F238E27FC236}">
                  <a16:creationId xmlns:a16="http://schemas.microsoft.com/office/drawing/2014/main" id="{17181B3E-4C80-495B-9006-ACC39810BACA}"/>
                </a:ext>
              </a:extLst>
            </p:cNvPr>
            <p:cNvSpPr/>
            <p:nvPr/>
          </p:nvSpPr>
          <p:spPr>
            <a:xfrm rot="1927915" flipH="1">
              <a:off x="2235398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96A900A-5955-4FC2-9E85-84E12BEFC022}"/>
              </a:ext>
            </a:extLst>
          </p:cNvPr>
          <p:cNvGrpSpPr/>
          <p:nvPr/>
        </p:nvGrpSpPr>
        <p:grpSpPr>
          <a:xfrm>
            <a:off x="3949543" y="772799"/>
            <a:ext cx="2161587" cy="2763334"/>
            <a:chOff x="3949543" y="772799"/>
            <a:chExt cx="2161587" cy="2763334"/>
          </a:xfrm>
        </p:grpSpPr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891DEE1-1728-40BD-9E9B-024184E04785}"/>
                </a:ext>
              </a:extLst>
            </p:cNvPr>
            <p:cNvGrpSpPr/>
            <p:nvPr/>
          </p:nvGrpSpPr>
          <p:grpSpPr>
            <a:xfrm>
              <a:off x="5296570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486D609-E8F5-466C-9FE8-804811E839E2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FC30183-A607-4830-8517-B6E1AE19216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19F69ADF-E2A5-43E5-9D7F-0036B31BDF2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88A57B70-23AB-48D3-9219-43085C855A4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94E6C949-1452-41A9-AE5B-1B1EF0CEB95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E981139-F6EC-45D9-8495-CE2EDD8A1B06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DA9FCDD-A7D0-4903-84AF-BECD5E3825A2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37A7DF3-BCA3-4290-BF7D-8AE88ABCBB4F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4B7D577-5368-465B-BBBC-1E2440227966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2CF7F1-633F-484A-AD7F-D23D686AFC34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4B74BFD6-6753-49CE-9EAF-7F9E97015EEB}"/>
                </a:ext>
              </a:extLst>
            </p:cNvPr>
            <p:cNvGrpSpPr/>
            <p:nvPr/>
          </p:nvGrpSpPr>
          <p:grpSpPr>
            <a:xfrm flipH="1">
              <a:off x="3949543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2F6AA8C-3C56-45BE-9D5F-C04F1F8DC585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D71628FC-6086-4AAA-9E9E-A8D74FE638B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E32A3625-BB95-4A74-B960-3140078E8AD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A0D6417F-9EE6-4D11-AA66-95E0DC883C8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A4C5804F-B296-4B38-9458-2CD3F068187B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70F5EC16-EAA3-4870-84FE-492BAECDFAC7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EE449555-0813-4795-8296-7AED395B07C6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B4D075E5-EA8B-4B06-9411-898C70B3309B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3832671-5844-4A49-9551-CAA25D6239DA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67B5C71-E096-4FBC-9A29-327F9E8D7961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9" name="四角形: 角を丸くする 18">
              <a:extLst>
                <a:ext uri="{FF2B5EF4-FFF2-40B4-BE49-F238E27FC236}">
                  <a16:creationId xmlns:a16="http://schemas.microsoft.com/office/drawing/2014/main" id="{10FEBDCC-90D4-4436-962D-D65F39F986FD}"/>
                </a:ext>
              </a:extLst>
            </p:cNvPr>
            <p:cNvSpPr/>
            <p:nvPr/>
          </p:nvSpPr>
          <p:spPr>
            <a:xfrm rot="19672085">
              <a:off x="4612943" y="120943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四角形: 角を丸くする 18">
              <a:extLst>
                <a:ext uri="{FF2B5EF4-FFF2-40B4-BE49-F238E27FC236}">
                  <a16:creationId xmlns:a16="http://schemas.microsoft.com/office/drawing/2014/main" id="{C70E3B6D-E4A4-4952-84FA-6A9F6FB670FC}"/>
                </a:ext>
              </a:extLst>
            </p:cNvPr>
            <p:cNvSpPr/>
            <p:nvPr/>
          </p:nvSpPr>
          <p:spPr>
            <a:xfrm rot="1927915" flipH="1">
              <a:off x="5241620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D158175-7D80-4F12-A1FA-763DAB512609}"/>
              </a:ext>
            </a:extLst>
          </p:cNvPr>
          <p:cNvGrpSpPr/>
          <p:nvPr/>
        </p:nvGrpSpPr>
        <p:grpSpPr>
          <a:xfrm>
            <a:off x="6600244" y="740918"/>
            <a:ext cx="2383860" cy="2795214"/>
            <a:chOff x="6600244" y="740918"/>
            <a:chExt cx="2383860" cy="2795214"/>
          </a:xfrm>
        </p:grpSpPr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46C4F75-B7D2-4C27-B725-8C74F90BCE48}"/>
                </a:ext>
              </a:extLst>
            </p:cNvPr>
            <p:cNvGrpSpPr/>
            <p:nvPr/>
          </p:nvGrpSpPr>
          <p:grpSpPr>
            <a:xfrm>
              <a:off x="8119723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62744FA-5F60-4FAA-8E6A-F3F7A254E1B7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8AF5E9D-986E-4E0A-9529-A624C805482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A92FE10-A5BE-4224-B8A6-41AD6DE3713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B575F79-E793-4F35-BBB6-F68B57CEBAB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16BA02A-77AE-48D7-8CF4-41C022528C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B554989-C3ED-4847-AB34-9DF7F4098525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E518FF6F-8706-4092-9952-AAC321E68F0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60120E3-0A35-4CE6-A5E5-96E2EAA0B599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4381B28-B73C-4683-8259-1E71676B3D93}"/>
                </a:ext>
              </a:extLst>
            </p:cNvPr>
            <p:cNvGrpSpPr/>
            <p:nvPr/>
          </p:nvGrpSpPr>
          <p:grpSpPr>
            <a:xfrm flipH="1">
              <a:off x="6600244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2AD0CC9-7C34-4EBE-A152-99D4268D4159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999578A-B06B-474C-A407-7DB67ECF6E7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701C426D-E10F-418B-9DC0-820695D8CEE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BAD0325F-88DA-4D98-B07D-7F5B03985C3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0660086-6195-428F-979E-68AF1DFF1DB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4501E870-9CAC-4FD1-90C1-57B58B15139F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609FB4D9-61BD-4D38-8CC1-E6D62697A32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41DCBB7-BD43-42DD-9F62-5225FB6E53D5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2" name="四角形: 角を丸くする 18">
              <a:extLst>
                <a:ext uri="{FF2B5EF4-FFF2-40B4-BE49-F238E27FC236}">
                  <a16:creationId xmlns:a16="http://schemas.microsoft.com/office/drawing/2014/main" id="{1040FA2D-401A-45A3-9ABB-E1AABECE968B}"/>
                </a:ext>
              </a:extLst>
            </p:cNvPr>
            <p:cNvSpPr/>
            <p:nvPr/>
          </p:nvSpPr>
          <p:spPr>
            <a:xfrm rot="19672085">
              <a:off x="7350416" y="1145857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四角形: 角を丸くする 18">
              <a:extLst>
                <a:ext uri="{FF2B5EF4-FFF2-40B4-BE49-F238E27FC236}">
                  <a16:creationId xmlns:a16="http://schemas.microsoft.com/office/drawing/2014/main" id="{C93C4FDF-7875-4655-865F-C2599574AF30}"/>
                </a:ext>
              </a:extLst>
            </p:cNvPr>
            <p:cNvSpPr/>
            <p:nvPr/>
          </p:nvSpPr>
          <p:spPr>
            <a:xfrm rot="1927915" flipH="1">
              <a:off x="8029866" y="1145856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EE1B634-8CC4-4079-B9D4-E42AF97F21F1}"/>
              </a:ext>
            </a:extLst>
          </p:cNvPr>
          <p:cNvGrpSpPr/>
          <p:nvPr/>
        </p:nvGrpSpPr>
        <p:grpSpPr>
          <a:xfrm>
            <a:off x="1615436" y="1007860"/>
            <a:ext cx="842284" cy="1090645"/>
            <a:chOff x="1566452" y="1049625"/>
            <a:chExt cx="842284" cy="1090645"/>
          </a:xfrm>
        </p:grpSpPr>
        <p:sp>
          <p:nvSpPr>
            <p:cNvPr id="236" name="楕円 22">
              <a:extLst>
                <a:ext uri="{FF2B5EF4-FFF2-40B4-BE49-F238E27FC236}">
                  <a16:creationId xmlns:a16="http://schemas.microsoft.com/office/drawing/2014/main" id="{8BAD62B5-CC4F-4F96-B2FF-EDEEEB25720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2">
              <a:extLst>
                <a:ext uri="{FF2B5EF4-FFF2-40B4-BE49-F238E27FC236}">
                  <a16:creationId xmlns:a16="http://schemas.microsoft.com/office/drawing/2014/main" id="{A32AFAAD-6CB7-4879-94F0-407595BEF255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2">
              <a:extLst>
                <a:ext uri="{FF2B5EF4-FFF2-40B4-BE49-F238E27FC236}">
                  <a16:creationId xmlns:a16="http://schemas.microsoft.com/office/drawing/2014/main" id="{0AF41049-E562-48AC-9617-37BF51B4EE21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2">
              <a:extLst>
                <a:ext uri="{FF2B5EF4-FFF2-40B4-BE49-F238E27FC236}">
                  <a16:creationId xmlns:a16="http://schemas.microsoft.com/office/drawing/2014/main" id="{AEBE2374-0912-47EF-9866-971D6862DB04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2">
              <a:extLst>
                <a:ext uri="{FF2B5EF4-FFF2-40B4-BE49-F238E27FC236}">
                  <a16:creationId xmlns:a16="http://schemas.microsoft.com/office/drawing/2014/main" id="{AC521B3D-4173-4E52-970E-01726B002CCA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7DF23D7F-BEEA-4669-A386-869C2762DB82}"/>
              </a:ext>
            </a:extLst>
          </p:cNvPr>
          <p:cNvGrpSpPr/>
          <p:nvPr/>
        </p:nvGrpSpPr>
        <p:grpSpPr>
          <a:xfrm>
            <a:off x="4669786" y="1007860"/>
            <a:ext cx="842284" cy="1090645"/>
            <a:chOff x="1566452" y="1049625"/>
            <a:chExt cx="842284" cy="1090645"/>
          </a:xfrm>
        </p:grpSpPr>
        <p:sp>
          <p:nvSpPr>
            <p:cNvPr id="242" name="楕円 22">
              <a:extLst>
                <a:ext uri="{FF2B5EF4-FFF2-40B4-BE49-F238E27FC236}">
                  <a16:creationId xmlns:a16="http://schemas.microsoft.com/office/drawing/2014/main" id="{96ADCD28-9162-4581-8BF0-10F75007FCEF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2">
              <a:extLst>
                <a:ext uri="{FF2B5EF4-FFF2-40B4-BE49-F238E27FC236}">
                  <a16:creationId xmlns:a16="http://schemas.microsoft.com/office/drawing/2014/main" id="{5EF28118-9ADF-437B-829F-6080028812F6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楕円 22">
              <a:extLst>
                <a:ext uri="{FF2B5EF4-FFF2-40B4-BE49-F238E27FC236}">
                  <a16:creationId xmlns:a16="http://schemas.microsoft.com/office/drawing/2014/main" id="{2091CA12-FF81-40C2-9114-73FE3BB33A66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2">
              <a:extLst>
                <a:ext uri="{FF2B5EF4-FFF2-40B4-BE49-F238E27FC236}">
                  <a16:creationId xmlns:a16="http://schemas.microsoft.com/office/drawing/2014/main" id="{4F82409C-4672-40A5-A75D-CDB85B768D4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2">
              <a:extLst>
                <a:ext uri="{FF2B5EF4-FFF2-40B4-BE49-F238E27FC236}">
                  <a16:creationId xmlns:a16="http://schemas.microsoft.com/office/drawing/2014/main" id="{810DEE87-3F95-44B3-9ED9-5DF04B497E61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1CB86C60-9117-4F74-B108-A476996242C8}"/>
              </a:ext>
            </a:extLst>
          </p:cNvPr>
          <p:cNvGrpSpPr/>
          <p:nvPr/>
        </p:nvGrpSpPr>
        <p:grpSpPr>
          <a:xfrm>
            <a:off x="7533636" y="1007860"/>
            <a:ext cx="842284" cy="1090645"/>
            <a:chOff x="1566452" y="1049625"/>
            <a:chExt cx="842284" cy="1090645"/>
          </a:xfrm>
        </p:grpSpPr>
        <p:sp>
          <p:nvSpPr>
            <p:cNvPr id="250" name="楕円 22">
              <a:extLst>
                <a:ext uri="{FF2B5EF4-FFF2-40B4-BE49-F238E27FC236}">
                  <a16:creationId xmlns:a16="http://schemas.microsoft.com/office/drawing/2014/main" id="{145338BB-9FA7-487F-9D22-0BFEFB3925F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2">
              <a:extLst>
                <a:ext uri="{FF2B5EF4-FFF2-40B4-BE49-F238E27FC236}">
                  <a16:creationId xmlns:a16="http://schemas.microsoft.com/office/drawing/2014/main" id="{921EDB26-CE4C-4652-9CBE-CA3E72C1AD90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2">
              <a:extLst>
                <a:ext uri="{FF2B5EF4-FFF2-40B4-BE49-F238E27FC236}">
                  <a16:creationId xmlns:a16="http://schemas.microsoft.com/office/drawing/2014/main" id="{8BF3F24F-753E-4FBA-A11F-796A52DB67AA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2">
              <a:extLst>
                <a:ext uri="{FF2B5EF4-FFF2-40B4-BE49-F238E27FC236}">
                  <a16:creationId xmlns:a16="http://schemas.microsoft.com/office/drawing/2014/main" id="{25E6D8FF-35B1-45C0-8669-5B15C888BAA3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2">
              <a:extLst>
                <a:ext uri="{FF2B5EF4-FFF2-40B4-BE49-F238E27FC236}">
                  <a16:creationId xmlns:a16="http://schemas.microsoft.com/office/drawing/2014/main" id="{972F238C-174F-456A-82CF-6F5A31B7FC28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87F538FF-CEBC-459E-9EDE-B46C90F23BBE}"/>
              </a:ext>
            </a:extLst>
          </p:cNvPr>
          <p:cNvGrpSpPr/>
          <p:nvPr/>
        </p:nvGrpSpPr>
        <p:grpSpPr>
          <a:xfrm>
            <a:off x="1615436" y="3768313"/>
            <a:ext cx="842284" cy="1090645"/>
            <a:chOff x="1566452" y="1049625"/>
            <a:chExt cx="842284" cy="1090645"/>
          </a:xfrm>
        </p:grpSpPr>
        <p:sp>
          <p:nvSpPr>
            <p:cNvPr id="258" name="楕円 22">
              <a:extLst>
                <a:ext uri="{FF2B5EF4-FFF2-40B4-BE49-F238E27FC236}">
                  <a16:creationId xmlns:a16="http://schemas.microsoft.com/office/drawing/2014/main" id="{9F631EC9-C0D1-4159-A6C8-960515B1972B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2">
              <a:extLst>
                <a:ext uri="{FF2B5EF4-FFF2-40B4-BE49-F238E27FC236}">
                  <a16:creationId xmlns:a16="http://schemas.microsoft.com/office/drawing/2014/main" id="{E2BCEADE-CDB8-459A-976A-87F3DFAE5BCA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2">
              <a:extLst>
                <a:ext uri="{FF2B5EF4-FFF2-40B4-BE49-F238E27FC236}">
                  <a16:creationId xmlns:a16="http://schemas.microsoft.com/office/drawing/2014/main" id="{17BE112D-7E71-4CEB-9C14-D367FB9BFA08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2">
              <a:extLst>
                <a:ext uri="{FF2B5EF4-FFF2-40B4-BE49-F238E27FC236}">
                  <a16:creationId xmlns:a16="http://schemas.microsoft.com/office/drawing/2014/main" id="{7FF0FE96-C11D-4F51-9E48-19DA412C7D7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2">
              <a:extLst>
                <a:ext uri="{FF2B5EF4-FFF2-40B4-BE49-F238E27FC236}">
                  <a16:creationId xmlns:a16="http://schemas.microsoft.com/office/drawing/2014/main" id="{704DBA0D-6441-4E8F-8C85-A988A61138C0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813EEEE6-E939-452A-A6E9-749FE2D4872A}"/>
              </a:ext>
            </a:extLst>
          </p:cNvPr>
          <p:cNvGrpSpPr/>
          <p:nvPr/>
        </p:nvGrpSpPr>
        <p:grpSpPr>
          <a:xfrm>
            <a:off x="4669786" y="3768313"/>
            <a:ext cx="842284" cy="1090645"/>
            <a:chOff x="1566452" y="1049625"/>
            <a:chExt cx="842284" cy="1090645"/>
          </a:xfrm>
        </p:grpSpPr>
        <p:sp>
          <p:nvSpPr>
            <p:cNvPr id="266" name="楕円 22">
              <a:extLst>
                <a:ext uri="{FF2B5EF4-FFF2-40B4-BE49-F238E27FC236}">
                  <a16:creationId xmlns:a16="http://schemas.microsoft.com/office/drawing/2014/main" id="{29043E6E-5272-4EA0-80DB-3A98EB547C32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2">
              <a:extLst>
                <a:ext uri="{FF2B5EF4-FFF2-40B4-BE49-F238E27FC236}">
                  <a16:creationId xmlns:a16="http://schemas.microsoft.com/office/drawing/2014/main" id="{9D4081EF-1C73-47AF-9948-FBC4E7EE5AA3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2">
              <a:extLst>
                <a:ext uri="{FF2B5EF4-FFF2-40B4-BE49-F238E27FC236}">
                  <a16:creationId xmlns:a16="http://schemas.microsoft.com/office/drawing/2014/main" id="{A405678A-70C5-4D7F-B777-26608C02A5B2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3BEFC342-CA01-4EE2-8DCD-E4C20FC0561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2">
              <a:extLst>
                <a:ext uri="{FF2B5EF4-FFF2-40B4-BE49-F238E27FC236}">
                  <a16:creationId xmlns:a16="http://schemas.microsoft.com/office/drawing/2014/main" id="{4BE5F5D4-F5C5-4AE7-8C8B-93E08247C87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7AE1BB0D-00E6-4093-879B-D9C5BAF05A9F}"/>
              </a:ext>
            </a:extLst>
          </p:cNvPr>
          <p:cNvGrpSpPr/>
          <p:nvPr/>
        </p:nvGrpSpPr>
        <p:grpSpPr>
          <a:xfrm>
            <a:off x="7533636" y="3768313"/>
            <a:ext cx="842284" cy="1090645"/>
            <a:chOff x="1566452" y="1049625"/>
            <a:chExt cx="842284" cy="1090645"/>
          </a:xfrm>
        </p:grpSpPr>
        <p:sp>
          <p:nvSpPr>
            <p:cNvPr id="272" name="楕円 22">
              <a:extLst>
                <a:ext uri="{FF2B5EF4-FFF2-40B4-BE49-F238E27FC236}">
                  <a16:creationId xmlns:a16="http://schemas.microsoft.com/office/drawing/2014/main" id="{5E4020E7-4633-4359-9557-7DF3251660F8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2">
              <a:extLst>
                <a:ext uri="{FF2B5EF4-FFF2-40B4-BE49-F238E27FC236}">
                  <a16:creationId xmlns:a16="http://schemas.microsoft.com/office/drawing/2014/main" id="{74D6AA80-D643-4309-B7AB-5E1273A1582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2">
              <a:extLst>
                <a:ext uri="{FF2B5EF4-FFF2-40B4-BE49-F238E27FC236}">
                  <a16:creationId xmlns:a16="http://schemas.microsoft.com/office/drawing/2014/main" id="{B0596E71-CF3F-42B1-8988-6AEB61F345CE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2">
              <a:extLst>
                <a:ext uri="{FF2B5EF4-FFF2-40B4-BE49-F238E27FC236}">
                  <a16:creationId xmlns:a16="http://schemas.microsoft.com/office/drawing/2014/main" id="{5A4450C7-D714-4841-82C1-C28DF1A9D754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2">
              <a:extLst>
                <a:ext uri="{FF2B5EF4-FFF2-40B4-BE49-F238E27FC236}">
                  <a16:creationId xmlns:a16="http://schemas.microsoft.com/office/drawing/2014/main" id="{BBA5EB7E-01D3-4D80-9913-2D11C3050E91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2082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6606683-3C22-440E-89E1-3F3EDB9F7E4C}"/>
              </a:ext>
            </a:extLst>
          </p:cNvPr>
          <p:cNvGrpSpPr/>
          <p:nvPr/>
        </p:nvGrpSpPr>
        <p:grpSpPr>
          <a:xfrm>
            <a:off x="6931928" y="3837744"/>
            <a:ext cx="1997892" cy="2613176"/>
            <a:chOff x="6990276" y="3837744"/>
            <a:chExt cx="1997892" cy="2613176"/>
          </a:xfrm>
        </p:grpSpPr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139C634-15CC-4F74-A24B-4020EC8AFB41}"/>
                </a:ext>
              </a:extLst>
            </p:cNvPr>
            <p:cNvGrpSpPr/>
            <p:nvPr/>
          </p:nvGrpSpPr>
          <p:grpSpPr>
            <a:xfrm>
              <a:off x="6990276" y="4035045"/>
              <a:ext cx="774977" cy="1369987"/>
              <a:chOff x="6819057" y="4193536"/>
              <a:chExt cx="774977" cy="1369987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BBD4CC2A-D8DB-4E5A-BF02-68A03A3BFC5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DF005B3F-9F71-490F-9A1F-58F591540185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881E5EEA-FAB4-4B97-957F-35B88380612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61609B90-78E1-4B40-83C6-44F5017B28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046E3F0-08C4-4532-ACBE-931700ED9B8C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8" name="四角形: 角を丸くする 18">
                <a:extLst>
                  <a:ext uri="{FF2B5EF4-FFF2-40B4-BE49-F238E27FC236}">
                    <a16:creationId xmlns:a16="http://schemas.microsoft.com/office/drawing/2014/main" id="{CCE9C071-E106-4A5C-92BF-4D40E6E16CD8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50C3F20-1639-4AEB-92FF-E68D5D4B3898}"/>
                </a:ext>
              </a:extLst>
            </p:cNvPr>
            <p:cNvSpPr/>
            <p:nvPr/>
          </p:nvSpPr>
          <p:spPr>
            <a:xfrm rot="18000000" flipH="1">
              <a:off x="7229112" y="5101254"/>
              <a:ext cx="317910" cy="4210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09443 w 701798"/>
                <a:gd name="connsiteY0" fmla="*/ 806430 h 806430"/>
                <a:gd name="connsiteX1" fmla="*/ 437366 w 701798"/>
                <a:gd name="connsiteY1" fmla="*/ 276402 h 806430"/>
                <a:gd name="connsiteX2" fmla="*/ 0 w 701798"/>
                <a:gd name="connsiteY2" fmla="*/ 341958 h 806430"/>
                <a:gd name="connsiteX3" fmla="*/ 549849 w 701798"/>
                <a:gd name="connsiteY3" fmla="*/ 1 h 806430"/>
                <a:gd name="connsiteX4" fmla="*/ 690594 w 701798"/>
                <a:gd name="connsiteY4" fmla="*/ 98752 h 806430"/>
                <a:gd name="connsiteX5" fmla="*/ 701798 w 701798"/>
                <a:gd name="connsiteY5" fmla="*/ 774566 h 806430"/>
                <a:gd name="connsiteX0" fmla="*/ 409443 w 701798"/>
                <a:gd name="connsiteY0" fmla="*/ 707678 h 707678"/>
                <a:gd name="connsiteX1" fmla="*/ 437366 w 701798"/>
                <a:gd name="connsiteY1" fmla="*/ 177650 h 707678"/>
                <a:gd name="connsiteX2" fmla="*/ 0 w 701798"/>
                <a:gd name="connsiteY2" fmla="*/ 243206 h 707678"/>
                <a:gd name="connsiteX3" fmla="*/ 690594 w 701798"/>
                <a:gd name="connsiteY3" fmla="*/ 0 h 707678"/>
                <a:gd name="connsiteX4" fmla="*/ 701798 w 701798"/>
                <a:gd name="connsiteY4" fmla="*/ 675814 h 707678"/>
                <a:gd name="connsiteX0" fmla="*/ 0 w 292355"/>
                <a:gd name="connsiteY0" fmla="*/ 707678 h 707678"/>
                <a:gd name="connsiteX1" fmla="*/ 27923 w 292355"/>
                <a:gd name="connsiteY1" fmla="*/ 177650 h 707678"/>
                <a:gd name="connsiteX2" fmla="*/ 281151 w 292355"/>
                <a:gd name="connsiteY2" fmla="*/ 0 h 707678"/>
                <a:gd name="connsiteX3" fmla="*/ 292355 w 292355"/>
                <a:gd name="connsiteY3" fmla="*/ 675814 h 707678"/>
                <a:gd name="connsiteX0" fmla="*/ 0 w 295695"/>
                <a:gd name="connsiteY0" fmla="*/ 551311 h 551311"/>
                <a:gd name="connsiteX1" fmla="*/ 27923 w 295695"/>
                <a:gd name="connsiteY1" fmla="*/ 21283 h 551311"/>
                <a:gd name="connsiteX2" fmla="*/ 293994 w 295695"/>
                <a:gd name="connsiteY2" fmla="*/ 0 h 551311"/>
                <a:gd name="connsiteX3" fmla="*/ 292355 w 295695"/>
                <a:gd name="connsiteY3" fmla="*/ 519447 h 551311"/>
                <a:gd name="connsiteX0" fmla="*/ 0 w 327394"/>
                <a:gd name="connsiteY0" fmla="*/ 551311 h 551311"/>
                <a:gd name="connsiteX1" fmla="*/ 27923 w 327394"/>
                <a:gd name="connsiteY1" fmla="*/ 21283 h 551311"/>
                <a:gd name="connsiteX2" fmla="*/ 293994 w 327394"/>
                <a:gd name="connsiteY2" fmla="*/ 0 h 551311"/>
                <a:gd name="connsiteX3" fmla="*/ 327394 w 327394"/>
                <a:gd name="connsiteY3" fmla="*/ 528217 h 551311"/>
                <a:gd name="connsiteX0" fmla="*/ 0 w 331188"/>
                <a:gd name="connsiteY0" fmla="*/ 530028 h 530028"/>
                <a:gd name="connsiteX1" fmla="*/ 27923 w 331188"/>
                <a:gd name="connsiteY1" fmla="*/ 0 h 530028"/>
                <a:gd name="connsiteX2" fmla="*/ 329518 w 331188"/>
                <a:gd name="connsiteY2" fmla="*/ 16415 h 530028"/>
                <a:gd name="connsiteX3" fmla="*/ 327394 w 331188"/>
                <a:gd name="connsiteY3" fmla="*/ 506934 h 53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1188" h="530028">
                  <a:moveTo>
                    <a:pt x="0" y="530028"/>
                  </a:moveTo>
                  <a:lnTo>
                    <a:pt x="27923" y="0"/>
                  </a:lnTo>
                  <a:lnTo>
                    <a:pt x="329518" y="16415"/>
                  </a:lnTo>
                  <a:cubicBezTo>
                    <a:pt x="337294" y="53621"/>
                    <a:pt x="314674" y="265476"/>
                    <a:pt x="327394" y="50693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079981A-38B9-425D-94E1-F0FBD4842C82}"/>
                </a:ext>
              </a:extLst>
            </p:cNvPr>
            <p:cNvGrpSpPr/>
            <p:nvPr/>
          </p:nvGrpSpPr>
          <p:grpSpPr>
            <a:xfrm flipH="1">
              <a:off x="8213191" y="4035045"/>
              <a:ext cx="774977" cy="1435694"/>
              <a:chOff x="8085652" y="4035045"/>
              <a:chExt cx="774977" cy="1435694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23352E7F-6502-4C08-80D8-E893128E146D}"/>
                  </a:ext>
                </a:extLst>
              </p:cNvPr>
              <p:cNvGrpSpPr/>
              <p:nvPr/>
            </p:nvGrpSpPr>
            <p:grpSpPr>
              <a:xfrm>
                <a:off x="8085652" y="4035045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98742A96-487A-44DD-B634-BF64DF5C3BEA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A6786C3E-FC75-4D41-B593-7E49F0F068B5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697A34C0-D500-415C-A5F2-43163C4D25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27E9047B-33B3-4D2A-9372-4585848E9AC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D9106733-4CEB-4512-A937-51B548B662A3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四角形: 角を丸くする 18">
                  <a:extLst>
                    <a:ext uri="{FF2B5EF4-FFF2-40B4-BE49-F238E27FC236}">
                      <a16:creationId xmlns:a16="http://schemas.microsoft.com/office/drawing/2014/main" id="{246CB6A5-7142-4D80-AD46-D7011D060227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C9E0AFE-3D82-4E16-8167-E6004A88739F}"/>
                  </a:ext>
                </a:extLst>
              </p:cNvPr>
              <p:cNvSpPr/>
              <p:nvPr/>
            </p:nvSpPr>
            <p:spPr>
              <a:xfrm rot="18000000" flipH="1">
                <a:off x="8324488" y="5101254"/>
                <a:ext cx="317910" cy="421060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09443 w 701798"/>
                  <a:gd name="connsiteY0" fmla="*/ 806430 h 806430"/>
                  <a:gd name="connsiteX1" fmla="*/ 437366 w 701798"/>
                  <a:gd name="connsiteY1" fmla="*/ 276402 h 806430"/>
                  <a:gd name="connsiteX2" fmla="*/ 0 w 701798"/>
                  <a:gd name="connsiteY2" fmla="*/ 341958 h 806430"/>
                  <a:gd name="connsiteX3" fmla="*/ 549849 w 701798"/>
                  <a:gd name="connsiteY3" fmla="*/ 1 h 806430"/>
                  <a:gd name="connsiteX4" fmla="*/ 690594 w 701798"/>
                  <a:gd name="connsiteY4" fmla="*/ 98752 h 806430"/>
                  <a:gd name="connsiteX5" fmla="*/ 701798 w 701798"/>
                  <a:gd name="connsiteY5" fmla="*/ 774566 h 806430"/>
                  <a:gd name="connsiteX0" fmla="*/ 409443 w 701798"/>
                  <a:gd name="connsiteY0" fmla="*/ 707678 h 707678"/>
                  <a:gd name="connsiteX1" fmla="*/ 437366 w 701798"/>
                  <a:gd name="connsiteY1" fmla="*/ 177650 h 707678"/>
                  <a:gd name="connsiteX2" fmla="*/ 0 w 701798"/>
                  <a:gd name="connsiteY2" fmla="*/ 243206 h 707678"/>
                  <a:gd name="connsiteX3" fmla="*/ 690594 w 701798"/>
                  <a:gd name="connsiteY3" fmla="*/ 0 h 707678"/>
                  <a:gd name="connsiteX4" fmla="*/ 701798 w 701798"/>
                  <a:gd name="connsiteY4" fmla="*/ 675814 h 707678"/>
                  <a:gd name="connsiteX0" fmla="*/ 0 w 292355"/>
                  <a:gd name="connsiteY0" fmla="*/ 707678 h 707678"/>
                  <a:gd name="connsiteX1" fmla="*/ 27923 w 292355"/>
                  <a:gd name="connsiteY1" fmla="*/ 177650 h 707678"/>
                  <a:gd name="connsiteX2" fmla="*/ 281151 w 292355"/>
                  <a:gd name="connsiteY2" fmla="*/ 0 h 707678"/>
                  <a:gd name="connsiteX3" fmla="*/ 292355 w 292355"/>
                  <a:gd name="connsiteY3" fmla="*/ 675814 h 707678"/>
                  <a:gd name="connsiteX0" fmla="*/ 0 w 295695"/>
                  <a:gd name="connsiteY0" fmla="*/ 551311 h 551311"/>
                  <a:gd name="connsiteX1" fmla="*/ 27923 w 295695"/>
                  <a:gd name="connsiteY1" fmla="*/ 21283 h 551311"/>
                  <a:gd name="connsiteX2" fmla="*/ 293994 w 295695"/>
                  <a:gd name="connsiteY2" fmla="*/ 0 h 551311"/>
                  <a:gd name="connsiteX3" fmla="*/ 292355 w 295695"/>
                  <a:gd name="connsiteY3" fmla="*/ 519447 h 551311"/>
                  <a:gd name="connsiteX0" fmla="*/ 0 w 327394"/>
                  <a:gd name="connsiteY0" fmla="*/ 551311 h 551311"/>
                  <a:gd name="connsiteX1" fmla="*/ 27923 w 327394"/>
                  <a:gd name="connsiteY1" fmla="*/ 21283 h 551311"/>
                  <a:gd name="connsiteX2" fmla="*/ 293994 w 327394"/>
                  <a:gd name="connsiteY2" fmla="*/ 0 h 551311"/>
                  <a:gd name="connsiteX3" fmla="*/ 327394 w 327394"/>
                  <a:gd name="connsiteY3" fmla="*/ 528217 h 551311"/>
                  <a:gd name="connsiteX0" fmla="*/ 0 w 331188"/>
                  <a:gd name="connsiteY0" fmla="*/ 530028 h 530028"/>
                  <a:gd name="connsiteX1" fmla="*/ 27923 w 331188"/>
                  <a:gd name="connsiteY1" fmla="*/ 0 h 530028"/>
                  <a:gd name="connsiteX2" fmla="*/ 329518 w 331188"/>
                  <a:gd name="connsiteY2" fmla="*/ 16415 h 530028"/>
                  <a:gd name="connsiteX3" fmla="*/ 327394 w 331188"/>
                  <a:gd name="connsiteY3" fmla="*/ 506934 h 53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1188" h="530028">
                    <a:moveTo>
                      <a:pt x="0" y="530028"/>
                    </a:moveTo>
                    <a:lnTo>
                      <a:pt x="27923" y="0"/>
                    </a:lnTo>
                    <a:lnTo>
                      <a:pt x="329518" y="16415"/>
                    </a:lnTo>
                    <a:cubicBezTo>
                      <a:pt x="337294" y="53621"/>
                      <a:pt x="314674" y="265476"/>
                      <a:pt x="327394" y="50693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C226B75-A752-4FC0-A835-24B1A65EF75C}"/>
              </a:ext>
            </a:extLst>
          </p:cNvPr>
          <p:cNvGrpSpPr/>
          <p:nvPr/>
        </p:nvGrpSpPr>
        <p:grpSpPr>
          <a:xfrm>
            <a:off x="3920894" y="3835565"/>
            <a:ext cx="2044990" cy="2615355"/>
            <a:chOff x="3907704" y="3835565"/>
            <a:chExt cx="2044990" cy="2615355"/>
          </a:xfrm>
        </p:grpSpPr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40DD254C-FF3F-41DE-834A-6F1A8CAAE597}"/>
                </a:ext>
              </a:extLst>
            </p:cNvPr>
            <p:cNvGrpSpPr/>
            <p:nvPr/>
          </p:nvGrpSpPr>
          <p:grpSpPr>
            <a:xfrm>
              <a:off x="5178595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60A8C66-002F-4A4D-8F9A-3864ACD6ED1B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6F06591D-F00B-4986-9850-37FD4C62A48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69F60101-1454-414B-B070-D9842FA1470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E3502AB-663A-4308-A8AD-03108F1B9A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EF110A6-888B-4C93-96B3-82860109C7F5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5BE35A3-2297-42C4-AA9B-C93C834F88AC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38122C3-0CD4-43B6-91BE-67A8649B31B9}"/>
                </a:ext>
              </a:extLst>
            </p:cNvPr>
            <p:cNvGrpSpPr/>
            <p:nvPr/>
          </p:nvGrpSpPr>
          <p:grpSpPr>
            <a:xfrm flipH="1">
              <a:off x="3907704" y="4015294"/>
              <a:ext cx="774099" cy="1360941"/>
              <a:chOff x="5201208" y="4015294"/>
              <a:chExt cx="774099" cy="136094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166C3A45-4C57-43D4-81D3-301AFDBBFC1F}"/>
                  </a:ext>
                </a:extLst>
              </p:cNvPr>
              <p:cNvGrpSpPr/>
              <p:nvPr/>
            </p:nvGrpSpPr>
            <p:grpSpPr>
              <a:xfrm rot="20965850">
                <a:off x="5318923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FFECE9B8-B388-49E6-B8B3-47702F3B127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B8B00EF2-9D67-450C-ACD8-E6AC2B7E110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8B4A655-9099-4A05-842D-60DEA2586EE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AF597FA-2707-49FE-B8CA-8F1B99EFCD94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FF95E004-99DB-478D-A3AE-C043A8E97317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四角形: 角を丸くする 18">
              <a:extLst>
                <a:ext uri="{FF2B5EF4-FFF2-40B4-BE49-F238E27FC236}">
                  <a16:creationId xmlns:a16="http://schemas.microsoft.com/office/drawing/2014/main" id="{CF681649-8CE9-43A3-870B-E097F5552CF2}"/>
                </a:ext>
              </a:extLst>
            </p:cNvPr>
            <p:cNvSpPr/>
            <p:nvPr/>
          </p:nvSpPr>
          <p:spPr>
            <a:xfrm rot="19672085">
              <a:off x="4477207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6" name="四角形: 角を丸くする 18">
              <a:extLst>
                <a:ext uri="{FF2B5EF4-FFF2-40B4-BE49-F238E27FC236}">
                  <a16:creationId xmlns:a16="http://schemas.microsoft.com/office/drawing/2014/main" id="{8EB47D8B-5374-4889-A325-BECD8AD945DF}"/>
                </a:ext>
              </a:extLst>
            </p:cNvPr>
            <p:cNvSpPr/>
            <p:nvPr/>
          </p:nvSpPr>
          <p:spPr>
            <a:xfrm rot="1927915" flipH="1">
              <a:off x="5177378" y="43135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711E56E-39A7-4571-8BD4-C60E74A7C4AC}"/>
              </a:ext>
            </a:extLst>
          </p:cNvPr>
          <p:cNvGrpSpPr/>
          <p:nvPr/>
        </p:nvGrpSpPr>
        <p:grpSpPr>
          <a:xfrm>
            <a:off x="988932" y="3791943"/>
            <a:ext cx="2039343" cy="2658977"/>
            <a:chOff x="988932" y="3791943"/>
            <a:chExt cx="2039343" cy="2658977"/>
          </a:xfrm>
        </p:grpSpPr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ABBBC86-A6CE-4D45-8F57-72834DA5AE52}"/>
                </a:ext>
              </a:extLst>
            </p:cNvPr>
            <p:cNvGrpSpPr/>
            <p:nvPr/>
          </p:nvGrpSpPr>
          <p:grpSpPr>
            <a:xfrm>
              <a:off x="2254176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7DE14FD4-FA14-40BF-9C1A-CA92695C61D8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133C4A46-94F5-4926-BD49-2518D15EE77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334F6A2-6833-4A08-8D64-28ECCAF93D1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3A015B4-D4EB-40F9-A478-E9A58065D6A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94ABC31-4084-4FD6-B4A3-9D609F597D96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C06B1CB-BA1E-43C5-BDEC-9F0DDE9D057B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EDAB963-E86C-46BA-B3FF-4E18EE1A1CC3}"/>
                </a:ext>
              </a:extLst>
            </p:cNvPr>
            <p:cNvGrpSpPr/>
            <p:nvPr/>
          </p:nvGrpSpPr>
          <p:grpSpPr>
            <a:xfrm flipH="1">
              <a:off x="988932" y="4015294"/>
              <a:ext cx="774099" cy="1360941"/>
              <a:chOff x="2281796" y="4015294"/>
              <a:chExt cx="774099" cy="1360941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87A9BDD-1F2C-456D-9EBB-4837FB2B9423}"/>
                  </a:ext>
                </a:extLst>
              </p:cNvPr>
              <p:cNvGrpSpPr/>
              <p:nvPr/>
            </p:nvGrpSpPr>
            <p:grpSpPr>
              <a:xfrm rot="20965850">
                <a:off x="2391572" y="4015294"/>
                <a:ext cx="618632" cy="1194092"/>
                <a:chOff x="2957062" y="5076572"/>
                <a:chExt cx="797584" cy="1483325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58196413-3B65-4E1B-A848-D97D6B9AF25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0436EFA-8831-42C5-84ED-D82D70C564C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8DE02BF-E084-400B-9B6F-DB8968CE5AC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816D9CE-07C8-4028-A0AF-B23EF46AB3E1}"/>
                    </a:ext>
                  </a:extLst>
                </p:cNvPr>
                <p:cNvSpPr/>
                <p:nvPr/>
              </p:nvSpPr>
              <p:spPr>
                <a:xfrm>
                  <a:off x="2957062" y="5102340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FACDC23-4231-4588-8689-F5536AB067BF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7" name="四角形: 角を丸くする 18">
              <a:extLst>
                <a:ext uri="{FF2B5EF4-FFF2-40B4-BE49-F238E27FC236}">
                  <a16:creationId xmlns:a16="http://schemas.microsoft.com/office/drawing/2014/main" id="{689D1342-F2B5-4E4A-8DB5-1F0B1DB2C2E8}"/>
                </a:ext>
              </a:extLst>
            </p:cNvPr>
            <p:cNvSpPr/>
            <p:nvPr/>
          </p:nvSpPr>
          <p:spPr>
            <a:xfrm rot="19672085">
              <a:off x="1569435" y="4323060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四角形: 角を丸くする 18">
              <a:extLst>
                <a:ext uri="{FF2B5EF4-FFF2-40B4-BE49-F238E27FC236}">
                  <a16:creationId xmlns:a16="http://schemas.microsoft.com/office/drawing/2014/main" id="{CED2C691-B972-404F-95B3-D4F7D7CF99F6}"/>
                </a:ext>
              </a:extLst>
            </p:cNvPr>
            <p:cNvSpPr/>
            <p:nvPr/>
          </p:nvSpPr>
          <p:spPr>
            <a:xfrm rot="1927915" flipH="1">
              <a:off x="2244998" y="431919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76244A-00BD-45C5-8C43-8EFB88E76E2C}"/>
              </a:ext>
            </a:extLst>
          </p:cNvPr>
          <p:cNvGrpSpPr/>
          <p:nvPr/>
        </p:nvGrpSpPr>
        <p:grpSpPr>
          <a:xfrm>
            <a:off x="939728" y="830769"/>
            <a:ext cx="2178179" cy="2705364"/>
            <a:chOff x="939728" y="830769"/>
            <a:chExt cx="2178179" cy="2705364"/>
          </a:xfrm>
        </p:grpSpPr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413E553-21CE-4382-A6C5-083501BF424F}"/>
                </a:ext>
              </a:extLst>
            </p:cNvPr>
            <p:cNvSpPr/>
            <p:nvPr/>
          </p:nvSpPr>
          <p:spPr>
            <a:xfrm rot="900000" flipH="1">
              <a:off x="1432357" y="869438"/>
              <a:ext cx="708841" cy="91581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1B63D8C-F862-4BE6-9CDC-7061A4341A5F}"/>
                </a:ext>
              </a:extLst>
            </p:cNvPr>
            <p:cNvSpPr/>
            <p:nvPr/>
          </p:nvSpPr>
          <p:spPr>
            <a:xfrm flipH="1">
              <a:off x="1589664" y="830769"/>
              <a:ext cx="1053924" cy="10537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BFC49629-F379-4B52-9CCC-5B98D8942454}"/>
                </a:ext>
              </a:extLst>
            </p:cNvPr>
            <p:cNvSpPr/>
            <p:nvPr/>
          </p:nvSpPr>
          <p:spPr>
            <a:xfrm rot="10800000">
              <a:off x="1469864" y="1577974"/>
              <a:ext cx="1120936" cy="371975"/>
            </a:xfrm>
            <a:prstGeom prst="trapezoid">
              <a:avLst>
                <a:gd name="adj" fmla="val 4455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4AA41C4-98B4-4910-9CD5-AFB9D5A4B037}"/>
                </a:ext>
              </a:extLst>
            </p:cNvPr>
            <p:cNvGrpSpPr/>
            <p:nvPr/>
          </p:nvGrpSpPr>
          <p:grpSpPr>
            <a:xfrm>
              <a:off x="2303347" y="860263"/>
              <a:ext cx="814560" cy="1577507"/>
              <a:chOff x="2303347" y="860263"/>
              <a:chExt cx="814560" cy="1577507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06545BFE-0652-4F38-BA8C-833CE5EB8915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B9B6520-F1F1-49AF-85B0-E0B67D780B6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4855332E-DB5C-4DD0-857B-D8F13EEB0FF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1DCC46DF-347D-40E0-B1A5-A50962A9CC5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5A5E6EB-0625-483A-A36F-6085D77526E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8084161-DA0A-4129-B27F-3350D72E42ED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8EF9ED3B-EDB5-4778-B67D-69D0D84D26AC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9EC4096-5525-495D-AAF0-F6A9DA7E7284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A6DD43F4-F4FA-405C-9D29-8E67FE14D535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F9E77E98-781C-4CDD-BF87-69B906A1A750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9C0AC90-A79B-460E-8563-4BAF9CF3541C}"/>
                </a:ext>
              </a:extLst>
            </p:cNvPr>
            <p:cNvGrpSpPr/>
            <p:nvPr/>
          </p:nvGrpSpPr>
          <p:grpSpPr>
            <a:xfrm flipH="1">
              <a:off x="939728" y="860263"/>
              <a:ext cx="814560" cy="1577507"/>
              <a:chOff x="2303347" y="860263"/>
              <a:chExt cx="814560" cy="1577507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8324595-EEEE-4EFB-8ECD-95DFC0519363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56A31B3-2192-49DF-8CE3-8D24F95C4FD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75DD78A-969F-482D-949B-5676B9147DF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FBEB02C5-A189-449D-8CE9-D36508CFFC9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6143B39-DC15-4CDC-B214-A267E8AF8A0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FCEB58A-0E63-4302-88E6-BAE57D222C77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346F9BED-6316-472D-A471-FE4A56ABFEC6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F914D09-52CB-4549-A541-7B3C4CA4FDF2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FA0D43AC-ADA9-4CDF-9D06-28D3313FC3F0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431FCF4-2C78-4FFB-A737-BEDC5C14238E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7" name="四角形: 角を丸くする 18">
              <a:extLst>
                <a:ext uri="{FF2B5EF4-FFF2-40B4-BE49-F238E27FC236}">
                  <a16:creationId xmlns:a16="http://schemas.microsoft.com/office/drawing/2014/main" id="{A395F92A-C9C2-4292-B6CC-1928EF10E876}"/>
                </a:ext>
              </a:extLst>
            </p:cNvPr>
            <p:cNvSpPr/>
            <p:nvPr/>
          </p:nvSpPr>
          <p:spPr>
            <a:xfrm rot="19672085">
              <a:off x="1626050" y="1211898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四角形: 角を丸くする 18">
              <a:extLst>
                <a:ext uri="{FF2B5EF4-FFF2-40B4-BE49-F238E27FC236}">
                  <a16:creationId xmlns:a16="http://schemas.microsoft.com/office/drawing/2014/main" id="{17181B3E-4C80-495B-9006-ACC39810BACA}"/>
                </a:ext>
              </a:extLst>
            </p:cNvPr>
            <p:cNvSpPr/>
            <p:nvPr/>
          </p:nvSpPr>
          <p:spPr>
            <a:xfrm rot="1927915" flipH="1">
              <a:off x="2235398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96A900A-5955-4FC2-9E85-84E12BEFC022}"/>
              </a:ext>
            </a:extLst>
          </p:cNvPr>
          <p:cNvGrpSpPr/>
          <p:nvPr/>
        </p:nvGrpSpPr>
        <p:grpSpPr>
          <a:xfrm>
            <a:off x="3949543" y="772799"/>
            <a:ext cx="2161587" cy="2763334"/>
            <a:chOff x="3949543" y="772799"/>
            <a:chExt cx="2161587" cy="2763334"/>
          </a:xfrm>
        </p:grpSpPr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891DEE1-1728-40BD-9E9B-024184E04785}"/>
                </a:ext>
              </a:extLst>
            </p:cNvPr>
            <p:cNvGrpSpPr/>
            <p:nvPr/>
          </p:nvGrpSpPr>
          <p:grpSpPr>
            <a:xfrm>
              <a:off x="5296570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486D609-E8F5-466C-9FE8-804811E839E2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FC30183-A607-4830-8517-B6E1AE19216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19F69ADF-E2A5-43E5-9D7F-0036B31BDF2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88A57B70-23AB-48D3-9219-43085C855A4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94E6C949-1452-41A9-AE5B-1B1EF0CEB95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E981139-F6EC-45D9-8495-CE2EDD8A1B06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DA9FCDD-A7D0-4903-84AF-BECD5E3825A2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37A7DF3-BCA3-4290-BF7D-8AE88ABCBB4F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4B7D577-5368-465B-BBBC-1E2440227966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2CF7F1-633F-484A-AD7F-D23D686AFC34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4B74BFD6-6753-49CE-9EAF-7F9E97015EEB}"/>
                </a:ext>
              </a:extLst>
            </p:cNvPr>
            <p:cNvGrpSpPr/>
            <p:nvPr/>
          </p:nvGrpSpPr>
          <p:grpSpPr>
            <a:xfrm flipH="1">
              <a:off x="3949543" y="848975"/>
              <a:ext cx="814560" cy="1588795"/>
              <a:chOff x="5296570" y="848975"/>
              <a:chExt cx="814560" cy="1588795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2F6AA8C-3C56-45BE-9D5F-C04F1F8DC585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D71628FC-6086-4AAA-9E9E-A8D74FE638B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E32A3625-BB95-4A74-B960-3140078E8AD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A0D6417F-9EE6-4D11-AA66-95E0DC883C8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A4C5804F-B296-4B38-9458-2CD3F068187B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202681 w 725218"/>
                    <a:gd name="connsiteY15" fmla="*/ 179738 h 1415918"/>
                    <a:gd name="connsiteX16" fmla="*/ 174238 w 725218"/>
                    <a:gd name="connsiteY16" fmla="*/ 151295 h 1415918"/>
                    <a:gd name="connsiteX17" fmla="*/ 106181 w 725218"/>
                    <a:gd name="connsiteY17" fmla="*/ 219353 h 1415918"/>
                    <a:gd name="connsiteX18" fmla="*/ 18217 w 725218"/>
                    <a:gd name="connsiteY18" fmla="*/ 219353 h 1415918"/>
                    <a:gd name="connsiteX19" fmla="*/ 18217 w 725218"/>
                    <a:gd name="connsiteY19" fmla="*/ 131389 h 1415918"/>
                    <a:gd name="connsiteX20" fmla="*/ 131389 w 725218"/>
                    <a:gd name="connsiteY20" fmla="*/ 18217 h 1415918"/>
                    <a:gd name="connsiteX21" fmla="*/ 151965 w 725218"/>
                    <a:gd name="connsiteY21" fmla="*/ 4554 h 1415918"/>
                    <a:gd name="connsiteX22" fmla="*/ 187251 w 725218"/>
                    <a:gd name="connsiteY22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70F5EC16-EAA3-4870-84FE-492BAECDFAC7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EE449555-0813-4795-8296-7AED395B07C6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B4D075E5-EA8B-4B06-9411-898C70B3309B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3832671-5844-4A49-9551-CAA25D6239DA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67B5C71-E096-4FBC-9A29-327F9E8D7961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9" name="四角形: 角を丸くする 18">
              <a:extLst>
                <a:ext uri="{FF2B5EF4-FFF2-40B4-BE49-F238E27FC236}">
                  <a16:creationId xmlns:a16="http://schemas.microsoft.com/office/drawing/2014/main" id="{10FEBDCC-90D4-4436-962D-D65F39F986FD}"/>
                </a:ext>
              </a:extLst>
            </p:cNvPr>
            <p:cNvSpPr/>
            <p:nvPr/>
          </p:nvSpPr>
          <p:spPr>
            <a:xfrm rot="19672085">
              <a:off x="4612943" y="1209434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四角形: 角を丸くする 18">
              <a:extLst>
                <a:ext uri="{FF2B5EF4-FFF2-40B4-BE49-F238E27FC236}">
                  <a16:creationId xmlns:a16="http://schemas.microsoft.com/office/drawing/2014/main" id="{C70E3B6D-E4A4-4952-84FA-6A9F6FB670FC}"/>
                </a:ext>
              </a:extLst>
            </p:cNvPr>
            <p:cNvSpPr/>
            <p:nvPr/>
          </p:nvSpPr>
          <p:spPr>
            <a:xfrm rot="1927915" flipH="1">
              <a:off x="5241620" y="1208032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D158175-7D80-4F12-A1FA-763DAB512609}"/>
              </a:ext>
            </a:extLst>
          </p:cNvPr>
          <p:cNvGrpSpPr/>
          <p:nvPr/>
        </p:nvGrpSpPr>
        <p:grpSpPr>
          <a:xfrm>
            <a:off x="6600244" y="740918"/>
            <a:ext cx="2383860" cy="2795214"/>
            <a:chOff x="6600244" y="740918"/>
            <a:chExt cx="2383860" cy="2795214"/>
          </a:xfrm>
        </p:grpSpPr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46C4F75-B7D2-4C27-B725-8C74F90BCE48}"/>
                </a:ext>
              </a:extLst>
            </p:cNvPr>
            <p:cNvGrpSpPr/>
            <p:nvPr/>
          </p:nvGrpSpPr>
          <p:grpSpPr>
            <a:xfrm>
              <a:off x="8119723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62744FA-5F60-4FAA-8E6A-F3F7A254E1B7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8AF5E9D-986E-4E0A-9529-A624C805482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A92FE10-A5BE-4224-B8A6-41AD6DE3713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B575F79-E793-4F35-BBB6-F68B57CEBAB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16BA02A-77AE-48D7-8CF4-41C022528C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B554989-C3ED-4847-AB34-9DF7F4098525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E518FF6F-8706-4092-9952-AAC321E68F0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60120E3-0A35-4CE6-A5E5-96E2EAA0B599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4381B28-B73C-4683-8259-1E71676B3D93}"/>
                </a:ext>
              </a:extLst>
            </p:cNvPr>
            <p:cNvGrpSpPr/>
            <p:nvPr/>
          </p:nvGrpSpPr>
          <p:grpSpPr>
            <a:xfrm flipH="1">
              <a:off x="6600244" y="782145"/>
              <a:ext cx="864381" cy="1730226"/>
              <a:chOff x="8248795" y="782145"/>
              <a:chExt cx="864381" cy="1730226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2AD0CC9-7C34-4EBE-A152-99D4268D4159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999578A-B06B-474C-A407-7DB67ECF6E7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701C426D-E10F-418B-9DC0-820695D8CEE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BAD0325F-88DA-4D98-B07D-7F5B03985C3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0660086-6195-428F-979E-68AF1DFF1DB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4501E870-9CAC-4FD1-90C1-57B58B15139F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609FB4D9-61BD-4D38-8CC1-E6D62697A32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41DCBB7-BD43-42DD-9F62-5225FB6E53D5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2" name="四角形: 角を丸くする 18">
              <a:extLst>
                <a:ext uri="{FF2B5EF4-FFF2-40B4-BE49-F238E27FC236}">
                  <a16:creationId xmlns:a16="http://schemas.microsoft.com/office/drawing/2014/main" id="{1040FA2D-401A-45A3-9ABB-E1AABECE968B}"/>
                </a:ext>
              </a:extLst>
            </p:cNvPr>
            <p:cNvSpPr/>
            <p:nvPr/>
          </p:nvSpPr>
          <p:spPr>
            <a:xfrm rot="19672085">
              <a:off x="7350416" y="1145857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四角形: 角を丸くする 18">
              <a:extLst>
                <a:ext uri="{FF2B5EF4-FFF2-40B4-BE49-F238E27FC236}">
                  <a16:creationId xmlns:a16="http://schemas.microsoft.com/office/drawing/2014/main" id="{C93C4FDF-7875-4655-865F-C2599574AF30}"/>
                </a:ext>
              </a:extLst>
            </p:cNvPr>
            <p:cNvSpPr/>
            <p:nvPr/>
          </p:nvSpPr>
          <p:spPr>
            <a:xfrm rot="1927915" flipH="1">
              <a:off x="8029866" y="1145856"/>
              <a:ext cx="201784" cy="9924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1879BB8A-0402-41C1-99DB-F296B0485A3F}"/>
              </a:ext>
            </a:extLst>
          </p:cNvPr>
          <p:cNvSpPr/>
          <p:nvPr/>
        </p:nvSpPr>
        <p:spPr>
          <a:xfrm>
            <a:off x="7676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53" name="フリーフォーム: 図形 252">
            <a:extLst>
              <a:ext uri="{FF2B5EF4-FFF2-40B4-BE49-F238E27FC236}">
                <a16:creationId xmlns:a16="http://schemas.microsoft.com/office/drawing/2014/main" id="{A3D0BF81-9EEE-43E3-845E-D32FD2F4F689}"/>
              </a:ext>
            </a:extLst>
          </p:cNvPr>
          <p:cNvSpPr/>
          <p:nvPr/>
        </p:nvSpPr>
        <p:spPr>
          <a:xfrm>
            <a:off x="37394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77" name="フリーフォーム: 図形 276">
            <a:extLst>
              <a:ext uri="{FF2B5EF4-FFF2-40B4-BE49-F238E27FC236}">
                <a16:creationId xmlns:a16="http://schemas.microsoft.com/office/drawing/2014/main" id="{B8DF0E47-6432-4BA7-8C11-13314CF77612}"/>
              </a:ext>
            </a:extLst>
          </p:cNvPr>
          <p:cNvSpPr/>
          <p:nvPr/>
        </p:nvSpPr>
        <p:spPr>
          <a:xfrm>
            <a:off x="666676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78" name="フリーフォーム: 図形 277">
            <a:extLst>
              <a:ext uri="{FF2B5EF4-FFF2-40B4-BE49-F238E27FC236}">
                <a16:creationId xmlns:a16="http://schemas.microsoft.com/office/drawing/2014/main" id="{978B82B3-898C-4EA6-9283-DA0E85AB6B28}"/>
              </a:ext>
            </a:extLst>
          </p:cNvPr>
          <p:cNvSpPr/>
          <p:nvPr/>
        </p:nvSpPr>
        <p:spPr>
          <a:xfrm>
            <a:off x="7676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79" name="フリーフォーム: 図形 278">
            <a:extLst>
              <a:ext uri="{FF2B5EF4-FFF2-40B4-BE49-F238E27FC236}">
                <a16:creationId xmlns:a16="http://schemas.microsoft.com/office/drawing/2014/main" id="{525ABB4E-E91E-48F7-9E43-24B0EE2660D2}"/>
              </a:ext>
            </a:extLst>
          </p:cNvPr>
          <p:cNvSpPr/>
          <p:nvPr/>
        </p:nvSpPr>
        <p:spPr>
          <a:xfrm>
            <a:off x="37394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80" name="フリーフォーム: 図形 279">
            <a:extLst>
              <a:ext uri="{FF2B5EF4-FFF2-40B4-BE49-F238E27FC236}">
                <a16:creationId xmlns:a16="http://schemas.microsoft.com/office/drawing/2014/main" id="{783307B9-C612-48B7-ADF2-1D4F264EFFAD}"/>
              </a:ext>
            </a:extLst>
          </p:cNvPr>
          <p:cNvSpPr/>
          <p:nvPr/>
        </p:nvSpPr>
        <p:spPr>
          <a:xfrm>
            <a:off x="666676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18428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pptxc96_頭を抱える後ろ姿の子供、男の子のイラスト</dc:title>
  <dc:subject>pptxc96_頭を抱える後ろ姿の子供、男の子のイラスト</dc:subject>
  <dc:creator>でじけろお</dc:creator>
  <cp:revision>1</cp:revision>
  <dcterms:created xsi:type="dcterms:W3CDTF">2018-05-20T00:31:01Z</dcterms:created>
  <dcterms:modified xsi:type="dcterms:W3CDTF">2020-02-07T00:52:49Z</dcterms:modified>
  <cp:version>1</cp:version>
</cp:coreProperties>
</file>