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60" r:id="rId2"/>
    <p:sldId id="464" r:id="rId3"/>
    <p:sldId id="465" r:id="rId4"/>
    <p:sldId id="466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1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D60093"/>
    <a:srgbClr val="FF99CC"/>
    <a:srgbClr val="FFCCFF"/>
    <a:srgbClr val="003300"/>
    <a:srgbClr val="FFCC66"/>
    <a:srgbClr val="7F7F7F"/>
    <a:srgbClr val="000000"/>
    <a:srgbClr val="FFFF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12" autoAdjust="0"/>
    <p:restoredTop sz="94660"/>
  </p:normalViewPr>
  <p:slideViewPr>
    <p:cSldViewPr snapToGrid="0">
      <p:cViewPr varScale="1">
        <p:scale>
          <a:sx n="76" d="100"/>
          <a:sy n="76" d="100"/>
        </p:scale>
        <p:origin x="102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C9B9160E-CFDF-4A7A-B328-CC96EE63BF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DE69AC73-755E-4EF5-A5D0-FB843E4B3C0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96E81843-5F8F-4B54-A32F-DFECEDC167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C75D980D-8974-481B-87B5-DEA26B131D3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06AC9ECB-4900-4275-879C-5FEC309B5AD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D201D30A-A4F2-4264-9009-E09A970098E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">
            <a:extLst>
              <a:ext uri="{FF2B5EF4-FFF2-40B4-BE49-F238E27FC236}">
                <a16:creationId xmlns:a16="http://schemas.microsoft.com/office/drawing/2014/main" id="{8F0764D5-D627-442D-9360-27E780D691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2C2AFEA7-1052-41A9-91CF-4DCFFFDD978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3">
            <a:extLst>
              <a:ext uri="{FF2B5EF4-FFF2-40B4-BE49-F238E27FC236}">
                <a16:creationId xmlns:a16="http://schemas.microsoft.com/office/drawing/2014/main" id="{CDE4C810-6348-4343-AFBD-2734271A087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B375A1A9-0EAA-4E66-92A9-D1010BB6D0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5">
            <a:extLst>
              <a:ext uri="{FF2B5EF4-FFF2-40B4-BE49-F238E27FC236}">
                <a16:creationId xmlns:a16="http://schemas.microsoft.com/office/drawing/2014/main" id="{CE8DF65D-CFCA-4939-896D-5BB70522AC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6">
            <a:extLst>
              <a:ext uri="{FF2B5EF4-FFF2-40B4-BE49-F238E27FC236}">
                <a16:creationId xmlns:a16="http://schemas.microsoft.com/office/drawing/2014/main" id="{3A454090-CF3B-40E5-9791-359E1A15D8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8">
            <a:extLst>
              <a:ext uri="{FF2B5EF4-FFF2-40B4-BE49-F238E27FC236}">
                <a16:creationId xmlns:a16="http://schemas.microsoft.com/office/drawing/2014/main" id="{0E1B780D-6A71-46E6-8A79-6712BAB6206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19">
            <a:extLst>
              <a:ext uri="{FF2B5EF4-FFF2-40B4-BE49-F238E27FC236}">
                <a16:creationId xmlns:a16="http://schemas.microsoft.com/office/drawing/2014/main" id="{F4DCA955-7814-4E06-8602-52360478E63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0">
            <a:extLst>
              <a:ext uri="{FF2B5EF4-FFF2-40B4-BE49-F238E27FC236}">
                <a16:creationId xmlns:a16="http://schemas.microsoft.com/office/drawing/2014/main" id="{3C00EA19-933E-496E-87FB-58DA518043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1">
            <a:extLst>
              <a:ext uri="{FF2B5EF4-FFF2-40B4-BE49-F238E27FC236}">
                <a16:creationId xmlns:a16="http://schemas.microsoft.com/office/drawing/2014/main" id="{65741B78-9DFF-4D95-A65D-2E456808067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2">
            <a:extLst>
              <a:ext uri="{FF2B5EF4-FFF2-40B4-BE49-F238E27FC236}">
                <a16:creationId xmlns:a16="http://schemas.microsoft.com/office/drawing/2014/main" id="{51D3E5A9-6597-4A6A-9AA0-29540B8A8F1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3">
            <a:extLst>
              <a:ext uri="{FF2B5EF4-FFF2-40B4-BE49-F238E27FC236}">
                <a16:creationId xmlns:a16="http://schemas.microsoft.com/office/drawing/2014/main" id="{D5647739-F5B6-4FB3-BAC8-B3AD52F96AF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4">
            <a:extLst>
              <a:ext uri="{FF2B5EF4-FFF2-40B4-BE49-F238E27FC236}">
                <a16:creationId xmlns:a16="http://schemas.microsoft.com/office/drawing/2014/main" id="{6EE88FB4-984C-471D-A022-FA050EC166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5">
            <a:extLst>
              <a:ext uri="{FF2B5EF4-FFF2-40B4-BE49-F238E27FC236}">
                <a16:creationId xmlns:a16="http://schemas.microsoft.com/office/drawing/2014/main" id="{BAAF13F0-3A8B-4FA4-A385-0D4D9511762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" name="Rectangle 26">
            <a:extLst>
              <a:ext uri="{FF2B5EF4-FFF2-40B4-BE49-F238E27FC236}">
                <a16:creationId xmlns:a16="http://schemas.microsoft.com/office/drawing/2014/main" id="{F37C8C24-D944-4093-B36D-5893F0227A2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40582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9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FAFD909-5DBE-42B2-A24C-862FAF457D0A}"/>
              </a:ext>
            </a:extLst>
          </p:cNvPr>
          <p:cNvGrpSpPr/>
          <p:nvPr/>
        </p:nvGrpSpPr>
        <p:grpSpPr>
          <a:xfrm>
            <a:off x="822558" y="911134"/>
            <a:ext cx="2346632" cy="2624058"/>
            <a:chOff x="822558" y="911134"/>
            <a:chExt cx="2346632" cy="2624058"/>
          </a:xfrm>
        </p:grpSpPr>
        <p:sp>
          <p:nvSpPr>
            <p:cNvPr id="61" name="円/楕円 291">
              <a:extLst>
                <a:ext uri="{FF2B5EF4-FFF2-40B4-BE49-F238E27FC236}">
                  <a16:creationId xmlns:a16="http://schemas.microsoft.com/office/drawing/2014/main" id="{3108F996-222A-4459-B273-F54E7D9FD808}"/>
                </a:ext>
              </a:extLst>
            </p:cNvPr>
            <p:cNvSpPr/>
            <p:nvPr/>
          </p:nvSpPr>
          <p:spPr>
            <a:xfrm flipH="1">
              <a:off x="1537191" y="1058295"/>
              <a:ext cx="931632" cy="1205926"/>
            </a:xfrm>
            <a:custGeom>
              <a:avLst/>
              <a:gdLst>
                <a:gd name="connsiteX0" fmla="*/ 0 w 719714"/>
                <a:gd name="connsiteY0" fmla="*/ 404839 h 809678"/>
                <a:gd name="connsiteX1" fmla="*/ 359857 w 719714"/>
                <a:gd name="connsiteY1" fmla="*/ 0 h 809678"/>
                <a:gd name="connsiteX2" fmla="*/ 719714 w 719714"/>
                <a:gd name="connsiteY2" fmla="*/ 404839 h 809678"/>
                <a:gd name="connsiteX3" fmla="*/ 359857 w 719714"/>
                <a:gd name="connsiteY3" fmla="*/ 809678 h 809678"/>
                <a:gd name="connsiteX4" fmla="*/ 0 w 719714"/>
                <a:gd name="connsiteY4" fmla="*/ 404839 h 809678"/>
                <a:gd name="connsiteX0" fmla="*/ 0 w 719714"/>
                <a:gd name="connsiteY0" fmla="*/ 404839 h 809678"/>
                <a:gd name="connsiteX1" fmla="*/ 359857 w 719714"/>
                <a:gd name="connsiteY1" fmla="*/ 0 h 809678"/>
                <a:gd name="connsiteX2" fmla="*/ 719714 w 719714"/>
                <a:gd name="connsiteY2" fmla="*/ 404839 h 809678"/>
                <a:gd name="connsiteX3" fmla="*/ 359857 w 719714"/>
                <a:gd name="connsiteY3" fmla="*/ 809678 h 809678"/>
                <a:gd name="connsiteX4" fmla="*/ 0 w 719714"/>
                <a:gd name="connsiteY4" fmla="*/ 404839 h 809678"/>
                <a:gd name="connsiteX0" fmla="*/ 0 w 719714"/>
                <a:gd name="connsiteY0" fmla="*/ 404839 h 809678"/>
                <a:gd name="connsiteX1" fmla="*/ 359857 w 719714"/>
                <a:gd name="connsiteY1" fmla="*/ 0 h 809678"/>
                <a:gd name="connsiteX2" fmla="*/ 719714 w 719714"/>
                <a:gd name="connsiteY2" fmla="*/ 404839 h 809678"/>
                <a:gd name="connsiteX3" fmla="*/ 359857 w 719714"/>
                <a:gd name="connsiteY3" fmla="*/ 809678 h 809678"/>
                <a:gd name="connsiteX4" fmla="*/ 0 w 719714"/>
                <a:gd name="connsiteY4" fmla="*/ 404839 h 809678"/>
                <a:gd name="connsiteX0" fmla="*/ 0 w 719714"/>
                <a:gd name="connsiteY0" fmla="*/ 404839 h 809678"/>
                <a:gd name="connsiteX1" fmla="*/ 359857 w 719714"/>
                <a:gd name="connsiteY1" fmla="*/ 0 h 809678"/>
                <a:gd name="connsiteX2" fmla="*/ 719714 w 719714"/>
                <a:gd name="connsiteY2" fmla="*/ 404839 h 809678"/>
                <a:gd name="connsiteX3" fmla="*/ 359857 w 719714"/>
                <a:gd name="connsiteY3" fmla="*/ 809678 h 809678"/>
                <a:gd name="connsiteX4" fmla="*/ 0 w 719714"/>
                <a:gd name="connsiteY4" fmla="*/ 404839 h 809678"/>
                <a:gd name="connsiteX0" fmla="*/ 0 w 719714"/>
                <a:gd name="connsiteY0" fmla="*/ 455639 h 860478"/>
                <a:gd name="connsiteX1" fmla="*/ 366207 w 719714"/>
                <a:gd name="connsiteY1" fmla="*/ 0 h 860478"/>
                <a:gd name="connsiteX2" fmla="*/ 719714 w 719714"/>
                <a:gd name="connsiteY2" fmla="*/ 455639 h 860478"/>
                <a:gd name="connsiteX3" fmla="*/ 359857 w 719714"/>
                <a:gd name="connsiteY3" fmla="*/ 860478 h 860478"/>
                <a:gd name="connsiteX4" fmla="*/ 0 w 719714"/>
                <a:gd name="connsiteY4" fmla="*/ 455639 h 860478"/>
                <a:gd name="connsiteX0" fmla="*/ 0 w 719714"/>
                <a:gd name="connsiteY0" fmla="*/ 458814 h 863653"/>
                <a:gd name="connsiteX1" fmla="*/ 359857 w 719714"/>
                <a:gd name="connsiteY1" fmla="*/ 0 h 863653"/>
                <a:gd name="connsiteX2" fmla="*/ 719714 w 719714"/>
                <a:gd name="connsiteY2" fmla="*/ 458814 h 863653"/>
                <a:gd name="connsiteX3" fmla="*/ 359857 w 719714"/>
                <a:gd name="connsiteY3" fmla="*/ 863653 h 863653"/>
                <a:gd name="connsiteX4" fmla="*/ 0 w 719714"/>
                <a:gd name="connsiteY4" fmla="*/ 458814 h 863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714" h="863653">
                  <a:moveTo>
                    <a:pt x="0" y="458814"/>
                  </a:moveTo>
                  <a:cubicBezTo>
                    <a:pt x="0" y="235228"/>
                    <a:pt x="161113" y="0"/>
                    <a:pt x="359857" y="0"/>
                  </a:cubicBezTo>
                  <a:cubicBezTo>
                    <a:pt x="558601" y="0"/>
                    <a:pt x="719714" y="235228"/>
                    <a:pt x="719714" y="458814"/>
                  </a:cubicBezTo>
                  <a:cubicBezTo>
                    <a:pt x="719714" y="682400"/>
                    <a:pt x="558601" y="863653"/>
                    <a:pt x="359857" y="863653"/>
                  </a:cubicBezTo>
                  <a:cubicBezTo>
                    <a:pt x="161113" y="863653"/>
                    <a:pt x="0" y="682400"/>
                    <a:pt x="0" y="45881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4" name="円/楕円 437">
              <a:extLst>
                <a:ext uri="{FF2B5EF4-FFF2-40B4-BE49-F238E27FC236}">
                  <a16:creationId xmlns:a16="http://schemas.microsoft.com/office/drawing/2014/main" id="{735D723A-29DC-4AC4-B62C-1D1839066BF8}"/>
                </a:ext>
              </a:extLst>
            </p:cNvPr>
            <p:cNvSpPr/>
            <p:nvPr/>
          </p:nvSpPr>
          <p:spPr>
            <a:xfrm rot="900000" flipH="1">
              <a:off x="2395383" y="1532567"/>
              <a:ext cx="246453" cy="36967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" name="円/楕円 435">
              <a:extLst>
                <a:ext uri="{FF2B5EF4-FFF2-40B4-BE49-F238E27FC236}">
                  <a16:creationId xmlns:a16="http://schemas.microsoft.com/office/drawing/2014/main" id="{051F5A3C-8620-42AC-9BEA-C9F7A686AC3F}"/>
                </a:ext>
              </a:extLst>
            </p:cNvPr>
            <p:cNvSpPr/>
            <p:nvPr/>
          </p:nvSpPr>
          <p:spPr>
            <a:xfrm rot="20700000">
              <a:off x="1364177" y="1532567"/>
              <a:ext cx="246453" cy="36967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A7CDB334-BF21-4B92-9AEB-F99F12C01DD3}"/>
                </a:ext>
              </a:extLst>
            </p:cNvPr>
            <p:cNvSpPr/>
            <p:nvPr/>
          </p:nvSpPr>
          <p:spPr>
            <a:xfrm flipH="1">
              <a:off x="1487405" y="964762"/>
              <a:ext cx="1031206" cy="1521299"/>
            </a:xfrm>
            <a:custGeom>
              <a:avLst/>
              <a:gdLst>
                <a:gd name="connsiteX0" fmla="*/ 515603 w 1031206"/>
                <a:gd name="connsiteY0" fmla="*/ 0 h 1521299"/>
                <a:gd name="connsiteX1" fmla="*/ 0 w 1031206"/>
                <a:gd name="connsiteY1" fmla="*/ 657389 h 1521299"/>
                <a:gd name="connsiteX2" fmla="*/ 314907 w 1031206"/>
                <a:gd name="connsiteY2" fmla="*/ 1191860 h 1521299"/>
                <a:gd name="connsiteX3" fmla="*/ 397199 w 1031206"/>
                <a:gd name="connsiteY3" fmla="*/ 1220597 h 1521299"/>
                <a:gd name="connsiteX4" fmla="*/ 385394 w 1031206"/>
                <a:gd name="connsiteY4" fmla="*/ 1352057 h 1521299"/>
                <a:gd name="connsiteX5" fmla="*/ 246166 w 1031206"/>
                <a:gd name="connsiteY5" fmla="*/ 1352057 h 1521299"/>
                <a:gd name="connsiteX6" fmla="*/ 239520 w 1031206"/>
                <a:gd name="connsiteY6" fmla="*/ 1369791 h 1521299"/>
                <a:gd name="connsiteX7" fmla="*/ 520761 w 1031206"/>
                <a:gd name="connsiteY7" fmla="*/ 1521299 h 1521299"/>
                <a:gd name="connsiteX8" fmla="*/ 802002 w 1031206"/>
                <a:gd name="connsiteY8" fmla="*/ 1369791 h 1521299"/>
                <a:gd name="connsiteX9" fmla="*/ 795357 w 1031206"/>
                <a:gd name="connsiteY9" fmla="*/ 1352057 h 1521299"/>
                <a:gd name="connsiteX10" fmla="*/ 652635 w 1031206"/>
                <a:gd name="connsiteY10" fmla="*/ 1352057 h 1521299"/>
                <a:gd name="connsiteX11" fmla="*/ 640623 w 1031206"/>
                <a:gd name="connsiteY11" fmla="*/ 1218287 h 1521299"/>
                <a:gd name="connsiteX12" fmla="*/ 716299 w 1031206"/>
                <a:gd name="connsiteY12" fmla="*/ 1191860 h 1521299"/>
                <a:gd name="connsiteX13" fmla="*/ 1031206 w 1031206"/>
                <a:gd name="connsiteY13" fmla="*/ 657389 h 1521299"/>
                <a:gd name="connsiteX14" fmla="*/ 515603 w 1031206"/>
                <a:gd name="connsiteY14" fmla="*/ 0 h 1521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1206" h="1521299">
                  <a:moveTo>
                    <a:pt x="515603" y="0"/>
                  </a:moveTo>
                  <a:cubicBezTo>
                    <a:pt x="230843" y="0"/>
                    <a:pt x="0" y="337035"/>
                    <a:pt x="0" y="657389"/>
                  </a:cubicBezTo>
                  <a:cubicBezTo>
                    <a:pt x="0" y="897655"/>
                    <a:pt x="129849" y="1103802"/>
                    <a:pt x="314907" y="1191860"/>
                  </a:cubicBezTo>
                  <a:lnTo>
                    <a:pt x="397199" y="1220597"/>
                  </a:lnTo>
                  <a:lnTo>
                    <a:pt x="385394" y="1352057"/>
                  </a:lnTo>
                  <a:lnTo>
                    <a:pt x="246166" y="1352057"/>
                  </a:lnTo>
                  <a:lnTo>
                    <a:pt x="239520" y="1369791"/>
                  </a:lnTo>
                  <a:cubicBezTo>
                    <a:pt x="239520" y="1453467"/>
                    <a:pt x="365436" y="1521299"/>
                    <a:pt x="520761" y="1521299"/>
                  </a:cubicBezTo>
                  <a:cubicBezTo>
                    <a:pt x="676087" y="1521299"/>
                    <a:pt x="802002" y="1453467"/>
                    <a:pt x="802002" y="1369791"/>
                  </a:cubicBezTo>
                  <a:lnTo>
                    <a:pt x="795357" y="1352057"/>
                  </a:lnTo>
                  <a:lnTo>
                    <a:pt x="652635" y="1352057"/>
                  </a:lnTo>
                  <a:lnTo>
                    <a:pt x="640623" y="1218287"/>
                  </a:lnTo>
                  <a:lnTo>
                    <a:pt x="716299" y="1191860"/>
                  </a:lnTo>
                  <a:cubicBezTo>
                    <a:pt x="901357" y="1103802"/>
                    <a:pt x="1031206" y="897655"/>
                    <a:pt x="1031206" y="657389"/>
                  </a:cubicBezTo>
                  <a:cubicBezTo>
                    <a:pt x="1031206" y="337035"/>
                    <a:pt x="800363" y="0"/>
                    <a:pt x="515603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306" name="片側の 2 つの角を丸めた四角形 144">
              <a:extLst>
                <a:ext uri="{FF2B5EF4-FFF2-40B4-BE49-F238E27FC236}">
                  <a16:creationId xmlns:a16="http://schemas.microsoft.com/office/drawing/2014/main" id="{D94443B5-650A-461A-AD7B-1B5438F9DF38}"/>
                </a:ext>
              </a:extLst>
            </p:cNvPr>
            <p:cNvSpPr/>
            <p:nvPr/>
          </p:nvSpPr>
          <p:spPr>
            <a:xfrm flipH="1">
              <a:off x="1386761" y="2307738"/>
              <a:ext cx="1215686" cy="1227454"/>
            </a:xfrm>
            <a:prstGeom prst="round2SameRect">
              <a:avLst>
                <a:gd name="adj1" fmla="val 22029"/>
                <a:gd name="adj2" fmla="val 0"/>
              </a:avLst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7" name="フリーフォーム: 図形 306">
              <a:extLst>
                <a:ext uri="{FF2B5EF4-FFF2-40B4-BE49-F238E27FC236}">
                  <a16:creationId xmlns:a16="http://schemas.microsoft.com/office/drawing/2014/main" id="{A7A6578D-41F2-4924-B02D-031A9DF47972}"/>
                </a:ext>
              </a:extLst>
            </p:cNvPr>
            <p:cNvSpPr/>
            <p:nvPr/>
          </p:nvSpPr>
          <p:spPr>
            <a:xfrm>
              <a:off x="1623998" y="2212975"/>
              <a:ext cx="731852" cy="135760"/>
            </a:xfrm>
            <a:custGeom>
              <a:avLst/>
              <a:gdLst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0 w 1177358"/>
                <a:gd name="connsiteY11" fmla="*/ 312245 h 454225"/>
                <a:gd name="connsiteX12" fmla="*/ 172914 w 1177358"/>
                <a:gd name="connsiteY12" fmla="*/ 60799 h 454225"/>
                <a:gd name="connsiteX13" fmla="*/ 174303 w 1177358"/>
                <a:gd name="connsiteY13" fmla="*/ 60799 h 454225"/>
                <a:gd name="connsiteX14" fmla="*/ 194190 w 1177358"/>
                <a:gd name="connsiteY14" fmla="*/ 31303 h 454225"/>
                <a:gd name="connsiteX15" fmla="*/ 269763 w 1177358"/>
                <a:gd name="connsiteY15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172914 w 1177358"/>
                <a:gd name="connsiteY11" fmla="*/ 60799 h 454225"/>
                <a:gd name="connsiteX12" fmla="*/ 174303 w 1177358"/>
                <a:gd name="connsiteY12" fmla="*/ 60799 h 454225"/>
                <a:gd name="connsiteX13" fmla="*/ 194190 w 1177358"/>
                <a:gd name="connsiteY13" fmla="*/ 31303 h 454225"/>
                <a:gd name="connsiteX14" fmla="*/ 269763 w 1177358"/>
                <a:gd name="connsiteY14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7358 w 1177358"/>
                <a:gd name="connsiteY6" fmla="*/ 315990 h 454225"/>
                <a:gd name="connsiteX7" fmla="*/ 588679 w 1177358"/>
                <a:gd name="connsiteY7" fmla="*/ 454225 h 454225"/>
                <a:gd name="connsiteX8" fmla="*/ 0 w 1177358"/>
                <a:gd name="connsiteY8" fmla="*/ 315990 h 454225"/>
                <a:gd name="connsiteX9" fmla="*/ 2411 w 1177358"/>
                <a:gd name="connsiteY9" fmla="*/ 312245 h 454225"/>
                <a:gd name="connsiteX10" fmla="*/ 172914 w 1177358"/>
                <a:gd name="connsiteY10" fmla="*/ 60799 h 454225"/>
                <a:gd name="connsiteX11" fmla="*/ 174303 w 1177358"/>
                <a:gd name="connsiteY11" fmla="*/ 60799 h 454225"/>
                <a:gd name="connsiteX12" fmla="*/ 194190 w 1177358"/>
                <a:gd name="connsiteY12" fmla="*/ 31303 h 454225"/>
                <a:gd name="connsiteX13" fmla="*/ 269763 w 1177358"/>
                <a:gd name="connsiteY13" fmla="*/ 0 h 45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7358" h="454225">
                  <a:moveTo>
                    <a:pt x="269763" y="0"/>
                  </a:moveTo>
                  <a:lnTo>
                    <a:pt x="907595" y="0"/>
                  </a:lnTo>
                  <a:cubicBezTo>
                    <a:pt x="937109" y="0"/>
                    <a:pt x="963828" y="11962"/>
                    <a:pt x="983169" y="31303"/>
                  </a:cubicBezTo>
                  <a:lnTo>
                    <a:pt x="1003055" y="60799"/>
                  </a:lnTo>
                  <a:lnTo>
                    <a:pt x="1004444" y="60799"/>
                  </a:lnTo>
                  <a:lnTo>
                    <a:pt x="1177358" y="312245"/>
                  </a:lnTo>
                  <a:lnTo>
                    <a:pt x="1177358" y="315990"/>
                  </a:lnTo>
                  <a:cubicBezTo>
                    <a:pt x="1177358" y="392335"/>
                    <a:pt x="913797" y="454225"/>
                    <a:pt x="588679" y="454225"/>
                  </a:cubicBezTo>
                  <a:cubicBezTo>
                    <a:pt x="263561" y="454225"/>
                    <a:pt x="0" y="392335"/>
                    <a:pt x="0" y="315990"/>
                  </a:cubicBezTo>
                  <a:lnTo>
                    <a:pt x="2411" y="312245"/>
                  </a:lnTo>
                  <a:lnTo>
                    <a:pt x="172914" y="60799"/>
                  </a:lnTo>
                  <a:lnTo>
                    <a:pt x="174303" y="60799"/>
                  </a:lnTo>
                  <a:lnTo>
                    <a:pt x="194190" y="31303"/>
                  </a:lnTo>
                  <a:cubicBezTo>
                    <a:pt x="213530" y="11962"/>
                    <a:pt x="240250" y="0"/>
                    <a:pt x="269763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9F227B2A-8FFC-4187-B00A-569DB18452DE}"/>
                </a:ext>
              </a:extLst>
            </p:cNvPr>
            <p:cNvGrpSpPr/>
            <p:nvPr/>
          </p:nvGrpSpPr>
          <p:grpSpPr>
            <a:xfrm>
              <a:off x="2286511" y="911134"/>
              <a:ext cx="882679" cy="1751473"/>
              <a:chOff x="2286511" y="911134"/>
              <a:chExt cx="882679" cy="1751473"/>
            </a:xfrm>
          </p:grpSpPr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E572C4DA-67C6-49FA-8F7E-306ADD75879F}"/>
                  </a:ext>
                </a:extLst>
              </p:cNvPr>
              <p:cNvGrpSpPr/>
              <p:nvPr/>
            </p:nvGrpSpPr>
            <p:grpSpPr>
              <a:xfrm rot="20960292">
                <a:off x="2354083" y="911134"/>
                <a:ext cx="696096" cy="1383796"/>
                <a:chOff x="2957063" y="5076572"/>
                <a:chExt cx="725218" cy="1441689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grpSp>
              <p:nvGrpSpPr>
                <p:cNvPr id="53" name="グループ化 52">
                  <a:extLst>
                    <a:ext uri="{FF2B5EF4-FFF2-40B4-BE49-F238E27FC236}">
                      <a16:creationId xmlns:a16="http://schemas.microsoft.com/office/drawing/2014/main" id="{B79B3BAA-C782-4F1C-B812-7F02D6B7CAA6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55" name="フリーフォーム: 図形 54">
                    <a:extLst>
                      <a:ext uri="{FF2B5EF4-FFF2-40B4-BE49-F238E27FC236}">
                        <a16:creationId xmlns:a16="http://schemas.microsoft.com/office/drawing/2014/main" id="{742F4799-9FEA-42E5-931B-4C9B312E9263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" name="フリーフォーム: 図形 55">
                    <a:extLst>
                      <a:ext uri="{FF2B5EF4-FFF2-40B4-BE49-F238E27FC236}">
                        <a16:creationId xmlns:a16="http://schemas.microsoft.com/office/drawing/2014/main" id="{A1C515F7-67AE-4C18-AD31-55BCA80E5F20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5B79BC0B-D302-4463-9CA3-36E4D94BB74E}"/>
                    </a:ext>
                  </a:extLst>
                </p:cNvPr>
                <p:cNvSpPr/>
                <p:nvPr/>
              </p:nvSpPr>
              <p:spPr>
                <a:xfrm>
                  <a:off x="2957063" y="5102343"/>
                  <a:ext cx="725218" cy="1415918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65852"/>
                    <a:gd name="connsiteY0" fmla="*/ 1138 h 1457557"/>
                    <a:gd name="connsiteX1" fmla="*/ 219353 w 765852"/>
                    <a:gd name="connsiteY1" fmla="*/ 18217 h 1457557"/>
                    <a:gd name="connsiteX2" fmla="*/ 223832 w 765852"/>
                    <a:gd name="connsiteY2" fmla="*/ 24963 h 1457557"/>
                    <a:gd name="connsiteX3" fmla="*/ 357056 w 765852"/>
                    <a:gd name="connsiteY3" fmla="*/ 158187 h 1457557"/>
                    <a:gd name="connsiteX4" fmla="*/ 370720 w 765852"/>
                    <a:gd name="connsiteY4" fmla="*/ 178763 h 1457557"/>
                    <a:gd name="connsiteX5" fmla="*/ 372662 w 765852"/>
                    <a:gd name="connsiteY5" fmla="*/ 188747 h 1457557"/>
                    <a:gd name="connsiteX6" fmla="*/ 376431 w 765852"/>
                    <a:gd name="connsiteY6" fmla="*/ 195556 h 1457557"/>
                    <a:gd name="connsiteX7" fmla="*/ 381410 w 765852"/>
                    <a:gd name="connsiteY7" fmla="*/ 445425 h 1457557"/>
                    <a:gd name="connsiteX8" fmla="*/ 385008 w 765852"/>
                    <a:gd name="connsiteY8" fmla="*/ 562717 h 1457557"/>
                    <a:gd name="connsiteX9" fmla="*/ 384424 w 765852"/>
                    <a:gd name="connsiteY9" fmla="*/ 623206 h 1457557"/>
                    <a:gd name="connsiteX10" fmla="*/ 722873 w 765852"/>
                    <a:gd name="connsiteY10" fmla="*/ 1234288 h 1457557"/>
                    <a:gd name="connsiteX11" fmla="*/ 722073 w 765852"/>
                    <a:gd name="connsiteY11" fmla="*/ 1437307 h 1457557"/>
                    <a:gd name="connsiteX12" fmla="*/ 722074 w 765852"/>
                    <a:gd name="connsiteY12" fmla="*/ 1437306 h 1457557"/>
                    <a:gd name="connsiteX13" fmla="*/ 515842 w 765852"/>
                    <a:gd name="connsiteY13" fmla="*/ 1382046 h 1457557"/>
                    <a:gd name="connsiteX14" fmla="*/ 167145 w 765852"/>
                    <a:gd name="connsiteY14" fmla="*/ 677290 h 1457557"/>
                    <a:gd name="connsiteX15" fmla="*/ 147400 w 765852"/>
                    <a:gd name="connsiteY15" fmla="*/ 658498 h 1457557"/>
                    <a:gd name="connsiteX16" fmla="*/ 84879 w 765852"/>
                    <a:gd name="connsiteY16" fmla="*/ 445425 h 1457557"/>
                    <a:gd name="connsiteX17" fmla="*/ 147401 w 765852"/>
                    <a:gd name="connsiteY17" fmla="*/ 232351 h 1457557"/>
                    <a:gd name="connsiteX18" fmla="*/ 202681 w 765852"/>
                    <a:gd name="connsiteY18" fmla="*/ 179738 h 1457557"/>
                    <a:gd name="connsiteX19" fmla="*/ 174238 w 765852"/>
                    <a:gd name="connsiteY19" fmla="*/ 151295 h 1457557"/>
                    <a:gd name="connsiteX20" fmla="*/ 106181 w 765852"/>
                    <a:gd name="connsiteY20" fmla="*/ 219353 h 1457557"/>
                    <a:gd name="connsiteX21" fmla="*/ 18217 w 765852"/>
                    <a:gd name="connsiteY21" fmla="*/ 219353 h 1457557"/>
                    <a:gd name="connsiteX22" fmla="*/ 18217 w 765852"/>
                    <a:gd name="connsiteY22" fmla="*/ 131389 h 1457557"/>
                    <a:gd name="connsiteX23" fmla="*/ 131389 w 765852"/>
                    <a:gd name="connsiteY23" fmla="*/ 18217 h 1457557"/>
                    <a:gd name="connsiteX24" fmla="*/ 151965 w 765852"/>
                    <a:gd name="connsiteY24" fmla="*/ 4554 h 1457557"/>
                    <a:gd name="connsiteX25" fmla="*/ 187251 w 765852"/>
                    <a:gd name="connsiteY25" fmla="*/ 1138 h 1457557"/>
                    <a:gd name="connsiteX0" fmla="*/ 187251 w 765852"/>
                    <a:gd name="connsiteY0" fmla="*/ 1138 h 1457557"/>
                    <a:gd name="connsiteX1" fmla="*/ 219353 w 765852"/>
                    <a:gd name="connsiteY1" fmla="*/ 18217 h 1457557"/>
                    <a:gd name="connsiteX2" fmla="*/ 223832 w 765852"/>
                    <a:gd name="connsiteY2" fmla="*/ 24963 h 1457557"/>
                    <a:gd name="connsiteX3" fmla="*/ 357056 w 765852"/>
                    <a:gd name="connsiteY3" fmla="*/ 158187 h 1457557"/>
                    <a:gd name="connsiteX4" fmla="*/ 370720 w 765852"/>
                    <a:gd name="connsiteY4" fmla="*/ 178763 h 1457557"/>
                    <a:gd name="connsiteX5" fmla="*/ 372662 w 765852"/>
                    <a:gd name="connsiteY5" fmla="*/ 188747 h 1457557"/>
                    <a:gd name="connsiteX6" fmla="*/ 376431 w 765852"/>
                    <a:gd name="connsiteY6" fmla="*/ 195556 h 1457557"/>
                    <a:gd name="connsiteX7" fmla="*/ 381410 w 765852"/>
                    <a:gd name="connsiteY7" fmla="*/ 445425 h 1457557"/>
                    <a:gd name="connsiteX8" fmla="*/ 385008 w 765852"/>
                    <a:gd name="connsiteY8" fmla="*/ 562717 h 1457557"/>
                    <a:gd name="connsiteX9" fmla="*/ 384424 w 765852"/>
                    <a:gd name="connsiteY9" fmla="*/ 623206 h 1457557"/>
                    <a:gd name="connsiteX10" fmla="*/ 722873 w 765852"/>
                    <a:gd name="connsiteY10" fmla="*/ 1234288 h 1457557"/>
                    <a:gd name="connsiteX11" fmla="*/ 722073 w 765852"/>
                    <a:gd name="connsiteY11" fmla="*/ 1437307 h 1457557"/>
                    <a:gd name="connsiteX12" fmla="*/ 722074 w 765852"/>
                    <a:gd name="connsiteY12" fmla="*/ 1437306 h 1457557"/>
                    <a:gd name="connsiteX13" fmla="*/ 515842 w 765852"/>
                    <a:gd name="connsiteY13" fmla="*/ 1382046 h 1457557"/>
                    <a:gd name="connsiteX14" fmla="*/ 167145 w 765852"/>
                    <a:gd name="connsiteY14" fmla="*/ 677290 h 1457557"/>
                    <a:gd name="connsiteX15" fmla="*/ 147400 w 765852"/>
                    <a:gd name="connsiteY15" fmla="*/ 658498 h 1457557"/>
                    <a:gd name="connsiteX16" fmla="*/ 84879 w 765852"/>
                    <a:gd name="connsiteY16" fmla="*/ 445425 h 1457557"/>
                    <a:gd name="connsiteX17" fmla="*/ 147401 w 765852"/>
                    <a:gd name="connsiteY17" fmla="*/ 232351 h 1457557"/>
                    <a:gd name="connsiteX18" fmla="*/ 202681 w 765852"/>
                    <a:gd name="connsiteY18" fmla="*/ 179738 h 1457557"/>
                    <a:gd name="connsiteX19" fmla="*/ 174238 w 765852"/>
                    <a:gd name="connsiteY19" fmla="*/ 151295 h 1457557"/>
                    <a:gd name="connsiteX20" fmla="*/ 106181 w 765852"/>
                    <a:gd name="connsiteY20" fmla="*/ 219353 h 1457557"/>
                    <a:gd name="connsiteX21" fmla="*/ 18217 w 765852"/>
                    <a:gd name="connsiteY21" fmla="*/ 219353 h 1457557"/>
                    <a:gd name="connsiteX22" fmla="*/ 18217 w 765852"/>
                    <a:gd name="connsiteY22" fmla="*/ 131389 h 1457557"/>
                    <a:gd name="connsiteX23" fmla="*/ 131389 w 765852"/>
                    <a:gd name="connsiteY23" fmla="*/ 18217 h 1457557"/>
                    <a:gd name="connsiteX24" fmla="*/ 151965 w 765852"/>
                    <a:gd name="connsiteY24" fmla="*/ 4554 h 1457557"/>
                    <a:gd name="connsiteX25" fmla="*/ 187251 w 765852"/>
                    <a:gd name="connsiteY25" fmla="*/ 1138 h 1457557"/>
                    <a:gd name="connsiteX0" fmla="*/ 187251 w 765852"/>
                    <a:gd name="connsiteY0" fmla="*/ 1138 h 1437307"/>
                    <a:gd name="connsiteX1" fmla="*/ 219353 w 765852"/>
                    <a:gd name="connsiteY1" fmla="*/ 18217 h 1437307"/>
                    <a:gd name="connsiteX2" fmla="*/ 223832 w 765852"/>
                    <a:gd name="connsiteY2" fmla="*/ 24963 h 1437307"/>
                    <a:gd name="connsiteX3" fmla="*/ 357056 w 765852"/>
                    <a:gd name="connsiteY3" fmla="*/ 158187 h 1437307"/>
                    <a:gd name="connsiteX4" fmla="*/ 370720 w 765852"/>
                    <a:gd name="connsiteY4" fmla="*/ 178763 h 1437307"/>
                    <a:gd name="connsiteX5" fmla="*/ 372662 w 765852"/>
                    <a:gd name="connsiteY5" fmla="*/ 188747 h 1437307"/>
                    <a:gd name="connsiteX6" fmla="*/ 376431 w 765852"/>
                    <a:gd name="connsiteY6" fmla="*/ 195556 h 1437307"/>
                    <a:gd name="connsiteX7" fmla="*/ 381410 w 765852"/>
                    <a:gd name="connsiteY7" fmla="*/ 445425 h 1437307"/>
                    <a:gd name="connsiteX8" fmla="*/ 385008 w 765852"/>
                    <a:gd name="connsiteY8" fmla="*/ 562717 h 1437307"/>
                    <a:gd name="connsiteX9" fmla="*/ 384424 w 765852"/>
                    <a:gd name="connsiteY9" fmla="*/ 623206 h 1437307"/>
                    <a:gd name="connsiteX10" fmla="*/ 722873 w 765852"/>
                    <a:gd name="connsiteY10" fmla="*/ 1234288 h 1437307"/>
                    <a:gd name="connsiteX11" fmla="*/ 722073 w 765852"/>
                    <a:gd name="connsiteY11" fmla="*/ 1437307 h 1437307"/>
                    <a:gd name="connsiteX12" fmla="*/ 515842 w 765852"/>
                    <a:gd name="connsiteY12" fmla="*/ 1382046 h 1437307"/>
                    <a:gd name="connsiteX13" fmla="*/ 167145 w 765852"/>
                    <a:gd name="connsiteY13" fmla="*/ 677290 h 1437307"/>
                    <a:gd name="connsiteX14" fmla="*/ 147400 w 765852"/>
                    <a:gd name="connsiteY14" fmla="*/ 658498 h 1437307"/>
                    <a:gd name="connsiteX15" fmla="*/ 84879 w 765852"/>
                    <a:gd name="connsiteY15" fmla="*/ 445425 h 1437307"/>
                    <a:gd name="connsiteX16" fmla="*/ 147401 w 765852"/>
                    <a:gd name="connsiteY16" fmla="*/ 232351 h 1437307"/>
                    <a:gd name="connsiteX17" fmla="*/ 202681 w 765852"/>
                    <a:gd name="connsiteY17" fmla="*/ 179738 h 1437307"/>
                    <a:gd name="connsiteX18" fmla="*/ 174238 w 765852"/>
                    <a:gd name="connsiteY18" fmla="*/ 151295 h 1437307"/>
                    <a:gd name="connsiteX19" fmla="*/ 106181 w 765852"/>
                    <a:gd name="connsiteY19" fmla="*/ 219353 h 1437307"/>
                    <a:gd name="connsiteX20" fmla="*/ 18217 w 765852"/>
                    <a:gd name="connsiteY20" fmla="*/ 219353 h 1437307"/>
                    <a:gd name="connsiteX21" fmla="*/ 18217 w 765852"/>
                    <a:gd name="connsiteY21" fmla="*/ 131389 h 1437307"/>
                    <a:gd name="connsiteX22" fmla="*/ 131389 w 765852"/>
                    <a:gd name="connsiteY22" fmla="*/ 18217 h 1437307"/>
                    <a:gd name="connsiteX23" fmla="*/ 151965 w 765852"/>
                    <a:gd name="connsiteY23" fmla="*/ 4554 h 1437307"/>
                    <a:gd name="connsiteX24" fmla="*/ 187251 w 765852"/>
                    <a:gd name="connsiteY24" fmla="*/ 1138 h 1437307"/>
                    <a:gd name="connsiteX0" fmla="*/ 187251 w 725218"/>
                    <a:gd name="connsiteY0" fmla="*/ 1138 h 1415918"/>
                    <a:gd name="connsiteX1" fmla="*/ 219353 w 725218"/>
                    <a:gd name="connsiteY1" fmla="*/ 18217 h 1415918"/>
                    <a:gd name="connsiteX2" fmla="*/ 223832 w 725218"/>
                    <a:gd name="connsiteY2" fmla="*/ 24963 h 1415918"/>
                    <a:gd name="connsiteX3" fmla="*/ 357056 w 725218"/>
                    <a:gd name="connsiteY3" fmla="*/ 158187 h 1415918"/>
                    <a:gd name="connsiteX4" fmla="*/ 370720 w 725218"/>
                    <a:gd name="connsiteY4" fmla="*/ 178763 h 1415918"/>
                    <a:gd name="connsiteX5" fmla="*/ 372662 w 725218"/>
                    <a:gd name="connsiteY5" fmla="*/ 188747 h 1415918"/>
                    <a:gd name="connsiteX6" fmla="*/ 376431 w 725218"/>
                    <a:gd name="connsiteY6" fmla="*/ 195556 h 1415918"/>
                    <a:gd name="connsiteX7" fmla="*/ 381410 w 725218"/>
                    <a:gd name="connsiteY7" fmla="*/ 445425 h 1415918"/>
                    <a:gd name="connsiteX8" fmla="*/ 385008 w 725218"/>
                    <a:gd name="connsiteY8" fmla="*/ 562717 h 1415918"/>
                    <a:gd name="connsiteX9" fmla="*/ 384424 w 725218"/>
                    <a:gd name="connsiteY9" fmla="*/ 623206 h 1415918"/>
                    <a:gd name="connsiteX10" fmla="*/ 722873 w 725218"/>
                    <a:gd name="connsiteY10" fmla="*/ 1234288 h 1415918"/>
                    <a:gd name="connsiteX11" fmla="*/ 515842 w 725218"/>
                    <a:gd name="connsiteY11" fmla="*/ 1382046 h 1415918"/>
                    <a:gd name="connsiteX12" fmla="*/ 167145 w 725218"/>
                    <a:gd name="connsiteY12" fmla="*/ 677290 h 1415918"/>
                    <a:gd name="connsiteX13" fmla="*/ 147400 w 725218"/>
                    <a:gd name="connsiteY13" fmla="*/ 658498 h 1415918"/>
                    <a:gd name="connsiteX14" fmla="*/ 84879 w 725218"/>
                    <a:gd name="connsiteY14" fmla="*/ 445425 h 1415918"/>
                    <a:gd name="connsiteX15" fmla="*/ 147401 w 725218"/>
                    <a:gd name="connsiteY15" fmla="*/ 232351 h 1415918"/>
                    <a:gd name="connsiteX16" fmla="*/ 202681 w 725218"/>
                    <a:gd name="connsiteY16" fmla="*/ 179738 h 1415918"/>
                    <a:gd name="connsiteX17" fmla="*/ 174238 w 725218"/>
                    <a:gd name="connsiteY17" fmla="*/ 151295 h 1415918"/>
                    <a:gd name="connsiteX18" fmla="*/ 106181 w 725218"/>
                    <a:gd name="connsiteY18" fmla="*/ 219353 h 1415918"/>
                    <a:gd name="connsiteX19" fmla="*/ 18217 w 725218"/>
                    <a:gd name="connsiteY19" fmla="*/ 219353 h 1415918"/>
                    <a:gd name="connsiteX20" fmla="*/ 18217 w 725218"/>
                    <a:gd name="connsiteY20" fmla="*/ 131389 h 1415918"/>
                    <a:gd name="connsiteX21" fmla="*/ 131389 w 725218"/>
                    <a:gd name="connsiteY21" fmla="*/ 18217 h 1415918"/>
                    <a:gd name="connsiteX22" fmla="*/ 151965 w 725218"/>
                    <a:gd name="connsiteY22" fmla="*/ 4554 h 1415918"/>
                    <a:gd name="connsiteX23" fmla="*/ 187251 w 725218"/>
                    <a:gd name="connsiteY23" fmla="*/ 1138 h 1415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725218" h="1415918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cubicBezTo>
                        <a:pt x="515394" y="825829"/>
                        <a:pt x="591903" y="1031665"/>
                        <a:pt x="722873" y="1234288"/>
                      </a:cubicBezTo>
                      <a:cubicBezTo>
                        <a:pt x="744776" y="1360761"/>
                        <a:pt x="608463" y="1474879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0F4220B4-8AF8-480A-9508-9E734B2064A4}"/>
                  </a:ext>
                </a:extLst>
              </p:cNvPr>
              <p:cNvSpPr/>
              <p:nvPr/>
            </p:nvSpPr>
            <p:spPr>
              <a:xfrm rot="3600000">
                <a:off x="2223773" y="1717190"/>
                <a:ext cx="1008155" cy="882679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61250 w 834195"/>
                  <a:gd name="connsiteY0" fmla="*/ 826774 h 826774"/>
                  <a:gd name="connsiteX1" fmla="*/ 489173 w 834195"/>
                  <a:gd name="connsiteY1" fmla="*/ 296746 h 826774"/>
                  <a:gd name="connsiteX2" fmla="*/ 60792 w 834195"/>
                  <a:gd name="connsiteY2" fmla="*/ 378490 h 826774"/>
                  <a:gd name="connsiteX3" fmla="*/ 17478 w 834195"/>
                  <a:gd name="connsiteY3" fmla="*/ 119469 h 826774"/>
                  <a:gd name="connsiteX4" fmla="*/ 678138 w 834195"/>
                  <a:gd name="connsiteY4" fmla="*/ 2176 h 826774"/>
                  <a:gd name="connsiteX5" fmla="*/ 796034 w 834195"/>
                  <a:gd name="connsiteY5" fmla="*/ 102401 h 826774"/>
                  <a:gd name="connsiteX6" fmla="*/ 834195 w 834195"/>
                  <a:gd name="connsiteY6" fmla="*/ 826774 h 826774"/>
                  <a:gd name="connsiteX0" fmla="*/ 462180 w 835125"/>
                  <a:gd name="connsiteY0" fmla="*/ 826774 h 826774"/>
                  <a:gd name="connsiteX1" fmla="*/ 416570 w 835125"/>
                  <a:gd name="connsiteY1" fmla="*/ 360610 h 826774"/>
                  <a:gd name="connsiteX2" fmla="*/ 61722 w 835125"/>
                  <a:gd name="connsiteY2" fmla="*/ 378490 h 826774"/>
                  <a:gd name="connsiteX3" fmla="*/ 18408 w 835125"/>
                  <a:gd name="connsiteY3" fmla="*/ 119469 h 826774"/>
                  <a:gd name="connsiteX4" fmla="*/ 679068 w 835125"/>
                  <a:gd name="connsiteY4" fmla="*/ 2176 h 826774"/>
                  <a:gd name="connsiteX5" fmla="*/ 796964 w 835125"/>
                  <a:gd name="connsiteY5" fmla="*/ 102401 h 826774"/>
                  <a:gd name="connsiteX6" fmla="*/ 835125 w 835125"/>
                  <a:gd name="connsiteY6" fmla="*/ 826774 h 826774"/>
                  <a:gd name="connsiteX0" fmla="*/ 462180 w 917417"/>
                  <a:gd name="connsiteY0" fmla="*/ 826774 h 830291"/>
                  <a:gd name="connsiteX1" fmla="*/ 416570 w 917417"/>
                  <a:gd name="connsiteY1" fmla="*/ 360610 h 830291"/>
                  <a:gd name="connsiteX2" fmla="*/ 61722 w 917417"/>
                  <a:gd name="connsiteY2" fmla="*/ 378490 h 830291"/>
                  <a:gd name="connsiteX3" fmla="*/ 18408 w 917417"/>
                  <a:gd name="connsiteY3" fmla="*/ 119469 h 830291"/>
                  <a:gd name="connsiteX4" fmla="*/ 679068 w 917417"/>
                  <a:gd name="connsiteY4" fmla="*/ 2176 h 830291"/>
                  <a:gd name="connsiteX5" fmla="*/ 796964 w 917417"/>
                  <a:gd name="connsiteY5" fmla="*/ 102401 h 830291"/>
                  <a:gd name="connsiteX6" fmla="*/ 917417 w 917417"/>
                  <a:gd name="connsiteY6" fmla="*/ 830291 h 830291"/>
                  <a:gd name="connsiteX0" fmla="*/ 462180 w 1008155"/>
                  <a:gd name="connsiteY0" fmla="*/ 826774 h 882679"/>
                  <a:gd name="connsiteX1" fmla="*/ 416570 w 1008155"/>
                  <a:gd name="connsiteY1" fmla="*/ 360610 h 882679"/>
                  <a:gd name="connsiteX2" fmla="*/ 61722 w 1008155"/>
                  <a:gd name="connsiteY2" fmla="*/ 378490 h 882679"/>
                  <a:gd name="connsiteX3" fmla="*/ 18408 w 1008155"/>
                  <a:gd name="connsiteY3" fmla="*/ 119469 h 882679"/>
                  <a:gd name="connsiteX4" fmla="*/ 679068 w 1008155"/>
                  <a:gd name="connsiteY4" fmla="*/ 2176 h 882679"/>
                  <a:gd name="connsiteX5" fmla="*/ 796964 w 1008155"/>
                  <a:gd name="connsiteY5" fmla="*/ 102401 h 882679"/>
                  <a:gd name="connsiteX6" fmla="*/ 1008155 w 1008155"/>
                  <a:gd name="connsiteY6" fmla="*/ 882679 h 882679"/>
                  <a:gd name="connsiteX0" fmla="*/ 462180 w 1008155"/>
                  <a:gd name="connsiteY0" fmla="*/ 826774 h 882679"/>
                  <a:gd name="connsiteX1" fmla="*/ 416570 w 1008155"/>
                  <a:gd name="connsiteY1" fmla="*/ 360610 h 882679"/>
                  <a:gd name="connsiteX2" fmla="*/ 61722 w 1008155"/>
                  <a:gd name="connsiteY2" fmla="*/ 378490 h 882679"/>
                  <a:gd name="connsiteX3" fmla="*/ 18408 w 1008155"/>
                  <a:gd name="connsiteY3" fmla="*/ 119469 h 882679"/>
                  <a:gd name="connsiteX4" fmla="*/ 679068 w 1008155"/>
                  <a:gd name="connsiteY4" fmla="*/ 2176 h 882679"/>
                  <a:gd name="connsiteX5" fmla="*/ 796964 w 1008155"/>
                  <a:gd name="connsiteY5" fmla="*/ 102401 h 882679"/>
                  <a:gd name="connsiteX6" fmla="*/ 1008155 w 1008155"/>
                  <a:gd name="connsiteY6" fmla="*/ 882679 h 882679"/>
                  <a:gd name="connsiteX0" fmla="*/ 462180 w 1008155"/>
                  <a:gd name="connsiteY0" fmla="*/ 826774 h 882679"/>
                  <a:gd name="connsiteX1" fmla="*/ 416570 w 1008155"/>
                  <a:gd name="connsiteY1" fmla="*/ 360610 h 882679"/>
                  <a:gd name="connsiteX2" fmla="*/ 61722 w 1008155"/>
                  <a:gd name="connsiteY2" fmla="*/ 378490 h 882679"/>
                  <a:gd name="connsiteX3" fmla="*/ 18408 w 1008155"/>
                  <a:gd name="connsiteY3" fmla="*/ 119469 h 882679"/>
                  <a:gd name="connsiteX4" fmla="*/ 679068 w 1008155"/>
                  <a:gd name="connsiteY4" fmla="*/ 2176 h 882679"/>
                  <a:gd name="connsiteX5" fmla="*/ 796964 w 1008155"/>
                  <a:gd name="connsiteY5" fmla="*/ 102401 h 882679"/>
                  <a:gd name="connsiteX6" fmla="*/ 1008155 w 1008155"/>
                  <a:gd name="connsiteY6" fmla="*/ 882679 h 882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8155" h="882679">
                    <a:moveTo>
                      <a:pt x="462180" y="826774"/>
                    </a:moveTo>
                    <a:lnTo>
                      <a:pt x="416570" y="360610"/>
                    </a:lnTo>
                    <a:cubicBezTo>
                      <a:pt x="273776" y="387858"/>
                      <a:pt x="128082" y="418680"/>
                      <a:pt x="61722" y="378490"/>
                    </a:cubicBezTo>
                    <a:cubicBezTo>
                      <a:pt x="-4638" y="338300"/>
                      <a:pt x="-14807" y="171214"/>
                      <a:pt x="18408" y="119469"/>
                    </a:cubicBezTo>
                    <a:cubicBezTo>
                      <a:pt x="51623" y="67724"/>
                      <a:pt x="611734" y="-14422"/>
                      <a:pt x="679068" y="2176"/>
                    </a:cubicBezTo>
                    <a:cubicBezTo>
                      <a:pt x="746402" y="18774"/>
                      <a:pt x="768353" y="56832"/>
                      <a:pt x="796964" y="102401"/>
                    </a:cubicBezTo>
                    <a:cubicBezTo>
                      <a:pt x="825575" y="147970"/>
                      <a:pt x="995435" y="641221"/>
                      <a:pt x="1008155" y="882679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C9763F75-E530-4C50-A106-4CBA441B1E6D}"/>
                </a:ext>
              </a:extLst>
            </p:cNvPr>
            <p:cNvGrpSpPr/>
            <p:nvPr/>
          </p:nvGrpSpPr>
          <p:grpSpPr>
            <a:xfrm flipH="1">
              <a:off x="822558" y="911134"/>
              <a:ext cx="882679" cy="1751473"/>
              <a:chOff x="2286511" y="911134"/>
              <a:chExt cx="882679" cy="1751473"/>
            </a:xfrm>
          </p:grpSpPr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582D0C7B-F4AC-4B0D-992C-CD59B3619DF6}"/>
                  </a:ext>
                </a:extLst>
              </p:cNvPr>
              <p:cNvGrpSpPr/>
              <p:nvPr/>
            </p:nvGrpSpPr>
            <p:grpSpPr>
              <a:xfrm rot="20960292">
                <a:off x="2354083" y="911134"/>
                <a:ext cx="696096" cy="1383796"/>
                <a:chOff x="2957063" y="5076572"/>
                <a:chExt cx="725218" cy="1441689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grpSp>
              <p:nvGrpSpPr>
                <p:cNvPr id="60" name="グループ化 59">
                  <a:extLst>
                    <a:ext uri="{FF2B5EF4-FFF2-40B4-BE49-F238E27FC236}">
                      <a16:creationId xmlns:a16="http://schemas.microsoft.com/office/drawing/2014/main" id="{9F6D8C7B-3EFB-404B-BDE5-406C95120341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63" name="フリーフォーム: 図形 62">
                    <a:extLst>
                      <a:ext uri="{FF2B5EF4-FFF2-40B4-BE49-F238E27FC236}">
                        <a16:creationId xmlns:a16="http://schemas.microsoft.com/office/drawing/2014/main" id="{F861A905-3A8D-4EA2-8E0B-08919938C9A7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フリーフォーム: 図形 63">
                    <a:extLst>
                      <a:ext uri="{FF2B5EF4-FFF2-40B4-BE49-F238E27FC236}">
                        <a16:creationId xmlns:a16="http://schemas.microsoft.com/office/drawing/2014/main" id="{A5F71BAE-C868-4611-BE3F-755D3BADFBA0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B1444B30-D318-4CE4-9CF4-4F7DDE1BBC2C}"/>
                    </a:ext>
                  </a:extLst>
                </p:cNvPr>
                <p:cNvSpPr/>
                <p:nvPr/>
              </p:nvSpPr>
              <p:spPr>
                <a:xfrm>
                  <a:off x="2957063" y="5102343"/>
                  <a:ext cx="725218" cy="1415918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65852"/>
                    <a:gd name="connsiteY0" fmla="*/ 1138 h 1457557"/>
                    <a:gd name="connsiteX1" fmla="*/ 219353 w 765852"/>
                    <a:gd name="connsiteY1" fmla="*/ 18217 h 1457557"/>
                    <a:gd name="connsiteX2" fmla="*/ 223832 w 765852"/>
                    <a:gd name="connsiteY2" fmla="*/ 24963 h 1457557"/>
                    <a:gd name="connsiteX3" fmla="*/ 357056 w 765852"/>
                    <a:gd name="connsiteY3" fmla="*/ 158187 h 1457557"/>
                    <a:gd name="connsiteX4" fmla="*/ 370720 w 765852"/>
                    <a:gd name="connsiteY4" fmla="*/ 178763 h 1457557"/>
                    <a:gd name="connsiteX5" fmla="*/ 372662 w 765852"/>
                    <a:gd name="connsiteY5" fmla="*/ 188747 h 1457557"/>
                    <a:gd name="connsiteX6" fmla="*/ 376431 w 765852"/>
                    <a:gd name="connsiteY6" fmla="*/ 195556 h 1457557"/>
                    <a:gd name="connsiteX7" fmla="*/ 381410 w 765852"/>
                    <a:gd name="connsiteY7" fmla="*/ 445425 h 1457557"/>
                    <a:gd name="connsiteX8" fmla="*/ 385008 w 765852"/>
                    <a:gd name="connsiteY8" fmla="*/ 562717 h 1457557"/>
                    <a:gd name="connsiteX9" fmla="*/ 384424 w 765852"/>
                    <a:gd name="connsiteY9" fmla="*/ 623206 h 1457557"/>
                    <a:gd name="connsiteX10" fmla="*/ 722873 w 765852"/>
                    <a:gd name="connsiteY10" fmla="*/ 1234288 h 1457557"/>
                    <a:gd name="connsiteX11" fmla="*/ 722073 w 765852"/>
                    <a:gd name="connsiteY11" fmla="*/ 1437307 h 1457557"/>
                    <a:gd name="connsiteX12" fmla="*/ 722074 w 765852"/>
                    <a:gd name="connsiteY12" fmla="*/ 1437306 h 1457557"/>
                    <a:gd name="connsiteX13" fmla="*/ 515842 w 765852"/>
                    <a:gd name="connsiteY13" fmla="*/ 1382046 h 1457557"/>
                    <a:gd name="connsiteX14" fmla="*/ 167145 w 765852"/>
                    <a:gd name="connsiteY14" fmla="*/ 677290 h 1457557"/>
                    <a:gd name="connsiteX15" fmla="*/ 147400 w 765852"/>
                    <a:gd name="connsiteY15" fmla="*/ 658498 h 1457557"/>
                    <a:gd name="connsiteX16" fmla="*/ 84879 w 765852"/>
                    <a:gd name="connsiteY16" fmla="*/ 445425 h 1457557"/>
                    <a:gd name="connsiteX17" fmla="*/ 147401 w 765852"/>
                    <a:gd name="connsiteY17" fmla="*/ 232351 h 1457557"/>
                    <a:gd name="connsiteX18" fmla="*/ 202681 w 765852"/>
                    <a:gd name="connsiteY18" fmla="*/ 179738 h 1457557"/>
                    <a:gd name="connsiteX19" fmla="*/ 174238 w 765852"/>
                    <a:gd name="connsiteY19" fmla="*/ 151295 h 1457557"/>
                    <a:gd name="connsiteX20" fmla="*/ 106181 w 765852"/>
                    <a:gd name="connsiteY20" fmla="*/ 219353 h 1457557"/>
                    <a:gd name="connsiteX21" fmla="*/ 18217 w 765852"/>
                    <a:gd name="connsiteY21" fmla="*/ 219353 h 1457557"/>
                    <a:gd name="connsiteX22" fmla="*/ 18217 w 765852"/>
                    <a:gd name="connsiteY22" fmla="*/ 131389 h 1457557"/>
                    <a:gd name="connsiteX23" fmla="*/ 131389 w 765852"/>
                    <a:gd name="connsiteY23" fmla="*/ 18217 h 1457557"/>
                    <a:gd name="connsiteX24" fmla="*/ 151965 w 765852"/>
                    <a:gd name="connsiteY24" fmla="*/ 4554 h 1457557"/>
                    <a:gd name="connsiteX25" fmla="*/ 187251 w 765852"/>
                    <a:gd name="connsiteY25" fmla="*/ 1138 h 1457557"/>
                    <a:gd name="connsiteX0" fmla="*/ 187251 w 765852"/>
                    <a:gd name="connsiteY0" fmla="*/ 1138 h 1457557"/>
                    <a:gd name="connsiteX1" fmla="*/ 219353 w 765852"/>
                    <a:gd name="connsiteY1" fmla="*/ 18217 h 1457557"/>
                    <a:gd name="connsiteX2" fmla="*/ 223832 w 765852"/>
                    <a:gd name="connsiteY2" fmla="*/ 24963 h 1457557"/>
                    <a:gd name="connsiteX3" fmla="*/ 357056 w 765852"/>
                    <a:gd name="connsiteY3" fmla="*/ 158187 h 1457557"/>
                    <a:gd name="connsiteX4" fmla="*/ 370720 w 765852"/>
                    <a:gd name="connsiteY4" fmla="*/ 178763 h 1457557"/>
                    <a:gd name="connsiteX5" fmla="*/ 372662 w 765852"/>
                    <a:gd name="connsiteY5" fmla="*/ 188747 h 1457557"/>
                    <a:gd name="connsiteX6" fmla="*/ 376431 w 765852"/>
                    <a:gd name="connsiteY6" fmla="*/ 195556 h 1457557"/>
                    <a:gd name="connsiteX7" fmla="*/ 381410 w 765852"/>
                    <a:gd name="connsiteY7" fmla="*/ 445425 h 1457557"/>
                    <a:gd name="connsiteX8" fmla="*/ 385008 w 765852"/>
                    <a:gd name="connsiteY8" fmla="*/ 562717 h 1457557"/>
                    <a:gd name="connsiteX9" fmla="*/ 384424 w 765852"/>
                    <a:gd name="connsiteY9" fmla="*/ 623206 h 1457557"/>
                    <a:gd name="connsiteX10" fmla="*/ 722873 w 765852"/>
                    <a:gd name="connsiteY10" fmla="*/ 1234288 h 1457557"/>
                    <a:gd name="connsiteX11" fmla="*/ 722073 w 765852"/>
                    <a:gd name="connsiteY11" fmla="*/ 1437307 h 1457557"/>
                    <a:gd name="connsiteX12" fmla="*/ 722074 w 765852"/>
                    <a:gd name="connsiteY12" fmla="*/ 1437306 h 1457557"/>
                    <a:gd name="connsiteX13" fmla="*/ 515842 w 765852"/>
                    <a:gd name="connsiteY13" fmla="*/ 1382046 h 1457557"/>
                    <a:gd name="connsiteX14" fmla="*/ 167145 w 765852"/>
                    <a:gd name="connsiteY14" fmla="*/ 677290 h 1457557"/>
                    <a:gd name="connsiteX15" fmla="*/ 147400 w 765852"/>
                    <a:gd name="connsiteY15" fmla="*/ 658498 h 1457557"/>
                    <a:gd name="connsiteX16" fmla="*/ 84879 w 765852"/>
                    <a:gd name="connsiteY16" fmla="*/ 445425 h 1457557"/>
                    <a:gd name="connsiteX17" fmla="*/ 147401 w 765852"/>
                    <a:gd name="connsiteY17" fmla="*/ 232351 h 1457557"/>
                    <a:gd name="connsiteX18" fmla="*/ 202681 w 765852"/>
                    <a:gd name="connsiteY18" fmla="*/ 179738 h 1457557"/>
                    <a:gd name="connsiteX19" fmla="*/ 174238 w 765852"/>
                    <a:gd name="connsiteY19" fmla="*/ 151295 h 1457557"/>
                    <a:gd name="connsiteX20" fmla="*/ 106181 w 765852"/>
                    <a:gd name="connsiteY20" fmla="*/ 219353 h 1457557"/>
                    <a:gd name="connsiteX21" fmla="*/ 18217 w 765852"/>
                    <a:gd name="connsiteY21" fmla="*/ 219353 h 1457557"/>
                    <a:gd name="connsiteX22" fmla="*/ 18217 w 765852"/>
                    <a:gd name="connsiteY22" fmla="*/ 131389 h 1457557"/>
                    <a:gd name="connsiteX23" fmla="*/ 131389 w 765852"/>
                    <a:gd name="connsiteY23" fmla="*/ 18217 h 1457557"/>
                    <a:gd name="connsiteX24" fmla="*/ 151965 w 765852"/>
                    <a:gd name="connsiteY24" fmla="*/ 4554 h 1457557"/>
                    <a:gd name="connsiteX25" fmla="*/ 187251 w 765852"/>
                    <a:gd name="connsiteY25" fmla="*/ 1138 h 1457557"/>
                    <a:gd name="connsiteX0" fmla="*/ 187251 w 765852"/>
                    <a:gd name="connsiteY0" fmla="*/ 1138 h 1437307"/>
                    <a:gd name="connsiteX1" fmla="*/ 219353 w 765852"/>
                    <a:gd name="connsiteY1" fmla="*/ 18217 h 1437307"/>
                    <a:gd name="connsiteX2" fmla="*/ 223832 w 765852"/>
                    <a:gd name="connsiteY2" fmla="*/ 24963 h 1437307"/>
                    <a:gd name="connsiteX3" fmla="*/ 357056 w 765852"/>
                    <a:gd name="connsiteY3" fmla="*/ 158187 h 1437307"/>
                    <a:gd name="connsiteX4" fmla="*/ 370720 w 765852"/>
                    <a:gd name="connsiteY4" fmla="*/ 178763 h 1437307"/>
                    <a:gd name="connsiteX5" fmla="*/ 372662 w 765852"/>
                    <a:gd name="connsiteY5" fmla="*/ 188747 h 1437307"/>
                    <a:gd name="connsiteX6" fmla="*/ 376431 w 765852"/>
                    <a:gd name="connsiteY6" fmla="*/ 195556 h 1437307"/>
                    <a:gd name="connsiteX7" fmla="*/ 381410 w 765852"/>
                    <a:gd name="connsiteY7" fmla="*/ 445425 h 1437307"/>
                    <a:gd name="connsiteX8" fmla="*/ 385008 w 765852"/>
                    <a:gd name="connsiteY8" fmla="*/ 562717 h 1437307"/>
                    <a:gd name="connsiteX9" fmla="*/ 384424 w 765852"/>
                    <a:gd name="connsiteY9" fmla="*/ 623206 h 1437307"/>
                    <a:gd name="connsiteX10" fmla="*/ 722873 w 765852"/>
                    <a:gd name="connsiteY10" fmla="*/ 1234288 h 1437307"/>
                    <a:gd name="connsiteX11" fmla="*/ 722073 w 765852"/>
                    <a:gd name="connsiteY11" fmla="*/ 1437307 h 1437307"/>
                    <a:gd name="connsiteX12" fmla="*/ 515842 w 765852"/>
                    <a:gd name="connsiteY12" fmla="*/ 1382046 h 1437307"/>
                    <a:gd name="connsiteX13" fmla="*/ 167145 w 765852"/>
                    <a:gd name="connsiteY13" fmla="*/ 677290 h 1437307"/>
                    <a:gd name="connsiteX14" fmla="*/ 147400 w 765852"/>
                    <a:gd name="connsiteY14" fmla="*/ 658498 h 1437307"/>
                    <a:gd name="connsiteX15" fmla="*/ 84879 w 765852"/>
                    <a:gd name="connsiteY15" fmla="*/ 445425 h 1437307"/>
                    <a:gd name="connsiteX16" fmla="*/ 147401 w 765852"/>
                    <a:gd name="connsiteY16" fmla="*/ 232351 h 1437307"/>
                    <a:gd name="connsiteX17" fmla="*/ 202681 w 765852"/>
                    <a:gd name="connsiteY17" fmla="*/ 179738 h 1437307"/>
                    <a:gd name="connsiteX18" fmla="*/ 174238 w 765852"/>
                    <a:gd name="connsiteY18" fmla="*/ 151295 h 1437307"/>
                    <a:gd name="connsiteX19" fmla="*/ 106181 w 765852"/>
                    <a:gd name="connsiteY19" fmla="*/ 219353 h 1437307"/>
                    <a:gd name="connsiteX20" fmla="*/ 18217 w 765852"/>
                    <a:gd name="connsiteY20" fmla="*/ 219353 h 1437307"/>
                    <a:gd name="connsiteX21" fmla="*/ 18217 w 765852"/>
                    <a:gd name="connsiteY21" fmla="*/ 131389 h 1437307"/>
                    <a:gd name="connsiteX22" fmla="*/ 131389 w 765852"/>
                    <a:gd name="connsiteY22" fmla="*/ 18217 h 1437307"/>
                    <a:gd name="connsiteX23" fmla="*/ 151965 w 765852"/>
                    <a:gd name="connsiteY23" fmla="*/ 4554 h 1437307"/>
                    <a:gd name="connsiteX24" fmla="*/ 187251 w 765852"/>
                    <a:gd name="connsiteY24" fmla="*/ 1138 h 1437307"/>
                    <a:gd name="connsiteX0" fmla="*/ 187251 w 725218"/>
                    <a:gd name="connsiteY0" fmla="*/ 1138 h 1415918"/>
                    <a:gd name="connsiteX1" fmla="*/ 219353 w 725218"/>
                    <a:gd name="connsiteY1" fmla="*/ 18217 h 1415918"/>
                    <a:gd name="connsiteX2" fmla="*/ 223832 w 725218"/>
                    <a:gd name="connsiteY2" fmla="*/ 24963 h 1415918"/>
                    <a:gd name="connsiteX3" fmla="*/ 357056 w 725218"/>
                    <a:gd name="connsiteY3" fmla="*/ 158187 h 1415918"/>
                    <a:gd name="connsiteX4" fmla="*/ 370720 w 725218"/>
                    <a:gd name="connsiteY4" fmla="*/ 178763 h 1415918"/>
                    <a:gd name="connsiteX5" fmla="*/ 372662 w 725218"/>
                    <a:gd name="connsiteY5" fmla="*/ 188747 h 1415918"/>
                    <a:gd name="connsiteX6" fmla="*/ 376431 w 725218"/>
                    <a:gd name="connsiteY6" fmla="*/ 195556 h 1415918"/>
                    <a:gd name="connsiteX7" fmla="*/ 381410 w 725218"/>
                    <a:gd name="connsiteY7" fmla="*/ 445425 h 1415918"/>
                    <a:gd name="connsiteX8" fmla="*/ 385008 w 725218"/>
                    <a:gd name="connsiteY8" fmla="*/ 562717 h 1415918"/>
                    <a:gd name="connsiteX9" fmla="*/ 384424 w 725218"/>
                    <a:gd name="connsiteY9" fmla="*/ 623206 h 1415918"/>
                    <a:gd name="connsiteX10" fmla="*/ 722873 w 725218"/>
                    <a:gd name="connsiteY10" fmla="*/ 1234288 h 1415918"/>
                    <a:gd name="connsiteX11" fmla="*/ 515842 w 725218"/>
                    <a:gd name="connsiteY11" fmla="*/ 1382046 h 1415918"/>
                    <a:gd name="connsiteX12" fmla="*/ 167145 w 725218"/>
                    <a:gd name="connsiteY12" fmla="*/ 677290 h 1415918"/>
                    <a:gd name="connsiteX13" fmla="*/ 147400 w 725218"/>
                    <a:gd name="connsiteY13" fmla="*/ 658498 h 1415918"/>
                    <a:gd name="connsiteX14" fmla="*/ 84879 w 725218"/>
                    <a:gd name="connsiteY14" fmla="*/ 445425 h 1415918"/>
                    <a:gd name="connsiteX15" fmla="*/ 147401 w 725218"/>
                    <a:gd name="connsiteY15" fmla="*/ 232351 h 1415918"/>
                    <a:gd name="connsiteX16" fmla="*/ 202681 w 725218"/>
                    <a:gd name="connsiteY16" fmla="*/ 179738 h 1415918"/>
                    <a:gd name="connsiteX17" fmla="*/ 174238 w 725218"/>
                    <a:gd name="connsiteY17" fmla="*/ 151295 h 1415918"/>
                    <a:gd name="connsiteX18" fmla="*/ 106181 w 725218"/>
                    <a:gd name="connsiteY18" fmla="*/ 219353 h 1415918"/>
                    <a:gd name="connsiteX19" fmla="*/ 18217 w 725218"/>
                    <a:gd name="connsiteY19" fmla="*/ 219353 h 1415918"/>
                    <a:gd name="connsiteX20" fmla="*/ 18217 w 725218"/>
                    <a:gd name="connsiteY20" fmla="*/ 131389 h 1415918"/>
                    <a:gd name="connsiteX21" fmla="*/ 131389 w 725218"/>
                    <a:gd name="connsiteY21" fmla="*/ 18217 h 1415918"/>
                    <a:gd name="connsiteX22" fmla="*/ 151965 w 725218"/>
                    <a:gd name="connsiteY22" fmla="*/ 4554 h 1415918"/>
                    <a:gd name="connsiteX23" fmla="*/ 187251 w 725218"/>
                    <a:gd name="connsiteY23" fmla="*/ 1138 h 1415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725218" h="1415918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cubicBezTo>
                        <a:pt x="515394" y="825829"/>
                        <a:pt x="591903" y="1031665"/>
                        <a:pt x="722873" y="1234288"/>
                      </a:cubicBezTo>
                      <a:cubicBezTo>
                        <a:pt x="744776" y="1360761"/>
                        <a:pt x="608463" y="1474879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7770EE36-DBD3-4318-8B9C-666FDD5E3645}"/>
                  </a:ext>
                </a:extLst>
              </p:cNvPr>
              <p:cNvSpPr/>
              <p:nvPr/>
            </p:nvSpPr>
            <p:spPr>
              <a:xfrm rot="3600000">
                <a:off x="2223773" y="1717190"/>
                <a:ext cx="1008155" cy="882679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61250 w 834195"/>
                  <a:gd name="connsiteY0" fmla="*/ 826774 h 826774"/>
                  <a:gd name="connsiteX1" fmla="*/ 489173 w 834195"/>
                  <a:gd name="connsiteY1" fmla="*/ 296746 h 826774"/>
                  <a:gd name="connsiteX2" fmla="*/ 60792 w 834195"/>
                  <a:gd name="connsiteY2" fmla="*/ 378490 h 826774"/>
                  <a:gd name="connsiteX3" fmla="*/ 17478 w 834195"/>
                  <a:gd name="connsiteY3" fmla="*/ 119469 h 826774"/>
                  <a:gd name="connsiteX4" fmla="*/ 678138 w 834195"/>
                  <a:gd name="connsiteY4" fmla="*/ 2176 h 826774"/>
                  <a:gd name="connsiteX5" fmla="*/ 796034 w 834195"/>
                  <a:gd name="connsiteY5" fmla="*/ 102401 h 826774"/>
                  <a:gd name="connsiteX6" fmla="*/ 834195 w 834195"/>
                  <a:gd name="connsiteY6" fmla="*/ 826774 h 826774"/>
                  <a:gd name="connsiteX0" fmla="*/ 462180 w 835125"/>
                  <a:gd name="connsiteY0" fmla="*/ 826774 h 826774"/>
                  <a:gd name="connsiteX1" fmla="*/ 416570 w 835125"/>
                  <a:gd name="connsiteY1" fmla="*/ 360610 h 826774"/>
                  <a:gd name="connsiteX2" fmla="*/ 61722 w 835125"/>
                  <a:gd name="connsiteY2" fmla="*/ 378490 h 826774"/>
                  <a:gd name="connsiteX3" fmla="*/ 18408 w 835125"/>
                  <a:gd name="connsiteY3" fmla="*/ 119469 h 826774"/>
                  <a:gd name="connsiteX4" fmla="*/ 679068 w 835125"/>
                  <a:gd name="connsiteY4" fmla="*/ 2176 h 826774"/>
                  <a:gd name="connsiteX5" fmla="*/ 796964 w 835125"/>
                  <a:gd name="connsiteY5" fmla="*/ 102401 h 826774"/>
                  <a:gd name="connsiteX6" fmla="*/ 835125 w 835125"/>
                  <a:gd name="connsiteY6" fmla="*/ 826774 h 826774"/>
                  <a:gd name="connsiteX0" fmla="*/ 462180 w 917417"/>
                  <a:gd name="connsiteY0" fmla="*/ 826774 h 830291"/>
                  <a:gd name="connsiteX1" fmla="*/ 416570 w 917417"/>
                  <a:gd name="connsiteY1" fmla="*/ 360610 h 830291"/>
                  <a:gd name="connsiteX2" fmla="*/ 61722 w 917417"/>
                  <a:gd name="connsiteY2" fmla="*/ 378490 h 830291"/>
                  <a:gd name="connsiteX3" fmla="*/ 18408 w 917417"/>
                  <a:gd name="connsiteY3" fmla="*/ 119469 h 830291"/>
                  <a:gd name="connsiteX4" fmla="*/ 679068 w 917417"/>
                  <a:gd name="connsiteY4" fmla="*/ 2176 h 830291"/>
                  <a:gd name="connsiteX5" fmla="*/ 796964 w 917417"/>
                  <a:gd name="connsiteY5" fmla="*/ 102401 h 830291"/>
                  <a:gd name="connsiteX6" fmla="*/ 917417 w 917417"/>
                  <a:gd name="connsiteY6" fmla="*/ 830291 h 830291"/>
                  <a:gd name="connsiteX0" fmla="*/ 462180 w 1008155"/>
                  <a:gd name="connsiteY0" fmla="*/ 826774 h 882679"/>
                  <a:gd name="connsiteX1" fmla="*/ 416570 w 1008155"/>
                  <a:gd name="connsiteY1" fmla="*/ 360610 h 882679"/>
                  <a:gd name="connsiteX2" fmla="*/ 61722 w 1008155"/>
                  <a:gd name="connsiteY2" fmla="*/ 378490 h 882679"/>
                  <a:gd name="connsiteX3" fmla="*/ 18408 w 1008155"/>
                  <a:gd name="connsiteY3" fmla="*/ 119469 h 882679"/>
                  <a:gd name="connsiteX4" fmla="*/ 679068 w 1008155"/>
                  <a:gd name="connsiteY4" fmla="*/ 2176 h 882679"/>
                  <a:gd name="connsiteX5" fmla="*/ 796964 w 1008155"/>
                  <a:gd name="connsiteY5" fmla="*/ 102401 h 882679"/>
                  <a:gd name="connsiteX6" fmla="*/ 1008155 w 1008155"/>
                  <a:gd name="connsiteY6" fmla="*/ 882679 h 882679"/>
                  <a:gd name="connsiteX0" fmla="*/ 462180 w 1008155"/>
                  <a:gd name="connsiteY0" fmla="*/ 826774 h 882679"/>
                  <a:gd name="connsiteX1" fmla="*/ 416570 w 1008155"/>
                  <a:gd name="connsiteY1" fmla="*/ 360610 h 882679"/>
                  <a:gd name="connsiteX2" fmla="*/ 61722 w 1008155"/>
                  <a:gd name="connsiteY2" fmla="*/ 378490 h 882679"/>
                  <a:gd name="connsiteX3" fmla="*/ 18408 w 1008155"/>
                  <a:gd name="connsiteY3" fmla="*/ 119469 h 882679"/>
                  <a:gd name="connsiteX4" fmla="*/ 679068 w 1008155"/>
                  <a:gd name="connsiteY4" fmla="*/ 2176 h 882679"/>
                  <a:gd name="connsiteX5" fmla="*/ 796964 w 1008155"/>
                  <a:gd name="connsiteY5" fmla="*/ 102401 h 882679"/>
                  <a:gd name="connsiteX6" fmla="*/ 1008155 w 1008155"/>
                  <a:gd name="connsiteY6" fmla="*/ 882679 h 882679"/>
                  <a:gd name="connsiteX0" fmla="*/ 462180 w 1008155"/>
                  <a:gd name="connsiteY0" fmla="*/ 826774 h 882679"/>
                  <a:gd name="connsiteX1" fmla="*/ 416570 w 1008155"/>
                  <a:gd name="connsiteY1" fmla="*/ 360610 h 882679"/>
                  <a:gd name="connsiteX2" fmla="*/ 61722 w 1008155"/>
                  <a:gd name="connsiteY2" fmla="*/ 378490 h 882679"/>
                  <a:gd name="connsiteX3" fmla="*/ 18408 w 1008155"/>
                  <a:gd name="connsiteY3" fmla="*/ 119469 h 882679"/>
                  <a:gd name="connsiteX4" fmla="*/ 679068 w 1008155"/>
                  <a:gd name="connsiteY4" fmla="*/ 2176 h 882679"/>
                  <a:gd name="connsiteX5" fmla="*/ 796964 w 1008155"/>
                  <a:gd name="connsiteY5" fmla="*/ 102401 h 882679"/>
                  <a:gd name="connsiteX6" fmla="*/ 1008155 w 1008155"/>
                  <a:gd name="connsiteY6" fmla="*/ 882679 h 882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8155" h="882679">
                    <a:moveTo>
                      <a:pt x="462180" y="826774"/>
                    </a:moveTo>
                    <a:lnTo>
                      <a:pt x="416570" y="360610"/>
                    </a:lnTo>
                    <a:cubicBezTo>
                      <a:pt x="273776" y="387858"/>
                      <a:pt x="128082" y="418680"/>
                      <a:pt x="61722" y="378490"/>
                    </a:cubicBezTo>
                    <a:cubicBezTo>
                      <a:pt x="-4638" y="338300"/>
                      <a:pt x="-14807" y="171214"/>
                      <a:pt x="18408" y="119469"/>
                    </a:cubicBezTo>
                    <a:cubicBezTo>
                      <a:pt x="51623" y="67724"/>
                      <a:pt x="611734" y="-14422"/>
                      <a:pt x="679068" y="2176"/>
                    </a:cubicBezTo>
                    <a:cubicBezTo>
                      <a:pt x="746402" y="18774"/>
                      <a:pt x="768353" y="56832"/>
                      <a:pt x="796964" y="102401"/>
                    </a:cubicBezTo>
                    <a:cubicBezTo>
                      <a:pt x="825575" y="147970"/>
                      <a:pt x="995435" y="641221"/>
                      <a:pt x="1008155" y="882679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5" name="四角形: 角を丸くする 18">
              <a:extLst>
                <a:ext uri="{FF2B5EF4-FFF2-40B4-BE49-F238E27FC236}">
                  <a16:creationId xmlns:a16="http://schemas.microsoft.com/office/drawing/2014/main" id="{17F63876-88AB-4B5A-82FD-13F1738D1D89}"/>
                </a:ext>
              </a:extLst>
            </p:cNvPr>
            <p:cNvSpPr/>
            <p:nvPr/>
          </p:nvSpPr>
          <p:spPr>
            <a:xfrm rot="19800000">
              <a:off x="1545705" y="1268452"/>
              <a:ext cx="204720" cy="116041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66" name="四角形: 角を丸くする 18">
              <a:extLst>
                <a:ext uri="{FF2B5EF4-FFF2-40B4-BE49-F238E27FC236}">
                  <a16:creationId xmlns:a16="http://schemas.microsoft.com/office/drawing/2014/main" id="{669FFEF2-5CAA-4A56-B661-BBB073850AAB}"/>
                </a:ext>
              </a:extLst>
            </p:cNvPr>
            <p:cNvSpPr/>
            <p:nvPr/>
          </p:nvSpPr>
          <p:spPr>
            <a:xfrm rot="1800000" flipH="1">
              <a:off x="2241110" y="1268452"/>
              <a:ext cx="204720" cy="116041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0F9683B-C098-4AFA-9B6E-A91D0A9C3288}"/>
              </a:ext>
            </a:extLst>
          </p:cNvPr>
          <p:cNvGrpSpPr/>
          <p:nvPr/>
        </p:nvGrpSpPr>
        <p:grpSpPr>
          <a:xfrm>
            <a:off x="3901368" y="927843"/>
            <a:ext cx="2240139" cy="2607348"/>
            <a:chOff x="3901368" y="927843"/>
            <a:chExt cx="2240139" cy="2607348"/>
          </a:xfrm>
        </p:grpSpPr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70D09B91-78AE-4185-AFFA-9FE9CDB770AA}"/>
                </a:ext>
              </a:extLst>
            </p:cNvPr>
            <p:cNvSpPr/>
            <p:nvPr/>
          </p:nvSpPr>
          <p:spPr>
            <a:xfrm flipH="1">
              <a:off x="4481469" y="950745"/>
              <a:ext cx="1087696" cy="1519651"/>
            </a:xfrm>
            <a:custGeom>
              <a:avLst/>
              <a:gdLst>
                <a:gd name="connsiteX0" fmla="*/ 543848 w 1087696"/>
                <a:gd name="connsiteY0" fmla="*/ 0 h 1519651"/>
                <a:gd name="connsiteX1" fmla="*/ 0 w 1087696"/>
                <a:gd name="connsiteY1" fmla="*/ 611828 h 1519651"/>
                <a:gd name="connsiteX2" fmla="*/ 332158 w 1087696"/>
                <a:gd name="connsiteY2" fmla="*/ 1175576 h 1519651"/>
                <a:gd name="connsiteX3" fmla="*/ 420651 w 1087696"/>
                <a:gd name="connsiteY3" fmla="*/ 1206479 h 1519651"/>
                <a:gd name="connsiteX4" fmla="*/ 412312 w 1087696"/>
                <a:gd name="connsiteY4" fmla="*/ 1328527 h 1519651"/>
                <a:gd name="connsiteX5" fmla="*/ 292671 w 1087696"/>
                <a:gd name="connsiteY5" fmla="*/ 1328527 h 1519651"/>
                <a:gd name="connsiteX6" fmla="*/ 286960 w 1087696"/>
                <a:gd name="connsiteY6" fmla="*/ 1348553 h 1519651"/>
                <a:gd name="connsiteX7" fmla="*/ 528634 w 1087696"/>
                <a:gd name="connsiteY7" fmla="*/ 1519651 h 1519651"/>
                <a:gd name="connsiteX8" fmla="*/ 770308 w 1087696"/>
                <a:gd name="connsiteY8" fmla="*/ 1348553 h 1519651"/>
                <a:gd name="connsiteX9" fmla="*/ 764598 w 1087696"/>
                <a:gd name="connsiteY9" fmla="*/ 1328527 h 1519651"/>
                <a:gd name="connsiteX10" fmla="*/ 641955 w 1087696"/>
                <a:gd name="connsiteY10" fmla="*/ 1328527 h 1519651"/>
                <a:gd name="connsiteX11" fmla="*/ 634090 w 1087696"/>
                <a:gd name="connsiteY11" fmla="*/ 1213422 h 1519651"/>
                <a:gd name="connsiteX12" fmla="*/ 653453 w 1087696"/>
                <a:gd name="connsiteY12" fmla="*/ 1211226 h 1519651"/>
                <a:gd name="connsiteX13" fmla="*/ 1087696 w 1087696"/>
                <a:gd name="connsiteY13" fmla="*/ 611828 h 1519651"/>
                <a:gd name="connsiteX14" fmla="*/ 543848 w 1087696"/>
                <a:gd name="connsiteY14" fmla="*/ 0 h 1519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7696" h="1519651">
                  <a:moveTo>
                    <a:pt x="543848" y="0"/>
                  </a:moveTo>
                  <a:cubicBezTo>
                    <a:pt x="243489" y="0"/>
                    <a:pt x="0" y="273925"/>
                    <a:pt x="0" y="611828"/>
                  </a:cubicBezTo>
                  <a:cubicBezTo>
                    <a:pt x="0" y="865255"/>
                    <a:pt x="136962" y="1082695"/>
                    <a:pt x="332158" y="1175576"/>
                  </a:cubicBezTo>
                  <a:lnTo>
                    <a:pt x="420651" y="1206479"/>
                  </a:lnTo>
                  <a:lnTo>
                    <a:pt x="412312" y="1328527"/>
                  </a:lnTo>
                  <a:lnTo>
                    <a:pt x="292671" y="1328527"/>
                  </a:lnTo>
                  <a:lnTo>
                    <a:pt x="286960" y="1348553"/>
                  </a:lnTo>
                  <a:cubicBezTo>
                    <a:pt x="286960" y="1443048"/>
                    <a:pt x="395161" y="1519651"/>
                    <a:pt x="528634" y="1519651"/>
                  </a:cubicBezTo>
                  <a:cubicBezTo>
                    <a:pt x="662107" y="1519651"/>
                    <a:pt x="770308" y="1443048"/>
                    <a:pt x="770308" y="1348553"/>
                  </a:cubicBezTo>
                  <a:lnTo>
                    <a:pt x="764598" y="1328527"/>
                  </a:lnTo>
                  <a:lnTo>
                    <a:pt x="641955" y="1328527"/>
                  </a:lnTo>
                  <a:lnTo>
                    <a:pt x="634090" y="1213422"/>
                  </a:lnTo>
                  <a:lnTo>
                    <a:pt x="653453" y="1211226"/>
                  </a:lnTo>
                  <a:cubicBezTo>
                    <a:pt x="901275" y="1154175"/>
                    <a:pt x="1087696" y="907493"/>
                    <a:pt x="1087696" y="611828"/>
                  </a:cubicBezTo>
                  <a:cubicBezTo>
                    <a:pt x="1087696" y="273925"/>
                    <a:pt x="844207" y="0"/>
                    <a:pt x="543848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" name="片側の 2 つの角を丸めた四角形 144">
              <a:extLst>
                <a:ext uri="{FF2B5EF4-FFF2-40B4-BE49-F238E27FC236}">
                  <a16:creationId xmlns:a16="http://schemas.microsoft.com/office/drawing/2014/main" id="{70D8597E-F7B1-4C81-A438-59CAAFB3C303}"/>
                </a:ext>
              </a:extLst>
            </p:cNvPr>
            <p:cNvSpPr/>
            <p:nvPr/>
          </p:nvSpPr>
          <p:spPr>
            <a:xfrm flipH="1">
              <a:off x="4468730" y="2247266"/>
              <a:ext cx="1127284" cy="1287925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chemeClr val="accent4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" name="円/楕円 591">
              <a:extLst>
                <a:ext uri="{FF2B5EF4-FFF2-40B4-BE49-F238E27FC236}">
                  <a16:creationId xmlns:a16="http://schemas.microsoft.com/office/drawing/2014/main" id="{6BFC0BCF-E59F-4DD6-BCC2-085DBD0F2899}"/>
                </a:ext>
              </a:extLst>
            </p:cNvPr>
            <p:cNvSpPr/>
            <p:nvPr/>
          </p:nvSpPr>
          <p:spPr>
            <a:xfrm rot="900000" flipH="1">
              <a:off x="5439186" y="1468081"/>
              <a:ext cx="259954" cy="38993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" name="円/楕円 589">
              <a:extLst>
                <a:ext uri="{FF2B5EF4-FFF2-40B4-BE49-F238E27FC236}">
                  <a16:creationId xmlns:a16="http://schemas.microsoft.com/office/drawing/2014/main" id="{BF161C15-3B03-4363-89A0-4CA7C81F60D0}"/>
                </a:ext>
              </a:extLst>
            </p:cNvPr>
            <p:cNvSpPr/>
            <p:nvPr/>
          </p:nvSpPr>
          <p:spPr>
            <a:xfrm rot="20700000">
              <a:off x="4351490" y="1468081"/>
              <a:ext cx="259954" cy="38993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17E1B996-5426-450F-9C35-2E2682DD9AAF}"/>
                </a:ext>
              </a:extLst>
            </p:cNvPr>
            <p:cNvSpPr/>
            <p:nvPr/>
          </p:nvSpPr>
          <p:spPr>
            <a:xfrm>
              <a:off x="4646598" y="2206873"/>
              <a:ext cx="777890" cy="110112"/>
            </a:xfrm>
            <a:custGeom>
              <a:avLst/>
              <a:gdLst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0 w 1177358"/>
                <a:gd name="connsiteY11" fmla="*/ 312245 h 454225"/>
                <a:gd name="connsiteX12" fmla="*/ 172914 w 1177358"/>
                <a:gd name="connsiteY12" fmla="*/ 60799 h 454225"/>
                <a:gd name="connsiteX13" fmla="*/ 174303 w 1177358"/>
                <a:gd name="connsiteY13" fmla="*/ 60799 h 454225"/>
                <a:gd name="connsiteX14" fmla="*/ 194190 w 1177358"/>
                <a:gd name="connsiteY14" fmla="*/ 31303 h 454225"/>
                <a:gd name="connsiteX15" fmla="*/ 269763 w 1177358"/>
                <a:gd name="connsiteY15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172914 w 1177358"/>
                <a:gd name="connsiteY11" fmla="*/ 60799 h 454225"/>
                <a:gd name="connsiteX12" fmla="*/ 174303 w 1177358"/>
                <a:gd name="connsiteY12" fmla="*/ 60799 h 454225"/>
                <a:gd name="connsiteX13" fmla="*/ 194190 w 1177358"/>
                <a:gd name="connsiteY13" fmla="*/ 31303 h 454225"/>
                <a:gd name="connsiteX14" fmla="*/ 269763 w 1177358"/>
                <a:gd name="connsiteY14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7358 w 1177358"/>
                <a:gd name="connsiteY6" fmla="*/ 315990 h 454225"/>
                <a:gd name="connsiteX7" fmla="*/ 588679 w 1177358"/>
                <a:gd name="connsiteY7" fmla="*/ 454225 h 454225"/>
                <a:gd name="connsiteX8" fmla="*/ 0 w 1177358"/>
                <a:gd name="connsiteY8" fmla="*/ 315990 h 454225"/>
                <a:gd name="connsiteX9" fmla="*/ 2411 w 1177358"/>
                <a:gd name="connsiteY9" fmla="*/ 312245 h 454225"/>
                <a:gd name="connsiteX10" fmla="*/ 172914 w 1177358"/>
                <a:gd name="connsiteY10" fmla="*/ 60799 h 454225"/>
                <a:gd name="connsiteX11" fmla="*/ 174303 w 1177358"/>
                <a:gd name="connsiteY11" fmla="*/ 60799 h 454225"/>
                <a:gd name="connsiteX12" fmla="*/ 194190 w 1177358"/>
                <a:gd name="connsiteY12" fmla="*/ 31303 h 454225"/>
                <a:gd name="connsiteX13" fmla="*/ 269763 w 1177358"/>
                <a:gd name="connsiteY13" fmla="*/ 0 h 45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7358" h="454225">
                  <a:moveTo>
                    <a:pt x="269763" y="0"/>
                  </a:moveTo>
                  <a:lnTo>
                    <a:pt x="907595" y="0"/>
                  </a:lnTo>
                  <a:cubicBezTo>
                    <a:pt x="937109" y="0"/>
                    <a:pt x="963828" y="11962"/>
                    <a:pt x="983169" y="31303"/>
                  </a:cubicBezTo>
                  <a:lnTo>
                    <a:pt x="1003055" y="60799"/>
                  </a:lnTo>
                  <a:lnTo>
                    <a:pt x="1004444" y="60799"/>
                  </a:lnTo>
                  <a:lnTo>
                    <a:pt x="1177358" y="312245"/>
                  </a:lnTo>
                  <a:lnTo>
                    <a:pt x="1177358" y="315990"/>
                  </a:lnTo>
                  <a:cubicBezTo>
                    <a:pt x="1177358" y="392335"/>
                    <a:pt x="913797" y="454225"/>
                    <a:pt x="588679" y="454225"/>
                  </a:cubicBezTo>
                  <a:cubicBezTo>
                    <a:pt x="263561" y="454225"/>
                    <a:pt x="0" y="392335"/>
                    <a:pt x="0" y="315990"/>
                  </a:cubicBezTo>
                  <a:lnTo>
                    <a:pt x="2411" y="312245"/>
                  </a:lnTo>
                  <a:lnTo>
                    <a:pt x="172914" y="60799"/>
                  </a:lnTo>
                  <a:lnTo>
                    <a:pt x="174303" y="60799"/>
                  </a:lnTo>
                  <a:lnTo>
                    <a:pt x="194190" y="31303"/>
                  </a:lnTo>
                  <a:cubicBezTo>
                    <a:pt x="213530" y="11962"/>
                    <a:pt x="240250" y="0"/>
                    <a:pt x="269763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6" name="円/楕円 568">
              <a:extLst>
                <a:ext uri="{FF2B5EF4-FFF2-40B4-BE49-F238E27FC236}">
                  <a16:creationId xmlns:a16="http://schemas.microsoft.com/office/drawing/2014/main" id="{B063BD1A-803C-47F3-AA36-ADE76D291198}"/>
                </a:ext>
              </a:extLst>
            </p:cNvPr>
            <p:cNvSpPr/>
            <p:nvPr/>
          </p:nvSpPr>
          <p:spPr>
            <a:xfrm flipH="1">
              <a:off x="4409309" y="967194"/>
              <a:ext cx="1248315" cy="1061148"/>
            </a:xfrm>
            <a:prstGeom prst="ellipse">
              <a:avLst/>
            </a:prstGeom>
            <a:pattFill prst="dkHorz">
              <a:fgClr>
                <a:sysClr val="window" lastClr="FFFFFF">
                  <a:lumMod val="65000"/>
                </a:sysClr>
              </a:fgClr>
              <a:bgClr>
                <a:schemeClr val="bg1">
                  <a:lumMod val="85000"/>
                </a:scheme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C1670B46-CC74-41A3-B560-91D830CA2776}"/>
                </a:ext>
              </a:extLst>
            </p:cNvPr>
            <p:cNvGrpSpPr/>
            <p:nvPr/>
          </p:nvGrpSpPr>
          <p:grpSpPr>
            <a:xfrm>
              <a:off x="5314979" y="927843"/>
              <a:ext cx="826528" cy="1524310"/>
              <a:chOff x="5314979" y="927843"/>
              <a:chExt cx="826528" cy="1524310"/>
            </a:xfrm>
          </p:grpSpPr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517A3817-E104-49DE-BDEF-F8B16EE2AEB3}"/>
                  </a:ext>
                </a:extLst>
              </p:cNvPr>
              <p:cNvGrpSpPr/>
              <p:nvPr/>
            </p:nvGrpSpPr>
            <p:grpSpPr>
              <a:xfrm rot="20968118">
                <a:off x="5388671" y="927843"/>
                <a:ext cx="738628" cy="1377107"/>
                <a:chOff x="2957063" y="5076572"/>
                <a:chExt cx="797584" cy="1483326"/>
              </a:xfrm>
            </p:grpSpPr>
            <p:grpSp>
              <p:nvGrpSpPr>
                <p:cNvPr id="70" name="グループ化 69">
                  <a:extLst>
                    <a:ext uri="{FF2B5EF4-FFF2-40B4-BE49-F238E27FC236}">
                      <a16:creationId xmlns:a16="http://schemas.microsoft.com/office/drawing/2014/main" id="{7E1F424A-EBD0-4B19-9DEC-32426A1CE946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72" name="フリーフォーム: 図形 71">
                    <a:extLst>
                      <a:ext uri="{FF2B5EF4-FFF2-40B4-BE49-F238E27FC236}">
                        <a16:creationId xmlns:a16="http://schemas.microsoft.com/office/drawing/2014/main" id="{4DA9172A-D406-4647-A2E6-DFDFFF3F2C78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フリーフォーム: 図形 72">
                    <a:extLst>
                      <a:ext uri="{FF2B5EF4-FFF2-40B4-BE49-F238E27FC236}">
                        <a16:creationId xmlns:a16="http://schemas.microsoft.com/office/drawing/2014/main" id="{0A97EFD7-DFAE-400B-952E-8BCC8C9620A1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7BBBF2D9-59D0-4F35-8250-8BF43B33B044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381E2D47-0D16-4797-8645-3D1A9E062F2B}"/>
                  </a:ext>
                </a:extLst>
              </p:cNvPr>
              <p:cNvSpPr/>
              <p:nvPr/>
            </p:nvSpPr>
            <p:spPr>
              <a:xfrm rot="3600000">
                <a:off x="5319884" y="1630531"/>
                <a:ext cx="816717" cy="82652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6528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03997" y="585070"/>
                      <a:pt x="816717" y="826528"/>
                    </a:cubicBez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6BB4092C-DEA2-4EBE-9125-9308667E17CA}"/>
                </a:ext>
              </a:extLst>
            </p:cNvPr>
            <p:cNvGrpSpPr/>
            <p:nvPr/>
          </p:nvGrpSpPr>
          <p:grpSpPr>
            <a:xfrm flipH="1">
              <a:off x="3901368" y="927843"/>
              <a:ext cx="826528" cy="1524310"/>
              <a:chOff x="5314979" y="927843"/>
              <a:chExt cx="826528" cy="1524310"/>
            </a:xfrm>
          </p:grpSpPr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3F6CF499-3C3A-4C4F-AC9E-3C278611C02D}"/>
                  </a:ext>
                </a:extLst>
              </p:cNvPr>
              <p:cNvGrpSpPr/>
              <p:nvPr/>
            </p:nvGrpSpPr>
            <p:grpSpPr>
              <a:xfrm rot="20968118">
                <a:off x="5388671" y="927843"/>
                <a:ext cx="738628" cy="1377107"/>
                <a:chOff x="2957063" y="5076572"/>
                <a:chExt cx="797584" cy="1483326"/>
              </a:xfrm>
            </p:grpSpPr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516C13C1-A3CC-4735-B990-D66BC6F5F879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79" name="フリーフォーム: 図形 78">
                    <a:extLst>
                      <a:ext uri="{FF2B5EF4-FFF2-40B4-BE49-F238E27FC236}">
                        <a16:creationId xmlns:a16="http://schemas.microsoft.com/office/drawing/2014/main" id="{0EF54A77-B614-4DF8-9CC1-8FCAC4CA5428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" name="フリーフォーム: 図形 79">
                    <a:extLst>
                      <a:ext uri="{FF2B5EF4-FFF2-40B4-BE49-F238E27FC236}">
                        <a16:creationId xmlns:a16="http://schemas.microsoft.com/office/drawing/2014/main" id="{8BA10F09-29AC-40FB-A4D0-E58818B81BFD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0411B1B7-BBCA-4A7D-8F31-7A9F8EF6E3E4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DB540809-F144-4D8D-8829-C9780D333872}"/>
                  </a:ext>
                </a:extLst>
              </p:cNvPr>
              <p:cNvSpPr/>
              <p:nvPr/>
            </p:nvSpPr>
            <p:spPr>
              <a:xfrm rot="3600000">
                <a:off x="5319884" y="1630531"/>
                <a:ext cx="816717" cy="82652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6528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03997" y="585070"/>
                      <a:pt x="816717" y="826528"/>
                    </a:cubicBez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05" name="四角形: 角を丸くする 18">
              <a:extLst>
                <a:ext uri="{FF2B5EF4-FFF2-40B4-BE49-F238E27FC236}">
                  <a16:creationId xmlns:a16="http://schemas.microsoft.com/office/drawing/2014/main" id="{ED0C40EF-7693-4B9F-AA8D-9562E7ADE118}"/>
                </a:ext>
              </a:extLst>
            </p:cNvPr>
            <p:cNvSpPr/>
            <p:nvPr/>
          </p:nvSpPr>
          <p:spPr>
            <a:xfrm rot="19800000">
              <a:off x="4566405" y="1268452"/>
              <a:ext cx="204720" cy="116041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四角形: 角を丸くする 18">
              <a:extLst>
                <a:ext uri="{FF2B5EF4-FFF2-40B4-BE49-F238E27FC236}">
                  <a16:creationId xmlns:a16="http://schemas.microsoft.com/office/drawing/2014/main" id="{8697EBB1-5CB1-40F3-8EF6-8D2AB3D8C379}"/>
                </a:ext>
              </a:extLst>
            </p:cNvPr>
            <p:cNvSpPr/>
            <p:nvPr/>
          </p:nvSpPr>
          <p:spPr>
            <a:xfrm rot="1800000" flipH="1">
              <a:off x="5275265" y="1268452"/>
              <a:ext cx="204720" cy="116041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8AF2A8E7-C5DB-4E11-9939-D46C2EE2BEB1}"/>
              </a:ext>
            </a:extLst>
          </p:cNvPr>
          <p:cNvGrpSpPr/>
          <p:nvPr/>
        </p:nvGrpSpPr>
        <p:grpSpPr>
          <a:xfrm>
            <a:off x="6729582" y="832594"/>
            <a:ext cx="2372882" cy="2707175"/>
            <a:chOff x="6729582" y="832594"/>
            <a:chExt cx="2372882" cy="2707175"/>
          </a:xfrm>
        </p:grpSpPr>
        <p:sp>
          <p:nvSpPr>
            <p:cNvPr id="127" name="円/楕円 564">
              <a:extLst>
                <a:ext uri="{FF2B5EF4-FFF2-40B4-BE49-F238E27FC236}">
                  <a16:creationId xmlns:a16="http://schemas.microsoft.com/office/drawing/2014/main" id="{3501F638-F961-4400-83BC-E3B70CE468CE}"/>
                </a:ext>
              </a:extLst>
            </p:cNvPr>
            <p:cNvSpPr/>
            <p:nvPr/>
          </p:nvSpPr>
          <p:spPr>
            <a:xfrm rot="900000" flipH="1">
              <a:off x="8324240" y="1430027"/>
              <a:ext cx="256495" cy="38474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5" name="円/楕円 562">
              <a:extLst>
                <a:ext uri="{FF2B5EF4-FFF2-40B4-BE49-F238E27FC236}">
                  <a16:creationId xmlns:a16="http://schemas.microsoft.com/office/drawing/2014/main" id="{11446718-D6E2-45A7-876F-E7AA1EE3236B}"/>
                </a:ext>
              </a:extLst>
            </p:cNvPr>
            <p:cNvSpPr/>
            <p:nvPr/>
          </p:nvSpPr>
          <p:spPr>
            <a:xfrm rot="20700000">
              <a:off x="7251018" y="1430027"/>
              <a:ext cx="256495" cy="38474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57AF5A6C-13EB-4CA8-8F9F-B9A065510E66}"/>
                </a:ext>
              </a:extLst>
            </p:cNvPr>
            <p:cNvSpPr/>
            <p:nvPr/>
          </p:nvSpPr>
          <p:spPr>
            <a:xfrm flipH="1">
              <a:off x="7379266" y="919574"/>
              <a:ext cx="1073222" cy="1499464"/>
            </a:xfrm>
            <a:custGeom>
              <a:avLst/>
              <a:gdLst>
                <a:gd name="connsiteX0" fmla="*/ 536611 w 1073222"/>
                <a:gd name="connsiteY0" fmla="*/ 0 h 1499464"/>
                <a:gd name="connsiteX1" fmla="*/ 0 w 1073222"/>
                <a:gd name="connsiteY1" fmla="*/ 603687 h 1499464"/>
                <a:gd name="connsiteX2" fmla="*/ 327738 w 1073222"/>
                <a:gd name="connsiteY2" fmla="*/ 1159933 h 1499464"/>
                <a:gd name="connsiteX3" fmla="*/ 407838 w 1073222"/>
                <a:gd name="connsiteY3" fmla="*/ 1187906 h 1499464"/>
                <a:gd name="connsiteX4" fmla="*/ 396096 w 1073222"/>
                <a:gd name="connsiteY4" fmla="*/ 1318672 h 1499464"/>
                <a:gd name="connsiteX5" fmla="*/ 247366 w 1073222"/>
                <a:gd name="connsiteY5" fmla="*/ 1318672 h 1499464"/>
                <a:gd name="connsiteX6" fmla="*/ 240266 w 1073222"/>
                <a:gd name="connsiteY6" fmla="*/ 1337616 h 1499464"/>
                <a:gd name="connsiteX7" fmla="*/ 540701 w 1073222"/>
                <a:gd name="connsiteY7" fmla="*/ 1499464 h 1499464"/>
                <a:gd name="connsiteX8" fmla="*/ 841135 w 1073222"/>
                <a:gd name="connsiteY8" fmla="*/ 1337616 h 1499464"/>
                <a:gd name="connsiteX9" fmla="*/ 834037 w 1073222"/>
                <a:gd name="connsiteY9" fmla="*/ 1318672 h 1499464"/>
                <a:gd name="connsiteX10" fmla="*/ 681575 w 1073222"/>
                <a:gd name="connsiteY10" fmla="*/ 1318672 h 1499464"/>
                <a:gd name="connsiteX11" fmla="*/ 669697 w 1073222"/>
                <a:gd name="connsiteY11" fmla="*/ 1186400 h 1499464"/>
                <a:gd name="connsiteX12" fmla="*/ 745484 w 1073222"/>
                <a:gd name="connsiteY12" fmla="*/ 1159933 h 1499464"/>
                <a:gd name="connsiteX13" fmla="*/ 1073222 w 1073222"/>
                <a:gd name="connsiteY13" fmla="*/ 603687 h 1499464"/>
                <a:gd name="connsiteX14" fmla="*/ 536611 w 1073222"/>
                <a:gd name="connsiteY14" fmla="*/ 0 h 1499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73222" h="1499464">
                  <a:moveTo>
                    <a:pt x="536611" y="0"/>
                  </a:moveTo>
                  <a:cubicBezTo>
                    <a:pt x="240249" y="0"/>
                    <a:pt x="0" y="270280"/>
                    <a:pt x="0" y="603687"/>
                  </a:cubicBezTo>
                  <a:cubicBezTo>
                    <a:pt x="0" y="853742"/>
                    <a:pt x="135140" y="1068289"/>
                    <a:pt x="327738" y="1159933"/>
                  </a:cubicBezTo>
                  <a:lnTo>
                    <a:pt x="407838" y="1187906"/>
                  </a:lnTo>
                  <a:lnTo>
                    <a:pt x="396096" y="1318672"/>
                  </a:lnTo>
                  <a:lnTo>
                    <a:pt x="247366" y="1318672"/>
                  </a:lnTo>
                  <a:lnTo>
                    <a:pt x="240266" y="1337616"/>
                  </a:lnTo>
                  <a:cubicBezTo>
                    <a:pt x="240266" y="1427003"/>
                    <a:pt x="374775" y="1499464"/>
                    <a:pt x="540701" y="1499464"/>
                  </a:cubicBezTo>
                  <a:cubicBezTo>
                    <a:pt x="706626" y="1499464"/>
                    <a:pt x="841135" y="1427003"/>
                    <a:pt x="841135" y="1337616"/>
                  </a:cubicBezTo>
                  <a:lnTo>
                    <a:pt x="834037" y="1318672"/>
                  </a:lnTo>
                  <a:lnTo>
                    <a:pt x="681575" y="1318672"/>
                  </a:lnTo>
                  <a:lnTo>
                    <a:pt x="669697" y="1186400"/>
                  </a:lnTo>
                  <a:lnTo>
                    <a:pt x="745484" y="1159933"/>
                  </a:lnTo>
                  <a:cubicBezTo>
                    <a:pt x="938082" y="1068289"/>
                    <a:pt x="1073222" y="853742"/>
                    <a:pt x="1073222" y="603687"/>
                  </a:cubicBezTo>
                  <a:cubicBezTo>
                    <a:pt x="1073222" y="270280"/>
                    <a:pt x="832973" y="0"/>
                    <a:pt x="53661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1" name="片側の 2 つの角を丸めた四角形 144">
              <a:extLst>
                <a:ext uri="{FF2B5EF4-FFF2-40B4-BE49-F238E27FC236}">
                  <a16:creationId xmlns:a16="http://schemas.microsoft.com/office/drawing/2014/main" id="{118F3979-53C4-47C9-8BB4-88F20870009C}"/>
                </a:ext>
              </a:extLst>
            </p:cNvPr>
            <p:cNvSpPr/>
            <p:nvPr/>
          </p:nvSpPr>
          <p:spPr>
            <a:xfrm flipH="1">
              <a:off x="7282837" y="2228546"/>
              <a:ext cx="1250966" cy="1311223"/>
            </a:xfrm>
            <a:prstGeom prst="round2SameRect">
              <a:avLst>
                <a:gd name="adj1" fmla="val 14323"/>
                <a:gd name="adj2" fmla="val 0"/>
              </a:avLst>
            </a:pr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378B47CB-68D6-4B04-A5AE-526A5AEBA149}"/>
                </a:ext>
              </a:extLst>
            </p:cNvPr>
            <p:cNvSpPr/>
            <p:nvPr/>
          </p:nvSpPr>
          <p:spPr>
            <a:xfrm>
              <a:off x="7671818" y="2143026"/>
              <a:ext cx="475050" cy="121787"/>
            </a:xfrm>
            <a:custGeom>
              <a:avLst/>
              <a:gdLst>
                <a:gd name="connsiteX0" fmla="*/ 20798 w 475050"/>
                <a:gd name="connsiteY0" fmla="*/ 0 h 114544"/>
                <a:gd name="connsiteX1" fmla="*/ 454375 w 475050"/>
                <a:gd name="connsiteY1" fmla="*/ 0 h 114544"/>
                <a:gd name="connsiteX2" fmla="*/ 475050 w 475050"/>
                <a:gd name="connsiteY2" fmla="*/ 82699 h 114544"/>
                <a:gd name="connsiteX3" fmla="*/ 388439 w 475050"/>
                <a:gd name="connsiteY3" fmla="*/ 103577 h 114544"/>
                <a:gd name="connsiteX4" fmla="*/ 236502 w 475050"/>
                <a:gd name="connsiteY4" fmla="*/ 114544 h 114544"/>
                <a:gd name="connsiteX5" fmla="*/ 84566 w 475050"/>
                <a:gd name="connsiteY5" fmla="*/ 103577 h 114544"/>
                <a:gd name="connsiteX6" fmla="*/ 0 w 475050"/>
                <a:gd name="connsiteY6" fmla="*/ 83192 h 11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5050" h="114544">
                  <a:moveTo>
                    <a:pt x="20798" y="0"/>
                  </a:moveTo>
                  <a:lnTo>
                    <a:pt x="454375" y="0"/>
                  </a:lnTo>
                  <a:lnTo>
                    <a:pt x="475050" y="82699"/>
                  </a:lnTo>
                  <a:lnTo>
                    <a:pt x="388439" y="103577"/>
                  </a:lnTo>
                  <a:cubicBezTo>
                    <a:pt x="341740" y="110639"/>
                    <a:pt x="290397" y="114544"/>
                    <a:pt x="236502" y="114544"/>
                  </a:cubicBezTo>
                  <a:cubicBezTo>
                    <a:pt x="182608" y="114544"/>
                    <a:pt x="131265" y="110639"/>
                    <a:pt x="84566" y="103577"/>
                  </a:cubicBezTo>
                  <a:lnTo>
                    <a:pt x="0" y="83192"/>
                  </a:lnTo>
                  <a:close/>
                </a:path>
              </a:pathLst>
            </a:cu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8" name="フリーフォーム: 図形 307">
              <a:extLst>
                <a:ext uri="{FF2B5EF4-FFF2-40B4-BE49-F238E27FC236}">
                  <a16:creationId xmlns:a16="http://schemas.microsoft.com/office/drawing/2014/main" id="{8B7DF4E7-E17F-4FE3-95CE-89541070BC98}"/>
                </a:ext>
              </a:extLst>
            </p:cNvPr>
            <p:cNvSpPr/>
            <p:nvPr/>
          </p:nvSpPr>
          <p:spPr>
            <a:xfrm rot="10800000">
              <a:off x="7310762" y="838200"/>
              <a:ext cx="1217551" cy="1162051"/>
            </a:xfrm>
            <a:custGeom>
              <a:avLst/>
              <a:gdLst>
                <a:gd name="connsiteX0" fmla="*/ 489273 w 1217551"/>
                <a:gd name="connsiteY0" fmla="*/ 1162051 h 1162051"/>
                <a:gd name="connsiteX1" fmla="*/ 0 w 1217551"/>
                <a:gd name="connsiteY1" fmla="*/ 672779 h 1162051"/>
                <a:gd name="connsiteX2" fmla="*/ 38449 w 1217551"/>
                <a:gd name="connsiteY2" fmla="*/ 482331 h 1162051"/>
                <a:gd name="connsiteX3" fmla="*/ 54177 w 1217551"/>
                <a:gd name="connsiteY3" fmla="*/ 453356 h 1162051"/>
                <a:gd name="connsiteX4" fmla="*/ 140357 w 1217551"/>
                <a:gd name="connsiteY4" fmla="*/ 166690 h 1162051"/>
                <a:gd name="connsiteX5" fmla="*/ 143361 w 1217551"/>
                <a:gd name="connsiteY5" fmla="*/ 166690 h 1162051"/>
                <a:gd name="connsiteX6" fmla="*/ 146544 w 1217551"/>
                <a:gd name="connsiteY6" fmla="*/ 154009 h 1162051"/>
                <a:gd name="connsiteX7" fmla="*/ 617048 w 1217551"/>
                <a:gd name="connsiteY7" fmla="*/ 0 h 1162051"/>
                <a:gd name="connsiteX8" fmla="*/ 1087552 w 1217551"/>
                <a:gd name="connsiteY8" fmla="*/ 154009 h 1162051"/>
                <a:gd name="connsiteX9" fmla="*/ 1090735 w 1217551"/>
                <a:gd name="connsiteY9" fmla="*/ 166690 h 1162051"/>
                <a:gd name="connsiteX10" fmla="*/ 1095241 w 1217551"/>
                <a:gd name="connsiteY10" fmla="*/ 166690 h 1162051"/>
                <a:gd name="connsiteX11" fmla="*/ 1208349 w 1217551"/>
                <a:gd name="connsiteY11" fmla="*/ 542927 h 1162051"/>
                <a:gd name="connsiteX12" fmla="*/ 1206740 w 1217551"/>
                <a:gd name="connsiteY12" fmla="*/ 542927 h 1162051"/>
                <a:gd name="connsiteX13" fmla="*/ 1208280 w 1217551"/>
                <a:gd name="connsiteY13" fmla="*/ 547888 h 1162051"/>
                <a:gd name="connsiteX14" fmla="*/ 1217551 w 1217551"/>
                <a:gd name="connsiteY14" fmla="*/ 639859 h 1162051"/>
                <a:gd name="connsiteX15" fmla="*/ 761198 w 1217551"/>
                <a:gd name="connsiteY15" fmla="*/ 1096212 h 1162051"/>
                <a:gd name="connsiteX16" fmla="*/ 735040 w 1217551"/>
                <a:gd name="connsiteY16" fmla="*/ 1093576 h 1162051"/>
                <a:gd name="connsiteX17" fmla="*/ 679720 w 1217551"/>
                <a:gd name="connsiteY17" fmla="*/ 1123601 h 1162051"/>
                <a:gd name="connsiteX18" fmla="*/ 489273 w 1217551"/>
                <a:gd name="connsiteY18" fmla="*/ 1162051 h 1162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17551" h="1162051">
                  <a:moveTo>
                    <a:pt x="489273" y="1162051"/>
                  </a:moveTo>
                  <a:cubicBezTo>
                    <a:pt x="219055" y="1162051"/>
                    <a:pt x="0" y="942997"/>
                    <a:pt x="0" y="672779"/>
                  </a:cubicBezTo>
                  <a:cubicBezTo>
                    <a:pt x="0" y="605224"/>
                    <a:pt x="13691" y="540867"/>
                    <a:pt x="38449" y="482331"/>
                  </a:cubicBezTo>
                  <a:lnTo>
                    <a:pt x="54177" y="453356"/>
                  </a:lnTo>
                  <a:lnTo>
                    <a:pt x="140357" y="166690"/>
                  </a:lnTo>
                  <a:lnTo>
                    <a:pt x="143361" y="166690"/>
                  </a:lnTo>
                  <a:lnTo>
                    <a:pt x="146544" y="154009"/>
                  </a:lnTo>
                  <a:cubicBezTo>
                    <a:pt x="191327" y="66116"/>
                    <a:pt x="384962" y="0"/>
                    <a:pt x="617048" y="0"/>
                  </a:cubicBezTo>
                  <a:cubicBezTo>
                    <a:pt x="849134" y="0"/>
                    <a:pt x="1042770" y="66116"/>
                    <a:pt x="1087552" y="154009"/>
                  </a:cubicBezTo>
                  <a:lnTo>
                    <a:pt x="1090735" y="166690"/>
                  </a:lnTo>
                  <a:lnTo>
                    <a:pt x="1095241" y="166690"/>
                  </a:lnTo>
                  <a:lnTo>
                    <a:pt x="1208349" y="542927"/>
                  </a:lnTo>
                  <a:lnTo>
                    <a:pt x="1206740" y="542927"/>
                  </a:lnTo>
                  <a:lnTo>
                    <a:pt x="1208280" y="547888"/>
                  </a:lnTo>
                  <a:cubicBezTo>
                    <a:pt x="1214359" y="577596"/>
                    <a:pt x="1217551" y="608355"/>
                    <a:pt x="1217551" y="639859"/>
                  </a:cubicBezTo>
                  <a:cubicBezTo>
                    <a:pt x="1217551" y="891896"/>
                    <a:pt x="1013234" y="1096212"/>
                    <a:pt x="761198" y="1096212"/>
                  </a:cubicBezTo>
                  <a:lnTo>
                    <a:pt x="735040" y="1093576"/>
                  </a:lnTo>
                  <a:lnTo>
                    <a:pt x="679720" y="1123601"/>
                  </a:lnTo>
                  <a:cubicBezTo>
                    <a:pt x="621184" y="1148361"/>
                    <a:pt x="556828" y="1162051"/>
                    <a:pt x="489273" y="116205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AE4D9074-C2CD-489C-B960-D579DAF26614}"/>
                </a:ext>
              </a:extLst>
            </p:cNvPr>
            <p:cNvGrpSpPr/>
            <p:nvPr/>
          </p:nvGrpSpPr>
          <p:grpSpPr>
            <a:xfrm>
              <a:off x="8238083" y="832594"/>
              <a:ext cx="864381" cy="1689896"/>
              <a:chOff x="8238083" y="832594"/>
              <a:chExt cx="864381" cy="1689896"/>
            </a:xfrm>
          </p:grpSpPr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123DDC45-DB1E-405A-8913-D916A641902C}"/>
                  </a:ext>
                </a:extLst>
              </p:cNvPr>
              <p:cNvGrpSpPr/>
              <p:nvPr/>
            </p:nvGrpSpPr>
            <p:grpSpPr>
              <a:xfrm rot="20968118">
                <a:off x="8284271" y="832594"/>
                <a:ext cx="738628" cy="1377107"/>
                <a:chOff x="2957063" y="5076572"/>
                <a:chExt cx="797584" cy="1483326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90" name="グループ化 89">
                  <a:extLst>
                    <a:ext uri="{FF2B5EF4-FFF2-40B4-BE49-F238E27FC236}">
                      <a16:creationId xmlns:a16="http://schemas.microsoft.com/office/drawing/2014/main" id="{AE77A6E3-1DF5-4245-BCD2-F4BA23BCB653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92" name="フリーフォーム: 図形 91">
                    <a:extLst>
                      <a:ext uri="{FF2B5EF4-FFF2-40B4-BE49-F238E27FC236}">
                        <a16:creationId xmlns:a16="http://schemas.microsoft.com/office/drawing/2014/main" id="{38C0FD49-340A-483C-AB76-0D4D2F8E157F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フリーフォーム: 図形 92">
                    <a:extLst>
                      <a:ext uri="{FF2B5EF4-FFF2-40B4-BE49-F238E27FC236}">
                        <a16:creationId xmlns:a16="http://schemas.microsoft.com/office/drawing/2014/main" id="{98EBFA88-D071-4DA8-A926-59B0BD3CAD4A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D7D72CFB-7BF6-4051-A3F6-B2D3DE5E096A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4408736B-EB35-428C-A324-114A92F77810}"/>
                  </a:ext>
                </a:extLst>
              </p:cNvPr>
              <p:cNvGrpSpPr/>
              <p:nvPr/>
            </p:nvGrpSpPr>
            <p:grpSpPr>
              <a:xfrm>
                <a:off x="8238083" y="1471269"/>
                <a:ext cx="864381" cy="1051221"/>
                <a:chOff x="8238083" y="1471269"/>
                <a:chExt cx="864381" cy="1051221"/>
              </a:xfrm>
            </p:grpSpPr>
            <p:sp>
              <p:nvSpPr>
                <p:cNvPr id="86" name="台形 85">
                  <a:extLst>
                    <a:ext uri="{FF2B5EF4-FFF2-40B4-BE49-F238E27FC236}">
                      <a16:creationId xmlns:a16="http://schemas.microsoft.com/office/drawing/2014/main" id="{586357AD-3322-4DDE-A575-F4E2AFC379FA}"/>
                    </a:ext>
                  </a:extLst>
                </p:cNvPr>
                <p:cNvSpPr/>
                <p:nvPr/>
              </p:nvSpPr>
              <p:spPr>
                <a:xfrm rot="19434400">
                  <a:off x="8457558" y="1471269"/>
                  <a:ext cx="282483" cy="184203"/>
                </a:xfrm>
                <a:prstGeom prst="trapezoid">
                  <a:avLst>
                    <a:gd name="adj" fmla="val 14945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32D4B9EB-0482-4603-AF4B-3C22B74DB8C5}"/>
                    </a:ext>
                  </a:extLst>
                </p:cNvPr>
                <p:cNvSpPr/>
                <p:nvPr/>
              </p:nvSpPr>
              <p:spPr>
                <a:xfrm rot="3600000">
                  <a:off x="8203351" y="1623376"/>
                  <a:ext cx="933846" cy="864381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3846" h="864381">
                      <a:moveTo>
                        <a:pt x="454402" y="813892"/>
                      </a:moveTo>
                      <a:cubicBezTo>
                        <a:pt x="454291" y="651942"/>
                        <a:pt x="432833" y="507915"/>
                        <a:pt x="432722" y="345965"/>
                      </a:cubicBezTo>
                      <a:lnTo>
                        <a:pt x="39252" y="414868"/>
                      </a:lnTo>
                      <a:cubicBezTo>
                        <a:pt x="24814" y="328528"/>
                        <a:pt x="14438" y="192289"/>
                        <a:pt x="0" y="105949"/>
                      </a:cubicBezTo>
                      <a:cubicBezTo>
                        <a:pt x="220220" y="66851"/>
                        <a:pt x="507037" y="-10822"/>
                        <a:pt x="639634" y="1262"/>
                      </a:cubicBezTo>
                      <a:cubicBezTo>
                        <a:pt x="772231" y="13346"/>
                        <a:pt x="787808" y="141245"/>
                        <a:pt x="795584" y="178451"/>
                      </a:cubicBezTo>
                      <a:cubicBezTo>
                        <a:pt x="803360" y="215657"/>
                        <a:pt x="921126" y="622923"/>
                        <a:pt x="933846" y="864381"/>
                      </a:cubicBezTo>
                    </a:path>
                  </a:pathLst>
                </a:cu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" name="楕円 87">
                  <a:extLst>
                    <a:ext uri="{FF2B5EF4-FFF2-40B4-BE49-F238E27FC236}">
                      <a16:creationId xmlns:a16="http://schemas.microsoft.com/office/drawing/2014/main" id="{066C98E0-677C-4FAF-ACAC-CF599A70772A}"/>
                    </a:ext>
                  </a:extLst>
                </p:cNvPr>
                <p:cNvSpPr/>
                <p:nvPr/>
              </p:nvSpPr>
              <p:spPr>
                <a:xfrm rot="18900000">
                  <a:off x="8704625" y="1542306"/>
                  <a:ext cx="45719" cy="57658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" name="楕円 88">
                  <a:extLst>
                    <a:ext uri="{FF2B5EF4-FFF2-40B4-BE49-F238E27FC236}">
                      <a16:creationId xmlns:a16="http://schemas.microsoft.com/office/drawing/2014/main" id="{B3203BAF-F7DB-4D7D-87A4-ACF756BBF4D4}"/>
                    </a:ext>
                  </a:extLst>
                </p:cNvPr>
                <p:cNvSpPr/>
                <p:nvPr/>
              </p:nvSpPr>
              <p:spPr>
                <a:xfrm rot="18900000">
                  <a:off x="8766536" y="1606600"/>
                  <a:ext cx="45719" cy="57658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3808182B-3F29-4FBD-AE47-6E2F9E828B32}"/>
                </a:ext>
              </a:extLst>
            </p:cNvPr>
            <p:cNvGrpSpPr/>
            <p:nvPr/>
          </p:nvGrpSpPr>
          <p:grpSpPr>
            <a:xfrm flipH="1">
              <a:off x="6729582" y="832594"/>
              <a:ext cx="864381" cy="1689896"/>
              <a:chOff x="8238083" y="832594"/>
              <a:chExt cx="864381" cy="1689896"/>
            </a:xfrm>
          </p:grpSpPr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56766404-CE03-4EE4-8E73-683DE35B79D0}"/>
                  </a:ext>
                </a:extLst>
              </p:cNvPr>
              <p:cNvGrpSpPr/>
              <p:nvPr/>
            </p:nvGrpSpPr>
            <p:grpSpPr>
              <a:xfrm rot="20968118">
                <a:off x="8284271" y="832594"/>
                <a:ext cx="738628" cy="1377107"/>
                <a:chOff x="2957063" y="5076572"/>
                <a:chExt cx="797584" cy="1483326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101" name="グループ化 100">
                  <a:extLst>
                    <a:ext uri="{FF2B5EF4-FFF2-40B4-BE49-F238E27FC236}">
                      <a16:creationId xmlns:a16="http://schemas.microsoft.com/office/drawing/2014/main" id="{A75F0810-1FA0-4E4B-9E2A-EDED5B7D370B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103" name="フリーフォーム: 図形 102">
                    <a:extLst>
                      <a:ext uri="{FF2B5EF4-FFF2-40B4-BE49-F238E27FC236}">
                        <a16:creationId xmlns:a16="http://schemas.microsoft.com/office/drawing/2014/main" id="{EE996C71-6161-4F2E-A8B7-AA5A228037D9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フリーフォーム: 図形 103">
                    <a:extLst>
                      <a:ext uri="{FF2B5EF4-FFF2-40B4-BE49-F238E27FC236}">
                        <a16:creationId xmlns:a16="http://schemas.microsoft.com/office/drawing/2014/main" id="{534F14E2-5A9C-4EB4-A4B3-06784515D07C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2912A3C3-09D7-4D28-95CE-A86E68FBF270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6B3317A4-60C8-4119-9DF7-7ED2C58EDF8D}"/>
                  </a:ext>
                </a:extLst>
              </p:cNvPr>
              <p:cNvGrpSpPr/>
              <p:nvPr/>
            </p:nvGrpSpPr>
            <p:grpSpPr>
              <a:xfrm>
                <a:off x="8238083" y="1471269"/>
                <a:ext cx="864381" cy="1051221"/>
                <a:chOff x="8238083" y="1471269"/>
                <a:chExt cx="864381" cy="1051221"/>
              </a:xfrm>
            </p:grpSpPr>
            <p:sp>
              <p:nvSpPr>
                <p:cNvPr id="97" name="台形 96">
                  <a:extLst>
                    <a:ext uri="{FF2B5EF4-FFF2-40B4-BE49-F238E27FC236}">
                      <a16:creationId xmlns:a16="http://schemas.microsoft.com/office/drawing/2014/main" id="{AA9ECAC1-00FE-4AA4-80D9-5C3F8058EA14}"/>
                    </a:ext>
                  </a:extLst>
                </p:cNvPr>
                <p:cNvSpPr/>
                <p:nvPr/>
              </p:nvSpPr>
              <p:spPr>
                <a:xfrm rot="19434400">
                  <a:off x="8457558" y="1471269"/>
                  <a:ext cx="282483" cy="184203"/>
                </a:xfrm>
                <a:prstGeom prst="trapezoid">
                  <a:avLst>
                    <a:gd name="adj" fmla="val 14945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B56F659B-1EAB-44F4-96E7-A3AF3E1C9EA6}"/>
                    </a:ext>
                  </a:extLst>
                </p:cNvPr>
                <p:cNvSpPr/>
                <p:nvPr/>
              </p:nvSpPr>
              <p:spPr>
                <a:xfrm rot="3600000">
                  <a:off x="8203351" y="1623376"/>
                  <a:ext cx="933846" cy="864381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3846" h="864381">
                      <a:moveTo>
                        <a:pt x="454402" y="813892"/>
                      </a:moveTo>
                      <a:cubicBezTo>
                        <a:pt x="454291" y="651942"/>
                        <a:pt x="432833" y="507915"/>
                        <a:pt x="432722" y="345965"/>
                      </a:cubicBezTo>
                      <a:lnTo>
                        <a:pt x="39252" y="414868"/>
                      </a:lnTo>
                      <a:cubicBezTo>
                        <a:pt x="24814" y="328528"/>
                        <a:pt x="14438" y="192289"/>
                        <a:pt x="0" y="105949"/>
                      </a:cubicBezTo>
                      <a:cubicBezTo>
                        <a:pt x="220220" y="66851"/>
                        <a:pt x="507037" y="-10822"/>
                        <a:pt x="639634" y="1262"/>
                      </a:cubicBezTo>
                      <a:cubicBezTo>
                        <a:pt x="772231" y="13346"/>
                        <a:pt x="787808" y="141245"/>
                        <a:pt x="795584" y="178451"/>
                      </a:cubicBezTo>
                      <a:cubicBezTo>
                        <a:pt x="803360" y="215657"/>
                        <a:pt x="921126" y="622923"/>
                        <a:pt x="933846" y="864381"/>
                      </a:cubicBezTo>
                    </a:path>
                  </a:pathLst>
                </a:cu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" name="楕円 98">
                  <a:extLst>
                    <a:ext uri="{FF2B5EF4-FFF2-40B4-BE49-F238E27FC236}">
                      <a16:creationId xmlns:a16="http://schemas.microsoft.com/office/drawing/2014/main" id="{3716D741-3BF6-42FE-B26B-3CD94C7571F3}"/>
                    </a:ext>
                  </a:extLst>
                </p:cNvPr>
                <p:cNvSpPr/>
                <p:nvPr/>
              </p:nvSpPr>
              <p:spPr>
                <a:xfrm rot="18900000">
                  <a:off x="8704625" y="1542306"/>
                  <a:ext cx="45719" cy="57658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" name="楕円 99">
                  <a:extLst>
                    <a:ext uri="{FF2B5EF4-FFF2-40B4-BE49-F238E27FC236}">
                      <a16:creationId xmlns:a16="http://schemas.microsoft.com/office/drawing/2014/main" id="{0EE2894D-7F38-4C42-A1CC-C82171A6F561}"/>
                    </a:ext>
                  </a:extLst>
                </p:cNvPr>
                <p:cNvSpPr/>
                <p:nvPr/>
              </p:nvSpPr>
              <p:spPr>
                <a:xfrm rot="18900000">
                  <a:off x="8766536" y="1606600"/>
                  <a:ext cx="45719" cy="57658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07" name="四角形: 角を丸くする 18">
              <a:extLst>
                <a:ext uri="{FF2B5EF4-FFF2-40B4-BE49-F238E27FC236}">
                  <a16:creationId xmlns:a16="http://schemas.microsoft.com/office/drawing/2014/main" id="{5379482E-0278-4182-BC09-82CF66ED060B}"/>
                </a:ext>
              </a:extLst>
            </p:cNvPr>
            <p:cNvSpPr/>
            <p:nvPr/>
          </p:nvSpPr>
          <p:spPr>
            <a:xfrm rot="19800000">
              <a:off x="7461404" y="1173985"/>
              <a:ext cx="204720" cy="116041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四角形: 角を丸くする 18">
              <a:extLst>
                <a:ext uri="{FF2B5EF4-FFF2-40B4-BE49-F238E27FC236}">
                  <a16:creationId xmlns:a16="http://schemas.microsoft.com/office/drawing/2014/main" id="{F68952C0-B95A-4CDA-B486-8045B408B9D2}"/>
                </a:ext>
              </a:extLst>
            </p:cNvPr>
            <p:cNvSpPr/>
            <p:nvPr/>
          </p:nvSpPr>
          <p:spPr>
            <a:xfrm rot="1800000" flipH="1">
              <a:off x="8168755" y="1173984"/>
              <a:ext cx="204720" cy="116041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AC7A7FBF-69CD-4CA5-9C91-23F8B927CDBB}"/>
              </a:ext>
            </a:extLst>
          </p:cNvPr>
          <p:cNvGrpSpPr/>
          <p:nvPr/>
        </p:nvGrpSpPr>
        <p:grpSpPr>
          <a:xfrm>
            <a:off x="826277" y="3679808"/>
            <a:ext cx="2311344" cy="2775169"/>
            <a:chOff x="826277" y="3679808"/>
            <a:chExt cx="2311344" cy="2775169"/>
          </a:xfrm>
        </p:grpSpPr>
        <p:sp>
          <p:nvSpPr>
            <p:cNvPr id="223" name="円/楕円 465">
              <a:extLst>
                <a:ext uri="{FF2B5EF4-FFF2-40B4-BE49-F238E27FC236}">
                  <a16:creationId xmlns:a16="http://schemas.microsoft.com/office/drawing/2014/main" id="{11DB0292-AEED-4447-979E-253206E3EED3}"/>
                </a:ext>
              </a:extLst>
            </p:cNvPr>
            <p:cNvSpPr/>
            <p:nvPr/>
          </p:nvSpPr>
          <p:spPr>
            <a:xfrm rot="900000" flipH="1">
              <a:off x="2377650" y="4377827"/>
              <a:ext cx="246453" cy="369679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1" name="円/楕円 463">
              <a:extLst>
                <a:ext uri="{FF2B5EF4-FFF2-40B4-BE49-F238E27FC236}">
                  <a16:creationId xmlns:a16="http://schemas.microsoft.com/office/drawing/2014/main" id="{4AF18807-1546-4326-8247-69DABE113EAF}"/>
                </a:ext>
              </a:extLst>
            </p:cNvPr>
            <p:cNvSpPr/>
            <p:nvPr/>
          </p:nvSpPr>
          <p:spPr>
            <a:xfrm rot="20700000">
              <a:off x="1346444" y="4377827"/>
              <a:ext cx="246453" cy="369679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284EFD21-F0C3-42B5-9ECB-6E4EF69E20EE}"/>
                </a:ext>
              </a:extLst>
            </p:cNvPr>
            <p:cNvSpPr/>
            <p:nvPr/>
          </p:nvSpPr>
          <p:spPr>
            <a:xfrm flipH="1">
              <a:off x="1469669" y="3887357"/>
              <a:ext cx="1031208" cy="1438544"/>
            </a:xfrm>
            <a:custGeom>
              <a:avLst/>
              <a:gdLst>
                <a:gd name="connsiteX0" fmla="*/ 515604 w 1031208"/>
                <a:gd name="connsiteY0" fmla="*/ 0 h 1438544"/>
                <a:gd name="connsiteX1" fmla="*/ 0 w 1031208"/>
                <a:gd name="connsiteY1" fmla="*/ 580054 h 1438544"/>
                <a:gd name="connsiteX2" fmla="*/ 314908 w 1031208"/>
                <a:gd name="connsiteY2" fmla="*/ 1114525 h 1438544"/>
                <a:gd name="connsiteX3" fmla="*/ 380604 w 1031208"/>
                <a:gd name="connsiteY3" fmla="*/ 1137467 h 1438544"/>
                <a:gd name="connsiteX4" fmla="*/ 369924 w 1031208"/>
                <a:gd name="connsiteY4" fmla="*/ 1256406 h 1438544"/>
                <a:gd name="connsiteX5" fmla="*/ 220087 w 1031208"/>
                <a:gd name="connsiteY5" fmla="*/ 1256406 h 1438544"/>
                <a:gd name="connsiteX6" fmla="*/ 212934 w 1031208"/>
                <a:gd name="connsiteY6" fmla="*/ 1275491 h 1438544"/>
                <a:gd name="connsiteX7" fmla="*/ 515606 w 1031208"/>
                <a:gd name="connsiteY7" fmla="*/ 1438544 h 1438544"/>
                <a:gd name="connsiteX8" fmla="*/ 818277 w 1031208"/>
                <a:gd name="connsiteY8" fmla="*/ 1275491 h 1438544"/>
                <a:gd name="connsiteX9" fmla="*/ 811126 w 1031208"/>
                <a:gd name="connsiteY9" fmla="*/ 1256406 h 1438544"/>
                <a:gd name="connsiteX10" fmla="*/ 657528 w 1031208"/>
                <a:gd name="connsiteY10" fmla="*/ 1256406 h 1438544"/>
                <a:gd name="connsiteX11" fmla="*/ 646963 w 1031208"/>
                <a:gd name="connsiteY11" fmla="*/ 1138739 h 1438544"/>
                <a:gd name="connsiteX12" fmla="*/ 716300 w 1031208"/>
                <a:gd name="connsiteY12" fmla="*/ 1114525 h 1438544"/>
                <a:gd name="connsiteX13" fmla="*/ 1031208 w 1031208"/>
                <a:gd name="connsiteY13" fmla="*/ 580054 h 1438544"/>
                <a:gd name="connsiteX14" fmla="*/ 515604 w 1031208"/>
                <a:gd name="connsiteY14" fmla="*/ 0 h 1438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1208" h="1438544">
                  <a:moveTo>
                    <a:pt x="515604" y="0"/>
                  </a:moveTo>
                  <a:cubicBezTo>
                    <a:pt x="230844" y="0"/>
                    <a:pt x="0" y="259699"/>
                    <a:pt x="0" y="580054"/>
                  </a:cubicBezTo>
                  <a:cubicBezTo>
                    <a:pt x="0" y="820321"/>
                    <a:pt x="129850" y="1026468"/>
                    <a:pt x="314908" y="1114525"/>
                  </a:cubicBezTo>
                  <a:lnTo>
                    <a:pt x="380604" y="1137467"/>
                  </a:lnTo>
                  <a:lnTo>
                    <a:pt x="369924" y="1256406"/>
                  </a:lnTo>
                  <a:lnTo>
                    <a:pt x="220087" y="1256406"/>
                  </a:lnTo>
                  <a:lnTo>
                    <a:pt x="212934" y="1275491"/>
                  </a:lnTo>
                  <a:cubicBezTo>
                    <a:pt x="212934" y="1365543"/>
                    <a:pt x="348444" y="1438544"/>
                    <a:pt x="515606" y="1438544"/>
                  </a:cubicBezTo>
                  <a:cubicBezTo>
                    <a:pt x="682767" y="1438544"/>
                    <a:pt x="818277" y="1365543"/>
                    <a:pt x="818277" y="1275491"/>
                  </a:cubicBezTo>
                  <a:lnTo>
                    <a:pt x="811126" y="1256406"/>
                  </a:lnTo>
                  <a:lnTo>
                    <a:pt x="657528" y="1256406"/>
                  </a:lnTo>
                  <a:lnTo>
                    <a:pt x="646963" y="1138739"/>
                  </a:lnTo>
                  <a:lnTo>
                    <a:pt x="716300" y="1114525"/>
                  </a:lnTo>
                  <a:cubicBezTo>
                    <a:pt x="901358" y="1026468"/>
                    <a:pt x="1031208" y="820321"/>
                    <a:pt x="1031208" y="580054"/>
                  </a:cubicBezTo>
                  <a:cubicBezTo>
                    <a:pt x="1031208" y="259699"/>
                    <a:pt x="800364" y="0"/>
                    <a:pt x="515604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F4189BCA-F6B4-4622-9580-A5540E20A4C9}"/>
                </a:ext>
              </a:extLst>
            </p:cNvPr>
            <p:cNvSpPr/>
            <p:nvPr/>
          </p:nvSpPr>
          <p:spPr>
            <a:xfrm flipH="1">
              <a:off x="1362579" y="3679808"/>
              <a:ext cx="1233083" cy="1342864"/>
            </a:xfrm>
            <a:custGeom>
              <a:avLst/>
              <a:gdLst>
                <a:gd name="connsiteX0" fmla="*/ 685661 w 1233083"/>
                <a:gd name="connsiteY0" fmla="*/ 744 h 1342864"/>
                <a:gd name="connsiteX1" fmla="*/ 608159 w 1233083"/>
                <a:gd name="connsiteY1" fmla="*/ 39595 h 1342864"/>
                <a:gd name="connsiteX2" fmla="*/ 539152 w 1233083"/>
                <a:gd name="connsiteY2" fmla="*/ 11321 h 1342864"/>
                <a:gd name="connsiteX3" fmla="*/ 491152 w 1233083"/>
                <a:gd name="connsiteY3" fmla="*/ 61117 h 1342864"/>
                <a:gd name="connsiteX4" fmla="*/ 403833 w 1233083"/>
                <a:gd name="connsiteY4" fmla="*/ 102242 h 1342864"/>
                <a:gd name="connsiteX5" fmla="*/ 395654 w 1233083"/>
                <a:gd name="connsiteY5" fmla="*/ 118750 h 1342864"/>
                <a:gd name="connsiteX6" fmla="*/ 379849 w 1233083"/>
                <a:gd name="connsiteY6" fmla="*/ 103064 h 1342864"/>
                <a:gd name="connsiteX7" fmla="*/ 323934 w 1233083"/>
                <a:gd name="connsiteY7" fmla="*/ 110786 h 1342864"/>
                <a:gd name="connsiteX8" fmla="*/ 306016 w 1233083"/>
                <a:gd name="connsiteY8" fmla="*/ 140182 h 1342864"/>
                <a:gd name="connsiteX9" fmla="*/ 305996 w 1233083"/>
                <a:gd name="connsiteY9" fmla="*/ 140215 h 1342864"/>
                <a:gd name="connsiteX10" fmla="*/ 215895 w 1233083"/>
                <a:gd name="connsiteY10" fmla="*/ 159761 h 1342864"/>
                <a:gd name="connsiteX11" fmla="*/ 200052 w 1233083"/>
                <a:gd name="connsiteY11" fmla="*/ 199532 h 1342864"/>
                <a:gd name="connsiteX12" fmla="*/ 199109 w 1233083"/>
                <a:gd name="connsiteY12" fmla="*/ 215649 h 1342864"/>
                <a:gd name="connsiteX13" fmla="*/ 157444 w 1233083"/>
                <a:gd name="connsiteY13" fmla="*/ 233879 h 1342864"/>
                <a:gd name="connsiteX14" fmla="*/ 118940 w 1233083"/>
                <a:gd name="connsiteY14" fmla="*/ 273561 h 1342864"/>
                <a:gd name="connsiteX15" fmla="*/ 82731 w 1233083"/>
                <a:gd name="connsiteY15" fmla="*/ 428151 h 1342864"/>
                <a:gd name="connsiteX16" fmla="*/ 81953 w 1233083"/>
                <a:gd name="connsiteY16" fmla="*/ 430988 h 1342864"/>
                <a:gd name="connsiteX17" fmla="*/ 664 w 1233083"/>
                <a:gd name="connsiteY17" fmla="*/ 538640 h 1342864"/>
                <a:gd name="connsiteX18" fmla="*/ 45175 w 1233083"/>
                <a:gd name="connsiteY18" fmla="*/ 659756 h 1342864"/>
                <a:gd name="connsiteX19" fmla="*/ 24096 w 1233083"/>
                <a:gd name="connsiteY19" fmla="*/ 777806 h 1342864"/>
                <a:gd name="connsiteX20" fmla="*/ 90347 w 1233083"/>
                <a:gd name="connsiteY20" fmla="*/ 862622 h 1342864"/>
                <a:gd name="connsiteX21" fmla="*/ 90862 w 1233083"/>
                <a:gd name="connsiteY21" fmla="*/ 862664 h 1342864"/>
                <a:gd name="connsiteX22" fmla="*/ 96821 w 1233083"/>
                <a:gd name="connsiteY22" fmla="*/ 910994 h 1342864"/>
                <a:gd name="connsiteX23" fmla="*/ 127359 w 1233083"/>
                <a:gd name="connsiteY23" fmla="*/ 956533 h 1342864"/>
                <a:gd name="connsiteX24" fmla="*/ 109312 w 1233083"/>
                <a:gd name="connsiteY24" fmla="*/ 1060760 h 1342864"/>
                <a:gd name="connsiteX25" fmla="*/ 193771 w 1233083"/>
                <a:gd name="connsiteY25" fmla="*/ 1137975 h 1342864"/>
                <a:gd name="connsiteX26" fmla="*/ 385864 w 1233083"/>
                <a:gd name="connsiteY26" fmla="*/ 1207360 h 1342864"/>
                <a:gd name="connsiteX27" fmla="*/ 478089 w 1233083"/>
                <a:gd name="connsiteY27" fmla="*/ 1281800 h 1342864"/>
                <a:gd name="connsiteX28" fmla="*/ 500154 w 1233083"/>
                <a:gd name="connsiteY28" fmla="*/ 1279295 h 1342864"/>
                <a:gd name="connsiteX29" fmla="*/ 513206 w 1233083"/>
                <a:gd name="connsiteY29" fmla="*/ 1298654 h 1342864"/>
                <a:gd name="connsiteX30" fmla="*/ 619938 w 1233083"/>
                <a:gd name="connsiteY30" fmla="*/ 1342864 h 1342864"/>
                <a:gd name="connsiteX31" fmla="*/ 726670 w 1233083"/>
                <a:gd name="connsiteY31" fmla="*/ 1298654 h 1342864"/>
                <a:gd name="connsiteX32" fmla="*/ 739240 w 1233083"/>
                <a:gd name="connsiteY32" fmla="*/ 1280011 h 1342864"/>
                <a:gd name="connsiteX33" fmla="*/ 754996 w 1233083"/>
                <a:gd name="connsiteY33" fmla="*/ 1281800 h 1342864"/>
                <a:gd name="connsiteX34" fmla="*/ 847221 w 1233083"/>
                <a:gd name="connsiteY34" fmla="*/ 1207360 h 1342864"/>
                <a:gd name="connsiteX35" fmla="*/ 1039313 w 1233083"/>
                <a:gd name="connsiteY35" fmla="*/ 1137975 h 1342864"/>
                <a:gd name="connsiteX36" fmla="*/ 1123772 w 1233083"/>
                <a:gd name="connsiteY36" fmla="*/ 1060760 h 1342864"/>
                <a:gd name="connsiteX37" fmla="*/ 1105725 w 1233083"/>
                <a:gd name="connsiteY37" fmla="*/ 956533 h 1342864"/>
                <a:gd name="connsiteX38" fmla="*/ 1136264 w 1233083"/>
                <a:gd name="connsiteY38" fmla="*/ 910994 h 1342864"/>
                <a:gd name="connsiteX39" fmla="*/ 1142223 w 1233083"/>
                <a:gd name="connsiteY39" fmla="*/ 862664 h 1342864"/>
                <a:gd name="connsiteX40" fmla="*/ 1142737 w 1233083"/>
                <a:gd name="connsiteY40" fmla="*/ 862622 h 1342864"/>
                <a:gd name="connsiteX41" fmla="*/ 1208987 w 1233083"/>
                <a:gd name="connsiteY41" fmla="*/ 777806 h 1342864"/>
                <a:gd name="connsiteX42" fmla="*/ 1187908 w 1233083"/>
                <a:gd name="connsiteY42" fmla="*/ 659756 h 1342864"/>
                <a:gd name="connsiteX43" fmla="*/ 1232419 w 1233083"/>
                <a:gd name="connsiteY43" fmla="*/ 538640 h 1342864"/>
                <a:gd name="connsiteX44" fmla="*/ 1151130 w 1233083"/>
                <a:gd name="connsiteY44" fmla="*/ 430988 h 1342864"/>
                <a:gd name="connsiteX45" fmla="*/ 1150354 w 1233083"/>
                <a:gd name="connsiteY45" fmla="*/ 428151 h 1342864"/>
                <a:gd name="connsiteX46" fmla="*/ 1114143 w 1233083"/>
                <a:gd name="connsiteY46" fmla="*/ 273561 h 1342864"/>
                <a:gd name="connsiteX47" fmla="*/ 1030708 w 1233083"/>
                <a:gd name="connsiteY47" fmla="*/ 214220 h 1342864"/>
                <a:gd name="connsiteX48" fmla="*/ 1026253 w 1233083"/>
                <a:gd name="connsiteY48" fmla="*/ 214331 h 1342864"/>
                <a:gd name="connsiteX49" fmla="*/ 1020914 w 1233083"/>
                <a:gd name="connsiteY49" fmla="*/ 206305 h 1342864"/>
                <a:gd name="connsiteX50" fmla="*/ 989651 w 1233083"/>
                <a:gd name="connsiteY50" fmla="*/ 195455 h 1342864"/>
                <a:gd name="connsiteX51" fmla="*/ 989617 w 1233083"/>
                <a:gd name="connsiteY51" fmla="*/ 195443 h 1342864"/>
                <a:gd name="connsiteX52" fmla="*/ 948594 w 1233083"/>
                <a:gd name="connsiteY52" fmla="*/ 107689 h 1342864"/>
                <a:gd name="connsiteX53" fmla="*/ 866312 w 1233083"/>
                <a:gd name="connsiteY53" fmla="*/ 110753 h 1342864"/>
                <a:gd name="connsiteX54" fmla="*/ 864787 w 1233083"/>
                <a:gd name="connsiteY54" fmla="*/ 110750 h 1342864"/>
                <a:gd name="connsiteX55" fmla="*/ 800065 w 1233083"/>
                <a:gd name="connsiteY55" fmla="*/ 83339 h 1342864"/>
                <a:gd name="connsiteX56" fmla="*/ 787145 w 1233083"/>
                <a:gd name="connsiteY56" fmla="*/ 88947 h 1342864"/>
                <a:gd name="connsiteX57" fmla="*/ 770738 w 1233083"/>
                <a:gd name="connsiteY57" fmla="*/ 78155 h 1342864"/>
                <a:gd name="connsiteX58" fmla="*/ 735785 w 1233083"/>
                <a:gd name="connsiteY58" fmla="*/ 77349 h 1342864"/>
                <a:gd name="connsiteX59" fmla="*/ 685661 w 1233083"/>
                <a:gd name="connsiteY59" fmla="*/ 744 h 1342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233083" h="1342864">
                  <a:moveTo>
                    <a:pt x="685661" y="744"/>
                  </a:moveTo>
                  <a:cubicBezTo>
                    <a:pt x="659600" y="-3588"/>
                    <a:pt x="630094" y="11203"/>
                    <a:pt x="608159" y="39595"/>
                  </a:cubicBezTo>
                  <a:cubicBezTo>
                    <a:pt x="596467" y="9786"/>
                    <a:pt x="568502" y="-1676"/>
                    <a:pt x="539152" y="11321"/>
                  </a:cubicBezTo>
                  <a:cubicBezTo>
                    <a:pt x="519837" y="19872"/>
                    <a:pt x="502331" y="38025"/>
                    <a:pt x="491152" y="61117"/>
                  </a:cubicBezTo>
                  <a:cubicBezTo>
                    <a:pt x="462473" y="52367"/>
                    <a:pt x="427962" y="68621"/>
                    <a:pt x="403833" y="102242"/>
                  </a:cubicBezTo>
                  <a:lnTo>
                    <a:pt x="395654" y="118750"/>
                  </a:lnTo>
                  <a:lnTo>
                    <a:pt x="379849" y="103064"/>
                  </a:lnTo>
                  <a:cubicBezTo>
                    <a:pt x="361542" y="91264"/>
                    <a:pt x="340189" y="94444"/>
                    <a:pt x="323934" y="110786"/>
                  </a:cubicBezTo>
                  <a:lnTo>
                    <a:pt x="306016" y="140182"/>
                  </a:lnTo>
                  <a:lnTo>
                    <a:pt x="305996" y="140215"/>
                  </a:lnTo>
                  <a:cubicBezTo>
                    <a:pt x="276532" y="115167"/>
                    <a:pt x="239028" y="123294"/>
                    <a:pt x="215895" y="159761"/>
                  </a:cubicBezTo>
                  <a:cubicBezTo>
                    <a:pt x="208575" y="171304"/>
                    <a:pt x="203216" y="184917"/>
                    <a:pt x="200052" y="199532"/>
                  </a:cubicBezTo>
                  <a:lnTo>
                    <a:pt x="199109" y="215649"/>
                  </a:lnTo>
                  <a:lnTo>
                    <a:pt x="157444" y="233879"/>
                  </a:lnTo>
                  <a:cubicBezTo>
                    <a:pt x="143310" y="243815"/>
                    <a:pt x="130247" y="257088"/>
                    <a:pt x="118940" y="273561"/>
                  </a:cubicBezTo>
                  <a:cubicBezTo>
                    <a:pt x="90317" y="315279"/>
                    <a:pt x="77035" y="371953"/>
                    <a:pt x="82731" y="428151"/>
                  </a:cubicBezTo>
                  <a:cubicBezTo>
                    <a:pt x="82479" y="429104"/>
                    <a:pt x="82205" y="430035"/>
                    <a:pt x="81953" y="430988"/>
                  </a:cubicBezTo>
                  <a:cubicBezTo>
                    <a:pt x="39543" y="436871"/>
                    <a:pt x="5793" y="481572"/>
                    <a:pt x="664" y="538640"/>
                  </a:cubicBezTo>
                  <a:cubicBezTo>
                    <a:pt x="-3708" y="587380"/>
                    <a:pt x="13778" y="634961"/>
                    <a:pt x="45175" y="659756"/>
                  </a:cubicBezTo>
                  <a:cubicBezTo>
                    <a:pt x="23046" y="691366"/>
                    <a:pt x="15039" y="736233"/>
                    <a:pt x="24096" y="777806"/>
                  </a:cubicBezTo>
                  <a:cubicBezTo>
                    <a:pt x="33475" y="820902"/>
                    <a:pt x="59285" y="852474"/>
                    <a:pt x="90347" y="862622"/>
                  </a:cubicBezTo>
                  <a:lnTo>
                    <a:pt x="90862" y="862664"/>
                  </a:lnTo>
                  <a:lnTo>
                    <a:pt x="96821" y="910994"/>
                  </a:lnTo>
                  <a:cubicBezTo>
                    <a:pt x="103456" y="929612"/>
                    <a:pt x="113919" y="945587"/>
                    <a:pt x="127359" y="956533"/>
                  </a:cubicBezTo>
                  <a:cubicBezTo>
                    <a:pt x="108413" y="984441"/>
                    <a:pt x="101558" y="1024055"/>
                    <a:pt x="109312" y="1060760"/>
                  </a:cubicBezTo>
                  <a:cubicBezTo>
                    <a:pt x="120019" y="1111492"/>
                    <a:pt x="155735" y="1144137"/>
                    <a:pt x="193771" y="1137975"/>
                  </a:cubicBezTo>
                  <a:cubicBezTo>
                    <a:pt x="232493" y="1231739"/>
                    <a:pt x="319146" y="1263032"/>
                    <a:pt x="385864" y="1207360"/>
                  </a:cubicBezTo>
                  <a:cubicBezTo>
                    <a:pt x="407064" y="1251349"/>
                    <a:pt x="441391" y="1278107"/>
                    <a:pt x="478089" y="1281800"/>
                  </a:cubicBezTo>
                  <a:lnTo>
                    <a:pt x="500154" y="1279295"/>
                  </a:lnTo>
                  <a:lnTo>
                    <a:pt x="513206" y="1298654"/>
                  </a:lnTo>
                  <a:cubicBezTo>
                    <a:pt x="540521" y="1325969"/>
                    <a:pt x="578257" y="1342864"/>
                    <a:pt x="619938" y="1342864"/>
                  </a:cubicBezTo>
                  <a:cubicBezTo>
                    <a:pt x="661620" y="1342864"/>
                    <a:pt x="699355" y="1325969"/>
                    <a:pt x="726670" y="1298654"/>
                  </a:cubicBezTo>
                  <a:lnTo>
                    <a:pt x="739240" y="1280011"/>
                  </a:lnTo>
                  <a:lnTo>
                    <a:pt x="754996" y="1281800"/>
                  </a:lnTo>
                  <a:cubicBezTo>
                    <a:pt x="791694" y="1278107"/>
                    <a:pt x="826021" y="1251349"/>
                    <a:pt x="847221" y="1207360"/>
                  </a:cubicBezTo>
                  <a:cubicBezTo>
                    <a:pt x="913938" y="1263032"/>
                    <a:pt x="1000593" y="1231739"/>
                    <a:pt x="1039313" y="1137975"/>
                  </a:cubicBezTo>
                  <a:cubicBezTo>
                    <a:pt x="1077351" y="1144137"/>
                    <a:pt x="1113067" y="1111492"/>
                    <a:pt x="1123772" y="1060760"/>
                  </a:cubicBezTo>
                  <a:cubicBezTo>
                    <a:pt x="1131527" y="1024055"/>
                    <a:pt x="1124672" y="984441"/>
                    <a:pt x="1105725" y="956533"/>
                  </a:cubicBezTo>
                  <a:cubicBezTo>
                    <a:pt x="1119166" y="945587"/>
                    <a:pt x="1129629" y="929612"/>
                    <a:pt x="1136264" y="910994"/>
                  </a:cubicBezTo>
                  <a:lnTo>
                    <a:pt x="1142223" y="862664"/>
                  </a:lnTo>
                  <a:lnTo>
                    <a:pt x="1142737" y="862622"/>
                  </a:lnTo>
                  <a:cubicBezTo>
                    <a:pt x="1173799" y="852474"/>
                    <a:pt x="1199609" y="820902"/>
                    <a:pt x="1208987" y="777806"/>
                  </a:cubicBezTo>
                  <a:cubicBezTo>
                    <a:pt x="1218045" y="736233"/>
                    <a:pt x="1210038" y="691366"/>
                    <a:pt x="1187908" y="659756"/>
                  </a:cubicBezTo>
                  <a:cubicBezTo>
                    <a:pt x="1219306" y="634961"/>
                    <a:pt x="1236791" y="587380"/>
                    <a:pt x="1232419" y="538640"/>
                  </a:cubicBezTo>
                  <a:cubicBezTo>
                    <a:pt x="1227292" y="481572"/>
                    <a:pt x="1193541" y="436871"/>
                    <a:pt x="1151130" y="430988"/>
                  </a:cubicBezTo>
                  <a:cubicBezTo>
                    <a:pt x="1150878" y="430035"/>
                    <a:pt x="1150606" y="429104"/>
                    <a:pt x="1150354" y="428151"/>
                  </a:cubicBezTo>
                  <a:cubicBezTo>
                    <a:pt x="1156049" y="371953"/>
                    <a:pt x="1142766" y="315279"/>
                    <a:pt x="1114143" y="273561"/>
                  </a:cubicBezTo>
                  <a:cubicBezTo>
                    <a:pt x="1091530" y="240615"/>
                    <a:pt x="1061893" y="220470"/>
                    <a:pt x="1030708" y="214220"/>
                  </a:cubicBezTo>
                  <a:lnTo>
                    <a:pt x="1026253" y="214331"/>
                  </a:lnTo>
                  <a:lnTo>
                    <a:pt x="1020914" y="206305"/>
                  </a:lnTo>
                  <a:lnTo>
                    <a:pt x="989651" y="195455"/>
                  </a:lnTo>
                  <a:lnTo>
                    <a:pt x="989617" y="195443"/>
                  </a:lnTo>
                  <a:cubicBezTo>
                    <a:pt x="1004678" y="158610"/>
                    <a:pt x="987609" y="122080"/>
                    <a:pt x="948594" y="107689"/>
                  </a:cubicBezTo>
                  <a:cubicBezTo>
                    <a:pt x="923893" y="98584"/>
                    <a:pt x="893727" y="99703"/>
                    <a:pt x="866312" y="110753"/>
                  </a:cubicBezTo>
                  <a:cubicBezTo>
                    <a:pt x="865801" y="110757"/>
                    <a:pt x="865297" y="110747"/>
                    <a:pt x="864787" y="110750"/>
                  </a:cubicBezTo>
                  <a:cubicBezTo>
                    <a:pt x="856223" y="89248"/>
                    <a:pt x="829349" y="77867"/>
                    <a:pt x="800065" y="83339"/>
                  </a:cubicBezTo>
                  <a:lnTo>
                    <a:pt x="787145" y="88947"/>
                  </a:lnTo>
                  <a:lnTo>
                    <a:pt x="770738" y="78155"/>
                  </a:lnTo>
                  <a:cubicBezTo>
                    <a:pt x="760181" y="74837"/>
                    <a:pt x="748375" y="74394"/>
                    <a:pt x="735785" y="77349"/>
                  </a:cubicBezTo>
                  <a:cubicBezTo>
                    <a:pt x="736373" y="36416"/>
                    <a:pt x="716370" y="5851"/>
                    <a:pt x="685661" y="744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7" name="片側の 2 つの角を丸めた四角形 144">
              <a:extLst>
                <a:ext uri="{FF2B5EF4-FFF2-40B4-BE49-F238E27FC236}">
                  <a16:creationId xmlns:a16="http://schemas.microsoft.com/office/drawing/2014/main" id="{3516CCA3-2DA7-4D73-9EE5-C9D8842BDF27}"/>
                </a:ext>
              </a:extLst>
            </p:cNvPr>
            <p:cNvSpPr/>
            <p:nvPr/>
          </p:nvSpPr>
          <p:spPr>
            <a:xfrm flipH="1">
              <a:off x="1372378" y="5133990"/>
              <a:ext cx="1218450" cy="1320987"/>
            </a:xfrm>
            <a:prstGeom prst="round2SameRect">
              <a:avLst>
                <a:gd name="adj1" fmla="val 25009"/>
                <a:gd name="adj2" fmla="val 0"/>
              </a:avLst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C67DB682-2FCC-4BE2-8DDD-E706798AF067}"/>
                </a:ext>
              </a:extLst>
            </p:cNvPr>
            <p:cNvGrpSpPr/>
            <p:nvPr/>
          </p:nvGrpSpPr>
          <p:grpSpPr>
            <a:xfrm>
              <a:off x="2336884" y="3822432"/>
              <a:ext cx="800737" cy="1615317"/>
              <a:chOff x="2336884" y="3822432"/>
              <a:chExt cx="800737" cy="1615317"/>
            </a:xfrm>
          </p:grpSpPr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42BE4EE6-7E19-469E-A0AE-8FB2D9613F30}"/>
                  </a:ext>
                </a:extLst>
              </p:cNvPr>
              <p:cNvGrpSpPr/>
              <p:nvPr/>
            </p:nvGrpSpPr>
            <p:grpSpPr>
              <a:xfrm flipH="1">
                <a:off x="2336884" y="3846941"/>
                <a:ext cx="290374" cy="315323"/>
                <a:chOff x="4558039" y="4015302"/>
                <a:chExt cx="290374" cy="315323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717E9FC0-051C-402B-B8FA-515CCA06C745}"/>
                    </a:ext>
                  </a:extLst>
                </p:cNvPr>
                <p:cNvSpPr/>
                <p:nvPr/>
              </p:nvSpPr>
              <p:spPr>
                <a:xfrm rot="631882" flipH="1">
                  <a:off x="4558039" y="4044765"/>
                  <a:ext cx="252881" cy="285860"/>
                </a:xfrm>
                <a:custGeom>
                  <a:avLst/>
                  <a:gdLst>
                    <a:gd name="connsiteX0" fmla="*/ 343049 w 395926"/>
                    <a:gd name="connsiteY0" fmla="*/ 6803 h 446446"/>
                    <a:gd name="connsiteX1" fmla="*/ 395926 w 395926"/>
                    <a:gd name="connsiteY1" fmla="*/ 86576 h 446446"/>
                    <a:gd name="connsiteX2" fmla="*/ 393696 w 395926"/>
                    <a:gd name="connsiteY2" fmla="*/ 97623 h 446446"/>
                    <a:gd name="connsiteX3" fmla="*/ 393696 w 395926"/>
                    <a:gd name="connsiteY3" fmla="*/ 359870 h 446446"/>
                    <a:gd name="connsiteX4" fmla="*/ 307120 w 395926"/>
                    <a:gd name="connsiteY4" fmla="*/ 446446 h 446446"/>
                    <a:gd name="connsiteX5" fmla="*/ 220544 w 395926"/>
                    <a:gd name="connsiteY5" fmla="*/ 359870 h 446446"/>
                    <a:gd name="connsiteX6" fmla="*/ 220544 w 395926"/>
                    <a:gd name="connsiteY6" fmla="*/ 173152 h 446446"/>
                    <a:gd name="connsiteX7" fmla="*/ 86576 w 395926"/>
                    <a:gd name="connsiteY7" fmla="*/ 173152 h 446446"/>
                    <a:gd name="connsiteX8" fmla="*/ 0 w 395926"/>
                    <a:gd name="connsiteY8" fmla="*/ 86576 h 446446"/>
                    <a:gd name="connsiteX9" fmla="*/ 86576 w 395926"/>
                    <a:gd name="connsiteY9" fmla="*/ 0 h 446446"/>
                    <a:gd name="connsiteX10" fmla="*/ 309350 w 395926"/>
                    <a:gd name="connsiteY10" fmla="*/ 0 h 446446"/>
                    <a:gd name="connsiteX11" fmla="*/ 343049 w 395926"/>
                    <a:gd name="connsiteY11" fmla="*/ 6803 h 4464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95926" h="446446">
                      <a:moveTo>
                        <a:pt x="343049" y="6803"/>
                      </a:moveTo>
                      <a:cubicBezTo>
                        <a:pt x="374123" y="19946"/>
                        <a:pt x="395926" y="50715"/>
                        <a:pt x="395926" y="86576"/>
                      </a:cubicBezTo>
                      <a:lnTo>
                        <a:pt x="393696" y="97623"/>
                      </a:lnTo>
                      <a:lnTo>
                        <a:pt x="393696" y="359870"/>
                      </a:lnTo>
                      <a:cubicBezTo>
                        <a:pt x="393696" y="407685"/>
                        <a:pt x="354935" y="446446"/>
                        <a:pt x="307120" y="446446"/>
                      </a:cubicBezTo>
                      <a:cubicBezTo>
                        <a:pt x="259305" y="446446"/>
                        <a:pt x="220544" y="407685"/>
                        <a:pt x="220544" y="359870"/>
                      </a:cubicBezTo>
                      <a:lnTo>
                        <a:pt x="220544" y="173152"/>
                      </a:lnTo>
                      <a:lnTo>
                        <a:pt x="86576" y="173152"/>
                      </a:lnTo>
                      <a:cubicBezTo>
                        <a:pt x="38761" y="173152"/>
                        <a:pt x="0" y="134391"/>
                        <a:pt x="0" y="86576"/>
                      </a:cubicBezTo>
                      <a:cubicBezTo>
                        <a:pt x="0" y="38761"/>
                        <a:pt x="38761" y="0"/>
                        <a:pt x="86576" y="0"/>
                      </a:cubicBezTo>
                      <a:lnTo>
                        <a:pt x="309350" y="0"/>
                      </a:lnTo>
                      <a:cubicBezTo>
                        <a:pt x="321304" y="0"/>
                        <a:pt x="332692" y="2423"/>
                        <a:pt x="343049" y="6803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9789BF82-74FE-4A9A-A77D-71E8919132E4}"/>
                    </a:ext>
                  </a:extLst>
                </p:cNvPr>
                <p:cNvSpPr/>
                <p:nvPr/>
              </p:nvSpPr>
              <p:spPr>
                <a:xfrm rot="1886097" flipH="1">
                  <a:off x="4595532" y="4015302"/>
                  <a:ext cx="252881" cy="285860"/>
                </a:xfrm>
                <a:custGeom>
                  <a:avLst/>
                  <a:gdLst>
                    <a:gd name="connsiteX0" fmla="*/ 343049 w 395926"/>
                    <a:gd name="connsiteY0" fmla="*/ 6803 h 446446"/>
                    <a:gd name="connsiteX1" fmla="*/ 395926 w 395926"/>
                    <a:gd name="connsiteY1" fmla="*/ 86576 h 446446"/>
                    <a:gd name="connsiteX2" fmla="*/ 393696 w 395926"/>
                    <a:gd name="connsiteY2" fmla="*/ 97623 h 446446"/>
                    <a:gd name="connsiteX3" fmla="*/ 393696 w 395926"/>
                    <a:gd name="connsiteY3" fmla="*/ 359870 h 446446"/>
                    <a:gd name="connsiteX4" fmla="*/ 307120 w 395926"/>
                    <a:gd name="connsiteY4" fmla="*/ 446446 h 446446"/>
                    <a:gd name="connsiteX5" fmla="*/ 220544 w 395926"/>
                    <a:gd name="connsiteY5" fmla="*/ 359870 h 446446"/>
                    <a:gd name="connsiteX6" fmla="*/ 220544 w 395926"/>
                    <a:gd name="connsiteY6" fmla="*/ 173152 h 446446"/>
                    <a:gd name="connsiteX7" fmla="*/ 86576 w 395926"/>
                    <a:gd name="connsiteY7" fmla="*/ 173152 h 446446"/>
                    <a:gd name="connsiteX8" fmla="*/ 0 w 395926"/>
                    <a:gd name="connsiteY8" fmla="*/ 86576 h 446446"/>
                    <a:gd name="connsiteX9" fmla="*/ 86576 w 395926"/>
                    <a:gd name="connsiteY9" fmla="*/ 0 h 446446"/>
                    <a:gd name="connsiteX10" fmla="*/ 309350 w 395926"/>
                    <a:gd name="connsiteY10" fmla="*/ 0 h 446446"/>
                    <a:gd name="connsiteX11" fmla="*/ 343049 w 395926"/>
                    <a:gd name="connsiteY11" fmla="*/ 6803 h 4464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95926" h="446446">
                      <a:moveTo>
                        <a:pt x="343049" y="6803"/>
                      </a:moveTo>
                      <a:cubicBezTo>
                        <a:pt x="374123" y="19946"/>
                        <a:pt x="395926" y="50715"/>
                        <a:pt x="395926" y="86576"/>
                      </a:cubicBezTo>
                      <a:lnTo>
                        <a:pt x="393696" y="97623"/>
                      </a:lnTo>
                      <a:lnTo>
                        <a:pt x="393696" y="359870"/>
                      </a:lnTo>
                      <a:cubicBezTo>
                        <a:pt x="393696" y="407685"/>
                        <a:pt x="354935" y="446446"/>
                        <a:pt x="307120" y="446446"/>
                      </a:cubicBezTo>
                      <a:cubicBezTo>
                        <a:pt x="259305" y="446446"/>
                        <a:pt x="220544" y="407685"/>
                        <a:pt x="220544" y="359870"/>
                      </a:cubicBezTo>
                      <a:lnTo>
                        <a:pt x="220544" y="173152"/>
                      </a:lnTo>
                      <a:lnTo>
                        <a:pt x="86576" y="173152"/>
                      </a:lnTo>
                      <a:cubicBezTo>
                        <a:pt x="38761" y="173152"/>
                        <a:pt x="0" y="134391"/>
                        <a:pt x="0" y="86576"/>
                      </a:cubicBezTo>
                      <a:cubicBezTo>
                        <a:pt x="0" y="38761"/>
                        <a:pt x="38761" y="0"/>
                        <a:pt x="86576" y="0"/>
                      </a:cubicBezTo>
                      <a:lnTo>
                        <a:pt x="309350" y="0"/>
                      </a:lnTo>
                      <a:cubicBezTo>
                        <a:pt x="321304" y="0"/>
                        <a:pt x="332692" y="2423"/>
                        <a:pt x="343049" y="6803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F3919124-7477-4008-A80D-CE187CDB2601}"/>
                  </a:ext>
                </a:extLst>
              </p:cNvPr>
              <p:cNvGrpSpPr/>
              <p:nvPr/>
            </p:nvGrpSpPr>
            <p:grpSpPr>
              <a:xfrm>
                <a:off x="2395032" y="3822432"/>
                <a:ext cx="742589" cy="1615317"/>
                <a:chOff x="2395032" y="3822432"/>
                <a:chExt cx="742589" cy="1615317"/>
              </a:xfrm>
            </p:grpSpPr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6D6AD43C-030D-4AD6-A9A3-5A314A007411}"/>
                    </a:ext>
                  </a:extLst>
                </p:cNvPr>
                <p:cNvSpPr/>
                <p:nvPr/>
              </p:nvSpPr>
              <p:spPr>
                <a:xfrm rot="20968118">
                  <a:off x="2395032" y="3822432"/>
                  <a:ext cx="742589" cy="1515432"/>
                </a:xfrm>
                <a:custGeom>
                  <a:avLst/>
                  <a:gdLst>
                    <a:gd name="connsiteX0" fmla="*/ 173410 w 742589"/>
                    <a:gd name="connsiteY0" fmla="*/ 1056 h 1515432"/>
                    <a:gd name="connsiteX1" fmla="*/ 203139 w 742589"/>
                    <a:gd name="connsiteY1" fmla="*/ 16912 h 1515432"/>
                    <a:gd name="connsiteX2" fmla="*/ 207287 w 742589"/>
                    <a:gd name="connsiteY2" fmla="*/ 23175 h 1515432"/>
                    <a:gd name="connsiteX3" fmla="*/ 330663 w 742589"/>
                    <a:gd name="connsiteY3" fmla="*/ 146859 h 1515432"/>
                    <a:gd name="connsiteX4" fmla="*/ 343317 w 742589"/>
                    <a:gd name="connsiteY4" fmla="*/ 165962 h 1515432"/>
                    <a:gd name="connsiteX5" fmla="*/ 345115 w 742589"/>
                    <a:gd name="connsiteY5" fmla="*/ 175231 h 1515432"/>
                    <a:gd name="connsiteX6" fmla="*/ 348606 w 742589"/>
                    <a:gd name="connsiteY6" fmla="*/ 181552 h 1515432"/>
                    <a:gd name="connsiteX7" fmla="*/ 353217 w 742589"/>
                    <a:gd name="connsiteY7" fmla="*/ 413529 h 1515432"/>
                    <a:gd name="connsiteX8" fmla="*/ 356549 w 742589"/>
                    <a:gd name="connsiteY8" fmla="*/ 522421 h 1515432"/>
                    <a:gd name="connsiteX9" fmla="*/ 356008 w 742589"/>
                    <a:gd name="connsiteY9" fmla="*/ 578579 h 1515432"/>
                    <a:gd name="connsiteX10" fmla="*/ 719874 w 742589"/>
                    <a:gd name="connsiteY10" fmla="*/ 1142920 h 1515432"/>
                    <a:gd name="connsiteX11" fmla="*/ 730928 w 742589"/>
                    <a:gd name="connsiteY11" fmla="*/ 1175875 h 1515432"/>
                    <a:gd name="connsiteX12" fmla="*/ 733255 w 742589"/>
                    <a:gd name="connsiteY12" fmla="*/ 1179766 h 1515432"/>
                    <a:gd name="connsiteX13" fmla="*/ 733254 w 742589"/>
                    <a:gd name="connsiteY13" fmla="*/ 1179766 h 1515432"/>
                    <a:gd name="connsiteX14" fmla="*/ 734000 w 742589"/>
                    <a:gd name="connsiteY14" fmla="*/ 1185032 h 1515432"/>
                    <a:gd name="connsiteX15" fmla="*/ 737570 w 742589"/>
                    <a:gd name="connsiteY15" fmla="*/ 1195675 h 1515432"/>
                    <a:gd name="connsiteX16" fmla="*/ 736890 w 742589"/>
                    <a:gd name="connsiteY16" fmla="*/ 1205454 h 1515432"/>
                    <a:gd name="connsiteX17" fmla="*/ 742589 w 742589"/>
                    <a:gd name="connsiteY17" fmla="*/ 1245727 h 1515432"/>
                    <a:gd name="connsiteX18" fmla="*/ 630997 w 742589"/>
                    <a:gd name="connsiteY18" fmla="*/ 1393851 h 1515432"/>
                    <a:gd name="connsiteX19" fmla="*/ 314326 w 742589"/>
                    <a:gd name="connsiteY19" fmla="*/ 1505795 h 1515432"/>
                    <a:gd name="connsiteX20" fmla="*/ 100241 w 742589"/>
                    <a:gd name="connsiteY20" fmla="*/ 1403537 h 1515432"/>
                    <a:gd name="connsiteX21" fmla="*/ 100241 w 742589"/>
                    <a:gd name="connsiteY21" fmla="*/ 1403538 h 1515432"/>
                    <a:gd name="connsiteX22" fmla="*/ 202498 w 742589"/>
                    <a:gd name="connsiteY22" fmla="*/ 1189453 h 1515432"/>
                    <a:gd name="connsiteX23" fmla="*/ 397484 w 742589"/>
                    <a:gd name="connsiteY23" fmla="*/ 1120525 h 1515432"/>
                    <a:gd name="connsiteX24" fmla="*/ 154790 w 742589"/>
                    <a:gd name="connsiteY24" fmla="*/ 628790 h 1515432"/>
                    <a:gd name="connsiteX25" fmla="*/ 136504 w 742589"/>
                    <a:gd name="connsiteY25" fmla="*/ 611344 h 1515432"/>
                    <a:gd name="connsiteX26" fmla="*/ 78605 w 742589"/>
                    <a:gd name="connsiteY26" fmla="*/ 413529 h 1515432"/>
                    <a:gd name="connsiteX27" fmla="*/ 136505 w 742589"/>
                    <a:gd name="connsiteY27" fmla="*/ 215713 h 1515432"/>
                    <a:gd name="connsiteX28" fmla="*/ 187699 w 742589"/>
                    <a:gd name="connsiteY28" fmla="*/ 166867 h 1515432"/>
                    <a:gd name="connsiteX29" fmla="*/ 161359 w 742589"/>
                    <a:gd name="connsiteY29" fmla="*/ 140461 h 1515432"/>
                    <a:gd name="connsiteX30" fmla="*/ 98332 w 742589"/>
                    <a:gd name="connsiteY30" fmla="*/ 203645 h 1515432"/>
                    <a:gd name="connsiteX31" fmla="*/ 16871 w 742589"/>
                    <a:gd name="connsiteY31" fmla="*/ 203645 h 1515432"/>
                    <a:gd name="connsiteX32" fmla="*/ 16870 w 742589"/>
                    <a:gd name="connsiteY32" fmla="*/ 121980 h 1515432"/>
                    <a:gd name="connsiteX33" fmla="*/ 121677 w 742589"/>
                    <a:gd name="connsiteY33" fmla="*/ 16912 h 1515432"/>
                    <a:gd name="connsiteX34" fmla="*/ 140732 w 742589"/>
                    <a:gd name="connsiteY34" fmla="*/ 4228 h 1515432"/>
                    <a:gd name="connsiteX35" fmla="*/ 173410 w 742589"/>
                    <a:gd name="connsiteY35" fmla="*/ 1056 h 15154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42589" h="1515432">
                      <a:moveTo>
                        <a:pt x="173410" y="1056"/>
                      </a:moveTo>
                      <a:cubicBezTo>
                        <a:pt x="184302" y="3170"/>
                        <a:pt x="194702" y="8457"/>
                        <a:pt x="203139" y="16912"/>
                      </a:cubicBezTo>
                      <a:lnTo>
                        <a:pt x="207287" y="23175"/>
                      </a:lnTo>
                      <a:lnTo>
                        <a:pt x="330663" y="146859"/>
                      </a:lnTo>
                      <a:cubicBezTo>
                        <a:pt x="336287" y="152497"/>
                        <a:pt x="340506" y="159010"/>
                        <a:pt x="343317" y="165962"/>
                      </a:cubicBezTo>
                      <a:lnTo>
                        <a:pt x="345115" y="175231"/>
                      </a:lnTo>
                      <a:lnTo>
                        <a:pt x="348606" y="181552"/>
                      </a:lnTo>
                      <a:cubicBezTo>
                        <a:pt x="365813" y="231826"/>
                        <a:pt x="353217" y="316964"/>
                        <a:pt x="353217" y="413529"/>
                      </a:cubicBezTo>
                      <a:cubicBezTo>
                        <a:pt x="353217" y="452154"/>
                        <a:pt x="355232" y="488952"/>
                        <a:pt x="356549" y="522421"/>
                      </a:cubicBezTo>
                      <a:lnTo>
                        <a:pt x="356008" y="578579"/>
                      </a:lnTo>
                      <a:lnTo>
                        <a:pt x="719874" y="1142920"/>
                      </a:lnTo>
                      <a:lnTo>
                        <a:pt x="730928" y="1175875"/>
                      </a:lnTo>
                      <a:lnTo>
                        <a:pt x="733255" y="1179766"/>
                      </a:lnTo>
                      <a:lnTo>
                        <a:pt x="733254" y="1179766"/>
                      </a:lnTo>
                      <a:lnTo>
                        <a:pt x="734000" y="1185032"/>
                      </a:lnTo>
                      <a:lnTo>
                        <a:pt x="737570" y="1195675"/>
                      </a:lnTo>
                      <a:lnTo>
                        <a:pt x="736890" y="1205454"/>
                      </a:lnTo>
                      <a:lnTo>
                        <a:pt x="742589" y="1245727"/>
                      </a:lnTo>
                      <a:cubicBezTo>
                        <a:pt x="738645" y="1310986"/>
                        <a:pt x="696514" y="1370691"/>
                        <a:pt x="630997" y="1393851"/>
                      </a:cubicBezTo>
                      <a:lnTo>
                        <a:pt x="314326" y="1505795"/>
                      </a:lnTo>
                      <a:cubicBezTo>
                        <a:pt x="226970" y="1536675"/>
                        <a:pt x="131121" y="1490893"/>
                        <a:pt x="100241" y="1403537"/>
                      </a:cubicBezTo>
                      <a:lnTo>
                        <a:pt x="100241" y="1403538"/>
                      </a:lnTo>
                      <a:cubicBezTo>
                        <a:pt x="69361" y="1316183"/>
                        <a:pt x="115143" y="1220334"/>
                        <a:pt x="202498" y="1189453"/>
                      </a:cubicBezTo>
                      <a:lnTo>
                        <a:pt x="397484" y="1120525"/>
                      </a:lnTo>
                      <a:lnTo>
                        <a:pt x="154790" y="628790"/>
                      </a:lnTo>
                      <a:lnTo>
                        <a:pt x="136504" y="611344"/>
                      </a:lnTo>
                      <a:cubicBezTo>
                        <a:pt x="100732" y="560718"/>
                        <a:pt x="78605" y="490780"/>
                        <a:pt x="78605" y="413529"/>
                      </a:cubicBezTo>
                      <a:cubicBezTo>
                        <a:pt x="78605" y="336276"/>
                        <a:pt x="100731" y="266338"/>
                        <a:pt x="136505" y="215713"/>
                      </a:cubicBezTo>
                      <a:lnTo>
                        <a:pt x="187699" y="166867"/>
                      </a:lnTo>
                      <a:lnTo>
                        <a:pt x="161359" y="140461"/>
                      </a:lnTo>
                      <a:lnTo>
                        <a:pt x="98332" y="203645"/>
                      </a:lnTo>
                      <a:cubicBezTo>
                        <a:pt x="75838" y="226196"/>
                        <a:pt x="39366" y="226196"/>
                        <a:pt x="16871" y="203645"/>
                      </a:cubicBezTo>
                      <a:cubicBezTo>
                        <a:pt x="-5624" y="181095"/>
                        <a:pt x="-5624" y="144532"/>
                        <a:pt x="16870" y="121980"/>
                      </a:cubicBezTo>
                      <a:lnTo>
                        <a:pt x="121677" y="16912"/>
                      </a:lnTo>
                      <a:cubicBezTo>
                        <a:pt x="127301" y="11275"/>
                        <a:pt x="133799" y="7047"/>
                        <a:pt x="140732" y="4228"/>
                      </a:cubicBezTo>
                      <a:cubicBezTo>
                        <a:pt x="151134" y="-1"/>
                        <a:pt x="162517" y="-1058"/>
                        <a:pt x="173410" y="1056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3AA176EC-02F4-400E-AD26-220555D031DC}"/>
                    </a:ext>
                  </a:extLst>
                </p:cNvPr>
                <p:cNvSpPr/>
                <p:nvPr/>
              </p:nvSpPr>
              <p:spPr>
                <a:xfrm rot="3600000">
                  <a:off x="2470247" y="4940754"/>
                  <a:ext cx="463728" cy="530262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0 w 816717"/>
                    <a:gd name="connsiteY2" fmla="*/ 119223 h 826528"/>
                    <a:gd name="connsiteX3" fmla="*/ 660660 w 816717"/>
                    <a:gd name="connsiteY3" fmla="*/ 1930 h 826528"/>
                    <a:gd name="connsiteX4" fmla="*/ 778556 w 816717"/>
                    <a:gd name="connsiteY4" fmla="*/ 102155 h 826528"/>
                    <a:gd name="connsiteX5" fmla="*/ 816717 w 816717"/>
                    <a:gd name="connsiteY5" fmla="*/ 826528 h 826528"/>
                    <a:gd name="connsiteX0" fmla="*/ 0 w 372945"/>
                    <a:gd name="connsiteY0" fmla="*/ 824598 h 824598"/>
                    <a:gd name="connsiteX1" fmla="*/ 27923 w 372945"/>
                    <a:gd name="connsiteY1" fmla="*/ 294570 h 824598"/>
                    <a:gd name="connsiteX2" fmla="*/ 216888 w 372945"/>
                    <a:gd name="connsiteY2" fmla="*/ 0 h 824598"/>
                    <a:gd name="connsiteX3" fmla="*/ 334784 w 372945"/>
                    <a:gd name="connsiteY3" fmla="*/ 100225 h 824598"/>
                    <a:gd name="connsiteX4" fmla="*/ 372945 w 372945"/>
                    <a:gd name="connsiteY4" fmla="*/ 824598 h 824598"/>
                    <a:gd name="connsiteX0" fmla="*/ 0 w 372945"/>
                    <a:gd name="connsiteY0" fmla="*/ 724373 h 724373"/>
                    <a:gd name="connsiteX1" fmla="*/ 27923 w 372945"/>
                    <a:gd name="connsiteY1" fmla="*/ 194345 h 724373"/>
                    <a:gd name="connsiteX2" fmla="*/ 334784 w 372945"/>
                    <a:gd name="connsiteY2" fmla="*/ 0 h 724373"/>
                    <a:gd name="connsiteX3" fmla="*/ 372945 w 372945"/>
                    <a:gd name="connsiteY3" fmla="*/ 724373 h 724373"/>
                    <a:gd name="connsiteX0" fmla="*/ 0 w 377978"/>
                    <a:gd name="connsiteY0" fmla="*/ 582120 h 582120"/>
                    <a:gd name="connsiteX1" fmla="*/ 27923 w 377978"/>
                    <a:gd name="connsiteY1" fmla="*/ 52092 h 582120"/>
                    <a:gd name="connsiteX2" fmla="*/ 376388 w 377978"/>
                    <a:gd name="connsiteY2" fmla="*/ 0 h 582120"/>
                    <a:gd name="connsiteX3" fmla="*/ 372945 w 377978"/>
                    <a:gd name="connsiteY3" fmla="*/ 582120 h 582120"/>
                    <a:gd name="connsiteX0" fmla="*/ 0 w 443870"/>
                    <a:gd name="connsiteY0" fmla="*/ 582120 h 582120"/>
                    <a:gd name="connsiteX1" fmla="*/ 27923 w 443870"/>
                    <a:gd name="connsiteY1" fmla="*/ 52092 h 582120"/>
                    <a:gd name="connsiteX2" fmla="*/ 376388 w 443870"/>
                    <a:gd name="connsiteY2" fmla="*/ 0 h 582120"/>
                    <a:gd name="connsiteX3" fmla="*/ 443870 w 443870"/>
                    <a:gd name="connsiteY3" fmla="*/ 573574 h 582120"/>
                    <a:gd name="connsiteX0" fmla="*/ 0 w 443870"/>
                    <a:gd name="connsiteY0" fmla="*/ 533156 h 533156"/>
                    <a:gd name="connsiteX1" fmla="*/ 27923 w 443870"/>
                    <a:gd name="connsiteY1" fmla="*/ 3128 h 533156"/>
                    <a:gd name="connsiteX2" fmla="*/ 427858 w 443870"/>
                    <a:gd name="connsiteY2" fmla="*/ 0 h 533156"/>
                    <a:gd name="connsiteX3" fmla="*/ 443870 w 443870"/>
                    <a:gd name="connsiteY3" fmla="*/ 524610 h 533156"/>
                    <a:gd name="connsiteX0" fmla="*/ 0 w 443870"/>
                    <a:gd name="connsiteY0" fmla="*/ 533156 h 533156"/>
                    <a:gd name="connsiteX1" fmla="*/ 27923 w 443870"/>
                    <a:gd name="connsiteY1" fmla="*/ 3128 h 533156"/>
                    <a:gd name="connsiteX2" fmla="*/ 427858 w 443870"/>
                    <a:gd name="connsiteY2" fmla="*/ 0 h 533156"/>
                    <a:gd name="connsiteX3" fmla="*/ 443870 w 443870"/>
                    <a:gd name="connsiteY3" fmla="*/ 524610 h 533156"/>
                    <a:gd name="connsiteX4" fmla="*/ 0 w 443870"/>
                    <a:gd name="connsiteY4" fmla="*/ 533156 h 533156"/>
                    <a:gd name="connsiteX0" fmla="*/ 0 w 443870"/>
                    <a:gd name="connsiteY0" fmla="*/ 533156 h 533156"/>
                    <a:gd name="connsiteX1" fmla="*/ 27923 w 443870"/>
                    <a:gd name="connsiteY1" fmla="*/ 3128 h 533156"/>
                    <a:gd name="connsiteX2" fmla="*/ 427858 w 443870"/>
                    <a:gd name="connsiteY2" fmla="*/ 0 h 533156"/>
                    <a:gd name="connsiteX3" fmla="*/ 443870 w 443870"/>
                    <a:gd name="connsiteY3" fmla="*/ 524610 h 533156"/>
                    <a:gd name="connsiteX4" fmla="*/ 0 w 443870"/>
                    <a:gd name="connsiteY4" fmla="*/ 533156 h 533156"/>
                    <a:gd name="connsiteX0" fmla="*/ 0 w 443870"/>
                    <a:gd name="connsiteY0" fmla="*/ 533156 h 533156"/>
                    <a:gd name="connsiteX1" fmla="*/ 27923 w 443870"/>
                    <a:gd name="connsiteY1" fmla="*/ 3128 h 533156"/>
                    <a:gd name="connsiteX2" fmla="*/ 427858 w 443870"/>
                    <a:gd name="connsiteY2" fmla="*/ 0 h 533156"/>
                    <a:gd name="connsiteX3" fmla="*/ 443870 w 443870"/>
                    <a:gd name="connsiteY3" fmla="*/ 524610 h 533156"/>
                    <a:gd name="connsiteX4" fmla="*/ 0 w 443870"/>
                    <a:gd name="connsiteY4" fmla="*/ 533156 h 533156"/>
                    <a:gd name="connsiteX0" fmla="*/ 0 w 457753"/>
                    <a:gd name="connsiteY0" fmla="*/ 533390 h 533390"/>
                    <a:gd name="connsiteX1" fmla="*/ 41806 w 457753"/>
                    <a:gd name="connsiteY1" fmla="*/ 3128 h 533390"/>
                    <a:gd name="connsiteX2" fmla="*/ 441741 w 457753"/>
                    <a:gd name="connsiteY2" fmla="*/ 0 h 533390"/>
                    <a:gd name="connsiteX3" fmla="*/ 457753 w 457753"/>
                    <a:gd name="connsiteY3" fmla="*/ 524610 h 533390"/>
                    <a:gd name="connsiteX4" fmla="*/ 0 w 457753"/>
                    <a:gd name="connsiteY4" fmla="*/ 533390 h 533390"/>
                    <a:gd name="connsiteX0" fmla="*/ 0 w 457753"/>
                    <a:gd name="connsiteY0" fmla="*/ 533390 h 533390"/>
                    <a:gd name="connsiteX1" fmla="*/ 41806 w 457753"/>
                    <a:gd name="connsiteY1" fmla="*/ 3128 h 533390"/>
                    <a:gd name="connsiteX2" fmla="*/ 441741 w 457753"/>
                    <a:gd name="connsiteY2" fmla="*/ 0 h 533390"/>
                    <a:gd name="connsiteX3" fmla="*/ 457753 w 457753"/>
                    <a:gd name="connsiteY3" fmla="*/ 524610 h 533390"/>
                    <a:gd name="connsiteX4" fmla="*/ 0 w 457753"/>
                    <a:gd name="connsiteY4" fmla="*/ 533390 h 533390"/>
                    <a:gd name="connsiteX0" fmla="*/ 0 w 463728"/>
                    <a:gd name="connsiteY0" fmla="*/ 530262 h 530262"/>
                    <a:gd name="connsiteX1" fmla="*/ 41806 w 463728"/>
                    <a:gd name="connsiteY1" fmla="*/ 0 h 530262"/>
                    <a:gd name="connsiteX2" fmla="*/ 462193 w 463728"/>
                    <a:gd name="connsiteY2" fmla="*/ 47175 h 530262"/>
                    <a:gd name="connsiteX3" fmla="*/ 457753 w 463728"/>
                    <a:gd name="connsiteY3" fmla="*/ 521482 h 530262"/>
                    <a:gd name="connsiteX4" fmla="*/ 0 w 463728"/>
                    <a:gd name="connsiteY4" fmla="*/ 530262 h 530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3728" h="530262">
                      <a:moveTo>
                        <a:pt x="0" y="530262"/>
                      </a:moveTo>
                      <a:lnTo>
                        <a:pt x="41806" y="0"/>
                      </a:lnTo>
                      <a:lnTo>
                        <a:pt x="462193" y="47175"/>
                      </a:lnTo>
                      <a:cubicBezTo>
                        <a:pt x="469969" y="84381"/>
                        <a:pt x="445033" y="280024"/>
                        <a:pt x="457753" y="521482"/>
                      </a:cubicBezTo>
                      <a:cubicBezTo>
                        <a:pt x="326636" y="457064"/>
                        <a:pt x="189162" y="427469"/>
                        <a:pt x="0" y="530262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947F17FE-344A-414B-97E7-DBD1E36A7BFB}"/>
                </a:ext>
              </a:extLst>
            </p:cNvPr>
            <p:cNvGrpSpPr/>
            <p:nvPr/>
          </p:nvGrpSpPr>
          <p:grpSpPr>
            <a:xfrm>
              <a:off x="826277" y="3822432"/>
              <a:ext cx="799320" cy="1615317"/>
              <a:chOff x="826277" y="3822432"/>
              <a:chExt cx="799320" cy="1615317"/>
            </a:xfrm>
          </p:grpSpPr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2B1F65F0-F810-4F0E-9FD0-1087CBB13903}"/>
                  </a:ext>
                </a:extLst>
              </p:cNvPr>
              <p:cNvGrpSpPr/>
              <p:nvPr/>
            </p:nvGrpSpPr>
            <p:grpSpPr>
              <a:xfrm>
                <a:off x="1335223" y="3846941"/>
                <a:ext cx="290374" cy="315323"/>
                <a:chOff x="4558039" y="4015302"/>
                <a:chExt cx="290374" cy="315323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7BA51A58-8EA7-4F33-BF86-E8C0B1EEF65E}"/>
                    </a:ext>
                  </a:extLst>
                </p:cNvPr>
                <p:cNvSpPr/>
                <p:nvPr/>
              </p:nvSpPr>
              <p:spPr>
                <a:xfrm rot="631882" flipH="1">
                  <a:off x="4558039" y="4044765"/>
                  <a:ext cx="252881" cy="285860"/>
                </a:xfrm>
                <a:custGeom>
                  <a:avLst/>
                  <a:gdLst>
                    <a:gd name="connsiteX0" fmla="*/ 343049 w 395926"/>
                    <a:gd name="connsiteY0" fmla="*/ 6803 h 446446"/>
                    <a:gd name="connsiteX1" fmla="*/ 395926 w 395926"/>
                    <a:gd name="connsiteY1" fmla="*/ 86576 h 446446"/>
                    <a:gd name="connsiteX2" fmla="*/ 393696 w 395926"/>
                    <a:gd name="connsiteY2" fmla="*/ 97623 h 446446"/>
                    <a:gd name="connsiteX3" fmla="*/ 393696 w 395926"/>
                    <a:gd name="connsiteY3" fmla="*/ 359870 h 446446"/>
                    <a:gd name="connsiteX4" fmla="*/ 307120 w 395926"/>
                    <a:gd name="connsiteY4" fmla="*/ 446446 h 446446"/>
                    <a:gd name="connsiteX5" fmla="*/ 220544 w 395926"/>
                    <a:gd name="connsiteY5" fmla="*/ 359870 h 446446"/>
                    <a:gd name="connsiteX6" fmla="*/ 220544 w 395926"/>
                    <a:gd name="connsiteY6" fmla="*/ 173152 h 446446"/>
                    <a:gd name="connsiteX7" fmla="*/ 86576 w 395926"/>
                    <a:gd name="connsiteY7" fmla="*/ 173152 h 446446"/>
                    <a:gd name="connsiteX8" fmla="*/ 0 w 395926"/>
                    <a:gd name="connsiteY8" fmla="*/ 86576 h 446446"/>
                    <a:gd name="connsiteX9" fmla="*/ 86576 w 395926"/>
                    <a:gd name="connsiteY9" fmla="*/ 0 h 446446"/>
                    <a:gd name="connsiteX10" fmla="*/ 309350 w 395926"/>
                    <a:gd name="connsiteY10" fmla="*/ 0 h 446446"/>
                    <a:gd name="connsiteX11" fmla="*/ 343049 w 395926"/>
                    <a:gd name="connsiteY11" fmla="*/ 6803 h 4464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95926" h="446446">
                      <a:moveTo>
                        <a:pt x="343049" y="6803"/>
                      </a:moveTo>
                      <a:cubicBezTo>
                        <a:pt x="374123" y="19946"/>
                        <a:pt x="395926" y="50715"/>
                        <a:pt x="395926" y="86576"/>
                      </a:cubicBezTo>
                      <a:lnTo>
                        <a:pt x="393696" y="97623"/>
                      </a:lnTo>
                      <a:lnTo>
                        <a:pt x="393696" y="359870"/>
                      </a:lnTo>
                      <a:cubicBezTo>
                        <a:pt x="393696" y="407685"/>
                        <a:pt x="354935" y="446446"/>
                        <a:pt x="307120" y="446446"/>
                      </a:cubicBezTo>
                      <a:cubicBezTo>
                        <a:pt x="259305" y="446446"/>
                        <a:pt x="220544" y="407685"/>
                        <a:pt x="220544" y="359870"/>
                      </a:cubicBezTo>
                      <a:lnTo>
                        <a:pt x="220544" y="173152"/>
                      </a:lnTo>
                      <a:lnTo>
                        <a:pt x="86576" y="173152"/>
                      </a:lnTo>
                      <a:cubicBezTo>
                        <a:pt x="38761" y="173152"/>
                        <a:pt x="0" y="134391"/>
                        <a:pt x="0" y="86576"/>
                      </a:cubicBezTo>
                      <a:cubicBezTo>
                        <a:pt x="0" y="38761"/>
                        <a:pt x="38761" y="0"/>
                        <a:pt x="86576" y="0"/>
                      </a:cubicBezTo>
                      <a:lnTo>
                        <a:pt x="309350" y="0"/>
                      </a:lnTo>
                      <a:cubicBezTo>
                        <a:pt x="321304" y="0"/>
                        <a:pt x="332692" y="2423"/>
                        <a:pt x="343049" y="6803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DBBABB4F-1317-4F16-BF47-03049900F3B6}"/>
                    </a:ext>
                  </a:extLst>
                </p:cNvPr>
                <p:cNvSpPr/>
                <p:nvPr/>
              </p:nvSpPr>
              <p:spPr>
                <a:xfrm rot="1886097" flipH="1">
                  <a:off x="4595532" y="4015302"/>
                  <a:ext cx="252881" cy="285860"/>
                </a:xfrm>
                <a:custGeom>
                  <a:avLst/>
                  <a:gdLst>
                    <a:gd name="connsiteX0" fmla="*/ 343049 w 395926"/>
                    <a:gd name="connsiteY0" fmla="*/ 6803 h 446446"/>
                    <a:gd name="connsiteX1" fmla="*/ 395926 w 395926"/>
                    <a:gd name="connsiteY1" fmla="*/ 86576 h 446446"/>
                    <a:gd name="connsiteX2" fmla="*/ 393696 w 395926"/>
                    <a:gd name="connsiteY2" fmla="*/ 97623 h 446446"/>
                    <a:gd name="connsiteX3" fmla="*/ 393696 w 395926"/>
                    <a:gd name="connsiteY3" fmla="*/ 359870 h 446446"/>
                    <a:gd name="connsiteX4" fmla="*/ 307120 w 395926"/>
                    <a:gd name="connsiteY4" fmla="*/ 446446 h 446446"/>
                    <a:gd name="connsiteX5" fmla="*/ 220544 w 395926"/>
                    <a:gd name="connsiteY5" fmla="*/ 359870 h 446446"/>
                    <a:gd name="connsiteX6" fmla="*/ 220544 w 395926"/>
                    <a:gd name="connsiteY6" fmla="*/ 173152 h 446446"/>
                    <a:gd name="connsiteX7" fmla="*/ 86576 w 395926"/>
                    <a:gd name="connsiteY7" fmla="*/ 173152 h 446446"/>
                    <a:gd name="connsiteX8" fmla="*/ 0 w 395926"/>
                    <a:gd name="connsiteY8" fmla="*/ 86576 h 446446"/>
                    <a:gd name="connsiteX9" fmla="*/ 86576 w 395926"/>
                    <a:gd name="connsiteY9" fmla="*/ 0 h 446446"/>
                    <a:gd name="connsiteX10" fmla="*/ 309350 w 395926"/>
                    <a:gd name="connsiteY10" fmla="*/ 0 h 446446"/>
                    <a:gd name="connsiteX11" fmla="*/ 343049 w 395926"/>
                    <a:gd name="connsiteY11" fmla="*/ 6803 h 4464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95926" h="446446">
                      <a:moveTo>
                        <a:pt x="343049" y="6803"/>
                      </a:moveTo>
                      <a:cubicBezTo>
                        <a:pt x="374123" y="19946"/>
                        <a:pt x="395926" y="50715"/>
                        <a:pt x="395926" y="86576"/>
                      </a:cubicBezTo>
                      <a:lnTo>
                        <a:pt x="393696" y="97623"/>
                      </a:lnTo>
                      <a:lnTo>
                        <a:pt x="393696" y="359870"/>
                      </a:lnTo>
                      <a:cubicBezTo>
                        <a:pt x="393696" y="407685"/>
                        <a:pt x="354935" y="446446"/>
                        <a:pt x="307120" y="446446"/>
                      </a:cubicBezTo>
                      <a:cubicBezTo>
                        <a:pt x="259305" y="446446"/>
                        <a:pt x="220544" y="407685"/>
                        <a:pt x="220544" y="359870"/>
                      </a:cubicBezTo>
                      <a:lnTo>
                        <a:pt x="220544" y="173152"/>
                      </a:lnTo>
                      <a:lnTo>
                        <a:pt x="86576" y="173152"/>
                      </a:lnTo>
                      <a:cubicBezTo>
                        <a:pt x="38761" y="173152"/>
                        <a:pt x="0" y="134391"/>
                        <a:pt x="0" y="86576"/>
                      </a:cubicBezTo>
                      <a:cubicBezTo>
                        <a:pt x="0" y="38761"/>
                        <a:pt x="38761" y="0"/>
                        <a:pt x="86576" y="0"/>
                      </a:cubicBezTo>
                      <a:lnTo>
                        <a:pt x="309350" y="0"/>
                      </a:lnTo>
                      <a:cubicBezTo>
                        <a:pt x="321304" y="0"/>
                        <a:pt x="332692" y="2423"/>
                        <a:pt x="343049" y="6803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8" name="グループ化 117">
                <a:extLst>
                  <a:ext uri="{FF2B5EF4-FFF2-40B4-BE49-F238E27FC236}">
                    <a16:creationId xmlns:a16="http://schemas.microsoft.com/office/drawing/2014/main" id="{B6CE322B-F4D3-467A-93DA-EFEE986786D7}"/>
                  </a:ext>
                </a:extLst>
              </p:cNvPr>
              <p:cNvGrpSpPr/>
              <p:nvPr/>
            </p:nvGrpSpPr>
            <p:grpSpPr>
              <a:xfrm flipH="1">
                <a:off x="826277" y="3822432"/>
                <a:ext cx="742589" cy="1615317"/>
                <a:chOff x="2395032" y="3822432"/>
                <a:chExt cx="742589" cy="1615317"/>
              </a:xfrm>
            </p:grpSpPr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4F1F5059-04E1-4D5F-8465-72382EB13CF0}"/>
                    </a:ext>
                  </a:extLst>
                </p:cNvPr>
                <p:cNvSpPr/>
                <p:nvPr/>
              </p:nvSpPr>
              <p:spPr>
                <a:xfrm rot="20968118">
                  <a:off x="2395032" y="3822432"/>
                  <a:ext cx="742589" cy="1515432"/>
                </a:xfrm>
                <a:custGeom>
                  <a:avLst/>
                  <a:gdLst>
                    <a:gd name="connsiteX0" fmla="*/ 173410 w 742589"/>
                    <a:gd name="connsiteY0" fmla="*/ 1056 h 1515432"/>
                    <a:gd name="connsiteX1" fmla="*/ 203139 w 742589"/>
                    <a:gd name="connsiteY1" fmla="*/ 16912 h 1515432"/>
                    <a:gd name="connsiteX2" fmla="*/ 207287 w 742589"/>
                    <a:gd name="connsiteY2" fmla="*/ 23175 h 1515432"/>
                    <a:gd name="connsiteX3" fmla="*/ 330663 w 742589"/>
                    <a:gd name="connsiteY3" fmla="*/ 146859 h 1515432"/>
                    <a:gd name="connsiteX4" fmla="*/ 343317 w 742589"/>
                    <a:gd name="connsiteY4" fmla="*/ 165962 h 1515432"/>
                    <a:gd name="connsiteX5" fmla="*/ 345115 w 742589"/>
                    <a:gd name="connsiteY5" fmla="*/ 175231 h 1515432"/>
                    <a:gd name="connsiteX6" fmla="*/ 348606 w 742589"/>
                    <a:gd name="connsiteY6" fmla="*/ 181552 h 1515432"/>
                    <a:gd name="connsiteX7" fmla="*/ 353217 w 742589"/>
                    <a:gd name="connsiteY7" fmla="*/ 413529 h 1515432"/>
                    <a:gd name="connsiteX8" fmla="*/ 356549 w 742589"/>
                    <a:gd name="connsiteY8" fmla="*/ 522421 h 1515432"/>
                    <a:gd name="connsiteX9" fmla="*/ 356008 w 742589"/>
                    <a:gd name="connsiteY9" fmla="*/ 578579 h 1515432"/>
                    <a:gd name="connsiteX10" fmla="*/ 719874 w 742589"/>
                    <a:gd name="connsiteY10" fmla="*/ 1142920 h 1515432"/>
                    <a:gd name="connsiteX11" fmla="*/ 730928 w 742589"/>
                    <a:gd name="connsiteY11" fmla="*/ 1175875 h 1515432"/>
                    <a:gd name="connsiteX12" fmla="*/ 733255 w 742589"/>
                    <a:gd name="connsiteY12" fmla="*/ 1179766 h 1515432"/>
                    <a:gd name="connsiteX13" fmla="*/ 733254 w 742589"/>
                    <a:gd name="connsiteY13" fmla="*/ 1179766 h 1515432"/>
                    <a:gd name="connsiteX14" fmla="*/ 734000 w 742589"/>
                    <a:gd name="connsiteY14" fmla="*/ 1185032 h 1515432"/>
                    <a:gd name="connsiteX15" fmla="*/ 737570 w 742589"/>
                    <a:gd name="connsiteY15" fmla="*/ 1195675 h 1515432"/>
                    <a:gd name="connsiteX16" fmla="*/ 736890 w 742589"/>
                    <a:gd name="connsiteY16" fmla="*/ 1205454 h 1515432"/>
                    <a:gd name="connsiteX17" fmla="*/ 742589 w 742589"/>
                    <a:gd name="connsiteY17" fmla="*/ 1245727 h 1515432"/>
                    <a:gd name="connsiteX18" fmla="*/ 630997 w 742589"/>
                    <a:gd name="connsiteY18" fmla="*/ 1393851 h 1515432"/>
                    <a:gd name="connsiteX19" fmla="*/ 314326 w 742589"/>
                    <a:gd name="connsiteY19" fmla="*/ 1505795 h 1515432"/>
                    <a:gd name="connsiteX20" fmla="*/ 100241 w 742589"/>
                    <a:gd name="connsiteY20" fmla="*/ 1403537 h 1515432"/>
                    <a:gd name="connsiteX21" fmla="*/ 100241 w 742589"/>
                    <a:gd name="connsiteY21" fmla="*/ 1403538 h 1515432"/>
                    <a:gd name="connsiteX22" fmla="*/ 202498 w 742589"/>
                    <a:gd name="connsiteY22" fmla="*/ 1189453 h 1515432"/>
                    <a:gd name="connsiteX23" fmla="*/ 397484 w 742589"/>
                    <a:gd name="connsiteY23" fmla="*/ 1120525 h 1515432"/>
                    <a:gd name="connsiteX24" fmla="*/ 154790 w 742589"/>
                    <a:gd name="connsiteY24" fmla="*/ 628790 h 1515432"/>
                    <a:gd name="connsiteX25" fmla="*/ 136504 w 742589"/>
                    <a:gd name="connsiteY25" fmla="*/ 611344 h 1515432"/>
                    <a:gd name="connsiteX26" fmla="*/ 78605 w 742589"/>
                    <a:gd name="connsiteY26" fmla="*/ 413529 h 1515432"/>
                    <a:gd name="connsiteX27" fmla="*/ 136505 w 742589"/>
                    <a:gd name="connsiteY27" fmla="*/ 215713 h 1515432"/>
                    <a:gd name="connsiteX28" fmla="*/ 187699 w 742589"/>
                    <a:gd name="connsiteY28" fmla="*/ 166867 h 1515432"/>
                    <a:gd name="connsiteX29" fmla="*/ 161359 w 742589"/>
                    <a:gd name="connsiteY29" fmla="*/ 140461 h 1515432"/>
                    <a:gd name="connsiteX30" fmla="*/ 98332 w 742589"/>
                    <a:gd name="connsiteY30" fmla="*/ 203645 h 1515432"/>
                    <a:gd name="connsiteX31" fmla="*/ 16871 w 742589"/>
                    <a:gd name="connsiteY31" fmla="*/ 203645 h 1515432"/>
                    <a:gd name="connsiteX32" fmla="*/ 16870 w 742589"/>
                    <a:gd name="connsiteY32" fmla="*/ 121980 h 1515432"/>
                    <a:gd name="connsiteX33" fmla="*/ 121677 w 742589"/>
                    <a:gd name="connsiteY33" fmla="*/ 16912 h 1515432"/>
                    <a:gd name="connsiteX34" fmla="*/ 140732 w 742589"/>
                    <a:gd name="connsiteY34" fmla="*/ 4228 h 1515432"/>
                    <a:gd name="connsiteX35" fmla="*/ 173410 w 742589"/>
                    <a:gd name="connsiteY35" fmla="*/ 1056 h 15154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42589" h="1515432">
                      <a:moveTo>
                        <a:pt x="173410" y="1056"/>
                      </a:moveTo>
                      <a:cubicBezTo>
                        <a:pt x="184302" y="3170"/>
                        <a:pt x="194702" y="8457"/>
                        <a:pt x="203139" y="16912"/>
                      </a:cubicBezTo>
                      <a:lnTo>
                        <a:pt x="207287" y="23175"/>
                      </a:lnTo>
                      <a:lnTo>
                        <a:pt x="330663" y="146859"/>
                      </a:lnTo>
                      <a:cubicBezTo>
                        <a:pt x="336287" y="152497"/>
                        <a:pt x="340506" y="159010"/>
                        <a:pt x="343317" y="165962"/>
                      </a:cubicBezTo>
                      <a:lnTo>
                        <a:pt x="345115" y="175231"/>
                      </a:lnTo>
                      <a:lnTo>
                        <a:pt x="348606" y="181552"/>
                      </a:lnTo>
                      <a:cubicBezTo>
                        <a:pt x="365813" y="231826"/>
                        <a:pt x="353217" y="316964"/>
                        <a:pt x="353217" y="413529"/>
                      </a:cubicBezTo>
                      <a:cubicBezTo>
                        <a:pt x="353217" y="452154"/>
                        <a:pt x="355232" y="488952"/>
                        <a:pt x="356549" y="522421"/>
                      </a:cubicBezTo>
                      <a:lnTo>
                        <a:pt x="356008" y="578579"/>
                      </a:lnTo>
                      <a:lnTo>
                        <a:pt x="719874" y="1142920"/>
                      </a:lnTo>
                      <a:lnTo>
                        <a:pt x="730928" y="1175875"/>
                      </a:lnTo>
                      <a:lnTo>
                        <a:pt x="733255" y="1179766"/>
                      </a:lnTo>
                      <a:lnTo>
                        <a:pt x="733254" y="1179766"/>
                      </a:lnTo>
                      <a:lnTo>
                        <a:pt x="734000" y="1185032"/>
                      </a:lnTo>
                      <a:lnTo>
                        <a:pt x="737570" y="1195675"/>
                      </a:lnTo>
                      <a:lnTo>
                        <a:pt x="736890" y="1205454"/>
                      </a:lnTo>
                      <a:lnTo>
                        <a:pt x="742589" y="1245727"/>
                      </a:lnTo>
                      <a:cubicBezTo>
                        <a:pt x="738645" y="1310986"/>
                        <a:pt x="696514" y="1370691"/>
                        <a:pt x="630997" y="1393851"/>
                      </a:cubicBezTo>
                      <a:lnTo>
                        <a:pt x="314326" y="1505795"/>
                      </a:lnTo>
                      <a:cubicBezTo>
                        <a:pt x="226970" y="1536675"/>
                        <a:pt x="131121" y="1490893"/>
                        <a:pt x="100241" y="1403537"/>
                      </a:cubicBezTo>
                      <a:lnTo>
                        <a:pt x="100241" y="1403538"/>
                      </a:lnTo>
                      <a:cubicBezTo>
                        <a:pt x="69361" y="1316183"/>
                        <a:pt x="115143" y="1220334"/>
                        <a:pt x="202498" y="1189453"/>
                      </a:cubicBezTo>
                      <a:lnTo>
                        <a:pt x="397484" y="1120525"/>
                      </a:lnTo>
                      <a:lnTo>
                        <a:pt x="154790" y="628790"/>
                      </a:lnTo>
                      <a:lnTo>
                        <a:pt x="136504" y="611344"/>
                      </a:lnTo>
                      <a:cubicBezTo>
                        <a:pt x="100732" y="560718"/>
                        <a:pt x="78605" y="490780"/>
                        <a:pt x="78605" y="413529"/>
                      </a:cubicBezTo>
                      <a:cubicBezTo>
                        <a:pt x="78605" y="336276"/>
                        <a:pt x="100731" y="266338"/>
                        <a:pt x="136505" y="215713"/>
                      </a:cubicBezTo>
                      <a:lnTo>
                        <a:pt x="187699" y="166867"/>
                      </a:lnTo>
                      <a:lnTo>
                        <a:pt x="161359" y="140461"/>
                      </a:lnTo>
                      <a:lnTo>
                        <a:pt x="98332" y="203645"/>
                      </a:lnTo>
                      <a:cubicBezTo>
                        <a:pt x="75838" y="226196"/>
                        <a:pt x="39366" y="226196"/>
                        <a:pt x="16871" y="203645"/>
                      </a:cubicBezTo>
                      <a:cubicBezTo>
                        <a:pt x="-5624" y="181095"/>
                        <a:pt x="-5624" y="144532"/>
                        <a:pt x="16870" y="121980"/>
                      </a:cubicBezTo>
                      <a:lnTo>
                        <a:pt x="121677" y="16912"/>
                      </a:lnTo>
                      <a:cubicBezTo>
                        <a:pt x="127301" y="11275"/>
                        <a:pt x="133799" y="7047"/>
                        <a:pt x="140732" y="4228"/>
                      </a:cubicBezTo>
                      <a:cubicBezTo>
                        <a:pt x="151134" y="-1"/>
                        <a:pt x="162517" y="-1058"/>
                        <a:pt x="173410" y="1056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049938BE-39AB-4F46-A898-0EAA84391B7A}"/>
                    </a:ext>
                  </a:extLst>
                </p:cNvPr>
                <p:cNvSpPr/>
                <p:nvPr/>
              </p:nvSpPr>
              <p:spPr>
                <a:xfrm rot="3600000">
                  <a:off x="2470247" y="4940754"/>
                  <a:ext cx="463728" cy="530262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0 w 816717"/>
                    <a:gd name="connsiteY2" fmla="*/ 119223 h 826528"/>
                    <a:gd name="connsiteX3" fmla="*/ 660660 w 816717"/>
                    <a:gd name="connsiteY3" fmla="*/ 1930 h 826528"/>
                    <a:gd name="connsiteX4" fmla="*/ 778556 w 816717"/>
                    <a:gd name="connsiteY4" fmla="*/ 102155 h 826528"/>
                    <a:gd name="connsiteX5" fmla="*/ 816717 w 816717"/>
                    <a:gd name="connsiteY5" fmla="*/ 826528 h 826528"/>
                    <a:gd name="connsiteX0" fmla="*/ 0 w 372945"/>
                    <a:gd name="connsiteY0" fmla="*/ 824598 h 824598"/>
                    <a:gd name="connsiteX1" fmla="*/ 27923 w 372945"/>
                    <a:gd name="connsiteY1" fmla="*/ 294570 h 824598"/>
                    <a:gd name="connsiteX2" fmla="*/ 216888 w 372945"/>
                    <a:gd name="connsiteY2" fmla="*/ 0 h 824598"/>
                    <a:gd name="connsiteX3" fmla="*/ 334784 w 372945"/>
                    <a:gd name="connsiteY3" fmla="*/ 100225 h 824598"/>
                    <a:gd name="connsiteX4" fmla="*/ 372945 w 372945"/>
                    <a:gd name="connsiteY4" fmla="*/ 824598 h 824598"/>
                    <a:gd name="connsiteX0" fmla="*/ 0 w 372945"/>
                    <a:gd name="connsiteY0" fmla="*/ 724373 h 724373"/>
                    <a:gd name="connsiteX1" fmla="*/ 27923 w 372945"/>
                    <a:gd name="connsiteY1" fmla="*/ 194345 h 724373"/>
                    <a:gd name="connsiteX2" fmla="*/ 334784 w 372945"/>
                    <a:gd name="connsiteY2" fmla="*/ 0 h 724373"/>
                    <a:gd name="connsiteX3" fmla="*/ 372945 w 372945"/>
                    <a:gd name="connsiteY3" fmla="*/ 724373 h 724373"/>
                    <a:gd name="connsiteX0" fmla="*/ 0 w 377978"/>
                    <a:gd name="connsiteY0" fmla="*/ 582120 h 582120"/>
                    <a:gd name="connsiteX1" fmla="*/ 27923 w 377978"/>
                    <a:gd name="connsiteY1" fmla="*/ 52092 h 582120"/>
                    <a:gd name="connsiteX2" fmla="*/ 376388 w 377978"/>
                    <a:gd name="connsiteY2" fmla="*/ 0 h 582120"/>
                    <a:gd name="connsiteX3" fmla="*/ 372945 w 377978"/>
                    <a:gd name="connsiteY3" fmla="*/ 582120 h 582120"/>
                    <a:gd name="connsiteX0" fmla="*/ 0 w 443870"/>
                    <a:gd name="connsiteY0" fmla="*/ 582120 h 582120"/>
                    <a:gd name="connsiteX1" fmla="*/ 27923 w 443870"/>
                    <a:gd name="connsiteY1" fmla="*/ 52092 h 582120"/>
                    <a:gd name="connsiteX2" fmla="*/ 376388 w 443870"/>
                    <a:gd name="connsiteY2" fmla="*/ 0 h 582120"/>
                    <a:gd name="connsiteX3" fmla="*/ 443870 w 443870"/>
                    <a:gd name="connsiteY3" fmla="*/ 573574 h 582120"/>
                    <a:gd name="connsiteX0" fmla="*/ 0 w 443870"/>
                    <a:gd name="connsiteY0" fmla="*/ 533156 h 533156"/>
                    <a:gd name="connsiteX1" fmla="*/ 27923 w 443870"/>
                    <a:gd name="connsiteY1" fmla="*/ 3128 h 533156"/>
                    <a:gd name="connsiteX2" fmla="*/ 427858 w 443870"/>
                    <a:gd name="connsiteY2" fmla="*/ 0 h 533156"/>
                    <a:gd name="connsiteX3" fmla="*/ 443870 w 443870"/>
                    <a:gd name="connsiteY3" fmla="*/ 524610 h 533156"/>
                    <a:gd name="connsiteX0" fmla="*/ 0 w 443870"/>
                    <a:gd name="connsiteY0" fmla="*/ 533156 h 533156"/>
                    <a:gd name="connsiteX1" fmla="*/ 27923 w 443870"/>
                    <a:gd name="connsiteY1" fmla="*/ 3128 h 533156"/>
                    <a:gd name="connsiteX2" fmla="*/ 427858 w 443870"/>
                    <a:gd name="connsiteY2" fmla="*/ 0 h 533156"/>
                    <a:gd name="connsiteX3" fmla="*/ 443870 w 443870"/>
                    <a:gd name="connsiteY3" fmla="*/ 524610 h 533156"/>
                    <a:gd name="connsiteX4" fmla="*/ 0 w 443870"/>
                    <a:gd name="connsiteY4" fmla="*/ 533156 h 533156"/>
                    <a:gd name="connsiteX0" fmla="*/ 0 w 443870"/>
                    <a:gd name="connsiteY0" fmla="*/ 533156 h 533156"/>
                    <a:gd name="connsiteX1" fmla="*/ 27923 w 443870"/>
                    <a:gd name="connsiteY1" fmla="*/ 3128 h 533156"/>
                    <a:gd name="connsiteX2" fmla="*/ 427858 w 443870"/>
                    <a:gd name="connsiteY2" fmla="*/ 0 h 533156"/>
                    <a:gd name="connsiteX3" fmla="*/ 443870 w 443870"/>
                    <a:gd name="connsiteY3" fmla="*/ 524610 h 533156"/>
                    <a:gd name="connsiteX4" fmla="*/ 0 w 443870"/>
                    <a:gd name="connsiteY4" fmla="*/ 533156 h 533156"/>
                    <a:gd name="connsiteX0" fmla="*/ 0 w 443870"/>
                    <a:gd name="connsiteY0" fmla="*/ 533156 h 533156"/>
                    <a:gd name="connsiteX1" fmla="*/ 27923 w 443870"/>
                    <a:gd name="connsiteY1" fmla="*/ 3128 h 533156"/>
                    <a:gd name="connsiteX2" fmla="*/ 427858 w 443870"/>
                    <a:gd name="connsiteY2" fmla="*/ 0 h 533156"/>
                    <a:gd name="connsiteX3" fmla="*/ 443870 w 443870"/>
                    <a:gd name="connsiteY3" fmla="*/ 524610 h 533156"/>
                    <a:gd name="connsiteX4" fmla="*/ 0 w 443870"/>
                    <a:gd name="connsiteY4" fmla="*/ 533156 h 533156"/>
                    <a:gd name="connsiteX0" fmla="*/ 0 w 457753"/>
                    <a:gd name="connsiteY0" fmla="*/ 533390 h 533390"/>
                    <a:gd name="connsiteX1" fmla="*/ 41806 w 457753"/>
                    <a:gd name="connsiteY1" fmla="*/ 3128 h 533390"/>
                    <a:gd name="connsiteX2" fmla="*/ 441741 w 457753"/>
                    <a:gd name="connsiteY2" fmla="*/ 0 h 533390"/>
                    <a:gd name="connsiteX3" fmla="*/ 457753 w 457753"/>
                    <a:gd name="connsiteY3" fmla="*/ 524610 h 533390"/>
                    <a:gd name="connsiteX4" fmla="*/ 0 w 457753"/>
                    <a:gd name="connsiteY4" fmla="*/ 533390 h 533390"/>
                    <a:gd name="connsiteX0" fmla="*/ 0 w 457753"/>
                    <a:gd name="connsiteY0" fmla="*/ 533390 h 533390"/>
                    <a:gd name="connsiteX1" fmla="*/ 41806 w 457753"/>
                    <a:gd name="connsiteY1" fmla="*/ 3128 h 533390"/>
                    <a:gd name="connsiteX2" fmla="*/ 441741 w 457753"/>
                    <a:gd name="connsiteY2" fmla="*/ 0 h 533390"/>
                    <a:gd name="connsiteX3" fmla="*/ 457753 w 457753"/>
                    <a:gd name="connsiteY3" fmla="*/ 524610 h 533390"/>
                    <a:gd name="connsiteX4" fmla="*/ 0 w 457753"/>
                    <a:gd name="connsiteY4" fmla="*/ 533390 h 533390"/>
                    <a:gd name="connsiteX0" fmla="*/ 0 w 463728"/>
                    <a:gd name="connsiteY0" fmla="*/ 530262 h 530262"/>
                    <a:gd name="connsiteX1" fmla="*/ 41806 w 463728"/>
                    <a:gd name="connsiteY1" fmla="*/ 0 h 530262"/>
                    <a:gd name="connsiteX2" fmla="*/ 462193 w 463728"/>
                    <a:gd name="connsiteY2" fmla="*/ 47175 h 530262"/>
                    <a:gd name="connsiteX3" fmla="*/ 457753 w 463728"/>
                    <a:gd name="connsiteY3" fmla="*/ 521482 h 530262"/>
                    <a:gd name="connsiteX4" fmla="*/ 0 w 463728"/>
                    <a:gd name="connsiteY4" fmla="*/ 530262 h 530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3728" h="530262">
                      <a:moveTo>
                        <a:pt x="0" y="530262"/>
                      </a:moveTo>
                      <a:lnTo>
                        <a:pt x="41806" y="0"/>
                      </a:lnTo>
                      <a:lnTo>
                        <a:pt x="462193" y="47175"/>
                      </a:lnTo>
                      <a:cubicBezTo>
                        <a:pt x="469969" y="84381"/>
                        <a:pt x="445033" y="280024"/>
                        <a:pt x="457753" y="521482"/>
                      </a:cubicBezTo>
                      <a:cubicBezTo>
                        <a:pt x="326636" y="457064"/>
                        <a:pt x="189162" y="427469"/>
                        <a:pt x="0" y="530262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24" name="四角形: 角を丸くする 18">
              <a:extLst>
                <a:ext uri="{FF2B5EF4-FFF2-40B4-BE49-F238E27FC236}">
                  <a16:creationId xmlns:a16="http://schemas.microsoft.com/office/drawing/2014/main" id="{DA0AD3DA-CBBA-4BDC-BD58-D407F60D77EF}"/>
                </a:ext>
              </a:extLst>
            </p:cNvPr>
            <p:cNvSpPr/>
            <p:nvPr/>
          </p:nvSpPr>
          <p:spPr>
            <a:xfrm rot="19800000">
              <a:off x="1497606" y="4134837"/>
              <a:ext cx="204720" cy="116041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四角形: 角を丸くする 18">
              <a:extLst>
                <a:ext uri="{FF2B5EF4-FFF2-40B4-BE49-F238E27FC236}">
                  <a16:creationId xmlns:a16="http://schemas.microsoft.com/office/drawing/2014/main" id="{4C2996F1-5AF1-4D04-8D79-DA974F19361B}"/>
                </a:ext>
              </a:extLst>
            </p:cNvPr>
            <p:cNvSpPr/>
            <p:nvPr/>
          </p:nvSpPr>
          <p:spPr>
            <a:xfrm rot="1800000" flipH="1">
              <a:off x="2260843" y="4134837"/>
              <a:ext cx="204720" cy="116041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38BABD89-2DFE-4D32-B492-597EEB7BD4F4}"/>
              </a:ext>
            </a:extLst>
          </p:cNvPr>
          <p:cNvGrpSpPr/>
          <p:nvPr/>
        </p:nvGrpSpPr>
        <p:grpSpPr>
          <a:xfrm>
            <a:off x="3876323" y="3659640"/>
            <a:ext cx="2370605" cy="2795336"/>
            <a:chOff x="3876323" y="3659640"/>
            <a:chExt cx="2370605" cy="2795336"/>
          </a:xfrm>
        </p:grpSpPr>
        <p:sp>
          <p:nvSpPr>
            <p:cNvPr id="260" name="円/楕円 489">
              <a:extLst>
                <a:ext uri="{FF2B5EF4-FFF2-40B4-BE49-F238E27FC236}">
                  <a16:creationId xmlns:a16="http://schemas.microsoft.com/office/drawing/2014/main" id="{3FBB2F4A-C0DC-4609-AAD1-59839679425B}"/>
                </a:ext>
              </a:extLst>
            </p:cNvPr>
            <p:cNvSpPr/>
            <p:nvPr/>
          </p:nvSpPr>
          <p:spPr>
            <a:xfrm rot="900000" flipH="1">
              <a:off x="5452200" y="4408098"/>
              <a:ext cx="246453" cy="36967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8" name="円/楕円 487">
              <a:extLst>
                <a:ext uri="{FF2B5EF4-FFF2-40B4-BE49-F238E27FC236}">
                  <a16:creationId xmlns:a16="http://schemas.microsoft.com/office/drawing/2014/main" id="{459BF9CE-F933-4910-AA09-1EE5AD53D7C1}"/>
                </a:ext>
              </a:extLst>
            </p:cNvPr>
            <p:cNvSpPr/>
            <p:nvPr/>
          </p:nvSpPr>
          <p:spPr>
            <a:xfrm rot="20700000">
              <a:off x="4420994" y="4408098"/>
              <a:ext cx="246453" cy="36967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09D45077-E182-45DE-B8D5-B9FAF77D3A1E}"/>
                </a:ext>
              </a:extLst>
            </p:cNvPr>
            <p:cNvSpPr/>
            <p:nvPr/>
          </p:nvSpPr>
          <p:spPr>
            <a:xfrm flipH="1">
              <a:off x="4544219" y="3917631"/>
              <a:ext cx="1031208" cy="1408272"/>
            </a:xfrm>
            <a:custGeom>
              <a:avLst/>
              <a:gdLst>
                <a:gd name="connsiteX0" fmla="*/ 515604 w 1031208"/>
                <a:gd name="connsiteY0" fmla="*/ 0 h 1408272"/>
                <a:gd name="connsiteX1" fmla="*/ 0 w 1031208"/>
                <a:gd name="connsiteY1" fmla="*/ 580053 h 1408272"/>
                <a:gd name="connsiteX2" fmla="*/ 314908 w 1031208"/>
                <a:gd name="connsiteY2" fmla="*/ 1114523 h 1408272"/>
                <a:gd name="connsiteX3" fmla="*/ 377734 w 1031208"/>
                <a:gd name="connsiteY3" fmla="*/ 1136463 h 1408272"/>
                <a:gd name="connsiteX4" fmla="*/ 369682 w 1031208"/>
                <a:gd name="connsiteY4" fmla="*/ 1226134 h 1408272"/>
                <a:gd name="connsiteX5" fmla="*/ 219845 w 1031208"/>
                <a:gd name="connsiteY5" fmla="*/ 1226134 h 1408272"/>
                <a:gd name="connsiteX6" fmla="*/ 212692 w 1031208"/>
                <a:gd name="connsiteY6" fmla="*/ 1245219 h 1408272"/>
                <a:gd name="connsiteX7" fmla="*/ 515364 w 1031208"/>
                <a:gd name="connsiteY7" fmla="*/ 1408272 h 1408272"/>
                <a:gd name="connsiteX8" fmla="*/ 818035 w 1031208"/>
                <a:gd name="connsiteY8" fmla="*/ 1245219 h 1408272"/>
                <a:gd name="connsiteX9" fmla="*/ 810884 w 1031208"/>
                <a:gd name="connsiteY9" fmla="*/ 1226134 h 1408272"/>
                <a:gd name="connsiteX10" fmla="*/ 657287 w 1031208"/>
                <a:gd name="connsiteY10" fmla="*/ 1226134 h 1408272"/>
                <a:gd name="connsiteX11" fmla="*/ 649364 w 1031208"/>
                <a:gd name="connsiteY11" fmla="*/ 1137898 h 1408272"/>
                <a:gd name="connsiteX12" fmla="*/ 716300 w 1031208"/>
                <a:gd name="connsiteY12" fmla="*/ 1114523 h 1408272"/>
                <a:gd name="connsiteX13" fmla="*/ 1031208 w 1031208"/>
                <a:gd name="connsiteY13" fmla="*/ 580053 h 1408272"/>
                <a:gd name="connsiteX14" fmla="*/ 515604 w 1031208"/>
                <a:gd name="connsiteY14" fmla="*/ 0 h 1408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1208" h="1408272">
                  <a:moveTo>
                    <a:pt x="515604" y="0"/>
                  </a:moveTo>
                  <a:cubicBezTo>
                    <a:pt x="230844" y="0"/>
                    <a:pt x="0" y="259699"/>
                    <a:pt x="0" y="580053"/>
                  </a:cubicBezTo>
                  <a:cubicBezTo>
                    <a:pt x="0" y="820319"/>
                    <a:pt x="129850" y="1026466"/>
                    <a:pt x="314908" y="1114523"/>
                  </a:cubicBezTo>
                  <a:lnTo>
                    <a:pt x="377734" y="1136463"/>
                  </a:lnTo>
                  <a:lnTo>
                    <a:pt x="369682" y="1226134"/>
                  </a:lnTo>
                  <a:lnTo>
                    <a:pt x="219845" y="1226134"/>
                  </a:lnTo>
                  <a:lnTo>
                    <a:pt x="212692" y="1245219"/>
                  </a:lnTo>
                  <a:cubicBezTo>
                    <a:pt x="212692" y="1335271"/>
                    <a:pt x="348203" y="1408272"/>
                    <a:pt x="515364" y="1408272"/>
                  </a:cubicBezTo>
                  <a:cubicBezTo>
                    <a:pt x="682525" y="1408272"/>
                    <a:pt x="818035" y="1335271"/>
                    <a:pt x="818035" y="1245219"/>
                  </a:cubicBezTo>
                  <a:lnTo>
                    <a:pt x="810884" y="1226134"/>
                  </a:lnTo>
                  <a:lnTo>
                    <a:pt x="657287" y="1226134"/>
                  </a:lnTo>
                  <a:lnTo>
                    <a:pt x="649364" y="1137898"/>
                  </a:lnTo>
                  <a:lnTo>
                    <a:pt x="716300" y="1114523"/>
                  </a:lnTo>
                  <a:cubicBezTo>
                    <a:pt x="901358" y="1026466"/>
                    <a:pt x="1031208" y="820319"/>
                    <a:pt x="1031208" y="580053"/>
                  </a:cubicBezTo>
                  <a:cubicBezTo>
                    <a:pt x="1031208" y="259699"/>
                    <a:pt x="800364" y="0"/>
                    <a:pt x="515604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3" name="片側の 2 つの角を丸めた四角形 144">
              <a:extLst>
                <a:ext uri="{FF2B5EF4-FFF2-40B4-BE49-F238E27FC236}">
                  <a16:creationId xmlns:a16="http://schemas.microsoft.com/office/drawing/2014/main" id="{25F3944C-1107-44E3-B73E-F019E131E0B5}"/>
                </a:ext>
              </a:extLst>
            </p:cNvPr>
            <p:cNvSpPr/>
            <p:nvPr/>
          </p:nvSpPr>
          <p:spPr>
            <a:xfrm flipH="1">
              <a:off x="4424028" y="5133989"/>
              <a:ext cx="1260280" cy="1320987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B1557E37-2822-4A81-8A4C-052347E0CE09}"/>
                </a:ext>
              </a:extLst>
            </p:cNvPr>
            <p:cNvSpPr/>
            <p:nvPr/>
          </p:nvSpPr>
          <p:spPr>
            <a:xfrm flipH="1">
              <a:off x="4367657" y="3659640"/>
              <a:ext cx="1397778" cy="1331765"/>
            </a:xfrm>
            <a:custGeom>
              <a:avLst/>
              <a:gdLst>
                <a:gd name="connsiteX0" fmla="*/ 698889 w 1397778"/>
                <a:gd name="connsiteY0" fmla="*/ 0 h 1331765"/>
                <a:gd name="connsiteX1" fmla="*/ 620856 w 1397778"/>
                <a:gd name="connsiteY1" fmla="*/ 97106 h 1331765"/>
                <a:gd name="connsiteX2" fmla="*/ 518003 w 1397778"/>
                <a:gd name="connsiteY2" fmla="*/ 21777 h 1331765"/>
                <a:gd name="connsiteX3" fmla="*/ 470117 w 1397778"/>
                <a:gd name="connsiteY3" fmla="*/ 134040 h 1331765"/>
                <a:gd name="connsiteX4" fmla="*/ 349445 w 1397778"/>
                <a:gd name="connsiteY4" fmla="*/ 85623 h 1331765"/>
                <a:gd name="connsiteX5" fmla="*/ 334963 w 1397778"/>
                <a:gd name="connsiteY5" fmla="*/ 205397 h 1331765"/>
                <a:gd name="connsiteX6" fmla="*/ 204700 w 1397778"/>
                <a:gd name="connsiteY6" fmla="*/ 187189 h 1331765"/>
                <a:gd name="connsiteX7" fmla="*/ 224612 w 1397778"/>
                <a:gd name="connsiteY7" fmla="*/ 306308 h 1331765"/>
                <a:gd name="connsiteX8" fmla="*/ 93633 w 1397778"/>
                <a:gd name="connsiteY8" fmla="*/ 319551 h 1331765"/>
                <a:gd name="connsiteX9" fmla="*/ 146579 w 1397778"/>
                <a:gd name="connsiteY9" fmla="*/ 429900 h 1331765"/>
                <a:gd name="connsiteX10" fmla="*/ 23814 w 1397778"/>
                <a:gd name="connsiteY10" fmla="*/ 473690 h 1331765"/>
                <a:gd name="connsiteX11" fmla="*/ 106191 w 1397778"/>
                <a:gd name="connsiteY11" fmla="*/ 567745 h 1331765"/>
                <a:gd name="connsiteX12" fmla="*/ 0 w 1397778"/>
                <a:gd name="connsiteY12" fmla="*/ 639102 h 1331765"/>
                <a:gd name="connsiteX13" fmla="*/ 106191 w 1397778"/>
                <a:gd name="connsiteY13" fmla="*/ 710459 h 1331765"/>
                <a:gd name="connsiteX14" fmla="*/ 23814 w 1397778"/>
                <a:gd name="connsiteY14" fmla="*/ 804514 h 1331765"/>
                <a:gd name="connsiteX15" fmla="*/ 121664 w 1397778"/>
                <a:gd name="connsiteY15" fmla="*/ 839417 h 1331765"/>
                <a:gd name="connsiteX16" fmla="*/ 123468 w 1397778"/>
                <a:gd name="connsiteY16" fmla="*/ 857304 h 1331765"/>
                <a:gd name="connsiteX17" fmla="*/ 705611 w 1397778"/>
                <a:gd name="connsiteY17" fmla="*/ 1331765 h 1331765"/>
                <a:gd name="connsiteX18" fmla="*/ 1287755 w 1397778"/>
                <a:gd name="connsiteY18" fmla="*/ 857304 h 1331765"/>
                <a:gd name="connsiteX19" fmla="*/ 1290059 w 1397778"/>
                <a:gd name="connsiteY19" fmla="*/ 834443 h 1331765"/>
                <a:gd name="connsiteX20" fmla="*/ 1373964 w 1397778"/>
                <a:gd name="connsiteY20" fmla="*/ 804514 h 1331765"/>
                <a:gd name="connsiteX21" fmla="*/ 1297813 w 1397778"/>
                <a:gd name="connsiteY21" fmla="*/ 717567 h 1331765"/>
                <a:gd name="connsiteX22" fmla="*/ 1296747 w 1397778"/>
                <a:gd name="connsiteY22" fmla="*/ 706992 h 1331765"/>
                <a:gd name="connsiteX23" fmla="*/ 1397778 w 1397778"/>
                <a:gd name="connsiteY23" fmla="*/ 639102 h 1331765"/>
                <a:gd name="connsiteX24" fmla="*/ 1291587 w 1397778"/>
                <a:gd name="connsiteY24" fmla="*/ 567745 h 1331765"/>
                <a:gd name="connsiteX25" fmla="*/ 1373964 w 1397778"/>
                <a:gd name="connsiteY25" fmla="*/ 473690 h 1331765"/>
                <a:gd name="connsiteX26" fmla="*/ 1251199 w 1397778"/>
                <a:gd name="connsiteY26" fmla="*/ 429900 h 1331765"/>
                <a:gd name="connsiteX27" fmla="*/ 1304145 w 1397778"/>
                <a:gd name="connsiteY27" fmla="*/ 319551 h 1331765"/>
                <a:gd name="connsiteX28" fmla="*/ 1173166 w 1397778"/>
                <a:gd name="connsiteY28" fmla="*/ 306308 h 1331765"/>
                <a:gd name="connsiteX29" fmla="*/ 1193078 w 1397778"/>
                <a:gd name="connsiteY29" fmla="*/ 187189 h 1331765"/>
                <a:gd name="connsiteX30" fmla="*/ 1062815 w 1397778"/>
                <a:gd name="connsiteY30" fmla="*/ 205397 h 1331765"/>
                <a:gd name="connsiteX31" fmla="*/ 1048334 w 1397778"/>
                <a:gd name="connsiteY31" fmla="*/ 85623 h 1331765"/>
                <a:gd name="connsiteX32" fmla="*/ 927661 w 1397778"/>
                <a:gd name="connsiteY32" fmla="*/ 134040 h 1331765"/>
                <a:gd name="connsiteX33" fmla="*/ 879775 w 1397778"/>
                <a:gd name="connsiteY33" fmla="*/ 21777 h 1331765"/>
                <a:gd name="connsiteX34" fmla="*/ 776922 w 1397778"/>
                <a:gd name="connsiteY34" fmla="*/ 97106 h 1331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397778" h="1331765">
                  <a:moveTo>
                    <a:pt x="698889" y="0"/>
                  </a:moveTo>
                  <a:lnTo>
                    <a:pt x="620856" y="97106"/>
                  </a:lnTo>
                  <a:lnTo>
                    <a:pt x="518003" y="21777"/>
                  </a:lnTo>
                  <a:lnTo>
                    <a:pt x="470117" y="134040"/>
                  </a:lnTo>
                  <a:lnTo>
                    <a:pt x="349445" y="85623"/>
                  </a:lnTo>
                  <a:lnTo>
                    <a:pt x="334963" y="205397"/>
                  </a:lnTo>
                  <a:lnTo>
                    <a:pt x="204700" y="187189"/>
                  </a:lnTo>
                  <a:lnTo>
                    <a:pt x="224612" y="306308"/>
                  </a:lnTo>
                  <a:lnTo>
                    <a:pt x="93633" y="319551"/>
                  </a:lnTo>
                  <a:lnTo>
                    <a:pt x="146579" y="429900"/>
                  </a:lnTo>
                  <a:lnTo>
                    <a:pt x="23814" y="473690"/>
                  </a:lnTo>
                  <a:lnTo>
                    <a:pt x="106191" y="567745"/>
                  </a:lnTo>
                  <a:lnTo>
                    <a:pt x="0" y="639102"/>
                  </a:lnTo>
                  <a:lnTo>
                    <a:pt x="106191" y="710459"/>
                  </a:lnTo>
                  <a:lnTo>
                    <a:pt x="23814" y="804514"/>
                  </a:lnTo>
                  <a:lnTo>
                    <a:pt x="121664" y="839417"/>
                  </a:lnTo>
                  <a:lnTo>
                    <a:pt x="123468" y="857304"/>
                  </a:lnTo>
                  <a:cubicBezTo>
                    <a:pt x="178876" y="1128078"/>
                    <a:pt x="418457" y="1331765"/>
                    <a:pt x="705611" y="1331765"/>
                  </a:cubicBezTo>
                  <a:cubicBezTo>
                    <a:pt x="992765" y="1331765"/>
                    <a:pt x="1232346" y="1128078"/>
                    <a:pt x="1287755" y="857304"/>
                  </a:cubicBezTo>
                  <a:lnTo>
                    <a:pt x="1290059" y="834443"/>
                  </a:lnTo>
                  <a:lnTo>
                    <a:pt x="1373964" y="804514"/>
                  </a:lnTo>
                  <a:lnTo>
                    <a:pt x="1297813" y="717567"/>
                  </a:lnTo>
                  <a:lnTo>
                    <a:pt x="1296747" y="706992"/>
                  </a:lnTo>
                  <a:lnTo>
                    <a:pt x="1397778" y="639102"/>
                  </a:lnTo>
                  <a:lnTo>
                    <a:pt x="1291587" y="567745"/>
                  </a:lnTo>
                  <a:lnTo>
                    <a:pt x="1373964" y="473690"/>
                  </a:lnTo>
                  <a:lnTo>
                    <a:pt x="1251199" y="429900"/>
                  </a:lnTo>
                  <a:lnTo>
                    <a:pt x="1304145" y="319551"/>
                  </a:lnTo>
                  <a:lnTo>
                    <a:pt x="1173166" y="306308"/>
                  </a:lnTo>
                  <a:lnTo>
                    <a:pt x="1193078" y="187189"/>
                  </a:lnTo>
                  <a:lnTo>
                    <a:pt x="1062815" y="205397"/>
                  </a:lnTo>
                  <a:lnTo>
                    <a:pt x="1048334" y="85623"/>
                  </a:lnTo>
                  <a:lnTo>
                    <a:pt x="927661" y="134040"/>
                  </a:lnTo>
                  <a:lnTo>
                    <a:pt x="879775" y="21777"/>
                  </a:lnTo>
                  <a:lnTo>
                    <a:pt x="776922" y="97106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BA529208-F273-43B1-897F-7E01CA924355}"/>
                </a:ext>
              </a:extLst>
            </p:cNvPr>
            <p:cNvGrpSpPr/>
            <p:nvPr/>
          </p:nvGrpSpPr>
          <p:grpSpPr>
            <a:xfrm>
              <a:off x="5393184" y="3822036"/>
              <a:ext cx="853744" cy="1621462"/>
              <a:chOff x="5393184" y="3822036"/>
              <a:chExt cx="853744" cy="1621462"/>
            </a:xfrm>
          </p:grpSpPr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2B58491F-6119-423B-A0DB-3E647A9E66CA}"/>
                  </a:ext>
                </a:extLst>
              </p:cNvPr>
              <p:cNvGrpSpPr/>
              <p:nvPr/>
            </p:nvGrpSpPr>
            <p:grpSpPr>
              <a:xfrm rot="20968118">
                <a:off x="5464425" y="3822036"/>
                <a:ext cx="714592" cy="1332294"/>
                <a:chOff x="2957063" y="5076572"/>
                <a:chExt cx="797584" cy="1483326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170" name="グループ化 169">
                  <a:extLst>
                    <a:ext uri="{FF2B5EF4-FFF2-40B4-BE49-F238E27FC236}">
                      <a16:creationId xmlns:a16="http://schemas.microsoft.com/office/drawing/2014/main" id="{024BD7B2-2D97-42BC-A4F1-B90D2DAB0B98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172" name="フリーフォーム: 図形 171">
                    <a:extLst>
                      <a:ext uri="{FF2B5EF4-FFF2-40B4-BE49-F238E27FC236}">
                        <a16:creationId xmlns:a16="http://schemas.microsoft.com/office/drawing/2014/main" id="{0515482C-B269-4E64-8BF6-67251558BEA8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" name="フリーフォーム: 図形 173">
                    <a:extLst>
                      <a:ext uri="{FF2B5EF4-FFF2-40B4-BE49-F238E27FC236}">
                        <a16:creationId xmlns:a16="http://schemas.microsoft.com/office/drawing/2014/main" id="{C7DBB796-358F-4313-AA31-6467A9FB6460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E8FCD9A5-2AAC-484B-8044-9BF509B7496E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0E5CC27C-C989-4EF0-AF4D-DDA4BF59EA13}"/>
                  </a:ext>
                </a:extLst>
              </p:cNvPr>
              <p:cNvSpPr/>
              <p:nvPr/>
            </p:nvSpPr>
            <p:spPr>
              <a:xfrm rot="3600000">
                <a:off x="5362729" y="4559299"/>
                <a:ext cx="914654" cy="853744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961399"/>
                  <a:gd name="connsiteY0" fmla="*/ 826528 h 880732"/>
                  <a:gd name="connsiteX1" fmla="*/ 471695 w 961399"/>
                  <a:gd name="connsiteY1" fmla="*/ 296500 h 880732"/>
                  <a:gd name="connsiteX2" fmla="*/ 43314 w 961399"/>
                  <a:gd name="connsiteY2" fmla="*/ 378244 h 880732"/>
                  <a:gd name="connsiteX3" fmla="*/ 0 w 961399"/>
                  <a:gd name="connsiteY3" fmla="*/ 119223 h 880732"/>
                  <a:gd name="connsiteX4" fmla="*/ 660660 w 961399"/>
                  <a:gd name="connsiteY4" fmla="*/ 1930 h 880732"/>
                  <a:gd name="connsiteX5" fmla="*/ 778556 w 961399"/>
                  <a:gd name="connsiteY5" fmla="*/ 102155 h 880732"/>
                  <a:gd name="connsiteX6" fmla="*/ 961399 w 961399"/>
                  <a:gd name="connsiteY6" fmla="*/ 880732 h 880732"/>
                  <a:gd name="connsiteX0" fmla="*/ 443772 w 914654"/>
                  <a:gd name="connsiteY0" fmla="*/ 826528 h 853744"/>
                  <a:gd name="connsiteX1" fmla="*/ 471695 w 914654"/>
                  <a:gd name="connsiteY1" fmla="*/ 296500 h 853744"/>
                  <a:gd name="connsiteX2" fmla="*/ 43314 w 914654"/>
                  <a:gd name="connsiteY2" fmla="*/ 378244 h 853744"/>
                  <a:gd name="connsiteX3" fmla="*/ 0 w 914654"/>
                  <a:gd name="connsiteY3" fmla="*/ 119223 h 853744"/>
                  <a:gd name="connsiteX4" fmla="*/ 660660 w 914654"/>
                  <a:gd name="connsiteY4" fmla="*/ 1930 h 853744"/>
                  <a:gd name="connsiteX5" fmla="*/ 778556 w 914654"/>
                  <a:gd name="connsiteY5" fmla="*/ 102155 h 853744"/>
                  <a:gd name="connsiteX6" fmla="*/ 914654 w 914654"/>
                  <a:gd name="connsiteY6" fmla="*/ 853744 h 853744"/>
                  <a:gd name="connsiteX0" fmla="*/ 443772 w 914654"/>
                  <a:gd name="connsiteY0" fmla="*/ 826528 h 853744"/>
                  <a:gd name="connsiteX1" fmla="*/ 471695 w 914654"/>
                  <a:gd name="connsiteY1" fmla="*/ 296500 h 853744"/>
                  <a:gd name="connsiteX2" fmla="*/ 43314 w 914654"/>
                  <a:gd name="connsiteY2" fmla="*/ 378244 h 853744"/>
                  <a:gd name="connsiteX3" fmla="*/ 0 w 914654"/>
                  <a:gd name="connsiteY3" fmla="*/ 119223 h 853744"/>
                  <a:gd name="connsiteX4" fmla="*/ 660660 w 914654"/>
                  <a:gd name="connsiteY4" fmla="*/ 1930 h 853744"/>
                  <a:gd name="connsiteX5" fmla="*/ 778556 w 914654"/>
                  <a:gd name="connsiteY5" fmla="*/ 102155 h 853744"/>
                  <a:gd name="connsiteX6" fmla="*/ 914654 w 914654"/>
                  <a:gd name="connsiteY6" fmla="*/ 853744 h 853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654" h="853744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59414" y="609735"/>
                      <a:pt x="914654" y="853744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52585FC4-7BB7-488D-9779-C0F6B8256344}"/>
                </a:ext>
              </a:extLst>
            </p:cNvPr>
            <p:cNvGrpSpPr/>
            <p:nvPr/>
          </p:nvGrpSpPr>
          <p:grpSpPr>
            <a:xfrm flipH="1">
              <a:off x="3876323" y="3822036"/>
              <a:ext cx="853744" cy="1621462"/>
              <a:chOff x="5393184" y="3822036"/>
              <a:chExt cx="853744" cy="1621462"/>
            </a:xfrm>
          </p:grpSpPr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C5DDA801-2A48-43DA-9231-F099CCC0FAFA}"/>
                  </a:ext>
                </a:extLst>
              </p:cNvPr>
              <p:cNvGrpSpPr/>
              <p:nvPr/>
            </p:nvGrpSpPr>
            <p:grpSpPr>
              <a:xfrm rot="20968118">
                <a:off x="5464425" y="3822036"/>
                <a:ext cx="714592" cy="1332294"/>
                <a:chOff x="2957063" y="5076572"/>
                <a:chExt cx="797584" cy="1483326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181" name="グループ化 180">
                  <a:extLst>
                    <a:ext uri="{FF2B5EF4-FFF2-40B4-BE49-F238E27FC236}">
                      <a16:creationId xmlns:a16="http://schemas.microsoft.com/office/drawing/2014/main" id="{769A574A-6EC2-45C3-A045-FB85B53F652B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183" name="フリーフォーム: 図形 182">
                    <a:extLst>
                      <a:ext uri="{FF2B5EF4-FFF2-40B4-BE49-F238E27FC236}">
                        <a16:creationId xmlns:a16="http://schemas.microsoft.com/office/drawing/2014/main" id="{81EA9403-6AF1-4250-9A91-43BBF1BE8EF9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" name="フリーフォーム: 図形 183">
                    <a:extLst>
                      <a:ext uri="{FF2B5EF4-FFF2-40B4-BE49-F238E27FC236}">
                        <a16:creationId xmlns:a16="http://schemas.microsoft.com/office/drawing/2014/main" id="{3B8EF8B7-7731-453E-BAEA-A1F40D6949D2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85161C8C-3AD3-45D9-9AAA-41D72155E8CA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C536A613-8456-473B-8F1E-DD9DDD49EB85}"/>
                  </a:ext>
                </a:extLst>
              </p:cNvPr>
              <p:cNvSpPr/>
              <p:nvPr/>
            </p:nvSpPr>
            <p:spPr>
              <a:xfrm rot="3600000">
                <a:off x="5362729" y="4559299"/>
                <a:ext cx="914654" cy="853744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961399"/>
                  <a:gd name="connsiteY0" fmla="*/ 826528 h 880732"/>
                  <a:gd name="connsiteX1" fmla="*/ 471695 w 961399"/>
                  <a:gd name="connsiteY1" fmla="*/ 296500 h 880732"/>
                  <a:gd name="connsiteX2" fmla="*/ 43314 w 961399"/>
                  <a:gd name="connsiteY2" fmla="*/ 378244 h 880732"/>
                  <a:gd name="connsiteX3" fmla="*/ 0 w 961399"/>
                  <a:gd name="connsiteY3" fmla="*/ 119223 h 880732"/>
                  <a:gd name="connsiteX4" fmla="*/ 660660 w 961399"/>
                  <a:gd name="connsiteY4" fmla="*/ 1930 h 880732"/>
                  <a:gd name="connsiteX5" fmla="*/ 778556 w 961399"/>
                  <a:gd name="connsiteY5" fmla="*/ 102155 h 880732"/>
                  <a:gd name="connsiteX6" fmla="*/ 961399 w 961399"/>
                  <a:gd name="connsiteY6" fmla="*/ 880732 h 880732"/>
                  <a:gd name="connsiteX0" fmla="*/ 443772 w 914654"/>
                  <a:gd name="connsiteY0" fmla="*/ 826528 h 853744"/>
                  <a:gd name="connsiteX1" fmla="*/ 471695 w 914654"/>
                  <a:gd name="connsiteY1" fmla="*/ 296500 h 853744"/>
                  <a:gd name="connsiteX2" fmla="*/ 43314 w 914654"/>
                  <a:gd name="connsiteY2" fmla="*/ 378244 h 853744"/>
                  <a:gd name="connsiteX3" fmla="*/ 0 w 914654"/>
                  <a:gd name="connsiteY3" fmla="*/ 119223 h 853744"/>
                  <a:gd name="connsiteX4" fmla="*/ 660660 w 914654"/>
                  <a:gd name="connsiteY4" fmla="*/ 1930 h 853744"/>
                  <a:gd name="connsiteX5" fmla="*/ 778556 w 914654"/>
                  <a:gd name="connsiteY5" fmla="*/ 102155 h 853744"/>
                  <a:gd name="connsiteX6" fmla="*/ 914654 w 914654"/>
                  <a:gd name="connsiteY6" fmla="*/ 853744 h 853744"/>
                  <a:gd name="connsiteX0" fmla="*/ 443772 w 914654"/>
                  <a:gd name="connsiteY0" fmla="*/ 826528 h 853744"/>
                  <a:gd name="connsiteX1" fmla="*/ 471695 w 914654"/>
                  <a:gd name="connsiteY1" fmla="*/ 296500 h 853744"/>
                  <a:gd name="connsiteX2" fmla="*/ 43314 w 914654"/>
                  <a:gd name="connsiteY2" fmla="*/ 378244 h 853744"/>
                  <a:gd name="connsiteX3" fmla="*/ 0 w 914654"/>
                  <a:gd name="connsiteY3" fmla="*/ 119223 h 853744"/>
                  <a:gd name="connsiteX4" fmla="*/ 660660 w 914654"/>
                  <a:gd name="connsiteY4" fmla="*/ 1930 h 853744"/>
                  <a:gd name="connsiteX5" fmla="*/ 778556 w 914654"/>
                  <a:gd name="connsiteY5" fmla="*/ 102155 h 853744"/>
                  <a:gd name="connsiteX6" fmla="*/ 914654 w 914654"/>
                  <a:gd name="connsiteY6" fmla="*/ 853744 h 853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654" h="853744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59414" y="609735"/>
                      <a:pt x="914654" y="853744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85" name="四角形: 角を丸くする 18">
              <a:extLst>
                <a:ext uri="{FF2B5EF4-FFF2-40B4-BE49-F238E27FC236}">
                  <a16:creationId xmlns:a16="http://schemas.microsoft.com/office/drawing/2014/main" id="{720DC3C3-198B-4B93-B386-66DC5F27C1EA}"/>
                </a:ext>
              </a:extLst>
            </p:cNvPr>
            <p:cNvSpPr/>
            <p:nvPr/>
          </p:nvSpPr>
          <p:spPr>
            <a:xfrm rot="19800000">
              <a:off x="4566404" y="4158649"/>
              <a:ext cx="204720" cy="116041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四角形: 角を丸くする 18">
              <a:extLst>
                <a:ext uri="{FF2B5EF4-FFF2-40B4-BE49-F238E27FC236}">
                  <a16:creationId xmlns:a16="http://schemas.microsoft.com/office/drawing/2014/main" id="{324D82C2-63BB-42AA-BD02-977545CE907A}"/>
                </a:ext>
              </a:extLst>
            </p:cNvPr>
            <p:cNvSpPr/>
            <p:nvPr/>
          </p:nvSpPr>
          <p:spPr>
            <a:xfrm rot="1800000" flipH="1">
              <a:off x="5356716" y="4158649"/>
              <a:ext cx="204720" cy="116041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34714551-C3EA-49F2-A44B-BA6C4D7E0C68}"/>
              </a:ext>
            </a:extLst>
          </p:cNvPr>
          <p:cNvGrpSpPr/>
          <p:nvPr/>
        </p:nvGrpSpPr>
        <p:grpSpPr>
          <a:xfrm>
            <a:off x="6721079" y="3676594"/>
            <a:ext cx="2381386" cy="2757769"/>
            <a:chOff x="6721079" y="3676594"/>
            <a:chExt cx="2381386" cy="2757769"/>
          </a:xfrm>
        </p:grpSpPr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4244CDA3-B760-4CE6-AF2C-AA4684360D92}"/>
                </a:ext>
              </a:extLst>
            </p:cNvPr>
            <p:cNvSpPr/>
            <p:nvPr/>
          </p:nvSpPr>
          <p:spPr>
            <a:xfrm flipH="1">
              <a:off x="7388559" y="3784510"/>
              <a:ext cx="1058134" cy="1529123"/>
            </a:xfrm>
            <a:custGeom>
              <a:avLst/>
              <a:gdLst>
                <a:gd name="connsiteX0" fmla="*/ 529067 w 1058134"/>
                <a:gd name="connsiteY0" fmla="*/ 0 h 1529123"/>
                <a:gd name="connsiteX1" fmla="*/ 0 w 1058134"/>
                <a:gd name="connsiteY1" fmla="*/ 624130 h 1529123"/>
                <a:gd name="connsiteX2" fmla="*/ 233260 w 1058134"/>
                <a:gd name="connsiteY2" fmla="*/ 1141668 h 1529123"/>
                <a:gd name="connsiteX3" fmla="*/ 274048 w 1058134"/>
                <a:gd name="connsiteY3" fmla="*/ 1167785 h 1529123"/>
                <a:gd name="connsiteX4" fmla="*/ 288509 w 1058134"/>
                <a:gd name="connsiteY4" fmla="*/ 1196687 h 1529123"/>
                <a:gd name="connsiteX5" fmla="*/ 383099 w 1058134"/>
                <a:gd name="connsiteY5" fmla="*/ 1267942 h 1529123"/>
                <a:gd name="connsiteX6" fmla="*/ 397143 w 1058134"/>
                <a:gd name="connsiteY6" fmla="*/ 1272131 h 1529123"/>
                <a:gd name="connsiteX7" fmla="*/ 390301 w 1058134"/>
                <a:gd name="connsiteY7" fmla="*/ 1348331 h 1529123"/>
                <a:gd name="connsiteX8" fmla="*/ 241571 w 1058134"/>
                <a:gd name="connsiteY8" fmla="*/ 1348331 h 1529123"/>
                <a:gd name="connsiteX9" fmla="*/ 234471 w 1058134"/>
                <a:gd name="connsiteY9" fmla="*/ 1367275 h 1529123"/>
                <a:gd name="connsiteX10" fmla="*/ 534906 w 1058134"/>
                <a:gd name="connsiteY10" fmla="*/ 1529123 h 1529123"/>
                <a:gd name="connsiteX11" fmla="*/ 835340 w 1058134"/>
                <a:gd name="connsiteY11" fmla="*/ 1367275 h 1529123"/>
                <a:gd name="connsiteX12" fmla="*/ 828242 w 1058134"/>
                <a:gd name="connsiteY12" fmla="*/ 1348331 h 1529123"/>
                <a:gd name="connsiteX13" fmla="*/ 675780 w 1058134"/>
                <a:gd name="connsiteY13" fmla="*/ 1348331 h 1529123"/>
                <a:gd name="connsiteX14" fmla="*/ 668730 w 1058134"/>
                <a:gd name="connsiteY14" fmla="*/ 1269823 h 1529123"/>
                <a:gd name="connsiteX15" fmla="*/ 675036 w 1058134"/>
                <a:gd name="connsiteY15" fmla="*/ 1267942 h 1529123"/>
                <a:gd name="connsiteX16" fmla="*/ 769625 w 1058134"/>
                <a:gd name="connsiteY16" fmla="*/ 1196687 h 1529123"/>
                <a:gd name="connsiteX17" fmla="*/ 784087 w 1058134"/>
                <a:gd name="connsiteY17" fmla="*/ 1167785 h 1529123"/>
                <a:gd name="connsiteX18" fmla="*/ 824874 w 1058134"/>
                <a:gd name="connsiteY18" fmla="*/ 1141668 h 1529123"/>
                <a:gd name="connsiteX19" fmla="*/ 1058134 w 1058134"/>
                <a:gd name="connsiteY19" fmla="*/ 624130 h 1529123"/>
                <a:gd name="connsiteX20" fmla="*/ 529067 w 1058134"/>
                <a:gd name="connsiteY20" fmla="*/ 0 h 1529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58134" h="1529123">
                  <a:moveTo>
                    <a:pt x="529067" y="0"/>
                  </a:moveTo>
                  <a:cubicBezTo>
                    <a:pt x="236871" y="0"/>
                    <a:pt x="0" y="279432"/>
                    <a:pt x="0" y="624130"/>
                  </a:cubicBezTo>
                  <a:cubicBezTo>
                    <a:pt x="0" y="839566"/>
                    <a:pt x="92527" y="1029508"/>
                    <a:pt x="233260" y="1141668"/>
                  </a:cubicBezTo>
                  <a:lnTo>
                    <a:pt x="274048" y="1167785"/>
                  </a:lnTo>
                  <a:lnTo>
                    <a:pt x="288509" y="1196687"/>
                  </a:lnTo>
                  <a:cubicBezTo>
                    <a:pt x="308326" y="1225751"/>
                    <a:pt x="341431" y="1250480"/>
                    <a:pt x="383099" y="1267942"/>
                  </a:cubicBezTo>
                  <a:lnTo>
                    <a:pt x="397143" y="1272131"/>
                  </a:lnTo>
                  <a:lnTo>
                    <a:pt x="390301" y="1348331"/>
                  </a:lnTo>
                  <a:lnTo>
                    <a:pt x="241571" y="1348331"/>
                  </a:lnTo>
                  <a:lnTo>
                    <a:pt x="234471" y="1367275"/>
                  </a:lnTo>
                  <a:cubicBezTo>
                    <a:pt x="234471" y="1456662"/>
                    <a:pt x="368980" y="1529123"/>
                    <a:pt x="534906" y="1529123"/>
                  </a:cubicBezTo>
                  <a:cubicBezTo>
                    <a:pt x="700831" y="1529123"/>
                    <a:pt x="835340" y="1456662"/>
                    <a:pt x="835340" y="1367275"/>
                  </a:cubicBezTo>
                  <a:lnTo>
                    <a:pt x="828242" y="1348331"/>
                  </a:lnTo>
                  <a:lnTo>
                    <a:pt x="675780" y="1348331"/>
                  </a:lnTo>
                  <a:lnTo>
                    <a:pt x="668730" y="1269823"/>
                  </a:lnTo>
                  <a:lnTo>
                    <a:pt x="675036" y="1267942"/>
                  </a:lnTo>
                  <a:cubicBezTo>
                    <a:pt x="716704" y="1250480"/>
                    <a:pt x="749808" y="1225751"/>
                    <a:pt x="769625" y="1196687"/>
                  </a:cubicBezTo>
                  <a:lnTo>
                    <a:pt x="784087" y="1167785"/>
                  </a:lnTo>
                  <a:lnTo>
                    <a:pt x="824874" y="1141668"/>
                  </a:lnTo>
                  <a:cubicBezTo>
                    <a:pt x="965607" y="1029508"/>
                    <a:pt x="1058134" y="839566"/>
                    <a:pt x="1058134" y="624130"/>
                  </a:cubicBezTo>
                  <a:cubicBezTo>
                    <a:pt x="1058134" y="279432"/>
                    <a:pt x="821263" y="0"/>
                    <a:pt x="529067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9" name="片側の 2 つの角を丸めた四角形 144">
              <a:extLst>
                <a:ext uri="{FF2B5EF4-FFF2-40B4-BE49-F238E27FC236}">
                  <a16:creationId xmlns:a16="http://schemas.microsoft.com/office/drawing/2014/main" id="{397B304D-0D34-4030-B34D-9BB8130A85A3}"/>
                </a:ext>
              </a:extLst>
            </p:cNvPr>
            <p:cNvSpPr/>
            <p:nvPr/>
          </p:nvSpPr>
          <p:spPr>
            <a:xfrm flipH="1">
              <a:off x="7282837" y="5123140"/>
              <a:ext cx="1250966" cy="1311223"/>
            </a:xfrm>
            <a:prstGeom prst="round2SameRect">
              <a:avLst>
                <a:gd name="adj1" fmla="val 14323"/>
                <a:gd name="adj2" fmla="val 0"/>
              </a:avLst>
            </a:pr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5" name="円/楕円 620">
              <a:extLst>
                <a:ext uri="{FF2B5EF4-FFF2-40B4-BE49-F238E27FC236}">
                  <a16:creationId xmlns:a16="http://schemas.microsoft.com/office/drawing/2014/main" id="{F36BA576-1525-48AD-B766-C6E6471A7F77}"/>
                </a:ext>
              </a:extLst>
            </p:cNvPr>
            <p:cNvSpPr/>
            <p:nvPr/>
          </p:nvSpPr>
          <p:spPr>
            <a:xfrm rot="900000" flipH="1">
              <a:off x="8295662" y="4295558"/>
              <a:ext cx="275134" cy="40209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3" name="円/楕円 618">
              <a:extLst>
                <a:ext uri="{FF2B5EF4-FFF2-40B4-BE49-F238E27FC236}">
                  <a16:creationId xmlns:a16="http://schemas.microsoft.com/office/drawing/2014/main" id="{239530C6-EACD-496B-AD68-C3540787FECC}"/>
                </a:ext>
              </a:extLst>
            </p:cNvPr>
            <p:cNvSpPr/>
            <p:nvPr/>
          </p:nvSpPr>
          <p:spPr>
            <a:xfrm rot="20700000">
              <a:off x="7264458" y="4295558"/>
              <a:ext cx="275132" cy="40209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F61D57D1-C817-4C6A-9E73-D30228780A56}"/>
                </a:ext>
              </a:extLst>
            </p:cNvPr>
            <p:cNvSpPr/>
            <p:nvPr/>
          </p:nvSpPr>
          <p:spPr>
            <a:xfrm flipH="1">
              <a:off x="7291910" y="3676594"/>
              <a:ext cx="1240267" cy="1303557"/>
            </a:xfrm>
            <a:custGeom>
              <a:avLst/>
              <a:gdLst>
                <a:gd name="connsiteX0" fmla="*/ 568386 w 1240267"/>
                <a:gd name="connsiteY0" fmla="*/ 0 h 1303557"/>
                <a:gd name="connsiteX1" fmla="*/ 0 w 1240267"/>
                <a:gd name="connsiteY1" fmla="*/ 560911 h 1303557"/>
                <a:gd name="connsiteX2" fmla="*/ 97071 w 1240267"/>
                <a:gd name="connsiteY2" fmla="*/ 874522 h 1303557"/>
                <a:gd name="connsiteX3" fmla="*/ 102381 w 1240267"/>
                <a:gd name="connsiteY3" fmla="*/ 880873 h 1303557"/>
                <a:gd name="connsiteX4" fmla="*/ 107386 w 1240267"/>
                <a:gd name="connsiteY4" fmla="*/ 930517 h 1303557"/>
                <a:gd name="connsiteX5" fmla="*/ 565090 w 1240267"/>
                <a:gd name="connsiteY5" fmla="*/ 1303557 h 1303557"/>
                <a:gd name="connsiteX6" fmla="*/ 682338 w 1240267"/>
                <a:gd name="connsiteY6" fmla="*/ 1303557 h 1303557"/>
                <a:gd name="connsiteX7" fmla="*/ 1112820 w 1240267"/>
                <a:gd name="connsiteY7" fmla="*/ 1018215 h 1303557"/>
                <a:gd name="connsiteX8" fmla="*/ 1134706 w 1240267"/>
                <a:gd name="connsiteY8" fmla="*/ 947708 h 1303557"/>
                <a:gd name="connsiteX9" fmla="*/ 1135444 w 1240267"/>
                <a:gd name="connsiteY9" fmla="*/ 946843 h 1303557"/>
                <a:gd name="connsiteX10" fmla="*/ 1240267 w 1240267"/>
                <a:gd name="connsiteY10" fmla="*/ 587512 h 1303557"/>
                <a:gd name="connsiteX11" fmla="*/ 882379 w 1240267"/>
                <a:gd name="connsiteY11" fmla="*/ 79341 h 1303557"/>
                <a:gd name="connsiteX12" fmla="*/ 861135 w 1240267"/>
                <a:gd name="connsiteY12" fmla="*/ 82382 h 1303557"/>
                <a:gd name="connsiteX13" fmla="*/ 789628 w 1240267"/>
                <a:gd name="connsiteY13" fmla="*/ 44079 h 1303557"/>
                <a:gd name="connsiteX14" fmla="*/ 568386 w 1240267"/>
                <a:gd name="connsiteY14" fmla="*/ 0 h 1303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40267" h="1303557">
                  <a:moveTo>
                    <a:pt x="568386" y="0"/>
                  </a:moveTo>
                  <a:cubicBezTo>
                    <a:pt x="254475" y="0"/>
                    <a:pt x="0" y="251128"/>
                    <a:pt x="0" y="560911"/>
                  </a:cubicBezTo>
                  <a:cubicBezTo>
                    <a:pt x="0" y="677080"/>
                    <a:pt x="35786" y="785000"/>
                    <a:pt x="97071" y="874522"/>
                  </a:cubicBezTo>
                  <a:lnTo>
                    <a:pt x="102381" y="880873"/>
                  </a:lnTo>
                  <a:lnTo>
                    <a:pt x="107386" y="930517"/>
                  </a:lnTo>
                  <a:cubicBezTo>
                    <a:pt x="150950" y="1143411"/>
                    <a:pt x="339318" y="1303557"/>
                    <a:pt x="565090" y="1303557"/>
                  </a:cubicBezTo>
                  <a:lnTo>
                    <a:pt x="682338" y="1303557"/>
                  </a:lnTo>
                  <a:cubicBezTo>
                    <a:pt x="875857" y="1303557"/>
                    <a:pt x="1041895" y="1185899"/>
                    <a:pt x="1112820" y="1018215"/>
                  </a:cubicBezTo>
                  <a:lnTo>
                    <a:pt x="1134706" y="947708"/>
                  </a:lnTo>
                  <a:lnTo>
                    <a:pt x="1135444" y="946843"/>
                  </a:lnTo>
                  <a:cubicBezTo>
                    <a:pt x="1200209" y="854882"/>
                    <a:pt x="1240267" y="727840"/>
                    <a:pt x="1240267" y="587512"/>
                  </a:cubicBezTo>
                  <a:cubicBezTo>
                    <a:pt x="1240267" y="306857"/>
                    <a:pt x="1080035" y="79341"/>
                    <a:pt x="882379" y="79341"/>
                  </a:cubicBezTo>
                  <a:lnTo>
                    <a:pt x="861135" y="82382"/>
                  </a:lnTo>
                  <a:lnTo>
                    <a:pt x="789628" y="44079"/>
                  </a:lnTo>
                  <a:cubicBezTo>
                    <a:pt x="721627" y="15695"/>
                    <a:pt x="646864" y="0"/>
                    <a:pt x="56838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F11DFCDF-A7CD-47EC-9BBF-54F5564F66E3}"/>
                </a:ext>
              </a:extLst>
            </p:cNvPr>
            <p:cNvSpPr/>
            <p:nvPr/>
          </p:nvSpPr>
          <p:spPr>
            <a:xfrm>
              <a:off x="7671818" y="5033618"/>
              <a:ext cx="475050" cy="121787"/>
            </a:xfrm>
            <a:custGeom>
              <a:avLst/>
              <a:gdLst>
                <a:gd name="connsiteX0" fmla="*/ 20798 w 475050"/>
                <a:gd name="connsiteY0" fmla="*/ 0 h 114544"/>
                <a:gd name="connsiteX1" fmla="*/ 454375 w 475050"/>
                <a:gd name="connsiteY1" fmla="*/ 0 h 114544"/>
                <a:gd name="connsiteX2" fmla="*/ 475050 w 475050"/>
                <a:gd name="connsiteY2" fmla="*/ 82699 h 114544"/>
                <a:gd name="connsiteX3" fmla="*/ 388439 w 475050"/>
                <a:gd name="connsiteY3" fmla="*/ 103577 h 114544"/>
                <a:gd name="connsiteX4" fmla="*/ 236502 w 475050"/>
                <a:gd name="connsiteY4" fmla="*/ 114544 h 114544"/>
                <a:gd name="connsiteX5" fmla="*/ 84566 w 475050"/>
                <a:gd name="connsiteY5" fmla="*/ 103577 h 114544"/>
                <a:gd name="connsiteX6" fmla="*/ 0 w 475050"/>
                <a:gd name="connsiteY6" fmla="*/ 83192 h 11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5050" h="114544">
                  <a:moveTo>
                    <a:pt x="20798" y="0"/>
                  </a:moveTo>
                  <a:lnTo>
                    <a:pt x="454375" y="0"/>
                  </a:lnTo>
                  <a:lnTo>
                    <a:pt x="475050" y="82699"/>
                  </a:lnTo>
                  <a:lnTo>
                    <a:pt x="388439" y="103577"/>
                  </a:lnTo>
                  <a:cubicBezTo>
                    <a:pt x="341740" y="110639"/>
                    <a:pt x="290397" y="114544"/>
                    <a:pt x="236502" y="114544"/>
                  </a:cubicBezTo>
                  <a:cubicBezTo>
                    <a:pt x="182608" y="114544"/>
                    <a:pt x="131265" y="110639"/>
                    <a:pt x="84566" y="103577"/>
                  </a:cubicBezTo>
                  <a:lnTo>
                    <a:pt x="0" y="83192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1398753D-E360-44E9-AC2A-8CB929FD708A}"/>
                </a:ext>
              </a:extLst>
            </p:cNvPr>
            <p:cNvGrpSpPr/>
            <p:nvPr/>
          </p:nvGrpSpPr>
          <p:grpSpPr>
            <a:xfrm>
              <a:off x="8238084" y="3720574"/>
              <a:ext cx="864381" cy="1703476"/>
              <a:chOff x="8238084" y="3720574"/>
              <a:chExt cx="864381" cy="1703476"/>
            </a:xfrm>
          </p:grpSpPr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0A141F8F-E3B5-4846-B314-DD1C11D68F1C}"/>
                  </a:ext>
                </a:extLst>
              </p:cNvPr>
              <p:cNvGrpSpPr/>
              <p:nvPr/>
            </p:nvGrpSpPr>
            <p:grpSpPr>
              <a:xfrm rot="20968118">
                <a:off x="8284271" y="3720574"/>
                <a:ext cx="738628" cy="1377107"/>
                <a:chOff x="2957063" y="5076572"/>
                <a:chExt cx="797584" cy="1483326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154" name="グループ化 153">
                  <a:extLst>
                    <a:ext uri="{FF2B5EF4-FFF2-40B4-BE49-F238E27FC236}">
                      <a16:creationId xmlns:a16="http://schemas.microsoft.com/office/drawing/2014/main" id="{70BC3560-0691-4A2E-9E52-947F76731144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156" name="フリーフォーム: 図形 155">
                    <a:extLst>
                      <a:ext uri="{FF2B5EF4-FFF2-40B4-BE49-F238E27FC236}">
                        <a16:creationId xmlns:a16="http://schemas.microsoft.com/office/drawing/2014/main" id="{90B034B8-E350-4263-9598-6CE9FB6A25A7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" name="フリーフォーム: 図形 156">
                    <a:extLst>
                      <a:ext uri="{FF2B5EF4-FFF2-40B4-BE49-F238E27FC236}">
                        <a16:creationId xmlns:a16="http://schemas.microsoft.com/office/drawing/2014/main" id="{D1D54D36-20B8-4711-8339-DC604BE73159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DC151D91-A36F-4553-964C-F10D53232729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D702581D-13AE-4C23-A1FF-29DE054B2DB9}"/>
                  </a:ext>
                </a:extLst>
              </p:cNvPr>
              <p:cNvGrpSpPr/>
              <p:nvPr/>
            </p:nvGrpSpPr>
            <p:grpSpPr>
              <a:xfrm>
                <a:off x="8238084" y="4372829"/>
                <a:ext cx="864381" cy="1051221"/>
                <a:chOff x="8238084" y="4372829"/>
                <a:chExt cx="864381" cy="1051221"/>
              </a:xfrm>
            </p:grpSpPr>
            <p:sp>
              <p:nvSpPr>
                <p:cNvPr id="152" name="台形 151">
                  <a:extLst>
                    <a:ext uri="{FF2B5EF4-FFF2-40B4-BE49-F238E27FC236}">
                      <a16:creationId xmlns:a16="http://schemas.microsoft.com/office/drawing/2014/main" id="{78D50A14-A99C-4347-97FD-BDE987BBA6DA}"/>
                    </a:ext>
                  </a:extLst>
                </p:cNvPr>
                <p:cNvSpPr/>
                <p:nvPr/>
              </p:nvSpPr>
              <p:spPr>
                <a:xfrm rot="19434400">
                  <a:off x="8457559" y="4372829"/>
                  <a:ext cx="282483" cy="184203"/>
                </a:xfrm>
                <a:prstGeom prst="trapezoid">
                  <a:avLst>
                    <a:gd name="adj" fmla="val 14945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5556EE73-F666-4F64-BB19-A3B9CDE0BA6C}"/>
                    </a:ext>
                  </a:extLst>
                </p:cNvPr>
                <p:cNvSpPr/>
                <p:nvPr/>
              </p:nvSpPr>
              <p:spPr>
                <a:xfrm rot="3600000">
                  <a:off x="8203352" y="4524936"/>
                  <a:ext cx="933846" cy="864381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3846" h="864381">
                      <a:moveTo>
                        <a:pt x="454402" y="813892"/>
                      </a:moveTo>
                      <a:cubicBezTo>
                        <a:pt x="454291" y="651942"/>
                        <a:pt x="432833" y="507915"/>
                        <a:pt x="432722" y="345965"/>
                      </a:cubicBezTo>
                      <a:lnTo>
                        <a:pt x="39252" y="414868"/>
                      </a:lnTo>
                      <a:cubicBezTo>
                        <a:pt x="24814" y="328528"/>
                        <a:pt x="14438" y="192289"/>
                        <a:pt x="0" y="105949"/>
                      </a:cubicBezTo>
                      <a:cubicBezTo>
                        <a:pt x="220220" y="66851"/>
                        <a:pt x="507037" y="-10822"/>
                        <a:pt x="639634" y="1262"/>
                      </a:cubicBezTo>
                      <a:cubicBezTo>
                        <a:pt x="772231" y="13346"/>
                        <a:pt x="787808" y="141245"/>
                        <a:pt x="795584" y="178451"/>
                      </a:cubicBezTo>
                      <a:cubicBezTo>
                        <a:pt x="803360" y="215657"/>
                        <a:pt x="921126" y="622923"/>
                        <a:pt x="933846" y="864381"/>
                      </a:cubicBezTo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9E0D05F9-E011-4C5D-A3B5-4B92F5A1D728}"/>
                </a:ext>
              </a:extLst>
            </p:cNvPr>
            <p:cNvGrpSpPr/>
            <p:nvPr/>
          </p:nvGrpSpPr>
          <p:grpSpPr>
            <a:xfrm flipH="1">
              <a:off x="6721079" y="3720574"/>
              <a:ext cx="864381" cy="1703476"/>
              <a:chOff x="8238084" y="3720574"/>
              <a:chExt cx="864381" cy="1703476"/>
            </a:xfrm>
          </p:grpSpPr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B391602E-3DA7-46AB-AA4E-34EF765EE559}"/>
                  </a:ext>
                </a:extLst>
              </p:cNvPr>
              <p:cNvGrpSpPr/>
              <p:nvPr/>
            </p:nvGrpSpPr>
            <p:grpSpPr>
              <a:xfrm rot="20968118">
                <a:off x="8284271" y="3720574"/>
                <a:ext cx="738628" cy="1377107"/>
                <a:chOff x="2957063" y="5076572"/>
                <a:chExt cx="797584" cy="1483326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163" name="グループ化 162">
                  <a:extLst>
                    <a:ext uri="{FF2B5EF4-FFF2-40B4-BE49-F238E27FC236}">
                      <a16:creationId xmlns:a16="http://schemas.microsoft.com/office/drawing/2014/main" id="{B7EDBD5A-76DF-4E1F-A677-D555FCCEA399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165" name="フリーフォーム: 図形 164">
                    <a:extLst>
                      <a:ext uri="{FF2B5EF4-FFF2-40B4-BE49-F238E27FC236}">
                        <a16:creationId xmlns:a16="http://schemas.microsoft.com/office/drawing/2014/main" id="{8D611F79-8A0F-40A6-A76B-426F1A15DC0B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" name="フリーフォーム: 図形 165">
                    <a:extLst>
                      <a:ext uri="{FF2B5EF4-FFF2-40B4-BE49-F238E27FC236}">
                        <a16:creationId xmlns:a16="http://schemas.microsoft.com/office/drawing/2014/main" id="{CCCCA156-579E-489D-A4B4-1062344964DE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2E77AF87-85E1-4DF3-AD28-B11F8B2EE1B7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59029802-E780-4615-9BA8-5CBCFDD1BE24}"/>
                  </a:ext>
                </a:extLst>
              </p:cNvPr>
              <p:cNvGrpSpPr/>
              <p:nvPr/>
            </p:nvGrpSpPr>
            <p:grpSpPr>
              <a:xfrm>
                <a:off x="8238084" y="4372829"/>
                <a:ext cx="864381" cy="1051221"/>
                <a:chOff x="8238084" y="4372829"/>
                <a:chExt cx="864381" cy="1051221"/>
              </a:xfrm>
            </p:grpSpPr>
            <p:sp>
              <p:nvSpPr>
                <p:cNvPr id="161" name="台形 160">
                  <a:extLst>
                    <a:ext uri="{FF2B5EF4-FFF2-40B4-BE49-F238E27FC236}">
                      <a16:creationId xmlns:a16="http://schemas.microsoft.com/office/drawing/2014/main" id="{BF7A70EA-1313-4E34-B5F0-AD73629FE2EE}"/>
                    </a:ext>
                  </a:extLst>
                </p:cNvPr>
                <p:cNvSpPr/>
                <p:nvPr/>
              </p:nvSpPr>
              <p:spPr>
                <a:xfrm rot="19434400">
                  <a:off x="8457559" y="4372829"/>
                  <a:ext cx="282483" cy="184203"/>
                </a:xfrm>
                <a:prstGeom prst="trapezoid">
                  <a:avLst>
                    <a:gd name="adj" fmla="val 14945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7AE15B97-61A1-410E-BF4C-32A63438E869}"/>
                    </a:ext>
                  </a:extLst>
                </p:cNvPr>
                <p:cNvSpPr/>
                <p:nvPr/>
              </p:nvSpPr>
              <p:spPr>
                <a:xfrm rot="3600000">
                  <a:off x="8203352" y="4524936"/>
                  <a:ext cx="933846" cy="864381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3846" h="864381">
                      <a:moveTo>
                        <a:pt x="454402" y="813892"/>
                      </a:moveTo>
                      <a:cubicBezTo>
                        <a:pt x="454291" y="651942"/>
                        <a:pt x="432833" y="507915"/>
                        <a:pt x="432722" y="345965"/>
                      </a:cubicBezTo>
                      <a:lnTo>
                        <a:pt x="39252" y="414868"/>
                      </a:lnTo>
                      <a:cubicBezTo>
                        <a:pt x="24814" y="328528"/>
                        <a:pt x="14438" y="192289"/>
                        <a:pt x="0" y="105949"/>
                      </a:cubicBezTo>
                      <a:cubicBezTo>
                        <a:pt x="220220" y="66851"/>
                        <a:pt x="507037" y="-10822"/>
                        <a:pt x="639634" y="1262"/>
                      </a:cubicBezTo>
                      <a:cubicBezTo>
                        <a:pt x="772231" y="13346"/>
                        <a:pt x="787808" y="141245"/>
                        <a:pt x="795584" y="178451"/>
                      </a:cubicBezTo>
                      <a:cubicBezTo>
                        <a:pt x="803360" y="215657"/>
                        <a:pt x="921126" y="622923"/>
                        <a:pt x="933846" y="864381"/>
                      </a:cubicBezTo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87" name="四角形: 角を丸くする 18">
              <a:extLst>
                <a:ext uri="{FF2B5EF4-FFF2-40B4-BE49-F238E27FC236}">
                  <a16:creationId xmlns:a16="http://schemas.microsoft.com/office/drawing/2014/main" id="{A003A08D-5396-4B5C-81AC-84726120BCCA}"/>
                </a:ext>
              </a:extLst>
            </p:cNvPr>
            <p:cNvSpPr/>
            <p:nvPr/>
          </p:nvSpPr>
          <p:spPr>
            <a:xfrm rot="19800000">
              <a:off x="7450573" y="4073480"/>
              <a:ext cx="204720" cy="116041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四角形: 角を丸くする 18">
              <a:extLst>
                <a:ext uri="{FF2B5EF4-FFF2-40B4-BE49-F238E27FC236}">
                  <a16:creationId xmlns:a16="http://schemas.microsoft.com/office/drawing/2014/main" id="{136BE46E-DD01-47BE-8F13-5BD0554F81C3}"/>
                </a:ext>
              </a:extLst>
            </p:cNvPr>
            <p:cNvSpPr/>
            <p:nvPr/>
          </p:nvSpPr>
          <p:spPr>
            <a:xfrm rot="1800000" flipH="1">
              <a:off x="8176768" y="4073480"/>
              <a:ext cx="204720" cy="116041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FD631BC3-1C55-487F-B0EC-E5AFE6DB5AA6}"/>
              </a:ext>
            </a:extLst>
          </p:cNvPr>
          <p:cNvGrpSpPr/>
          <p:nvPr/>
        </p:nvGrpSpPr>
        <p:grpSpPr>
          <a:xfrm>
            <a:off x="1546645" y="1050022"/>
            <a:ext cx="842284" cy="1090645"/>
            <a:chOff x="1566452" y="1049625"/>
            <a:chExt cx="842284" cy="1090645"/>
          </a:xfrm>
        </p:grpSpPr>
        <p:sp>
          <p:nvSpPr>
            <p:cNvPr id="189" name="楕円 22">
              <a:extLst>
                <a:ext uri="{FF2B5EF4-FFF2-40B4-BE49-F238E27FC236}">
                  <a16:creationId xmlns:a16="http://schemas.microsoft.com/office/drawing/2014/main" id="{D4EF6C59-2369-434F-A778-1B194205CC40}"/>
                </a:ext>
              </a:extLst>
            </p:cNvPr>
            <p:cNvSpPr/>
            <p:nvPr/>
          </p:nvSpPr>
          <p:spPr>
            <a:xfrm>
              <a:off x="1994768" y="150493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楕円 22">
              <a:extLst>
                <a:ext uri="{FF2B5EF4-FFF2-40B4-BE49-F238E27FC236}">
                  <a16:creationId xmlns:a16="http://schemas.microsoft.com/office/drawing/2014/main" id="{C74126D9-C5B2-4C6D-BA86-145613209DDE}"/>
                </a:ext>
              </a:extLst>
            </p:cNvPr>
            <p:cNvSpPr/>
            <p:nvPr/>
          </p:nvSpPr>
          <p:spPr>
            <a:xfrm>
              <a:off x="1566452" y="197355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楕円 22">
              <a:extLst>
                <a:ext uri="{FF2B5EF4-FFF2-40B4-BE49-F238E27FC236}">
                  <a16:creationId xmlns:a16="http://schemas.microsoft.com/office/drawing/2014/main" id="{1E9CB204-CE24-4BAF-BEE5-3B7B3E14A635}"/>
                </a:ext>
              </a:extLst>
            </p:cNvPr>
            <p:cNvSpPr/>
            <p:nvPr/>
          </p:nvSpPr>
          <p:spPr>
            <a:xfrm>
              <a:off x="1652177" y="1049625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楕円 22">
              <a:extLst>
                <a:ext uri="{FF2B5EF4-FFF2-40B4-BE49-F238E27FC236}">
                  <a16:creationId xmlns:a16="http://schemas.microsoft.com/office/drawing/2014/main" id="{9F6DAA76-0555-444B-A05A-03FF0E491B1E}"/>
                </a:ext>
              </a:extLst>
            </p:cNvPr>
            <p:cNvSpPr/>
            <p:nvPr/>
          </p:nvSpPr>
          <p:spPr>
            <a:xfrm>
              <a:off x="2260688" y="1859669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楕円 22">
              <a:extLst>
                <a:ext uri="{FF2B5EF4-FFF2-40B4-BE49-F238E27FC236}">
                  <a16:creationId xmlns:a16="http://schemas.microsoft.com/office/drawing/2014/main" id="{02BC2C64-2A66-49BD-AFFA-D50017E2C7AE}"/>
                </a:ext>
              </a:extLst>
            </p:cNvPr>
            <p:cNvSpPr/>
            <p:nvPr/>
          </p:nvSpPr>
          <p:spPr>
            <a:xfrm>
              <a:off x="2298788" y="1335794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B0036711-287A-4418-ACBD-7F4CF0A70043}"/>
              </a:ext>
            </a:extLst>
          </p:cNvPr>
          <p:cNvGrpSpPr/>
          <p:nvPr/>
        </p:nvGrpSpPr>
        <p:grpSpPr>
          <a:xfrm>
            <a:off x="4600995" y="1050022"/>
            <a:ext cx="842284" cy="1090645"/>
            <a:chOff x="1566452" y="1049625"/>
            <a:chExt cx="842284" cy="1090645"/>
          </a:xfrm>
        </p:grpSpPr>
        <p:sp>
          <p:nvSpPr>
            <p:cNvPr id="195" name="楕円 22">
              <a:extLst>
                <a:ext uri="{FF2B5EF4-FFF2-40B4-BE49-F238E27FC236}">
                  <a16:creationId xmlns:a16="http://schemas.microsoft.com/office/drawing/2014/main" id="{3A791D62-F657-463E-919E-ACC7076E4D7F}"/>
                </a:ext>
              </a:extLst>
            </p:cNvPr>
            <p:cNvSpPr/>
            <p:nvPr/>
          </p:nvSpPr>
          <p:spPr>
            <a:xfrm>
              <a:off x="1994768" y="150493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楕円 22">
              <a:extLst>
                <a:ext uri="{FF2B5EF4-FFF2-40B4-BE49-F238E27FC236}">
                  <a16:creationId xmlns:a16="http://schemas.microsoft.com/office/drawing/2014/main" id="{CBA380EA-0268-4A34-A190-2CF9D30B7636}"/>
                </a:ext>
              </a:extLst>
            </p:cNvPr>
            <p:cNvSpPr/>
            <p:nvPr/>
          </p:nvSpPr>
          <p:spPr>
            <a:xfrm>
              <a:off x="1566452" y="197355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楕円 22">
              <a:extLst>
                <a:ext uri="{FF2B5EF4-FFF2-40B4-BE49-F238E27FC236}">
                  <a16:creationId xmlns:a16="http://schemas.microsoft.com/office/drawing/2014/main" id="{7F797059-158A-44E2-AAE0-847FE8551573}"/>
                </a:ext>
              </a:extLst>
            </p:cNvPr>
            <p:cNvSpPr/>
            <p:nvPr/>
          </p:nvSpPr>
          <p:spPr>
            <a:xfrm>
              <a:off x="1652177" y="1049625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楕円 22">
              <a:extLst>
                <a:ext uri="{FF2B5EF4-FFF2-40B4-BE49-F238E27FC236}">
                  <a16:creationId xmlns:a16="http://schemas.microsoft.com/office/drawing/2014/main" id="{35B8F9D5-E388-470A-A944-A42828649B82}"/>
                </a:ext>
              </a:extLst>
            </p:cNvPr>
            <p:cNvSpPr/>
            <p:nvPr/>
          </p:nvSpPr>
          <p:spPr>
            <a:xfrm>
              <a:off x="2260688" y="1859669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楕円 22">
              <a:extLst>
                <a:ext uri="{FF2B5EF4-FFF2-40B4-BE49-F238E27FC236}">
                  <a16:creationId xmlns:a16="http://schemas.microsoft.com/office/drawing/2014/main" id="{D6400283-091B-4AFD-AEC8-C3606B7400FD}"/>
                </a:ext>
              </a:extLst>
            </p:cNvPr>
            <p:cNvSpPr/>
            <p:nvPr/>
          </p:nvSpPr>
          <p:spPr>
            <a:xfrm>
              <a:off x="2298788" y="1335794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00FCA861-8E7D-4184-A742-5ED86CFFCBA5}"/>
              </a:ext>
            </a:extLst>
          </p:cNvPr>
          <p:cNvGrpSpPr/>
          <p:nvPr/>
        </p:nvGrpSpPr>
        <p:grpSpPr>
          <a:xfrm>
            <a:off x="7464845" y="1050022"/>
            <a:ext cx="842284" cy="1090645"/>
            <a:chOff x="1566452" y="1049625"/>
            <a:chExt cx="842284" cy="1090645"/>
          </a:xfrm>
        </p:grpSpPr>
        <p:sp>
          <p:nvSpPr>
            <p:cNvPr id="204" name="楕円 22">
              <a:extLst>
                <a:ext uri="{FF2B5EF4-FFF2-40B4-BE49-F238E27FC236}">
                  <a16:creationId xmlns:a16="http://schemas.microsoft.com/office/drawing/2014/main" id="{C316E73B-870C-4AFA-9C2B-95A5A0E24A05}"/>
                </a:ext>
              </a:extLst>
            </p:cNvPr>
            <p:cNvSpPr/>
            <p:nvPr/>
          </p:nvSpPr>
          <p:spPr>
            <a:xfrm>
              <a:off x="1994768" y="150493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楕円 22">
              <a:extLst>
                <a:ext uri="{FF2B5EF4-FFF2-40B4-BE49-F238E27FC236}">
                  <a16:creationId xmlns:a16="http://schemas.microsoft.com/office/drawing/2014/main" id="{6B32C0C3-D93C-456D-A193-AAE81960F688}"/>
                </a:ext>
              </a:extLst>
            </p:cNvPr>
            <p:cNvSpPr/>
            <p:nvPr/>
          </p:nvSpPr>
          <p:spPr>
            <a:xfrm>
              <a:off x="1566452" y="197355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楕円 22">
              <a:extLst>
                <a:ext uri="{FF2B5EF4-FFF2-40B4-BE49-F238E27FC236}">
                  <a16:creationId xmlns:a16="http://schemas.microsoft.com/office/drawing/2014/main" id="{0A2220F4-1968-4C7A-AEB9-8C1822B4A885}"/>
                </a:ext>
              </a:extLst>
            </p:cNvPr>
            <p:cNvSpPr/>
            <p:nvPr/>
          </p:nvSpPr>
          <p:spPr>
            <a:xfrm>
              <a:off x="1652177" y="1049625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楕円 22">
              <a:extLst>
                <a:ext uri="{FF2B5EF4-FFF2-40B4-BE49-F238E27FC236}">
                  <a16:creationId xmlns:a16="http://schemas.microsoft.com/office/drawing/2014/main" id="{0D99D70A-985F-44AF-90F8-6382470C94C3}"/>
                </a:ext>
              </a:extLst>
            </p:cNvPr>
            <p:cNvSpPr/>
            <p:nvPr/>
          </p:nvSpPr>
          <p:spPr>
            <a:xfrm>
              <a:off x="2260688" y="1859669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楕円 22">
              <a:extLst>
                <a:ext uri="{FF2B5EF4-FFF2-40B4-BE49-F238E27FC236}">
                  <a16:creationId xmlns:a16="http://schemas.microsoft.com/office/drawing/2014/main" id="{6597D4BA-E3E5-490F-AF89-535C085642DD}"/>
                </a:ext>
              </a:extLst>
            </p:cNvPr>
            <p:cNvSpPr/>
            <p:nvPr/>
          </p:nvSpPr>
          <p:spPr>
            <a:xfrm>
              <a:off x="2298788" y="1335794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9" name="グループ化 208">
            <a:extLst>
              <a:ext uri="{FF2B5EF4-FFF2-40B4-BE49-F238E27FC236}">
                <a16:creationId xmlns:a16="http://schemas.microsoft.com/office/drawing/2014/main" id="{38F5E4BB-2536-4F57-8D0B-652E7888AADC}"/>
              </a:ext>
            </a:extLst>
          </p:cNvPr>
          <p:cNvGrpSpPr/>
          <p:nvPr/>
        </p:nvGrpSpPr>
        <p:grpSpPr>
          <a:xfrm>
            <a:off x="1546645" y="3810475"/>
            <a:ext cx="842284" cy="1090645"/>
            <a:chOff x="1566452" y="1049625"/>
            <a:chExt cx="842284" cy="1090645"/>
          </a:xfrm>
        </p:grpSpPr>
        <p:sp>
          <p:nvSpPr>
            <p:cNvPr id="211" name="楕円 22">
              <a:extLst>
                <a:ext uri="{FF2B5EF4-FFF2-40B4-BE49-F238E27FC236}">
                  <a16:creationId xmlns:a16="http://schemas.microsoft.com/office/drawing/2014/main" id="{5874437F-BE9C-4FA4-AF28-DE06FECD2337}"/>
                </a:ext>
              </a:extLst>
            </p:cNvPr>
            <p:cNvSpPr/>
            <p:nvPr/>
          </p:nvSpPr>
          <p:spPr>
            <a:xfrm>
              <a:off x="1994768" y="150493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楕円 22">
              <a:extLst>
                <a:ext uri="{FF2B5EF4-FFF2-40B4-BE49-F238E27FC236}">
                  <a16:creationId xmlns:a16="http://schemas.microsoft.com/office/drawing/2014/main" id="{31588E0D-A3D1-4179-B798-E3C2986856EE}"/>
                </a:ext>
              </a:extLst>
            </p:cNvPr>
            <p:cNvSpPr/>
            <p:nvPr/>
          </p:nvSpPr>
          <p:spPr>
            <a:xfrm>
              <a:off x="1566452" y="197355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楕円 22">
              <a:extLst>
                <a:ext uri="{FF2B5EF4-FFF2-40B4-BE49-F238E27FC236}">
                  <a16:creationId xmlns:a16="http://schemas.microsoft.com/office/drawing/2014/main" id="{9F502C12-819D-4DAE-9BB9-CB44ED092754}"/>
                </a:ext>
              </a:extLst>
            </p:cNvPr>
            <p:cNvSpPr/>
            <p:nvPr/>
          </p:nvSpPr>
          <p:spPr>
            <a:xfrm>
              <a:off x="1652177" y="1049625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楕円 22">
              <a:extLst>
                <a:ext uri="{FF2B5EF4-FFF2-40B4-BE49-F238E27FC236}">
                  <a16:creationId xmlns:a16="http://schemas.microsoft.com/office/drawing/2014/main" id="{84F8C1B3-3F72-47C9-AB6A-3CC0D051A10F}"/>
                </a:ext>
              </a:extLst>
            </p:cNvPr>
            <p:cNvSpPr/>
            <p:nvPr/>
          </p:nvSpPr>
          <p:spPr>
            <a:xfrm>
              <a:off x="2260688" y="1859669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楕円 22">
              <a:extLst>
                <a:ext uri="{FF2B5EF4-FFF2-40B4-BE49-F238E27FC236}">
                  <a16:creationId xmlns:a16="http://schemas.microsoft.com/office/drawing/2014/main" id="{CF400645-E717-4A2A-8A2A-1F9414C0EFC3}"/>
                </a:ext>
              </a:extLst>
            </p:cNvPr>
            <p:cNvSpPr/>
            <p:nvPr/>
          </p:nvSpPr>
          <p:spPr>
            <a:xfrm>
              <a:off x="2298788" y="1335794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8" name="グループ化 217">
            <a:extLst>
              <a:ext uri="{FF2B5EF4-FFF2-40B4-BE49-F238E27FC236}">
                <a16:creationId xmlns:a16="http://schemas.microsoft.com/office/drawing/2014/main" id="{A5B0F5DF-CAEB-4785-A65F-626891E82C1A}"/>
              </a:ext>
            </a:extLst>
          </p:cNvPr>
          <p:cNvGrpSpPr/>
          <p:nvPr/>
        </p:nvGrpSpPr>
        <p:grpSpPr>
          <a:xfrm>
            <a:off x="4600995" y="3810475"/>
            <a:ext cx="842284" cy="1090645"/>
            <a:chOff x="1566452" y="1049625"/>
            <a:chExt cx="842284" cy="1090645"/>
          </a:xfrm>
        </p:grpSpPr>
        <p:sp>
          <p:nvSpPr>
            <p:cNvPr id="219" name="楕円 22">
              <a:extLst>
                <a:ext uri="{FF2B5EF4-FFF2-40B4-BE49-F238E27FC236}">
                  <a16:creationId xmlns:a16="http://schemas.microsoft.com/office/drawing/2014/main" id="{BA97F744-1C20-45E0-B4EB-CA4CCD7CFA94}"/>
                </a:ext>
              </a:extLst>
            </p:cNvPr>
            <p:cNvSpPr/>
            <p:nvPr/>
          </p:nvSpPr>
          <p:spPr>
            <a:xfrm>
              <a:off x="1994768" y="150493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楕円 22">
              <a:extLst>
                <a:ext uri="{FF2B5EF4-FFF2-40B4-BE49-F238E27FC236}">
                  <a16:creationId xmlns:a16="http://schemas.microsoft.com/office/drawing/2014/main" id="{829BD784-2323-4C7E-BEA5-E223D33DF627}"/>
                </a:ext>
              </a:extLst>
            </p:cNvPr>
            <p:cNvSpPr/>
            <p:nvPr/>
          </p:nvSpPr>
          <p:spPr>
            <a:xfrm>
              <a:off x="1566452" y="197355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楕円 22">
              <a:extLst>
                <a:ext uri="{FF2B5EF4-FFF2-40B4-BE49-F238E27FC236}">
                  <a16:creationId xmlns:a16="http://schemas.microsoft.com/office/drawing/2014/main" id="{CF9760AF-A6C6-4AA8-9A0A-6F721FCF59BF}"/>
                </a:ext>
              </a:extLst>
            </p:cNvPr>
            <p:cNvSpPr/>
            <p:nvPr/>
          </p:nvSpPr>
          <p:spPr>
            <a:xfrm>
              <a:off x="1652177" y="1049625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楕円 22">
              <a:extLst>
                <a:ext uri="{FF2B5EF4-FFF2-40B4-BE49-F238E27FC236}">
                  <a16:creationId xmlns:a16="http://schemas.microsoft.com/office/drawing/2014/main" id="{6FD7967C-900B-473D-A17F-34890E408590}"/>
                </a:ext>
              </a:extLst>
            </p:cNvPr>
            <p:cNvSpPr/>
            <p:nvPr/>
          </p:nvSpPr>
          <p:spPr>
            <a:xfrm>
              <a:off x="2260688" y="1859669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楕円 22">
              <a:extLst>
                <a:ext uri="{FF2B5EF4-FFF2-40B4-BE49-F238E27FC236}">
                  <a16:creationId xmlns:a16="http://schemas.microsoft.com/office/drawing/2014/main" id="{510B0A02-70EC-4CCC-81E6-2F1CF9F2F4ED}"/>
                </a:ext>
              </a:extLst>
            </p:cNvPr>
            <p:cNvSpPr/>
            <p:nvPr/>
          </p:nvSpPr>
          <p:spPr>
            <a:xfrm>
              <a:off x="2298788" y="1335794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A9F17286-71BE-4DB4-91EF-5FC76B475A20}"/>
              </a:ext>
            </a:extLst>
          </p:cNvPr>
          <p:cNvGrpSpPr/>
          <p:nvPr/>
        </p:nvGrpSpPr>
        <p:grpSpPr>
          <a:xfrm>
            <a:off x="7464845" y="3810475"/>
            <a:ext cx="842284" cy="1090645"/>
            <a:chOff x="1566452" y="1049625"/>
            <a:chExt cx="842284" cy="1090645"/>
          </a:xfrm>
        </p:grpSpPr>
        <p:sp>
          <p:nvSpPr>
            <p:cNvPr id="227" name="楕円 22">
              <a:extLst>
                <a:ext uri="{FF2B5EF4-FFF2-40B4-BE49-F238E27FC236}">
                  <a16:creationId xmlns:a16="http://schemas.microsoft.com/office/drawing/2014/main" id="{241C1F14-6B99-4173-B56B-03C963F3AD52}"/>
                </a:ext>
              </a:extLst>
            </p:cNvPr>
            <p:cNvSpPr/>
            <p:nvPr/>
          </p:nvSpPr>
          <p:spPr>
            <a:xfrm>
              <a:off x="1994768" y="150493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楕円 22">
              <a:extLst>
                <a:ext uri="{FF2B5EF4-FFF2-40B4-BE49-F238E27FC236}">
                  <a16:creationId xmlns:a16="http://schemas.microsoft.com/office/drawing/2014/main" id="{B9477288-27FF-4649-BABE-465240957CB8}"/>
                </a:ext>
              </a:extLst>
            </p:cNvPr>
            <p:cNvSpPr/>
            <p:nvPr/>
          </p:nvSpPr>
          <p:spPr>
            <a:xfrm>
              <a:off x="1566452" y="197355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楕円 22">
              <a:extLst>
                <a:ext uri="{FF2B5EF4-FFF2-40B4-BE49-F238E27FC236}">
                  <a16:creationId xmlns:a16="http://schemas.microsoft.com/office/drawing/2014/main" id="{3B2E8A2A-C905-40FA-A09C-3EB79953931D}"/>
                </a:ext>
              </a:extLst>
            </p:cNvPr>
            <p:cNvSpPr/>
            <p:nvPr/>
          </p:nvSpPr>
          <p:spPr>
            <a:xfrm>
              <a:off x="1652177" y="1049625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楕円 22">
              <a:extLst>
                <a:ext uri="{FF2B5EF4-FFF2-40B4-BE49-F238E27FC236}">
                  <a16:creationId xmlns:a16="http://schemas.microsoft.com/office/drawing/2014/main" id="{833A66D2-E6D2-43AB-AC66-3E8F79A1CC8E}"/>
                </a:ext>
              </a:extLst>
            </p:cNvPr>
            <p:cNvSpPr/>
            <p:nvPr/>
          </p:nvSpPr>
          <p:spPr>
            <a:xfrm>
              <a:off x="2260688" y="1859669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楕円 22">
              <a:extLst>
                <a:ext uri="{FF2B5EF4-FFF2-40B4-BE49-F238E27FC236}">
                  <a16:creationId xmlns:a16="http://schemas.microsoft.com/office/drawing/2014/main" id="{C06D8AB5-0D87-47B6-AED5-F11E094E7E38}"/>
                </a:ext>
              </a:extLst>
            </p:cNvPr>
            <p:cNvSpPr/>
            <p:nvPr/>
          </p:nvSpPr>
          <p:spPr>
            <a:xfrm>
              <a:off x="2298788" y="1335794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44624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FAFD909-5DBE-42B2-A24C-862FAF457D0A}"/>
              </a:ext>
            </a:extLst>
          </p:cNvPr>
          <p:cNvGrpSpPr/>
          <p:nvPr/>
        </p:nvGrpSpPr>
        <p:grpSpPr>
          <a:xfrm>
            <a:off x="822558" y="911134"/>
            <a:ext cx="2346632" cy="2624058"/>
            <a:chOff x="822558" y="911134"/>
            <a:chExt cx="2346632" cy="2624058"/>
          </a:xfrm>
        </p:grpSpPr>
        <p:sp>
          <p:nvSpPr>
            <p:cNvPr id="61" name="円/楕円 291">
              <a:extLst>
                <a:ext uri="{FF2B5EF4-FFF2-40B4-BE49-F238E27FC236}">
                  <a16:creationId xmlns:a16="http://schemas.microsoft.com/office/drawing/2014/main" id="{3108F996-222A-4459-B273-F54E7D9FD808}"/>
                </a:ext>
              </a:extLst>
            </p:cNvPr>
            <p:cNvSpPr/>
            <p:nvPr/>
          </p:nvSpPr>
          <p:spPr>
            <a:xfrm flipH="1">
              <a:off x="1537191" y="1058295"/>
              <a:ext cx="931632" cy="1205926"/>
            </a:xfrm>
            <a:custGeom>
              <a:avLst/>
              <a:gdLst>
                <a:gd name="connsiteX0" fmla="*/ 0 w 719714"/>
                <a:gd name="connsiteY0" fmla="*/ 404839 h 809678"/>
                <a:gd name="connsiteX1" fmla="*/ 359857 w 719714"/>
                <a:gd name="connsiteY1" fmla="*/ 0 h 809678"/>
                <a:gd name="connsiteX2" fmla="*/ 719714 w 719714"/>
                <a:gd name="connsiteY2" fmla="*/ 404839 h 809678"/>
                <a:gd name="connsiteX3" fmla="*/ 359857 w 719714"/>
                <a:gd name="connsiteY3" fmla="*/ 809678 h 809678"/>
                <a:gd name="connsiteX4" fmla="*/ 0 w 719714"/>
                <a:gd name="connsiteY4" fmla="*/ 404839 h 809678"/>
                <a:gd name="connsiteX0" fmla="*/ 0 w 719714"/>
                <a:gd name="connsiteY0" fmla="*/ 404839 h 809678"/>
                <a:gd name="connsiteX1" fmla="*/ 359857 w 719714"/>
                <a:gd name="connsiteY1" fmla="*/ 0 h 809678"/>
                <a:gd name="connsiteX2" fmla="*/ 719714 w 719714"/>
                <a:gd name="connsiteY2" fmla="*/ 404839 h 809678"/>
                <a:gd name="connsiteX3" fmla="*/ 359857 w 719714"/>
                <a:gd name="connsiteY3" fmla="*/ 809678 h 809678"/>
                <a:gd name="connsiteX4" fmla="*/ 0 w 719714"/>
                <a:gd name="connsiteY4" fmla="*/ 404839 h 809678"/>
                <a:gd name="connsiteX0" fmla="*/ 0 w 719714"/>
                <a:gd name="connsiteY0" fmla="*/ 404839 h 809678"/>
                <a:gd name="connsiteX1" fmla="*/ 359857 w 719714"/>
                <a:gd name="connsiteY1" fmla="*/ 0 h 809678"/>
                <a:gd name="connsiteX2" fmla="*/ 719714 w 719714"/>
                <a:gd name="connsiteY2" fmla="*/ 404839 h 809678"/>
                <a:gd name="connsiteX3" fmla="*/ 359857 w 719714"/>
                <a:gd name="connsiteY3" fmla="*/ 809678 h 809678"/>
                <a:gd name="connsiteX4" fmla="*/ 0 w 719714"/>
                <a:gd name="connsiteY4" fmla="*/ 404839 h 809678"/>
                <a:gd name="connsiteX0" fmla="*/ 0 w 719714"/>
                <a:gd name="connsiteY0" fmla="*/ 404839 h 809678"/>
                <a:gd name="connsiteX1" fmla="*/ 359857 w 719714"/>
                <a:gd name="connsiteY1" fmla="*/ 0 h 809678"/>
                <a:gd name="connsiteX2" fmla="*/ 719714 w 719714"/>
                <a:gd name="connsiteY2" fmla="*/ 404839 h 809678"/>
                <a:gd name="connsiteX3" fmla="*/ 359857 w 719714"/>
                <a:gd name="connsiteY3" fmla="*/ 809678 h 809678"/>
                <a:gd name="connsiteX4" fmla="*/ 0 w 719714"/>
                <a:gd name="connsiteY4" fmla="*/ 404839 h 809678"/>
                <a:gd name="connsiteX0" fmla="*/ 0 w 719714"/>
                <a:gd name="connsiteY0" fmla="*/ 455639 h 860478"/>
                <a:gd name="connsiteX1" fmla="*/ 366207 w 719714"/>
                <a:gd name="connsiteY1" fmla="*/ 0 h 860478"/>
                <a:gd name="connsiteX2" fmla="*/ 719714 w 719714"/>
                <a:gd name="connsiteY2" fmla="*/ 455639 h 860478"/>
                <a:gd name="connsiteX3" fmla="*/ 359857 w 719714"/>
                <a:gd name="connsiteY3" fmla="*/ 860478 h 860478"/>
                <a:gd name="connsiteX4" fmla="*/ 0 w 719714"/>
                <a:gd name="connsiteY4" fmla="*/ 455639 h 860478"/>
                <a:gd name="connsiteX0" fmla="*/ 0 w 719714"/>
                <a:gd name="connsiteY0" fmla="*/ 458814 h 863653"/>
                <a:gd name="connsiteX1" fmla="*/ 359857 w 719714"/>
                <a:gd name="connsiteY1" fmla="*/ 0 h 863653"/>
                <a:gd name="connsiteX2" fmla="*/ 719714 w 719714"/>
                <a:gd name="connsiteY2" fmla="*/ 458814 h 863653"/>
                <a:gd name="connsiteX3" fmla="*/ 359857 w 719714"/>
                <a:gd name="connsiteY3" fmla="*/ 863653 h 863653"/>
                <a:gd name="connsiteX4" fmla="*/ 0 w 719714"/>
                <a:gd name="connsiteY4" fmla="*/ 458814 h 863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714" h="863653">
                  <a:moveTo>
                    <a:pt x="0" y="458814"/>
                  </a:moveTo>
                  <a:cubicBezTo>
                    <a:pt x="0" y="235228"/>
                    <a:pt x="161113" y="0"/>
                    <a:pt x="359857" y="0"/>
                  </a:cubicBezTo>
                  <a:cubicBezTo>
                    <a:pt x="558601" y="0"/>
                    <a:pt x="719714" y="235228"/>
                    <a:pt x="719714" y="458814"/>
                  </a:cubicBezTo>
                  <a:cubicBezTo>
                    <a:pt x="719714" y="682400"/>
                    <a:pt x="558601" y="863653"/>
                    <a:pt x="359857" y="863653"/>
                  </a:cubicBezTo>
                  <a:cubicBezTo>
                    <a:pt x="161113" y="863653"/>
                    <a:pt x="0" y="682400"/>
                    <a:pt x="0" y="45881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4" name="円/楕円 437">
              <a:extLst>
                <a:ext uri="{FF2B5EF4-FFF2-40B4-BE49-F238E27FC236}">
                  <a16:creationId xmlns:a16="http://schemas.microsoft.com/office/drawing/2014/main" id="{735D723A-29DC-4AC4-B62C-1D1839066BF8}"/>
                </a:ext>
              </a:extLst>
            </p:cNvPr>
            <p:cNvSpPr/>
            <p:nvPr/>
          </p:nvSpPr>
          <p:spPr>
            <a:xfrm rot="900000" flipH="1">
              <a:off x="2395383" y="1532567"/>
              <a:ext cx="246453" cy="36967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" name="円/楕円 435">
              <a:extLst>
                <a:ext uri="{FF2B5EF4-FFF2-40B4-BE49-F238E27FC236}">
                  <a16:creationId xmlns:a16="http://schemas.microsoft.com/office/drawing/2014/main" id="{051F5A3C-8620-42AC-9BEA-C9F7A686AC3F}"/>
                </a:ext>
              </a:extLst>
            </p:cNvPr>
            <p:cNvSpPr/>
            <p:nvPr/>
          </p:nvSpPr>
          <p:spPr>
            <a:xfrm rot="20700000">
              <a:off x="1364177" y="1532567"/>
              <a:ext cx="246453" cy="36967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A7CDB334-BF21-4B92-9AEB-F99F12C01DD3}"/>
                </a:ext>
              </a:extLst>
            </p:cNvPr>
            <p:cNvSpPr/>
            <p:nvPr/>
          </p:nvSpPr>
          <p:spPr>
            <a:xfrm flipH="1">
              <a:off x="1487405" y="964762"/>
              <a:ext cx="1031206" cy="1521299"/>
            </a:xfrm>
            <a:custGeom>
              <a:avLst/>
              <a:gdLst>
                <a:gd name="connsiteX0" fmla="*/ 515603 w 1031206"/>
                <a:gd name="connsiteY0" fmla="*/ 0 h 1521299"/>
                <a:gd name="connsiteX1" fmla="*/ 0 w 1031206"/>
                <a:gd name="connsiteY1" fmla="*/ 657389 h 1521299"/>
                <a:gd name="connsiteX2" fmla="*/ 314907 w 1031206"/>
                <a:gd name="connsiteY2" fmla="*/ 1191860 h 1521299"/>
                <a:gd name="connsiteX3" fmla="*/ 397199 w 1031206"/>
                <a:gd name="connsiteY3" fmla="*/ 1220597 h 1521299"/>
                <a:gd name="connsiteX4" fmla="*/ 385394 w 1031206"/>
                <a:gd name="connsiteY4" fmla="*/ 1352057 h 1521299"/>
                <a:gd name="connsiteX5" fmla="*/ 246166 w 1031206"/>
                <a:gd name="connsiteY5" fmla="*/ 1352057 h 1521299"/>
                <a:gd name="connsiteX6" fmla="*/ 239520 w 1031206"/>
                <a:gd name="connsiteY6" fmla="*/ 1369791 h 1521299"/>
                <a:gd name="connsiteX7" fmla="*/ 520761 w 1031206"/>
                <a:gd name="connsiteY7" fmla="*/ 1521299 h 1521299"/>
                <a:gd name="connsiteX8" fmla="*/ 802002 w 1031206"/>
                <a:gd name="connsiteY8" fmla="*/ 1369791 h 1521299"/>
                <a:gd name="connsiteX9" fmla="*/ 795357 w 1031206"/>
                <a:gd name="connsiteY9" fmla="*/ 1352057 h 1521299"/>
                <a:gd name="connsiteX10" fmla="*/ 652635 w 1031206"/>
                <a:gd name="connsiteY10" fmla="*/ 1352057 h 1521299"/>
                <a:gd name="connsiteX11" fmla="*/ 640623 w 1031206"/>
                <a:gd name="connsiteY11" fmla="*/ 1218287 h 1521299"/>
                <a:gd name="connsiteX12" fmla="*/ 716299 w 1031206"/>
                <a:gd name="connsiteY12" fmla="*/ 1191860 h 1521299"/>
                <a:gd name="connsiteX13" fmla="*/ 1031206 w 1031206"/>
                <a:gd name="connsiteY13" fmla="*/ 657389 h 1521299"/>
                <a:gd name="connsiteX14" fmla="*/ 515603 w 1031206"/>
                <a:gd name="connsiteY14" fmla="*/ 0 h 1521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1206" h="1521299">
                  <a:moveTo>
                    <a:pt x="515603" y="0"/>
                  </a:moveTo>
                  <a:cubicBezTo>
                    <a:pt x="230843" y="0"/>
                    <a:pt x="0" y="337035"/>
                    <a:pt x="0" y="657389"/>
                  </a:cubicBezTo>
                  <a:cubicBezTo>
                    <a:pt x="0" y="897655"/>
                    <a:pt x="129849" y="1103802"/>
                    <a:pt x="314907" y="1191860"/>
                  </a:cubicBezTo>
                  <a:lnTo>
                    <a:pt x="397199" y="1220597"/>
                  </a:lnTo>
                  <a:lnTo>
                    <a:pt x="385394" y="1352057"/>
                  </a:lnTo>
                  <a:lnTo>
                    <a:pt x="246166" y="1352057"/>
                  </a:lnTo>
                  <a:lnTo>
                    <a:pt x="239520" y="1369791"/>
                  </a:lnTo>
                  <a:cubicBezTo>
                    <a:pt x="239520" y="1453467"/>
                    <a:pt x="365436" y="1521299"/>
                    <a:pt x="520761" y="1521299"/>
                  </a:cubicBezTo>
                  <a:cubicBezTo>
                    <a:pt x="676087" y="1521299"/>
                    <a:pt x="802002" y="1453467"/>
                    <a:pt x="802002" y="1369791"/>
                  </a:cubicBezTo>
                  <a:lnTo>
                    <a:pt x="795357" y="1352057"/>
                  </a:lnTo>
                  <a:lnTo>
                    <a:pt x="652635" y="1352057"/>
                  </a:lnTo>
                  <a:lnTo>
                    <a:pt x="640623" y="1218287"/>
                  </a:lnTo>
                  <a:lnTo>
                    <a:pt x="716299" y="1191860"/>
                  </a:lnTo>
                  <a:cubicBezTo>
                    <a:pt x="901357" y="1103802"/>
                    <a:pt x="1031206" y="897655"/>
                    <a:pt x="1031206" y="657389"/>
                  </a:cubicBezTo>
                  <a:cubicBezTo>
                    <a:pt x="1031206" y="337035"/>
                    <a:pt x="800363" y="0"/>
                    <a:pt x="515603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306" name="片側の 2 つの角を丸めた四角形 144">
              <a:extLst>
                <a:ext uri="{FF2B5EF4-FFF2-40B4-BE49-F238E27FC236}">
                  <a16:creationId xmlns:a16="http://schemas.microsoft.com/office/drawing/2014/main" id="{D94443B5-650A-461A-AD7B-1B5438F9DF38}"/>
                </a:ext>
              </a:extLst>
            </p:cNvPr>
            <p:cNvSpPr/>
            <p:nvPr/>
          </p:nvSpPr>
          <p:spPr>
            <a:xfrm flipH="1">
              <a:off x="1386761" y="2307738"/>
              <a:ext cx="1215686" cy="1227454"/>
            </a:xfrm>
            <a:prstGeom prst="round2SameRect">
              <a:avLst>
                <a:gd name="adj1" fmla="val 22029"/>
                <a:gd name="adj2" fmla="val 0"/>
              </a:avLst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7" name="フリーフォーム: 図形 306">
              <a:extLst>
                <a:ext uri="{FF2B5EF4-FFF2-40B4-BE49-F238E27FC236}">
                  <a16:creationId xmlns:a16="http://schemas.microsoft.com/office/drawing/2014/main" id="{A7A6578D-41F2-4924-B02D-031A9DF47972}"/>
                </a:ext>
              </a:extLst>
            </p:cNvPr>
            <p:cNvSpPr/>
            <p:nvPr/>
          </p:nvSpPr>
          <p:spPr>
            <a:xfrm>
              <a:off x="1623998" y="2212975"/>
              <a:ext cx="731852" cy="135760"/>
            </a:xfrm>
            <a:custGeom>
              <a:avLst/>
              <a:gdLst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0 w 1177358"/>
                <a:gd name="connsiteY11" fmla="*/ 312245 h 454225"/>
                <a:gd name="connsiteX12" fmla="*/ 172914 w 1177358"/>
                <a:gd name="connsiteY12" fmla="*/ 60799 h 454225"/>
                <a:gd name="connsiteX13" fmla="*/ 174303 w 1177358"/>
                <a:gd name="connsiteY13" fmla="*/ 60799 h 454225"/>
                <a:gd name="connsiteX14" fmla="*/ 194190 w 1177358"/>
                <a:gd name="connsiteY14" fmla="*/ 31303 h 454225"/>
                <a:gd name="connsiteX15" fmla="*/ 269763 w 1177358"/>
                <a:gd name="connsiteY15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172914 w 1177358"/>
                <a:gd name="connsiteY11" fmla="*/ 60799 h 454225"/>
                <a:gd name="connsiteX12" fmla="*/ 174303 w 1177358"/>
                <a:gd name="connsiteY12" fmla="*/ 60799 h 454225"/>
                <a:gd name="connsiteX13" fmla="*/ 194190 w 1177358"/>
                <a:gd name="connsiteY13" fmla="*/ 31303 h 454225"/>
                <a:gd name="connsiteX14" fmla="*/ 269763 w 1177358"/>
                <a:gd name="connsiteY14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7358 w 1177358"/>
                <a:gd name="connsiteY6" fmla="*/ 315990 h 454225"/>
                <a:gd name="connsiteX7" fmla="*/ 588679 w 1177358"/>
                <a:gd name="connsiteY7" fmla="*/ 454225 h 454225"/>
                <a:gd name="connsiteX8" fmla="*/ 0 w 1177358"/>
                <a:gd name="connsiteY8" fmla="*/ 315990 h 454225"/>
                <a:gd name="connsiteX9" fmla="*/ 2411 w 1177358"/>
                <a:gd name="connsiteY9" fmla="*/ 312245 h 454225"/>
                <a:gd name="connsiteX10" fmla="*/ 172914 w 1177358"/>
                <a:gd name="connsiteY10" fmla="*/ 60799 h 454225"/>
                <a:gd name="connsiteX11" fmla="*/ 174303 w 1177358"/>
                <a:gd name="connsiteY11" fmla="*/ 60799 h 454225"/>
                <a:gd name="connsiteX12" fmla="*/ 194190 w 1177358"/>
                <a:gd name="connsiteY12" fmla="*/ 31303 h 454225"/>
                <a:gd name="connsiteX13" fmla="*/ 269763 w 1177358"/>
                <a:gd name="connsiteY13" fmla="*/ 0 h 45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7358" h="454225">
                  <a:moveTo>
                    <a:pt x="269763" y="0"/>
                  </a:moveTo>
                  <a:lnTo>
                    <a:pt x="907595" y="0"/>
                  </a:lnTo>
                  <a:cubicBezTo>
                    <a:pt x="937109" y="0"/>
                    <a:pt x="963828" y="11962"/>
                    <a:pt x="983169" y="31303"/>
                  </a:cubicBezTo>
                  <a:lnTo>
                    <a:pt x="1003055" y="60799"/>
                  </a:lnTo>
                  <a:lnTo>
                    <a:pt x="1004444" y="60799"/>
                  </a:lnTo>
                  <a:lnTo>
                    <a:pt x="1177358" y="312245"/>
                  </a:lnTo>
                  <a:lnTo>
                    <a:pt x="1177358" y="315990"/>
                  </a:lnTo>
                  <a:cubicBezTo>
                    <a:pt x="1177358" y="392335"/>
                    <a:pt x="913797" y="454225"/>
                    <a:pt x="588679" y="454225"/>
                  </a:cubicBezTo>
                  <a:cubicBezTo>
                    <a:pt x="263561" y="454225"/>
                    <a:pt x="0" y="392335"/>
                    <a:pt x="0" y="315990"/>
                  </a:cubicBezTo>
                  <a:lnTo>
                    <a:pt x="2411" y="312245"/>
                  </a:lnTo>
                  <a:lnTo>
                    <a:pt x="172914" y="60799"/>
                  </a:lnTo>
                  <a:lnTo>
                    <a:pt x="174303" y="60799"/>
                  </a:lnTo>
                  <a:lnTo>
                    <a:pt x="194190" y="31303"/>
                  </a:lnTo>
                  <a:cubicBezTo>
                    <a:pt x="213530" y="11962"/>
                    <a:pt x="240250" y="0"/>
                    <a:pt x="269763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9F227B2A-8FFC-4187-B00A-569DB18452DE}"/>
                </a:ext>
              </a:extLst>
            </p:cNvPr>
            <p:cNvGrpSpPr/>
            <p:nvPr/>
          </p:nvGrpSpPr>
          <p:grpSpPr>
            <a:xfrm>
              <a:off x="2286511" y="911134"/>
              <a:ext cx="882679" cy="1751473"/>
              <a:chOff x="2286511" y="911134"/>
              <a:chExt cx="882679" cy="1751473"/>
            </a:xfrm>
          </p:grpSpPr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E572C4DA-67C6-49FA-8F7E-306ADD75879F}"/>
                  </a:ext>
                </a:extLst>
              </p:cNvPr>
              <p:cNvGrpSpPr/>
              <p:nvPr/>
            </p:nvGrpSpPr>
            <p:grpSpPr>
              <a:xfrm rot="20960292">
                <a:off x="2354083" y="911134"/>
                <a:ext cx="696096" cy="1383796"/>
                <a:chOff x="2957063" y="5076572"/>
                <a:chExt cx="725218" cy="1441689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grpSp>
              <p:nvGrpSpPr>
                <p:cNvPr id="53" name="グループ化 52">
                  <a:extLst>
                    <a:ext uri="{FF2B5EF4-FFF2-40B4-BE49-F238E27FC236}">
                      <a16:creationId xmlns:a16="http://schemas.microsoft.com/office/drawing/2014/main" id="{B79B3BAA-C782-4F1C-B812-7F02D6B7CAA6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55" name="フリーフォーム: 図形 54">
                    <a:extLst>
                      <a:ext uri="{FF2B5EF4-FFF2-40B4-BE49-F238E27FC236}">
                        <a16:creationId xmlns:a16="http://schemas.microsoft.com/office/drawing/2014/main" id="{742F4799-9FEA-42E5-931B-4C9B312E9263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" name="フリーフォーム: 図形 55">
                    <a:extLst>
                      <a:ext uri="{FF2B5EF4-FFF2-40B4-BE49-F238E27FC236}">
                        <a16:creationId xmlns:a16="http://schemas.microsoft.com/office/drawing/2014/main" id="{A1C515F7-67AE-4C18-AD31-55BCA80E5F20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5B79BC0B-D302-4463-9CA3-36E4D94BB74E}"/>
                    </a:ext>
                  </a:extLst>
                </p:cNvPr>
                <p:cNvSpPr/>
                <p:nvPr/>
              </p:nvSpPr>
              <p:spPr>
                <a:xfrm>
                  <a:off x="2957063" y="5102343"/>
                  <a:ext cx="725218" cy="1415918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65852"/>
                    <a:gd name="connsiteY0" fmla="*/ 1138 h 1457557"/>
                    <a:gd name="connsiteX1" fmla="*/ 219353 w 765852"/>
                    <a:gd name="connsiteY1" fmla="*/ 18217 h 1457557"/>
                    <a:gd name="connsiteX2" fmla="*/ 223832 w 765852"/>
                    <a:gd name="connsiteY2" fmla="*/ 24963 h 1457557"/>
                    <a:gd name="connsiteX3" fmla="*/ 357056 w 765852"/>
                    <a:gd name="connsiteY3" fmla="*/ 158187 h 1457557"/>
                    <a:gd name="connsiteX4" fmla="*/ 370720 w 765852"/>
                    <a:gd name="connsiteY4" fmla="*/ 178763 h 1457557"/>
                    <a:gd name="connsiteX5" fmla="*/ 372662 w 765852"/>
                    <a:gd name="connsiteY5" fmla="*/ 188747 h 1457557"/>
                    <a:gd name="connsiteX6" fmla="*/ 376431 w 765852"/>
                    <a:gd name="connsiteY6" fmla="*/ 195556 h 1457557"/>
                    <a:gd name="connsiteX7" fmla="*/ 381410 w 765852"/>
                    <a:gd name="connsiteY7" fmla="*/ 445425 h 1457557"/>
                    <a:gd name="connsiteX8" fmla="*/ 385008 w 765852"/>
                    <a:gd name="connsiteY8" fmla="*/ 562717 h 1457557"/>
                    <a:gd name="connsiteX9" fmla="*/ 384424 w 765852"/>
                    <a:gd name="connsiteY9" fmla="*/ 623206 h 1457557"/>
                    <a:gd name="connsiteX10" fmla="*/ 722873 w 765852"/>
                    <a:gd name="connsiteY10" fmla="*/ 1234288 h 1457557"/>
                    <a:gd name="connsiteX11" fmla="*/ 722073 w 765852"/>
                    <a:gd name="connsiteY11" fmla="*/ 1437307 h 1457557"/>
                    <a:gd name="connsiteX12" fmla="*/ 722074 w 765852"/>
                    <a:gd name="connsiteY12" fmla="*/ 1437306 h 1457557"/>
                    <a:gd name="connsiteX13" fmla="*/ 515842 w 765852"/>
                    <a:gd name="connsiteY13" fmla="*/ 1382046 h 1457557"/>
                    <a:gd name="connsiteX14" fmla="*/ 167145 w 765852"/>
                    <a:gd name="connsiteY14" fmla="*/ 677290 h 1457557"/>
                    <a:gd name="connsiteX15" fmla="*/ 147400 w 765852"/>
                    <a:gd name="connsiteY15" fmla="*/ 658498 h 1457557"/>
                    <a:gd name="connsiteX16" fmla="*/ 84879 w 765852"/>
                    <a:gd name="connsiteY16" fmla="*/ 445425 h 1457557"/>
                    <a:gd name="connsiteX17" fmla="*/ 147401 w 765852"/>
                    <a:gd name="connsiteY17" fmla="*/ 232351 h 1457557"/>
                    <a:gd name="connsiteX18" fmla="*/ 202681 w 765852"/>
                    <a:gd name="connsiteY18" fmla="*/ 179738 h 1457557"/>
                    <a:gd name="connsiteX19" fmla="*/ 174238 w 765852"/>
                    <a:gd name="connsiteY19" fmla="*/ 151295 h 1457557"/>
                    <a:gd name="connsiteX20" fmla="*/ 106181 w 765852"/>
                    <a:gd name="connsiteY20" fmla="*/ 219353 h 1457557"/>
                    <a:gd name="connsiteX21" fmla="*/ 18217 w 765852"/>
                    <a:gd name="connsiteY21" fmla="*/ 219353 h 1457557"/>
                    <a:gd name="connsiteX22" fmla="*/ 18217 w 765852"/>
                    <a:gd name="connsiteY22" fmla="*/ 131389 h 1457557"/>
                    <a:gd name="connsiteX23" fmla="*/ 131389 w 765852"/>
                    <a:gd name="connsiteY23" fmla="*/ 18217 h 1457557"/>
                    <a:gd name="connsiteX24" fmla="*/ 151965 w 765852"/>
                    <a:gd name="connsiteY24" fmla="*/ 4554 h 1457557"/>
                    <a:gd name="connsiteX25" fmla="*/ 187251 w 765852"/>
                    <a:gd name="connsiteY25" fmla="*/ 1138 h 1457557"/>
                    <a:gd name="connsiteX0" fmla="*/ 187251 w 765852"/>
                    <a:gd name="connsiteY0" fmla="*/ 1138 h 1457557"/>
                    <a:gd name="connsiteX1" fmla="*/ 219353 w 765852"/>
                    <a:gd name="connsiteY1" fmla="*/ 18217 h 1457557"/>
                    <a:gd name="connsiteX2" fmla="*/ 223832 w 765852"/>
                    <a:gd name="connsiteY2" fmla="*/ 24963 h 1457557"/>
                    <a:gd name="connsiteX3" fmla="*/ 357056 w 765852"/>
                    <a:gd name="connsiteY3" fmla="*/ 158187 h 1457557"/>
                    <a:gd name="connsiteX4" fmla="*/ 370720 w 765852"/>
                    <a:gd name="connsiteY4" fmla="*/ 178763 h 1457557"/>
                    <a:gd name="connsiteX5" fmla="*/ 372662 w 765852"/>
                    <a:gd name="connsiteY5" fmla="*/ 188747 h 1457557"/>
                    <a:gd name="connsiteX6" fmla="*/ 376431 w 765852"/>
                    <a:gd name="connsiteY6" fmla="*/ 195556 h 1457557"/>
                    <a:gd name="connsiteX7" fmla="*/ 381410 w 765852"/>
                    <a:gd name="connsiteY7" fmla="*/ 445425 h 1457557"/>
                    <a:gd name="connsiteX8" fmla="*/ 385008 w 765852"/>
                    <a:gd name="connsiteY8" fmla="*/ 562717 h 1457557"/>
                    <a:gd name="connsiteX9" fmla="*/ 384424 w 765852"/>
                    <a:gd name="connsiteY9" fmla="*/ 623206 h 1457557"/>
                    <a:gd name="connsiteX10" fmla="*/ 722873 w 765852"/>
                    <a:gd name="connsiteY10" fmla="*/ 1234288 h 1457557"/>
                    <a:gd name="connsiteX11" fmla="*/ 722073 w 765852"/>
                    <a:gd name="connsiteY11" fmla="*/ 1437307 h 1457557"/>
                    <a:gd name="connsiteX12" fmla="*/ 722074 w 765852"/>
                    <a:gd name="connsiteY12" fmla="*/ 1437306 h 1457557"/>
                    <a:gd name="connsiteX13" fmla="*/ 515842 w 765852"/>
                    <a:gd name="connsiteY13" fmla="*/ 1382046 h 1457557"/>
                    <a:gd name="connsiteX14" fmla="*/ 167145 w 765852"/>
                    <a:gd name="connsiteY14" fmla="*/ 677290 h 1457557"/>
                    <a:gd name="connsiteX15" fmla="*/ 147400 w 765852"/>
                    <a:gd name="connsiteY15" fmla="*/ 658498 h 1457557"/>
                    <a:gd name="connsiteX16" fmla="*/ 84879 w 765852"/>
                    <a:gd name="connsiteY16" fmla="*/ 445425 h 1457557"/>
                    <a:gd name="connsiteX17" fmla="*/ 147401 w 765852"/>
                    <a:gd name="connsiteY17" fmla="*/ 232351 h 1457557"/>
                    <a:gd name="connsiteX18" fmla="*/ 202681 w 765852"/>
                    <a:gd name="connsiteY18" fmla="*/ 179738 h 1457557"/>
                    <a:gd name="connsiteX19" fmla="*/ 174238 w 765852"/>
                    <a:gd name="connsiteY19" fmla="*/ 151295 h 1457557"/>
                    <a:gd name="connsiteX20" fmla="*/ 106181 w 765852"/>
                    <a:gd name="connsiteY20" fmla="*/ 219353 h 1457557"/>
                    <a:gd name="connsiteX21" fmla="*/ 18217 w 765852"/>
                    <a:gd name="connsiteY21" fmla="*/ 219353 h 1457557"/>
                    <a:gd name="connsiteX22" fmla="*/ 18217 w 765852"/>
                    <a:gd name="connsiteY22" fmla="*/ 131389 h 1457557"/>
                    <a:gd name="connsiteX23" fmla="*/ 131389 w 765852"/>
                    <a:gd name="connsiteY23" fmla="*/ 18217 h 1457557"/>
                    <a:gd name="connsiteX24" fmla="*/ 151965 w 765852"/>
                    <a:gd name="connsiteY24" fmla="*/ 4554 h 1457557"/>
                    <a:gd name="connsiteX25" fmla="*/ 187251 w 765852"/>
                    <a:gd name="connsiteY25" fmla="*/ 1138 h 1457557"/>
                    <a:gd name="connsiteX0" fmla="*/ 187251 w 765852"/>
                    <a:gd name="connsiteY0" fmla="*/ 1138 h 1437307"/>
                    <a:gd name="connsiteX1" fmla="*/ 219353 w 765852"/>
                    <a:gd name="connsiteY1" fmla="*/ 18217 h 1437307"/>
                    <a:gd name="connsiteX2" fmla="*/ 223832 w 765852"/>
                    <a:gd name="connsiteY2" fmla="*/ 24963 h 1437307"/>
                    <a:gd name="connsiteX3" fmla="*/ 357056 w 765852"/>
                    <a:gd name="connsiteY3" fmla="*/ 158187 h 1437307"/>
                    <a:gd name="connsiteX4" fmla="*/ 370720 w 765852"/>
                    <a:gd name="connsiteY4" fmla="*/ 178763 h 1437307"/>
                    <a:gd name="connsiteX5" fmla="*/ 372662 w 765852"/>
                    <a:gd name="connsiteY5" fmla="*/ 188747 h 1437307"/>
                    <a:gd name="connsiteX6" fmla="*/ 376431 w 765852"/>
                    <a:gd name="connsiteY6" fmla="*/ 195556 h 1437307"/>
                    <a:gd name="connsiteX7" fmla="*/ 381410 w 765852"/>
                    <a:gd name="connsiteY7" fmla="*/ 445425 h 1437307"/>
                    <a:gd name="connsiteX8" fmla="*/ 385008 w 765852"/>
                    <a:gd name="connsiteY8" fmla="*/ 562717 h 1437307"/>
                    <a:gd name="connsiteX9" fmla="*/ 384424 w 765852"/>
                    <a:gd name="connsiteY9" fmla="*/ 623206 h 1437307"/>
                    <a:gd name="connsiteX10" fmla="*/ 722873 w 765852"/>
                    <a:gd name="connsiteY10" fmla="*/ 1234288 h 1437307"/>
                    <a:gd name="connsiteX11" fmla="*/ 722073 w 765852"/>
                    <a:gd name="connsiteY11" fmla="*/ 1437307 h 1437307"/>
                    <a:gd name="connsiteX12" fmla="*/ 515842 w 765852"/>
                    <a:gd name="connsiteY12" fmla="*/ 1382046 h 1437307"/>
                    <a:gd name="connsiteX13" fmla="*/ 167145 w 765852"/>
                    <a:gd name="connsiteY13" fmla="*/ 677290 h 1437307"/>
                    <a:gd name="connsiteX14" fmla="*/ 147400 w 765852"/>
                    <a:gd name="connsiteY14" fmla="*/ 658498 h 1437307"/>
                    <a:gd name="connsiteX15" fmla="*/ 84879 w 765852"/>
                    <a:gd name="connsiteY15" fmla="*/ 445425 h 1437307"/>
                    <a:gd name="connsiteX16" fmla="*/ 147401 w 765852"/>
                    <a:gd name="connsiteY16" fmla="*/ 232351 h 1437307"/>
                    <a:gd name="connsiteX17" fmla="*/ 202681 w 765852"/>
                    <a:gd name="connsiteY17" fmla="*/ 179738 h 1437307"/>
                    <a:gd name="connsiteX18" fmla="*/ 174238 w 765852"/>
                    <a:gd name="connsiteY18" fmla="*/ 151295 h 1437307"/>
                    <a:gd name="connsiteX19" fmla="*/ 106181 w 765852"/>
                    <a:gd name="connsiteY19" fmla="*/ 219353 h 1437307"/>
                    <a:gd name="connsiteX20" fmla="*/ 18217 w 765852"/>
                    <a:gd name="connsiteY20" fmla="*/ 219353 h 1437307"/>
                    <a:gd name="connsiteX21" fmla="*/ 18217 w 765852"/>
                    <a:gd name="connsiteY21" fmla="*/ 131389 h 1437307"/>
                    <a:gd name="connsiteX22" fmla="*/ 131389 w 765852"/>
                    <a:gd name="connsiteY22" fmla="*/ 18217 h 1437307"/>
                    <a:gd name="connsiteX23" fmla="*/ 151965 w 765852"/>
                    <a:gd name="connsiteY23" fmla="*/ 4554 h 1437307"/>
                    <a:gd name="connsiteX24" fmla="*/ 187251 w 765852"/>
                    <a:gd name="connsiteY24" fmla="*/ 1138 h 1437307"/>
                    <a:gd name="connsiteX0" fmla="*/ 187251 w 725218"/>
                    <a:gd name="connsiteY0" fmla="*/ 1138 h 1415918"/>
                    <a:gd name="connsiteX1" fmla="*/ 219353 w 725218"/>
                    <a:gd name="connsiteY1" fmla="*/ 18217 h 1415918"/>
                    <a:gd name="connsiteX2" fmla="*/ 223832 w 725218"/>
                    <a:gd name="connsiteY2" fmla="*/ 24963 h 1415918"/>
                    <a:gd name="connsiteX3" fmla="*/ 357056 w 725218"/>
                    <a:gd name="connsiteY3" fmla="*/ 158187 h 1415918"/>
                    <a:gd name="connsiteX4" fmla="*/ 370720 w 725218"/>
                    <a:gd name="connsiteY4" fmla="*/ 178763 h 1415918"/>
                    <a:gd name="connsiteX5" fmla="*/ 372662 w 725218"/>
                    <a:gd name="connsiteY5" fmla="*/ 188747 h 1415918"/>
                    <a:gd name="connsiteX6" fmla="*/ 376431 w 725218"/>
                    <a:gd name="connsiteY6" fmla="*/ 195556 h 1415918"/>
                    <a:gd name="connsiteX7" fmla="*/ 381410 w 725218"/>
                    <a:gd name="connsiteY7" fmla="*/ 445425 h 1415918"/>
                    <a:gd name="connsiteX8" fmla="*/ 385008 w 725218"/>
                    <a:gd name="connsiteY8" fmla="*/ 562717 h 1415918"/>
                    <a:gd name="connsiteX9" fmla="*/ 384424 w 725218"/>
                    <a:gd name="connsiteY9" fmla="*/ 623206 h 1415918"/>
                    <a:gd name="connsiteX10" fmla="*/ 722873 w 725218"/>
                    <a:gd name="connsiteY10" fmla="*/ 1234288 h 1415918"/>
                    <a:gd name="connsiteX11" fmla="*/ 515842 w 725218"/>
                    <a:gd name="connsiteY11" fmla="*/ 1382046 h 1415918"/>
                    <a:gd name="connsiteX12" fmla="*/ 167145 w 725218"/>
                    <a:gd name="connsiteY12" fmla="*/ 677290 h 1415918"/>
                    <a:gd name="connsiteX13" fmla="*/ 147400 w 725218"/>
                    <a:gd name="connsiteY13" fmla="*/ 658498 h 1415918"/>
                    <a:gd name="connsiteX14" fmla="*/ 84879 w 725218"/>
                    <a:gd name="connsiteY14" fmla="*/ 445425 h 1415918"/>
                    <a:gd name="connsiteX15" fmla="*/ 147401 w 725218"/>
                    <a:gd name="connsiteY15" fmla="*/ 232351 h 1415918"/>
                    <a:gd name="connsiteX16" fmla="*/ 202681 w 725218"/>
                    <a:gd name="connsiteY16" fmla="*/ 179738 h 1415918"/>
                    <a:gd name="connsiteX17" fmla="*/ 174238 w 725218"/>
                    <a:gd name="connsiteY17" fmla="*/ 151295 h 1415918"/>
                    <a:gd name="connsiteX18" fmla="*/ 106181 w 725218"/>
                    <a:gd name="connsiteY18" fmla="*/ 219353 h 1415918"/>
                    <a:gd name="connsiteX19" fmla="*/ 18217 w 725218"/>
                    <a:gd name="connsiteY19" fmla="*/ 219353 h 1415918"/>
                    <a:gd name="connsiteX20" fmla="*/ 18217 w 725218"/>
                    <a:gd name="connsiteY20" fmla="*/ 131389 h 1415918"/>
                    <a:gd name="connsiteX21" fmla="*/ 131389 w 725218"/>
                    <a:gd name="connsiteY21" fmla="*/ 18217 h 1415918"/>
                    <a:gd name="connsiteX22" fmla="*/ 151965 w 725218"/>
                    <a:gd name="connsiteY22" fmla="*/ 4554 h 1415918"/>
                    <a:gd name="connsiteX23" fmla="*/ 187251 w 725218"/>
                    <a:gd name="connsiteY23" fmla="*/ 1138 h 1415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725218" h="1415918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cubicBezTo>
                        <a:pt x="515394" y="825829"/>
                        <a:pt x="591903" y="1031665"/>
                        <a:pt x="722873" y="1234288"/>
                      </a:cubicBezTo>
                      <a:cubicBezTo>
                        <a:pt x="744776" y="1360761"/>
                        <a:pt x="608463" y="1474879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0F4220B4-8AF8-480A-9508-9E734B2064A4}"/>
                  </a:ext>
                </a:extLst>
              </p:cNvPr>
              <p:cNvSpPr/>
              <p:nvPr/>
            </p:nvSpPr>
            <p:spPr>
              <a:xfrm rot="3600000">
                <a:off x="2223773" y="1717190"/>
                <a:ext cx="1008155" cy="882679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61250 w 834195"/>
                  <a:gd name="connsiteY0" fmla="*/ 826774 h 826774"/>
                  <a:gd name="connsiteX1" fmla="*/ 489173 w 834195"/>
                  <a:gd name="connsiteY1" fmla="*/ 296746 h 826774"/>
                  <a:gd name="connsiteX2" fmla="*/ 60792 w 834195"/>
                  <a:gd name="connsiteY2" fmla="*/ 378490 h 826774"/>
                  <a:gd name="connsiteX3" fmla="*/ 17478 w 834195"/>
                  <a:gd name="connsiteY3" fmla="*/ 119469 h 826774"/>
                  <a:gd name="connsiteX4" fmla="*/ 678138 w 834195"/>
                  <a:gd name="connsiteY4" fmla="*/ 2176 h 826774"/>
                  <a:gd name="connsiteX5" fmla="*/ 796034 w 834195"/>
                  <a:gd name="connsiteY5" fmla="*/ 102401 h 826774"/>
                  <a:gd name="connsiteX6" fmla="*/ 834195 w 834195"/>
                  <a:gd name="connsiteY6" fmla="*/ 826774 h 826774"/>
                  <a:gd name="connsiteX0" fmla="*/ 462180 w 835125"/>
                  <a:gd name="connsiteY0" fmla="*/ 826774 h 826774"/>
                  <a:gd name="connsiteX1" fmla="*/ 416570 w 835125"/>
                  <a:gd name="connsiteY1" fmla="*/ 360610 h 826774"/>
                  <a:gd name="connsiteX2" fmla="*/ 61722 w 835125"/>
                  <a:gd name="connsiteY2" fmla="*/ 378490 h 826774"/>
                  <a:gd name="connsiteX3" fmla="*/ 18408 w 835125"/>
                  <a:gd name="connsiteY3" fmla="*/ 119469 h 826774"/>
                  <a:gd name="connsiteX4" fmla="*/ 679068 w 835125"/>
                  <a:gd name="connsiteY4" fmla="*/ 2176 h 826774"/>
                  <a:gd name="connsiteX5" fmla="*/ 796964 w 835125"/>
                  <a:gd name="connsiteY5" fmla="*/ 102401 h 826774"/>
                  <a:gd name="connsiteX6" fmla="*/ 835125 w 835125"/>
                  <a:gd name="connsiteY6" fmla="*/ 826774 h 826774"/>
                  <a:gd name="connsiteX0" fmla="*/ 462180 w 917417"/>
                  <a:gd name="connsiteY0" fmla="*/ 826774 h 830291"/>
                  <a:gd name="connsiteX1" fmla="*/ 416570 w 917417"/>
                  <a:gd name="connsiteY1" fmla="*/ 360610 h 830291"/>
                  <a:gd name="connsiteX2" fmla="*/ 61722 w 917417"/>
                  <a:gd name="connsiteY2" fmla="*/ 378490 h 830291"/>
                  <a:gd name="connsiteX3" fmla="*/ 18408 w 917417"/>
                  <a:gd name="connsiteY3" fmla="*/ 119469 h 830291"/>
                  <a:gd name="connsiteX4" fmla="*/ 679068 w 917417"/>
                  <a:gd name="connsiteY4" fmla="*/ 2176 h 830291"/>
                  <a:gd name="connsiteX5" fmla="*/ 796964 w 917417"/>
                  <a:gd name="connsiteY5" fmla="*/ 102401 h 830291"/>
                  <a:gd name="connsiteX6" fmla="*/ 917417 w 917417"/>
                  <a:gd name="connsiteY6" fmla="*/ 830291 h 830291"/>
                  <a:gd name="connsiteX0" fmla="*/ 462180 w 1008155"/>
                  <a:gd name="connsiteY0" fmla="*/ 826774 h 882679"/>
                  <a:gd name="connsiteX1" fmla="*/ 416570 w 1008155"/>
                  <a:gd name="connsiteY1" fmla="*/ 360610 h 882679"/>
                  <a:gd name="connsiteX2" fmla="*/ 61722 w 1008155"/>
                  <a:gd name="connsiteY2" fmla="*/ 378490 h 882679"/>
                  <a:gd name="connsiteX3" fmla="*/ 18408 w 1008155"/>
                  <a:gd name="connsiteY3" fmla="*/ 119469 h 882679"/>
                  <a:gd name="connsiteX4" fmla="*/ 679068 w 1008155"/>
                  <a:gd name="connsiteY4" fmla="*/ 2176 h 882679"/>
                  <a:gd name="connsiteX5" fmla="*/ 796964 w 1008155"/>
                  <a:gd name="connsiteY5" fmla="*/ 102401 h 882679"/>
                  <a:gd name="connsiteX6" fmla="*/ 1008155 w 1008155"/>
                  <a:gd name="connsiteY6" fmla="*/ 882679 h 882679"/>
                  <a:gd name="connsiteX0" fmla="*/ 462180 w 1008155"/>
                  <a:gd name="connsiteY0" fmla="*/ 826774 h 882679"/>
                  <a:gd name="connsiteX1" fmla="*/ 416570 w 1008155"/>
                  <a:gd name="connsiteY1" fmla="*/ 360610 h 882679"/>
                  <a:gd name="connsiteX2" fmla="*/ 61722 w 1008155"/>
                  <a:gd name="connsiteY2" fmla="*/ 378490 h 882679"/>
                  <a:gd name="connsiteX3" fmla="*/ 18408 w 1008155"/>
                  <a:gd name="connsiteY3" fmla="*/ 119469 h 882679"/>
                  <a:gd name="connsiteX4" fmla="*/ 679068 w 1008155"/>
                  <a:gd name="connsiteY4" fmla="*/ 2176 h 882679"/>
                  <a:gd name="connsiteX5" fmla="*/ 796964 w 1008155"/>
                  <a:gd name="connsiteY5" fmla="*/ 102401 h 882679"/>
                  <a:gd name="connsiteX6" fmla="*/ 1008155 w 1008155"/>
                  <a:gd name="connsiteY6" fmla="*/ 882679 h 882679"/>
                  <a:gd name="connsiteX0" fmla="*/ 462180 w 1008155"/>
                  <a:gd name="connsiteY0" fmla="*/ 826774 h 882679"/>
                  <a:gd name="connsiteX1" fmla="*/ 416570 w 1008155"/>
                  <a:gd name="connsiteY1" fmla="*/ 360610 h 882679"/>
                  <a:gd name="connsiteX2" fmla="*/ 61722 w 1008155"/>
                  <a:gd name="connsiteY2" fmla="*/ 378490 h 882679"/>
                  <a:gd name="connsiteX3" fmla="*/ 18408 w 1008155"/>
                  <a:gd name="connsiteY3" fmla="*/ 119469 h 882679"/>
                  <a:gd name="connsiteX4" fmla="*/ 679068 w 1008155"/>
                  <a:gd name="connsiteY4" fmla="*/ 2176 h 882679"/>
                  <a:gd name="connsiteX5" fmla="*/ 796964 w 1008155"/>
                  <a:gd name="connsiteY5" fmla="*/ 102401 h 882679"/>
                  <a:gd name="connsiteX6" fmla="*/ 1008155 w 1008155"/>
                  <a:gd name="connsiteY6" fmla="*/ 882679 h 882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8155" h="882679">
                    <a:moveTo>
                      <a:pt x="462180" y="826774"/>
                    </a:moveTo>
                    <a:lnTo>
                      <a:pt x="416570" y="360610"/>
                    </a:lnTo>
                    <a:cubicBezTo>
                      <a:pt x="273776" y="387858"/>
                      <a:pt x="128082" y="418680"/>
                      <a:pt x="61722" y="378490"/>
                    </a:cubicBezTo>
                    <a:cubicBezTo>
                      <a:pt x="-4638" y="338300"/>
                      <a:pt x="-14807" y="171214"/>
                      <a:pt x="18408" y="119469"/>
                    </a:cubicBezTo>
                    <a:cubicBezTo>
                      <a:pt x="51623" y="67724"/>
                      <a:pt x="611734" y="-14422"/>
                      <a:pt x="679068" y="2176"/>
                    </a:cubicBezTo>
                    <a:cubicBezTo>
                      <a:pt x="746402" y="18774"/>
                      <a:pt x="768353" y="56832"/>
                      <a:pt x="796964" y="102401"/>
                    </a:cubicBezTo>
                    <a:cubicBezTo>
                      <a:pt x="825575" y="147970"/>
                      <a:pt x="995435" y="641221"/>
                      <a:pt x="1008155" y="882679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C9763F75-E530-4C50-A106-4CBA441B1E6D}"/>
                </a:ext>
              </a:extLst>
            </p:cNvPr>
            <p:cNvGrpSpPr/>
            <p:nvPr/>
          </p:nvGrpSpPr>
          <p:grpSpPr>
            <a:xfrm flipH="1">
              <a:off x="822558" y="911134"/>
              <a:ext cx="882679" cy="1751473"/>
              <a:chOff x="2286511" y="911134"/>
              <a:chExt cx="882679" cy="1751473"/>
            </a:xfrm>
          </p:grpSpPr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582D0C7B-F4AC-4B0D-992C-CD59B3619DF6}"/>
                  </a:ext>
                </a:extLst>
              </p:cNvPr>
              <p:cNvGrpSpPr/>
              <p:nvPr/>
            </p:nvGrpSpPr>
            <p:grpSpPr>
              <a:xfrm rot="20960292">
                <a:off x="2354083" y="911134"/>
                <a:ext cx="696096" cy="1383796"/>
                <a:chOff x="2957063" y="5076572"/>
                <a:chExt cx="725218" cy="1441689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grpSp>
              <p:nvGrpSpPr>
                <p:cNvPr id="60" name="グループ化 59">
                  <a:extLst>
                    <a:ext uri="{FF2B5EF4-FFF2-40B4-BE49-F238E27FC236}">
                      <a16:creationId xmlns:a16="http://schemas.microsoft.com/office/drawing/2014/main" id="{9F6D8C7B-3EFB-404B-BDE5-406C95120341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63" name="フリーフォーム: 図形 62">
                    <a:extLst>
                      <a:ext uri="{FF2B5EF4-FFF2-40B4-BE49-F238E27FC236}">
                        <a16:creationId xmlns:a16="http://schemas.microsoft.com/office/drawing/2014/main" id="{F861A905-3A8D-4EA2-8E0B-08919938C9A7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フリーフォーム: 図形 63">
                    <a:extLst>
                      <a:ext uri="{FF2B5EF4-FFF2-40B4-BE49-F238E27FC236}">
                        <a16:creationId xmlns:a16="http://schemas.microsoft.com/office/drawing/2014/main" id="{A5F71BAE-C868-4611-BE3F-755D3BADFBA0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B1444B30-D318-4CE4-9CF4-4F7DDE1BBC2C}"/>
                    </a:ext>
                  </a:extLst>
                </p:cNvPr>
                <p:cNvSpPr/>
                <p:nvPr/>
              </p:nvSpPr>
              <p:spPr>
                <a:xfrm>
                  <a:off x="2957063" y="5102343"/>
                  <a:ext cx="725218" cy="1415918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65852"/>
                    <a:gd name="connsiteY0" fmla="*/ 1138 h 1457557"/>
                    <a:gd name="connsiteX1" fmla="*/ 219353 w 765852"/>
                    <a:gd name="connsiteY1" fmla="*/ 18217 h 1457557"/>
                    <a:gd name="connsiteX2" fmla="*/ 223832 w 765852"/>
                    <a:gd name="connsiteY2" fmla="*/ 24963 h 1457557"/>
                    <a:gd name="connsiteX3" fmla="*/ 357056 w 765852"/>
                    <a:gd name="connsiteY3" fmla="*/ 158187 h 1457557"/>
                    <a:gd name="connsiteX4" fmla="*/ 370720 w 765852"/>
                    <a:gd name="connsiteY4" fmla="*/ 178763 h 1457557"/>
                    <a:gd name="connsiteX5" fmla="*/ 372662 w 765852"/>
                    <a:gd name="connsiteY5" fmla="*/ 188747 h 1457557"/>
                    <a:gd name="connsiteX6" fmla="*/ 376431 w 765852"/>
                    <a:gd name="connsiteY6" fmla="*/ 195556 h 1457557"/>
                    <a:gd name="connsiteX7" fmla="*/ 381410 w 765852"/>
                    <a:gd name="connsiteY7" fmla="*/ 445425 h 1457557"/>
                    <a:gd name="connsiteX8" fmla="*/ 385008 w 765852"/>
                    <a:gd name="connsiteY8" fmla="*/ 562717 h 1457557"/>
                    <a:gd name="connsiteX9" fmla="*/ 384424 w 765852"/>
                    <a:gd name="connsiteY9" fmla="*/ 623206 h 1457557"/>
                    <a:gd name="connsiteX10" fmla="*/ 722873 w 765852"/>
                    <a:gd name="connsiteY10" fmla="*/ 1234288 h 1457557"/>
                    <a:gd name="connsiteX11" fmla="*/ 722073 w 765852"/>
                    <a:gd name="connsiteY11" fmla="*/ 1437307 h 1457557"/>
                    <a:gd name="connsiteX12" fmla="*/ 722074 w 765852"/>
                    <a:gd name="connsiteY12" fmla="*/ 1437306 h 1457557"/>
                    <a:gd name="connsiteX13" fmla="*/ 515842 w 765852"/>
                    <a:gd name="connsiteY13" fmla="*/ 1382046 h 1457557"/>
                    <a:gd name="connsiteX14" fmla="*/ 167145 w 765852"/>
                    <a:gd name="connsiteY14" fmla="*/ 677290 h 1457557"/>
                    <a:gd name="connsiteX15" fmla="*/ 147400 w 765852"/>
                    <a:gd name="connsiteY15" fmla="*/ 658498 h 1457557"/>
                    <a:gd name="connsiteX16" fmla="*/ 84879 w 765852"/>
                    <a:gd name="connsiteY16" fmla="*/ 445425 h 1457557"/>
                    <a:gd name="connsiteX17" fmla="*/ 147401 w 765852"/>
                    <a:gd name="connsiteY17" fmla="*/ 232351 h 1457557"/>
                    <a:gd name="connsiteX18" fmla="*/ 202681 w 765852"/>
                    <a:gd name="connsiteY18" fmla="*/ 179738 h 1457557"/>
                    <a:gd name="connsiteX19" fmla="*/ 174238 w 765852"/>
                    <a:gd name="connsiteY19" fmla="*/ 151295 h 1457557"/>
                    <a:gd name="connsiteX20" fmla="*/ 106181 w 765852"/>
                    <a:gd name="connsiteY20" fmla="*/ 219353 h 1457557"/>
                    <a:gd name="connsiteX21" fmla="*/ 18217 w 765852"/>
                    <a:gd name="connsiteY21" fmla="*/ 219353 h 1457557"/>
                    <a:gd name="connsiteX22" fmla="*/ 18217 w 765852"/>
                    <a:gd name="connsiteY22" fmla="*/ 131389 h 1457557"/>
                    <a:gd name="connsiteX23" fmla="*/ 131389 w 765852"/>
                    <a:gd name="connsiteY23" fmla="*/ 18217 h 1457557"/>
                    <a:gd name="connsiteX24" fmla="*/ 151965 w 765852"/>
                    <a:gd name="connsiteY24" fmla="*/ 4554 h 1457557"/>
                    <a:gd name="connsiteX25" fmla="*/ 187251 w 765852"/>
                    <a:gd name="connsiteY25" fmla="*/ 1138 h 1457557"/>
                    <a:gd name="connsiteX0" fmla="*/ 187251 w 765852"/>
                    <a:gd name="connsiteY0" fmla="*/ 1138 h 1457557"/>
                    <a:gd name="connsiteX1" fmla="*/ 219353 w 765852"/>
                    <a:gd name="connsiteY1" fmla="*/ 18217 h 1457557"/>
                    <a:gd name="connsiteX2" fmla="*/ 223832 w 765852"/>
                    <a:gd name="connsiteY2" fmla="*/ 24963 h 1457557"/>
                    <a:gd name="connsiteX3" fmla="*/ 357056 w 765852"/>
                    <a:gd name="connsiteY3" fmla="*/ 158187 h 1457557"/>
                    <a:gd name="connsiteX4" fmla="*/ 370720 w 765852"/>
                    <a:gd name="connsiteY4" fmla="*/ 178763 h 1457557"/>
                    <a:gd name="connsiteX5" fmla="*/ 372662 w 765852"/>
                    <a:gd name="connsiteY5" fmla="*/ 188747 h 1457557"/>
                    <a:gd name="connsiteX6" fmla="*/ 376431 w 765852"/>
                    <a:gd name="connsiteY6" fmla="*/ 195556 h 1457557"/>
                    <a:gd name="connsiteX7" fmla="*/ 381410 w 765852"/>
                    <a:gd name="connsiteY7" fmla="*/ 445425 h 1457557"/>
                    <a:gd name="connsiteX8" fmla="*/ 385008 w 765852"/>
                    <a:gd name="connsiteY8" fmla="*/ 562717 h 1457557"/>
                    <a:gd name="connsiteX9" fmla="*/ 384424 w 765852"/>
                    <a:gd name="connsiteY9" fmla="*/ 623206 h 1457557"/>
                    <a:gd name="connsiteX10" fmla="*/ 722873 w 765852"/>
                    <a:gd name="connsiteY10" fmla="*/ 1234288 h 1457557"/>
                    <a:gd name="connsiteX11" fmla="*/ 722073 w 765852"/>
                    <a:gd name="connsiteY11" fmla="*/ 1437307 h 1457557"/>
                    <a:gd name="connsiteX12" fmla="*/ 722074 w 765852"/>
                    <a:gd name="connsiteY12" fmla="*/ 1437306 h 1457557"/>
                    <a:gd name="connsiteX13" fmla="*/ 515842 w 765852"/>
                    <a:gd name="connsiteY13" fmla="*/ 1382046 h 1457557"/>
                    <a:gd name="connsiteX14" fmla="*/ 167145 w 765852"/>
                    <a:gd name="connsiteY14" fmla="*/ 677290 h 1457557"/>
                    <a:gd name="connsiteX15" fmla="*/ 147400 w 765852"/>
                    <a:gd name="connsiteY15" fmla="*/ 658498 h 1457557"/>
                    <a:gd name="connsiteX16" fmla="*/ 84879 w 765852"/>
                    <a:gd name="connsiteY16" fmla="*/ 445425 h 1457557"/>
                    <a:gd name="connsiteX17" fmla="*/ 147401 w 765852"/>
                    <a:gd name="connsiteY17" fmla="*/ 232351 h 1457557"/>
                    <a:gd name="connsiteX18" fmla="*/ 202681 w 765852"/>
                    <a:gd name="connsiteY18" fmla="*/ 179738 h 1457557"/>
                    <a:gd name="connsiteX19" fmla="*/ 174238 w 765852"/>
                    <a:gd name="connsiteY19" fmla="*/ 151295 h 1457557"/>
                    <a:gd name="connsiteX20" fmla="*/ 106181 w 765852"/>
                    <a:gd name="connsiteY20" fmla="*/ 219353 h 1457557"/>
                    <a:gd name="connsiteX21" fmla="*/ 18217 w 765852"/>
                    <a:gd name="connsiteY21" fmla="*/ 219353 h 1457557"/>
                    <a:gd name="connsiteX22" fmla="*/ 18217 w 765852"/>
                    <a:gd name="connsiteY22" fmla="*/ 131389 h 1457557"/>
                    <a:gd name="connsiteX23" fmla="*/ 131389 w 765852"/>
                    <a:gd name="connsiteY23" fmla="*/ 18217 h 1457557"/>
                    <a:gd name="connsiteX24" fmla="*/ 151965 w 765852"/>
                    <a:gd name="connsiteY24" fmla="*/ 4554 h 1457557"/>
                    <a:gd name="connsiteX25" fmla="*/ 187251 w 765852"/>
                    <a:gd name="connsiteY25" fmla="*/ 1138 h 1457557"/>
                    <a:gd name="connsiteX0" fmla="*/ 187251 w 765852"/>
                    <a:gd name="connsiteY0" fmla="*/ 1138 h 1437307"/>
                    <a:gd name="connsiteX1" fmla="*/ 219353 w 765852"/>
                    <a:gd name="connsiteY1" fmla="*/ 18217 h 1437307"/>
                    <a:gd name="connsiteX2" fmla="*/ 223832 w 765852"/>
                    <a:gd name="connsiteY2" fmla="*/ 24963 h 1437307"/>
                    <a:gd name="connsiteX3" fmla="*/ 357056 w 765852"/>
                    <a:gd name="connsiteY3" fmla="*/ 158187 h 1437307"/>
                    <a:gd name="connsiteX4" fmla="*/ 370720 w 765852"/>
                    <a:gd name="connsiteY4" fmla="*/ 178763 h 1437307"/>
                    <a:gd name="connsiteX5" fmla="*/ 372662 w 765852"/>
                    <a:gd name="connsiteY5" fmla="*/ 188747 h 1437307"/>
                    <a:gd name="connsiteX6" fmla="*/ 376431 w 765852"/>
                    <a:gd name="connsiteY6" fmla="*/ 195556 h 1437307"/>
                    <a:gd name="connsiteX7" fmla="*/ 381410 w 765852"/>
                    <a:gd name="connsiteY7" fmla="*/ 445425 h 1437307"/>
                    <a:gd name="connsiteX8" fmla="*/ 385008 w 765852"/>
                    <a:gd name="connsiteY8" fmla="*/ 562717 h 1437307"/>
                    <a:gd name="connsiteX9" fmla="*/ 384424 w 765852"/>
                    <a:gd name="connsiteY9" fmla="*/ 623206 h 1437307"/>
                    <a:gd name="connsiteX10" fmla="*/ 722873 w 765852"/>
                    <a:gd name="connsiteY10" fmla="*/ 1234288 h 1437307"/>
                    <a:gd name="connsiteX11" fmla="*/ 722073 w 765852"/>
                    <a:gd name="connsiteY11" fmla="*/ 1437307 h 1437307"/>
                    <a:gd name="connsiteX12" fmla="*/ 515842 w 765852"/>
                    <a:gd name="connsiteY12" fmla="*/ 1382046 h 1437307"/>
                    <a:gd name="connsiteX13" fmla="*/ 167145 w 765852"/>
                    <a:gd name="connsiteY13" fmla="*/ 677290 h 1437307"/>
                    <a:gd name="connsiteX14" fmla="*/ 147400 w 765852"/>
                    <a:gd name="connsiteY14" fmla="*/ 658498 h 1437307"/>
                    <a:gd name="connsiteX15" fmla="*/ 84879 w 765852"/>
                    <a:gd name="connsiteY15" fmla="*/ 445425 h 1437307"/>
                    <a:gd name="connsiteX16" fmla="*/ 147401 w 765852"/>
                    <a:gd name="connsiteY16" fmla="*/ 232351 h 1437307"/>
                    <a:gd name="connsiteX17" fmla="*/ 202681 w 765852"/>
                    <a:gd name="connsiteY17" fmla="*/ 179738 h 1437307"/>
                    <a:gd name="connsiteX18" fmla="*/ 174238 w 765852"/>
                    <a:gd name="connsiteY18" fmla="*/ 151295 h 1437307"/>
                    <a:gd name="connsiteX19" fmla="*/ 106181 w 765852"/>
                    <a:gd name="connsiteY19" fmla="*/ 219353 h 1437307"/>
                    <a:gd name="connsiteX20" fmla="*/ 18217 w 765852"/>
                    <a:gd name="connsiteY20" fmla="*/ 219353 h 1437307"/>
                    <a:gd name="connsiteX21" fmla="*/ 18217 w 765852"/>
                    <a:gd name="connsiteY21" fmla="*/ 131389 h 1437307"/>
                    <a:gd name="connsiteX22" fmla="*/ 131389 w 765852"/>
                    <a:gd name="connsiteY22" fmla="*/ 18217 h 1437307"/>
                    <a:gd name="connsiteX23" fmla="*/ 151965 w 765852"/>
                    <a:gd name="connsiteY23" fmla="*/ 4554 h 1437307"/>
                    <a:gd name="connsiteX24" fmla="*/ 187251 w 765852"/>
                    <a:gd name="connsiteY24" fmla="*/ 1138 h 1437307"/>
                    <a:gd name="connsiteX0" fmla="*/ 187251 w 725218"/>
                    <a:gd name="connsiteY0" fmla="*/ 1138 h 1415918"/>
                    <a:gd name="connsiteX1" fmla="*/ 219353 w 725218"/>
                    <a:gd name="connsiteY1" fmla="*/ 18217 h 1415918"/>
                    <a:gd name="connsiteX2" fmla="*/ 223832 w 725218"/>
                    <a:gd name="connsiteY2" fmla="*/ 24963 h 1415918"/>
                    <a:gd name="connsiteX3" fmla="*/ 357056 w 725218"/>
                    <a:gd name="connsiteY3" fmla="*/ 158187 h 1415918"/>
                    <a:gd name="connsiteX4" fmla="*/ 370720 w 725218"/>
                    <a:gd name="connsiteY4" fmla="*/ 178763 h 1415918"/>
                    <a:gd name="connsiteX5" fmla="*/ 372662 w 725218"/>
                    <a:gd name="connsiteY5" fmla="*/ 188747 h 1415918"/>
                    <a:gd name="connsiteX6" fmla="*/ 376431 w 725218"/>
                    <a:gd name="connsiteY6" fmla="*/ 195556 h 1415918"/>
                    <a:gd name="connsiteX7" fmla="*/ 381410 w 725218"/>
                    <a:gd name="connsiteY7" fmla="*/ 445425 h 1415918"/>
                    <a:gd name="connsiteX8" fmla="*/ 385008 w 725218"/>
                    <a:gd name="connsiteY8" fmla="*/ 562717 h 1415918"/>
                    <a:gd name="connsiteX9" fmla="*/ 384424 w 725218"/>
                    <a:gd name="connsiteY9" fmla="*/ 623206 h 1415918"/>
                    <a:gd name="connsiteX10" fmla="*/ 722873 w 725218"/>
                    <a:gd name="connsiteY10" fmla="*/ 1234288 h 1415918"/>
                    <a:gd name="connsiteX11" fmla="*/ 515842 w 725218"/>
                    <a:gd name="connsiteY11" fmla="*/ 1382046 h 1415918"/>
                    <a:gd name="connsiteX12" fmla="*/ 167145 w 725218"/>
                    <a:gd name="connsiteY12" fmla="*/ 677290 h 1415918"/>
                    <a:gd name="connsiteX13" fmla="*/ 147400 w 725218"/>
                    <a:gd name="connsiteY13" fmla="*/ 658498 h 1415918"/>
                    <a:gd name="connsiteX14" fmla="*/ 84879 w 725218"/>
                    <a:gd name="connsiteY14" fmla="*/ 445425 h 1415918"/>
                    <a:gd name="connsiteX15" fmla="*/ 147401 w 725218"/>
                    <a:gd name="connsiteY15" fmla="*/ 232351 h 1415918"/>
                    <a:gd name="connsiteX16" fmla="*/ 202681 w 725218"/>
                    <a:gd name="connsiteY16" fmla="*/ 179738 h 1415918"/>
                    <a:gd name="connsiteX17" fmla="*/ 174238 w 725218"/>
                    <a:gd name="connsiteY17" fmla="*/ 151295 h 1415918"/>
                    <a:gd name="connsiteX18" fmla="*/ 106181 w 725218"/>
                    <a:gd name="connsiteY18" fmla="*/ 219353 h 1415918"/>
                    <a:gd name="connsiteX19" fmla="*/ 18217 w 725218"/>
                    <a:gd name="connsiteY19" fmla="*/ 219353 h 1415918"/>
                    <a:gd name="connsiteX20" fmla="*/ 18217 w 725218"/>
                    <a:gd name="connsiteY20" fmla="*/ 131389 h 1415918"/>
                    <a:gd name="connsiteX21" fmla="*/ 131389 w 725218"/>
                    <a:gd name="connsiteY21" fmla="*/ 18217 h 1415918"/>
                    <a:gd name="connsiteX22" fmla="*/ 151965 w 725218"/>
                    <a:gd name="connsiteY22" fmla="*/ 4554 h 1415918"/>
                    <a:gd name="connsiteX23" fmla="*/ 187251 w 725218"/>
                    <a:gd name="connsiteY23" fmla="*/ 1138 h 1415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725218" h="1415918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cubicBezTo>
                        <a:pt x="515394" y="825829"/>
                        <a:pt x="591903" y="1031665"/>
                        <a:pt x="722873" y="1234288"/>
                      </a:cubicBezTo>
                      <a:cubicBezTo>
                        <a:pt x="744776" y="1360761"/>
                        <a:pt x="608463" y="1474879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7770EE36-DBD3-4318-8B9C-666FDD5E3645}"/>
                  </a:ext>
                </a:extLst>
              </p:cNvPr>
              <p:cNvSpPr/>
              <p:nvPr/>
            </p:nvSpPr>
            <p:spPr>
              <a:xfrm rot="3600000">
                <a:off x="2223773" y="1717190"/>
                <a:ext cx="1008155" cy="882679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61250 w 834195"/>
                  <a:gd name="connsiteY0" fmla="*/ 826774 h 826774"/>
                  <a:gd name="connsiteX1" fmla="*/ 489173 w 834195"/>
                  <a:gd name="connsiteY1" fmla="*/ 296746 h 826774"/>
                  <a:gd name="connsiteX2" fmla="*/ 60792 w 834195"/>
                  <a:gd name="connsiteY2" fmla="*/ 378490 h 826774"/>
                  <a:gd name="connsiteX3" fmla="*/ 17478 w 834195"/>
                  <a:gd name="connsiteY3" fmla="*/ 119469 h 826774"/>
                  <a:gd name="connsiteX4" fmla="*/ 678138 w 834195"/>
                  <a:gd name="connsiteY4" fmla="*/ 2176 h 826774"/>
                  <a:gd name="connsiteX5" fmla="*/ 796034 w 834195"/>
                  <a:gd name="connsiteY5" fmla="*/ 102401 h 826774"/>
                  <a:gd name="connsiteX6" fmla="*/ 834195 w 834195"/>
                  <a:gd name="connsiteY6" fmla="*/ 826774 h 826774"/>
                  <a:gd name="connsiteX0" fmla="*/ 462180 w 835125"/>
                  <a:gd name="connsiteY0" fmla="*/ 826774 h 826774"/>
                  <a:gd name="connsiteX1" fmla="*/ 416570 w 835125"/>
                  <a:gd name="connsiteY1" fmla="*/ 360610 h 826774"/>
                  <a:gd name="connsiteX2" fmla="*/ 61722 w 835125"/>
                  <a:gd name="connsiteY2" fmla="*/ 378490 h 826774"/>
                  <a:gd name="connsiteX3" fmla="*/ 18408 w 835125"/>
                  <a:gd name="connsiteY3" fmla="*/ 119469 h 826774"/>
                  <a:gd name="connsiteX4" fmla="*/ 679068 w 835125"/>
                  <a:gd name="connsiteY4" fmla="*/ 2176 h 826774"/>
                  <a:gd name="connsiteX5" fmla="*/ 796964 w 835125"/>
                  <a:gd name="connsiteY5" fmla="*/ 102401 h 826774"/>
                  <a:gd name="connsiteX6" fmla="*/ 835125 w 835125"/>
                  <a:gd name="connsiteY6" fmla="*/ 826774 h 826774"/>
                  <a:gd name="connsiteX0" fmla="*/ 462180 w 917417"/>
                  <a:gd name="connsiteY0" fmla="*/ 826774 h 830291"/>
                  <a:gd name="connsiteX1" fmla="*/ 416570 w 917417"/>
                  <a:gd name="connsiteY1" fmla="*/ 360610 h 830291"/>
                  <a:gd name="connsiteX2" fmla="*/ 61722 w 917417"/>
                  <a:gd name="connsiteY2" fmla="*/ 378490 h 830291"/>
                  <a:gd name="connsiteX3" fmla="*/ 18408 w 917417"/>
                  <a:gd name="connsiteY3" fmla="*/ 119469 h 830291"/>
                  <a:gd name="connsiteX4" fmla="*/ 679068 w 917417"/>
                  <a:gd name="connsiteY4" fmla="*/ 2176 h 830291"/>
                  <a:gd name="connsiteX5" fmla="*/ 796964 w 917417"/>
                  <a:gd name="connsiteY5" fmla="*/ 102401 h 830291"/>
                  <a:gd name="connsiteX6" fmla="*/ 917417 w 917417"/>
                  <a:gd name="connsiteY6" fmla="*/ 830291 h 830291"/>
                  <a:gd name="connsiteX0" fmla="*/ 462180 w 1008155"/>
                  <a:gd name="connsiteY0" fmla="*/ 826774 h 882679"/>
                  <a:gd name="connsiteX1" fmla="*/ 416570 w 1008155"/>
                  <a:gd name="connsiteY1" fmla="*/ 360610 h 882679"/>
                  <a:gd name="connsiteX2" fmla="*/ 61722 w 1008155"/>
                  <a:gd name="connsiteY2" fmla="*/ 378490 h 882679"/>
                  <a:gd name="connsiteX3" fmla="*/ 18408 w 1008155"/>
                  <a:gd name="connsiteY3" fmla="*/ 119469 h 882679"/>
                  <a:gd name="connsiteX4" fmla="*/ 679068 w 1008155"/>
                  <a:gd name="connsiteY4" fmla="*/ 2176 h 882679"/>
                  <a:gd name="connsiteX5" fmla="*/ 796964 w 1008155"/>
                  <a:gd name="connsiteY5" fmla="*/ 102401 h 882679"/>
                  <a:gd name="connsiteX6" fmla="*/ 1008155 w 1008155"/>
                  <a:gd name="connsiteY6" fmla="*/ 882679 h 882679"/>
                  <a:gd name="connsiteX0" fmla="*/ 462180 w 1008155"/>
                  <a:gd name="connsiteY0" fmla="*/ 826774 h 882679"/>
                  <a:gd name="connsiteX1" fmla="*/ 416570 w 1008155"/>
                  <a:gd name="connsiteY1" fmla="*/ 360610 h 882679"/>
                  <a:gd name="connsiteX2" fmla="*/ 61722 w 1008155"/>
                  <a:gd name="connsiteY2" fmla="*/ 378490 h 882679"/>
                  <a:gd name="connsiteX3" fmla="*/ 18408 w 1008155"/>
                  <a:gd name="connsiteY3" fmla="*/ 119469 h 882679"/>
                  <a:gd name="connsiteX4" fmla="*/ 679068 w 1008155"/>
                  <a:gd name="connsiteY4" fmla="*/ 2176 h 882679"/>
                  <a:gd name="connsiteX5" fmla="*/ 796964 w 1008155"/>
                  <a:gd name="connsiteY5" fmla="*/ 102401 h 882679"/>
                  <a:gd name="connsiteX6" fmla="*/ 1008155 w 1008155"/>
                  <a:gd name="connsiteY6" fmla="*/ 882679 h 882679"/>
                  <a:gd name="connsiteX0" fmla="*/ 462180 w 1008155"/>
                  <a:gd name="connsiteY0" fmla="*/ 826774 h 882679"/>
                  <a:gd name="connsiteX1" fmla="*/ 416570 w 1008155"/>
                  <a:gd name="connsiteY1" fmla="*/ 360610 h 882679"/>
                  <a:gd name="connsiteX2" fmla="*/ 61722 w 1008155"/>
                  <a:gd name="connsiteY2" fmla="*/ 378490 h 882679"/>
                  <a:gd name="connsiteX3" fmla="*/ 18408 w 1008155"/>
                  <a:gd name="connsiteY3" fmla="*/ 119469 h 882679"/>
                  <a:gd name="connsiteX4" fmla="*/ 679068 w 1008155"/>
                  <a:gd name="connsiteY4" fmla="*/ 2176 h 882679"/>
                  <a:gd name="connsiteX5" fmla="*/ 796964 w 1008155"/>
                  <a:gd name="connsiteY5" fmla="*/ 102401 h 882679"/>
                  <a:gd name="connsiteX6" fmla="*/ 1008155 w 1008155"/>
                  <a:gd name="connsiteY6" fmla="*/ 882679 h 882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8155" h="882679">
                    <a:moveTo>
                      <a:pt x="462180" y="826774"/>
                    </a:moveTo>
                    <a:lnTo>
                      <a:pt x="416570" y="360610"/>
                    </a:lnTo>
                    <a:cubicBezTo>
                      <a:pt x="273776" y="387858"/>
                      <a:pt x="128082" y="418680"/>
                      <a:pt x="61722" y="378490"/>
                    </a:cubicBezTo>
                    <a:cubicBezTo>
                      <a:pt x="-4638" y="338300"/>
                      <a:pt x="-14807" y="171214"/>
                      <a:pt x="18408" y="119469"/>
                    </a:cubicBezTo>
                    <a:cubicBezTo>
                      <a:pt x="51623" y="67724"/>
                      <a:pt x="611734" y="-14422"/>
                      <a:pt x="679068" y="2176"/>
                    </a:cubicBezTo>
                    <a:cubicBezTo>
                      <a:pt x="746402" y="18774"/>
                      <a:pt x="768353" y="56832"/>
                      <a:pt x="796964" y="102401"/>
                    </a:cubicBezTo>
                    <a:cubicBezTo>
                      <a:pt x="825575" y="147970"/>
                      <a:pt x="995435" y="641221"/>
                      <a:pt x="1008155" y="882679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5" name="四角形: 角を丸くする 18">
              <a:extLst>
                <a:ext uri="{FF2B5EF4-FFF2-40B4-BE49-F238E27FC236}">
                  <a16:creationId xmlns:a16="http://schemas.microsoft.com/office/drawing/2014/main" id="{17F63876-88AB-4B5A-82FD-13F1738D1D89}"/>
                </a:ext>
              </a:extLst>
            </p:cNvPr>
            <p:cNvSpPr/>
            <p:nvPr/>
          </p:nvSpPr>
          <p:spPr>
            <a:xfrm rot="19800000">
              <a:off x="1545705" y="1268452"/>
              <a:ext cx="204720" cy="116041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66" name="四角形: 角を丸くする 18">
              <a:extLst>
                <a:ext uri="{FF2B5EF4-FFF2-40B4-BE49-F238E27FC236}">
                  <a16:creationId xmlns:a16="http://schemas.microsoft.com/office/drawing/2014/main" id="{669FFEF2-5CAA-4A56-B661-BBB073850AAB}"/>
                </a:ext>
              </a:extLst>
            </p:cNvPr>
            <p:cNvSpPr/>
            <p:nvPr/>
          </p:nvSpPr>
          <p:spPr>
            <a:xfrm rot="1800000" flipH="1">
              <a:off x="2241110" y="1268452"/>
              <a:ext cx="204720" cy="116041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0F9683B-C098-4AFA-9B6E-A91D0A9C3288}"/>
              </a:ext>
            </a:extLst>
          </p:cNvPr>
          <p:cNvGrpSpPr/>
          <p:nvPr/>
        </p:nvGrpSpPr>
        <p:grpSpPr>
          <a:xfrm>
            <a:off x="3901368" y="927843"/>
            <a:ext cx="2240139" cy="2607348"/>
            <a:chOff x="3901368" y="927843"/>
            <a:chExt cx="2240139" cy="2607348"/>
          </a:xfrm>
        </p:grpSpPr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70D09B91-78AE-4185-AFFA-9FE9CDB770AA}"/>
                </a:ext>
              </a:extLst>
            </p:cNvPr>
            <p:cNvSpPr/>
            <p:nvPr/>
          </p:nvSpPr>
          <p:spPr>
            <a:xfrm flipH="1">
              <a:off x="4481469" y="950745"/>
              <a:ext cx="1087696" cy="1519651"/>
            </a:xfrm>
            <a:custGeom>
              <a:avLst/>
              <a:gdLst>
                <a:gd name="connsiteX0" fmla="*/ 543848 w 1087696"/>
                <a:gd name="connsiteY0" fmla="*/ 0 h 1519651"/>
                <a:gd name="connsiteX1" fmla="*/ 0 w 1087696"/>
                <a:gd name="connsiteY1" fmla="*/ 611828 h 1519651"/>
                <a:gd name="connsiteX2" fmla="*/ 332158 w 1087696"/>
                <a:gd name="connsiteY2" fmla="*/ 1175576 h 1519651"/>
                <a:gd name="connsiteX3" fmla="*/ 420651 w 1087696"/>
                <a:gd name="connsiteY3" fmla="*/ 1206479 h 1519651"/>
                <a:gd name="connsiteX4" fmla="*/ 412312 w 1087696"/>
                <a:gd name="connsiteY4" fmla="*/ 1328527 h 1519651"/>
                <a:gd name="connsiteX5" fmla="*/ 292671 w 1087696"/>
                <a:gd name="connsiteY5" fmla="*/ 1328527 h 1519651"/>
                <a:gd name="connsiteX6" fmla="*/ 286960 w 1087696"/>
                <a:gd name="connsiteY6" fmla="*/ 1348553 h 1519651"/>
                <a:gd name="connsiteX7" fmla="*/ 528634 w 1087696"/>
                <a:gd name="connsiteY7" fmla="*/ 1519651 h 1519651"/>
                <a:gd name="connsiteX8" fmla="*/ 770308 w 1087696"/>
                <a:gd name="connsiteY8" fmla="*/ 1348553 h 1519651"/>
                <a:gd name="connsiteX9" fmla="*/ 764598 w 1087696"/>
                <a:gd name="connsiteY9" fmla="*/ 1328527 h 1519651"/>
                <a:gd name="connsiteX10" fmla="*/ 641955 w 1087696"/>
                <a:gd name="connsiteY10" fmla="*/ 1328527 h 1519651"/>
                <a:gd name="connsiteX11" fmla="*/ 634090 w 1087696"/>
                <a:gd name="connsiteY11" fmla="*/ 1213422 h 1519651"/>
                <a:gd name="connsiteX12" fmla="*/ 653453 w 1087696"/>
                <a:gd name="connsiteY12" fmla="*/ 1211226 h 1519651"/>
                <a:gd name="connsiteX13" fmla="*/ 1087696 w 1087696"/>
                <a:gd name="connsiteY13" fmla="*/ 611828 h 1519651"/>
                <a:gd name="connsiteX14" fmla="*/ 543848 w 1087696"/>
                <a:gd name="connsiteY14" fmla="*/ 0 h 1519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7696" h="1519651">
                  <a:moveTo>
                    <a:pt x="543848" y="0"/>
                  </a:moveTo>
                  <a:cubicBezTo>
                    <a:pt x="243489" y="0"/>
                    <a:pt x="0" y="273925"/>
                    <a:pt x="0" y="611828"/>
                  </a:cubicBezTo>
                  <a:cubicBezTo>
                    <a:pt x="0" y="865255"/>
                    <a:pt x="136962" y="1082695"/>
                    <a:pt x="332158" y="1175576"/>
                  </a:cubicBezTo>
                  <a:lnTo>
                    <a:pt x="420651" y="1206479"/>
                  </a:lnTo>
                  <a:lnTo>
                    <a:pt x="412312" y="1328527"/>
                  </a:lnTo>
                  <a:lnTo>
                    <a:pt x="292671" y="1328527"/>
                  </a:lnTo>
                  <a:lnTo>
                    <a:pt x="286960" y="1348553"/>
                  </a:lnTo>
                  <a:cubicBezTo>
                    <a:pt x="286960" y="1443048"/>
                    <a:pt x="395161" y="1519651"/>
                    <a:pt x="528634" y="1519651"/>
                  </a:cubicBezTo>
                  <a:cubicBezTo>
                    <a:pt x="662107" y="1519651"/>
                    <a:pt x="770308" y="1443048"/>
                    <a:pt x="770308" y="1348553"/>
                  </a:cubicBezTo>
                  <a:lnTo>
                    <a:pt x="764598" y="1328527"/>
                  </a:lnTo>
                  <a:lnTo>
                    <a:pt x="641955" y="1328527"/>
                  </a:lnTo>
                  <a:lnTo>
                    <a:pt x="634090" y="1213422"/>
                  </a:lnTo>
                  <a:lnTo>
                    <a:pt x="653453" y="1211226"/>
                  </a:lnTo>
                  <a:cubicBezTo>
                    <a:pt x="901275" y="1154175"/>
                    <a:pt x="1087696" y="907493"/>
                    <a:pt x="1087696" y="611828"/>
                  </a:cubicBezTo>
                  <a:cubicBezTo>
                    <a:pt x="1087696" y="273925"/>
                    <a:pt x="844207" y="0"/>
                    <a:pt x="543848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" name="片側の 2 つの角を丸めた四角形 144">
              <a:extLst>
                <a:ext uri="{FF2B5EF4-FFF2-40B4-BE49-F238E27FC236}">
                  <a16:creationId xmlns:a16="http://schemas.microsoft.com/office/drawing/2014/main" id="{70D8597E-F7B1-4C81-A438-59CAAFB3C303}"/>
                </a:ext>
              </a:extLst>
            </p:cNvPr>
            <p:cNvSpPr/>
            <p:nvPr/>
          </p:nvSpPr>
          <p:spPr>
            <a:xfrm flipH="1">
              <a:off x="4468730" y="2247266"/>
              <a:ext cx="1127284" cy="1287925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chemeClr val="accent4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" name="円/楕円 591">
              <a:extLst>
                <a:ext uri="{FF2B5EF4-FFF2-40B4-BE49-F238E27FC236}">
                  <a16:creationId xmlns:a16="http://schemas.microsoft.com/office/drawing/2014/main" id="{6BFC0BCF-E59F-4DD6-BCC2-085DBD0F2899}"/>
                </a:ext>
              </a:extLst>
            </p:cNvPr>
            <p:cNvSpPr/>
            <p:nvPr/>
          </p:nvSpPr>
          <p:spPr>
            <a:xfrm rot="900000" flipH="1">
              <a:off x="5439186" y="1468081"/>
              <a:ext cx="259954" cy="38993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" name="円/楕円 589">
              <a:extLst>
                <a:ext uri="{FF2B5EF4-FFF2-40B4-BE49-F238E27FC236}">
                  <a16:creationId xmlns:a16="http://schemas.microsoft.com/office/drawing/2014/main" id="{BF161C15-3B03-4363-89A0-4CA7C81F60D0}"/>
                </a:ext>
              </a:extLst>
            </p:cNvPr>
            <p:cNvSpPr/>
            <p:nvPr/>
          </p:nvSpPr>
          <p:spPr>
            <a:xfrm rot="20700000">
              <a:off x="4351490" y="1468081"/>
              <a:ext cx="259954" cy="38993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17E1B996-5426-450F-9C35-2E2682DD9AAF}"/>
                </a:ext>
              </a:extLst>
            </p:cNvPr>
            <p:cNvSpPr/>
            <p:nvPr/>
          </p:nvSpPr>
          <p:spPr>
            <a:xfrm>
              <a:off x="4646598" y="2206873"/>
              <a:ext cx="777890" cy="110112"/>
            </a:xfrm>
            <a:custGeom>
              <a:avLst/>
              <a:gdLst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0 w 1177358"/>
                <a:gd name="connsiteY11" fmla="*/ 312245 h 454225"/>
                <a:gd name="connsiteX12" fmla="*/ 172914 w 1177358"/>
                <a:gd name="connsiteY12" fmla="*/ 60799 h 454225"/>
                <a:gd name="connsiteX13" fmla="*/ 174303 w 1177358"/>
                <a:gd name="connsiteY13" fmla="*/ 60799 h 454225"/>
                <a:gd name="connsiteX14" fmla="*/ 194190 w 1177358"/>
                <a:gd name="connsiteY14" fmla="*/ 31303 h 454225"/>
                <a:gd name="connsiteX15" fmla="*/ 269763 w 1177358"/>
                <a:gd name="connsiteY15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172914 w 1177358"/>
                <a:gd name="connsiteY11" fmla="*/ 60799 h 454225"/>
                <a:gd name="connsiteX12" fmla="*/ 174303 w 1177358"/>
                <a:gd name="connsiteY12" fmla="*/ 60799 h 454225"/>
                <a:gd name="connsiteX13" fmla="*/ 194190 w 1177358"/>
                <a:gd name="connsiteY13" fmla="*/ 31303 h 454225"/>
                <a:gd name="connsiteX14" fmla="*/ 269763 w 1177358"/>
                <a:gd name="connsiteY14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7358 w 1177358"/>
                <a:gd name="connsiteY6" fmla="*/ 315990 h 454225"/>
                <a:gd name="connsiteX7" fmla="*/ 588679 w 1177358"/>
                <a:gd name="connsiteY7" fmla="*/ 454225 h 454225"/>
                <a:gd name="connsiteX8" fmla="*/ 0 w 1177358"/>
                <a:gd name="connsiteY8" fmla="*/ 315990 h 454225"/>
                <a:gd name="connsiteX9" fmla="*/ 2411 w 1177358"/>
                <a:gd name="connsiteY9" fmla="*/ 312245 h 454225"/>
                <a:gd name="connsiteX10" fmla="*/ 172914 w 1177358"/>
                <a:gd name="connsiteY10" fmla="*/ 60799 h 454225"/>
                <a:gd name="connsiteX11" fmla="*/ 174303 w 1177358"/>
                <a:gd name="connsiteY11" fmla="*/ 60799 h 454225"/>
                <a:gd name="connsiteX12" fmla="*/ 194190 w 1177358"/>
                <a:gd name="connsiteY12" fmla="*/ 31303 h 454225"/>
                <a:gd name="connsiteX13" fmla="*/ 269763 w 1177358"/>
                <a:gd name="connsiteY13" fmla="*/ 0 h 45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7358" h="454225">
                  <a:moveTo>
                    <a:pt x="269763" y="0"/>
                  </a:moveTo>
                  <a:lnTo>
                    <a:pt x="907595" y="0"/>
                  </a:lnTo>
                  <a:cubicBezTo>
                    <a:pt x="937109" y="0"/>
                    <a:pt x="963828" y="11962"/>
                    <a:pt x="983169" y="31303"/>
                  </a:cubicBezTo>
                  <a:lnTo>
                    <a:pt x="1003055" y="60799"/>
                  </a:lnTo>
                  <a:lnTo>
                    <a:pt x="1004444" y="60799"/>
                  </a:lnTo>
                  <a:lnTo>
                    <a:pt x="1177358" y="312245"/>
                  </a:lnTo>
                  <a:lnTo>
                    <a:pt x="1177358" y="315990"/>
                  </a:lnTo>
                  <a:cubicBezTo>
                    <a:pt x="1177358" y="392335"/>
                    <a:pt x="913797" y="454225"/>
                    <a:pt x="588679" y="454225"/>
                  </a:cubicBezTo>
                  <a:cubicBezTo>
                    <a:pt x="263561" y="454225"/>
                    <a:pt x="0" y="392335"/>
                    <a:pt x="0" y="315990"/>
                  </a:cubicBezTo>
                  <a:lnTo>
                    <a:pt x="2411" y="312245"/>
                  </a:lnTo>
                  <a:lnTo>
                    <a:pt x="172914" y="60799"/>
                  </a:lnTo>
                  <a:lnTo>
                    <a:pt x="174303" y="60799"/>
                  </a:lnTo>
                  <a:lnTo>
                    <a:pt x="194190" y="31303"/>
                  </a:lnTo>
                  <a:cubicBezTo>
                    <a:pt x="213530" y="11962"/>
                    <a:pt x="240250" y="0"/>
                    <a:pt x="269763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6" name="円/楕円 568">
              <a:extLst>
                <a:ext uri="{FF2B5EF4-FFF2-40B4-BE49-F238E27FC236}">
                  <a16:creationId xmlns:a16="http://schemas.microsoft.com/office/drawing/2014/main" id="{B063BD1A-803C-47F3-AA36-ADE76D291198}"/>
                </a:ext>
              </a:extLst>
            </p:cNvPr>
            <p:cNvSpPr/>
            <p:nvPr/>
          </p:nvSpPr>
          <p:spPr>
            <a:xfrm flipH="1">
              <a:off x="4409309" y="967194"/>
              <a:ext cx="1248315" cy="1061148"/>
            </a:xfrm>
            <a:prstGeom prst="ellipse">
              <a:avLst/>
            </a:prstGeom>
            <a:pattFill prst="dkHorz">
              <a:fgClr>
                <a:sysClr val="window" lastClr="FFFFFF">
                  <a:lumMod val="65000"/>
                </a:sysClr>
              </a:fgClr>
              <a:bgClr>
                <a:schemeClr val="bg1">
                  <a:lumMod val="85000"/>
                </a:scheme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C1670B46-CC74-41A3-B560-91D830CA2776}"/>
                </a:ext>
              </a:extLst>
            </p:cNvPr>
            <p:cNvGrpSpPr/>
            <p:nvPr/>
          </p:nvGrpSpPr>
          <p:grpSpPr>
            <a:xfrm>
              <a:off x="5314979" y="927843"/>
              <a:ext cx="826528" cy="1524310"/>
              <a:chOff x="5314979" y="927843"/>
              <a:chExt cx="826528" cy="1524310"/>
            </a:xfrm>
          </p:grpSpPr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517A3817-E104-49DE-BDEF-F8B16EE2AEB3}"/>
                  </a:ext>
                </a:extLst>
              </p:cNvPr>
              <p:cNvGrpSpPr/>
              <p:nvPr/>
            </p:nvGrpSpPr>
            <p:grpSpPr>
              <a:xfrm rot="20968118">
                <a:off x="5388671" y="927843"/>
                <a:ext cx="738628" cy="1377107"/>
                <a:chOff x="2957063" y="5076572"/>
                <a:chExt cx="797584" cy="1483326"/>
              </a:xfrm>
            </p:grpSpPr>
            <p:grpSp>
              <p:nvGrpSpPr>
                <p:cNvPr id="70" name="グループ化 69">
                  <a:extLst>
                    <a:ext uri="{FF2B5EF4-FFF2-40B4-BE49-F238E27FC236}">
                      <a16:creationId xmlns:a16="http://schemas.microsoft.com/office/drawing/2014/main" id="{7E1F424A-EBD0-4B19-9DEC-32426A1CE946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72" name="フリーフォーム: 図形 71">
                    <a:extLst>
                      <a:ext uri="{FF2B5EF4-FFF2-40B4-BE49-F238E27FC236}">
                        <a16:creationId xmlns:a16="http://schemas.microsoft.com/office/drawing/2014/main" id="{4DA9172A-D406-4647-A2E6-DFDFFF3F2C78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フリーフォーム: 図形 72">
                    <a:extLst>
                      <a:ext uri="{FF2B5EF4-FFF2-40B4-BE49-F238E27FC236}">
                        <a16:creationId xmlns:a16="http://schemas.microsoft.com/office/drawing/2014/main" id="{0A97EFD7-DFAE-400B-952E-8BCC8C9620A1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7BBBF2D9-59D0-4F35-8250-8BF43B33B044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381E2D47-0D16-4797-8645-3D1A9E062F2B}"/>
                  </a:ext>
                </a:extLst>
              </p:cNvPr>
              <p:cNvSpPr/>
              <p:nvPr/>
            </p:nvSpPr>
            <p:spPr>
              <a:xfrm rot="3600000">
                <a:off x="5319884" y="1630531"/>
                <a:ext cx="816717" cy="82652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6528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03997" y="585070"/>
                      <a:pt x="816717" y="826528"/>
                    </a:cubicBez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6BB4092C-DEA2-4EBE-9125-9308667E17CA}"/>
                </a:ext>
              </a:extLst>
            </p:cNvPr>
            <p:cNvGrpSpPr/>
            <p:nvPr/>
          </p:nvGrpSpPr>
          <p:grpSpPr>
            <a:xfrm flipH="1">
              <a:off x="3901368" y="927843"/>
              <a:ext cx="826528" cy="1524310"/>
              <a:chOff x="5314979" y="927843"/>
              <a:chExt cx="826528" cy="1524310"/>
            </a:xfrm>
          </p:grpSpPr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3F6CF499-3C3A-4C4F-AC9E-3C278611C02D}"/>
                  </a:ext>
                </a:extLst>
              </p:cNvPr>
              <p:cNvGrpSpPr/>
              <p:nvPr/>
            </p:nvGrpSpPr>
            <p:grpSpPr>
              <a:xfrm rot="20968118">
                <a:off x="5388671" y="927843"/>
                <a:ext cx="738628" cy="1377107"/>
                <a:chOff x="2957063" y="5076572"/>
                <a:chExt cx="797584" cy="1483326"/>
              </a:xfrm>
            </p:grpSpPr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516C13C1-A3CC-4735-B990-D66BC6F5F879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79" name="フリーフォーム: 図形 78">
                    <a:extLst>
                      <a:ext uri="{FF2B5EF4-FFF2-40B4-BE49-F238E27FC236}">
                        <a16:creationId xmlns:a16="http://schemas.microsoft.com/office/drawing/2014/main" id="{0EF54A77-B614-4DF8-9CC1-8FCAC4CA5428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" name="フリーフォーム: 図形 79">
                    <a:extLst>
                      <a:ext uri="{FF2B5EF4-FFF2-40B4-BE49-F238E27FC236}">
                        <a16:creationId xmlns:a16="http://schemas.microsoft.com/office/drawing/2014/main" id="{8BA10F09-29AC-40FB-A4D0-E58818B81BFD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0411B1B7-BBCA-4A7D-8F31-7A9F8EF6E3E4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DB540809-F144-4D8D-8829-C9780D333872}"/>
                  </a:ext>
                </a:extLst>
              </p:cNvPr>
              <p:cNvSpPr/>
              <p:nvPr/>
            </p:nvSpPr>
            <p:spPr>
              <a:xfrm rot="3600000">
                <a:off x="5319884" y="1630531"/>
                <a:ext cx="816717" cy="82652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6528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03997" y="585070"/>
                      <a:pt x="816717" y="826528"/>
                    </a:cubicBez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05" name="四角形: 角を丸くする 18">
              <a:extLst>
                <a:ext uri="{FF2B5EF4-FFF2-40B4-BE49-F238E27FC236}">
                  <a16:creationId xmlns:a16="http://schemas.microsoft.com/office/drawing/2014/main" id="{ED0C40EF-7693-4B9F-AA8D-9562E7ADE118}"/>
                </a:ext>
              </a:extLst>
            </p:cNvPr>
            <p:cNvSpPr/>
            <p:nvPr/>
          </p:nvSpPr>
          <p:spPr>
            <a:xfrm rot="19800000">
              <a:off x="4566405" y="1268452"/>
              <a:ext cx="204720" cy="116041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四角形: 角を丸くする 18">
              <a:extLst>
                <a:ext uri="{FF2B5EF4-FFF2-40B4-BE49-F238E27FC236}">
                  <a16:creationId xmlns:a16="http://schemas.microsoft.com/office/drawing/2014/main" id="{8697EBB1-5CB1-40F3-8EF6-8D2AB3D8C379}"/>
                </a:ext>
              </a:extLst>
            </p:cNvPr>
            <p:cNvSpPr/>
            <p:nvPr/>
          </p:nvSpPr>
          <p:spPr>
            <a:xfrm rot="1800000" flipH="1">
              <a:off x="5275265" y="1268452"/>
              <a:ext cx="204720" cy="116041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8AF2A8E7-C5DB-4E11-9939-D46C2EE2BEB1}"/>
              </a:ext>
            </a:extLst>
          </p:cNvPr>
          <p:cNvGrpSpPr/>
          <p:nvPr/>
        </p:nvGrpSpPr>
        <p:grpSpPr>
          <a:xfrm>
            <a:off x="6729582" y="832594"/>
            <a:ext cx="2372882" cy="2707175"/>
            <a:chOff x="6729582" y="832594"/>
            <a:chExt cx="2372882" cy="2707175"/>
          </a:xfrm>
        </p:grpSpPr>
        <p:sp>
          <p:nvSpPr>
            <p:cNvPr id="127" name="円/楕円 564">
              <a:extLst>
                <a:ext uri="{FF2B5EF4-FFF2-40B4-BE49-F238E27FC236}">
                  <a16:creationId xmlns:a16="http://schemas.microsoft.com/office/drawing/2014/main" id="{3501F638-F961-4400-83BC-E3B70CE468CE}"/>
                </a:ext>
              </a:extLst>
            </p:cNvPr>
            <p:cNvSpPr/>
            <p:nvPr/>
          </p:nvSpPr>
          <p:spPr>
            <a:xfrm rot="900000" flipH="1">
              <a:off x="8324240" y="1430027"/>
              <a:ext cx="256495" cy="38474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5" name="円/楕円 562">
              <a:extLst>
                <a:ext uri="{FF2B5EF4-FFF2-40B4-BE49-F238E27FC236}">
                  <a16:creationId xmlns:a16="http://schemas.microsoft.com/office/drawing/2014/main" id="{11446718-D6E2-45A7-876F-E7AA1EE3236B}"/>
                </a:ext>
              </a:extLst>
            </p:cNvPr>
            <p:cNvSpPr/>
            <p:nvPr/>
          </p:nvSpPr>
          <p:spPr>
            <a:xfrm rot="20700000">
              <a:off x="7251018" y="1430027"/>
              <a:ext cx="256495" cy="38474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57AF5A6C-13EB-4CA8-8F9F-B9A065510E66}"/>
                </a:ext>
              </a:extLst>
            </p:cNvPr>
            <p:cNvSpPr/>
            <p:nvPr/>
          </p:nvSpPr>
          <p:spPr>
            <a:xfrm flipH="1">
              <a:off x="7379266" y="919574"/>
              <a:ext cx="1073222" cy="1499464"/>
            </a:xfrm>
            <a:custGeom>
              <a:avLst/>
              <a:gdLst>
                <a:gd name="connsiteX0" fmla="*/ 536611 w 1073222"/>
                <a:gd name="connsiteY0" fmla="*/ 0 h 1499464"/>
                <a:gd name="connsiteX1" fmla="*/ 0 w 1073222"/>
                <a:gd name="connsiteY1" fmla="*/ 603687 h 1499464"/>
                <a:gd name="connsiteX2" fmla="*/ 327738 w 1073222"/>
                <a:gd name="connsiteY2" fmla="*/ 1159933 h 1499464"/>
                <a:gd name="connsiteX3" fmla="*/ 407838 w 1073222"/>
                <a:gd name="connsiteY3" fmla="*/ 1187906 h 1499464"/>
                <a:gd name="connsiteX4" fmla="*/ 396096 w 1073222"/>
                <a:gd name="connsiteY4" fmla="*/ 1318672 h 1499464"/>
                <a:gd name="connsiteX5" fmla="*/ 247366 w 1073222"/>
                <a:gd name="connsiteY5" fmla="*/ 1318672 h 1499464"/>
                <a:gd name="connsiteX6" fmla="*/ 240266 w 1073222"/>
                <a:gd name="connsiteY6" fmla="*/ 1337616 h 1499464"/>
                <a:gd name="connsiteX7" fmla="*/ 540701 w 1073222"/>
                <a:gd name="connsiteY7" fmla="*/ 1499464 h 1499464"/>
                <a:gd name="connsiteX8" fmla="*/ 841135 w 1073222"/>
                <a:gd name="connsiteY8" fmla="*/ 1337616 h 1499464"/>
                <a:gd name="connsiteX9" fmla="*/ 834037 w 1073222"/>
                <a:gd name="connsiteY9" fmla="*/ 1318672 h 1499464"/>
                <a:gd name="connsiteX10" fmla="*/ 681575 w 1073222"/>
                <a:gd name="connsiteY10" fmla="*/ 1318672 h 1499464"/>
                <a:gd name="connsiteX11" fmla="*/ 669697 w 1073222"/>
                <a:gd name="connsiteY11" fmla="*/ 1186400 h 1499464"/>
                <a:gd name="connsiteX12" fmla="*/ 745484 w 1073222"/>
                <a:gd name="connsiteY12" fmla="*/ 1159933 h 1499464"/>
                <a:gd name="connsiteX13" fmla="*/ 1073222 w 1073222"/>
                <a:gd name="connsiteY13" fmla="*/ 603687 h 1499464"/>
                <a:gd name="connsiteX14" fmla="*/ 536611 w 1073222"/>
                <a:gd name="connsiteY14" fmla="*/ 0 h 1499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73222" h="1499464">
                  <a:moveTo>
                    <a:pt x="536611" y="0"/>
                  </a:moveTo>
                  <a:cubicBezTo>
                    <a:pt x="240249" y="0"/>
                    <a:pt x="0" y="270280"/>
                    <a:pt x="0" y="603687"/>
                  </a:cubicBezTo>
                  <a:cubicBezTo>
                    <a:pt x="0" y="853742"/>
                    <a:pt x="135140" y="1068289"/>
                    <a:pt x="327738" y="1159933"/>
                  </a:cubicBezTo>
                  <a:lnTo>
                    <a:pt x="407838" y="1187906"/>
                  </a:lnTo>
                  <a:lnTo>
                    <a:pt x="396096" y="1318672"/>
                  </a:lnTo>
                  <a:lnTo>
                    <a:pt x="247366" y="1318672"/>
                  </a:lnTo>
                  <a:lnTo>
                    <a:pt x="240266" y="1337616"/>
                  </a:lnTo>
                  <a:cubicBezTo>
                    <a:pt x="240266" y="1427003"/>
                    <a:pt x="374775" y="1499464"/>
                    <a:pt x="540701" y="1499464"/>
                  </a:cubicBezTo>
                  <a:cubicBezTo>
                    <a:pt x="706626" y="1499464"/>
                    <a:pt x="841135" y="1427003"/>
                    <a:pt x="841135" y="1337616"/>
                  </a:cubicBezTo>
                  <a:lnTo>
                    <a:pt x="834037" y="1318672"/>
                  </a:lnTo>
                  <a:lnTo>
                    <a:pt x="681575" y="1318672"/>
                  </a:lnTo>
                  <a:lnTo>
                    <a:pt x="669697" y="1186400"/>
                  </a:lnTo>
                  <a:lnTo>
                    <a:pt x="745484" y="1159933"/>
                  </a:lnTo>
                  <a:cubicBezTo>
                    <a:pt x="938082" y="1068289"/>
                    <a:pt x="1073222" y="853742"/>
                    <a:pt x="1073222" y="603687"/>
                  </a:cubicBezTo>
                  <a:cubicBezTo>
                    <a:pt x="1073222" y="270280"/>
                    <a:pt x="832973" y="0"/>
                    <a:pt x="53661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1" name="片側の 2 つの角を丸めた四角形 144">
              <a:extLst>
                <a:ext uri="{FF2B5EF4-FFF2-40B4-BE49-F238E27FC236}">
                  <a16:creationId xmlns:a16="http://schemas.microsoft.com/office/drawing/2014/main" id="{118F3979-53C4-47C9-8BB4-88F20870009C}"/>
                </a:ext>
              </a:extLst>
            </p:cNvPr>
            <p:cNvSpPr/>
            <p:nvPr/>
          </p:nvSpPr>
          <p:spPr>
            <a:xfrm flipH="1">
              <a:off x="7282837" y="2228546"/>
              <a:ext cx="1250966" cy="1311223"/>
            </a:xfrm>
            <a:prstGeom prst="round2SameRect">
              <a:avLst>
                <a:gd name="adj1" fmla="val 14323"/>
                <a:gd name="adj2" fmla="val 0"/>
              </a:avLst>
            </a:pr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378B47CB-68D6-4B04-A5AE-526A5AEBA149}"/>
                </a:ext>
              </a:extLst>
            </p:cNvPr>
            <p:cNvSpPr/>
            <p:nvPr/>
          </p:nvSpPr>
          <p:spPr>
            <a:xfrm>
              <a:off x="7671818" y="2143026"/>
              <a:ext cx="475050" cy="121787"/>
            </a:xfrm>
            <a:custGeom>
              <a:avLst/>
              <a:gdLst>
                <a:gd name="connsiteX0" fmla="*/ 20798 w 475050"/>
                <a:gd name="connsiteY0" fmla="*/ 0 h 114544"/>
                <a:gd name="connsiteX1" fmla="*/ 454375 w 475050"/>
                <a:gd name="connsiteY1" fmla="*/ 0 h 114544"/>
                <a:gd name="connsiteX2" fmla="*/ 475050 w 475050"/>
                <a:gd name="connsiteY2" fmla="*/ 82699 h 114544"/>
                <a:gd name="connsiteX3" fmla="*/ 388439 w 475050"/>
                <a:gd name="connsiteY3" fmla="*/ 103577 h 114544"/>
                <a:gd name="connsiteX4" fmla="*/ 236502 w 475050"/>
                <a:gd name="connsiteY4" fmla="*/ 114544 h 114544"/>
                <a:gd name="connsiteX5" fmla="*/ 84566 w 475050"/>
                <a:gd name="connsiteY5" fmla="*/ 103577 h 114544"/>
                <a:gd name="connsiteX6" fmla="*/ 0 w 475050"/>
                <a:gd name="connsiteY6" fmla="*/ 83192 h 11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5050" h="114544">
                  <a:moveTo>
                    <a:pt x="20798" y="0"/>
                  </a:moveTo>
                  <a:lnTo>
                    <a:pt x="454375" y="0"/>
                  </a:lnTo>
                  <a:lnTo>
                    <a:pt x="475050" y="82699"/>
                  </a:lnTo>
                  <a:lnTo>
                    <a:pt x="388439" y="103577"/>
                  </a:lnTo>
                  <a:cubicBezTo>
                    <a:pt x="341740" y="110639"/>
                    <a:pt x="290397" y="114544"/>
                    <a:pt x="236502" y="114544"/>
                  </a:cubicBezTo>
                  <a:cubicBezTo>
                    <a:pt x="182608" y="114544"/>
                    <a:pt x="131265" y="110639"/>
                    <a:pt x="84566" y="103577"/>
                  </a:cubicBezTo>
                  <a:lnTo>
                    <a:pt x="0" y="83192"/>
                  </a:lnTo>
                  <a:close/>
                </a:path>
              </a:pathLst>
            </a:cu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8" name="フリーフォーム: 図形 307">
              <a:extLst>
                <a:ext uri="{FF2B5EF4-FFF2-40B4-BE49-F238E27FC236}">
                  <a16:creationId xmlns:a16="http://schemas.microsoft.com/office/drawing/2014/main" id="{8B7DF4E7-E17F-4FE3-95CE-89541070BC98}"/>
                </a:ext>
              </a:extLst>
            </p:cNvPr>
            <p:cNvSpPr/>
            <p:nvPr/>
          </p:nvSpPr>
          <p:spPr>
            <a:xfrm rot="10800000">
              <a:off x="7310762" y="838200"/>
              <a:ext cx="1217551" cy="1162051"/>
            </a:xfrm>
            <a:custGeom>
              <a:avLst/>
              <a:gdLst>
                <a:gd name="connsiteX0" fmla="*/ 489273 w 1217551"/>
                <a:gd name="connsiteY0" fmla="*/ 1162051 h 1162051"/>
                <a:gd name="connsiteX1" fmla="*/ 0 w 1217551"/>
                <a:gd name="connsiteY1" fmla="*/ 672779 h 1162051"/>
                <a:gd name="connsiteX2" fmla="*/ 38449 w 1217551"/>
                <a:gd name="connsiteY2" fmla="*/ 482331 h 1162051"/>
                <a:gd name="connsiteX3" fmla="*/ 54177 w 1217551"/>
                <a:gd name="connsiteY3" fmla="*/ 453356 h 1162051"/>
                <a:gd name="connsiteX4" fmla="*/ 140357 w 1217551"/>
                <a:gd name="connsiteY4" fmla="*/ 166690 h 1162051"/>
                <a:gd name="connsiteX5" fmla="*/ 143361 w 1217551"/>
                <a:gd name="connsiteY5" fmla="*/ 166690 h 1162051"/>
                <a:gd name="connsiteX6" fmla="*/ 146544 w 1217551"/>
                <a:gd name="connsiteY6" fmla="*/ 154009 h 1162051"/>
                <a:gd name="connsiteX7" fmla="*/ 617048 w 1217551"/>
                <a:gd name="connsiteY7" fmla="*/ 0 h 1162051"/>
                <a:gd name="connsiteX8" fmla="*/ 1087552 w 1217551"/>
                <a:gd name="connsiteY8" fmla="*/ 154009 h 1162051"/>
                <a:gd name="connsiteX9" fmla="*/ 1090735 w 1217551"/>
                <a:gd name="connsiteY9" fmla="*/ 166690 h 1162051"/>
                <a:gd name="connsiteX10" fmla="*/ 1095241 w 1217551"/>
                <a:gd name="connsiteY10" fmla="*/ 166690 h 1162051"/>
                <a:gd name="connsiteX11" fmla="*/ 1208349 w 1217551"/>
                <a:gd name="connsiteY11" fmla="*/ 542927 h 1162051"/>
                <a:gd name="connsiteX12" fmla="*/ 1206740 w 1217551"/>
                <a:gd name="connsiteY12" fmla="*/ 542927 h 1162051"/>
                <a:gd name="connsiteX13" fmla="*/ 1208280 w 1217551"/>
                <a:gd name="connsiteY13" fmla="*/ 547888 h 1162051"/>
                <a:gd name="connsiteX14" fmla="*/ 1217551 w 1217551"/>
                <a:gd name="connsiteY14" fmla="*/ 639859 h 1162051"/>
                <a:gd name="connsiteX15" fmla="*/ 761198 w 1217551"/>
                <a:gd name="connsiteY15" fmla="*/ 1096212 h 1162051"/>
                <a:gd name="connsiteX16" fmla="*/ 735040 w 1217551"/>
                <a:gd name="connsiteY16" fmla="*/ 1093576 h 1162051"/>
                <a:gd name="connsiteX17" fmla="*/ 679720 w 1217551"/>
                <a:gd name="connsiteY17" fmla="*/ 1123601 h 1162051"/>
                <a:gd name="connsiteX18" fmla="*/ 489273 w 1217551"/>
                <a:gd name="connsiteY18" fmla="*/ 1162051 h 1162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17551" h="1162051">
                  <a:moveTo>
                    <a:pt x="489273" y="1162051"/>
                  </a:moveTo>
                  <a:cubicBezTo>
                    <a:pt x="219055" y="1162051"/>
                    <a:pt x="0" y="942997"/>
                    <a:pt x="0" y="672779"/>
                  </a:cubicBezTo>
                  <a:cubicBezTo>
                    <a:pt x="0" y="605224"/>
                    <a:pt x="13691" y="540867"/>
                    <a:pt x="38449" y="482331"/>
                  </a:cubicBezTo>
                  <a:lnTo>
                    <a:pt x="54177" y="453356"/>
                  </a:lnTo>
                  <a:lnTo>
                    <a:pt x="140357" y="166690"/>
                  </a:lnTo>
                  <a:lnTo>
                    <a:pt x="143361" y="166690"/>
                  </a:lnTo>
                  <a:lnTo>
                    <a:pt x="146544" y="154009"/>
                  </a:lnTo>
                  <a:cubicBezTo>
                    <a:pt x="191327" y="66116"/>
                    <a:pt x="384962" y="0"/>
                    <a:pt x="617048" y="0"/>
                  </a:cubicBezTo>
                  <a:cubicBezTo>
                    <a:pt x="849134" y="0"/>
                    <a:pt x="1042770" y="66116"/>
                    <a:pt x="1087552" y="154009"/>
                  </a:cubicBezTo>
                  <a:lnTo>
                    <a:pt x="1090735" y="166690"/>
                  </a:lnTo>
                  <a:lnTo>
                    <a:pt x="1095241" y="166690"/>
                  </a:lnTo>
                  <a:lnTo>
                    <a:pt x="1208349" y="542927"/>
                  </a:lnTo>
                  <a:lnTo>
                    <a:pt x="1206740" y="542927"/>
                  </a:lnTo>
                  <a:lnTo>
                    <a:pt x="1208280" y="547888"/>
                  </a:lnTo>
                  <a:cubicBezTo>
                    <a:pt x="1214359" y="577596"/>
                    <a:pt x="1217551" y="608355"/>
                    <a:pt x="1217551" y="639859"/>
                  </a:cubicBezTo>
                  <a:cubicBezTo>
                    <a:pt x="1217551" y="891896"/>
                    <a:pt x="1013234" y="1096212"/>
                    <a:pt x="761198" y="1096212"/>
                  </a:cubicBezTo>
                  <a:lnTo>
                    <a:pt x="735040" y="1093576"/>
                  </a:lnTo>
                  <a:lnTo>
                    <a:pt x="679720" y="1123601"/>
                  </a:lnTo>
                  <a:cubicBezTo>
                    <a:pt x="621184" y="1148361"/>
                    <a:pt x="556828" y="1162051"/>
                    <a:pt x="489273" y="116205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AE4D9074-C2CD-489C-B960-D579DAF26614}"/>
                </a:ext>
              </a:extLst>
            </p:cNvPr>
            <p:cNvGrpSpPr/>
            <p:nvPr/>
          </p:nvGrpSpPr>
          <p:grpSpPr>
            <a:xfrm>
              <a:off x="8238083" y="832594"/>
              <a:ext cx="864381" cy="1689896"/>
              <a:chOff x="8238083" y="832594"/>
              <a:chExt cx="864381" cy="1689896"/>
            </a:xfrm>
          </p:grpSpPr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123DDC45-DB1E-405A-8913-D916A641902C}"/>
                  </a:ext>
                </a:extLst>
              </p:cNvPr>
              <p:cNvGrpSpPr/>
              <p:nvPr/>
            </p:nvGrpSpPr>
            <p:grpSpPr>
              <a:xfrm rot="20968118">
                <a:off x="8284271" y="832594"/>
                <a:ext cx="738628" cy="1377107"/>
                <a:chOff x="2957063" y="5076572"/>
                <a:chExt cx="797584" cy="1483326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90" name="グループ化 89">
                  <a:extLst>
                    <a:ext uri="{FF2B5EF4-FFF2-40B4-BE49-F238E27FC236}">
                      <a16:creationId xmlns:a16="http://schemas.microsoft.com/office/drawing/2014/main" id="{AE77A6E3-1DF5-4245-BCD2-F4BA23BCB653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92" name="フリーフォーム: 図形 91">
                    <a:extLst>
                      <a:ext uri="{FF2B5EF4-FFF2-40B4-BE49-F238E27FC236}">
                        <a16:creationId xmlns:a16="http://schemas.microsoft.com/office/drawing/2014/main" id="{38C0FD49-340A-483C-AB76-0D4D2F8E157F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フリーフォーム: 図形 92">
                    <a:extLst>
                      <a:ext uri="{FF2B5EF4-FFF2-40B4-BE49-F238E27FC236}">
                        <a16:creationId xmlns:a16="http://schemas.microsoft.com/office/drawing/2014/main" id="{98EBFA88-D071-4DA8-A926-59B0BD3CAD4A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D7D72CFB-7BF6-4051-A3F6-B2D3DE5E096A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4408736B-EB35-428C-A324-114A92F77810}"/>
                  </a:ext>
                </a:extLst>
              </p:cNvPr>
              <p:cNvGrpSpPr/>
              <p:nvPr/>
            </p:nvGrpSpPr>
            <p:grpSpPr>
              <a:xfrm>
                <a:off x="8238083" y="1471269"/>
                <a:ext cx="864381" cy="1051221"/>
                <a:chOff x="8238083" y="1471269"/>
                <a:chExt cx="864381" cy="1051221"/>
              </a:xfrm>
            </p:grpSpPr>
            <p:sp>
              <p:nvSpPr>
                <p:cNvPr id="86" name="台形 85">
                  <a:extLst>
                    <a:ext uri="{FF2B5EF4-FFF2-40B4-BE49-F238E27FC236}">
                      <a16:creationId xmlns:a16="http://schemas.microsoft.com/office/drawing/2014/main" id="{586357AD-3322-4DDE-A575-F4E2AFC379FA}"/>
                    </a:ext>
                  </a:extLst>
                </p:cNvPr>
                <p:cNvSpPr/>
                <p:nvPr/>
              </p:nvSpPr>
              <p:spPr>
                <a:xfrm rot="19434400">
                  <a:off x="8457558" y="1471269"/>
                  <a:ext cx="282483" cy="184203"/>
                </a:xfrm>
                <a:prstGeom prst="trapezoid">
                  <a:avLst>
                    <a:gd name="adj" fmla="val 14945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32D4B9EB-0482-4603-AF4B-3C22B74DB8C5}"/>
                    </a:ext>
                  </a:extLst>
                </p:cNvPr>
                <p:cNvSpPr/>
                <p:nvPr/>
              </p:nvSpPr>
              <p:spPr>
                <a:xfrm rot="3600000">
                  <a:off x="8203351" y="1623376"/>
                  <a:ext cx="933846" cy="864381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3846" h="864381">
                      <a:moveTo>
                        <a:pt x="454402" y="813892"/>
                      </a:moveTo>
                      <a:cubicBezTo>
                        <a:pt x="454291" y="651942"/>
                        <a:pt x="432833" y="507915"/>
                        <a:pt x="432722" y="345965"/>
                      </a:cubicBezTo>
                      <a:lnTo>
                        <a:pt x="39252" y="414868"/>
                      </a:lnTo>
                      <a:cubicBezTo>
                        <a:pt x="24814" y="328528"/>
                        <a:pt x="14438" y="192289"/>
                        <a:pt x="0" y="105949"/>
                      </a:cubicBezTo>
                      <a:cubicBezTo>
                        <a:pt x="220220" y="66851"/>
                        <a:pt x="507037" y="-10822"/>
                        <a:pt x="639634" y="1262"/>
                      </a:cubicBezTo>
                      <a:cubicBezTo>
                        <a:pt x="772231" y="13346"/>
                        <a:pt x="787808" y="141245"/>
                        <a:pt x="795584" y="178451"/>
                      </a:cubicBezTo>
                      <a:cubicBezTo>
                        <a:pt x="803360" y="215657"/>
                        <a:pt x="921126" y="622923"/>
                        <a:pt x="933846" y="864381"/>
                      </a:cubicBezTo>
                    </a:path>
                  </a:pathLst>
                </a:cu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" name="楕円 87">
                  <a:extLst>
                    <a:ext uri="{FF2B5EF4-FFF2-40B4-BE49-F238E27FC236}">
                      <a16:creationId xmlns:a16="http://schemas.microsoft.com/office/drawing/2014/main" id="{066C98E0-677C-4FAF-ACAC-CF599A70772A}"/>
                    </a:ext>
                  </a:extLst>
                </p:cNvPr>
                <p:cNvSpPr/>
                <p:nvPr/>
              </p:nvSpPr>
              <p:spPr>
                <a:xfrm rot="18900000">
                  <a:off x="8704625" y="1542306"/>
                  <a:ext cx="45719" cy="57658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" name="楕円 88">
                  <a:extLst>
                    <a:ext uri="{FF2B5EF4-FFF2-40B4-BE49-F238E27FC236}">
                      <a16:creationId xmlns:a16="http://schemas.microsoft.com/office/drawing/2014/main" id="{B3203BAF-F7DB-4D7D-87A4-ACF756BBF4D4}"/>
                    </a:ext>
                  </a:extLst>
                </p:cNvPr>
                <p:cNvSpPr/>
                <p:nvPr/>
              </p:nvSpPr>
              <p:spPr>
                <a:xfrm rot="18900000">
                  <a:off x="8766536" y="1606600"/>
                  <a:ext cx="45719" cy="57658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3808182B-3F29-4FBD-AE47-6E2F9E828B32}"/>
                </a:ext>
              </a:extLst>
            </p:cNvPr>
            <p:cNvGrpSpPr/>
            <p:nvPr/>
          </p:nvGrpSpPr>
          <p:grpSpPr>
            <a:xfrm flipH="1">
              <a:off x="6729582" y="832594"/>
              <a:ext cx="864381" cy="1689896"/>
              <a:chOff x="8238083" y="832594"/>
              <a:chExt cx="864381" cy="1689896"/>
            </a:xfrm>
          </p:grpSpPr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56766404-CE03-4EE4-8E73-683DE35B79D0}"/>
                  </a:ext>
                </a:extLst>
              </p:cNvPr>
              <p:cNvGrpSpPr/>
              <p:nvPr/>
            </p:nvGrpSpPr>
            <p:grpSpPr>
              <a:xfrm rot="20968118">
                <a:off x="8284271" y="832594"/>
                <a:ext cx="738628" cy="1377107"/>
                <a:chOff x="2957063" y="5076572"/>
                <a:chExt cx="797584" cy="1483326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101" name="グループ化 100">
                  <a:extLst>
                    <a:ext uri="{FF2B5EF4-FFF2-40B4-BE49-F238E27FC236}">
                      <a16:creationId xmlns:a16="http://schemas.microsoft.com/office/drawing/2014/main" id="{A75F0810-1FA0-4E4B-9E2A-EDED5B7D370B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103" name="フリーフォーム: 図形 102">
                    <a:extLst>
                      <a:ext uri="{FF2B5EF4-FFF2-40B4-BE49-F238E27FC236}">
                        <a16:creationId xmlns:a16="http://schemas.microsoft.com/office/drawing/2014/main" id="{EE996C71-6161-4F2E-A8B7-AA5A228037D9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フリーフォーム: 図形 103">
                    <a:extLst>
                      <a:ext uri="{FF2B5EF4-FFF2-40B4-BE49-F238E27FC236}">
                        <a16:creationId xmlns:a16="http://schemas.microsoft.com/office/drawing/2014/main" id="{534F14E2-5A9C-4EB4-A4B3-06784515D07C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2912A3C3-09D7-4D28-95CE-A86E68FBF270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6B3317A4-60C8-4119-9DF7-7ED2C58EDF8D}"/>
                  </a:ext>
                </a:extLst>
              </p:cNvPr>
              <p:cNvGrpSpPr/>
              <p:nvPr/>
            </p:nvGrpSpPr>
            <p:grpSpPr>
              <a:xfrm>
                <a:off x="8238083" y="1471269"/>
                <a:ext cx="864381" cy="1051221"/>
                <a:chOff x="8238083" y="1471269"/>
                <a:chExt cx="864381" cy="1051221"/>
              </a:xfrm>
            </p:grpSpPr>
            <p:sp>
              <p:nvSpPr>
                <p:cNvPr id="97" name="台形 96">
                  <a:extLst>
                    <a:ext uri="{FF2B5EF4-FFF2-40B4-BE49-F238E27FC236}">
                      <a16:creationId xmlns:a16="http://schemas.microsoft.com/office/drawing/2014/main" id="{AA9ECAC1-00FE-4AA4-80D9-5C3F8058EA14}"/>
                    </a:ext>
                  </a:extLst>
                </p:cNvPr>
                <p:cNvSpPr/>
                <p:nvPr/>
              </p:nvSpPr>
              <p:spPr>
                <a:xfrm rot="19434400">
                  <a:off x="8457558" y="1471269"/>
                  <a:ext cx="282483" cy="184203"/>
                </a:xfrm>
                <a:prstGeom prst="trapezoid">
                  <a:avLst>
                    <a:gd name="adj" fmla="val 14945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B56F659B-1EAB-44F4-96E7-A3AF3E1C9EA6}"/>
                    </a:ext>
                  </a:extLst>
                </p:cNvPr>
                <p:cNvSpPr/>
                <p:nvPr/>
              </p:nvSpPr>
              <p:spPr>
                <a:xfrm rot="3600000">
                  <a:off x="8203351" y="1623376"/>
                  <a:ext cx="933846" cy="864381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3846" h="864381">
                      <a:moveTo>
                        <a:pt x="454402" y="813892"/>
                      </a:moveTo>
                      <a:cubicBezTo>
                        <a:pt x="454291" y="651942"/>
                        <a:pt x="432833" y="507915"/>
                        <a:pt x="432722" y="345965"/>
                      </a:cubicBezTo>
                      <a:lnTo>
                        <a:pt x="39252" y="414868"/>
                      </a:lnTo>
                      <a:cubicBezTo>
                        <a:pt x="24814" y="328528"/>
                        <a:pt x="14438" y="192289"/>
                        <a:pt x="0" y="105949"/>
                      </a:cubicBezTo>
                      <a:cubicBezTo>
                        <a:pt x="220220" y="66851"/>
                        <a:pt x="507037" y="-10822"/>
                        <a:pt x="639634" y="1262"/>
                      </a:cubicBezTo>
                      <a:cubicBezTo>
                        <a:pt x="772231" y="13346"/>
                        <a:pt x="787808" y="141245"/>
                        <a:pt x="795584" y="178451"/>
                      </a:cubicBezTo>
                      <a:cubicBezTo>
                        <a:pt x="803360" y="215657"/>
                        <a:pt x="921126" y="622923"/>
                        <a:pt x="933846" y="864381"/>
                      </a:cubicBezTo>
                    </a:path>
                  </a:pathLst>
                </a:cu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" name="楕円 98">
                  <a:extLst>
                    <a:ext uri="{FF2B5EF4-FFF2-40B4-BE49-F238E27FC236}">
                      <a16:creationId xmlns:a16="http://schemas.microsoft.com/office/drawing/2014/main" id="{3716D741-3BF6-42FE-B26B-3CD94C7571F3}"/>
                    </a:ext>
                  </a:extLst>
                </p:cNvPr>
                <p:cNvSpPr/>
                <p:nvPr/>
              </p:nvSpPr>
              <p:spPr>
                <a:xfrm rot="18900000">
                  <a:off x="8704625" y="1542306"/>
                  <a:ext cx="45719" cy="57658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" name="楕円 99">
                  <a:extLst>
                    <a:ext uri="{FF2B5EF4-FFF2-40B4-BE49-F238E27FC236}">
                      <a16:creationId xmlns:a16="http://schemas.microsoft.com/office/drawing/2014/main" id="{0EE2894D-7F38-4C42-A1CC-C82171A6F561}"/>
                    </a:ext>
                  </a:extLst>
                </p:cNvPr>
                <p:cNvSpPr/>
                <p:nvPr/>
              </p:nvSpPr>
              <p:spPr>
                <a:xfrm rot="18900000">
                  <a:off x="8766536" y="1606600"/>
                  <a:ext cx="45719" cy="57658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07" name="四角形: 角を丸くする 18">
              <a:extLst>
                <a:ext uri="{FF2B5EF4-FFF2-40B4-BE49-F238E27FC236}">
                  <a16:creationId xmlns:a16="http://schemas.microsoft.com/office/drawing/2014/main" id="{5379482E-0278-4182-BC09-82CF66ED060B}"/>
                </a:ext>
              </a:extLst>
            </p:cNvPr>
            <p:cNvSpPr/>
            <p:nvPr/>
          </p:nvSpPr>
          <p:spPr>
            <a:xfrm rot="19800000">
              <a:off x="7461404" y="1173985"/>
              <a:ext cx="204720" cy="116041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四角形: 角を丸くする 18">
              <a:extLst>
                <a:ext uri="{FF2B5EF4-FFF2-40B4-BE49-F238E27FC236}">
                  <a16:creationId xmlns:a16="http://schemas.microsoft.com/office/drawing/2014/main" id="{F68952C0-B95A-4CDA-B486-8045B408B9D2}"/>
                </a:ext>
              </a:extLst>
            </p:cNvPr>
            <p:cNvSpPr/>
            <p:nvPr/>
          </p:nvSpPr>
          <p:spPr>
            <a:xfrm rot="1800000" flipH="1">
              <a:off x="8168755" y="1173984"/>
              <a:ext cx="204720" cy="116041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AC7A7FBF-69CD-4CA5-9C91-23F8B927CDBB}"/>
              </a:ext>
            </a:extLst>
          </p:cNvPr>
          <p:cNvGrpSpPr/>
          <p:nvPr/>
        </p:nvGrpSpPr>
        <p:grpSpPr>
          <a:xfrm>
            <a:off x="863444" y="3679808"/>
            <a:ext cx="2311344" cy="2775169"/>
            <a:chOff x="826277" y="3679808"/>
            <a:chExt cx="2311344" cy="2775169"/>
          </a:xfrm>
        </p:grpSpPr>
        <p:sp>
          <p:nvSpPr>
            <p:cNvPr id="223" name="円/楕円 465">
              <a:extLst>
                <a:ext uri="{FF2B5EF4-FFF2-40B4-BE49-F238E27FC236}">
                  <a16:creationId xmlns:a16="http://schemas.microsoft.com/office/drawing/2014/main" id="{11DB0292-AEED-4447-979E-253206E3EED3}"/>
                </a:ext>
              </a:extLst>
            </p:cNvPr>
            <p:cNvSpPr/>
            <p:nvPr/>
          </p:nvSpPr>
          <p:spPr>
            <a:xfrm rot="900000" flipH="1">
              <a:off x="2377650" y="4377827"/>
              <a:ext cx="246453" cy="369679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1" name="円/楕円 463">
              <a:extLst>
                <a:ext uri="{FF2B5EF4-FFF2-40B4-BE49-F238E27FC236}">
                  <a16:creationId xmlns:a16="http://schemas.microsoft.com/office/drawing/2014/main" id="{4AF18807-1546-4326-8247-69DABE113EAF}"/>
                </a:ext>
              </a:extLst>
            </p:cNvPr>
            <p:cNvSpPr/>
            <p:nvPr/>
          </p:nvSpPr>
          <p:spPr>
            <a:xfrm rot="20700000">
              <a:off x="1346444" y="4377827"/>
              <a:ext cx="246453" cy="369679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284EFD21-F0C3-42B5-9ECB-6E4EF69E20EE}"/>
                </a:ext>
              </a:extLst>
            </p:cNvPr>
            <p:cNvSpPr/>
            <p:nvPr/>
          </p:nvSpPr>
          <p:spPr>
            <a:xfrm flipH="1">
              <a:off x="1469669" y="3887357"/>
              <a:ext cx="1031208" cy="1438544"/>
            </a:xfrm>
            <a:custGeom>
              <a:avLst/>
              <a:gdLst>
                <a:gd name="connsiteX0" fmla="*/ 515604 w 1031208"/>
                <a:gd name="connsiteY0" fmla="*/ 0 h 1438544"/>
                <a:gd name="connsiteX1" fmla="*/ 0 w 1031208"/>
                <a:gd name="connsiteY1" fmla="*/ 580054 h 1438544"/>
                <a:gd name="connsiteX2" fmla="*/ 314908 w 1031208"/>
                <a:gd name="connsiteY2" fmla="*/ 1114525 h 1438544"/>
                <a:gd name="connsiteX3" fmla="*/ 380604 w 1031208"/>
                <a:gd name="connsiteY3" fmla="*/ 1137467 h 1438544"/>
                <a:gd name="connsiteX4" fmla="*/ 369924 w 1031208"/>
                <a:gd name="connsiteY4" fmla="*/ 1256406 h 1438544"/>
                <a:gd name="connsiteX5" fmla="*/ 220087 w 1031208"/>
                <a:gd name="connsiteY5" fmla="*/ 1256406 h 1438544"/>
                <a:gd name="connsiteX6" fmla="*/ 212934 w 1031208"/>
                <a:gd name="connsiteY6" fmla="*/ 1275491 h 1438544"/>
                <a:gd name="connsiteX7" fmla="*/ 515606 w 1031208"/>
                <a:gd name="connsiteY7" fmla="*/ 1438544 h 1438544"/>
                <a:gd name="connsiteX8" fmla="*/ 818277 w 1031208"/>
                <a:gd name="connsiteY8" fmla="*/ 1275491 h 1438544"/>
                <a:gd name="connsiteX9" fmla="*/ 811126 w 1031208"/>
                <a:gd name="connsiteY9" fmla="*/ 1256406 h 1438544"/>
                <a:gd name="connsiteX10" fmla="*/ 657528 w 1031208"/>
                <a:gd name="connsiteY10" fmla="*/ 1256406 h 1438544"/>
                <a:gd name="connsiteX11" fmla="*/ 646963 w 1031208"/>
                <a:gd name="connsiteY11" fmla="*/ 1138739 h 1438544"/>
                <a:gd name="connsiteX12" fmla="*/ 716300 w 1031208"/>
                <a:gd name="connsiteY12" fmla="*/ 1114525 h 1438544"/>
                <a:gd name="connsiteX13" fmla="*/ 1031208 w 1031208"/>
                <a:gd name="connsiteY13" fmla="*/ 580054 h 1438544"/>
                <a:gd name="connsiteX14" fmla="*/ 515604 w 1031208"/>
                <a:gd name="connsiteY14" fmla="*/ 0 h 1438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1208" h="1438544">
                  <a:moveTo>
                    <a:pt x="515604" y="0"/>
                  </a:moveTo>
                  <a:cubicBezTo>
                    <a:pt x="230844" y="0"/>
                    <a:pt x="0" y="259699"/>
                    <a:pt x="0" y="580054"/>
                  </a:cubicBezTo>
                  <a:cubicBezTo>
                    <a:pt x="0" y="820321"/>
                    <a:pt x="129850" y="1026468"/>
                    <a:pt x="314908" y="1114525"/>
                  </a:cubicBezTo>
                  <a:lnTo>
                    <a:pt x="380604" y="1137467"/>
                  </a:lnTo>
                  <a:lnTo>
                    <a:pt x="369924" y="1256406"/>
                  </a:lnTo>
                  <a:lnTo>
                    <a:pt x="220087" y="1256406"/>
                  </a:lnTo>
                  <a:lnTo>
                    <a:pt x="212934" y="1275491"/>
                  </a:lnTo>
                  <a:cubicBezTo>
                    <a:pt x="212934" y="1365543"/>
                    <a:pt x="348444" y="1438544"/>
                    <a:pt x="515606" y="1438544"/>
                  </a:cubicBezTo>
                  <a:cubicBezTo>
                    <a:pt x="682767" y="1438544"/>
                    <a:pt x="818277" y="1365543"/>
                    <a:pt x="818277" y="1275491"/>
                  </a:cubicBezTo>
                  <a:lnTo>
                    <a:pt x="811126" y="1256406"/>
                  </a:lnTo>
                  <a:lnTo>
                    <a:pt x="657528" y="1256406"/>
                  </a:lnTo>
                  <a:lnTo>
                    <a:pt x="646963" y="1138739"/>
                  </a:lnTo>
                  <a:lnTo>
                    <a:pt x="716300" y="1114525"/>
                  </a:lnTo>
                  <a:cubicBezTo>
                    <a:pt x="901358" y="1026468"/>
                    <a:pt x="1031208" y="820321"/>
                    <a:pt x="1031208" y="580054"/>
                  </a:cubicBezTo>
                  <a:cubicBezTo>
                    <a:pt x="1031208" y="259699"/>
                    <a:pt x="800364" y="0"/>
                    <a:pt x="515604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F4189BCA-F6B4-4622-9580-A5540E20A4C9}"/>
                </a:ext>
              </a:extLst>
            </p:cNvPr>
            <p:cNvSpPr/>
            <p:nvPr/>
          </p:nvSpPr>
          <p:spPr>
            <a:xfrm flipH="1">
              <a:off x="1362579" y="3679808"/>
              <a:ext cx="1233083" cy="1342864"/>
            </a:xfrm>
            <a:custGeom>
              <a:avLst/>
              <a:gdLst>
                <a:gd name="connsiteX0" fmla="*/ 685661 w 1233083"/>
                <a:gd name="connsiteY0" fmla="*/ 744 h 1342864"/>
                <a:gd name="connsiteX1" fmla="*/ 608159 w 1233083"/>
                <a:gd name="connsiteY1" fmla="*/ 39595 h 1342864"/>
                <a:gd name="connsiteX2" fmla="*/ 539152 w 1233083"/>
                <a:gd name="connsiteY2" fmla="*/ 11321 h 1342864"/>
                <a:gd name="connsiteX3" fmla="*/ 491152 w 1233083"/>
                <a:gd name="connsiteY3" fmla="*/ 61117 h 1342864"/>
                <a:gd name="connsiteX4" fmla="*/ 403833 w 1233083"/>
                <a:gd name="connsiteY4" fmla="*/ 102242 h 1342864"/>
                <a:gd name="connsiteX5" fmla="*/ 395654 w 1233083"/>
                <a:gd name="connsiteY5" fmla="*/ 118750 h 1342864"/>
                <a:gd name="connsiteX6" fmla="*/ 379849 w 1233083"/>
                <a:gd name="connsiteY6" fmla="*/ 103064 h 1342864"/>
                <a:gd name="connsiteX7" fmla="*/ 323934 w 1233083"/>
                <a:gd name="connsiteY7" fmla="*/ 110786 h 1342864"/>
                <a:gd name="connsiteX8" fmla="*/ 306016 w 1233083"/>
                <a:gd name="connsiteY8" fmla="*/ 140182 h 1342864"/>
                <a:gd name="connsiteX9" fmla="*/ 305996 w 1233083"/>
                <a:gd name="connsiteY9" fmla="*/ 140215 h 1342864"/>
                <a:gd name="connsiteX10" fmla="*/ 215895 w 1233083"/>
                <a:gd name="connsiteY10" fmla="*/ 159761 h 1342864"/>
                <a:gd name="connsiteX11" fmla="*/ 200052 w 1233083"/>
                <a:gd name="connsiteY11" fmla="*/ 199532 h 1342864"/>
                <a:gd name="connsiteX12" fmla="*/ 199109 w 1233083"/>
                <a:gd name="connsiteY12" fmla="*/ 215649 h 1342864"/>
                <a:gd name="connsiteX13" fmla="*/ 157444 w 1233083"/>
                <a:gd name="connsiteY13" fmla="*/ 233879 h 1342864"/>
                <a:gd name="connsiteX14" fmla="*/ 118940 w 1233083"/>
                <a:gd name="connsiteY14" fmla="*/ 273561 h 1342864"/>
                <a:gd name="connsiteX15" fmla="*/ 82731 w 1233083"/>
                <a:gd name="connsiteY15" fmla="*/ 428151 h 1342864"/>
                <a:gd name="connsiteX16" fmla="*/ 81953 w 1233083"/>
                <a:gd name="connsiteY16" fmla="*/ 430988 h 1342864"/>
                <a:gd name="connsiteX17" fmla="*/ 664 w 1233083"/>
                <a:gd name="connsiteY17" fmla="*/ 538640 h 1342864"/>
                <a:gd name="connsiteX18" fmla="*/ 45175 w 1233083"/>
                <a:gd name="connsiteY18" fmla="*/ 659756 h 1342864"/>
                <a:gd name="connsiteX19" fmla="*/ 24096 w 1233083"/>
                <a:gd name="connsiteY19" fmla="*/ 777806 h 1342864"/>
                <a:gd name="connsiteX20" fmla="*/ 90347 w 1233083"/>
                <a:gd name="connsiteY20" fmla="*/ 862622 h 1342864"/>
                <a:gd name="connsiteX21" fmla="*/ 90862 w 1233083"/>
                <a:gd name="connsiteY21" fmla="*/ 862664 h 1342864"/>
                <a:gd name="connsiteX22" fmla="*/ 96821 w 1233083"/>
                <a:gd name="connsiteY22" fmla="*/ 910994 h 1342864"/>
                <a:gd name="connsiteX23" fmla="*/ 127359 w 1233083"/>
                <a:gd name="connsiteY23" fmla="*/ 956533 h 1342864"/>
                <a:gd name="connsiteX24" fmla="*/ 109312 w 1233083"/>
                <a:gd name="connsiteY24" fmla="*/ 1060760 h 1342864"/>
                <a:gd name="connsiteX25" fmla="*/ 193771 w 1233083"/>
                <a:gd name="connsiteY25" fmla="*/ 1137975 h 1342864"/>
                <a:gd name="connsiteX26" fmla="*/ 385864 w 1233083"/>
                <a:gd name="connsiteY26" fmla="*/ 1207360 h 1342864"/>
                <a:gd name="connsiteX27" fmla="*/ 478089 w 1233083"/>
                <a:gd name="connsiteY27" fmla="*/ 1281800 h 1342864"/>
                <a:gd name="connsiteX28" fmla="*/ 500154 w 1233083"/>
                <a:gd name="connsiteY28" fmla="*/ 1279295 h 1342864"/>
                <a:gd name="connsiteX29" fmla="*/ 513206 w 1233083"/>
                <a:gd name="connsiteY29" fmla="*/ 1298654 h 1342864"/>
                <a:gd name="connsiteX30" fmla="*/ 619938 w 1233083"/>
                <a:gd name="connsiteY30" fmla="*/ 1342864 h 1342864"/>
                <a:gd name="connsiteX31" fmla="*/ 726670 w 1233083"/>
                <a:gd name="connsiteY31" fmla="*/ 1298654 h 1342864"/>
                <a:gd name="connsiteX32" fmla="*/ 739240 w 1233083"/>
                <a:gd name="connsiteY32" fmla="*/ 1280011 h 1342864"/>
                <a:gd name="connsiteX33" fmla="*/ 754996 w 1233083"/>
                <a:gd name="connsiteY33" fmla="*/ 1281800 h 1342864"/>
                <a:gd name="connsiteX34" fmla="*/ 847221 w 1233083"/>
                <a:gd name="connsiteY34" fmla="*/ 1207360 h 1342864"/>
                <a:gd name="connsiteX35" fmla="*/ 1039313 w 1233083"/>
                <a:gd name="connsiteY35" fmla="*/ 1137975 h 1342864"/>
                <a:gd name="connsiteX36" fmla="*/ 1123772 w 1233083"/>
                <a:gd name="connsiteY36" fmla="*/ 1060760 h 1342864"/>
                <a:gd name="connsiteX37" fmla="*/ 1105725 w 1233083"/>
                <a:gd name="connsiteY37" fmla="*/ 956533 h 1342864"/>
                <a:gd name="connsiteX38" fmla="*/ 1136264 w 1233083"/>
                <a:gd name="connsiteY38" fmla="*/ 910994 h 1342864"/>
                <a:gd name="connsiteX39" fmla="*/ 1142223 w 1233083"/>
                <a:gd name="connsiteY39" fmla="*/ 862664 h 1342864"/>
                <a:gd name="connsiteX40" fmla="*/ 1142737 w 1233083"/>
                <a:gd name="connsiteY40" fmla="*/ 862622 h 1342864"/>
                <a:gd name="connsiteX41" fmla="*/ 1208987 w 1233083"/>
                <a:gd name="connsiteY41" fmla="*/ 777806 h 1342864"/>
                <a:gd name="connsiteX42" fmla="*/ 1187908 w 1233083"/>
                <a:gd name="connsiteY42" fmla="*/ 659756 h 1342864"/>
                <a:gd name="connsiteX43" fmla="*/ 1232419 w 1233083"/>
                <a:gd name="connsiteY43" fmla="*/ 538640 h 1342864"/>
                <a:gd name="connsiteX44" fmla="*/ 1151130 w 1233083"/>
                <a:gd name="connsiteY44" fmla="*/ 430988 h 1342864"/>
                <a:gd name="connsiteX45" fmla="*/ 1150354 w 1233083"/>
                <a:gd name="connsiteY45" fmla="*/ 428151 h 1342864"/>
                <a:gd name="connsiteX46" fmla="*/ 1114143 w 1233083"/>
                <a:gd name="connsiteY46" fmla="*/ 273561 h 1342864"/>
                <a:gd name="connsiteX47" fmla="*/ 1030708 w 1233083"/>
                <a:gd name="connsiteY47" fmla="*/ 214220 h 1342864"/>
                <a:gd name="connsiteX48" fmla="*/ 1026253 w 1233083"/>
                <a:gd name="connsiteY48" fmla="*/ 214331 h 1342864"/>
                <a:gd name="connsiteX49" fmla="*/ 1020914 w 1233083"/>
                <a:gd name="connsiteY49" fmla="*/ 206305 h 1342864"/>
                <a:gd name="connsiteX50" fmla="*/ 989651 w 1233083"/>
                <a:gd name="connsiteY50" fmla="*/ 195455 h 1342864"/>
                <a:gd name="connsiteX51" fmla="*/ 989617 w 1233083"/>
                <a:gd name="connsiteY51" fmla="*/ 195443 h 1342864"/>
                <a:gd name="connsiteX52" fmla="*/ 948594 w 1233083"/>
                <a:gd name="connsiteY52" fmla="*/ 107689 h 1342864"/>
                <a:gd name="connsiteX53" fmla="*/ 866312 w 1233083"/>
                <a:gd name="connsiteY53" fmla="*/ 110753 h 1342864"/>
                <a:gd name="connsiteX54" fmla="*/ 864787 w 1233083"/>
                <a:gd name="connsiteY54" fmla="*/ 110750 h 1342864"/>
                <a:gd name="connsiteX55" fmla="*/ 800065 w 1233083"/>
                <a:gd name="connsiteY55" fmla="*/ 83339 h 1342864"/>
                <a:gd name="connsiteX56" fmla="*/ 787145 w 1233083"/>
                <a:gd name="connsiteY56" fmla="*/ 88947 h 1342864"/>
                <a:gd name="connsiteX57" fmla="*/ 770738 w 1233083"/>
                <a:gd name="connsiteY57" fmla="*/ 78155 h 1342864"/>
                <a:gd name="connsiteX58" fmla="*/ 735785 w 1233083"/>
                <a:gd name="connsiteY58" fmla="*/ 77349 h 1342864"/>
                <a:gd name="connsiteX59" fmla="*/ 685661 w 1233083"/>
                <a:gd name="connsiteY59" fmla="*/ 744 h 1342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233083" h="1342864">
                  <a:moveTo>
                    <a:pt x="685661" y="744"/>
                  </a:moveTo>
                  <a:cubicBezTo>
                    <a:pt x="659600" y="-3588"/>
                    <a:pt x="630094" y="11203"/>
                    <a:pt x="608159" y="39595"/>
                  </a:cubicBezTo>
                  <a:cubicBezTo>
                    <a:pt x="596467" y="9786"/>
                    <a:pt x="568502" y="-1676"/>
                    <a:pt x="539152" y="11321"/>
                  </a:cubicBezTo>
                  <a:cubicBezTo>
                    <a:pt x="519837" y="19872"/>
                    <a:pt x="502331" y="38025"/>
                    <a:pt x="491152" y="61117"/>
                  </a:cubicBezTo>
                  <a:cubicBezTo>
                    <a:pt x="462473" y="52367"/>
                    <a:pt x="427962" y="68621"/>
                    <a:pt x="403833" y="102242"/>
                  </a:cubicBezTo>
                  <a:lnTo>
                    <a:pt x="395654" y="118750"/>
                  </a:lnTo>
                  <a:lnTo>
                    <a:pt x="379849" y="103064"/>
                  </a:lnTo>
                  <a:cubicBezTo>
                    <a:pt x="361542" y="91264"/>
                    <a:pt x="340189" y="94444"/>
                    <a:pt x="323934" y="110786"/>
                  </a:cubicBezTo>
                  <a:lnTo>
                    <a:pt x="306016" y="140182"/>
                  </a:lnTo>
                  <a:lnTo>
                    <a:pt x="305996" y="140215"/>
                  </a:lnTo>
                  <a:cubicBezTo>
                    <a:pt x="276532" y="115167"/>
                    <a:pt x="239028" y="123294"/>
                    <a:pt x="215895" y="159761"/>
                  </a:cubicBezTo>
                  <a:cubicBezTo>
                    <a:pt x="208575" y="171304"/>
                    <a:pt x="203216" y="184917"/>
                    <a:pt x="200052" y="199532"/>
                  </a:cubicBezTo>
                  <a:lnTo>
                    <a:pt x="199109" y="215649"/>
                  </a:lnTo>
                  <a:lnTo>
                    <a:pt x="157444" y="233879"/>
                  </a:lnTo>
                  <a:cubicBezTo>
                    <a:pt x="143310" y="243815"/>
                    <a:pt x="130247" y="257088"/>
                    <a:pt x="118940" y="273561"/>
                  </a:cubicBezTo>
                  <a:cubicBezTo>
                    <a:pt x="90317" y="315279"/>
                    <a:pt x="77035" y="371953"/>
                    <a:pt x="82731" y="428151"/>
                  </a:cubicBezTo>
                  <a:cubicBezTo>
                    <a:pt x="82479" y="429104"/>
                    <a:pt x="82205" y="430035"/>
                    <a:pt x="81953" y="430988"/>
                  </a:cubicBezTo>
                  <a:cubicBezTo>
                    <a:pt x="39543" y="436871"/>
                    <a:pt x="5793" y="481572"/>
                    <a:pt x="664" y="538640"/>
                  </a:cubicBezTo>
                  <a:cubicBezTo>
                    <a:pt x="-3708" y="587380"/>
                    <a:pt x="13778" y="634961"/>
                    <a:pt x="45175" y="659756"/>
                  </a:cubicBezTo>
                  <a:cubicBezTo>
                    <a:pt x="23046" y="691366"/>
                    <a:pt x="15039" y="736233"/>
                    <a:pt x="24096" y="777806"/>
                  </a:cubicBezTo>
                  <a:cubicBezTo>
                    <a:pt x="33475" y="820902"/>
                    <a:pt x="59285" y="852474"/>
                    <a:pt x="90347" y="862622"/>
                  </a:cubicBezTo>
                  <a:lnTo>
                    <a:pt x="90862" y="862664"/>
                  </a:lnTo>
                  <a:lnTo>
                    <a:pt x="96821" y="910994"/>
                  </a:lnTo>
                  <a:cubicBezTo>
                    <a:pt x="103456" y="929612"/>
                    <a:pt x="113919" y="945587"/>
                    <a:pt x="127359" y="956533"/>
                  </a:cubicBezTo>
                  <a:cubicBezTo>
                    <a:pt x="108413" y="984441"/>
                    <a:pt x="101558" y="1024055"/>
                    <a:pt x="109312" y="1060760"/>
                  </a:cubicBezTo>
                  <a:cubicBezTo>
                    <a:pt x="120019" y="1111492"/>
                    <a:pt x="155735" y="1144137"/>
                    <a:pt x="193771" y="1137975"/>
                  </a:cubicBezTo>
                  <a:cubicBezTo>
                    <a:pt x="232493" y="1231739"/>
                    <a:pt x="319146" y="1263032"/>
                    <a:pt x="385864" y="1207360"/>
                  </a:cubicBezTo>
                  <a:cubicBezTo>
                    <a:pt x="407064" y="1251349"/>
                    <a:pt x="441391" y="1278107"/>
                    <a:pt x="478089" y="1281800"/>
                  </a:cubicBezTo>
                  <a:lnTo>
                    <a:pt x="500154" y="1279295"/>
                  </a:lnTo>
                  <a:lnTo>
                    <a:pt x="513206" y="1298654"/>
                  </a:lnTo>
                  <a:cubicBezTo>
                    <a:pt x="540521" y="1325969"/>
                    <a:pt x="578257" y="1342864"/>
                    <a:pt x="619938" y="1342864"/>
                  </a:cubicBezTo>
                  <a:cubicBezTo>
                    <a:pt x="661620" y="1342864"/>
                    <a:pt x="699355" y="1325969"/>
                    <a:pt x="726670" y="1298654"/>
                  </a:cubicBezTo>
                  <a:lnTo>
                    <a:pt x="739240" y="1280011"/>
                  </a:lnTo>
                  <a:lnTo>
                    <a:pt x="754996" y="1281800"/>
                  </a:lnTo>
                  <a:cubicBezTo>
                    <a:pt x="791694" y="1278107"/>
                    <a:pt x="826021" y="1251349"/>
                    <a:pt x="847221" y="1207360"/>
                  </a:cubicBezTo>
                  <a:cubicBezTo>
                    <a:pt x="913938" y="1263032"/>
                    <a:pt x="1000593" y="1231739"/>
                    <a:pt x="1039313" y="1137975"/>
                  </a:cubicBezTo>
                  <a:cubicBezTo>
                    <a:pt x="1077351" y="1144137"/>
                    <a:pt x="1113067" y="1111492"/>
                    <a:pt x="1123772" y="1060760"/>
                  </a:cubicBezTo>
                  <a:cubicBezTo>
                    <a:pt x="1131527" y="1024055"/>
                    <a:pt x="1124672" y="984441"/>
                    <a:pt x="1105725" y="956533"/>
                  </a:cubicBezTo>
                  <a:cubicBezTo>
                    <a:pt x="1119166" y="945587"/>
                    <a:pt x="1129629" y="929612"/>
                    <a:pt x="1136264" y="910994"/>
                  </a:cubicBezTo>
                  <a:lnTo>
                    <a:pt x="1142223" y="862664"/>
                  </a:lnTo>
                  <a:lnTo>
                    <a:pt x="1142737" y="862622"/>
                  </a:lnTo>
                  <a:cubicBezTo>
                    <a:pt x="1173799" y="852474"/>
                    <a:pt x="1199609" y="820902"/>
                    <a:pt x="1208987" y="777806"/>
                  </a:cubicBezTo>
                  <a:cubicBezTo>
                    <a:pt x="1218045" y="736233"/>
                    <a:pt x="1210038" y="691366"/>
                    <a:pt x="1187908" y="659756"/>
                  </a:cubicBezTo>
                  <a:cubicBezTo>
                    <a:pt x="1219306" y="634961"/>
                    <a:pt x="1236791" y="587380"/>
                    <a:pt x="1232419" y="538640"/>
                  </a:cubicBezTo>
                  <a:cubicBezTo>
                    <a:pt x="1227292" y="481572"/>
                    <a:pt x="1193541" y="436871"/>
                    <a:pt x="1151130" y="430988"/>
                  </a:cubicBezTo>
                  <a:cubicBezTo>
                    <a:pt x="1150878" y="430035"/>
                    <a:pt x="1150606" y="429104"/>
                    <a:pt x="1150354" y="428151"/>
                  </a:cubicBezTo>
                  <a:cubicBezTo>
                    <a:pt x="1156049" y="371953"/>
                    <a:pt x="1142766" y="315279"/>
                    <a:pt x="1114143" y="273561"/>
                  </a:cubicBezTo>
                  <a:cubicBezTo>
                    <a:pt x="1091530" y="240615"/>
                    <a:pt x="1061893" y="220470"/>
                    <a:pt x="1030708" y="214220"/>
                  </a:cubicBezTo>
                  <a:lnTo>
                    <a:pt x="1026253" y="214331"/>
                  </a:lnTo>
                  <a:lnTo>
                    <a:pt x="1020914" y="206305"/>
                  </a:lnTo>
                  <a:lnTo>
                    <a:pt x="989651" y="195455"/>
                  </a:lnTo>
                  <a:lnTo>
                    <a:pt x="989617" y="195443"/>
                  </a:lnTo>
                  <a:cubicBezTo>
                    <a:pt x="1004678" y="158610"/>
                    <a:pt x="987609" y="122080"/>
                    <a:pt x="948594" y="107689"/>
                  </a:cubicBezTo>
                  <a:cubicBezTo>
                    <a:pt x="923893" y="98584"/>
                    <a:pt x="893727" y="99703"/>
                    <a:pt x="866312" y="110753"/>
                  </a:cubicBezTo>
                  <a:cubicBezTo>
                    <a:pt x="865801" y="110757"/>
                    <a:pt x="865297" y="110747"/>
                    <a:pt x="864787" y="110750"/>
                  </a:cubicBezTo>
                  <a:cubicBezTo>
                    <a:pt x="856223" y="89248"/>
                    <a:pt x="829349" y="77867"/>
                    <a:pt x="800065" y="83339"/>
                  </a:cubicBezTo>
                  <a:lnTo>
                    <a:pt x="787145" y="88947"/>
                  </a:lnTo>
                  <a:lnTo>
                    <a:pt x="770738" y="78155"/>
                  </a:lnTo>
                  <a:cubicBezTo>
                    <a:pt x="760181" y="74837"/>
                    <a:pt x="748375" y="74394"/>
                    <a:pt x="735785" y="77349"/>
                  </a:cubicBezTo>
                  <a:cubicBezTo>
                    <a:pt x="736373" y="36416"/>
                    <a:pt x="716370" y="5851"/>
                    <a:pt x="685661" y="744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7" name="片側の 2 つの角を丸めた四角形 144">
              <a:extLst>
                <a:ext uri="{FF2B5EF4-FFF2-40B4-BE49-F238E27FC236}">
                  <a16:creationId xmlns:a16="http://schemas.microsoft.com/office/drawing/2014/main" id="{3516CCA3-2DA7-4D73-9EE5-C9D8842BDF27}"/>
                </a:ext>
              </a:extLst>
            </p:cNvPr>
            <p:cNvSpPr/>
            <p:nvPr/>
          </p:nvSpPr>
          <p:spPr>
            <a:xfrm flipH="1">
              <a:off x="1372378" y="5133990"/>
              <a:ext cx="1218450" cy="1320987"/>
            </a:xfrm>
            <a:prstGeom prst="round2SameRect">
              <a:avLst>
                <a:gd name="adj1" fmla="val 25009"/>
                <a:gd name="adj2" fmla="val 0"/>
              </a:avLst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C67DB682-2FCC-4BE2-8DDD-E706798AF067}"/>
                </a:ext>
              </a:extLst>
            </p:cNvPr>
            <p:cNvGrpSpPr/>
            <p:nvPr/>
          </p:nvGrpSpPr>
          <p:grpSpPr>
            <a:xfrm>
              <a:off x="2336884" y="3822432"/>
              <a:ext cx="800737" cy="1615317"/>
              <a:chOff x="2336884" y="3822432"/>
              <a:chExt cx="800737" cy="1615317"/>
            </a:xfrm>
          </p:grpSpPr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42BE4EE6-7E19-469E-A0AE-8FB2D9613F30}"/>
                  </a:ext>
                </a:extLst>
              </p:cNvPr>
              <p:cNvGrpSpPr/>
              <p:nvPr/>
            </p:nvGrpSpPr>
            <p:grpSpPr>
              <a:xfrm flipH="1">
                <a:off x="2336884" y="3846941"/>
                <a:ext cx="290374" cy="315323"/>
                <a:chOff x="4558039" y="4015302"/>
                <a:chExt cx="290374" cy="315323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717E9FC0-051C-402B-B8FA-515CCA06C745}"/>
                    </a:ext>
                  </a:extLst>
                </p:cNvPr>
                <p:cNvSpPr/>
                <p:nvPr/>
              </p:nvSpPr>
              <p:spPr>
                <a:xfrm rot="631882" flipH="1">
                  <a:off x="4558039" y="4044765"/>
                  <a:ext cx="252881" cy="285860"/>
                </a:xfrm>
                <a:custGeom>
                  <a:avLst/>
                  <a:gdLst>
                    <a:gd name="connsiteX0" fmla="*/ 343049 w 395926"/>
                    <a:gd name="connsiteY0" fmla="*/ 6803 h 446446"/>
                    <a:gd name="connsiteX1" fmla="*/ 395926 w 395926"/>
                    <a:gd name="connsiteY1" fmla="*/ 86576 h 446446"/>
                    <a:gd name="connsiteX2" fmla="*/ 393696 w 395926"/>
                    <a:gd name="connsiteY2" fmla="*/ 97623 h 446446"/>
                    <a:gd name="connsiteX3" fmla="*/ 393696 w 395926"/>
                    <a:gd name="connsiteY3" fmla="*/ 359870 h 446446"/>
                    <a:gd name="connsiteX4" fmla="*/ 307120 w 395926"/>
                    <a:gd name="connsiteY4" fmla="*/ 446446 h 446446"/>
                    <a:gd name="connsiteX5" fmla="*/ 220544 w 395926"/>
                    <a:gd name="connsiteY5" fmla="*/ 359870 h 446446"/>
                    <a:gd name="connsiteX6" fmla="*/ 220544 w 395926"/>
                    <a:gd name="connsiteY6" fmla="*/ 173152 h 446446"/>
                    <a:gd name="connsiteX7" fmla="*/ 86576 w 395926"/>
                    <a:gd name="connsiteY7" fmla="*/ 173152 h 446446"/>
                    <a:gd name="connsiteX8" fmla="*/ 0 w 395926"/>
                    <a:gd name="connsiteY8" fmla="*/ 86576 h 446446"/>
                    <a:gd name="connsiteX9" fmla="*/ 86576 w 395926"/>
                    <a:gd name="connsiteY9" fmla="*/ 0 h 446446"/>
                    <a:gd name="connsiteX10" fmla="*/ 309350 w 395926"/>
                    <a:gd name="connsiteY10" fmla="*/ 0 h 446446"/>
                    <a:gd name="connsiteX11" fmla="*/ 343049 w 395926"/>
                    <a:gd name="connsiteY11" fmla="*/ 6803 h 4464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95926" h="446446">
                      <a:moveTo>
                        <a:pt x="343049" y="6803"/>
                      </a:moveTo>
                      <a:cubicBezTo>
                        <a:pt x="374123" y="19946"/>
                        <a:pt x="395926" y="50715"/>
                        <a:pt x="395926" y="86576"/>
                      </a:cubicBezTo>
                      <a:lnTo>
                        <a:pt x="393696" y="97623"/>
                      </a:lnTo>
                      <a:lnTo>
                        <a:pt x="393696" y="359870"/>
                      </a:lnTo>
                      <a:cubicBezTo>
                        <a:pt x="393696" y="407685"/>
                        <a:pt x="354935" y="446446"/>
                        <a:pt x="307120" y="446446"/>
                      </a:cubicBezTo>
                      <a:cubicBezTo>
                        <a:pt x="259305" y="446446"/>
                        <a:pt x="220544" y="407685"/>
                        <a:pt x="220544" y="359870"/>
                      </a:cubicBezTo>
                      <a:lnTo>
                        <a:pt x="220544" y="173152"/>
                      </a:lnTo>
                      <a:lnTo>
                        <a:pt x="86576" y="173152"/>
                      </a:lnTo>
                      <a:cubicBezTo>
                        <a:pt x="38761" y="173152"/>
                        <a:pt x="0" y="134391"/>
                        <a:pt x="0" y="86576"/>
                      </a:cubicBezTo>
                      <a:cubicBezTo>
                        <a:pt x="0" y="38761"/>
                        <a:pt x="38761" y="0"/>
                        <a:pt x="86576" y="0"/>
                      </a:cubicBezTo>
                      <a:lnTo>
                        <a:pt x="309350" y="0"/>
                      </a:lnTo>
                      <a:cubicBezTo>
                        <a:pt x="321304" y="0"/>
                        <a:pt x="332692" y="2423"/>
                        <a:pt x="343049" y="6803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9789BF82-74FE-4A9A-A77D-71E8919132E4}"/>
                    </a:ext>
                  </a:extLst>
                </p:cNvPr>
                <p:cNvSpPr/>
                <p:nvPr/>
              </p:nvSpPr>
              <p:spPr>
                <a:xfrm rot="1886097" flipH="1">
                  <a:off x="4595532" y="4015302"/>
                  <a:ext cx="252881" cy="285860"/>
                </a:xfrm>
                <a:custGeom>
                  <a:avLst/>
                  <a:gdLst>
                    <a:gd name="connsiteX0" fmla="*/ 343049 w 395926"/>
                    <a:gd name="connsiteY0" fmla="*/ 6803 h 446446"/>
                    <a:gd name="connsiteX1" fmla="*/ 395926 w 395926"/>
                    <a:gd name="connsiteY1" fmla="*/ 86576 h 446446"/>
                    <a:gd name="connsiteX2" fmla="*/ 393696 w 395926"/>
                    <a:gd name="connsiteY2" fmla="*/ 97623 h 446446"/>
                    <a:gd name="connsiteX3" fmla="*/ 393696 w 395926"/>
                    <a:gd name="connsiteY3" fmla="*/ 359870 h 446446"/>
                    <a:gd name="connsiteX4" fmla="*/ 307120 w 395926"/>
                    <a:gd name="connsiteY4" fmla="*/ 446446 h 446446"/>
                    <a:gd name="connsiteX5" fmla="*/ 220544 w 395926"/>
                    <a:gd name="connsiteY5" fmla="*/ 359870 h 446446"/>
                    <a:gd name="connsiteX6" fmla="*/ 220544 w 395926"/>
                    <a:gd name="connsiteY6" fmla="*/ 173152 h 446446"/>
                    <a:gd name="connsiteX7" fmla="*/ 86576 w 395926"/>
                    <a:gd name="connsiteY7" fmla="*/ 173152 h 446446"/>
                    <a:gd name="connsiteX8" fmla="*/ 0 w 395926"/>
                    <a:gd name="connsiteY8" fmla="*/ 86576 h 446446"/>
                    <a:gd name="connsiteX9" fmla="*/ 86576 w 395926"/>
                    <a:gd name="connsiteY9" fmla="*/ 0 h 446446"/>
                    <a:gd name="connsiteX10" fmla="*/ 309350 w 395926"/>
                    <a:gd name="connsiteY10" fmla="*/ 0 h 446446"/>
                    <a:gd name="connsiteX11" fmla="*/ 343049 w 395926"/>
                    <a:gd name="connsiteY11" fmla="*/ 6803 h 4464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95926" h="446446">
                      <a:moveTo>
                        <a:pt x="343049" y="6803"/>
                      </a:moveTo>
                      <a:cubicBezTo>
                        <a:pt x="374123" y="19946"/>
                        <a:pt x="395926" y="50715"/>
                        <a:pt x="395926" y="86576"/>
                      </a:cubicBezTo>
                      <a:lnTo>
                        <a:pt x="393696" y="97623"/>
                      </a:lnTo>
                      <a:lnTo>
                        <a:pt x="393696" y="359870"/>
                      </a:lnTo>
                      <a:cubicBezTo>
                        <a:pt x="393696" y="407685"/>
                        <a:pt x="354935" y="446446"/>
                        <a:pt x="307120" y="446446"/>
                      </a:cubicBezTo>
                      <a:cubicBezTo>
                        <a:pt x="259305" y="446446"/>
                        <a:pt x="220544" y="407685"/>
                        <a:pt x="220544" y="359870"/>
                      </a:cubicBezTo>
                      <a:lnTo>
                        <a:pt x="220544" y="173152"/>
                      </a:lnTo>
                      <a:lnTo>
                        <a:pt x="86576" y="173152"/>
                      </a:lnTo>
                      <a:cubicBezTo>
                        <a:pt x="38761" y="173152"/>
                        <a:pt x="0" y="134391"/>
                        <a:pt x="0" y="86576"/>
                      </a:cubicBezTo>
                      <a:cubicBezTo>
                        <a:pt x="0" y="38761"/>
                        <a:pt x="38761" y="0"/>
                        <a:pt x="86576" y="0"/>
                      </a:cubicBezTo>
                      <a:lnTo>
                        <a:pt x="309350" y="0"/>
                      </a:lnTo>
                      <a:cubicBezTo>
                        <a:pt x="321304" y="0"/>
                        <a:pt x="332692" y="2423"/>
                        <a:pt x="343049" y="6803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F3919124-7477-4008-A80D-CE187CDB2601}"/>
                  </a:ext>
                </a:extLst>
              </p:cNvPr>
              <p:cNvGrpSpPr/>
              <p:nvPr/>
            </p:nvGrpSpPr>
            <p:grpSpPr>
              <a:xfrm>
                <a:off x="2395032" y="3822432"/>
                <a:ext cx="742589" cy="1615317"/>
                <a:chOff x="2395032" y="3822432"/>
                <a:chExt cx="742589" cy="1615317"/>
              </a:xfrm>
            </p:grpSpPr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6D6AD43C-030D-4AD6-A9A3-5A314A007411}"/>
                    </a:ext>
                  </a:extLst>
                </p:cNvPr>
                <p:cNvSpPr/>
                <p:nvPr/>
              </p:nvSpPr>
              <p:spPr>
                <a:xfrm rot="20968118">
                  <a:off x="2395032" y="3822432"/>
                  <a:ext cx="742589" cy="1515432"/>
                </a:xfrm>
                <a:custGeom>
                  <a:avLst/>
                  <a:gdLst>
                    <a:gd name="connsiteX0" fmla="*/ 173410 w 742589"/>
                    <a:gd name="connsiteY0" fmla="*/ 1056 h 1515432"/>
                    <a:gd name="connsiteX1" fmla="*/ 203139 w 742589"/>
                    <a:gd name="connsiteY1" fmla="*/ 16912 h 1515432"/>
                    <a:gd name="connsiteX2" fmla="*/ 207287 w 742589"/>
                    <a:gd name="connsiteY2" fmla="*/ 23175 h 1515432"/>
                    <a:gd name="connsiteX3" fmla="*/ 330663 w 742589"/>
                    <a:gd name="connsiteY3" fmla="*/ 146859 h 1515432"/>
                    <a:gd name="connsiteX4" fmla="*/ 343317 w 742589"/>
                    <a:gd name="connsiteY4" fmla="*/ 165962 h 1515432"/>
                    <a:gd name="connsiteX5" fmla="*/ 345115 w 742589"/>
                    <a:gd name="connsiteY5" fmla="*/ 175231 h 1515432"/>
                    <a:gd name="connsiteX6" fmla="*/ 348606 w 742589"/>
                    <a:gd name="connsiteY6" fmla="*/ 181552 h 1515432"/>
                    <a:gd name="connsiteX7" fmla="*/ 353217 w 742589"/>
                    <a:gd name="connsiteY7" fmla="*/ 413529 h 1515432"/>
                    <a:gd name="connsiteX8" fmla="*/ 356549 w 742589"/>
                    <a:gd name="connsiteY8" fmla="*/ 522421 h 1515432"/>
                    <a:gd name="connsiteX9" fmla="*/ 356008 w 742589"/>
                    <a:gd name="connsiteY9" fmla="*/ 578579 h 1515432"/>
                    <a:gd name="connsiteX10" fmla="*/ 719874 w 742589"/>
                    <a:gd name="connsiteY10" fmla="*/ 1142920 h 1515432"/>
                    <a:gd name="connsiteX11" fmla="*/ 730928 w 742589"/>
                    <a:gd name="connsiteY11" fmla="*/ 1175875 h 1515432"/>
                    <a:gd name="connsiteX12" fmla="*/ 733255 w 742589"/>
                    <a:gd name="connsiteY12" fmla="*/ 1179766 h 1515432"/>
                    <a:gd name="connsiteX13" fmla="*/ 733254 w 742589"/>
                    <a:gd name="connsiteY13" fmla="*/ 1179766 h 1515432"/>
                    <a:gd name="connsiteX14" fmla="*/ 734000 w 742589"/>
                    <a:gd name="connsiteY14" fmla="*/ 1185032 h 1515432"/>
                    <a:gd name="connsiteX15" fmla="*/ 737570 w 742589"/>
                    <a:gd name="connsiteY15" fmla="*/ 1195675 h 1515432"/>
                    <a:gd name="connsiteX16" fmla="*/ 736890 w 742589"/>
                    <a:gd name="connsiteY16" fmla="*/ 1205454 h 1515432"/>
                    <a:gd name="connsiteX17" fmla="*/ 742589 w 742589"/>
                    <a:gd name="connsiteY17" fmla="*/ 1245727 h 1515432"/>
                    <a:gd name="connsiteX18" fmla="*/ 630997 w 742589"/>
                    <a:gd name="connsiteY18" fmla="*/ 1393851 h 1515432"/>
                    <a:gd name="connsiteX19" fmla="*/ 314326 w 742589"/>
                    <a:gd name="connsiteY19" fmla="*/ 1505795 h 1515432"/>
                    <a:gd name="connsiteX20" fmla="*/ 100241 w 742589"/>
                    <a:gd name="connsiteY20" fmla="*/ 1403537 h 1515432"/>
                    <a:gd name="connsiteX21" fmla="*/ 100241 w 742589"/>
                    <a:gd name="connsiteY21" fmla="*/ 1403538 h 1515432"/>
                    <a:gd name="connsiteX22" fmla="*/ 202498 w 742589"/>
                    <a:gd name="connsiteY22" fmla="*/ 1189453 h 1515432"/>
                    <a:gd name="connsiteX23" fmla="*/ 397484 w 742589"/>
                    <a:gd name="connsiteY23" fmla="*/ 1120525 h 1515432"/>
                    <a:gd name="connsiteX24" fmla="*/ 154790 w 742589"/>
                    <a:gd name="connsiteY24" fmla="*/ 628790 h 1515432"/>
                    <a:gd name="connsiteX25" fmla="*/ 136504 w 742589"/>
                    <a:gd name="connsiteY25" fmla="*/ 611344 h 1515432"/>
                    <a:gd name="connsiteX26" fmla="*/ 78605 w 742589"/>
                    <a:gd name="connsiteY26" fmla="*/ 413529 h 1515432"/>
                    <a:gd name="connsiteX27" fmla="*/ 136505 w 742589"/>
                    <a:gd name="connsiteY27" fmla="*/ 215713 h 1515432"/>
                    <a:gd name="connsiteX28" fmla="*/ 187699 w 742589"/>
                    <a:gd name="connsiteY28" fmla="*/ 166867 h 1515432"/>
                    <a:gd name="connsiteX29" fmla="*/ 161359 w 742589"/>
                    <a:gd name="connsiteY29" fmla="*/ 140461 h 1515432"/>
                    <a:gd name="connsiteX30" fmla="*/ 98332 w 742589"/>
                    <a:gd name="connsiteY30" fmla="*/ 203645 h 1515432"/>
                    <a:gd name="connsiteX31" fmla="*/ 16871 w 742589"/>
                    <a:gd name="connsiteY31" fmla="*/ 203645 h 1515432"/>
                    <a:gd name="connsiteX32" fmla="*/ 16870 w 742589"/>
                    <a:gd name="connsiteY32" fmla="*/ 121980 h 1515432"/>
                    <a:gd name="connsiteX33" fmla="*/ 121677 w 742589"/>
                    <a:gd name="connsiteY33" fmla="*/ 16912 h 1515432"/>
                    <a:gd name="connsiteX34" fmla="*/ 140732 w 742589"/>
                    <a:gd name="connsiteY34" fmla="*/ 4228 h 1515432"/>
                    <a:gd name="connsiteX35" fmla="*/ 173410 w 742589"/>
                    <a:gd name="connsiteY35" fmla="*/ 1056 h 15154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42589" h="1515432">
                      <a:moveTo>
                        <a:pt x="173410" y="1056"/>
                      </a:moveTo>
                      <a:cubicBezTo>
                        <a:pt x="184302" y="3170"/>
                        <a:pt x="194702" y="8457"/>
                        <a:pt x="203139" y="16912"/>
                      </a:cubicBezTo>
                      <a:lnTo>
                        <a:pt x="207287" y="23175"/>
                      </a:lnTo>
                      <a:lnTo>
                        <a:pt x="330663" y="146859"/>
                      </a:lnTo>
                      <a:cubicBezTo>
                        <a:pt x="336287" y="152497"/>
                        <a:pt x="340506" y="159010"/>
                        <a:pt x="343317" y="165962"/>
                      </a:cubicBezTo>
                      <a:lnTo>
                        <a:pt x="345115" y="175231"/>
                      </a:lnTo>
                      <a:lnTo>
                        <a:pt x="348606" y="181552"/>
                      </a:lnTo>
                      <a:cubicBezTo>
                        <a:pt x="365813" y="231826"/>
                        <a:pt x="353217" y="316964"/>
                        <a:pt x="353217" y="413529"/>
                      </a:cubicBezTo>
                      <a:cubicBezTo>
                        <a:pt x="353217" y="452154"/>
                        <a:pt x="355232" y="488952"/>
                        <a:pt x="356549" y="522421"/>
                      </a:cubicBezTo>
                      <a:lnTo>
                        <a:pt x="356008" y="578579"/>
                      </a:lnTo>
                      <a:lnTo>
                        <a:pt x="719874" y="1142920"/>
                      </a:lnTo>
                      <a:lnTo>
                        <a:pt x="730928" y="1175875"/>
                      </a:lnTo>
                      <a:lnTo>
                        <a:pt x="733255" y="1179766"/>
                      </a:lnTo>
                      <a:lnTo>
                        <a:pt x="733254" y="1179766"/>
                      </a:lnTo>
                      <a:lnTo>
                        <a:pt x="734000" y="1185032"/>
                      </a:lnTo>
                      <a:lnTo>
                        <a:pt x="737570" y="1195675"/>
                      </a:lnTo>
                      <a:lnTo>
                        <a:pt x="736890" y="1205454"/>
                      </a:lnTo>
                      <a:lnTo>
                        <a:pt x="742589" y="1245727"/>
                      </a:lnTo>
                      <a:cubicBezTo>
                        <a:pt x="738645" y="1310986"/>
                        <a:pt x="696514" y="1370691"/>
                        <a:pt x="630997" y="1393851"/>
                      </a:cubicBezTo>
                      <a:lnTo>
                        <a:pt x="314326" y="1505795"/>
                      </a:lnTo>
                      <a:cubicBezTo>
                        <a:pt x="226970" y="1536675"/>
                        <a:pt x="131121" y="1490893"/>
                        <a:pt x="100241" y="1403537"/>
                      </a:cubicBezTo>
                      <a:lnTo>
                        <a:pt x="100241" y="1403538"/>
                      </a:lnTo>
                      <a:cubicBezTo>
                        <a:pt x="69361" y="1316183"/>
                        <a:pt x="115143" y="1220334"/>
                        <a:pt x="202498" y="1189453"/>
                      </a:cubicBezTo>
                      <a:lnTo>
                        <a:pt x="397484" y="1120525"/>
                      </a:lnTo>
                      <a:lnTo>
                        <a:pt x="154790" y="628790"/>
                      </a:lnTo>
                      <a:lnTo>
                        <a:pt x="136504" y="611344"/>
                      </a:lnTo>
                      <a:cubicBezTo>
                        <a:pt x="100732" y="560718"/>
                        <a:pt x="78605" y="490780"/>
                        <a:pt x="78605" y="413529"/>
                      </a:cubicBezTo>
                      <a:cubicBezTo>
                        <a:pt x="78605" y="336276"/>
                        <a:pt x="100731" y="266338"/>
                        <a:pt x="136505" y="215713"/>
                      </a:cubicBezTo>
                      <a:lnTo>
                        <a:pt x="187699" y="166867"/>
                      </a:lnTo>
                      <a:lnTo>
                        <a:pt x="161359" y="140461"/>
                      </a:lnTo>
                      <a:lnTo>
                        <a:pt x="98332" y="203645"/>
                      </a:lnTo>
                      <a:cubicBezTo>
                        <a:pt x="75838" y="226196"/>
                        <a:pt x="39366" y="226196"/>
                        <a:pt x="16871" y="203645"/>
                      </a:cubicBezTo>
                      <a:cubicBezTo>
                        <a:pt x="-5624" y="181095"/>
                        <a:pt x="-5624" y="144532"/>
                        <a:pt x="16870" y="121980"/>
                      </a:cubicBezTo>
                      <a:lnTo>
                        <a:pt x="121677" y="16912"/>
                      </a:lnTo>
                      <a:cubicBezTo>
                        <a:pt x="127301" y="11275"/>
                        <a:pt x="133799" y="7047"/>
                        <a:pt x="140732" y="4228"/>
                      </a:cubicBezTo>
                      <a:cubicBezTo>
                        <a:pt x="151134" y="-1"/>
                        <a:pt x="162517" y="-1058"/>
                        <a:pt x="173410" y="1056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3AA176EC-02F4-400E-AD26-220555D031DC}"/>
                    </a:ext>
                  </a:extLst>
                </p:cNvPr>
                <p:cNvSpPr/>
                <p:nvPr/>
              </p:nvSpPr>
              <p:spPr>
                <a:xfrm rot="3600000">
                  <a:off x="2470247" y="4940754"/>
                  <a:ext cx="463728" cy="530262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0 w 816717"/>
                    <a:gd name="connsiteY2" fmla="*/ 119223 h 826528"/>
                    <a:gd name="connsiteX3" fmla="*/ 660660 w 816717"/>
                    <a:gd name="connsiteY3" fmla="*/ 1930 h 826528"/>
                    <a:gd name="connsiteX4" fmla="*/ 778556 w 816717"/>
                    <a:gd name="connsiteY4" fmla="*/ 102155 h 826528"/>
                    <a:gd name="connsiteX5" fmla="*/ 816717 w 816717"/>
                    <a:gd name="connsiteY5" fmla="*/ 826528 h 826528"/>
                    <a:gd name="connsiteX0" fmla="*/ 0 w 372945"/>
                    <a:gd name="connsiteY0" fmla="*/ 824598 h 824598"/>
                    <a:gd name="connsiteX1" fmla="*/ 27923 w 372945"/>
                    <a:gd name="connsiteY1" fmla="*/ 294570 h 824598"/>
                    <a:gd name="connsiteX2" fmla="*/ 216888 w 372945"/>
                    <a:gd name="connsiteY2" fmla="*/ 0 h 824598"/>
                    <a:gd name="connsiteX3" fmla="*/ 334784 w 372945"/>
                    <a:gd name="connsiteY3" fmla="*/ 100225 h 824598"/>
                    <a:gd name="connsiteX4" fmla="*/ 372945 w 372945"/>
                    <a:gd name="connsiteY4" fmla="*/ 824598 h 824598"/>
                    <a:gd name="connsiteX0" fmla="*/ 0 w 372945"/>
                    <a:gd name="connsiteY0" fmla="*/ 724373 h 724373"/>
                    <a:gd name="connsiteX1" fmla="*/ 27923 w 372945"/>
                    <a:gd name="connsiteY1" fmla="*/ 194345 h 724373"/>
                    <a:gd name="connsiteX2" fmla="*/ 334784 w 372945"/>
                    <a:gd name="connsiteY2" fmla="*/ 0 h 724373"/>
                    <a:gd name="connsiteX3" fmla="*/ 372945 w 372945"/>
                    <a:gd name="connsiteY3" fmla="*/ 724373 h 724373"/>
                    <a:gd name="connsiteX0" fmla="*/ 0 w 377978"/>
                    <a:gd name="connsiteY0" fmla="*/ 582120 h 582120"/>
                    <a:gd name="connsiteX1" fmla="*/ 27923 w 377978"/>
                    <a:gd name="connsiteY1" fmla="*/ 52092 h 582120"/>
                    <a:gd name="connsiteX2" fmla="*/ 376388 w 377978"/>
                    <a:gd name="connsiteY2" fmla="*/ 0 h 582120"/>
                    <a:gd name="connsiteX3" fmla="*/ 372945 w 377978"/>
                    <a:gd name="connsiteY3" fmla="*/ 582120 h 582120"/>
                    <a:gd name="connsiteX0" fmla="*/ 0 w 443870"/>
                    <a:gd name="connsiteY0" fmla="*/ 582120 h 582120"/>
                    <a:gd name="connsiteX1" fmla="*/ 27923 w 443870"/>
                    <a:gd name="connsiteY1" fmla="*/ 52092 h 582120"/>
                    <a:gd name="connsiteX2" fmla="*/ 376388 w 443870"/>
                    <a:gd name="connsiteY2" fmla="*/ 0 h 582120"/>
                    <a:gd name="connsiteX3" fmla="*/ 443870 w 443870"/>
                    <a:gd name="connsiteY3" fmla="*/ 573574 h 582120"/>
                    <a:gd name="connsiteX0" fmla="*/ 0 w 443870"/>
                    <a:gd name="connsiteY0" fmla="*/ 533156 h 533156"/>
                    <a:gd name="connsiteX1" fmla="*/ 27923 w 443870"/>
                    <a:gd name="connsiteY1" fmla="*/ 3128 h 533156"/>
                    <a:gd name="connsiteX2" fmla="*/ 427858 w 443870"/>
                    <a:gd name="connsiteY2" fmla="*/ 0 h 533156"/>
                    <a:gd name="connsiteX3" fmla="*/ 443870 w 443870"/>
                    <a:gd name="connsiteY3" fmla="*/ 524610 h 533156"/>
                    <a:gd name="connsiteX0" fmla="*/ 0 w 443870"/>
                    <a:gd name="connsiteY0" fmla="*/ 533156 h 533156"/>
                    <a:gd name="connsiteX1" fmla="*/ 27923 w 443870"/>
                    <a:gd name="connsiteY1" fmla="*/ 3128 h 533156"/>
                    <a:gd name="connsiteX2" fmla="*/ 427858 w 443870"/>
                    <a:gd name="connsiteY2" fmla="*/ 0 h 533156"/>
                    <a:gd name="connsiteX3" fmla="*/ 443870 w 443870"/>
                    <a:gd name="connsiteY3" fmla="*/ 524610 h 533156"/>
                    <a:gd name="connsiteX4" fmla="*/ 0 w 443870"/>
                    <a:gd name="connsiteY4" fmla="*/ 533156 h 533156"/>
                    <a:gd name="connsiteX0" fmla="*/ 0 w 443870"/>
                    <a:gd name="connsiteY0" fmla="*/ 533156 h 533156"/>
                    <a:gd name="connsiteX1" fmla="*/ 27923 w 443870"/>
                    <a:gd name="connsiteY1" fmla="*/ 3128 h 533156"/>
                    <a:gd name="connsiteX2" fmla="*/ 427858 w 443870"/>
                    <a:gd name="connsiteY2" fmla="*/ 0 h 533156"/>
                    <a:gd name="connsiteX3" fmla="*/ 443870 w 443870"/>
                    <a:gd name="connsiteY3" fmla="*/ 524610 h 533156"/>
                    <a:gd name="connsiteX4" fmla="*/ 0 w 443870"/>
                    <a:gd name="connsiteY4" fmla="*/ 533156 h 533156"/>
                    <a:gd name="connsiteX0" fmla="*/ 0 w 443870"/>
                    <a:gd name="connsiteY0" fmla="*/ 533156 h 533156"/>
                    <a:gd name="connsiteX1" fmla="*/ 27923 w 443870"/>
                    <a:gd name="connsiteY1" fmla="*/ 3128 h 533156"/>
                    <a:gd name="connsiteX2" fmla="*/ 427858 w 443870"/>
                    <a:gd name="connsiteY2" fmla="*/ 0 h 533156"/>
                    <a:gd name="connsiteX3" fmla="*/ 443870 w 443870"/>
                    <a:gd name="connsiteY3" fmla="*/ 524610 h 533156"/>
                    <a:gd name="connsiteX4" fmla="*/ 0 w 443870"/>
                    <a:gd name="connsiteY4" fmla="*/ 533156 h 533156"/>
                    <a:gd name="connsiteX0" fmla="*/ 0 w 457753"/>
                    <a:gd name="connsiteY0" fmla="*/ 533390 h 533390"/>
                    <a:gd name="connsiteX1" fmla="*/ 41806 w 457753"/>
                    <a:gd name="connsiteY1" fmla="*/ 3128 h 533390"/>
                    <a:gd name="connsiteX2" fmla="*/ 441741 w 457753"/>
                    <a:gd name="connsiteY2" fmla="*/ 0 h 533390"/>
                    <a:gd name="connsiteX3" fmla="*/ 457753 w 457753"/>
                    <a:gd name="connsiteY3" fmla="*/ 524610 h 533390"/>
                    <a:gd name="connsiteX4" fmla="*/ 0 w 457753"/>
                    <a:gd name="connsiteY4" fmla="*/ 533390 h 533390"/>
                    <a:gd name="connsiteX0" fmla="*/ 0 w 457753"/>
                    <a:gd name="connsiteY0" fmla="*/ 533390 h 533390"/>
                    <a:gd name="connsiteX1" fmla="*/ 41806 w 457753"/>
                    <a:gd name="connsiteY1" fmla="*/ 3128 h 533390"/>
                    <a:gd name="connsiteX2" fmla="*/ 441741 w 457753"/>
                    <a:gd name="connsiteY2" fmla="*/ 0 h 533390"/>
                    <a:gd name="connsiteX3" fmla="*/ 457753 w 457753"/>
                    <a:gd name="connsiteY3" fmla="*/ 524610 h 533390"/>
                    <a:gd name="connsiteX4" fmla="*/ 0 w 457753"/>
                    <a:gd name="connsiteY4" fmla="*/ 533390 h 533390"/>
                    <a:gd name="connsiteX0" fmla="*/ 0 w 463728"/>
                    <a:gd name="connsiteY0" fmla="*/ 530262 h 530262"/>
                    <a:gd name="connsiteX1" fmla="*/ 41806 w 463728"/>
                    <a:gd name="connsiteY1" fmla="*/ 0 h 530262"/>
                    <a:gd name="connsiteX2" fmla="*/ 462193 w 463728"/>
                    <a:gd name="connsiteY2" fmla="*/ 47175 h 530262"/>
                    <a:gd name="connsiteX3" fmla="*/ 457753 w 463728"/>
                    <a:gd name="connsiteY3" fmla="*/ 521482 h 530262"/>
                    <a:gd name="connsiteX4" fmla="*/ 0 w 463728"/>
                    <a:gd name="connsiteY4" fmla="*/ 530262 h 530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3728" h="530262">
                      <a:moveTo>
                        <a:pt x="0" y="530262"/>
                      </a:moveTo>
                      <a:lnTo>
                        <a:pt x="41806" y="0"/>
                      </a:lnTo>
                      <a:lnTo>
                        <a:pt x="462193" y="47175"/>
                      </a:lnTo>
                      <a:cubicBezTo>
                        <a:pt x="469969" y="84381"/>
                        <a:pt x="445033" y="280024"/>
                        <a:pt x="457753" y="521482"/>
                      </a:cubicBezTo>
                      <a:cubicBezTo>
                        <a:pt x="326636" y="457064"/>
                        <a:pt x="189162" y="427469"/>
                        <a:pt x="0" y="530262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947F17FE-344A-414B-97E7-DBD1E36A7BFB}"/>
                </a:ext>
              </a:extLst>
            </p:cNvPr>
            <p:cNvGrpSpPr/>
            <p:nvPr/>
          </p:nvGrpSpPr>
          <p:grpSpPr>
            <a:xfrm>
              <a:off x="826277" y="3822432"/>
              <a:ext cx="799320" cy="1615317"/>
              <a:chOff x="826277" y="3822432"/>
              <a:chExt cx="799320" cy="1615317"/>
            </a:xfrm>
          </p:grpSpPr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2B1F65F0-F810-4F0E-9FD0-1087CBB13903}"/>
                  </a:ext>
                </a:extLst>
              </p:cNvPr>
              <p:cNvGrpSpPr/>
              <p:nvPr/>
            </p:nvGrpSpPr>
            <p:grpSpPr>
              <a:xfrm>
                <a:off x="1335223" y="3846941"/>
                <a:ext cx="290374" cy="315323"/>
                <a:chOff x="4558039" y="4015302"/>
                <a:chExt cx="290374" cy="315323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7BA51A58-8EA7-4F33-BF86-E8C0B1EEF65E}"/>
                    </a:ext>
                  </a:extLst>
                </p:cNvPr>
                <p:cNvSpPr/>
                <p:nvPr/>
              </p:nvSpPr>
              <p:spPr>
                <a:xfrm rot="631882" flipH="1">
                  <a:off x="4558039" y="4044765"/>
                  <a:ext cx="252881" cy="285860"/>
                </a:xfrm>
                <a:custGeom>
                  <a:avLst/>
                  <a:gdLst>
                    <a:gd name="connsiteX0" fmla="*/ 343049 w 395926"/>
                    <a:gd name="connsiteY0" fmla="*/ 6803 h 446446"/>
                    <a:gd name="connsiteX1" fmla="*/ 395926 w 395926"/>
                    <a:gd name="connsiteY1" fmla="*/ 86576 h 446446"/>
                    <a:gd name="connsiteX2" fmla="*/ 393696 w 395926"/>
                    <a:gd name="connsiteY2" fmla="*/ 97623 h 446446"/>
                    <a:gd name="connsiteX3" fmla="*/ 393696 w 395926"/>
                    <a:gd name="connsiteY3" fmla="*/ 359870 h 446446"/>
                    <a:gd name="connsiteX4" fmla="*/ 307120 w 395926"/>
                    <a:gd name="connsiteY4" fmla="*/ 446446 h 446446"/>
                    <a:gd name="connsiteX5" fmla="*/ 220544 w 395926"/>
                    <a:gd name="connsiteY5" fmla="*/ 359870 h 446446"/>
                    <a:gd name="connsiteX6" fmla="*/ 220544 w 395926"/>
                    <a:gd name="connsiteY6" fmla="*/ 173152 h 446446"/>
                    <a:gd name="connsiteX7" fmla="*/ 86576 w 395926"/>
                    <a:gd name="connsiteY7" fmla="*/ 173152 h 446446"/>
                    <a:gd name="connsiteX8" fmla="*/ 0 w 395926"/>
                    <a:gd name="connsiteY8" fmla="*/ 86576 h 446446"/>
                    <a:gd name="connsiteX9" fmla="*/ 86576 w 395926"/>
                    <a:gd name="connsiteY9" fmla="*/ 0 h 446446"/>
                    <a:gd name="connsiteX10" fmla="*/ 309350 w 395926"/>
                    <a:gd name="connsiteY10" fmla="*/ 0 h 446446"/>
                    <a:gd name="connsiteX11" fmla="*/ 343049 w 395926"/>
                    <a:gd name="connsiteY11" fmla="*/ 6803 h 4464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95926" h="446446">
                      <a:moveTo>
                        <a:pt x="343049" y="6803"/>
                      </a:moveTo>
                      <a:cubicBezTo>
                        <a:pt x="374123" y="19946"/>
                        <a:pt x="395926" y="50715"/>
                        <a:pt x="395926" y="86576"/>
                      </a:cubicBezTo>
                      <a:lnTo>
                        <a:pt x="393696" y="97623"/>
                      </a:lnTo>
                      <a:lnTo>
                        <a:pt x="393696" y="359870"/>
                      </a:lnTo>
                      <a:cubicBezTo>
                        <a:pt x="393696" y="407685"/>
                        <a:pt x="354935" y="446446"/>
                        <a:pt x="307120" y="446446"/>
                      </a:cubicBezTo>
                      <a:cubicBezTo>
                        <a:pt x="259305" y="446446"/>
                        <a:pt x="220544" y="407685"/>
                        <a:pt x="220544" y="359870"/>
                      </a:cubicBezTo>
                      <a:lnTo>
                        <a:pt x="220544" y="173152"/>
                      </a:lnTo>
                      <a:lnTo>
                        <a:pt x="86576" y="173152"/>
                      </a:lnTo>
                      <a:cubicBezTo>
                        <a:pt x="38761" y="173152"/>
                        <a:pt x="0" y="134391"/>
                        <a:pt x="0" y="86576"/>
                      </a:cubicBezTo>
                      <a:cubicBezTo>
                        <a:pt x="0" y="38761"/>
                        <a:pt x="38761" y="0"/>
                        <a:pt x="86576" y="0"/>
                      </a:cubicBezTo>
                      <a:lnTo>
                        <a:pt x="309350" y="0"/>
                      </a:lnTo>
                      <a:cubicBezTo>
                        <a:pt x="321304" y="0"/>
                        <a:pt x="332692" y="2423"/>
                        <a:pt x="343049" y="6803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DBBABB4F-1317-4F16-BF47-03049900F3B6}"/>
                    </a:ext>
                  </a:extLst>
                </p:cNvPr>
                <p:cNvSpPr/>
                <p:nvPr/>
              </p:nvSpPr>
              <p:spPr>
                <a:xfrm rot="1886097" flipH="1">
                  <a:off x="4595532" y="4015302"/>
                  <a:ext cx="252881" cy="285860"/>
                </a:xfrm>
                <a:custGeom>
                  <a:avLst/>
                  <a:gdLst>
                    <a:gd name="connsiteX0" fmla="*/ 343049 w 395926"/>
                    <a:gd name="connsiteY0" fmla="*/ 6803 h 446446"/>
                    <a:gd name="connsiteX1" fmla="*/ 395926 w 395926"/>
                    <a:gd name="connsiteY1" fmla="*/ 86576 h 446446"/>
                    <a:gd name="connsiteX2" fmla="*/ 393696 w 395926"/>
                    <a:gd name="connsiteY2" fmla="*/ 97623 h 446446"/>
                    <a:gd name="connsiteX3" fmla="*/ 393696 w 395926"/>
                    <a:gd name="connsiteY3" fmla="*/ 359870 h 446446"/>
                    <a:gd name="connsiteX4" fmla="*/ 307120 w 395926"/>
                    <a:gd name="connsiteY4" fmla="*/ 446446 h 446446"/>
                    <a:gd name="connsiteX5" fmla="*/ 220544 w 395926"/>
                    <a:gd name="connsiteY5" fmla="*/ 359870 h 446446"/>
                    <a:gd name="connsiteX6" fmla="*/ 220544 w 395926"/>
                    <a:gd name="connsiteY6" fmla="*/ 173152 h 446446"/>
                    <a:gd name="connsiteX7" fmla="*/ 86576 w 395926"/>
                    <a:gd name="connsiteY7" fmla="*/ 173152 h 446446"/>
                    <a:gd name="connsiteX8" fmla="*/ 0 w 395926"/>
                    <a:gd name="connsiteY8" fmla="*/ 86576 h 446446"/>
                    <a:gd name="connsiteX9" fmla="*/ 86576 w 395926"/>
                    <a:gd name="connsiteY9" fmla="*/ 0 h 446446"/>
                    <a:gd name="connsiteX10" fmla="*/ 309350 w 395926"/>
                    <a:gd name="connsiteY10" fmla="*/ 0 h 446446"/>
                    <a:gd name="connsiteX11" fmla="*/ 343049 w 395926"/>
                    <a:gd name="connsiteY11" fmla="*/ 6803 h 4464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95926" h="446446">
                      <a:moveTo>
                        <a:pt x="343049" y="6803"/>
                      </a:moveTo>
                      <a:cubicBezTo>
                        <a:pt x="374123" y="19946"/>
                        <a:pt x="395926" y="50715"/>
                        <a:pt x="395926" y="86576"/>
                      </a:cubicBezTo>
                      <a:lnTo>
                        <a:pt x="393696" y="97623"/>
                      </a:lnTo>
                      <a:lnTo>
                        <a:pt x="393696" y="359870"/>
                      </a:lnTo>
                      <a:cubicBezTo>
                        <a:pt x="393696" y="407685"/>
                        <a:pt x="354935" y="446446"/>
                        <a:pt x="307120" y="446446"/>
                      </a:cubicBezTo>
                      <a:cubicBezTo>
                        <a:pt x="259305" y="446446"/>
                        <a:pt x="220544" y="407685"/>
                        <a:pt x="220544" y="359870"/>
                      </a:cubicBezTo>
                      <a:lnTo>
                        <a:pt x="220544" y="173152"/>
                      </a:lnTo>
                      <a:lnTo>
                        <a:pt x="86576" y="173152"/>
                      </a:lnTo>
                      <a:cubicBezTo>
                        <a:pt x="38761" y="173152"/>
                        <a:pt x="0" y="134391"/>
                        <a:pt x="0" y="86576"/>
                      </a:cubicBezTo>
                      <a:cubicBezTo>
                        <a:pt x="0" y="38761"/>
                        <a:pt x="38761" y="0"/>
                        <a:pt x="86576" y="0"/>
                      </a:cubicBezTo>
                      <a:lnTo>
                        <a:pt x="309350" y="0"/>
                      </a:lnTo>
                      <a:cubicBezTo>
                        <a:pt x="321304" y="0"/>
                        <a:pt x="332692" y="2423"/>
                        <a:pt x="343049" y="6803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8" name="グループ化 117">
                <a:extLst>
                  <a:ext uri="{FF2B5EF4-FFF2-40B4-BE49-F238E27FC236}">
                    <a16:creationId xmlns:a16="http://schemas.microsoft.com/office/drawing/2014/main" id="{B6CE322B-F4D3-467A-93DA-EFEE986786D7}"/>
                  </a:ext>
                </a:extLst>
              </p:cNvPr>
              <p:cNvGrpSpPr/>
              <p:nvPr/>
            </p:nvGrpSpPr>
            <p:grpSpPr>
              <a:xfrm flipH="1">
                <a:off x="826277" y="3822432"/>
                <a:ext cx="742589" cy="1615317"/>
                <a:chOff x="2395032" y="3822432"/>
                <a:chExt cx="742589" cy="1615317"/>
              </a:xfrm>
            </p:grpSpPr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4F1F5059-04E1-4D5F-8465-72382EB13CF0}"/>
                    </a:ext>
                  </a:extLst>
                </p:cNvPr>
                <p:cNvSpPr/>
                <p:nvPr/>
              </p:nvSpPr>
              <p:spPr>
                <a:xfrm rot="20968118">
                  <a:off x="2395032" y="3822432"/>
                  <a:ext cx="742589" cy="1515432"/>
                </a:xfrm>
                <a:custGeom>
                  <a:avLst/>
                  <a:gdLst>
                    <a:gd name="connsiteX0" fmla="*/ 173410 w 742589"/>
                    <a:gd name="connsiteY0" fmla="*/ 1056 h 1515432"/>
                    <a:gd name="connsiteX1" fmla="*/ 203139 w 742589"/>
                    <a:gd name="connsiteY1" fmla="*/ 16912 h 1515432"/>
                    <a:gd name="connsiteX2" fmla="*/ 207287 w 742589"/>
                    <a:gd name="connsiteY2" fmla="*/ 23175 h 1515432"/>
                    <a:gd name="connsiteX3" fmla="*/ 330663 w 742589"/>
                    <a:gd name="connsiteY3" fmla="*/ 146859 h 1515432"/>
                    <a:gd name="connsiteX4" fmla="*/ 343317 w 742589"/>
                    <a:gd name="connsiteY4" fmla="*/ 165962 h 1515432"/>
                    <a:gd name="connsiteX5" fmla="*/ 345115 w 742589"/>
                    <a:gd name="connsiteY5" fmla="*/ 175231 h 1515432"/>
                    <a:gd name="connsiteX6" fmla="*/ 348606 w 742589"/>
                    <a:gd name="connsiteY6" fmla="*/ 181552 h 1515432"/>
                    <a:gd name="connsiteX7" fmla="*/ 353217 w 742589"/>
                    <a:gd name="connsiteY7" fmla="*/ 413529 h 1515432"/>
                    <a:gd name="connsiteX8" fmla="*/ 356549 w 742589"/>
                    <a:gd name="connsiteY8" fmla="*/ 522421 h 1515432"/>
                    <a:gd name="connsiteX9" fmla="*/ 356008 w 742589"/>
                    <a:gd name="connsiteY9" fmla="*/ 578579 h 1515432"/>
                    <a:gd name="connsiteX10" fmla="*/ 719874 w 742589"/>
                    <a:gd name="connsiteY10" fmla="*/ 1142920 h 1515432"/>
                    <a:gd name="connsiteX11" fmla="*/ 730928 w 742589"/>
                    <a:gd name="connsiteY11" fmla="*/ 1175875 h 1515432"/>
                    <a:gd name="connsiteX12" fmla="*/ 733255 w 742589"/>
                    <a:gd name="connsiteY12" fmla="*/ 1179766 h 1515432"/>
                    <a:gd name="connsiteX13" fmla="*/ 733254 w 742589"/>
                    <a:gd name="connsiteY13" fmla="*/ 1179766 h 1515432"/>
                    <a:gd name="connsiteX14" fmla="*/ 734000 w 742589"/>
                    <a:gd name="connsiteY14" fmla="*/ 1185032 h 1515432"/>
                    <a:gd name="connsiteX15" fmla="*/ 737570 w 742589"/>
                    <a:gd name="connsiteY15" fmla="*/ 1195675 h 1515432"/>
                    <a:gd name="connsiteX16" fmla="*/ 736890 w 742589"/>
                    <a:gd name="connsiteY16" fmla="*/ 1205454 h 1515432"/>
                    <a:gd name="connsiteX17" fmla="*/ 742589 w 742589"/>
                    <a:gd name="connsiteY17" fmla="*/ 1245727 h 1515432"/>
                    <a:gd name="connsiteX18" fmla="*/ 630997 w 742589"/>
                    <a:gd name="connsiteY18" fmla="*/ 1393851 h 1515432"/>
                    <a:gd name="connsiteX19" fmla="*/ 314326 w 742589"/>
                    <a:gd name="connsiteY19" fmla="*/ 1505795 h 1515432"/>
                    <a:gd name="connsiteX20" fmla="*/ 100241 w 742589"/>
                    <a:gd name="connsiteY20" fmla="*/ 1403537 h 1515432"/>
                    <a:gd name="connsiteX21" fmla="*/ 100241 w 742589"/>
                    <a:gd name="connsiteY21" fmla="*/ 1403538 h 1515432"/>
                    <a:gd name="connsiteX22" fmla="*/ 202498 w 742589"/>
                    <a:gd name="connsiteY22" fmla="*/ 1189453 h 1515432"/>
                    <a:gd name="connsiteX23" fmla="*/ 397484 w 742589"/>
                    <a:gd name="connsiteY23" fmla="*/ 1120525 h 1515432"/>
                    <a:gd name="connsiteX24" fmla="*/ 154790 w 742589"/>
                    <a:gd name="connsiteY24" fmla="*/ 628790 h 1515432"/>
                    <a:gd name="connsiteX25" fmla="*/ 136504 w 742589"/>
                    <a:gd name="connsiteY25" fmla="*/ 611344 h 1515432"/>
                    <a:gd name="connsiteX26" fmla="*/ 78605 w 742589"/>
                    <a:gd name="connsiteY26" fmla="*/ 413529 h 1515432"/>
                    <a:gd name="connsiteX27" fmla="*/ 136505 w 742589"/>
                    <a:gd name="connsiteY27" fmla="*/ 215713 h 1515432"/>
                    <a:gd name="connsiteX28" fmla="*/ 187699 w 742589"/>
                    <a:gd name="connsiteY28" fmla="*/ 166867 h 1515432"/>
                    <a:gd name="connsiteX29" fmla="*/ 161359 w 742589"/>
                    <a:gd name="connsiteY29" fmla="*/ 140461 h 1515432"/>
                    <a:gd name="connsiteX30" fmla="*/ 98332 w 742589"/>
                    <a:gd name="connsiteY30" fmla="*/ 203645 h 1515432"/>
                    <a:gd name="connsiteX31" fmla="*/ 16871 w 742589"/>
                    <a:gd name="connsiteY31" fmla="*/ 203645 h 1515432"/>
                    <a:gd name="connsiteX32" fmla="*/ 16870 w 742589"/>
                    <a:gd name="connsiteY32" fmla="*/ 121980 h 1515432"/>
                    <a:gd name="connsiteX33" fmla="*/ 121677 w 742589"/>
                    <a:gd name="connsiteY33" fmla="*/ 16912 h 1515432"/>
                    <a:gd name="connsiteX34" fmla="*/ 140732 w 742589"/>
                    <a:gd name="connsiteY34" fmla="*/ 4228 h 1515432"/>
                    <a:gd name="connsiteX35" fmla="*/ 173410 w 742589"/>
                    <a:gd name="connsiteY35" fmla="*/ 1056 h 15154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42589" h="1515432">
                      <a:moveTo>
                        <a:pt x="173410" y="1056"/>
                      </a:moveTo>
                      <a:cubicBezTo>
                        <a:pt x="184302" y="3170"/>
                        <a:pt x="194702" y="8457"/>
                        <a:pt x="203139" y="16912"/>
                      </a:cubicBezTo>
                      <a:lnTo>
                        <a:pt x="207287" y="23175"/>
                      </a:lnTo>
                      <a:lnTo>
                        <a:pt x="330663" y="146859"/>
                      </a:lnTo>
                      <a:cubicBezTo>
                        <a:pt x="336287" y="152497"/>
                        <a:pt x="340506" y="159010"/>
                        <a:pt x="343317" y="165962"/>
                      </a:cubicBezTo>
                      <a:lnTo>
                        <a:pt x="345115" y="175231"/>
                      </a:lnTo>
                      <a:lnTo>
                        <a:pt x="348606" y="181552"/>
                      </a:lnTo>
                      <a:cubicBezTo>
                        <a:pt x="365813" y="231826"/>
                        <a:pt x="353217" y="316964"/>
                        <a:pt x="353217" y="413529"/>
                      </a:cubicBezTo>
                      <a:cubicBezTo>
                        <a:pt x="353217" y="452154"/>
                        <a:pt x="355232" y="488952"/>
                        <a:pt x="356549" y="522421"/>
                      </a:cubicBezTo>
                      <a:lnTo>
                        <a:pt x="356008" y="578579"/>
                      </a:lnTo>
                      <a:lnTo>
                        <a:pt x="719874" y="1142920"/>
                      </a:lnTo>
                      <a:lnTo>
                        <a:pt x="730928" y="1175875"/>
                      </a:lnTo>
                      <a:lnTo>
                        <a:pt x="733255" y="1179766"/>
                      </a:lnTo>
                      <a:lnTo>
                        <a:pt x="733254" y="1179766"/>
                      </a:lnTo>
                      <a:lnTo>
                        <a:pt x="734000" y="1185032"/>
                      </a:lnTo>
                      <a:lnTo>
                        <a:pt x="737570" y="1195675"/>
                      </a:lnTo>
                      <a:lnTo>
                        <a:pt x="736890" y="1205454"/>
                      </a:lnTo>
                      <a:lnTo>
                        <a:pt x="742589" y="1245727"/>
                      </a:lnTo>
                      <a:cubicBezTo>
                        <a:pt x="738645" y="1310986"/>
                        <a:pt x="696514" y="1370691"/>
                        <a:pt x="630997" y="1393851"/>
                      </a:cubicBezTo>
                      <a:lnTo>
                        <a:pt x="314326" y="1505795"/>
                      </a:lnTo>
                      <a:cubicBezTo>
                        <a:pt x="226970" y="1536675"/>
                        <a:pt x="131121" y="1490893"/>
                        <a:pt x="100241" y="1403537"/>
                      </a:cubicBezTo>
                      <a:lnTo>
                        <a:pt x="100241" y="1403538"/>
                      </a:lnTo>
                      <a:cubicBezTo>
                        <a:pt x="69361" y="1316183"/>
                        <a:pt x="115143" y="1220334"/>
                        <a:pt x="202498" y="1189453"/>
                      </a:cubicBezTo>
                      <a:lnTo>
                        <a:pt x="397484" y="1120525"/>
                      </a:lnTo>
                      <a:lnTo>
                        <a:pt x="154790" y="628790"/>
                      </a:lnTo>
                      <a:lnTo>
                        <a:pt x="136504" y="611344"/>
                      </a:lnTo>
                      <a:cubicBezTo>
                        <a:pt x="100732" y="560718"/>
                        <a:pt x="78605" y="490780"/>
                        <a:pt x="78605" y="413529"/>
                      </a:cubicBezTo>
                      <a:cubicBezTo>
                        <a:pt x="78605" y="336276"/>
                        <a:pt x="100731" y="266338"/>
                        <a:pt x="136505" y="215713"/>
                      </a:cubicBezTo>
                      <a:lnTo>
                        <a:pt x="187699" y="166867"/>
                      </a:lnTo>
                      <a:lnTo>
                        <a:pt x="161359" y="140461"/>
                      </a:lnTo>
                      <a:lnTo>
                        <a:pt x="98332" y="203645"/>
                      </a:lnTo>
                      <a:cubicBezTo>
                        <a:pt x="75838" y="226196"/>
                        <a:pt x="39366" y="226196"/>
                        <a:pt x="16871" y="203645"/>
                      </a:cubicBezTo>
                      <a:cubicBezTo>
                        <a:pt x="-5624" y="181095"/>
                        <a:pt x="-5624" y="144532"/>
                        <a:pt x="16870" y="121980"/>
                      </a:cubicBezTo>
                      <a:lnTo>
                        <a:pt x="121677" y="16912"/>
                      </a:lnTo>
                      <a:cubicBezTo>
                        <a:pt x="127301" y="11275"/>
                        <a:pt x="133799" y="7047"/>
                        <a:pt x="140732" y="4228"/>
                      </a:cubicBezTo>
                      <a:cubicBezTo>
                        <a:pt x="151134" y="-1"/>
                        <a:pt x="162517" y="-1058"/>
                        <a:pt x="173410" y="1056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049938BE-39AB-4F46-A898-0EAA84391B7A}"/>
                    </a:ext>
                  </a:extLst>
                </p:cNvPr>
                <p:cNvSpPr/>
                <p:nvPr/>
              </p:nvSpPr>
              <p:spPr>
                <a:xfrm rot="3600000">
                  <a:off x="2470247" y="4940754"/>
                  <a:ext cx="463728" cy="530262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0 w 816717"/>
                    <a:gd name="connsiteY2" fmla="*/ 119223 h 826528"/>
                    <a:gd name="connsiteX3" fmla="*/ 660660 w 816717"/>
                    <a:gd name="connsiteY3" fmla="*/ 1930 h 826528"/>
                    <a:gd name="connsiteX4" fmla="*/ 778556 w 816717"/>
                    <a:gd name="connsiteY4" fmla="*/ 102155 h 826528"/>
                    <a:gd name="connsiteX5" fmla="*/ 816717 w 816717"/>
                    <a:gd name="connsiteY5" fmla="*/ 826528 h 826528"/>
                    <a:gd name="connsiteX0" fmla="*/ 0 w 372945"/>
                    <a:gd name="connsiteY0" fmla="*/ 824598 h 824598"/>
                    <a:gd name="connsiteX1" fmla="*/ 27923 w 372945"/>
                    <a:gd name="connsiteY1" fmla="*/ 294570 h 824598"/>
                    <a:gd name="connsiteX2" fmla="*/ 216888 w 372945"/>
                    <a:gd name="connsiteY2" fmla="*/ 0 h 824598"/>
                    <a:gd name="connsiteX3" fmla="*/ 334784 w 372945"/>
                    <a:gd name="connsiteY3" fmla="*/ 100225 h 824598"/>
                    <a:gd name="connsiteX4" fmla="*/ 372945 w 372945"/>
                    <a:gd name="connsiteY4" fmla="*/ 824598 h 824598"/>
                    <a:gd name="connsiteX0" fmla="*/ 0 w 372945"/>
                    <a:gd name="connsiteY0" fmla="*/ 724373 h 724373"/>
                    <a:gd name="connsiteX1" fmla="*/ 27923 w 372945"/>
                    <a:gd name="connsiteY1" fmla="*/ 194345 h 724373"/>
                    <a:gd name="connsiteX2" fmla="*/ 334784 w 372945"/>
                    <a:gd name="connsiteY2" fmla="*/ 0 h 724373"/>
                    <a:gd name="connsiteX3" fmla="*/ 372945 w 372945"/>
                    <a:gd name="connsiteY3" fmla="*/ 724373 h 724373"/>
                    <a:gd name="connsiteX0" fmla="*/ 0 w 377978"/>
                    <a:gd name="connsiteY0" fmla="*/ 582120 h 582120"/>
                    <a:gd name="connsiteX1" fmla="*/ 27923 w 377978"/>
                    <a:gd name="connsiteY1" fmla="*/ 52092 h 582120"/>
                    <a:gd name="connsiteX2" fmla="*/ 376388 w 377978"/>
                    <a:gd name="connsiteY2" fmla="*/ 0 h 582120"/>
                    <a:gd name="connsiteX3" fmla="*/ 372945 w 377978"/>
                    <a:gd name="connsiteY3" fmla="*/ 582120 h 582120"/>
                    <a:gd name="connsiteX0" fmla="*/ 0 w 443870"/>
                    <a:gd name="connsiteY0" fmla="*/ 582120 h 582120"/>
                    <a:gd name="connsiteX1" fmla="*/ 27923 w 443870"/>
                    <a:gd name="connsiteY1" fmla="*/ 52092 h 582120"/>
                    <a:gd name="connsiteX2" fmla="*/ 376388 w 443870"/>
                    <a:gd name="connsiteY2" fmla="*/ 0 h 582120"/>
                    <a:gd name="connsiteX3" fmla="*/ 443870 w 443870"/>
                    <a:gd name="connsiteY3" fmla="*/ 573574 h 582120"/>
                    <a:gd name="connsiteX0" fmla="*/ 0 w 443870"/>
                    <a:gd name="connsiteY0" fmla="*/ 533156 h 533156"/>
                    <a:gd name="connsiteX1" fmla="*/ 27923 w 443870"/>
                    <a:gd name="connsiteY1" fmla="*/ 3128 h 533156"/>
                    <a:gd name="connsiteX2" fmla="*/ 427858 w 443870"/>
                    <a:gd name="connsiteY2" fmla="*/ 0 h 533156"/>
                    <a:gd name="connsiteX3" fmla="*/ 443870 w 443870"/>
                    <a:gd name="connsiteY3" fmla="*/ 524610 h 533156"/>
                    <a:gd name="connsiteX0" fmla="*/ 0 w 443870"/>
                    <a:gd name="connsiteY0" fmla="*/ 533156 h 533156"/>
                    <a:gd name="connsiteX1" fmla="*/ 27923 w 443870"/>
                    <a:gd name="connsiteY1" fmla="*/ 3128 h 533156"/>
                    <a:gd name="connsiteX2" fmla="*/ 427858 w 443870"/>
                    <a:gd name="connsiteY2" fmla="*/ 0 h 533156"/>
                    <a:gd name="connsiteX3" fmla="*/ 443870 w 443870"/>
                    <a:gd name="connsiteY3" fmla="*/ 524610 h 533156"/>
                    <a:gd name="connsiteX4" fmla="*/ 0 w 443870"/>
                    <a:gd name="connsiteY4" fmla="*/ 533156 h 533156"/>
                    <a:gd name="connsiteX0" fmla="*/ 0 w 443870"/>
                    <a:gd name="connsiteY0" fmla="*/ 533156 h 533156"/>
                    <a:gd name="connsiteX1" fmla="*/ 27923 w 443870"/>
                    <a:gd name="connsiteY1" fmla="*/ 3128 h 533156"/>
                    <a:gd name="connsiteX2" fmla="*/ 427858 w 443870"/>
                    <a:gd name="connsiteY2" fmla="*/ 0 h 533156"/>
                    <a:gd name="connsiteX3" fmla="*/ 443870 w 443870"/>
                    <a:gd name="connsiteY3" fmla="*/ 524610 h 533156"/>
                    <a:gd name="connsiteX4" fmla="*/ 0 w 443870"/>
                    <a:gd name="connsiteY4" fmla="*/ 533156 h 533156"/>
                    <a:gd name="connsiteX0" fmla="*/ 0 w 443870"/>
                    <a:gd name="connsiteY0" fmla="*/ 533156 h 533156"/>
                    <a:gd name="connsiteX1" fmla="*/ 27923 w 443870"/>
                    <a:gd name="connsiteY1" fmla="*/ 3128 h 533156"/>
                    <a:gd name="connsiteX2" fmla="*/ 427858 w 443870"/>
                    <a:gd name="connsiteY2" fmla="*/ 0 h 533156"/>
                    <a:gd name="connsiteX3" fmla="*/ 443870 w 443870"/>
                    <a:gd name="connsiteY3" fmla="*/ 524610 h 533156"/>
                    <a:gd name="connsiteX4" fmla="*/ 0 w 443870"/>
                    <a:gd name="connsiteY4" fmla="*/ 533156 h 533156"/>
                    <a:gd name="connsiteX0" fmla="*/ 0 w 457753"/>
                    <a:gd name="connsiteY0" fmla="*/ 533390 h 533390"/>
                    <a:gd name="connsiteX1" fmla="*/ 41806 w 457753"/>
                    <a:gd name="connsiteY1" fmla="*/ 3128 h 533390"/>
                    <a:gd name="connsiteX2" fmla="*/ 441741 w 457753"/>
                    <a:gd name="connsiteY2" fmla="*/ 0 h 533390"/>
                    <a:gd name="connsiteX3" fmla="*/ 457753 w 457753"/>
                    <a:gd name="connsiteY3" fmla="*/ 524610 h 533390"/>
                    <a:gd name="connsiteX4" fmla="*/ 0 w 457753"/>
                    <a:gd name="connsiteY4" fmla="*/ 533390 h 533390"/>
                    <a:gd name="connsiteX0" fmla="*/ 0 w 457753"/>
                    <a:gd name="connsiteY0" fmla="*/ 533390 h 533390"/>
                    <a:gd name="connsiteX1" fmla="*/ 41806 w 457753"/>
                    <a:gd name="connsiteY1" fmla="*/ 3128 h 533390"/>
                    <a:gd name="connsiteX2" fmla="*/ 441741 w 457753"/>
                    <a:gd name="connsiteY2" fmla="*/ 0 h 533390"/>
                    <a:gd name="connsiteX3" fmla="*/ 457753 w 457753"/>
                    <a:gd name="connsiteY3" fmla="*/ 524610 h 533390"/>
                    <a:gd name="connsiteX4" fmla="*/ 0 w 457753"/>
                    <a:gd name="connsiteY4" fmla="*/ 533390 h 533390"/>
                    <a:gd name="connsiteX0" fmla="*/ 0 w 463728"/>
                    <a:gd name="connsiteY0" fmla="*/ 530262 h 530262"/>
                    <a:gd name="connsiteX1" fmla="*/ 41806 w 463728"/>
                    <a:gd name="connsiteY1" fmla="*/ 0 h 530262"/>
                    <a:gd name="connsiteX2" fmla="*/ 462193 w 463728"/>
                    <a:gd name="connsiteY2" fmla="*/ 47175 h 530262"/>
                    <a:gd name="connsiteX3" fmla="*/ 457753 w 463728"/>
                    <a:gd name="connsiteY3" fmla="*/ 521482 h 530262"/>
                    <a:gd name="connsiteX4" fmla="*/ 0 w 463728"/>
                    <a:gd name="connsiteY4" fmla="*/ 530262 h 530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3728" h="530262">
                      <a:moveTo>
                        <a:pt x="0" y="530262"/>
                      </a:moveTo>
                      <a:lnTo>
                        <a:pt x="41806" y="0"/>
                      </a:lnTo>
                      <a:lnTo>
                        <a:pt x="462193" y="47175"/>
                      </a:lnTo>
                      <a:cubicBezTo>
                        <a:pt x="469969" y="84381"/>
                        <a:pt x="445033" y="280024"/>
                        <a:pt x="457753" y="521482"/>
                      </a:cubicBezTo>
                      <a:cubicBezTo>
                        <a:pt x="326636" y="457064"/>
                        <a:pt x="189162" y="427469"/>
                        <a:pt x="0" y="530262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24" name="四角形: 角を丸くする 18">
              <a:extLst>
                <a:ext uri="{FF2B5EF4-FFF2-40B4-BE49-F238E27FC236}">
                  <a16:creationId xmlns:a16="http://schemas.microsoft.com/office/drawing/2014/main" id="{DA0AD3DA-CBBA-4BDC-BD58-D407F60D77EF}"/>
                </a:ext>
              </a:extLst>
            </p:cNvPr>
            <p:cNvSpPr/>
            <p:nvPr/>
          </p:nvSpPr>
          <p:spPr>
            <a:xfrm rot="19800000">
              <a:off x="1497606" y="4134837"/>
              <a:ext cx="204720" cy="116041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四角形: 角を丸くする 18">
              <a:extLst>
                <a:ext uri="{FF2B5EF4-FFF2-40B4-BE49-F238E27FC236}">
                  <a16:creationId xmlns:a16="http://schemas.microsoft.com/office/drawing/2014/main" id="{4C2996F1-5AF1-4D04-8D79-DA974F19361B}"/>
                </a:ext>
              </a:extLst>
            </p:cNvPr>
            <p:cNvSpPr/>
            <p:nvPr/>
          </p:nvSpPr>
          <p:spPr>
            <a:xfrm rot="1800000" flipH="1">
              <a:off x="2260843" y="4134837"/>
              <a:ext cx="204720" cy="116041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38BABD89-2DFE-4D32-B492-597EEB7BD4F4}"/>
              </a:ext>
            </a:extLst>
          </p:cNvPr>
          <p:cNvGrpSpPr/>
          <p:nvPr/>
        </p:nvGrpSpPr>
        <p:grpSpPr>
          <a:xfrm>
            <a:off x="3808718" y="3659640"/>
            <a:ext cx="2370605" cy="2795336"/>
            <a:chOff x="3876323" y="3659640"/>
            <a:chExt cx="2370605" cy="2795336"/>
          </a:xfrm>
        </p:grpSpPr>
        <p:sp>
          <p:nvSpPr>
            <p:cNvPr id="260" name="円/楕円 489">
              <a:extLst>
                <a:ext uri="{FF2B5EF4-FFF2-40B4-BE49-F238E27FC236}">
                  <a16:creationId xmlns:a16="http://schemas.microsoft.com/office/drawing/2014/main" id="{3FBB2F4A-C0DC-4609-AAD1-59839679425B}"/>
                </a:ext>
              </a:extLst>
            </p:cNvPr>
            <p:cNvSpPr/>
            <p:nvPr/>
          </p:nvSpPr>
          <p:spPr>
            <a:xfrm rot="900000" flipH="1">
              <a:off x="5452200" y="4408098"/>
              <a:ext cx="246453" cy="36967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8" name="円/楕円 487">
              <a:extLst>
                <a:ext uri="{FF2B5EF4-FFF2-40B4-BE49-F238E27FC236}">
                  <a16:creationId xmlns:a16="http://schemas.microsoft.com/office/drawing/2014/main" id="{459BF9CE-F933-4910-AA09-1EE5AD53D7C1}"/>
                </a:ext>
              </a:extLst>
            </p:cNvPr>
            <p:cNvSpPr/>
            <p:nvPr/>
          </p:nvSpPr>
          <p:spPr>
            <a:xfrm rot="20700000">
              <a:off x="4420994" y="4408098"/>
              <a:ext cx="246453" cy="36967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09D45077-E182-45DE-B8D5-B9FAF77D3A1E}"/>
                </a:ext>
              </a:extLst>
            </p:cNvPr>
            <p:cNvSpPr/>
            <p:nvPr/>
          </p:nvSpPr>
          <p:spPr>
            <a:xfrm flipH="1">
              <a:off x="4544219" y="3917631"/>
              <a:ext cx="1031208" cy="1408272"/>
            </a:xfrm>
            <a:custGeom>
              <a:avLst/>
              <a:gdLst>
                <a:gd name="connsiteX0" fmla="*/ 515604 w 1031208"/>
                <a:gd name="connsiteY0" fmla="*/ 0 h 1408272"/>
                <a:gd name="connsiteX1" fmla="*/ 0 w 1031208"/>
                <a:gd name="connsiteY1" fmla="*/ 580053 h 1408272"/>
                <a:gd name="connsiteX2" fmla="*/ 314908 w 1031208"/>
                <a:gd name="connsiteY2" fmla="*/ 1114523 h 1408272"/>
                <a:gd name="connsiteX3" fmla="*/ 377734 w 1031208"/>
                <a:gd name="connsiteY3" fmla="*/ 1136463 h 1408272"/>
                <a:gd name="connsiteX4" fmla="*/ 369682 w 1031208"/>
                <a:gd name="connsiteY4" fmla="*/ 1226134 h 1408272"/>
                <a:gd name="connsiteX5" fmla="*/ 219845 w 1031208"/>
                <a:gd name="connsiteY5" fmla="*/ 1226134 h 1408272"/>
                <a:gd name="connsiteX6" fmla="*/ 212692 w 1031208"/>
                <a:gd name="connsiteY6" fmla="*/ 1245219 h 1408272"/>
                <a:gd name="connsiteX7" fmla="*/ 515364 w 1031208"/>
                <a:gd name="connsiteY7" fmla="*/ 1408272 h 1408272"/>
                <a:gd name="connsiteX8" fmla="*/ 818035 w 1031208"/>
                <a:gd name="connsiteY8" fmla="*/ 1245219 h 1408272"/>
                <a:gd name="connsiteX9" fmla="*/ 810884 w 1031208"/>
                <a:gd name="connsiteY9" fmla="*/ 1226134 h 1408272"/>
                <a:gd name="connsiteX10" fmla="*/ 657287 w 1031208"/>
                <a:gd name="connsiteY10" fmla="*/ 1226134 h 1408272"/>
                <a:gd name="connsiteX11" fmla="*/ 649364 w 1031208"/>
                <a:gd name="connsiteY11" fmla="*/ 1137898 h 1408272"/>
                <a:gd name="connsiteX12" fmla="*/ 716300 w 1031208"/>
                <a:gd name="connsiteY12" fmla="*/ 1114523 h 1408272"/>
                <a:gd name="connsiteX13" fmla="*/ 1031208 w 1031208"/>
                <a:gd name="connsiteY13" fmla="*/ 580053 h 1408272"/>
                <a:gd name="connsiteX14" fmla="*/ 515604 w 1031208"/>
                <a:gd name="connsiteY14" fmla="*/ 0 h 1408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1208" h="1408272">
                  <a:moveTo>
                    <a:pt x="515604" y="0"/>
                  </a:moveTo>
                  <a:cubicBezTo>
                    <a:pt x="230844" y="0"/>
                    <a:pt x="0" y="259699"/>
                    <a:pt x="0" y="580053"/>
                  </a:cubicBezTo>
                  <a:cubicBezTo>
                    <a:pt x="0" y="820319"/>
                    <a:pt x="129850" y="1026466"/>
                    <a:pt x="314908" y="1114523"/>
                  </a:cubicBezTo>
                  <a:lnTo>
                    <a:pt x="377734" y="1136463"/>
                  </a:lnTo>
                  <a:lnTo>
                    <a:pt x="369682" y="1226134"/>
                  </a:lnTo>
                  <a:lnTo>
                    <a:pt x="219845" y="1226134"/>
                  </a:lnTo>
                  <a:lnTo>
                    <a:pt x="212692" y="1245219"/>
                  </a:lnTo>
                  <a:cubicBezTo>
                    <a:pt x="212692" y="1335271"/>
                    <a:pt x="348203" y="1408272"/>
                    <a:pt x="515364" y="1408272"/>
                  </a:cubicBezTo>
                  <a:cubicBezTo>
                    <a:pt x="682525" y="1408272"/>
                    <a:pt x="818035" y="1335271"/>
                    <a:pt x="818035" y="1245219"/>
                  </a:cubicBezTo>
                  <a:lnTo>
                    <a:pt x="810884" y="1226134"/>
                  </a:lnTo>
                  <a:lnTo>
                    <a:pt x="657287" y="1226134"/>
                  </a:lnTo>
                  <a:lnTo>
                    <a:pt x="649364" y="1137898"/>
                  </a:lnTo>
                  <a:lnTo>
                    <a:pt x="716300" y="1114523"/>
                  </a:lnTo>
                  <a:cubicBezTo>
                    <a:pt x="901358" y="1026466"/>
                    <a:pt x="1031208" y="820319"/>
                    <a:pt x="1031208" y="580053"/>
                  </a:cubicBezTo>
                  <a:cubicBezTo>
                    <a:pt x="1031208" y="259699"/>
                    <a:pt x="800364" y="0"/>
                    <a:pt x="515604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3" name="片側の 2 つの角を丸めた四角形 144">
              <a:extLst>
                <a:ext uri="{FF2B5EF4-FFF2-40B4-BE49-F238E27FC236}">
                  <a16:creationId xmlns:a16="http://schemas.microsoft.com/office/drawing/2014/main" id="{25F3944C-1107-44E3-B73E-F019E131E0B5}"/>
                </a:ext>
              </a:extLst>
            </p:cNvPr>
            <p:cNvSpPr/>
            <p:nvPr/>
          </p:nvSpPr>
          <p:spPr>
            <a:xfrm flipH="1">
              <a:off x="4424028" y="5133989"/>
              <a:ext cx="1260280" cy="1320987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B1557E37-2822-4A81-8A4C-052347E0CE09}"/>
                </a:ext>
              </a:extLst>
            </p:cNvPr>
            <p:cNvSpPr/>
            <p:nvPr/>
          </p:nvSpPr>
          <p:spPr>
            <a:xfrm flipH="1">
              <a:off x="4367657" y="3659640"/>
              <a:ext cx="1397778" cy="1331765"/>
            </a:xfrm>
            <a:custGeom>
              <a:avLst/>
              <a:gdLst>
                <a:gd name="connsiteX0" fmla="*/ 698889 w 1397778"/>
                <a:gd name="connsiteY0" fmla="*/ 0 h 1331765"/>
                <a:gd name="connsiteX1" fmla="*/ 620856 w 1397778"/>
                <a:gd name="connsiteY1" fmla="*/ 97106 h 1331765"/>
                <a:gd name="connsiteX2" fmla="*/ 518003 w 1397778"/>
                <a:gd name="connsiteY2" fmla="*/ 21777 h 1331765"/>
                <a:gd name="connsiteX3" fmla="*/ 470117 w 1397778"/>
                <a:gd name="connsiteY3" fmla="*/ 134040 h 1331765"/>
                <a:gd name="connsiteX4" fmla="*/ 349445 w 1397778"/>
                <a:gd name="connsiteY4" fmla="*/ 85623 h 1331765"/>
                <a:gd name="connsiteX5" fmla="*/ 334963 w 1397778"/>
                <a:gd name="connsiteY5" fmla="*/ 205397 h 1331765"/>
                <a:gd name="connsiteX6" fmla="*/ 204700 w 1397778"/>
                <a:gd name="connsiteY6" fmla="*/ 187189 h 1331765"/>
                <a:gd name="connsiteX7" fmla="*/ 224612 w 1397778"/>
                <a:gd name="connsiteY7" fmla="*/ 306308 h 1331765"/>
                <a:gd name="connsiteX8" fmla="*/ 93633 w 1397778"/>
                <a:gd name="connsiteY8" fmla="*/ 319551 h 1331765"/>
                <a:gd name="connsiteX9" fmla="*/ 146579 w 1397778"/>
                <a:gd name="connsiteY9" fmla="*/ 429900 h 1331765"/>
                <a:gd name="connsiteX10" fmla="*/ 23814 w 1397778"/>
                <a:gd name="connsiteY10" fmla="*/ 473690 h 1331765"/>
                <a:gd name="connsiteX11" fmla="*/ 106191 w 1397778"/>
                <a:gd name="connsiteY11" fmla="*/ 567745 h 1331765"/>
                <a:gd name="connsiteX12" fmla="*/ 0 w 1397778"/>
                <a:gd name="connsiteY12" fmla="*/ 639102 h 1331765"/>
                <a:gd name="connsiteX13" fmla="*/ 106191 w 1397778"/>
                <a:gd name="connsiteY13" fmla="*/ 710459 h 1331765"/>
                <a:gd name="connsiteX14" fmla="*/ 23814 w 1397778"/>
                <a:gd name="connsiteY14" fmla="*/ 804514 h 1331765"/>
                <a:gd name="connsiteX15" fmla="*/ 121664 w 1397778"/>
                <a:gd name="connsiteY15" fmla="*/ 839417 h 1331765"/>
                <a:gd name="connsiteX16" fmla="*/ 123468 w 1397778"/>
                <a:gd name="connsiteY16" fmla="*/ 857304 h 1331765"/>
                <a:gd name="connsiteX17" fmla="*/ 705611 w 1397778"/>
                <a:gd name="connsiteY17" fmla="*/ 1331765 h 1331765"/>
                <a:gd name="connsiteX18" fmla="*/ 1287755 w 1397778"/>
                <a:gd name="connsiteY18" fmla="*/ 857304 h 1331765"/>
                <a:gd name="connsiteX19" fmla="*/ 1290059 w 1397778"/>
                <a:gd name="connsiteY19" fmla="*/ 834443 h 1331765"/>
                <a:gd name="connsiteX20" fmla="*/ 1373964 w 1397778"/>
                <a:gd name="connsiteY20" fmla="*/ 804514 h 1331765"/>
                <a:gd name="connsiteX21" fmla="*/ 1297813 w 1397778"/>
                <a:gd name="connsiteY21" fmla="*/ 717567 h 1331765"/>
                <a:gd name="connsiteX22" fmla="*/ 1296747 w 1397778"/>
                <a:gd name="connsiteY22" fmla="*/ 706992 h 1331765"/>
                <a:gd name="connsiteX23" fmla="*/ 1397778 w 1397778"/>
                <a:gd name="connsiteY23" fmla="*/ 639102 h 1331765"/>
                <a:gd name="connsiteX24" fmla="*/ 1291587 w 1397778"/>
                <a:gd name="connsiteY24" fmla="*/ 567745 h 1331765"/>
                <a:gd name="connsiteX25" fmla="*/ 1373964 w 1397778"/>
                <a:gd name="connsiteY25" fmla="*/ 473690 h 1331765"/>
                <a:gd name="connsiteX26" fmla="*/ 1251199 w 1397778"/>
                <a:gd name="connsiteY26" fmla="*/ 429900 h 1331765"/>
                <a:gd name="connsiteX27" fmla="*/ 1304145 w 1397778"/>
                <a:gd name="connsiteY27" fmla="*/ 319551 h 1331765"/>
                <a:gd name="connsiteX28" fmla="*/ 1173166 w 1397778"/>
                <a:gd name="connsiteY28" fmla="*/ 306308 h 1331765"/>
                <a:gd name="connsiteX29" fmla="*/ 1193078 w 1397778"/>
                <a:gd name="connsiteY29" fmla="*/ 187189 h 1331765"/>
                <a:gd name="connsiteX30" fmla="*/ 1062815 w 1397778"/>
                <a:gd name="connsiteY30" fmla="*/ 205397 h 1331765"/>
                <a:gd name="connsiteX31" fmla="*/ 1048334 w 1397778"/>
                <a:gd name="connsiteY31" fmla="*/ 85623 h 1331765"/>
                <a:gd name="connsiteX32" fmla="*/ 927661 w 1397778"/>
                <a:gd name="connsiteY32" fmla="*/ 134040 h 1331765"/>
                <a:gd name="connsiteX33" fmla="*/ 879775 w 1397778"/>
                <a:gd name="connsiteY33" fmla="*/ 21777 h 1331765"/>
                <a:gd name="connsiteX34" fmla="*/ 776922 w 1397778"/>
                <a:gd name="connsiteY34" fmla="*/ 97106 h 1331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397778" h="1331765">
                  <a:moveTo>
                    <a:pt x="698889" y="0"/>
                  </a:moveTo>
                  <a:lnTo>
                    <a:pt x="620856" y="97106"/>
                  </a:lnTo>
                  <a:lnTo>
                    <a:pt x="518003" y="21777"/>
                  </a:lnTo>
                  <a:lnTo>
                    <a:pt x="470117" y="134040"/>
                  </a:lnTo>
                  <a:lnTo>
                    <a:pt x="349445" y="85623"/>
                  </a:lnTo>
                  <a:lnTo>
                    <a:pt x="334963" y="205397"/>
                  </a:lnTo>
                  <a:lnTo>
                    <a:pt x="204700" y="187189"/>
                  </a:lnTo>
                  <a:lnTo>
                    <a:pt x="224612" y="306308"/>
                  </a:lnTo>
                  <a:lnTo>
                    <a:pt x="93633" y="319551"/>
                  </a:lnTo>
                  <a:lnTo>
                    <a:pt x="146579" y="429900"/>
                  </a:lnTo>
                  <a:lnTo>
                    <a:pt x="23814" y="473690"/>
                  </a:lnTo>
                  <a:lnTo>
                    <a:pt x="106191" y="567745"/>
                  </a:lnTo>
                  <a:lnTo>
                    <a:pt x="0" y="639102"/>
                  </a:lnTo>
                  <a:lnTo>
                    <a:pt x="106191" y="710459"/>
                  </a:lnTo>
                  <a:lnTo>
                    <a:pt x="23814" y="804514"/>
                  </a:lnTo>
                  <a:lnTo>
                    <a:pt x="121664" y="839417"/>
                  </a:lnTo>
                  <a:lnTo>
                    <a:pt x="123468" y="857304"/>
                  </a:lnTo>
                  <a:cubicBezTo>
                    <a:pt x="178876" y="1128078"/>
                    <a:pt x="418457" y="1331765"/>
                    <a:pt x="705611" y="1331765"/>
                  </a:cubicBezTo>
                  <a:cubicBezTo>
                    <a:pt x="992765" y="1331765"/>
                    <a:pt x="1232346" y="1128078"/>
                    <a:pt x="1287755" y="857304"/>
                  </a:cubicBezTo>
                  <a:lnTo>
                    <a:pt x="1290059" y="834443"/>
                  </a:lnTo>
                  <a:lnTo>
                    <a:pt x="1373964" y="804514"/>
                  </a:lnTo>
                  <a:lnTo>
                    <a:pt x="1297813" y="717567"/>
                  </a:lnTo>
                  <a:lnTo>
                    <a:pt x="1296747" y="706992"/>
                  </a:lnTo>
                  <a:lnTo>
                    <a:pt x="1397778" y="639102"/>
                  </a:lnTo>
                  <a:lnTo>
                    <a:pt x="1291587" y="567745"/>
                  </a:lnTo>
                  <a:lnTo>
                    <a:pt x="1373964" y="473690"/>
                  </a:lnTo>
                  <a:lnTo>
                    <a:pt x="1251199" y="429900"/>
                  </a:lnTo>
                  <a:lnTo>
                    <a:pt x="1304145" y="319551"/>
                  </a:lnTo>
                  <a:lnTo>
                    <a:pt x="1173166" y="306308"/>
                  </a:lnTo>
                  <a:lnTo>
                    <a:pt x="1193078" y="187189"/>
                  </a:lnTo>
                  <a:lnTo>
                    <a:pt x="1062815" y="205397"/>
                  </a:lnTo>
                  <a:lnTo>
                    <a:pt x="1048334" y="85623"/>
                  </a:lnTo>
                  <a:lnTo>
                    <a:pt x="927661" y="134040"/>
                  </a:lnTo>
                  <a:lnTo>
                    <a:pt x="879775" y="21777"/>
                  </a:lnTo>
                  <a:lnTo>
                    <a:pt x="776922" y="97106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BA529208-F273-43B1-897F-7E01CA924355}"/>
                </a:ext>
              </a:extLst>
            </p:cNvPr>
            <p:cNvGrpSpPr/>
            <p:nvPr/>
          </p:nvGrpSpPr>
          <p:grpSpPr>
            <a:xfrm>
              <a:off x="5393184" y="3822036"/>
              <a:ext cx="853744" cy="1621462"/>
              <a:chOff x="5393184" y="3822036"/>
              <a:chExt cx="853744" cy="1621462"/>
            </a:xfrm>
          </p:grpSpPr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2B58491F-6119-423B-A0DB-3E647A9E66CA}"/>
                  </a:ext>
                </a:extLst>
              </p:cNvPr>
              <p:cNvGrpSpPr/>
              <p:nvPr/>
            </p:nvGrpSpPr>
            <p:grpSpPr>
              <a:xfrm rot="20968118">
                <a:off x="5464425" y="3822036"/>
                <a:ext cx="714592" cy="1332294"/>
                <a:chOff x="2957063" y="5076572"/>
                <a:chExt cx="797584" cy="1483326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170" name="グループ化 169">
                  <a:extLst>
                    <a:ext uri="{FF2B5EF4-FFF2-40B4-BE49-F238E27FC236}">
                      <a16:creationId xmlns:a16="http://schemas.microsoft.com/office/drawing/2014/main" id="{024BD7B2-2D97-42BC-A4F1-B90D2DAB0B98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172" name="フリーフォーム: 図形 171">
                    <a:extLst>
                      <a:ext uri="{FF2B5EF4-FFF2-40B4-BE49-F238E27FC236}">
                        <a16:creationId xmlns:a16="http://schemas.microsoft.com/office/drawing/2014/main" id="{0515482C-B269-4E64-8BF6-67251558BEA8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" name="フリーフォーム: 図形 173">
                    <a:extLst>
                      <a:ext uri="{FF2B5EF4-FFF2-40B4-BE49-F238E27FC236}">
                        <a16:creationId xmlns:a16="http://schemas.microsoft.com/office/drawing/2014/main" id="{C7DBB796-358F-4313-AA31-6467A9FB6460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E8FCD9A5-2AAC-484B-8044-9BF509B7496E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0E5CC27C-C989-4EF0-AF4D-DDA4BF59EA13}"/>
                  </a:ext>
                </a:extLst>
              </p:cNvPr>
              <p:cNvSpPr/>
              <p:nvPr/>
            </p:nvSpPr>
            <p:spPr>
              <a:xfrm rot="3600000">
                <a:off x="5362729" y="4559299"/>
                <a:ext cx="914654" cy="853744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961399"/>
                  <a:gd name="connsiteY0" fmla="*/ 826528 h 880732"/>
                  <a:gd name="connsiteX1" fmla="*/ 471695 w 961399"/>
                  <a:gd name="connsiteY1" fmla="*/ 296500 h 880732"/>
                  <a:gd name="connsiteX2" fmla="*/ 43314 w 961399"/>
                  <a:gd name="connsiteY2" fmla="*/ 378244 h 880732"/>
                  <a:gd name="connsiteX3" fmla="*/ 0 w 961399"/>
                  <a:gd name="connsiteY3" fmla="*/ 119223 h 880732"/>
                  <a:gd name="connsiteX4" fmla="*/ 660660 w 961399"/>
                  <a:gd name="connsiteY4" fmla="*/ 1930 h 880732"/>
                  <a:gd name="connsiteX5" fmla="*/ 778556 w 961399"/>
                  <a:gd name="connsiteY5" fmla="*/ 102155 h 880732"/>
                  <a:gd name="connsiteX6" fmla="*/ 961399 w 961399"/>
                  <a:gd name="connsiteY6" fmla="*/ 880732 h 880732"/>
                  <a:gd name="connsiteX0" fmla="*/ 443772 w 914654"/>
                  <a:gd name="connsiteY0" fmla="*/ 826528 h 853744"/>
                  <a:gd name="connsiteX1" fmla="*/ 471695 w 914654"/>
                  <a:gd name="connsiteY1" fmla="*/ 296500 h 853744"/>
                  <a:gd name="connsiteX2" fmla="*/ 43314 w 914654"/>
                  <a:gd name="connsiteY2" fmla="*/ 378244 h 853744"/>
                  <a:gd name="connsiteX3" fmla="*/ 0 w 914654"/>
                  <a:gd name="connsiteY3" fmla="*/ 119223 h 853744"/>
                  <a:gd name="connsiteX4" fmla="*/ 660660 w 914654"/>
                  <a:gd name="connsiteY4" fmla="*/ 1930 h 853744"/>
                  <a:gd name="connsiteX5" fmla="*/ 778556 w 914654"/>
                  <a:gd name="connsiteY5" fmla="*/ 102155 h 853744"/>
                  <a:gd name="connsiteX6" fmla="*/ 914654 w 914654"/>
                  <a:gd name="connsiteY6" fmla="*/ 853744 h 853744"/>
                  <a:gd name="connsiteX0" fmla="*/ 443772 w 914654"/>
                  <a:gd name="connsiteY0" fmla="*/ 826528 h 853744"/>
                  <a:gd name="connsiteX1" fmla="*/ 471695 w 914654"/>
                  <a:gd name="connsiteY1" fmla="*/ 296500 h 853744"/>
                  <a:gd name="connsiteX2" fmla="*/ 43314 w 914654"/>
                  <a:gd name="connsiteY2" fmla="*/ 378244 h 853744"/>
                  <a:gd name="connsiteX3" fmla="*/ 0 w 914654"/>
                  <a:gd name="connsiteY3" fmla="*/ 119223 h 853744"/>
                  <a:gd name="connsiteX4" fmla="*/ 660660 w 914654"/>
                  <a:gd name="connsiteY4" fmla="*/ 1930 h 853744"/>
                  <a:gd name="connsiteX5" fmla="*/ 778556 w 914654"/>
                  <a:gd name="connsiteY5" fmla="*/ 102155 h 853744"/>
                  <a:gd name="connsiteX6" fmla="*/ 914654 w 914654"/>
                  <a:gd name="connsiteY6" fmla="*/ 853744 h 853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654" h="853744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59414" y="609735"/>
                      <a:pt x="914654" y="853744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52585FC4-7BB7-488D-9779-C0F6B8256344}"/>
                </a:ext>
              </a:extLst>
            </p:cNvPr>
            <p:cNvGrpSpPr/>
            <p:nvPr/>
          </p:nvGrpSpPr>
          <p:grpSpPr>
            <a:xfrm flipH="1">
              <a:off x="3876323" y="3822036"/>
              <a:ext cx="853744" cy="1621462"/>
              <a:chOff x="5393184" y="3822036"/>
              <a:chExt cx="853744" cy="1621462"/>
            </a:xfrm>
          </p:grpSpPr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C5DDA801-2A48-43DA-9231-F099CCC0FAFA}"/>
                  </a:ext>
                </a:extLst>
              </p:cNvPr>
              <p:cNvGrpSpPr/>
              <p:nvPr/>
            </p:nvGrpSpPr>
            <p:grpSpPr>
              <a:xfrm rot="20968118">
                <a:off x="5464425" y="3822036"/>
                <a:ext cx="714592" cy="1332294"/>
                <a:chOff x="2957063" y="5076572"/>
                <a:chExt cx="797584" cy="1483326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181" name="グループ化 180">
                  <a:extLst>
                    <a:ext uri="{FF2B5EF4-FFF2-40B4-BE49-F238E27FC236}">
                      <a16:creationId xmlns:a16="http://schemas.microsoft.com/office/drawing/2014/main" id="{769A574A-6EC2-45C3-A045-FB85B53F652B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183" name="フリーフォーム: 図形 182">
                    <a:extLst>
                      <a:ext uri="{FF2B5EF4-FFF2-40B4-BE49-F238E27FC236}">
                        <a16:creationId xmlns:a16="http://schemas.microsoft.com/office/drawing/2014/main" id="{81EA9403-6AF1-4250-9A91-43BBF1BE8EF9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" name="フリーフォーム: 図形 183">
                    <a:extLst>
                      <a:ext uri="{FF2B5EF4-FFF2-40B4-BE49-F238E27FC236}">
                        <a16:creationId xmlns:a16="http://schemas.microsoft.com/office/drawing/2014/main" id="{3B8EF8B7-7731-453E-BAEA-A1F40D6949D2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85161C8C-3AD3-45D9-9AAA-41D72155E8CA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C536A613-8456-473B-8F1E-DD9DDD49EB85}"/>
                  </a:ext>
                </a:extLst>
              </p:cNvPr>
              <p:cNvSpPr/>
              <p:nvPr/>
            </p:nvSpPr>
            <p:spPr>
              <a:xfrm rot="3600000">
                <a:off x="5362729" y="4559299"/>
                <a:ext cx="914654" cy="853744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961399"/>
                  <a:gd name="connsiteY0" fmla="*/ 826528 h 880732"/>
                  <a:gd name="connsiteX1" fmla="*/ 471695 w 961399"/>
                  <a:gd name="connsiteY1" fmla="*/ 296500 h 880732"/>
                  <a:gd name="connsiteX2" fmla="*/ 43314 w 961399"/>
                  <a:gd name="connsiteY2" fmla="*/ 378244 h 880732"/>
                  <a:gd name="connsiteX3" fmla="*/ 0 w 961399"/>
                  <a:gd name="connsiteY3" fmla="*/ 119223 h 880732"/>
                  <a:gd name="connsiteX4" fmla="*/ 660660 w 961399"/>
                  <a:gd name="connsiteY4" fmla="*/ 1930 h 880732"/>
                  <a:gd name="connsiteX5" fmla="*/ 778556 w 961399"/>
                  <a:gd name="connsiteY5" fmla="*/ 102155 h 880732"/>
                  <a:gd name="connsiteX6" fmla="*/ 961399 w 961399"/>
                  <a:gd name="connsiteY6" fmla="*/ 880732 h 880732"/>
                  <a:gd name="connsiteX0" fmla="*/ 443772 w 914654"/>
                  <a:gd name="connsiteY0" fmla="*/ 826528 h 853744"/>
                  <a:gd name="connsiteX1" fmla="*/ 471695 w 914654"/>
                  <a:gd name="connsiteY1" fmla="*/ 296500 h 853744"/>
                  <a:gd name="connsiteX2" fmla="*/ 43314 w 914654"/>
                  <a:gd name="connsiteY2" fmla="*/ 378244 h 853744"/>
                  <a:gd name="connsiteX3" fmla="*/ 0 w 914654"/>
                  <a:gd name="connsiteY3" fmla="*/ 119223 h 853744"/>
                  <a:gd name="connsiteX4" fmla="*/ 660660 w 914654"/>
                  <a:gd name="connsiteY4" fmla="*/ 1930 h 853744"/>
                  <a:gd name="connsiteX5" fmla="*/ 778556 w 914654"/>
                  <a:gd name="connsiteY5" fmla="*/ 102155 h 853744"/>
                  <a:gd name="connsiteX6" fmla="*/ 914654 w 914654"/>
                  <a:gd name="connsiteY6" fmla="*/ 853744 h 853744"/>
                  <a:gd name="connsiteX0" fmla="*/ 443772 w 914654"/>
                  <a:gd name="connsiteY0" fmla="*/ 826528 h 853744"/>
                  <a:gd name="connsiteX1" fmla="*/ 471695 w 914654"/>
                  <a:gd name="connsiteY1" fmla="*/ 296500 h 853744"/>
                  <a:gd name="connsiteX2" fmla="*/ 43314 w 914654"/>
                  <a:gd name="connsiteY2" fmla="*/ 378244 h 853744"/>
                  <a:gd name="connsiteX3" fmla="*/ 0 w 914654"/>
                  <a:gd name="connsiteY3" fmla="*/ 119223 h 853744"/>
                  <a:gd name="connsiteX4" fmla="*/ 660660 w 914654"/>
                  <a:gd name="connsiteY4" fmla="*/ 1930 h 853744"/>
                  <a:gd name="connsiteX5" fmla="*/ 778556 w 914654"/>
                  <a:gd name="connsiteY5" fmla="*/ 102155 h 853744"/>
                  <a:gd name="connsiteX6" fmla="*/ 914654 w 914654"/>
                  <a:gd name="connsiteY6" fmla="*/ 853744 h 853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654" h="853744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59414" y="609735"/>
                      <a:pt x="914654" y="853744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85" name="四角形: 角を丸くする 18">
              <a:extLst>
                <a:ext uri="{FF2B5EF4-FFF2-40B4-BE49-F238E27FC236}">
                  <a16:creationId xmlns:a16="http://schemas.microsoft.com/office/drawing/2014/main" id="{720DC3C3-198B-4B93-B386-66DC5F27C1EA}"/>
                </a:ext>
              </a:extLst>
            </p:cNvPr>
            <p:cNvSpPr/>
            <p:nvPr/>
          </p:nvSpPr>
          <p:spPr>
            <a:xfrm rot="19800000">
              <a:off x="4566404" y="4158649"/>
              <a:ext cx="204720" cy="116041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四角形: 角を丸くする 18">
              <a:extLst>
                <a:ext uri="{FF2B5EF4-FFF2-40B4-BE49-F238E27FC236}">
                  <a16:creationId xmlns:a16="http://schemas.microsoft.com/office/drawing/2014/main" id="{324D82C2-63BB-42AA-BD02-977545CE907A}"/>
                </a:ext>
              </a:extLst>
            </p:cNvPr>
            <p:cNvSpPr/>
            <p:nvPr/>
          </p:nvSpPr>
          <p:spPr>
            <a:xfrm rot="1800000" flipH="1">
              <a:off x="5356716" y="4158649"/>
              <a:ext cx="204720" cy="116041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34714551-C3EA-49F2-A44B-BA6C4D7E0C68}"/>
              </a:ext>
            </a:extLst>
          </p:cNvPr>
          <p:cNvGrpSpPr/>
          <p:nvPr/>
        </p:nvGrpSpPr>
        <p:grpSpPr>
          <a:xfrm>
            <a:off x="6738856" y="3676594"/>
            <a:ext cx="2381386" cy="2757769"/>
            <a:chOff x="6721079" y="3676594"/>
            <a:chExt cx="2381386" cy="2757769"/>
          </a:xfrm>
        </p:grpSpPr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4244CDA3-B760-4CE6-AF2C-AA4684360D92}"/>
                </a:ext>
              </a:extLst>
            </p:cNvPr>
            <p:cNvSpPr/>
            <p:nvPr/>
          </p:nvSpPr>
          <p:spPr>
            <a:xfrm flipH="1">
              <a:off x="7388559" y="3784510"/>
              <a:ext cx="1058134" cy="1529123"/>
            </a:xfrm>
            <a:custGeom>
              <a:avLst/>
              <a:gdLst>
                <a:gd name="connsiteX0" fmla="*/ 529067 w 1058134"/>
                <a:gd name="connsiteY0" fmla="*/ 0 h 1529123"/>
                <a:gd name="connsiteX1" fmla="*/ 0 w 1058134"/>
                <a:gd name="connsiteY1" fmla="*/ 624130 h 1529123"/>
                <a:gd name="connsiteX2" fmla="*/ 233260 w 1058134"/>
                <a:gd name="connsiteY2" fmla="*/ 1141668 h 1529123"/>
                <a:gd name="connsiteX3" fmla="*/ 274048 w 1058134"/>
                <a:gd name="connsiteY3" fmla="*/ 1167785 h 1529123"/>
                <a:gd name="connsiteX4" fmla="*/ 288509 w 1058134"/>
                <a:gd name="connsiteY4" fmla="*/ 1196687 h 1529123"/>
                <a:gd name="connsiteX5" fmla="*/ 383099 w 1058134"/>
                <a:gd name="connsiteY5" fmla="*/ 1267942 h 1529123"/>
                <a:gd name="connsiteX6" fmla="*/ 397143 w 1058134"/>
                <a:gd name="connsiteY6" fmla="*/ 1272131 h 1529123"/>
                <a:gd name="connsiteX7" fmla="*/ 390301 w 1058134"/>
                <a:gd name="connsiteY7" fmla="*/ 1348331 h 1529123"/>
                <a:gd name="connsiteX8" fmla="*/ 241571 w 1058134"/>
                <a:gd name="connsiteY8" fmla="*/ 1348331 h 1529123"/>
                <a:gd name="connsiteX9" fmla="*/ 234471 w 1058134"/>
                <a:gd name="connsiteY9" fmla="*/ 1367275 h 1529123"/>
                <a:gd name="connsiteX10" fmla="*/ 534906 w 1058134"/>
                <a:gd name="connsiteY10" fmla="*/ 1529123 h 1529123"/>
                <a:gd name="connsiteX11" fmla="*/ 835340 w 1058134"/>
                <a:gd name="connsiteY11" fmla="*/ 1367275 h 1529123"/>
                <a:gd name="connsiteX12" fmla="*/ 828242 w 1058134"/>
                <a:gd name="connsiteY12" fmla="*/ 1348331 h 1529123"/>
                <a:gd name="connsiteX13" fmla="*/ 675780 w 1058134"/>
                <a:gd name="connsiteY13" fmla="*/ 1348331 h 1529123"/>
                <a:gd name="connsiteX14" fmla="*/ 668730 w 1058134"/>
                <a:gd name="connsiteY14" fmla="*/ 1269823 h 1529123"/>
                <a:gd name="connsiteX15" fmla="*/ 675036 w 1058134"/>
                <a:gd name="connsiteY15" fmla="*/ 1267942 h 1529123"/>
                <a:gd name="connsiteX16" fmla="*/ 769625 w 1058134"/>
                <a:gd name="connsiteY16" fmla="*/ 1196687 h 1529123"/>
                <a:gd name="connsiteX17" fmla="*/ 784087 w 1058134"/>
                <a:gd name="connsiteY17" fmla="*/ 1167785 h 1529123"/>
                <a:gd name="connsiteX18" fmla="*/ 824874 w 1058134"/>
                <a:gd name="connsiteY18" fmla="*/ 1141668 h 1529123"/>
                <a:gd name="connsiteX19" fmla="*/ 1058134 w 1058134"/>
                <a:gd name="connsiteY19" fmla="*/ 624130 h 1529123"/>
                <a:gd name="connsiteX20" fmla="*/ 529067 w 1058134"/>
                <a:gd name="connsiteY20" fmla="*/ 0 h 1529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58134" h="1529123">
                  <a:moveTo>
                    <a:pt x="529067" y="0"/>
                  </a:moveTo>
                  <a:cubicBezTo>
                    <a:pt x="236871" y="0"/>
                    <a:pt x="0" y="279432"/>
                    <a:pt x="0" y="624130"/>
                  </a:cubicBezTo>
                  <a:cubicBezTo>
                    <a:pt x="0" y="839566"/>
                    <a:pt x="92527" y="1029508"/>
                    <a:pt x="233260" y="1141668"/>
                  </a:cubicBezTo>
                  <a:lnTo>
                    <a:pt x="274048" y="1167785"/>
                  </a:lnTo>
                  <a:lnTo>
                    <a:pt x="288509" y="1196687"/>
                  </a:lnTo>
                  <a:cubicBezTo>
                    <a:pt x="308326" y="1225751"/>
                    <a:pt x="341431" y="1250480"/>
                    <a:pt x="383099" y="1267942"/>
                  </a:cubicBezTo>
                  <a:lnTo>
                    <a:pt x="397143" y="1272131"/>
                  </a:lnTo>
                  <a:lnTo>
                    <a:pt x="390301" y="1348331"/>
                  </a:lnTo>
                  <a:lnTo>
                    <a:pt x="241571" y="1348331"/>
                  </a:lnTo>
                  <a:lnTo>
                    <a:pt x="234471" y="1367275"/>
                  </a:lnTo>
                  <a:cubicBezTo>
                    <a:pt x="234471" y="1456662"/>
                    <a:pt x="368980" y="1529123"/>
                    <a:pt x="534906" y="1529123"/>
                  </a:cubicBezTo>
                  <a:cubicBezTo>
                    <a:pt x="700831" y="1529123"/>
                    <a:pt x="835340" y="1456662"/>
                    <a:pt x="835340" y="1367275"/>
                  </a:cubicBezTo>
                  <a:lnTo>
                    <a:pt x="828242" y="1348331"/>
                  </a:lnTo>
                  <a:lnTo>
                    <a:pt x="675780" y="1348331"/>
                  </a:lnTo>
                  <a:lnTo>
                    <a:pt x="668730" y="1269823"/>
                  </a:lnTo>
                  <a:lnTo>
                    <a:pt x="675036" y="1267942"/>
                  </a:lnTo>
                  <a:cubicBezTo>
                    <a:pt x="716704" y="1250480"/>
                    <a:pt x="749808" y="1225751"/>
                    <a:pt x="769625" y="1196687"/>
                  </a:cubicBezTo>
                  <a:lnTo>
                    <a:pt x="784087" y="1167785"/>
                  </a:lnTo>
                  <a:lnTo>
                    <a:pt x="824874" y="1141668"/>
                  </a:lnTo>
                  <a:cubicBezTo>
                    <a:pt x="965607" y="1029508"/>
                    <a:pt x="1058134" y="839566"/>
                    <a:pt x="1058134" y="624130"/>
                  </a:cubicBezTo>
                  <a:cubicBezTo>
                    <a:pt x="1058134" y="279432"/>
                    <a:pt x="821263" y="0"/>
                    <a:pt x="529067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9" name="片側の 2 つの角を丸めた四角形 144">
              <a:extLst>
                <a:ext uri="{FF2B5EF4-FFF2-40B4-BE49-F238E27FC236}">
                  <a16:creationId xmlns:a16="http://schemas.microsoft.com/office/drawing/2014/main" id="{397B304D-0D34-4030-B34D-9BB8130A85A3}"/>
                </a:ext>
              </a:extLst>
            </p:cNvPr>
            <p:cNvSpPr/>
            <p:nvPr/>
          </p:nvSpPr>
          <p:spPr>
            <a:xfrm flipH="1">
              <a:off x="7282837" y="5123140"/>
              <a:ext cx="1250966" cy="1311223"/>
            </a:xfrm>
            <a:prstGeom prst="round2SameRect">
              <a:avLst>
                <a:gd name="adj1" fmla="val 14323"/>
                <a:gd name="adj2" fmla="val 0"/>
              </a:avLst>
            </a:pr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5" name="円/楕円 620">
              <a:extLst>
                <a:ext uri="{FF2B5EF4-FFF2-40B4-BE49-F238E27FC236}">
                  <a16:creationId xmlns:a16="http://schemas.microsoft.com/office/drawing/2014/main" id="{F36BA576-1525-48AD-B766-C6E6471A7F77}"/>
                </a:ext>
              </a:extLst>
            </p:cNvPr>
            <p:cNvSpPr/>
            <p:nvPr/>
          </p:nvSpPr>
          <p:spPr>
            <a:xfrm rot="900000" flipH="1">
              <a:off x="8295662" y="4295558"/>
              <a:ext cx="275134" cy="40209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3" name="円/楕円 618">
              <a:extLst>
                <a:ext uri="{FF2B5EF4-FFF2-40B4-BE49-F238E27FC236}">
                  <a16:creationId xmlns:a16="http://schemas.microsoft.com/office/drawing/2014/main" id="{239530C6-EACD-496B-AD68-C3540787FECC}"/>
                </a:ext>
              </a:extLst>
            </p:cNvPr>
            <p:cNvSpPr/>
            <p:nvPr/>
          </p:nvSpPr>
          <p:spPr>
            <a:xfrm rot="20700000">
              <a:off x="7264458" y="4295558"/>
              <a:ext cx="275132" cy="40209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F61D57D1-C817-4C6A-9E73-D30228780A56}"/>
                </a:ext>
              </a:extLst>
            </p:cNvPr>
            <p:cNvSpPr/>
            <p:nvPr/>
          </p:nvSpPr>
          <p:spPr>
            <a:xfrm flipH="1">
              <a:off x="7291910" y="3676594"/>
              <a:ext cx="1240267" cy="1303557"/>
            </a:xfrm>
            <a:custGeom>
              <a:avLst/>
              <a:gdLst>
                <a:gd name="connsiteX0" fmla="*/ 568386 w 1240267"/>
                <a:gd name="connsiteY0" fmla="*/ 0 h 1303557"/>
                <a:gd name="connsiteX1" fmla="*/ 0 w 1240267"/>
                <a:gd name="connsiteY1" fmla="*/ 560911 h 1303557"/>
                <a:gd name="connsiteX2" fmla="*/ 97071 w 1240267"/>
                <a:gd name="connsiteY2" fmla="*/ 874522 h 1303557"/>
                <a:gd name="connsiteX3" fmla="*/ 102381 w 1240267"/>
                <a:gd name="connsiteY3" fmla="*/ 880873 h 1303557"/>
                <a:gd name="connsiteX4" fmla="*/ 107386 w 1240267"/>
                <a:gd name="connsiteY4" fmla="*/ 930517 h 1303557"/>
                <a:gd name="connsiteX5" fmla="*/ 565090 w 1240267"/>
                <a:gd name="connsiteY5" fmla="*/ 1303557 h 1303557"/>
                <a:gd name="connsiteX6" fmla="*/ 682338 w 1240267"/>
                <a:gd name="connsiteY6" fmla="*/ 1303557 h 1303557"/>
                <a:gd name="connsiteX7" fmla="*/ 1112820 w 1240267"/>
                <a:gd name="connsiteY7" fmla="*/ 1018215 h 1303557"/>
                <a:gd name="connsiteX8" fmla="*/ 1134706 w 1240267"/>
                <a:gd name="connsiteY8" fmla="*/ 947708 h 1303557"/>
                <a:gd name="connsiteX9" fmla="*/ 1135444 w 1240267"/>
                <a:gd name="connsiteY9" fmla="*/ 946843 h 1303557"/>
                <a:gd name="connsiteX10" fmla="*/ 1240267 w 1240267"/>
                <a:gd name="connsiteY10" fmla="*/ 587512 h 1303557"/>
                <a:gd name="connsiteX11" fmla="*/ 882379 w 1240267"/>
                <a:gd name="connsiteY11" fmla="*/ 79341 h 1303557"/>
                <a:gd name="connsiteX12" fmla="*/ 861135 w 1240267"/>
                <a:gd name="connsiteY12" fmla="*/ 82382 h 1303557"/>
                <a:gd name="connsiteX13" fmla="*/ 789628 w 1240267"/>
                <a:gd name="connsiteY13" fmla="*/ 44079 h 1303557"/>
                <a:gd name="connsiteX14" fmla="*/ 568386 w 1240267"/>
                <a:gd name="connsiteY14" fmla="*/ 0 h 1303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40267" h="1303557">
                  <a:moveTo>
                    <a:pt x="568386" y="0"/>
                  </a:moveTo>
                  <a:cubicBezTo>
                    <a:pt x="254475" y="0"/>
                    <a:pt x="0" y="251128"/>
                    <a:pt x="0" y="560911"/>
                  </a:cubicBezTo>
                  <a:cubicBezTo>
                    <a:pt x="0" y="677080"/>
                    <a:pt x="35786" y="785000"/>
                    <a:pt x="97071" y="874522"/>
                  </a:cubicBezTo>
                  <a:lnTo>
                    <a:pt x="102381" y="880873"/>
                  </a:lnTo>
                  <a:lnTo>
                    <a:pt x="107386" y="930517"/>
                  </a:lnTo>
                  <a:cubicBezTo>
                    <a:pt x="150950" y="1143411"/>
                    <a:pt x="339318" y="1303557"/>
                    <a:pt x="565090" y="1303557"/>
                  </a:cubicBezTo>
                  <a:lnTo>
                    <a:pt x="682338" y="1303557"/>
                  </a:lnTo>
                  <a:cubicBezTo>
                    <a:pt x="875857" y="1303557"/>
                    <a:pt x="1041895" y="1185899"/>
                    <a:pt x="1112820" y="1018215"/>
                  </a:cubicBezTo>
                  <a:lnTo>
                    <a:pt x="1134706" y="947708"/>
                  </a:lnTo>
                  <a:lnTo>
                    <a:pt x="1135444" y="946843"/>
                  </a:lnTo>
                  <a:cubicBezTo>
                    <a:pt x="1200209" y="854882"/>
                    <a:pt x="1240267" y="727840"/>
                    <a:pt x="1240267" y="587512"/>
                  </a:cubicBezTo>
                  <a:cubicBezTo>
                    <a:pt x="1240267" y="306857"/>
                    <a:pt x="1080035" y="79341"/>
                    <a:pt x="882379" y="79341"/>
                  </a:cubicBezTo>
                  <a:lnTo>
                    <a:pt x="861135" y="82382"/>
                  </a:lnTo>
                  <a:lnTo>
                    <a:pt x="789628" y="44079"/>
                  </a:lnTo>
                  <a:cubicBezTo>
                    <a:pt x="721627" y="15695"/>
                    <a:pt x="646864" y="0"/>
                    <a:pt x="56838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F11DFCDF-A7CD-47EC-9BBF-54F5564F66E3}"/>
                </a:ext>
              </a:extLst>
            </p:cNvPr>
            <p:cNvSpPr/>
            <p:nvPr/>
          </p:nvSpPr>
          <p:spPr>
            <a:xfrm>
              <a:off x="7671818" y="5033618"/>
              <a:ext cx="475050" cy="121787"/>
            </a:xfrm>
            <a:custGeom>
              <a:avLst/>
              <a:gdLst>
                <a:gd name="connsiteX0" fmla="*/ 20798 w 475050"/>
                <a:gd name="connsiteY0" fmla="*/ 0 h 114544"/>
                <a:gd name="connsiteX1" fmla="*/ 454375 w 475050"/>
                <a:gd name="connsiteY1" fmla="*/ 0 h 114544"/>
                <a:gd name="connsiteX2" fmla="*/ 475050 w 475050"/>
                <a:gd name="connsiteY2" fmla="*/ 82699 h 114544"/>
                <a:gd name="connsiteX3" fmla="*/ 388439 w 475050"/>
                <a:gd name="connsiteY3" fmla="*/ 103577 h 114544"/>
                <a:gd name="connsiteX4" fmla="*/ 236502 w 475050"/>
                <a:gd name="connsiteY4" fmla="*/ 114544 h 114544"/>
                <a:gd name="connsiteX5" fmla="*/ 84566 w 475050"/>
                <a:gd name="connsiteY5" fmla="*/ 103577 h 114544"/>
                <a:gd name="connsiteX6" fmla="*/ 0 w 475050"/>
                <a:gd name="connsiteY6" fmla="*/ 83192 h 11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5050" h="114544">
                  <a:moveTo>
                    <a:pt x="20798" y="0"/>
                  </a:moveTo>
                  <a:lnTo>
                    <a:pt x="454375" y="0"/>
                  </a:lnTo>
                  <a:lnTo>
                    <a:pt x="475050" y="82699"/>
                  </a:lnTo>
                  <a:lnTo>
                    <a:pt x="388439" y="103577"/>
                  </a:lnTo>
                  <a:cubicBezTo>
                    <a:pt x="341740" y="110639"/>
                    <a:pt x="290397" y="114544"/>
                    <a:pt x="236502" y="114544"/>
                  </a:cubicBezTo>
                  <a:cubicBezTo>
                    <a:pt x="182608" y="114544"/>
                    <a:pt x="131265" y="110639"/>
                    <a:pt x="84566" y="103577"/>
                  </a:cubicBezTo>
                  <a:lnTo>
                    <a:pt x="0" y="83192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1398753D-E360-44E9-AC2A-8CB929FD708A}"/>
                </a:ext>
              </a:extLst>
            </p:cNvPr>
            <p:cNvGrpSpPr/>
            <p:nvPr/>
          </p:nvGrpSpPr>
          <p:grpSpPr>
            <a:xfrm>
              <a:off x="8238084" y="3720574"/>
              <a:ext cx="864381" cy="1703476"/>
              <a:chOff x="8238084" y="3720574"/>
              <a:chExt cx="864381" cy="1703476"/>
            </a:xfrm>
          </p:grpSpPr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0A141F8F-E3B5-4846-B314-DD1C11D68F1C}"/>
                  </a:ext>
                </a:extLst>
              </p:cNvPr>
              <p:cNvGrpSpPr/>
              <p:nvPr/>
            </p:nvGrpSpPr>
            <p:grpSpPr>
              <a:xfrm rot="20968118">
                <a:off x="8284271" y="3720574"/>
                <a:ext cx="738628" cy="1377107"/>
                <a:chOff x="2957063" y="5076572"/>
                <a:chExt cx="797584" cy="1483326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154" name="グループ化 153">
                  <a:extLst>
                    <a:ext uri="{FF2B5EF4-FFF2-40B4-BE49-F238E27FC236}">
                      <a16:creationId xmlns:a16="http://schemas.microsoft.com/office/drawing/2014/main" id="{70BC3560-0691-4A2E-9E52-947F76731144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156" name="フリーフォーム: 図形 155">
                    <a:extLst>
                      <a:ext uri="{FF2B5EF4-FFF2-40B4-BE49-F238E27FC236}">
                        <a16:creationId xmlns:a16="http://schemas.microsoft.com/office/drawing/2014/main" id="{90B034B8-E350-4263-9598-6CE9FB6A25A7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" name="フリーフォーム: 図形 156">
                    <a:extLst>
                      <a:ext uri="{FF2B5EF4-FFF2-40B4-BE49-F238E27FC236}">
                        <a16:creationId xmlns:a16="http://schemas.microsoft.com/office/drawing/2014/main" id="{D1D54D36-20B8-4711-8339-DC604BE73159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DC151D91-A36F-4553-964C-F10D53232729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D702581D-13AE-4C23-A1FF-29DE054B2DB9}"/>
                  </a:ext>
                </a:extLst>
              </p:cNvPr>
              <p:cNvGrpSpPr/>
              <p:nvPr/>
            </p:nvGrpSpPr>
            <p:grpSpPr>
              <a:xfrm>
                <a:off x="8238084" y="4372829"/>
                <a:ext cx="864381" cy="1051221"/>
                <a:chOff x="8238084" y="4372829"/>
                <a:chExt cx="864381" cy="1051221"/>
              </a:xfrm>
            </p:grpSpPr>
            <p:sp>
              <p:nvSpPr>
                <p:cNvPr id="152" name="台形 151">
                  <a:extLst>
                    <a:ext uri="{FF2B5EF4-FFF2-40B4-BE49-F238E27FC236}">
                      <a16:creationId xmlns:a16="http://schemas.microsoft.com/office/drawing/2014/main" id="{78D50A14-A99C-4347-97FD-BDE987BBA6DA}"/>
                    </a:ext>
                  </a:extLst>
                </p:cNvPr>
                <p:cNvSpPr/>
                <p:nvPr/>
              </p:nvSpPr>
              <p:spPr>
                <a:xfrm rot="19434400">
                  <a:off x="8457559" y="4372829"/>
                  <a:ext cx="282483" cy="184203"/>
                </a:xfrm>
                <a:prstGeom prst="trapezoid">
                  <a:avLst>
                    <a:gd name="adj" fmla="val 14945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5556EE73-F666-4F64-BB19-A3B9CDE0BA6C}"/>
                    </a:ext>
                  </a:extLst>
                </p:cNvPr>
                <p:cNvSpPr/>
                <p:nvPr/>
              </p:nvSpPr>
              <p:spPr>
                <a:xfrm rot="3600000">
                  <a:off x="8203352" y="4524936"/>
                  <a:ext cx="933846" cy="864381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3846" h="864381">
                      <a:moveTo>
                        <a:pt x="454402" y="813892"/>
                      </a:moveTo>
                      <a:cubicBezTo>
                        <a:pt x="454291" y="651942"/>
                        <a:pt x="432833" y="507915"/>
                        <a:pt x="432722" y="345965"/>
                      </a:cubicBezTo>
                      <a:lnTo>
                        <a:pt x="39252" y="414868"/>
                      </a:lnTo>
                      <a:cubicBezTo>
                        <a:pt x="24814" y="328528"/>
                        <a:pt x="14438" y="192289"/>
                        <a:pt x="0" y="105949"/>
                      </a:cubicBezTo>
                      <a:cubicBezTo>
                        <a:pt x="220220" y="66851"/>
                        <a:pt x="507037" y="-10822"/>
                        <a:pt x="639634" y="1262"/>
                      </a:cubicBezTo>
                      <a:cubicBezTo>
                        <a:pt x="772231" y="13346"/>
                        <a:pt x="787808" y="141245"/>
                        <a:pt x="795584" y="178451"/>
                      </a:cubicBezTo>
                      <a:cubicBezTo>
                        <a:pt x="803360" y="215657"/>
                        <a:pt x="921126" y="622923"/>
                        <a:pt x="933846" y="864381"/>
                      </a:cubicBezTo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9E0D05F9-E011-4C5D-A3B5-4B92F5A1D728}"/>
                </a:ext>
              </a:extLst>
            </p:cNvPr>
            <p:cNvGrpSpPr/>
            <p:nvPr/>
          </p:nvGrpSpPr>
          <p:grpSpPr>
            <a:xfrm flipH="1">
              <a:off x="6721079" y="3720574"/>
              <a:ext cx="864381" cy="1703476"/>
              <a:chOff x="8238084" y="3720574"/>
              <a:chExt cx="864381" cy="1703476"/>
            </a:xfrm>
          </p:grpSpPr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B391602E-3DA7-46AB-AA4E-34EF765EE559}"/>
                  </a:ext>
                </a:extLst>
              </p:cNvPr>
              <p:cNvGrpSpPr/>
              <p:nvPr/>
            </p:nvGrpSpPr>
            <p:grpSpPr>
              <a:xfrm rot="20968118">
                <a:off x="8284271" y="3720574"/>
                <a:ext cx="738628" cy="1377107"/>
                <a:chOff x="2957063" y="5076572"/>
                <a:chExt cx="797584" cy="1483326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163" name="グループ化 162">
                  <a:extLst>
                    <a:ext uri="{FF2B5EF4-FFF2-40B4-BE49-F238E27FC236}">
                      <a16:creationId xmlns:a16="http://schemas.microsoft.com/office/drawing/2014/main" id="{B7EDBD5A-76DF-4E1F-A677-D555FCCEA399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165" name="フリーフォーム: 図形 164">
                    <a:extLst>
                      <a:ext uri="{FF2B5EF4-FFF2-40B4-BE49-F238E27FC236}">
                        <a16:creationId xmlns:a16="http://schemas.microsoft.com/office/drawing/2014/main" id="{8D611F79-8A0F-40A6-A76B-426F1A15DC0B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" name="フリーフォーム: 図形 165">
                    <a:extLst>
                      <a:ext uri="{FF2B5EF4-FFF2-40B4-BE49-F238E27FC236}">
                        <a16:creationId xmlns:a16="http://schemas.microsoft.com/office/drawing/2014/main" id="{CCCCA156-579E-489D-A4B4-1062344964DE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2E77AF87-85E1-4DF3-AD28-B11F8B2EE1B7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59029802-E780-4615-9BA8-5CBCFDD1BE24}"/>
                  </a:ext>
                </a:extLst>
              </p:cNvPr>
              <p:cNvGrpSpPr/>
              <p:nvPr/>
            </p:nvGrpSpPr>
            <p:grpSpPr>
              <a:xfrm>
                <a:off x="8238084" y="4372829"/>
                <a:ext cx="864381" cy="1051221"/>
                <a:chOff x="8238084" y="4372829"/>
                <a:chExt cx="864381" cy="1051221"/>
              </a:xfrm>
            </p:grpSpPr>
            <p:sp>
              <p:nvSpPr>
                <p:cNvPr id="161" name="台形 160">
                  <a:extLst>
                    <a:ext uri="{FF2B5EF4-FFF2-40B4-BE49-F238E27FC236}">
                      <a16:creationId xmlns:a16="http://schemas.microsoft.com/office/drawing/2014/main" id="{BF7A70EA-1313-4E34-B5F0-AD73629FE2EE}"/>
                    </a:ext>
                  </a:extLst>
                </p:cNvPr>
                <p:cNvSpPr/>
                <p:nvPr/>
              </p:nvSpPr>
              <p:spPr>
                <a:xfrm rot="19434400">
                  <a:off x="8457559" y="4372829"/>
                  <a:ext cx="282483" cy="184203"/>
                </a:xfrm>
                <a:prstGeom prst="trapezoid">
                  <a:avLst>
                    <a:gd name="adj" fmla="val 14945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7AE15B97-61A1-410E-BF4C-32A63438E869}"/>
                    </a:ext>
                  </a:extLst>
                </p:cNvPr>
                <p:cNvSpPr/>
                <p:nvPr/>
              </p:nvSpPr>
              <p:spPr>
                <a:xfrm rot="3600000">
                  <a:off x="8203352" y="4524936"/>
                  <a:ext cx="933846" cy="864381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3846" h="864381">
                      <a:moveTo>
                        <a:pt x="454402" y="813892"/>
                      </a:moveTo>
                      <a:cubicBezTo>
                        <a:pt x="454291" y="651942"/>
                        <a:pt x="432833" y="507915"/>
                        <a:pt x="432722" y="345965"/>
                      </a:cubicBezTo>
                      <a:lnTo>
                        <a:pt x="39252" y="414868"/>
                      </a:lnTo>
                      <a:cubicBezTo>
                        <a:pt x="24814" y="328528"/>
                        <a:pt x="14438" y="192289"/>
                        <a:pt x="0" y="105949"/>
                      </a:cubicBezTo>
                      <a:cubicBezTo>
                        <a:pt x="220220" y="66851"/>
                        <a:pt x="507037" y="-10822"/>
                        <a:pt x="639634" y="1262"/>
                      </a:cubicBezTo>
                      <a:cubicBezTo>
                        <a:pt x="772231" y="13346"/>
                        <a:pt x="787808" y="141245"/>
                        <a:pt x="795584" y="178451"/>
                      </a:cubicBezTo>
                      <a:cubicBezTo>
                        <a:pt x="803360" y="215657"/>
                        <a:pt x="921126" y="622923"/>
                        <a:pt x="933846" y="864381"/>
                      </a:cubicBezTo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87" name="四角形: 角を丸くする 18">
              <a:extLst>
                <a:ext uri="{FF2B5EF4-FFF2-40B4-BE49-F238E27FC236}">
                  <a16:creationId xmlns:a16="http://schemas.microsoft.com/office/drawing/2014/main" id="{A003A08D-5396-4B5C-81AC-84726120BCCA}"/>
                </a:ext>
              </a:extLst>
            </p:cNvPr>
            <p:cNvSpPr/>
            <p:nvPr/>
          </p:nvSpPr>
          <p:spPr>
            <a:xfrm rot="19800000">
              <a:off x="7450573" y="4073480"/>
              <a:ext cx="204720" cy="116041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四角形: 角を丸くする 18">
              <a:extLst>
                <a:ext uri="{FF2B5EF4-FFF2-40B4-BE49-F238E27FC236}">
                  <a16:creationId xmlns:a16="http://schemas.microsoft.com/office/drawing/2014/main" id="{136BE46E-DD01-47BE-8F13-5BD0554F81C3}"/>
                </a:ext>
              </a:extLst>
            </p:cNvPr>
            <p:cNvSpPr/>
            <p:nvPr/>
          </p:nvSpPr>
          <p:spPr>
            <a:xfrm rot="1800000" flipH="1">
              <a:off x="8176768" y="4073480"/>
              <a:ext cx="204720" cy="116041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32" name="フリーフォーム: 図形 231">
            <a:extLst>
              <a:ext uri="{FF2B5EF4-FFF2-40B4-BE49-F238E27FC236}">
                <a16:creationId xmlns:a16="http://schemas.microsoft.com/office/drawing/2014/main" id="{3E768A76-113E-41EE-B68E-104BECDCAF95}"/>
              </a:ext>
            </a:extLst>
          </p:cNvPr>
          <p:cNvSpPr/>
          <p:nvPr/>
        </p:nvSpPr>
        <p:spPr>
          <a:xfrm>
            <a:off x="767619" y="857781"/>
            <a:ext cx="2470776" cy="619456"/>
          </a:xfrm>
          <a:custGeom>
            <a:avLst/>
            <a:gdLst>
              <a:gd name="connsiteX0" fmla="*/ 248447 w 2470776"/>
              <a:gd name="connsiteY0" fmla="*/ 452437 h 619456"/>
              <a:gd name="connsiteX1" fmla="*/ 245988 w 2470776"/>
              <a:gd name="connsiteY1" fmla="*/ 484916 h 619456"/>
              <a:gd name="connsiteX2" fmla="*/ 423927 w 2470776"/>
              <a:gd name="connsiteY2" fmla="*/ 459678 h 619456"/>
              <a:gd name="connsiteX3" fmla="*/ 236053 w 2470776"/>
              <a:gd name="connsiteY3" fmla="*/ 568233 h 619456"/>
              <a:gd name="connsiteX4" fmla="*/ 240941 w 2470776"/>
              <a:gd name="connsiteY4" fmla="*/ 529665 h 619456"/>
              <a:gd name="connsiteX5" fmla="*/ 122406 w 2470776"/>
              <a:gd name="connsiteY5" fmla="*/ 596073 h 619456"/>
              <a:gd name="connsiteX6" fmla="*/ 124745 w 2470776"/>
              <a:gd name="connsiteY6" fmla="*/ 549104 h 619456"/>
              <a:gd name="connsiteX7" fmla="*/ 0 w 2470776"/>
              <a:gd name="connsiteY7" fmla="*/ 619456 h 619456"/>
              <a:gd name="connsiteX8" fmla="*/ 14065 w 2470776"/>
              <a:gd name="connsiteY8" fmla="*/ 468909 h 619456"/>
              <a:gd name="connsiteX9" fmla="*/ 135051 w 2470776"/>
              <a:gd name="connsiteY9" fmla="*/ 456581 h 619456"/>
              <a:gd name="connsiteX10" fmla="*/ 130444 w 2470776"/>
              <a:gd name="connsiteY10" fmla="*/ 487819 h 619456"/>
              <a:gd name="connsiteX11" fmla="*/ 2222330 w 2470776"/>
              <a:gd name="connsiteY11" fmla="*/ 452436 h 619456"/>
              <a:gd name="connsiteX12" fmla="*/ 2340332 w 2470776"/>
              <a:gd name="connsiteY12" fmla="*/ 487818 h 619456"/>
              <a:gd name="connsiteX13" fmla="*/ 2335725 w 2470776"/>
              <a:gd name="connsiteY13" fmla="*/ 456580 h 619456"/>
              <a:gd name="connsiteX14" fmla="*/ 2456711 w 2470776"/>
              <a:gd name="connsiteY14" fmla="*/ 468908 h 619456"/>
              <a:gd name="connsiteX15" fmla="*/ 2470776 w 2470776"/>
              <a:gd name="connsiteY15" fmla="*/ 619455 h 619456"/>
              <a:gd name="connsiteX16" fmla="*/ 2346031 w 2470776"/>
              <a:gd name="connsiteY16" fmla="*/ 549103 h 619456"/>
              <a:gd name="connsiteX17" fmla="*/ 2348371 w 2470776"/>
              <a:gd name="connsiteY17" fmla="*/ 596072 h 619456"/>
              <a:gd name="connsiteX18" fmla="*/ 2229835 w 2470776"/>
              <a:gd name="connsiteY18" fmla="*/ 529664 h 619456"/>
              <a:gd name="connsiteX19" fmla="*/ 2234723 w 2470776"/>
              <a:gd name="connsiteY19" fmla="*/ 568232 h 619456"/>
              <a:gd name="connsiteX20" fmla="*/ 2046849 w 2470776"/>
              <a:gd name="connsiteY20" fmla="*/ 459677 h 619456"/>
              <a:gd name="connsiteX21" fmla="*/ 2224788 w 2470776"/>
              <a:gd name="connsiteY21" fmla="*/ 484915 h 619456"/>
              <a:gd name="connsiteX22" fmla="*/ 2220354 w 2470776"/>
              <a:gd name="connsiteY22" fmla="*/ 0 h 619456"/>
              <a:gd name="connsiteX23" fmla="*/ 2357763 w 2470776"/>
              <a:gd name="connsiteY23" fmla="*/ 63093 h 619456"/>
              <a:gd name="connsiteX24" fmla="*/ 2234465 w 2470776"/>
              <a:gd name="connsiteY24" fmla="*/ 135949 h 619456"/>
              <a:gd name="connsiteX25" fmla="*/ 2276310 w 2470776"/>
              <a:gd name="connsiteY25" fmla="*/ 157408 h 619456"/>
              <a:gd name="connsiteX26" fmla="*/ 2159532 w 2470776"/>
              <a:gd name="connsiteY26" fmla="*/ 226858 h 619456"/>
              <a:gd name="connsiteX27" fmla="*/ 2195376 w 2470776"/>
              <a:gd name="connsiteY27" fmla="*/ 241910 h 619456"/>
              <a:gd name="connsiteX28" fmla="*/ 2007428 w 2470776"/>
              <a:gd name="connsiteY28" fmla="*/ 350335 h 619456"/>
              <a:gd name="connsiteX29" fmla="*/ 2118254 w 2470776"/>
              <a:gd name="connsiteY29" fmla="*/ 208855 h 619456"/>
              <a:gd name="connsiteX30" fmla="*/ 2088897 w 2470776"/>
              <a:gd name="connsiteY30" fmla="*/ 194744 h 619456"/>
              <a:gd name="connsiteX31" fmla="*/ 2178541 w 2470776"/>
              <a:gd name="connsiteY31" fmla="*/ 110242 h 619456"/>
              <a:gd name="connsiteX32" fmla="*/ 2149184 w 2470776"/>
              <a:gd name="connsiteY32" fmla="*/ 98613 h 619456"/>
              <a:gd name="connsiteX33" fmla="*/ 299029 w 2470776"/>
              <a:gd name="connsiteY33" fmla="*/ 0 h 619456"/>
              <a:gd name="connsiteX34" fmla="*/ 370199 w 2470776"/>
              <a:gd name="connsiteY34" fmla="*/ 98613 h 619456"/>
              <a:gd name="connsiteX35" fmla="*/ 340842 w 2470776"/>
              <a:gd name="connsiteY35" fmla="*/ 110242 h 619456"/>
              <a:gd name="connsiteX36" fmla="*/ 430486 w 2470776"/>
              <a:gd name="connsiteY36" fmla="*/ 194744 h 619456"/>
              <a:gd name="connsiteX37" fmla="*/ 401129 w 2470776"/>
              <a:gd name="connsiteY37" fmla="*/ 208855 h 619456"/>
              <a:gd name="connsiteX38" fmla="*/ 511955 w 2470776"/>
              <a:gd name="connsiteY38" fmla="*/ 350335 h 619456"/>
              <a:gd name="connsiteX39" fmla="*/ 324007 w 2470776"/>
              <a:gd name="connsiteY39" fmla="*/ 241910 h 619456"/>
              <a:gd name="connsiteX40" fmla="*/ 359851 w 2470776"/>
              <a:gd name="connsiteY40" fmla="*/ 226858 h 619456"/>
              <a:gd name="connsiteX41" fmla="*/ 243073 w 2470776"/>
              <a:gd name="connsiteY41" fmla="*/ 157408 h 619456"/>
              <a:gd name="connsiteX42" fmla="*/ 284919 w 2470776"/>
              <a:gd name="connsiteY42" fmla="*/ 135949 h 619456"/>
              <a:gd name="connsiteX43" fmla="*/ 161620 w 2470776"/>
              <a:gd name="connsiteY43" fmla="*/ 63093 h 6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470776" h="619456">
                <a:moveTo>
                  <a:pt x="248447" y="452437"/>
                </a:moveTo>
                <a:lnTo>
                  <a:pt x="245988" y="484916"/>
                </a:lnTo>
                <a:lnTo>
                  <a:pt x="423927" y="459678"/>
                </a:lnTo>
                <a:lnTo>
                  <a:pt x="236053" y="568233"/>
                </a:lnTo>
                <a:lnTo>
                  <a:pt x="240941" y="529665"/>
                </a:lnTo>
                <a:lnTo>
                  <a:pt x="122406" y="596073"/>
                </a:lnTo>
                <a:lnTo>
                  <a:pt x="124745" y="549104"/>
                </a:lnTo>
                <a:lnTo>
                  <a:pt x="0" y="619456"/>
                </a:lnTo>
                <a:lnTo>
                  <a:pt x="14065" y="468909"/>
                </a:lnTo>
                <a:lnTo>
                  <a:pt x="135051" y="456581"/>
                </a:lnTo>
                <a:lnTo>
                  <a:pt x="130444" y="487819"/>
                </a:lnTo>
                <a:close/>
                <a:moveTo>
                  <a:pt x="2222330" y="452436"/>
                </a:moveTo>
                <a:lnTo>
                  <a:pt x="2340332" y="487818"/>
                </a:lnTo>
                <a:lnTo>
                  <a:pt x="2335725" y="456580"/>
                </a:lnTo>
                <a:lnTo>
                  <a:pt x="2456711" y="468908"/>
                </a:lnTo>
                <a:lnTo>
                  <a:pt x="2470776" y="619455"/>
                </a:lnTo>
                <a:lnTo>
                  <a:pt x="2346031" y="549103"/>
                </a:lnTo>
                <a:lnTo>
                  <a:pt x="2348371" y="596072"/>
                </a:lnTo>
                <a:lnTo>
                  <a:pt x="2229835" y="529664"/>
                </a:lnTo>
                <a:lnTo>
                  <a:pt x="2234723" y="568232"/>
                </a:lnTo>
                <a:lnTo>
                  <a:pt x="2046849" y="459677"/>
                </a:lnTo>
                <a:lnTo>
                  <a:pt x="2224788" y="484915"/>
                </a:lnTo>
                <a:close/>
                <a:moveTo>
                  <a:pt x="2220354" y="0"/>
                </a:moveTo>
                <a:lnTo>
                  <a:pt x="2357763" y="63093"/>
                </a:lnTo>
                <a:lnTo>
                  <a:pt x="2234465" y="135949"/>
                </a:lnTo>
                <a:lnTo>
                  <a:pt x="2276310" y="157408"/>
                </a:lnTo>
                <a:lnTo>
                  <a:pt x="2159532" y="226858"/>
                </a:lnTo>
                <a:lnTo>
                  <a:pt x="2195376" y="241910"/>
                </a:lnTo>
                <a:lnTo>
                  <a:pt x="2007428" y="350335"/>
                </a:lnTo>
                <a:lnTo>
                  <a:pt x="2118254" y="208855"/>
                </a:lnTo>
                <a:lnTo>
                  <a:pt x="2088897" y="194744"/>
                </a:lnTo>
                <a:lnTo>
                  <a:pt x="2178541" y="110242"/>
                </a:lnTo>
                <a:lnTo>
                  <a:pt x="2149184" y="98613"/>
                </a:lnTo>
                <a:close/>
                <a:moveTo>
                  <a:pt x="299029" y="0"/>
                </a:moveTo>
                <a:lnTo>
                  <a:pt x="370199" y="98613"/>
                </a:lnTo>
                <a:lnTo>
                  <a:pt x="340842" y="110242"/>
                </a:lnTo>
                <a:lnTo>
                  <a:pt x="430486" y="194744"/>
                </a:lnTo>
                <a:lnTo>
                  <a:pt x="401129" y="208855"/>
                </a:lnTo>
                <a:lnTo>
                  <a:pt x="511955" y="350335"/>
                </a:lnTo>
                <a:lnTo>
                  <a:pt x="324007" y="241910"/>
                </a:lnTo>
                <a:lnTo>
                  <a:pt x="359851" y="226858"/>
                </a:lnTo>
                <a:lnTo>
                  <a:pt x="243073" y="157408"/>
                </a:lnTo>
                <a:lnTo>
                  <a:pt x="284919" y="135949"/>
                </a:lnTo>
                <a:lnTo>
                  <a:pt x="161620" y="63093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kern="0">
              <a:solidFill>
                <a:prstClr val="white"/>
              </a:solidFill>
              <a:latin typeface="Calibri" panose="020F0502020204030204"/>
              <a:ea typeface="ＭＳ Ｐゴシック"/>
            </a:endParaRPr>
          </a:p>
        </p:txBody>
      </p:sp>
      <p:sp>
        <p:nvSpPr>
          <p:cNvPr id="233" name="フリーフォーム: 図形 232">
            <a:extLst>
              <a:ext uri="{FF2B5EF4-FFF2-40B4-BE49-F238E27FC236}">
                <a16:creationId xmlns:a16="http://schemas.microsoft.com/office/drawing/2014/main" id="{ABEB2D43-1D3D-4B79-A30D-588487B11153}"/>
              </a:ext>
            </a:extLst>
          </p:cNvPr>
          <p:cNvSpPr/>
          <p:nvPr/>
        </p:nvSpPr>
        <p:spPr>
          <a:xfrm>
            <a:off x="3739419" y="857781"/>
            <a:ext cx="2470776" cy="619456"/>
          </a:xfrm>
          <a:custGeom>
            <a:avLst/>
            <a:gdLst>
              <a:gd name="connsiteX0" fmla="*/ 248447 w 2470776"/>
              <a:gd name="connsiteY0" fmla="*/ 452437 h 619456"/>
              <a:gd name="connsiteX1" fmla="*/ 245988 w 2470776"/>
              <a:gd name="connsiteY1" fmla="*/ 484916 h 619456"/>
              <a:gd name="connsiteX2" fmla="*/ 423927 w 2470776"/>
              <a:gd name="connsiteY2" fmla="*/ 459678 h 619456"/>
              <a:gd name="connsiteX3" fmla="*/ 236053 w 2470776"/>
              <a:gd name="connsiteY3" fmla="*/ 568233 h 619456"/>
              <a:gd name="connsiteX4" fmla="*/ 240941 w 2470776"/>
              <a:gd name="connsiteY4" fmla="*/ 529665 h 619456"/>
              <a:gd name="connsiteX5" fmla="*/ 122406 w 2470776"/>
              <a:gd name="connsiteY5" fmla="*/ 596073 h 619456"/>
              <a:gd name="connsiteX6" fmla="*/ 124745 w 2470776"/>
              <a:gd name="connsiteY6" fmla="*/ 549104 h 619456"/>
              <a:gd name="connsiteX7" fmla="*/ 0 w 2470776"/>
              <a:gd name="connsiteY7" fmla="*/ 619456 h 619456"/>
              <a:gd name="connsiteX8" fmla="*/ 14065 w 2470776"/>
              <a:gd name="connsiteY8" fmla="*/ 468909 h 619456"/>
              <a:gd name="connsiteX9" fmla="*/ 135051 w 2470776"/>
              <a:gd name="connsiteY9" fmla="*/ 456581 h 619456"/>
              <a:gd name="connsiteX10" fmla="*/ 130444 w 2470776"/>
              <a:gd name="connsiteY10" fmla="*/ 487819 h 619456"/>
              <a:gd name="connsiteX11" fmla="*/ 2222330 w 2470776"/>
              <a:gd name="connsiteY11" fmla="*/ 452436 h 619456"/>
              <a:gd name="connsiteX12" fmla="*/ 2340332 w 2470776"/>
              <a:gd name="connsiteY12" fmla="*/ 487818 h 619456"/>
              <a:gd name="connsiteX13" fmla="*/ 2335725 w 2470776"/>
              <a:gd name="connsiteY13" fmla="*/ 456580 h 619456"/>
              <a:gd name="connsiteX14" fmla="*/ 2456711 w 2470776"/>
              <a:gd name="connsiteY14" fmla="*/ 468908 h 619456"/>
              <a:gd name="connsiteX15" fmla="*/ 2470776 w 2470776"/>
              <a:gd name="connsiteY15" fmla="*/ 619455 h 619456"/>
              <a:gd name="connsiteX16" fmla="*/ 2346031 w 2470776"/>
              <a:gd name="connsiteY16" fmla="*/ 549103 h 619456"/>
              <a:gd name="connsiteX17" fmla="*/ 2348371 w 2470776"/>
              <a:gd name="connsiteY17" fmla="*/ 596072 h 619456"/>
              <a:gd name="connsiteX18" fmla="*/ 2229835 w 2470776"/>
              <a:gd name="connsiteY18" fmla="*/ 529664 h 619456"/>
              <a:gd name="connsiteX19" fmla="*/ 2234723 w 2470776"/>
              <a:gd name="connsiteY19" fmla="*/ 568232 h 619456"/>
              <a:gd name="connsiteX20" fmla="*/ 2046849 w 2470776"/>
              <a:gd name="connsiteY20" fmla="*/ 459677 h 619456"/>
              <a:gd name="connsiteX21" fmla="*/ 2224788 w 2470776"/>
              <a:gd name="connsiteY21" fmla="*/ 484915 h 619456"/>
              <a:gd name="connsiteX22" fmla="*/ 2220354 w 2470776"/>
              <a:gd name="connsiteY22" fmla="*/ 0 h 619456"/>
              <a:gd name="connsiteX23" fmla="*/ 2357763 w 2470776"/>
              <a:gd name="connsiteY23" fmla="*/ 63093 h 619456"/>
              <a:gd name="connsiteX24" fmla="*/ 2234465 w 2470776"/>
              <a:gd name="connsiteY24" fmla="*/ 135949 h 619456"/>
              <a:gd name="connsiteX25" fmla="*/ 2276310 w 2470776"/>
              <a:gd name="connsiteY25" fmla="*/ 157408 h 619456"/>
              <a:gd name="connsiteX26" fmla="*/ 2159532 w 2470776"/>
              <a:gd name="connsiteY26" fmla="*/ 226858 h 619456"/>
              <a:gd name="connsiteX27" fmla="*/ 2195376 w 2470776"/>
              <a:gd name="connsiteY27" fmla="*/ 241910 h 619456"/>
              <a:gd name="connsiteX28" fmla="*/ 2007428 w 2470776"/>
              <a:gd name="connsiteY28" fmla="*/ 350335 h 619456"/>
              <a:gd name="connsiteX29" fmla="*/ 2118254 w 2470776"/>
              <a:gd name="connsiteY29" fmla="*/ 208855 h 619456"/>
              <a:gd name="connsiteX30" fmla="*/ 2088897 w 2470776"/>
              <a:gd name="connsiteY30" fmla="*/ 194744 h 619456"/>
              <a:gd name="connsiteX31" fmla="*/ 2178541 w 2470776"/>
              <a:gd name="connsiteY31" fmla="*/ 110242 h 619456"/>
              <a:gd name="connsiteX32" fmla="*/ 2149184 w 2470776"/>
              <a:gd name="connsiteY32" fmla="*/ 98613 h 619456"/>
              <a:gd name="connsiteX33" fmla="*/ 299029 w 2470776"/>
              <a:gd name="connsiteY33" fmla="*/ 0 h 619456"/>
              <a:gd name="connsiteX34" fmla="*/ 370199 w 2470776"/>
              <a:gd name="connsiteY34" fmla="*/ 98613 h 619456"/>
              <a:gd name="connsiteX35" fmla="*/ 340842 w 2470776"/>
              <a:gd name="connsiteY35" fmla="*/ 110242 h 619456"/>
              <a:gd name="connsiteX36" fmla="*/ 430486 w 2470776"/>
              <a:gd name="connsiteY36" fmla="*/ 194744 h 619456"/>
              <a:gd name="connsiteX37" fmla="*/ 401129 w 2470776"/>
              <a:gd name="connsiteY37" fmla="*/ 208855 h 619456"/>
              <a:gd name="connsiteX38" fmla="*/ 511955 w 2470776"/>
              <a:gd name="connsiteY38" fmla="*/ 350335 h 619456"/>
              <a:gd name="connsiteX39" fmla="*/ 324007 w 2470776"/>
              <a:gd name="connsiteY39" fmla="*/ 241910 h 619456"/>
              <a:gd name="connsiteX40" fmla="*/ 359851 w 2470776"/>
              <a:gd name="connsiteY40" fmla="*/ 226858 h 619456"/>
              <a:gd name="connsiteX41" fmla="*/ 243073 w 2470776"/>
              <a:gd name="connsiteY41" fmla="*/ 157408 h 619456"/>
              <a:gd name="connsiteX42" fmla="*/ 284919 w 2470776"/>
              <a:gd name="connsiteY42" fmla="*/ 135949 h 619456"/>
              <a:gd name="connsiteX43" fmla="*/ 161620 w 2470776"/>
              <a:gd name="connsiteY43" fmla="*/ 63093 h 6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470776" h="619456">
                <a:moveTo>
                  <a:pt x="248447" y="452437"/>
                </a:moveTo>
                <a:lnTo>
                  <a:pt x="245988" y="484916"/>
                </a:lnTo>
                <a:lnTo>
                  <a:pt x="423927" y="459678"/>
                </a:lnTo>
                <a:lnTo>
                  <a:pt x="236053" y="568233"/>
                </a:lnTo>
                <a:lnTo>
                  <a:pt x="240941" y="529665"/>
                </a:lnTo>
                <a:lnTo>
                  <a:pt x="122406" y="596073"/>
                </a:lnTo>
                <a:lnTo>
                  <a:pt x="124745" y="549104"/>
                </a:lnTo>
                <a:lnTo>
                  <a:pt x="0" y="619456"/>
                </a:lnTo>
                <a:lnTo>
                  <a:pt x="14065" y="468909"/>
                </a:lnTo>
                <a:lnTo>
                  <a:pt x="135051" y="456581"/>
                </a:lnTo>
                <a:lnTo>
                  <a:pt x="130444" y="487819"/>
                </a:lnTo>
                <a:close/>
                <a:moveTo>
                  <a:pt x="2222330" y="452436"/>
                </a:moveTo>
                <a:lnTo>
                  <a:pt x="2340332" y="487818"/>
                </a:lnTo>
                <a:lnTo>
                  <a:pt x="2335725" y="456580"/>
                </a:lnTo>
                <a:lnTo>
                  <a:pt x="2456711" y="468908"/>
                </a:lnTo>
                <a:lnTo>
                  <a:pt x="2470776" y="619455"/>
                </a:lnTo>
                <a:lnTo>
                  <a:pt x="2346031" y="549103"/>
                </a:lnTo>
                <a:lnTo>
                  <a:pt x="2348371" y="596072"/>
                </a:lnTo>
                <a:lnTo>
                  <a:pt x="2229835" y="529664"/>
                </a:lnTo>
                <a:lnTo>
                  <a:pt x="2234723" y="568232"/>
                </a:lnTo>
                <a:lnTo>
                  <a:pt x="2046849" y="459677"/>
                </a:lnTo>
                <a:lnTo>
                  <a:pt x="2224788" y="484915"/>
                </a:lnTo>
                <a:close/>
                <a:moveTo>
                  <a:pt x="2220354" y="0"/>
                </a:moveTo>
                <a:lnTo>
                  <a:pt x="2357763" y="63093"/>
                </a:lnTo>
                <a:lnTo>
                  <a:pt x="2234465" y="135949"/>
                </a:lnTo>
                <a:lnTo>
                  <a:pt x="2276310" y="157408"/>
                </a:lnTo>
                <a:lnTo>
                  <a:pt x="2159532" y="226858"/>
                </a:lnTo>
                <a:lnTo>
                  <a:pt x="2195376" y="241910"/>
                </a:lnTo>
                <a:lnTo>
                  <a:pt x="2007428" y="350335"/>
                </a:lnTo>
                <a:lnTo>
                  <a:pt x="2118254" y="208855"/>
                </a:lnTo>
                <a:lnTo>
                  <a:pt x="2088897" y="194744"/>
                </a:lnTo>
                <a:lnTo>
                  <a:pt x="2178541" y="110242"/>
                </a:lnTo>
                <a:lnTo>
                  <a:pt x="2149184" y="98613"/>
                </a:lnTo>
                <a:close/>
                <a:moveTo>
                  <a:pt x="299029" y="0"/>
                </a:moveTo>
                <a:lnTo>
                  <a:pt x="370199" y="98613"/>
                </a:lnTo>
                <a:lnTo>
                  <a:pt x="340842" y="110242"/>
                </a:lnTo>
                <a:lnTo>
                  <a:pt x="430486" y="194744"/>
                </a:lnTo>
                <a:lnTo>
                  <a:pt x="401129" y="208855"/>
                </a:lnTo>
                <a:lnTo>
                  <a:pt x="511955" y="350335"/>
                </a:lnTo>
                <a:lnTo>
                  <a:pt x="324007" y="241910"/>
                </a:lnTo>
                <a:lnTo>
                  <a:pt x="359851" y="226858"/>
                </a:lnTo>
                <a:lnTo>
                  <a:pt x="243073" y="157408"/>
                </a:lnTo>
                <a:lnTo>
                  <a:pt x="284919" y="135949"/>
                </a:lnTo>
                <a:lnTo>
                  <a:pt x="161620" y="63093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kern="0">
              <a:solidFill>
                <a:prstClr val="white"/>
              </a:solidFill>
              <a:latin typeface="Calibri" panose="020F0502020204030204"/>
              <a:ea typeface="ＭＳ Ｐゴシック"/>
            </a:endParaRPr>
          </a:p>
        </p:txBody>
      </p:sp>
      <p:sp>
        <p:nvSpPr>
          <p:cNvPr id="235" name="フリーフォーム: 図形 234">
            <a:extLst>
              <a:ext uri="{FF2B5EF4-FFF2-40B4-BE49-F238E27FC236}">
                <a16:creationId xmlns:a16="http://schemas.microsoft.com/office/drawing/2014/main" id="{C9E77094-B5F0-4E8C-833D-73851572C4BC}"/>
              </a:ext>
            </a:extLst>
          </p:cNvPr>
          <p:cNvSpPr/>
          <p:nvPr/>
        </p:nvSpPr>
        <p:spPr>
          <a:xfrm>
            <a:off x="6666769" y="857781"/>
            <a:ext cx="2470776" cy="619456"/>
          </a:xfrm>
          <a:custGeom>
            <a:avLst/>
            <a:gdLst>
              <a:gd name="connsiteX0" fmla="*/ 248447 w 2470776"/>
              <a:gd name="connsiteY0" fmla="*/ 452437 h 619456"/>
              <a:gd name="connsiteX1" fmla="*/ 245988 w 2470776"/>
              <a:gd name="connsiteY1" fmla="*/ 484916 h 619456"/>
              <a:gd name="connsiteX2" fmla="*/ 423927 w 2470776"/>
              <a:gd name="connsiteY2" fmla="*/ 459678 h 619456"/>
              <a:gd name="connsiteX3" fmla="*/ 236053 w 2470776"/>
              <a:gd name="connsiteY3" fmla="*/ 568233 h 619456"/>
              <a:gd name="connsiteX4" fmla="*/ 240941 w 2470776"/>
              <a:gd name="connsiteY4" fmla="*/ 529665 h 619456"/>
              <a:gd name="connsiteX5" fmla="*/ 122406 w 2470776"/>
              <a:gd name="connsiteY5" fmla="*/ 596073 h 619456"/>
              <a:gd name="connsiteX6" fmla="*/ 124745 w 2470776"/>
              <a:gd name="connsiteY6" fmla="*/ 549104 h 619456"/>
              <a:gd name="connsiteX7" fmla="*/ 0 w 2470776"/>
              <a:gd name="connsiteY7" fmla="*/ 619456 h 619456"/>
              <a:gd name="connsiteX8" fmla="*/ 14065 w 2470776"/>
              <a:gd name="connsiteY8" fmla="*/ 468909 h 619456"/>
              <a:gd name="connsiteX9" fmla="*/ 135051 w 2470776"/>
              <a:gd name="connsiteY9" fmla="*/ 456581 h 619456"/>
              <a:gd name="connsiteX10" fmla="*/ 130444 w 2470776"/>
              <a:gd name="connsiteY10" fmla="*/ 487819 h 619456"/>
              <a:gd name="connsiteX11" fmla="*/ 2222330 w 2470776"/>
              <a:gd name="connsiteY11" fmla="*/ 452436 h 619456"/>
              <a:gd name="connsiteX12" fmla="*/ 2340332 w 2470776"/>
              <a:gd name="connsiteY12" fmla="*/ 487818 h 619456"/>
              <a:gd name="connsiteX13" fmla="*/ 2335725 w 2470776"/>
              <a:gd name="connsiteY13" fmla="*/ 456580 h 619456"/>
              <a:gd name="connsiteX14" fmla="*/ 2456711 w 2470776"/>
              <a:gd name="connsiteY14" fmla="*/ 468908 h 619456"/>
              <a:gd name="connsiteX15" fmla="*/ 2470776 w 2470776"/>
              <a:gd name="connsiteY15" fmla="*/ 619455 h 619456"/>
              <a:gd name="connsiteX16" fmla="*/ 2346031 w 2470776"/>
              <a:gd name="connsiteY16" fmla="*/ 549103 h 619456"/>
              <a:gd name="connsiteX17" fmla="*/ 2348371 w 2470776"/>
              <a:gd name="connsiteY17" fmla="*/ 596072 h 619456"/>
              <a:gd name="connsiteX18" fmla="*/ 2229835 w 2470776"/>
              <a:gd name="connsiteY18" fmla="*/ 529664 h 619456"/>
              <a:gd name="connsiteX19" fmla="*/ 2234723 w 2470776"/>
              <a:gd name="connsiteY19" fmla="*/ 568232 h 619456"/>
              <a:gd name="connsiteX20" fmla="*/ 2046849 w 2470776"/>
              <a:gd name="connsiteY20" fmla="*/ 459677 h 619456"/>
              <a:gd name="connsiteX21" fmla="*/ 2224788 w 2470776"/>
              <a:gd name="connsiteY21" fmla="*/ 484915 h 619456"/>
              <a:gd name="connsiteX22" fmla="*/ 2220354 w 2470776"/>
              <a:gd name="connsiteY22" fmla="*/ 0 h 619456"/>
              <a:gd name="connsiteX23" fmla="*/ 2357763 w 2470776"/>
              <a:gd name="connsiteY23" fmla="*/ 63093 h 619456"/>
              <a:gd name="connsiteX24" fmla="*/ 2234465 w 2470776"/>
              <a:gd name="connsiteY24" fmla="*/ 135949 h 619456"/>
              <a:gd name="connsiteX25" fmla="*/ 2276310 w 2470776"/>
              <a:gd name="connsiteY25" fmla="*/ 157408 h 619456"/>
              <a:gd name="connsiteX26" fmla="*/ 2159532 w 2470776"/>
              <a:gd name="connsiteY26" fmla="*/ 226858 h 619456"/>
              <a:gd name="connsiteX27" fmla="*/ 2195376 w 2470776"/>
              <a:gd name="connsiteY27" fmla="*/ 241910 h 619456"/>
              <a:gd name="connsiteX28" fmla="*/ 2007428 w 2470776"/>
              <a:gd name="connsiteY28" fmla="*/ 350335 h 619456"/>
              <a:gd name="connsiteX29" fmla="*/ 2118254 w 2470776"/>
              <a:gd name="connsiteY29" fmla="*/ 208855 h 619456"/>
              <a:gd name="connsiteX30" fmla="*/ 2088897 w 2470776"/>
              <a:gd name="connsiteY30" fmla="*/ 194744 h 619456"/>
              <a:gd name="connsiteX31" fmla="*/ 2178541 w 2470776"/>
              <a:gd name="connsiteY31" fmla="*/ 110242 h 619456"/>
              <a:gd name="connsiteX32" fmla="*/ 2149184 w 2470776"/>
              <a:gd name="connsiteY32" fmla="*/ 98613 h 619456"/>
              <a:gd name="connsiteX33" fmla="*/ 299029 w 2470776"/>
              <a:gd name="connsiteY33" fmla="*/ 0 h 619456"/>
              <a:gd name="connsiteX34" fmla="*/ 370199 w 2470776"/>
              <a:gd name="connsiteY34" fmla="*/ 98613 h 619456"/>
              <a:gd name="connsiteX35" fmla="*/ 340842 w 2470776"/>
              <a:gd name="connsiteY35" fmla="*/ 110242 h 619456"/>
              <a:gd name="connsiteX36" fmla="*/ 430486 w 2470776"/>
              <a:gd name="connsiteY36" fmla="*/ 194744 h 619456"/>
              <a:gd name="connsiteX37" fmla="*/ 401129 w 2470776"/>
              <a:gd name="connsiteY37" fmla="*/ 208855 h 619456"/>
              <a:gd name="connsiteX38" fmla="*/ 511955 w 2470776"/>
              <a:gd name="connsiteY38" fmla="*/ 350335 h 619456"/>
              <a:gd name="connsiteX39" fmla="*/ 324007 w 2470776"/>
              <a:gd name="connsiteY39" fmla="*/ 241910 h 619456"/>
              <a:gd name="connsiteX40" fmla="*/ 359851 w 2470776"/>
              <a:gd name="connsiteY40" fmla="*/ 226858 h 619456"/>
              <a:gd name="connsiteX41" fmla="*/ 243073 w 2470776"/>
              <a:gd name="connsiteY41" fmla="*/ 157408 h 619456"/>
              <a:gd name="connsiteX42" fmla="*/ 284919 w 2470776"/>
              <a:gd name="connsiteY42" fmla="*/ 135949 h 619456"/>
              <a:gd name="connsiteX43" fmla="*/ 161620 w 2470776"/>
              <a:gd name="connsiteY43" fmla="*/ 63093 h 6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470776" h="619456">
                <a:moveTo>
                  <a:pt x="248447" y="452437"/>
                </a:moveTo>
                <a:lnTo>
                  <a:pt x="245988" y="484916"/>
                </a:lnTo>
                <a:lnTo>
                  <a:pt x="423927" y="459678"/>
                </a:lnTo>
                <a:lnTo>
                  <a:pt x="236053" y="568233"/>
                </a:lnTo>
                <a:lnTo>
                  <a:pt x="240941" y="529665"/>
                </a:lnTo>
                <a:lnTo>
                  <a:pt x="122406" y="596073"/>
                </a:lnTo>
                <a:lnTo>
                  <a:pt x="124745" y="549104"/>
                </a:lnTo>
                <a:lnTo>
                  <a:pt x="0" y="619456"/>
                </a:lnTo>
                <a:lnTo>
                  <a:pt x="14065" y="468909"/>
                </a:lnTo>
                <a:lnTo>
                  <a:pt x="135051" y="456581"/>
                </a:lnTo>
                <a:lnTo>
                  <a:pt x="130444" y="487819"/>
                </a:lnTo>
                <a:close/>
                <a:moveTo>
                  <a:pt x="2222330" y="452436"/>
                </a:moveTo>
                <a:lnTo>
                  <a:pt x="2340332" y="487818"/>
                </a:lnTo>
                <a:lnTo>
                  <a:pt x="2335725" y="456580"/>
                </a:lnTo>
                <a:lnTo>
                  <a:pt x="2456711" y="468908"/>
                </a:lnTo>
                <a:lnTo>
                  <a:pt x="2470776" y="619455"/>
                </a:lnTo>
                <a:lnTo>
                  <a:pt x="2346031" y="549103"/>
                </a:lnTo>
                <a:lnTo>
                  <a:pt x="2348371" y="596072"/>
                </a:lnTo>
                <a:lnTo>
                  <a:pt x="2229835" y="529664"/>
                </a:lnTo>
                <a:lnTo>
                  <a:pt x="2234723" y="568232"/>
                </a:lnTo>
                <a:lnTo>
                  <a:pt x="2046849" y="459677"/>
                </a:lnTo>
                <a:lnTo>
                  <a:pt x="2224788" y="484915"/>
                </a:lnTo>
                <a:close/>
                <a:moveTo>
                  <a:pt x="2220354" y="0"/>
                </a:moveTo>
                <a:lnTo>
                  <a:pt x="2357763" y="63093"/>
                </a:lnTo>
                <a:lnTo>
                  <a:pt x="2234465" y="135949"/>
                </a:lnTo>
                <a:lnTo>
                  <a:pt x="2276310" y="157408"/>
                </a:lnTo>
                <a:lnTo>
                  <a:pt x="2159532" y="226858"/>
                </a:lnTo>
                <a:lnTo>
                  <a:pt x="2195376" y="241910"/>
                </a:lnTo>
                <a:lnTo>
                  <a:pt x="2007428" y="350335"/>
                </a:lnTo>
                <a:lnTo>
                  <a:pt x="2118254" y="208855"/>
                </a:lnTo>
                <a:lnTo>
                  <a:pt x="2088897" y="194744"/>
                </a:lnTo>
                <a:lnTo>
                  <a:pt x="2178541" y="110242"/>
                </a:lnTo>
                <a:lnTo>
                  <a:pt x="2149184" y="98613"/>
                </a:lnTo>
                <a:close/>
                <a:moveTo>
                  <a:pt x="299029" y="0"/>
                </a:moveTo>
                <a:lnTo>
                  <a:pt x="370199" y="98613"/>
                </a:lnTo>
                <a:lnTo>
                  <a:pt x="340842" y="110242"/>
                </a:lnTo>
                <a:lnTo>
                  <a:pt x="430486" y="194744"/>
                </a:lnTo>
                <a:lnTo>
                  <a:pt x="401129" y="208855"/>
                </a:lnTo>
                <a:lnTo>
                  <a:pt x="511955" y="350335"/>
                </a:lnTo>
                <a:lnTo>
                  <a:pt x="324007" y="241910"/>
                </a:lnTo>
                <a:lnTo>
                  <a:pt x="359851" y="226858"/>
                </a:lnTo>
                <a:lnTo>
                  <a:pt x="243073" y="157408"/>
                </a:lnTo>
                <a:lnTo>
                  <a:pt x="284919" y="135949"/>
                </a:lnTo>
                <a:lnTo>
                  <a:pt x="161620" y="63093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kern="0">
              <a:solidFill>
                <a:prstClr val="white"/>
              </a:solidFill>
              <a:latin typeface="Calibri" panose="020F0502020204030204"/>
              <a:ea typeface="ＭＳ Ｐゴシック"/>
            </a:endParaRPr>
          </a:p>
        </p:txBody>
      </p:sp>
      <p:sp>
        <p:nvSpPr>
          <p:cNvPr id="236" name="フリーフォーム: 図形 235">
            <a:extLst>
              <a:ext uri="{FF2B5EF4-FFF2-40B4-BE49-F238E27FC236}">
                <a16:creationId xmlns:a16="http://schemas.microsoft.com/office/drawing/2014/main" id="{F9A1D9F3-8E05-4CC6-B9E7-70576F95F1B3}"/>
              </a:ext>
            </a:extLst>
          </p:cNvPr>
          <p:cNvSpPr/>
          <p:nvPr/>
        </p:nvSpPr>
        <p:spPr>
          <a:xfrm>
            <a:off x="767619" y="3785131"/>
            <a:ext cx="2470776" cy="619456"/>
          </a:xfrm>
          <a:custGeom>
            <a:avLst/>
            <a:gdLst>
              <a:gd name="connsiteX0" fmla="*/ 248447 w 2470776"/>
              <a:gd name="connsiteY0" fmla="*/ 452437 h 619456"/>
              <a:gd name="connsiteX1" fmla="*/ 245988 w 2470776"/>
              <a:gd name="connsiteY1" fmla="*/ 484916 h 619456"/>
              <a:gd name="connsiteX2" fmla="*/ 423927 w 2470776"/>
              <a:gd name="connsiteY2" fmla="*/ 459678 h 619456"/>
              <a:gd name="connsiteX3" fmla="*/ 236053 w 2470776"/>
              <a:gd name="connsiteY3" fmla="*/ 568233 h 619456"/>
              <a:gd name="connsiteX4" fmla="*/ 240941 w 2470776"/>
              <a:gd name="connsiteY4" fmla="*/ 529665 h 619456"/>
              <a:gd name="connsiteX5" fmla="*/ 122406 w 2470776"/>
              <a:gd name="connsiteY5" fmla="*/ 596073 h 619456"/>
              <a:gd name="connsiteX6" fmla="*/ 124745 w 2470776"/>
              <a:gd name="connsiteY6" fmla="*/ 549104 h 619456"/>
              <a:gd name="connsiteX7" fmla="*/ 0 w 2470776"/>
              <a:gd name="connsiteY7" fmla="*/ 619456 h 619456"/>
              <a:gd name="connsiteX8" fmla="*/ 14065 w 2470776"/>
              <a:gd name="connsiteY8" fmla="*/ 468909 h 619456"/>
              <a:gd name="connsiteX9" fmla="*/ 135051 w 2470776"/>
              <a:gd name="connsiteY9" fmla="*/ 456581 h 619456"/>
              <a:gd name="connsiteX10" fmla="*/ 130444 w 2470776"/>
              <a:gd name="connsiteY10" fmla="*/ 487819 h 619456"/>
              <a:gd name="connsiteX11" fmla="*/ 2222330 w 2470776"/>
              <a:gd name="connsiteY11" fmla="*/ 452436 h 619456"/>
              <a:gd name="connsiteX12" fmla="*/ 2340332 w 2470776"/>
              <a:gd name="connsiteY12" fmla="*/ 487818 h 619456"/>
              <a:gd name="connsiteX13" fmla="*/ 2335725 w 2470776"/>
              <a:gd name="connsiteY13" fmla="*/ 456580 h 619456"/>
              <a:gd name="connsiteX14" fmla="*/ 2456711 w 2470776"/>
              <a:gd name="connsiteY14" fmla="*/ 468908 h 619456"/>
              <a:gd name="connsiteX15" fmla="*/ 2470776 w 2470776"/>
              <a:gd name="connsiteY15" fmla="*/ 619455 h 619456"/>
              <a:gd name="connsiteX16" fmla="*/ 2346031 w 2470776"/>
              <a:gd name="connsiteY16" fmla="*/ 549103 h 619456"/>
              <a:gd name="connsiteX17" fmla="*/ 2348371 w 2470776"/>
              <a:gd name="connsiteY17" fmla="*/ 596072 h 619456"/>
              <a:gd name="connsiteX18" fmla="*/ 2229835 w 2470776"/>
              <a:gd name="connsiteY18" fmla="*/ 529664 h 619456"/>
              <a:gd name="connsiteX19" fmla="*/ 2234723 w 2470776"/>
              <a:gd name="connsiteY19" fmla="*/ 568232 h 619456"/>
              <a:gd name="connsiteX20" fmla="*/ 2046849 w 2470776"/>
              <a:gd name="connsiteY20" fmla="*/ 459677 h 619456"/>
              <a:gd name="connsiteX21" fmla="*/ 2224788 w 2470776"/>
              <a:gd name="connsiteY21" fmla="*/ 484915 h 619456"/>
              <a:gd name="connsiteX22" fmla="*/ 2220354 w 2470776"/>
              <a:gd name="connsiteY22" fmla="*/ 0 h 619456"/>
              <a:gd name="connsiteX23" fmla="*/ 2357763 w 2470776"/>
              <a:gd name="connsiteY23" fmla="*/ 63093 h 619456"/>
              <a:gd name="connsiteX24" fmla="*/ 2234465 w 2470776"/>
              <a:gd name="connsiteY24" fmla="*/ 135949 h 619456"/>
              <a:gd name="connsiteX25" fmla="*/ 2276310 w 2470776"/>
              <a:gd name="connsiteY25" fmla="*/ 157408 h 619456"/>
              <a:gd name="connsiteX26" fmla="*/ 2159532 w 2470776"/>
              <a:gd name="connsiteY26" fmla="*/ 226858 h 619456"/>
              <a:gd name="connsiteX27" fmla="*/ 2195376 w 2470776"/>
              <a:gd name="connsiteY27" fmla="*/ 241910 h 619456"/>
              <a:gd name="connsiteX28" fmla="*/ 2007428 w 2470776"/>
              <a:gd name="connsiteY28" fmla="*/ 350335 h 619456"/>
              <a:gd name="connsiteX29" fmla="*/ 2118254 w 2470776"/>
              <a:gd name="connsiteY29" fmla="*/ 208855 h 619456"/>
              <a:gd name="connsiteX30" fmla="*/ 2088897 w 2470776"/>
              <a:gd name="connsiteY30" fmla="*/ 194744 h 619456"/>
              <a:gd name="connsiteX31" fmla="*/ 2178541 w 2470776"/>
              <a:gd name="connsiteY31" fmla="*/ 110242 h 619456"/>
              <a:gd name="connsiteX32" fmla="*/ 2149184 w 2470776"/>
              <a:gd name="connsiteY32" fmla="*/ 98613 h 619456"/>
              <a:gd name="connsiteX33" fmla="*/ 299029 w 2470776"/>
              <a:gd name="connsiteY33" fmla="*/ 0 h 619456"/>
              <a:gd name="connsiteX34" fmla="*/ 370199 w 2470776"/>
              <a:gd name="connsiteY34" fmla="*/ 98613 h 619456"/>
              <a:gd name="connsiteX35" fmla="*/ 340842 w 2470776"/>
              <a:gd name="connsiteY35" fmla="*/ 110242 h 619456"/>
              <a:gd name="connsiteX36" fmla="*/ 430486 w 2470776"/>
              <a:gd name="connsiteY36" fmla="*/ 194744 h 619456"/>
              <a:gd name="connsiteX37" fmla="*/ 401129 w 2470776"/>
              <a:gd name="connsiteY37" fmla="*/ 208855 h 619456"/>
              <a:gd name="connsiteX38" fmla="*/ 511955 w 2470776"/>
              <a:gd name="connsiteY38" fmla="*/ 350335 h 619456"/>
              <a:gd name="connsiteX39" fmla="*/ 324007 w 2470776"/>
              <a:gd name="connsiteY39" fmla="*/ 241910 h 619456"/>
              <a:gd name="connsiteX40" fmla="*/ 359851 w 2470776"/>
              <a:gd name="connsiteY40" fmla="*/ 226858 h 619456"/>
              <a:gd name="connsiteX41" fmla="*/ 243073 w 2470776"/>
              <a:gd name="connsiteY41" fmla="*/ 157408 h 619456"/>
              <a:gd name="connsiteX42" fmla="*/ 284919 w 2470776"/>
              <a:gd name="connsiteY42" fmla="*/ 135949 h 619456"/>
              <a:gd name="connsiteX43" fmla="*/ 161620 w 2470776"/>
              <a:gd name="connsiteY43" fmla="*/ 63093 h 6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470776" h="619456">
                <a:moveTo>
                  <a:pt x="248447" y="452437"/>
                </a:moveTo>
                <a:lnTo>
                  <a:pt x="245988" y="484916"/>
                </a:lnTo>
                <a:lnTo>
                  <a:pt x="423927" y="459678"/>
                </a:lnTo>
                <a:lnTo>
                  <a:pt x="236053" y="568233"/>
                </a:lnTo>
                <a:lnTo>
                  <a:pt x="240941" y="529665"/>
                </a:lnTo>
                <a:lnTo>
                  <a:pt x="122406" y="596073"/>
                </a:lnTo>
                <a:lnTo>
                  <a:pt x="124745" y="549104"/>
                </a:lnTo>
                <a:lnTo>
                  <a:pt x="0" y="619456"/>
                </a:lnTo>
                <a:lnTo>
                  <a:pt x="14065" y="468909"/>
                </a:lnTo>
                <a:lnTo>
                  <a:pt x="135051" y="456581"/>
                </a:lnTo>
                <a:lnTo>
                  <a:pt x="130444" y="487819"/>
                </a:lnTo>
                <a:close/>
                <a:moveTo>
                  <a:pt x="2222330" y="452436"/>
                </a:moveTo>
                <a:lnTo>
                  <a:pt x="2340332" y="487818"/>
                </a:lnTo>
                <a:lnTo>
                  <a:pt x="2335725" y="456580"/>
                </a:lnTo>
                <a:lnTo>
                  <a:pt x="2456711" y="468908"/>
                </a:lnTo>
                <a:lnTo>
                  <a:pt x="2470776" y="619455"/>
                </a:lnTo>
                <a:lnTo>
                  <a:pt x="2346031" y="549103"/>
                </a:lnTo>
                <a:lnTo>
                  <a:pt x="2348371" y="596072"/>
                </a:lnTo>
                <a:lnTo>
                  <a:pt x="2229835" y="529664"/>
                </a:lnTo>
                <a:lnTo>
                  <a:pt x="2234723" y="568232"/>
                </a:lnTo>
                <a:lnTo>
                  <a:pt x="2046849" y="459677"/>
                </a:lnTo>
                <a:lnTo>
                  <a:pt x="2224788" y="484915"/>
                </a:lnTo>
                <a:close/>
                <a:moveTo>
                  <a:pt x="2220354" y="0"/>
                </a:moveTo>
                <a:lnTo>
                  <a:pt x="2357763" y="63093"/>
                </a:lnTo>
                <a:lnTo>
                  <a:pt x="2234465" y="135949"/>
                </a:lnTo>
                <a:lnTo>
                  <a:pt x="2276310" y="157408"/>
                </a:lnTo>
                <a:lnTo>
                  <a:pt x="2159532" y="226858"/>
                </a:lnTo>
                <a:lnTo>
                  <a:pt x="2195376" y="241910"/>
                </a:lnTo>
                <a:lnTo>
                  <a:pt x="2007428" y="350335"/>
                </a:lnTo>
                <a:lnTo>
                  <a:pt x="2118254" y="208855"/>
                </a:lnTo>
                <a:lnTo>
                  <a:pt x="2088897" y="194744"/>
                </a:lnTo>
                <a:lnTo>
                  <a:pt x="2178541" y="110242"/>
                </a:lnTo>
                <a:lnTo>
                  <a:pt x="2149184" y="98613"/>
                </a:lnTo>
                <a:close/>
                <a:moveTo>
                  <a:pt x="299029" y="0"/>
                </a:moveTo>
                <a:lnTo>
                  <a:pt x="370199" y="98613"/>
                </a:lnTo>
                <a:lnTo>
                  <a:pt x="340842" y="110242"/>
                </a:lnTo>
                <a:lnTo>
                  <a:pt x="430486" y="194744"/>
                </a:lnTo>
                <a:lnTo>
                  <a:pt x="401129" y="208855"/>
                </a:lnTo>
                <a:lnTo>
                  <a:pt x="511955" y="350335"/>
                </a:lnTo>
                <a:lnTo>
                  <a:pt x="324007" y="241910"/>
                </a:lnTo>
                <a:lnTo>
                  <a:pt x="359851" y="226858"/>
                </a:lnTo>
                <a:lnTo>
                  <a:pt x="243073" y="157408"/>
                </a:lnTo>
                <a:lnTo>
                  <a:pt x="284919" y="135949"/>
                </a:lnTo>
                <a:lnTo>
                  <a:pt x="161620" y="63093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kern="0">
              <a:solidFill>
                <a:prstClr val="white"/>
              </a:solidFill>
              <a:latin typeface="Calibri" panose="020F0502020204030204"/>
              <a:ea typeface="ＭＳ Ｐゴシック"/>
            </a:endParaRPr>
          </a:p>
        </p:txBody>
      </p:sp>
      <p:sp>
        <p:nvSpPr>
          <p:cNvPr id="241" name="フリーフォーム: 図形 240">
            <a:extLst>
              <a:ext uri="{FF2B5EF4-FFF2-40B4-BE49-F238E27FC236}">
                <a16:creationId xmlns:a16="http://schemas.microsoft.com/office/drawing/2014/main" id="{43AEC959-8527-4BF7-80AC-85417E38A5CC}"/>
              </a:ext>
            </a:extLst>
          </p:cNvPr>
          <p:cNvSpPr/>
          <p:nvPr/>
        </p:nvSpPr>
        <p:spPr>
          <a:xfrm>
            <a:off x="3739419" y="3785131"/>
            <a:ext cx="2470776" cy="619456"/>
          </a:xfrm>
          <a:custGeom>
            <a:avLst/>
            <a:gdLst>
              <a:gd name="connsiteX0" fmla="*/ 248447 w 2470776"/>
              <a:gd name="connsiteY0" fmla="*/ 452437 h 619456"/>
              <a:gd name="connsiteX1" fmla="*/ 245988 w 2470776"/>
              <a:gd name="connsiteY1" fmla="*/ 484916 h 619456"/>
              <a:gd name="connsiteX2" fmla="*/ 423927 w 2470776"/>
              <a:gd name="connsiteY2" fmla="*/ 459678 h 619456"/>
              <a:gd name="connsiteX3" fmla="*/ 236053 w 2470776"/>
              <a:gd name="connsiteY3" fmla="*/ 568233 h 619456"/>
              <a:gd name="connsiteX4" fmla="*/ 240941 w 2470776"/>
              <a:gd name="connsiteY4" fmla="*/ 529665 h 619456"/>
              <a:gd name="connsiteX5" fmla="*/ 122406 w 2470776"/>
              <a:gd name="connsiteY5" fmla="*/ 596073 h 619456"/>
              <a:gd name="connsiteX6" fmla="*/ 124745 w 2470776"/>
              <a:gd name="connsiteY6" fmla="*/ 549104 h 619456"/>
              <a:gd name="connsiteX7" fmla="*/ 0 w 2470776"/>
              <a:gd name="connsiteY7" fmla="*/ 619456 h 619456"/>
              <a:gd name="connsiteX8" fmla="*/ 14065 w 2470776"/>
              <a:gd name="connsiteY8" fmla="*/ 468909 h 619456"/>
              <a:gd name="connsiteX9" fmla="*/ 135051 w 2470776"/>
              <a:gd name="connsiteY9" fmla="*/ 456581 h 619456"/>
              <a:gd name="connsiteX10" fmla="*/ 130444 w 2470776"/>
              <a:gd name="connsiteY10" fmla="*/ 487819 h 619456"/>
              <a:gd name="connsiteX11" fmla="*/ 2222330 w 2470776"/>
              <a:gd name="connsiteY11" fmla="*/ 452436 h 619456"/>
              <a:gd name="connsiteX12" fmla="*/ 2340332 w 2470776"/>
              <a:gd name="connsiteY12" fmla="*/ 487818 h 619456"/>
              <a:gd name="connsiteX13" fmla="*/ 2335725 w 2470776"/>
              <a:gd name="connsiteY13" fmla="*/ 456580 h 619456"/>
              <a:gd name="connsiteX14" fmla="*/ 2456711 w 2470776"/>
              <a:gd name="connsiteY14" fmla="*/ 468908 h 619456"/>
              <a:gd name="connsiteX15" fmla="*/ 2470776 w 2470776"/>
              <a:gd name="connsiteY15" fmla="*/ 619455 h 619456"/>
              <a:gd name="connsiteX16" fmla="*/ 2346031 w 2470776"/>
              <a:gd name="connsiteY16" fmla="*/ 549103 h 619456"/>
              <a:gd name="connsiteX17" fmla="*/ 2348371 w 2470776"/>
              <a:gd name="connsiteY17" fmla="*/ 596072 h 619456"/>
              <a:gd name="connsiteX18" fmla="*/ 2229835 w 2470776"/>
              <a:gd name="connsiteY18" fmla="*/ 529664 h 619456"/>
              <a:gd name="connsiteX19" fmla="*/ 2234723 w 2470776"/>
              <a:gd name="connsiteY19" fmla="*/ 568232 h 619456"/>
              <a:gd name="connsiteX20" fmla="*/ 2046849 w 2470776"/>
              <a:gd name="connsiteY20" fmla="*/ 459677 h 619456"/>
              <a:gd name="connsiteX21" fmla="*/ 2224788 w 2470776"/>
              <a:gd name="connsiteY21" fmla="*/ 484915 h 619456"/>
              <a:gd name="connsiteX22" fmla="*/ 2220354 w 2470776"/>
              <a:gd name="connsiteY22" fmla="*/ 0 h 619456"/>
              <a:gd name="connsiteX23" fmla="*/ 2357763 w 2470776"/>
              <a:gd name="connsiteY23" fmla="*/ 63093 h 619456"/>
              <a:gd name="connsiteX24" fmla="*/ 2234465 w 2470776"/>
              <a:gd name="connsiteY24" fmla="*/ 135949 h 619456"/>
              <a:gd name="connsiteX25" fmla="*/ 2276310 w 2470776"/>
              <a:gd name="connsiteY25" fmla="*/ 157408 h 619456"/>
              <a:gd name="connsiteX26" fmla="*/ 2159532 w 2470776"/>
              <a:gd name="connsiteY26" fmla="*/ 226858 h 619456"/>
              <a:gd name="connsiteX27" fmla="*/ 2195376 w 2470776"/>
              <a:gd name="connsiteY27" fmla="*/ 241910 h 619456"/>
              <a:gd name="connsiteX28" fmla="*/ 2007428 w 2470776"/>
              <a:gd name="connsiteY28" fmla="*/ 350335 h 619456"/>
              <a:gd name="connsiteX29" fmla="*/ 2118254 w 2470776"/>
              <a:gd name="connsiteY29" fmla="*/ 208855 h 619456"/>
              <a:gd name="connsiteX30" fmla="*/ 2088897 w 2470776"/>
              <a:gd name="connsiteY30" fmla="*/ 194744 h 619456"/>
              <a:gd name="connsiteX31" fmla="*/ 2178541 w 2470776"/>
              <a:gd name="connsiteY31" fmla="*/ 110242 h 619456"/>
              <a:gd name="connsiteX32" fmla="*/ 2149184 w 2470776"/>
              <a:gd name="connsiteY32" fmla="*/ 98613 h 619456"/>
              <a:gd name="connsiteX33" fmla="*/ 299029 w 2470776"/>
              <a:gd name="connsiteY33" fmla="*/ 0 h 619456"/>
              <a:gd name="connsiteX34" fmla="*/ 370199 w 2470776"/>
              <a:gd name="connsiteY34" fmla="*/ 98613 h 619456"/>
              <a:gd name="connsiteX35" fmla="*/ 340842 w 2470776"/>
              <a:gd name="connsiteY35" fmla="*/ 110242 h 619456"/>
              <a:gd name="connsiteX36" fmla="*/ 430486 w 2470776"/>
              <a:gd name="connsiteY36" fmla="*/ 194744 h 619456"/>
              <a:gd name="connsiteX37" fmla="*/ 401129 w 2470776"/>
              <a:gd name="connsiteY37" fmla="*/ 208855 h 619456"/>
              <a:gd name="connsiteX38" fmla="*/ 511955 w 2470776"/>
              <a:gd name="connsiteY38" fmla="*/ 350335 h 619456"/>
              <a:gd name="connsiteX39" fmla="*/ 324007 w 2470776"/>
              <a:gd name="connsiteY39" fmla="*/ 241910 h 619456"/>
              <a:gd name="connsiteX40" fmla="*/ 359851 w 2470776"/>
              <a:gd name="connsiteY40" fmla="*/ 226858 h 619456"/>
              <a:gd name="connsiteX41" fmla="*/ 243073 w 2470776"/>
              <a:gd name="connsiteY41" fmla="*/ 157408 h 619456"/>
              <a:gd name="connsiteX42" fmla="*/ 284919 w 2470776"/>
              <a:gd name="connsiteY42" fmla="*/ 135949 h 619456"/>
              <a:gd name="connsiteX43" fmla="*/ 161620 w 2470776"/>
              <a:gd name="connsiteY43" fmla="*/ 63093 h 6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470776" h="619456">
                <a:moveTo>
                  <a:pt x="248447" y="452437"/>
                </a:moveTo>
                <a:lnTo>
                  <a:pt x="245988" y="484916"/>
                </a:lnTo>
                <a:lnTo>
                  <a:pt x="423927" y="459678"/>
                </a:lnTo>
                <a:lnTo>
                  <a:pt x="236053" y="568233"/>
                </a:lnTo>
                <a:lnTo>
                  <a:pt x="240941" y="529665"/>
                </a:lnTo>
                <a:lnTo>
                  <a:pt x="122406" y="596073"/>
                </a:lnTo>
                <a:lnTo>
                  <a:pt x="124745" y="549104"/>
                </a:lnTo>
                <a:lnTo>
                  <a:pt x="0" y="619456"/>
                </a:lnTo>
                <a:lnTo>
                  <a:pt x="14065" y="468909"/>
                </a:lnTo>
                <a:lnTo>
                  <a:pt x="135051" y="456581"/>
                </a:lnTo>
                <a:lnTo>
                  <a:pt x="130444" y="487819"/>
                </a:lnTo>
                <a:close/>
                <a:moveTo>
                  <a:pt x="2222330" y="452436"/>
                </a:moveTo>
                <a:lnTo>
                  <a:pt x="2340332" y="487818"/>
                </a:lnTo>
                <a:lnTo>
                  <a:pt x="2335725" y="456580"/>
                </a:lnTo>
                <a:lnTo>
                  <a:pt x="2456711" y="468908"/>
                </a:lnTo>
                <a:lnTo>
                  <a:pt x="2470776" y="619455"/>
                </a:lnTo>
                <a:lnTo>
                  <a:pt x="2346031" y="549103"/>
                </a:lnTo>
                <a:lnTo>
                  <a:pt x="2348371" y="596072"/>
                </a:lnTo>
                <a:lnTo>
                  <a:pt x="2229835" y="529664"/>
                </a:lnTo>
                <a:lnTo>
                  <a:pt x="2234723" y="568232"/>
                </a:lnTo>
                <a:lnTo>
                  <a:pt x="2046849" y="459677"/>
                </a:lnTo>
                <a:lnTo>
                  <a:pt x="2224788" y="484915"/>
                </a:lnTo>
                <a:close/>
                <a:moveTo>
                  <a:pt x="2220354" y="0"/>
                </a:moveTo>
                <a:lnTo>
                  <a:pt x="2357763" y="63093"/>
                </a:lnTo>
                <a:lnTo>
                  <a:pt x="2234465" y="135949"/>
                </a:lnTo>
                <a:lnTo>
                  <a:pt x="2276310" y="157408"/>
                </a:lnTo>
                <a:lnTo>
                  <a:pt x="2159532" y="226858"/>
                </a:lnTo>
                <a:lnTo>
                  <a:pt x="2195376" y="241910"/>
                </a:lnTo>
                <a:lnTo>
                  <a:pt x="2007428" y="350335"/>
                </a:lnTo>
                <a:lnTo>
                  <a:pt x="2118254" y="208855"/>
                </a:lnTo>
                <a:lnTo>
                  <a:pt x="2088897" y="194744"/>
                </a:lnTo>
                <a:lnTo>
                  <a:pt x="2178541" y="110242"/>
                </a:lnTo>
                <a:lnTo>
                  <a:pt x="2149184" y="98613"/>
                </a:lnTo>
                <a:close/>
                <a:moveTo>
                  <a:pt x="299029" y="0"/>
                </a:moveTo>
                <a:lnTo>
                  <a:pt x="370199" y="98613"/>
                </a:lnTo>
                <a:lnTo>
                  <a:pt x="340842" y="110242"/>
                </a:lnTo>
                <a:lnTo>
                  <a:pt x="430486" y="194744"/>
                </a:lnTo>
                <a:lnTo>
                  <a:pt x="401129" y="208855"/>
                </a:lnTo>
                <a:lnTo>
                  <a:pt x="511955" y="350335"/>
                </a:lnTo>
                <a:lnTo>
                  <a:pt x="324007" y="241910"/>
                </a:lnTo>
                <a:lnTo>
                  <a:pt x="359851" y="226858"/>
                </a:lnTo>
                <a:lnTo>
                  <a:pt x="243073" y="157408"/>
                </a:lnTo>
                <a:lnTo>
                  <a:pt x="284919" y="135949"/>
                </a:lnTo>
                <a:lnTo>
                  <a:pt x="161620" y="63093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kern="0">
              <a:solidFill>
                <a:prstClr val="white"/>
              </a:solidFill>
              <a:latin typeface="Calibri" panose="020F0502020204030204"/>
              <a:ea typeface="ＭＳ Ｐゴシック"/>
            </a:endParaRPr>
          </a:p>
        </p:txBody>
      </p:sp>
      <p:sp>
        <p:nvSpPr>
          <p:cNvPr id="242" name="フリーフォーム: 図形 241">
            <a:extLst>
              <a:ext uri="{FF2B5EF4-FFF2-40B4-BE49-F238E27FC236}">
                <a16:creationId xmlns:a16="http://schemas.microsoft.com/office/drawing/2014/main" id="{D7220940-4375-4584-A19D-1D72244FC0CD}"/>
              </a:ext>
            </a:extLst>
          </p:cNvPr>
          <p:cNvSpPr/>
          <p:nvPr/>
        </p:nvSpPr>
        <p:spPr>
          <a:xfrm>
            <a:off x="6666769" y="3785131"/>
            <a:ext cx="2470776" cy="619456"/>
          </a:xfrm>
          <a:custGeom>
            <a:avLst/>
            <a:gdLst>
              <a:gd name="connsiteX0" fmla="*/ 248447 w 2470776"/>
              <a:gd name="connsiteY0" fmla="*/ 452437 h 619456"/>
              <a:gd name="connsiteX1" fmla="*/ 245988 w 2470776"/>
              <a:gd name="connsiteY1" fmla="*/ 484916 h 619456"/>
              <a:gd name="connsiteX2" fmla="*/ 423927 w 2470776"/>
              <a:gd name="connsiteY2" fmla="*/ 459678 h 619456"/>
              <a:gd name="connsiteX3" fmla="*/ 236053 w 2470776"/>
              <a:gd name="connsiteY3" fmla="*/ 568233 h 619456"/>
              <a:gd name="connsiteX4" fmla="*/ 240941 w 2470776"/>
              <a:gd name="connsiteY4" fmla="*/ 529665 h 619456"/>
              <a:gd name="connsiteX5" fmla="*/ 122406 w 2470776"/>
              <a:gd name="connsiteY5" fmla="*/ 596073 h 619456"/>
              <a:gd name="connsiteX6" fmla="*/ 124745 w 2470776"/>
              <a:gd name="connsiteY6" fmla="*/ 549104 h 619456"/>
              <a:gd name="connsiteX7" fmla="*/ 0 w 2470776"/>
              <a:gd name="connsiteY7" fmla="*/ 619456 h 619456"/>
              <a:gd name="connsiteX8" fmla="*/ 14065 w 2470776"/>
              <a:gd name="connsiteY8" fmla="*/ 468909 h 619456"/>
              <a:gd name="connsiteX9" fmla="*/ 135051 w 2470776"/>
              <a:gd name="connsiteY9" fmla="*/ 456581 h 619456"/>
              <a:gd name="connsiteX10" fmla="*/ 130444 w 2470776"/>
              <a:gd name="connsiteY10" fmla="*/ 487819 h 619456"/>
              <a:gd name="connsiteX11" fmla="*/ 2222330 w 2470776"/>
              <a:gd name="connsiteY11" fmla="*/ 452436 h 619456"/>
              <a:gd name="connsiteX12" fmla="*/ 2340332 w 2470776"/>
              <a:gd name="connsiteY12" fmla="*/ 487818 h 619456"/>
              <a:gd name="connsiteX13" fmla="*/ 2335725 w 2470776"/>
              <a:gd name="connsiteY13" fmla="*/ 456580 h 619456"/>
              <a:gd name="connsiteX14" fmla="*/ 2456711 w 2470776"/>
              <a:gd name="connsiteY14" fmla="*/ 468908 h 619456"/>
              <a:gd name="connsiteX15" fmla="*/ 2470776 w 2470776"/>
              <a:gd name="connsiteY15" fmla="*/ 619455 h 619456"/>
              <a:gd name="connsiteX16" fmla="*/ 2346031 w 2470776"/>
              <a:gd name="connsiteY16" fmla="*/ 549103 h 619456"/>
              <a:gd name="connsiteX17" fmla="*/ 2348371 w 2470776"/>
              <a:gd name="connsiteY17" fmla="*/ 596072 h 619456"/>
              <a:gd name="connsiteX18" fmla="*/ 2229835 w 2470776"/>
              <a:gd name="connsiteY18" fmla="*/ 529664 h 619456"/>
              <a:gd name="connsiteX19" fmla="*/ 2234723 w 2470776"/>
              <a:gd name="connsiteY19" fmla="*/ 568232 h 619456"/>
              <a:gd name="connsiteX20" fmla="*/ 2046849 w 2470776"/>
              <a:gd name="connsiteY20" fmla="*/ 459677 h 619456"/>
              <a:gd name="connsiteX21" fmla="*/ 2224788 w 2470776"/>
              <a:gd name="connsiteY21" fmla="*/ 484915 h 619456"/>
              <a:gd name="connsiteX22" fmla="*/ 2220354 w 2470776"/>
              <a:gd name="connsiteY22" fmla="*/ 0 h 619456"/>
              <a:gd name="connsiteX23" fmla="*/ 2357763 w 2470776"/>
              <a:gd name="connsiteY23" fmla="*/ 63093 h 619456"/>
              <a:gd name="connsiteX24" fmla="*/ 2234465 w 2470776"/>
              <a:gd name="connsiteY24" fmla="*/ 135949 h 619456"/>
              <a:gd name="connsiteX25" fmla="*/ 2276310 w 2470776"/>
              <a:gd name="connsiteY25" fmla="*/ 157408 h 619456"/>
              <a:gd name="connsiteX26" fmla="*/ 2159532 w 2470776"/>
              <a:gd name="connsiteY26" fmla="*/ 226858 h 619456"/>
              <a:gd name="connsiteX27" fmla="*/ 2195376 w 2470776"/>
              <a:gd name="connsiteY27" fmla="*/ 241910 h 619456"/>
              <a:gd name="connsiteX28" fmla="*/ 2007428 w 2470776"/>
              <a:gd name="connsiteY28" fmla="*/ 350335 h 619456"/>
              <a:gd name="connsiteX29" fmla="*/ 2118254 w 2470776"/>
              <a:gd name="connsiteY29" fmla="*/ 208855 h 619456"/>
              <a:gd name="connsiteX30" fmla="*/ 2088897 w 2470776"/>
              <a:gd name="connsiteY30" fmla="*/ 194744 h 619456"/>
              <a:gd name="connsiteX31" fmla="*/ 2178541 w 2470776"/>
              <a:gd name="connsiteY31" fmla="*/ 110242 h 619456"/>
              <a:gd name="connsiteX32" fmla="*/ 2149184 w 2470776"/>
              <a:gd name="connsiteY32" fmla="*/ 98613 h 619456"/>
              <a:gd name="connsiteX33" fmla="*/ 299029 w 2470776"/>
              <a:gd name="connsiteY33" fmla="*/ 0 h 619456"/>
              <a:gd name="connsiteX34" fmla="*/ 370199 w 2470776"/>
              <a:gd name="connsiteY34" fmla="*/ 98613 h 619456"/>
              <a:gd name="connsiteX35" fmla="*/ 340842 w 2470776"/>
              <a:gd name="connsiteY35" fmla="*/ 110242 h 619456"/>
              <a:gd name="connsiteX36" fmla="*/ 430486 w 2470776"/>
              <a:gd name="connsiteY36" fmla="*/ 194744 h 619456"/>
              <a:gd name="connsiteX37" fmla="*/ 401129 w 2470776"/>
              <a:gd name="connsiteY37" fmla="*/ 208855 h 619456"/>
              <a:gd name="connsiteX38" fmla="*/ 511955 w 2470776"/>
              <a:gd name="connsiteY38" fmla="*/ 350335 h 619456"/>
              <a:gd name="connsiteX39" fmla="*/ 324007 w 2470776"/>
              <a:gd name="connsiteY39" fmla="*/ 241910 h 619456"/>
              <a:gd name="connsiteX40" fmla="*/ 359851 w 2470776"/>
              <a:gd name="connsiteY40" fmla="*/ 226858 h 619456"/>
              <a:gd name="connsiteX41" fmla="*/ 243073 w 2470776"/>
              <a:gd name="connsiteY41" fmla="*/ 157408 h 619456"/>
              <a:gd name="connsiteX42" fmla="*/ 284919 w 2470776"/>
              <a:gd name="connsiteY42" fmla="*/ 135949 h 619456"/>
              <a:gd name="connsiteX43" fmla="*/ 161620 w 2470776"/>
              <a:gd name="connsiteY43" fmla="*/ 63093 h 6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470776" h="619456">
                <a:moveTo>
                  <a:pt x="248447" y="452437"/>
                </a:moveTo>
                <a:lnTo>
                  <a:pt x="245988" y="484916"/>
                </a:lnTo>
                <a:lnTo>
                  <a:pt x="423927" y="459678"/>
                </a:lnTo>
                <a:lnTo>
                  <a:pt x="236053" y="568233"/>
                </a:lnTo>
                <a:lnTo>
                  <a:pt x="240941" y="529665"/>
                </a:lnTo>
                <a:lnTo>
                  <a:pt x="122406" y="596073"/>
                </a:lnTo>
                <a:lnTo>
                  <a:pt x="124745" y="549104"/>
                </a:lnTo>
                <a:lnTo>
                  <a:pt x="0" y="619456"/>
                </a:lnTo>
                <a:lnTo>
                  <a:pt x="14065" y="468909"/>
                </a:lnTo>
                <a:lnTo>
                  <a:pt x="135051" y="456581"/>
                </a:lnTo>
                <a:lnTo>
                  <a:pt x="130444" y="487819"/>
                </a:lnTo>
                <a:close/>
                <a:moveTo>
                  <a:pt x="2222330" y="452436"/>
                </a:moveTo>
                <a:lnTo>
                  <a:pt x="2340332" y="487818"/>
                </a:lnTo>
                <a:lnTo>
                  <a:pt x="2335725" y="456580"/>
                </a:lnTo>
                <a:lnTo>
                  <a:pt x="2456711" y="468908"/>
                </a:lnTo>
                <a:lnTo>
                  <a:pt x="2470776" y="619455"/>
                </a:lnTo>
                <a:lnTo>
                  <a:pt x="2346031" y="549103"/>
                </a:lnTo>
                <a:lnTo>
                  <a:pt x="2348371" y="596072"/>
                </a:lnTo>
                <a:lnTo>
                  <a:pt x="2229835" y="529664"/>
                </a:lnTo>
                <a:lnTo>
                  <a:pt x="2234723" y="568232"/>
                </a:lnTo>
                <a:lnTo>
                  <a:pt x="2046849" y="459677"/>
                </a:lnTo>
                <a:lnTo>
                  <a:pt x="2224788" y="484915"/>
                </a:lnTo>
                <a:close/>
                <a:moveTo>
                  <a:pt x="2220354" y="0"/>
                </a:moveTo>
                <a:lnTo>
                  <a:pt x="2357763" y="63093"/>
                </a:lnTo>
                <a:lnTo>
                  <a:pt x="2234465" y="135949"/>
                </a:lnTo>
                <a:lnTo>
                  <a:pt x="2276310" y="157408"/>
                </a:lnTo>
                <a:lnTo>
                  <a:pt x="2159532" y="226858"/>
                </a:lnTo>
                <a:lnTo>
                  <a:pt x="2195376" y="241910"/>
                </a:lnTo>
                <a:lnTo>
                  <a:pt x="2007428" y="350335"/>
                </a:lnTo>
                <a:lnTo>
                  <a:pt x="2118254" y="208855"/>
                </a:lnTo>
                <a:lnTo>
                  <a:pt x="2088897" y="194744"/>
                </a:lnTo>
                <a:lnTo>
                  <a:pt x="2178541" y="110242"/>
                </a:lnTo>
                <a:lnTo>
                  <a:pt x="2149184" y="98613"/>
                </a:lnTo>
                <a:close/>
                <a:moveTo>
                  <a:pt x="299029" y="0"/>
                </a:moveTo>
                <a:lnTo>
                  <a:pt x="370199" y="98613"/>
                </a:lnTo>
                <a:lnTo>
                  <a:pt x="340842" y="110242"/>
                </a:lnTo>
                <a:lnTo>
                  <a:pt x="430486" y="194744"/>
                </a:lnTo>
                <a:lnTo>
                  <a:pt x="401129" y="208855"/>
                </a:lnTo>
                <a:lnTo>
                  <a:pt x="511955" y="350335"/>
                </a:lnTo>
                <a:lnTo>
                  <a:pt x="324007" y="241910"/>
                </a:lnTo>
                <a:lnTo>
                  <a:pt x="359851" y="226858"/>
                </a:lnTo>
                <a:lnTo>
                  <a:pt x="243073" y="157408"/>
                </a:lnTo>
                <a:lnTo>
                  <a:pt x="284919" y="135949"/>
                </a:lnTo>
                <a:lnTo>
                  <a:pt x="161620" y="63093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kern="0">
              <a:solidFill>
                <a:prstClr val="white"/>
              </a:solidFill>
              <a:latin typeface="Calibri" panose="020F0502020204030204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196735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FAFD909-5DBE-42B2-A24C-862FAF457D0A}"/>
              </a:ext>
            </a:extLst>
          </p:cNvPr>
          <p:cNvGrpSpPr/>
          <p:nvPr/>
        </p:nvGrpSpPr>
        <p:grpSpPr>
          <a:xfrm>
            <a:off x="822558" y="911134"/>
            <a:ext cx="2346632" cy="2624058"/>
            <a:chOff x="822558" y="911134"/>
            <a:chExt cx="2346632" cy="2624058"/>
          </a:xfrm>
        </p:grpSpPr>
        <p:sp>
          <p:nvSpPr>
            <p:cNvPr id="61" name="円/楕円 291">
              <a:extLst>
                <a:ext uri="{FF2B5EF4-FFF2-40B4-BE49-F238E27FC236}">
                  <a16:creationId xmlns:a16="http://schemas.microsoft.com/office/drawing/2014/main" id="{3108F996-222A-4459-B273-F54E7D9FD808}"/>
                </a:ext>
              </a:extLst>
            </p:cNvPr>
            <p:cNvSpPr/>
            <p:nvPr/>
          </p:nvSpPr>
          <p:spPr>
            <a:xfrm flipH="1">
              <a:off x="1537191" y="1058295"/>
              <a:ext cx="931632" cy="1205926"/>
            </a:xfrm>
            <a:custGeom>
              <a:avLst/>
              <a:gdLst>
                <a:gd name="connsiteX0" fmla="*/ 0 w 719714"/>
                <a:gd name="connsiteY0" fmla="*/ 404839 h 809678"/>
                <a:gd name="connsiteX1" fmla="*/ 359857 w 719714"/>
                <a:gd name="connsiteY1" fmla="*/ 0 h 809678"/>
                <a:gd name="connsiteX2" fmla="*/ 719714 w 719714"/>
                <a:gd name="connsiteY2" fmla="*/ 404839 h 809678"/>
                <a:gd name="connsiteX3" fmla="*/ 359857 w 719714"/>
                <a:gd name="connsiteY3" fmla="*/ 809678 h 809678"/>
                <a:gd name="connsiteX4" fmla="*/ 0 w 719714"/>
                <a:gd name="connsiteY4" fmla="*/ 404839 h 809678"/>
                <a:gd name="connsiteX0" fmla="*/ 0 w 719714"/>
                <a:gd name="connsiteY0" fmla="*/ 404839 h 809678"/>
                <a:gd name="connsiteX1" fmla="*/ 359857 w 719714"/>
                <a:gd name="connsiteY1" fmla="*/ 0 h 809678"/>
                <a:gd name="connsiteX2" fmla="*/ 719714 w 719714"/>
                <a:gd name="connsiteY2" fmla="*/ 404839 h 809678"/>
                <a:gd name="connsiteX3" fmla="*/ 359857 w 719714"/>
                <a:gd name="connsiteY3" fmla="*/ 809678 h 809678"/>
                <a:gd name="connsiteX4" fmla="*/ 0 w 719714"/>
                <a:gd name="connsiteY4" fmla="*/ 404839 h 809678"/>
                <a:gd name="connsiteX0" fmla="*/ 0 w 719714"/>
                <a:gd name="connsiteY0" fmla="*/ 404839 h 809678"/>
                <a:gd name="connsiteX1" fmla="*/ 359857 w 719714"/>
                <a:gd name="connsiteY1" fmla="*/ 0 h 809678"/>
                <a:gd name="connsiteX2" fmla="*/ 719714 w 719714"/>
                <a:gd name="connsiteY2" fmla="*/ 404839 h 809678"/>
                <a:gd name="connsiteX3" fmla="*/ 359857 w 719714"/>
                <a:gd name="connsiteY3" fmla="*/ 809678 h 809678"/>
                <a:gd name="connsiteX4" fmla="*/ 0 w 719714"/>
                <a:gd name="connsiteY4" fmla="*/ 404839 h 809678"/>
                <a:gd name="connsiteX0" fmla="*/ 0 w 719714"/>
                <a:gd name="connsiteY0" fmla="*/ 404839 h 809678"/>
                <a:gd name="connsiteX1" fmla="*/ 359857 w 719714"/>
                <a:gd name="connsiteY1" fmla="*/ 0 h 809678"/>
                <a:gd name="connsiteX2" fmla="*/ 719714 w 719714"/>
                <a:gd name="connsiteY2" fmla="*/ 404839 h 809678"/>
                <a:gd name="connsiteX3" fmla="*/ 359857 w 719714"/>
                <a:gd name="connsiteY3" fmla="*/ 809678 h 809678"/>
                <a:gd name="connsiteX4" fmla="*/ 0 w 719714"/>
                <a:gd name="connsiteY4" fmla="*/ 404839 h 809678"/>
                <a:gd name="connsiteX0" fmla="*/ 0 w 719714"/>
                <a:gd name="connsiteY0" fmla="*/ 455639 h 860478"/>
                <a:gd name="connsiteX1" fmla="*/ 366207 w 719714"/>
                <a:gd name="connsiteY1" fmla="*/ 0 h 860478"/>
                <a:gd name="connsiteX2" fmla="*/ 719714 w 719714"/>
                <a:gd name="connsiteY2" fmla="*/ 455639 h 860478"/>
                <a:gd name="connsiteX3" fmla="*/ 359857 w 719714"/>
                <a:gd name="connsiteY3" fmla="*/ 860478 h 860478"/>
                <a:gd name="connsiteX4" fmla="*/ 0 w 719714"/>
                <a:gd name="connsiteY4" fmla="*/ 455639 h 860478"/>
                <a:gd name="connsiteX0" fmla="*/ 0 w 719714"/>
                <a:gd name="connsiteY0" fmla="*/ 458814 h 863653"/>
                <a:gd name="connsiteX1" fmla="*/ 359857 w 719714"/>
                <a:gd name="connsiteY1" fmla="*/ 0 h 863653"/>
                <a:gd name="connsiteX2" fmla="*/ 719714 w 719714"/>
                <a:gd name="connsiteY2" fmla="*/ 458814 h 863653"/>
                <a:gd name="connsiteX3" fmla="*/ 359857 w 719714"/>
                <a:gd name="connsiteY3" fmla="*/ 863653 h 863653"/>
                <a:gd name="connsiteX4" fmla="*/ 0 w 719714"/>
                <a:gd name="connsiteY4" fmla="*/ 458814 h 863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714" h="863653">
                  <a:moveTo>
                    <a:pt x="0" y="458814"/>
                  </a:moveTo>
                  <a:cubicBezTo>
                    <a:pt x="0" y="235228"/>
                    <a:pt x="161113" y="0"/>
                    <a:pt x="359857" y="0"/>
                  </a:cubicBezTo>
                  <a:cubicBezTo>
                    <a:pt x="558601" y="0"/>
                    <a:pt x="719714" y="235228"/>
                    <a:pt x="719714" y="458814"/>
                  </a:cubicBezTo>
                  <a:cubicBezTo>
                    <a:pt x="719714" y="682400"/>
                    <a:pt x="558601" y="863653"/>
                    <a:pt x="359857" y="863653"/>
                  </a:cubicBezTo>
                  <a:cubicBezTo>
                    <a:pt x="161113" y="863653"/>
                    <a:pt x="0" y="682400"/>
                    <a:pt x="0" y="45881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4" name="円/楕円 437">
              <a:extLst>
                <a:ext uri="{FF2B5EF4-FFF2-40B4-BE49-F238E27FC236}">
                  <a16:creationId xmlns:a16="http://schemas.microsoft.com/office/drawing/2014/main" id="{735D723A-29DC-4AC4-B62C-1D1839066BF8}"/>
                </a:ext>
              </a:extLst>
            </p:cNvPr>
            <p:cNvSpPr/>
            <p:nvPr/>
          </p:nvSpPr>
          <p:spPr>
            <a:xfrm rot="900000" flipH="1">
              <a:off x="2395383" y="1532567"/>
              <a:ext cx="246453" cy="36967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" name="円/楕円 435">
              <a:extLst>
                <a:ext uri="{FF2B5EF4-FFF2-40B4-BE49-F238E27FC236}">
                  <a16:creationId xmlns:a16="http://schemas.microsoft.com/office/drawing/2014/main" id="{051F5A3C-8620-42AC-9BEA-C9F7A686AC3F}"/>
                </a:ext>
              </a:extLst>
            </p:cNvPr>
            <p:cNvSpPr/>
            <p:nvPr/>
          </p:nvSpPr>
          <p:spPr>
            <a:xfrm rot="20700000">
              <a:off x="1364177" y="1532567"/>
              <a:ext cx="246453" cy="36967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A7CDB334-BF21-4B92-9AEB-F99F12C01DD3}"/>
                </a:ext>
              </a:extLst>
            </p:cNvPr>
            <p:cNvSpPr/>
            <p:nvPr/>
          </p:nvSpPr>
          <p:spPr>
            <a:xfrm flipH="1">
              <a:off x="1487405" y="964762"/>
              <a:ext cx="1031206" cy="1521299"/>
            </a:xfrm>
            <a:custGeom>
              <a:avLst/>
              <a:gdLst>
                <a:gd name="connsiteX0" fmla="*/ 515603 w 1031206"/>
                <a:gd name="connsiteY0" fmla="*/ 0 h 1521299"/>
                <a:gd name="connsiteX1" fmla="*/ 0 w 1031206"/>
                <a:gd name="connsiteY1" fmla="*/ 657389 h 1521299"/>
                <a:gd name="connsiteX2" fmla="*/ 314907 w 1031206"/>
                <a:gd name="connsiteY2" fmla="*/ 1191860 h 1521299"/>
                <a:gd name="connsiteX3" fmla="*/ 397199 w 1031206"/>
                <a:gd name="connsiteY3" fmla="*/ 1220597 h 1521299"/>
                <a:gd name="connsiteX4" fmla="*/ 385394 w 1031206"/>
                <a:gd name="connsiteY4" fmla="*/ 1352057 h 1521299"/>
                <a:gd name="connsiteX5" fmla="*/ 246166 w 1031206"/>
                <a:gd name="connsiteY5" fmla="*/ 1352057 h 1521299"/>
                <a:gd name="connsiteX6" fmla="*/ 239520 w 1031206"/>
                <a:gd name="connsiteY6" fmla="*/ 1369791 h 1521299"/>
                <a:gd name="connsiteX7" fmla="*/ 520761 w 1031206"/>
                <a:gd name="connsiteY7" fmla="*/ 1521299 h 1521299"/>
                <a:gd name="connsiteX8" fmla="*/ 802002 w 1031206"/>
                <a:gd name="connsiteY8" fmla="*/ 1369791 h 1521299"/>
                <a:gd name="connsiteX9" fmla="*/ 795357 w 1031206"/>
                <a:gd name="connsiteY9" fmla="*/ 1352057 h 1521299"/>
                <a:gd name="connsiteX10" fmla="*/ 652635 w 1031206"/>
                <a:gd name="connsiteY10" fmla="*/ 1352057 h 1521299"/>
                <a:gd name="connsiteX11" fmla="*/ 640623 w 1031206"/>
                <a:gd name="connsiteY11" fmla="*/ 1218287 h 1521299"/>
                <a:gd name="connsiteX12" fmla="*/ 716299 w 1031206"/>
                <a:gd name="connsiteY12" fmla="*/ 1191860 h 1521299"/>
                <a:gd name="connsiteX13" fmla="*/ 1031206 w 1031206"/>
                <a:gd name="connsiteY13" fmla="*/ 657389 h 1521299"/>
                <a:gd name="connsiteX14" fmla="*/ 515603 w 1031206"/>
                <a:gd name="connsiteY14" fmla="*/ 0 h 1521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1206" h="1521299">
                  <a:moveTo>
                    <a:pt x="515603" y="0"/>
                  </a:moveTo>
                  <a:cubicBezTo>
                    <a:pt x="230843" y="0"/>
                    <a:pt x="0" y="337035"/>
                    <a:pt x="0" y="657389"/>
                  </a:cubicBezTo>
                  <a:cubicBezTo>
                    <a:pt x="0" y="897655"/>
                    <a:pt x="129849" y="1103802"/>
                    <a:pt x="314907" y="1191860"/>
                  </a:cubicBezTo>
                  <a:lnTo>
                    <a:pt x="397199" y="1220597"/>
                  </a:lnTo>
                  <a:lnTo>
                    <a:pt x="385394" y="1352057"/>
                  </a:lnTo>
                  <a:lnTo>
                    <a:pt x="246166" y="1352057"/>
                  </a:lnTo>
                  <a:lnTo>
                    <a:pt x="239520" y="1369791"/>
                  </a:lnTo>
                  <a:cubicBezTo>
                    <a:pt x="239520" y="1453467"/>
                    <a:pt x="365436" y="1521299"/>
                    <a:pt x="520761" y="1521299"/>
                  </a:cubicBezTo>
                  <a:cubicBezTo>
                    <a:pt x="676087" y="1521299"/>
                    <a:pt x="802002" y="1453467"/>
                    <a:pt x="802002" y="1369791"/>
                  </a:cubicBezTo>
                  <a:lnTo>
                    <a:pt x="795357" y="1352057"/>
                  </a:lnTo>
                  <a:lnTo>
                    <a:pt x="652635" y="1352057"/>
                  </a:lnTo>
                  <a:lnTo>
                    <a:pt x="640623" y="1218287"/>
                  </a:lnTo>
                  <a:lnTo>
                    <a:pt x="716299" y="1191860"/>
                  </a:lnTo>
                  <a:cubicBezTo>
                    <a:pt x="901357" y="1103802"/>
                    <a:pt x="1031206" y="897655"/>
                    <a:pt x="1031206" y="657389"/>
                  </a:cubicBezTo>
                  <a:cubicBezTo>
                    <a:pt x="1031206" y="337035"/>
                    <a:pt x="800363" y="0"/>
                    <a:pt x="515603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306" name="片側の 2 つの角を丸めた四角形 144">
              <a:extLst>
                <a:ext uri="{FF2B5EF4-FFF2-40B4-BE49-F238E27FC236}">
                  <a16:creationId xmlns:a16="http://schemas.microsoft.com/office/drawing/2014/main" id="{D94443B5-650A-461A-AD7B-1B5438F9DF38}"/>
                </a:ext>
              </a:extLst>
            </p:cNvPr>
            <p:cNvSpPr/>
            <p:nvPr/>
          </p:nvSpPr>
          <p:spPr>
            <a:xfrm flipH="1">
              <a:off x="1386761" y="2307738"/>
              <a:ext cx="1215686" cy="1227454"/>
            </a:xfrm>
            <a:prstGeom prst="round2SameRect">
              <a:avLst>
                <a:gd name="adj1" fmla="val 22029"/>
                <a:gd name="adj2" fmla="val 0"/>
              </a:avLst>
            </a:pr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7" name="フリーフォーム: 図形 306">
              <a:extLst>
                <a:ext uri="{FF2B5EF4-FFF2-40B4-BE49-F238E27FC236}">
                  <a16:creationId xmlns:a16="http://schemas.microsoft.com/office/drawing/2014/main" id="{A7A6578D-41F2-4924-B02D-031A9DF47972}"/>
                </a:ext>
              </a:extLst>
            </p:cNvPr>
            <p:cNvSpPr/>
            <p:nvPr/>
          </p:nvSpPr>
          <p:spPr>
            <a:xfrm>
              <a:off x="1623998" y="2212975"/>
              <a:ext cx="731852" cy="135760"/>
            </a:xfrm>
            <a:custGeom>
              <a:avLst/>
              <a:gdLst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0 w 1177358"/>
                <a:gd name="connsiteY11" fmla="*/ 312245 h 454225"/>
                <a:gd name="connsiteX12" fmla="*/ 172914 w 1177358"/>
                <a:gd name="connsiteY12" fmla="*/ 60799 h 454225"/>
                <a:gd name="connsiteX13" fmla="*/ 174303 w 1177358"/>
                <a:gd name="connsiteY13" fmla="*/ 60799 h 454225"/>
                <a:gd name="connsiteX14" fmla="*/ 194190 w 1177358"/>
                <a:gd name="connsiteY14" fmla="*/ 31303 h 454225"/>
                <a:gd name="connsiteX15" fmla="*/ 269763 w 1177358"/>
                <a:gd name="connsiteY15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172914 w 1177358"/>
                <a:gd name="connsiteY11" fmla="*/ 60799 h 454225"/>
                <a:gd name="connsiteX12" fmla="*/ 174303 w 1177358"/>
                <a:gd name="connsiteY12" fmla="*/ 60799 h 454225"/>
                <a:gd name="connsiteX13" fmla="*/ 194190 w 1177358"/>
                <a:gd name="connsiteY13" fmla="*/ 31303 h 454225"/>
                <a:gd name="connsiteX14" fmla="*/ 269763 w 1177358"/>
                <a:gd name="connsiteY14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7358 w 1177358"/>
                <a:gd name="connsiteY6" fmla="*/ 315990 h 454225"/>
                <a:gd name="connsiteX7" fmla="*/ 588679 w 1177358"/>
                <a:gd name="connsiteY7" fmla="*/ 454225 h 454225"/>
                <a:gd name="connsiteX8" fmla="*/ 0 w 1177358"/>
                <a:gd name="connsiteY8" fmla="*/ 315990 h 454225"/>
                <a:gd name="connsiteX9" fmla="*/ 2411 w 1177358"/>
                <a:gd name="connsiteY9" fmla="*/ 312245 h 454225"/>
                <a:gd name="connsiteX10" fmla="*/ 172914 w 1177358"/>
                <a:gd name="connsiteY10" fmla="*/ 60799 h 454225"/>
                <a:gd name="connsiteX11" fmla="*/ 174303 w 1177358"/>
                <a:gd name="connsiteY11" fmla="*/ 60799 h 454225"/>
                <a:gd name="connsiteX12" fmla="*/ 194190 w 1177358"/>
                <a:gd name="connsiteY12" fmla="*/ 31303 h 454225"/>
                <a:gd name="connsiteX13" fmla="*/ 269763 w 1177358"/>
                <a:gd name="connsiteY13" fmla="*/ 0 h 45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7358" h="454225">
                  <a:moveTo>
                    <a:pt x="269763" y="0"/>
                  </a:moveTo>
                  <a:lnTo>
                    <a:pt x="907595" y="0"/>
                  </a:lnTo>
                  <a:cubicBezTo>
                    <a:pt x="937109" y="0"/>
                    <a:pt x="963828" y="11962"/>
                    <a:pt x="983169" y="31303"/>
                  </a:cubicBezTo>
                  <a:lnTo>
                    <a:pt x="1003055" y="60799"/>
                  </a:lnTo>
                  <a:lnTo>
                    <a:pt x="1004444" y="60799"/>
                  </a:lnTo>
                  <a:lnTo>
                    <a:pt x="1177358" y="312245"/>
                  </a:lnTo>
                  <a:lnTo>
                    <a:pt x="1177358" y="315990"/>
                  </a:lnTo>
                  <a:cubicBezTo>
                    <a:pt x="1177358" y="392335"/>
                    <a:pt x="913797" y="454225"/>
                    <a:pt x="588679" y="454225"/>
                  </a:cubicBezTo>
                  <a:cubicBezTo>
                    <a:pt x="263561" y="454225"/>
                    <a:pt x="0" y="392335"/>
                    <a:pt x="0" y="315990"/>
                  </a:cubicBezTo>
                  <a:lnTo>
                    <a:pt x="2411" y="312245"/>
                  </a:lnTo>
                  <a:lnTo>
                    <a:pt x="172914" y="60799"/>
                  </a:lnTo>
                  <a:lnTo>
                    <a:pt x="174303" y="60799"/>
                  </a:lnTo>
                  <a:lnTo>
                    <a:pt x="194190" y="31303"/>
                  </a:lnTo>
                  <a:cubicBezTo>
                    <a:pt x="213530" y="11962"/>
                    <a:pt x="240250" y="0"/>
                    <a:pt x="269763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9F227B2A-8FFC-4187-B00A-569DB18452DE}"/>
                </a:ext>
              </a:extLst>
            </p:cNvPr>
            <p:cNvGrpSpPr/>
            <p:nvPr/>
          </p:nvGrpSpPr>
          <p:grpSpPr>
            <a:xfrm>
              <a:off x="2286511" y="911134"/>
              <a:ext cx="882679" cy="1751473"/>
              <a:chOff x="2286511" y="911134"/>
              <a:chExt cx="882679" cy="1751473"/>
            </a:xfrm>
          </p:grpSpPr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E572C4DA-67C6-49FA-8F7E-306ADD75879F}"/>
                  </a:ext>
                </a:extLst>
              </p:cNvPr>
              <p:cNvGrpSpPr/>
              <p:nvPr/>
            </p:nvGrpSpPr>
            <p:grpSpPr>
              <a:xfrm rot="20960292">
                <a:off x="2354083" y="911134"/>
                <a:ext cx="696096" cy="1383796"/>
                <a:chOff x="2957063" y="5076572"/>
                <a:chExt cx="725218" cy="1441689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grpSp>
              <p:nvGrpSpPr>
                <p:cNvPr id="53" name="グループ化 52">
                  <a:extLst>
                    <a:ext uri="{FF2B5EF4-FFF2-40B4-BE49-F238E27FC236}">
                      <a16:creationId xmlns:a16="http://schemas.microsoft.com/office/drawing/2014/main" id="{B79B3BAA-C782-4F1C-B812-7F02D6B7CAA6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55" name="フリーフォーム: 図形 54">
                    <a:extLst>
                      <a:ext uri="{FF2B5EF4-FFF2-40B4-BE49-F238E27FC236}">
                        <a16:creationId xmlns:a16="http://schemas.microsoft.com/office/drawing/2014/main" id="{742F4799-9FEA-42E5-931B-4C9B312E9263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" name="フリーフォーム: 図形 55">
                    <a:extLst>
                      <a:ext uri="{FF2B5EF4-FFF2-40B4-BE49-F238E27FC236}">
                        <a16:creationId xmlns:a16="http://schemas.microsoft.com/office/drawing/2014/main" id="{A1C515F7-67AE-4C18-AD31-55BCA80E5F20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5B79BC0B-D302-4463-9CA3-36E4D94BB74E}"/>
                    </a:ext>
                  </a:extLst>
                </p:cNvPr>
                <p:cNvSpPr/>
                <p:nvPr/>
              </p:nvSpPr>
              <p:spPr>
                <a:xfrm>
                  <a:off x="2957063" y="5102343"/>
                  <a:ext cx="725218" cy="1415918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65852"/>
                    <a:gd name="connsiteY0" fmla="*/ 1138 h 1457557"/>
                    <a:gd name="connsiteX1" fmla="*/ 219353 w 765852"/>
                    <a:gd name="connsiteY1" fmla="*/ 18217 h 1457557"/>
                    <a:gd name="connsiteX2" fmla="*/ 223832 w 765852"/>
                    <a:gd name="connsiteY2" fmla="*/ 24963 h 1457557"/>
                    <a:gd name="connsiteX3" fmla="*/ 357056 w 765852"/>
                    <a:gd name="connsiteY3" fmla="*/ 158187 h 1457557"/>
                    <a:gd name="connsiteX4" fmla="*/ 370720 w 765852"/>
                    <a:gd name="connsiteY4" fmla="*/ 178763 h 1457557"/>
                    <a:gd name="connsiteX5" fmla="*/ 372662 w 765852"/>
                    <a:gd name="connsiteY5" fmla="*/ 188747 h 1457557"/>
                    <a:gd name="connsiteX6" fmla="*/ 376431 w 765852"/>
                    <a:gd name="connsiteY6" fmla="*/ 195556 h 1457557"/>
                    <a:gd name="connsiteX7" fmla="*/ 381410 w 765852"/>
                    <a:gd name="connsiteY7" fmla="*/ 445425 h 1457557"/>
                    <a:gd name="connsiteX8" fmla="*/ 385008 w 765852"/>
                    <a:gd name="connsiteY8" fmla="*/ 562717 h 1457557"/>
                    <a:gd name="connsiteX9" fmla="*/ 384424 w 765852"/>
                    <a:gd name="connsiteY9" fmla="*/ 623206 h 1457557"/>
                    <a:gd name="connsiteX10" fmla="*/ 722873 w 765852"/>
                    <a:gd name="connsiteY10" fmla="*/ 1234288 h 1457557"/>
                    <a:gd name="connsiteX11" fmla="*/ 722073 w 765852"/>
                    <a:gd name="connsiteY11" fmla="*/ 1437307 h 1457557"/>
                    <a:gd name="connsiteX12" fmla="*/ 722074 w 765852"/>
                    <a:gd name="connsiteY12" fmla="*/ 1437306 h 1457557"/>
                    <a:gd name="connsiteX13" fmla="*/ 515842 w 765852"/>
                    <a:gd name="connsiteY13" fmla="*/ 1382046 h 1457557"/>
                    <a:gd name="connsiteX14" fmla="*/ 167145 w 765852"/>
                    <a:gd name="connsiteY14" fmla="*/ 677290 h 1457557"/>
                    <a:gd name="connsiteX15" fmla="*/ 147400 w 765852"/>
                    <a:gd name="connsiteY15" fmla="*/ 658498 h 1457557"/>
                    <a:gd name="connsiteX16" fmla="*/ 84879 w 765852"/>
                    <a:gd name="connsiteY16" fmla="*/ 445425 h 1457557"/>
                    <a:gd name="connsiteX17" fmla="*/ 147401 w 765852"/>
                    <a:gd name="connsiteY17" fmla="*/ 232351 h 1457557"/>
                    <a:gd name="connsiteX18" fmla="*/ 202681 w 765852"/>
                    <a:gd name="connsiteY18" fmla="*/ 179738 h 1457557"/>
                    <a:gd name="connsiteX19" fmla="*/ 174238 w 765852"/>
                    <a:gd name="connsiteY19" fmla="*/ 151295 h 1457557"/>
                    <a:gd name="connsiteX20" fmla="*/ 106181 w 765852"/>
                    <a:gd name="connsiteY20" fmla="*/ 219353 h 1457557"/>
                    <a:gd name="connsiteX21" fmla="*/ 18217 w 765852"/>
                    <a:gd name="connsiteY21" fmla="*/ 219353 h 1457557"/>
                    <a:gd name="connsiteX22" fmla="*/ 18217 w 765852"/>
                    <a:gd name="connsiteY22" fmla="*/ 131389 h 1457557"/>
                    <a:gd name="connsiteX23" fmla="*/ 131389 w 765852"/>
                    <a:gd name="connsiteY23" fmla="*/ 18217 h 1457557"/>
                    <a:gd name="connsiteX24" fmla="*/ 151965 w 765852"/>
                    <a:gd name="connsiteY24" fmla="*/ 4554 h 1457557"/>
                    <a:gd name="connsiteX25" fmla="*/ 187251 w 765852"/>
                    <a:gd name="connsiteY25" fmla="*/ 1138 h 1457557"/>
                    <a:gd name="connsiteX0" fmla="*/ 187251 w 765852"/>
                    <a:gd name="connsiteY0" fmla="*/ 1138 h 1457557"/>
                    <a:gd name="connsiteX1" fmla="*/ 219353 w 765852"/>
                    <a:gd name="connsiteY1" fmla="*/ 18217 h 1457557"/>
                    <a:gd name="connsiteX2" fmla="*/ 223832 w 765852"/>
                    <a:gd name="connsiteY2" fmla="*/ 24963 h 1457557"/>
                    <a:gd name="connsiteX3" fmla="*/ 357056 w 765852"/>
                    <a:gd name="connsiteY3" fmla="*/ 158187 h 1457557"/>
                    <a:gd name="connsiteX4" fmla="*/ 370720 w 765852"/>
                    <a:gd name="connsiteY4" fmla="*/ 178763 h 1457557"/>
                    <a:gd name="connsiteX5" fmla="*/ 372662 w 765852"/>
                    <a:gd name="connsiteY5" fmla="*/ 188747 h 1457557"/>
                    <a:gd name="connsiteX6" fmla="*/ 376431 w 765852"/>
                    <a:gd name="connsiteY6" fmla="*/ 195556 h 1457557"/>
                    <a:gd name="connsiteX7" fmla="*/ 381410 w 765852"/>
                    <a:gd name="connsiteY7" fmla="*/ 445425 h 1457557"/>
                    <a:gd name="connsiteX8" fmla="*/ 385008 w 765852"/>
                    <a:gd name="connsiteY8" fmla="*/ 562717 h 1457557"/>
                    <a:gd name="connsiteX9" fmla="*/ 384424 w 765852"/>
                    <a:gd name="connsiteY9" fmla="*/ 623206 h 1457557"/>
                    <a:gd name="connsiteX10" fmla="*/ 722873 w 765852"/>
                    <a:gd name="connsiteY10" fmla="*/ 1234288 h 1457557"/>
                    <a:gd name="connsiteX11" fmla="*/ 722073 w 765852"/>
                    <a:gd name="connsiteY11" fmla="*/ 1437307 h 1457557"/>
                    <a:gd name="connsiteX12" fmla="*/ 722074 w 765852"/>
                    <a:gd name="connsiteY12" fmla="*/ 1437306 h 1457557"/>
                    <a:gd name="connsiteX13" fmla="*/ 515842 w 765852"/>
                    <a:gd name="connsiteY13" fmla="*/ 1382046 h 1457557"/>
                    <a:gd name="connsiteX14" fmla="*/ 167145 w 765852"/>
                    <a:gd name="connsiteY14" fmla="*/ 677290 h 1457557"/>
                    <a:gd name="connsiteX15" fmla="*/ 147400 w 765852"/>
                    <a:gd name="connsiteY15" fmla="*/ 658498 h 1457557"/>
                    <a:gd name="connsiteX16" fmla="*/ 84879 w 765852"/>
                    <a:gd name="connsiteY16" fmla="*/ 445425 h 1457557"/>
                    <a:gd name="connsiteX17" fmla="*/ 147401 w 765852"/>
                    <a:gd name="connsiteY17" fmla="*/ 232351 h 1457557"/>
                    <a:gd name="connsiteX18" fmla="*/ 202681 w 765852"/>
                    <a:gd name="connsiteY18" fmla="*/ 179738 h 1457557"/>
                    <a:gd name="connsiteX19" fmla="*/ 174238 w 765852"/>
                    <a:gd name="connsiteY19" fmla="*/ 151295 h 1457557"/>
                    <a:gd name="connsiteX20" fmla="*/ 106181 w 765852"/>
                    <a:gd name="connsiteY20" fmla="*/ 219353 h 1457557"/>
                    <a:gd name="connsiteX21" fmla="*/ 18217 w 765852"/>
                    <a:gd name="connsiteY21" fmla="*/ 219353 h 1457557"/>
                    <a:gd name="connsiteX22" fmla="*/ 18217 w 765852"/>
                    <a:gd name="connsiteY22" fmla="*/ 131389 h 1457557"/>
                    <a:gd name="connsiteX23" fmla="*/ 131389 w 765852"/>
                    <a:gd name="connsiteY23" fmla="*/ 18217 h 1457557"/>
                    <a:gd name="connsiteX24" fmla="*/ 151965 w 765852"/>
                    <a:gd name="connsiteY24" fmla="*/ 4554 h 1457557"/>
                    <a:gd name="connsiteX25" fmla="*/ 187251 w 765852"/>
                    <a:gd name="connsiteY25" fmla="*/ 1138 h 1457557"/>
                    <a:gd name="connsiteX0" fmla="*/ 187251 w 765852"/>
                    <a:gd name="connsiteY0" fmla="*/ 1138 h 1437307"/>
                    <a:gd name="connsiteX1" fmla="*/ 219353 w 765852"/>
                    <a:gd name="connsiteY1" fmla="*/ 18217 h 1437307"/>
                    <a:gd name="connsiteX2" fmla="*/ 223832 w 765852"/>
                    <a:gd name="connsiteY2" fmla="*/ 24963 h 1437307"/>
                    <a:gd name="connsiteX3" fmla="*/ 357056 w 765852"/>
                    <a:gd name="connsiteY3" fmla="*/ 158187 h 1437307"/>
                    <a:gd name="connsiteX4" fmla="*/ 370720 w 765852"/>
                    <a:gd name="connsiteY4" fmla="*/ 178763 h 1437307"/>
                    <a:gd name="connsiteX5" fmla="*/ 372662 w 765852"/>
                    <a:gd name="connsiteY5" fmla="*/ 188747 h 1437307"/>
                    <a:gd name="connsiteX6" fmla="*/ 376431 w 765852"/>
                    <a:gd name="connsiteY6" fmla="*/ 195556 h 1437307"/>
                    <a:gd name="connsiteX7" fmla="*/ 381410 w 765852"/>
                    <a:gd name="connsiteY7" fmla="*/ 445425 h 1437307"/>
                    <a:gd name="connsiteX8" fmla="*/ 385008 w 765852"/>
                    <a:gd name="connsiteY8" fmla="*/ 562717 h 1437307"/>
                    <a:gd name="connsiteX9" fmla="*/ 384424 w 765852"/>
                    <a:gd name="connsiteY9" fmla="*/ 623206 h 1437307"/>
                    <a:gd name="connsiteX10" fmla="*/ 722873 w 765852"/>
                    <a:gd name="connsiteY10" fmla="*/ 1234288 h 1437307"/>
                    <a:gd name="connsiteX11" fmla="*/ 722073 w 765852"/>
                    <a:gd name="connsiteY11" fmla="*/ 1437307 h 1437307"/>
                    <a:gd name="connsiteX12" fmla="*/ 515842 w 765852"/>
                    <a:gd name="connsiteY12" fmla="*/ 1382046 h 1437307"/>
                    <a:gd name="connsiteX13" fmla="*/ 167145 w 765852"/>
                    <a:gd name="connsiteY13" fmla="*/ 677290 h 1437307"/>
                    <a:gd name="connsiteX14" fmla="*/ 147400 w 765852"/>
                    <a:gd name="connsiteY14" fmla="*/ 658498 h 1437307"/>
                    <a:gd name="connsiteX15" fmla="*/ 84879 w 765852"/>
                    <a:gd name="connsiteY15" fmla="*/ 445425 h 1437307"/>
                    <a:gd name="connsiteX16" fmla="*/ 147401 w 765852"/>
                    <a:gd name="connsiteY16" fmla="*/ 232351 h 1437307"/>
                    <a:gd name="connsiteX17" fmla="*/ 202681 w 765852"/>
                    <a:gd name="connsiteY17" fmla="*/ 179738 h 1437307"/>
                    <a:gd name="connsiteX18" fmla="*/ 174238 w 765852"/>
                    <a:gd name="connsiteY18" fmla="*/ 151295 h 1437307"/>
                    <a:gd name="connsiteX19" fmla="*/ 106181 w 765852"/>
                    <a:gd name="connsiteY19" fmla="*/ 219353 h 1437307"/>
                    <a:gd name="connsiteX20" fmla="*/ 18217 w 765852"/>
                    <a:gd name="connsiteY20" fmla="*/ 219353 h 1437307"/>
                    <a:gd name="connsiteX21" fmla="*/ 18217 w 765852"/>
                    <a:gd name="connsiteY21" fmla="*/ 131389 h 1437307"/>
                    <a:gd name="connsiteX22" fmla="*/ 131389 w 765852"/>
                    <a:gd name="connsiteY22" fmla="*/ 18217 h 1437307"/>
                    <a:gd name="connsiteX23" fmla="*/ 151965 w 765852"/>
                    <a:gd name="connsiteY23" fmla="*/ 4554 h 1437307"/>
                    <a:gd name="connsiteX24" fmla="*/ 187251 w 765852"/>
                    <a:gd name="connsiteY24" fmla="*/ 1138 h 1437307"/>
                    <a:gd name="connsiteX0" fmla="*/ 187251 w 725218"/>
                    <a:gd name="connsiteY0" fmla="*/ 1138 h 1415918"/>
                    <a:gd name="connsiteX1" fmla="*/ 219353 w 725218"/>
                    <a:gd name="connsiteY1" fmla="*/ 18217 h 1415918"/>
                    <a:gd name="connsiteX2" fmla="*/ 223832 w 725218"/>
                    <a:gd name="connsiteY2" fmla="*/ 24963 h 1415918"/>
                    <a:gd name="connsiteX3" fmla="*/ 357056 w 725218"/>
                    <a:gd name="connsiteY3" fmla="*/ 158187 h 1415918"/>
                    <a:gd name="connsiteX4" fmla="*/ 370720 w 725218"/>
                    <a:gd name="connsiteY4" fmla="*/ 178763 h 1415918"/>
                    <a:gd name="connsiteX5" fmla="*/ 372662 w 725218"/>
                    <a:gd name="connsiteY5" fmla="*/ 188747 h 1415918"/>
                    <a:gd name="connsiteX6" fmla="*/ 376431 w 725218"/>
                    <a:gd name="connsiteY6" fmla="*/ 195556 h 1415918"/>
                    <a:gd name="connsiteX7" fmla="*/ 381410 w 725218"/>
                    <a:gd name="connsiteY7" fmla="*/ 445425 h 1415918"/>
                    <a:gd name="connsiteX8" fmla="*/ 385008 w 725218"/>
                    <a:gd name="connsiteY8" fmla="*/ 562717 h 1415918"/>
                    <a:gd name="connsiteX9" fmla="*/ 384424 w 725218"/>
                    <a:gd name="connsiteY9" fmla="*/ 623206 h 1415918"/>
                    <a:gd name="connsiteX10" fmla="*/ 722873 w 725218"/>
                    <a:gd name="connsiteY10" fmla="*/ 1234288 h 1415918"/>
                    <a:gd name="connsiteX11" fmla="*/ 515842 w 725218"/>
                    <a:gd name="connsiteY11" fmla="*/ 1382046 h 1415918"/>
                    <a:gd name="connsiteX12" fmla="*/ 167145 w 725218"/>
                    <a:gd name="connsiteY12" fmla="*/ 677290 h 1415918"/>
                    <a:gd name="connsiteX13" fmla="*/ 147400 w 725218"/>
                    <a:gd name="connsiteY13" fmla="*/ 658498 h 1415918"/>
                    <a:gd name="connsiteX14" fmla="*/ 84879 w 725218"/>
                    <a:gd name="connsiteY14" fmla="*/ 445425 h 1415918"/>
                    <a:gd name="connsiteX15" fmla="*/ 147401 w 725218"/>
                    <a:gd name="connsiteY15" fmla="*/ 232351 h 1415918"/>
                    <a:gd name="connsiteX16" fmla="*/ 202681 w 725218"/>
                    <a:gd name="connsiteY16" fmla="*/ 179738 h 1415918"/>
                    <a:gd name="connsiteX17" fmla="*/ 174238 w 725218"/>
                    <a:gd name="connsiteY17" fmla="*/ 151295 h 1415918"/>
                    <a:gd name="connsiteX18" fmla="*/ 106181 w 725218"/>
                    <a:gd name="connsiteY18" fmla="*/ 219353 h 1415918"/>
                    <a:gd name="connsiteX19" fmla="*/ 18217 w 725218"/>
                    <a:gd name="connsiteY19" fmla="*/ 219353 h 1415918"/>
                    <a:gd name="connsiteX20" fmla="*/ 18217 w 725218"/>
                    <a:gd name="connsiteY20" fmla="*/ 131389 h 1415918"/>
                    <a:gd name="connsiteX21" fmla="*/ 131389 w 725218"/>
                    <a:gd name="connsiteY21" fmla="*/ 18217 h 1415918"/>
                    <a:gd name="connsiteX22" fmla="*/ 151965 w 725218"/>
                    <a:gd name="connsiteY22" fmla="*/ 4554 h 1415918"/>
                    <a:gd name="connsiteX23" fmla="*/ 187251 w 725218"/>
                    <a:gd name="connsiteY23" fmla="*/ 1138 h 1415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725218" h="1415918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cubicBezTo>
                        <a:pt x="515394" y="825829"/>
                        <a:pt x="591903" y="1031665"/>
                        <a:pt x="722873" y="1234288"/>
                      </a:cubicBezTo>
                      <a:cubicBezTo>
                        <a:pt x="744776" y="1360761"/>
                        <a:pt x="608463" y="1474879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0F4220B4-8AF8-480A-9508-9E734B2064A4}"/>
                  </a:ext>
                </a:extLst>
              </p:cNvPr>
              <p:cNvSpPr/>
              <p:nvPr/>
            </p:nvSpPr>
            <p:spPr>
              <a:xfrm rot="3600000">
                <a:off x="2223773" y="1717190"/>
                <a:ext cx="1008155" cy="882679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61250 w 834195"/>
                  <a:gd name="connsiteY0" fmla="*/ 826774 h 826774"/>
                  <a:gd name="connsiteX1" fmla="*/ 489173 w 834195"/>
                  <a:gd name="connsiteY1" fmla="*/ 296746 h 826774"/>
                  <a:gd name="connsiteX2" fmla="*/ 60792 w 834195"/>
                  <a:gd name="connsiteY2" fmla="*/ 378490 h 826774"/>
                  <a:gd name="connsiteX3" fmla="*/ 17478 w 834195"/>
                  <a:gd name="connsiteY3" fmla="*/ 119469 h 826774"/>
                  <a:gd name="connsiteX4" fmla="*/ 678138 w 834195"/>
                  <a:gd name="connsiteY4" fmla="*/ 2176 h 826774"/>
                  <a:gd name="connsiteX5" fmla="*/ 796034 w 834195"/>
                  <a:gd name="connsiteY5" fmla="*/ 102401 h 826774"/>
                  <a:gd name="connsiteX6" fmla="*/ 834195 w 834195"/>
                  <a:gd name="connsiteY6" fmla="*/ 826774 h 826774"/>
                  <a:gd name="connsiteX0" fmla="*/ 462180 w 835125"/>
                  <a:gd name="connsiteY0" fmla="*/ 826774 h 826774"/>
                  <a:gd name="connsiteX1" fmla="*/ 416570 w 835125"/>
                  <a:gd name="connsiteY1" fmla="*/ 360610 h 826774"/>
                  <a:gd name="connsiteX2" fmla="*/ 61722 w 835125"/>
                  <a:gd name="connsiteY2" fmla="*/ 378490 h 826774"/>
                  <a:gd name="connsiteX3" fmla="*/ 18408 w 835125"/>
                  <a:gd name="connsiteY3" fmla="*/ 119469 h 826774"/>
                  <a:gd name="connsiteX4" fmla="*/ 679068 w 835125"/>
                  <a:gd name="connsiteY4" fmla="*/ 2176 h 826774"/>
                  <a:gd name="connsiteX5" fmla="*/ 796964 w 835125"/>
                  <a:gd name="connsiteY5" fmla="*/ 102401 h 826774"/>
                  <a:gd name="connsiteX6" fmla="*/ 835125 w 835125"/>
                  <a:gd name="connsiteY6" fmla="*/ 826774 h 826774"/>
                  <a:gd name="connsiteX0" fmla="*/ 462180 w 917417"/>
                  <a:gd name="connsiteY0" fmla="*/ 826774 h 830291"/>
                  <a:gd name="connsiteX1" fmla="*/ 416570 w 917417"/>
                  <a:gd name="connsiteY1" fmla="*/ 360610 h 830291"/>
                  <a:gd name="connsiteX2" fmla="*/ 61722 w 917417"/>
                  <a:gd name="connsiteY2" fmla="*/ 378490 h 830291"/>
                  <a:gd name="connsiteX3" fmla="*/ 18408 w 917417"/>
                  <a:gd name="connsiteY3" fmla="*/ 119469 h 830291"/>
                  <a:gd name="connsiteX4" fmla="*/ 679068 w 917417"/>
                  <a:gd name="connsiteY4" fmla="*/ 2176 h 830291"/>
                  <a:gd name="connsiteX5" fmla="*/ 796964 w 917417"/>
                  <a:gd name="connsiteY5" fmla="*/ 102401 h 830291"/>
                  <a:gd name="connsiteX6" fmla="*/ 917417 w 917417"/>
                  <a:gd name="connsiteY6" fmla="*/ 830291 h 830291"/>
                  <a:gd name="connsiteX0" fmla="*/ 462180 w 1008155"/>
                  <a:gd name="connsiteY0" fmla="*/ 826774 h 882679"/>
                  <a:gd name="connsiteX1" fmla="*/ 416570 w 1008155"/>
                  <a:gd name="connsiteY1" fmla="*/ 360610 h 882679"/>
                  <a:gd name="connsiteX2" fmla="*/ 61722 w 1008155"/>
                  <a:gd name="connsiteY2" fmla="*/ 378490 h 882679"/>
                  <a:gd name="connsiteX3" fmla="*/ 18408 w 1008155"/>
                  <a:gd name="connsiteY3" fmla="*/ 119469 h 882679"/>
                  <a:gd name="connsiteX4" fmla="*/ 679068 w 1008155"/>
                  <a:gd name="connsiteY4" fmla="*/ 2176 h 882679"/>
                  <a:gd name="connsiteX5" fmla="*/ 796964 w 1008155"/>
                  <a:gd name="connsiteY5" fmla="*/ 102401 h 882679"/>
                  <a:gd name="connsiteX6" fmla="*/ 1008155 w 1008155"/>
                  <a:gd name="connsiteY6" fmla="*/ 882679 h 882679"/>
                  <a:gd name="connsiteX0" fmla="*/ 462180 w 1008155"/>
                  <a:gd name="connsiteY0" fmla="*/ 826774 h 882679"/>
                  <a:gd name="connsiteX1" fmla="*/ 416570 w 1008155"/>
                  <a:gd name="connsiteY1" fmla="*/ 360610 h 882679"/>
                  <a:gd name="connsiteX2" fmla="*/ 61722 w 1008155"/>
                  <a:gd name="connsiteY2" fmla="*/ 378490 h 882679"/>
                  <a:gd name="connsiteX3" fmla="*/ 18408 w 1008155"/>
                  <a:gd name="connsiteY3" fmla="*/ 119469 h 882679"/>
                  <a:gd name="connsiteX4" fmla="*/ 679068 w 1008155"/>
                  <a:gd name="connsiteY4" fmla="*/ 2176 h 882679"/>
                  <a:gd name="connsiteX5" fmla="*/ 796964 w 1008155"/>
                  <a:gd name="connsiteY5" fmla="*/ 102401 h 882679"/>
                  <a:gd name="connsiteX6" fmla="*/ 1008155 w 1008155"/>
                  <a:gd name="connsiteY6" fmla="*/ 882679 h 882679"/>
                  <a:gd name="connsiteX0" fmla="*/ 462180 w 1008155"/>
                  <a:gd name="connsiteY0" fmla="*/ 826774 h 882679"/>
                  <a:gd name="connsiteX1" fmla="*/ 416570 w 1008155"/>
                  <a:gd name="connsiteY1" fmla="*/ 360610 h 882679"/>
                  <a:gd name="connsiteX2" fmla="*/ 61722 w 1008155"/>
                  <a:gd name="connsiteY2" fmla="*/ 378490 h 882679"/>
                  <a:gd name="connsiteX3" fmla="*/ 18408 w 1008155"/>
                  <a:gd name="connsiteY3" fmla="*/ 119469 h 882679"/>
                  <a:gd name="connsiteX4" fmla="*/ 679068 w 1008155"/>
                  <a:gd name="connsiteY4" fmla="*/ 2176 h 882679"/>
                  <a:gd name="connsiteX5" fmla="*/ 796964 w 1008155"/>
                  <a:gd name="connsiteY5" fmla="*/ 102401 h 882679"/>
                  <a:gd name="connsiteX6" fmla="*/ 1008155 w 1008155"/>
                  <a:gd name="connsiteY6" fmla="*/ 882679 h 882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8155" h="882679">
                    <a:moveTo>
                      <a:pt x="462180" y="826774"/>
                    </a:moveTo>
                    <a:lnTo>
                      <a:pt x="416570" y="360610"/>
                    </a:lnTo>
                    <a:cubicBezTo>
                      <a:pt x="273776" y="387858"/>
                      <a:pt x="128082" y="418680"/>
                      <a:pt x="61722" y="378490"/>
                    </a:cubicBezTo>
                    <a:cubicBezTo>
                      <a:pt x="-4638" y="338300"/>
                      <a:pt x="-14807" y="171214"/>
                      <a:pt x="18408" y="119469"/>
                    </a:cubicBezTo>
                    <a:cubicBezTo>
                      <a:pt x="51623" y="67724"/>
                      <a:pt x="611734" y="-14422"/>
                      <a:pt x="679068" y="2176"/>
                    </a:cubicBezTo>
                    <a:cubicBezTo>
                      <a:pt x="746402" y="18774"/>
                      <a:pt x="768353" y="56832"/>
                      <a:pt x="796964" y="102401"/>
                    </a:cubicBezTo>
                    <a:cubicBezTo>
                      <a:pt x="825575" y="147970"/>
                      <a:pt x="995435" y="641221"/>
                      <a:pt x="1008155" y="882679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C9763F75-E530-4C50-A106-4CBA441B1E6D}"/>
                </a:ext>
              </a:extLst>
            </p:cNvPr>
            <p:cNvGrpSpPr/>
            <p:nvPr/>
          </p:nvGrpSpPr>
          <p:grpSpPr>
            <a:xfrm flipH="1">
              <a:off x="822558" y="911134"/>
              <a:ext cx="882679" cy="1751473"/>
              <a:chOff x="2286511" y="911134"/>
              <a:chExt cx="882679" cy="1751473"/>
            </a:xfrm>
          </p:grpSpPr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582D0C7B-F4AC-4B0D-992C-CD59B3619DF6}"/>
                  </a:ext>
                </a:extLst>
              </p:cNvPr>
              <p:cNvGrpSpPr/>
              <p:nvPr/>
            </p:nvGrpSpPr>
            <p:grpSpPr>
              <a:xfrm rot="20960292">
                <a:off x="2354083" y="911134"/>
                <a:ext cx="696096" cy="1383796"/>
                <a:chOff x="2957063" y="5076572"/>
                <a:chExt cx="725218" cy="1441689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grpSp>
              <p:nvGrpSpPr>
                <p:cNvPr id="60" name="グループ化 59">
                  <a:extLst>
                    <a:ext uri="{FF2B5EF4-FFF2-40B4-BE49-F238E27FC236}">
                      <a16:creationId xmlns:a16="http://schemas.microsoft.com/office/drawing/2014/main" id="{9F6D8C7B-3EFB-404B-BDE5-406C95120341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63" name="フリーフォーム: 図形 62">
                    <a:extLst>
                      <a:ext uri="{FF2B5EF4-FFF2-40B4-BE49-F238E27FC236}">
                        <a16:creationId xmlns:a16="http://schemas.microsoft.com/office/drawing/2014/main" id="{F861A905-3A8D-4EA2-8E0B-08919938C9A7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フリーフォーム: 図形 63">
                    <a:extLst>
                      <a:ext uri="{FF2B5EF4-FFF2-40B4-BE49-F238E27FC236}">
                        <a16:creationId xmlns:a16="http://schemas.microsoft.com/office/drawing/2014/main" id="{A5F71BAE-C868-4611-BE3F-755D3BADFBA0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B1444B30-D318-4CE4-9CF4-4F7DDE1BBC2C}"/>
                    </a:ext>
                  </a:extLst>
                </p:cNvPr>
                <p:cNvSpPr/>
                <p:nvPr/>
              </p:nvSpPr>
              <p:spPr>
                <a:xfrm>
                  <a:off x="2957063" y="5102343"/>
                  <a:ext cx="725218" cy="1415918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65852"/>
                    <a:gd name="connsiteY0" fmla="*/ 1138 h 1457557"/>
                    <a:gd name="connsiteX1" fmla="*/ 219353 w 765852"/>
                    <a:gd name="connsiteY1" fmla="*/ 18217 h 1457557"/>
                    <a:gd name="connsiteX2" fmla="*/ 223832 w 765852"/>
                    <a:gd name="connsiteY2" fmla="*/ 24963 h 1457557"/>
                    <a:gd name="connsiteX3" fmla="*/ 357056 w 765852"/>
                    <a:gd name="connsiteY3" fmla="*/ 158187 h 1457557"/>
                    <a:gd name="connsiteX4" fmla="*/ 370720 w 765852"/>
                    <a:gd name="connsiteY4" fmla="*/ 178763 h 1457557"/>
                    <a:gd name="connsiteX5" fmla="*/ 372662 w 765852"/>
                    <a:gd name="connsiteY5" fmla="*/ 188747 h 1457557"/>
                    <a:gd name="connsiteX6" fmla="*/ 376431 w 765852"/>
                    <a:gd name="connsiteY6" fmla="*/ 195556 h 1457557"/>
                    <a:gd name="connsiteX7" fmla="*/ 381410 w 765852"/>
                    <a:gd name="connsiteY7" fmla="*/ 445425 h 1457557"/>
                    <a:gd name="connsiteX8" fmla="*/ 385008 w 765852"/>
                    <a:gd name="connsiteY8" fmla="*/ 562717 h 1457557"/>
                    <a:gd name="connsiteX9" fmla="*/ 384424 w 765852"/>
                    <a:gd name="connsiteY9" fmla="*/ 623206 h 1457557"/>
                    <a:gd name="connsiteX10" fmla="*/ 722873 w 765852"/>
                    <a:gd name="connsiteY10" fmla="*/ 1234288 h 1457557"/>
                    <a:gd name="connsiteX11" fmla="*/ 722073 w 765852"/>
                    <a:gd name="connsiteY11" fmla="*/ 1437307 h 1457557"/>
                    <a:gd name="connsiteX12" fmla="*/ 722074 w 765852"/>
                    <a:gd name="connsiteY12" fmla="*/ 1437306 h 1457557"/>
                    <a:gd name="connsiteX13" fmla="*/ 515842 w 765852"/>
                    <a:gd name="connsiteY13" fmla="*/ 1382046 h 1457557"/>
                    <a:gd name="connsiteX14" fmla="*/ 167145 w 765852"/>
                    <a:gd name="connsiteY14" fmla="*/ 677290 h 1457557"/>
                    <a:gd name="connsiteX15" fmla="*/ 147400 w 765852"/>
                    <a:gd name="connsiteY15" fmla="*/ 658498 h 1457557"/>
                    <a:gd name="connsiteX16" fmla="*/ 84879 w 765852"/>
                    <a:gd name="connsiteY16" fmla="*/ 445425 h 1457557"/>
                    <a:gd name="connsiteX17" fmla="*/ 147401 w 765852"/>
                    <a:gd name="connsiteY17" fmla="*/ 232351 h 1457557"/>
                    <a:gd name="connsiteX18" fmla="*/ 202681 w 765852"/>
                    <a:gd name="connsiteY18" fmla="*/ 179738 h 1457557"/>
                    <a:gd name="connsiteX19" fmla="*/ 174238 w 765852"/>
                    <a:gd name="connsiteY19" fmla="*/ 151295 h 1457557"/>
                    <a:gd name="connsiteX20" fmla="*/ 106181 w 765852"/>
                    <a:gd name="connsiteY20" fmla="*/ 219353 h 1457557"/>
                    <a:gd name="connsiteX21" fmla="*/ 18217 w 765852"/>
                    <a:gd name="connsiteY21" fmla="*/ 219353 h 1457557"/>
                    <a:gd name="connsiteX22" fmla="*/ 18217 w 765852"/>
                    <a:gd name="connsiteY22" fmla="*/ 131389 h 1457557"/>
                    <a:gd name="connsiteX23" fmla="*/ 131389 w 765852"/>
                    <a:gd name="connsiteY23" fmla="*/ 18217 h 1457557"/>
                    <a:gd name="connsiteX24" fmla="*/ 151965 w 765852"/>
                    <a:gd name="connsiteY24" fmla="*/ 4554 h 1457557"/>
                    <a:gd name="connsiteX25" fmla="*/ 187251 w 765852"/>
                    <a:gd name="connsiteY25" fmla="*/ 1138 h 1457557"/>
                    <a:gd name="connsiteX0" fmla="*/ 187251 w 765852"/>
                    <a:gd name="connsiteY0" fmla="*/ 1138 h 1457557"/>
                    <a:gd name="connsiteX1" fmla="*/ 219353 w 765852"/>
                    <a:gd name="connsiteY1" fmla="*/ 18217 h 1457557"/>
                    <a:gd name="connsiteX2" fmla="*/ 223832 w 765852"/>
                    <a:gd name="connsiteY2" fmla="*/ 24963 h 1457557"/>
                    <a:gd name="connsiteX3" fmla="*/ 357056 w 765852"/>
                    <a:gd name="connsiteY3" fmla="*/ 158187 h 1457557"/>
                    <a:gd name="connsiteX4" fmla="*/ 370720 w 765852"/>
                    <a:gd name="connsiteY4" fmla="*/ 178763 h 1457557"/>
                    <a:gd name="connsiteX5" fmla="*/ 372662 w 765852"/>
                    <a:gd name="connsiteY5" fmla="*/ 188747 h 1457557"/>
                    <a:gd name="connsiteX6" fmla="*/ 376431 w 765852"/>
                    <a:gd name="connsiteY6" fmla="*/ 195556 h 1457557"/>
                    <a:gd name="connsiteX7" fmla="*/ 381410 w 765852"/>
                    <a:gd name="connsiteY7" fmla="*/ 445425 h 1457557"/>
                    <a:gd name="connsiteX8" fmla="*/ 385008 w 765852"/>
                    <a:gd name="connsiteY8" fmla="*/ 562717 h 1457557"/>
                    <a:gd name="connsiteX9" fmla="*/ 384424 w 765852"/>
                    <a:gd name="connsiteY9" fmla="*/ 623206 h 1457557"/>
                    <a:gd name="connsiteX10" fmla="*/ 722873 w 765852"/>
                    <a:gd name="connsiteY10" fmla="*/ 1234288 h 1457557"/>
                    <a:gd name="connsiteX11" fmla="*/ 722073 w 765852"/>
                    <a:gd name="connsiteY11" fmla="*/ 1437307 h 1457557"/>
                    <a:gd name="connsiteX12" fmla="*/ 722074 w 765852"/>
                    <a:gd name="connsiteY12" fmla="*/ 1437306 h 1457557"/>
                    <a:gd name="connsiteX13" fmla="*/ 515842 w 765852"/>
                    <a:gd name="connsiteY13" fmla="*/ 1382046 h 1457557"/>
                    <a:gd name="connsiteX14" fmla="*/ 167145 w 765852"/>
                    <a:gd name="connsiteY14" fmla="*/ 677290 h 1457557"/>
                    <a:gd name="connsiteX15" fmla="*/ 147400 w 765852"/>
                    <a:gd name="connsiteY15" fmla="*/ 658498 h 1457557"/>
                    <a:gd name="connsiteX16" fmla="*/ 84879 w 765852"/>
                    <a:gd name="connsiteY16" fmla="*/ 445425 h 1457557"/>
                    <a:gd name="connsiteX17" fmla="*/ 147401 w 765852"/>
                    <a:gd name="connsiteY17" fmla="*/ 232351 h 1457557"/>
                    <a:gd name="connsiteX18" fmla="*/ 202681 w 765852"/>
                    <a:gd name="connsiteY18" fmla="*/ 179738 h 1457557"/>
                    <a:gd name="connsiteX19" fmla="*/ 174238 w 765852"/>
                    <a:gd name="connsiteY19" fmla="*/ 151295 h 1457557"/>
                    <a:gd name="connsiteX20" fmla="*/ 106181 w 765852"/>
                    <a:gd name="connsiteY20" fmla="*/ 219353 h 1457557"/>
                    <a:gd name="connsiteX21" fmla="*/ 18217 w 765852"/>
                    <a:gd name="connsiteY21" fmla="*/ 219353 h 1457557"/>
                    <a:gd name="connsiteX22" fmla="*/ 18217 w 765852"/>
                    <a:gd name="connsiteY22" fmla="*/ 131389 h 1457557"/>
                    <a:gd name="connsiteX23" fmla="*/ 131389 w 765852"/>
                    <a:gd name="connsiteY23" fmla="*/ 18217 h 1457557"/>
                    <a:gd name="connsiteX24" fmla="*/ 151965 w 765852"/>
                    <a:gd name="connsiteY24" fmla="*/ 4554 h 1457557"/>
                    <a:gd name="connsiteX25" fmla="*/ 187251 w 765852"/>
                    <a:gd name="connsiteY25" fmla="*/ 1138 h 1457557"/>
                    <a:gd name="connsiteX0" fmla="*/ 187251 w 765852"/>
                    <a:gd name="connsiteY0" fmla="*/ 1138 h 1437307"/>
                    <a:gd name="connsiteX1" fmla="*/ 219353 w 765852"/>
                    <a:gd name="connsiteY1" fmla="*/ 18217 h 1437307"/>
                    <a:gd name="connsiteX2" fmla="*/ 223832 w 765852"/>
                    <a:gd name="connsiteY2" fmla="*/ 24963 h 1437307"/>
                    <a:gd name="connsiteX3" fmla="*/ 357056 w 765852"/>
                    <a:gd name="connsiteY3" fmla="*/ 158187 h 1437307"/>
                    <a:gd name="connsiteX4" fmla="*/ 370720 w 765852"/>
                    <a:gd name="connsiteY4" fmla="*/ 178763 h 1437307"/>
                    <a:gd name="connsiteX5" fmla="*/ 372662 w 765852"/>
                    <a:gd name="connsiteY5" fmla="*/ 188747 h 1437307"/>
                    <a:gd name="connsiteX6" fmla="*/ 376431 w 765852"/>
                    <a:gd name="connsiteY6" fmla="*/ 195556 h 1437307"/>
                    <a:gd name="connsiteX7" fmla="*/ 381410 w 765852"/>
                    <a:gd name="connsiteY7" fmla="*/ 445425 h 1437307"/>
                    <a:gd name="connsiteX8" fmla="*/ 385008 w 765852"/>
                    <a:gd name="connsiteY8" fmla="*/ 562717 h 1437307"/>
                    <a:gd name="connsiteX9" fmla="*/ 384424 w 765852"/>
                    <a:gd name="connsiteY9" fmla="*/ 623206 h 1437307"/>
                    <a:gd name="connsiteX10" fmla="*/ 722873 w 765852"/>
                    <a:gd name="connsiteY10" fmla="*/ 1234288 h 1437307"/>
                    <a:gd name="connsiteX11" fmla="*/ 722073 w 765852"/>
                    <a:gd name="connsiteY11" fmla="*/ 1437307 h 1437307"/>
                    <a:gd name="connsiteX12" fmla="*/ 515842 w 765852"/>
                    <a:gd name="connsiteY12" fmla="*/ 1382046 h 1437307"/>
                    <a:gd name="connsiteX13" fmla="*/ 167145 w 765852"/>
                    <a:gd name="connsiteY13" fmla="*/ 677290 h 1437307"/>
                    <a:gd name="connsiteX14" fmla="*/ 147400 w 765852"/>
                    <a:gd name="connsiteY14" fmla="*/ 658498 h 1437307"/>
                    <a:gd name="connsiteX15" fmla="*/ 84879 w 765852"/>
                    <a:gd name="connsiteY15" fmla="*/ 445425 h 1437307"/>
                    <a:gd name="connsiteX16" fmla="*/ 147401 w 765852"/>
                    <a:gd name="connsiteY16" fmla="*/ 232351 h 1437307"/>
                    <a:gd name="connsiteX17" fmla="*/ 202681 w 765852"/>
                    <a:gd name="connsiteY17" fmla="*/ 179738 h 1437307"/>
                    <a:gd name="connsiteX18" fmla="*/ 174238 w 765852"/>
                    <a:gd name="connsiteY18" fmla="*/ 151295 h 1437307"/>
                    <a:gd name="connsiteX19" fmla="*/ 106181 w 765852"/>
                    <a:gd name="connsiteY19" fmla="*/ 219353 h 1437307"/>
                    <a:gd name="connsiteX20" fmla="*/ 18217 w 765852"/>
                    <a:gd name="connsiteY20" fmla="*/ 219353 h 1437307"/>
                    <a:gd name="connsiteX21" fmla="*/ 18217 w 765852"/>
                    <a:gd name="connsiteY21" fmla="*/ 131389 h 1437307"/>
                    <a:gd name="connsiteX22" fmla="*/ 131389 w 765852"/>
                    <a:gd name="connsiteY22" fmla="*/ 18217 h 1437307"/>
                    <a:gd name="connsiteX23" fmla="*/ 151965 w 765852"/>
                    <a:gd name="connsiteY23" fmla="*/ 4554 h 1437307"/>
                    <a:gd name="connsiteX24" fmla="*/ 187251 w 765852"/>
                    <a:gd name="connsiteY24" fmla="*/ 1138 h 1437307"/>
                    <a:gd name="connsiteX0" fmla="*/ 187251 w 725218"/>
                    <a:gd name="connsiteY0" fmla="*/ 1138 h 1415918"/>
                    <a:gd name="connsiteX1" fmla="*/ 219353 w 725218"/>
                    <a:gd name="connsiteY1" fmla="*/ 18217 h 1415918"/>
                    <a:gd name="connsiteX2" fmla="*/ 223832 w 725218"/>
                    <a:gd name="connsiteY2" fmla="*/ 24963 h 1415918"/>
                    <a:gd name="connsiteX3" fmla="*/ 357056 w 725218"/>
                    <a:gd name="connsiteY3" fmla="*/ 158187 h 1415918"/>
                    <a:gd name="connsiteX4" fmla="*/ 370720 w 725218"/>
                    <a:gd name="connsiteY4" fmla="*/ 178763 h 1415918"/>
                    <a:gd name="connsiteX5" fmla="*/ 372662 w 725218"/>
                    <a:gd name="connsiteY5" fmla="*/ 188747 h 1415918"/>
                    <a:gd name="connsiteX6" fmla="*/ 376431 w 725218"/>
                    <a:gd name="connsiteY6" fmla="*/ 195556 h 1415918"/>
                    <a:gd name="connsiteX7" fmla="*/ 381410 w 725218"/>
                    <a:gd name="connsiteY7" fmla="*/ 445425 h 1415918"/>
                    <a:gd name="connsiteX8" fmla="*/ 385008 w 725218"/>
                    <a:gd name="connsiteY8" fmla="*/ 562717 h 1415918"/>
                    <a:gd name="connsiteX9" fmla="*/ 384424 w 725218"/>
                    <a:gd name="connsiteY9" fmla="*/ 623206 h 1415918"/>
                    <a:gd name="connsiteX10" fmla="*/ 722873 w 725218"/>
                    <a:gd name="connsiteY10" fmla="*/ 1234288 h 1415918"/>
                    <a:gd name="connsiteX11" fmla="*/ 515842 w 725218"/>
                    <a:gd name="connsiteY11" fmla="*/ 1382046 h 1415918"/>
                    <a:gd name="connsiteX12" fmla="*/ 167145 w 725218"/>
                    <a:gd name="connsiteY12" fmla="*/ 677290 h 1415918"/>
                    <a:gd name="connsiteX13" fmla="*/ 147400 w 725218"/>
                    <a:gd name="connsiteY13" fmla="*/ 658498 h 1415918"/>
                    <a:gd name="connsiteX14" fmla="*/ 84879 w 725218"/>
                    <a:gd name="connsiteY14" fmla="*/ 445425 h 1415918"/>
                    <a:gd name="connsiteX15" fmla="*/ 147401 w 725218"/>
                    <a:gd name="connsiteY15" fmla="*/ 232351 h 1415918"/>
                    <a:gd name="connsiteX16" fmla="*/ 202681 w 725218"/>
                    <a:gd name="connsiteY16" fmla="*/ 179738 h 1415918"/>
                    <a:gd name="connsiteX17" fmla="*/ 174238 w 725218"/>
                    <a:gd name="connsiteY17" fmla="*/ 151295 h 1415918"/>
                    <a:gd name="connsiteX18" fmla="*/ 106181 w 725218"/>
                    <a:gd name="connsiteY18" fmla="*/ 219353 h 1415918"/>
                    <a:gd name="connsiteX19" fmla="*/ 18217 w 725218"/>
                    <a:gd name="connsiteY19" fmla="*/ 219353 h 1415918"/>
                    <a:gd name="connsiteX20" fmla="*/ 18217 w 725218"/>
                    <a:gd name="connsiteY20" fmla="*/ 131389 h 1415918"/>
                    <a:gd name="connsiteX21" fmla="*/ 131389 w 725218"/>
                    <a:gd name="connsiteY21" fmla="*/ 18217 h 1415918"/>
                    <a:gd name="connsiteX22" fmla="*/ 151965 w 725218"/>
                    <a:gd name="connsiteY22" fmla="*/ 4554 h 1415918"/>
                    <a:gd name="connsiteX23" fmla="*/ 187251 w 725218"/>
                    <a:gd name="connsiteY23" fmla="*/ 1138 h 1415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725218" h="1415918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cubicBezTo>
                        <a:pt x="515394" y="825829"/>
                        <a:pt x="591903" y="1031665"/>
                        <a:pt x="722873" y="1234288"/>
                      </a:cubicBezTo>
                      <a:cubicBezTo>
                        <a:pt x="744776" y="1360761"/>
                        <a:pt x="608463" y="1474879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7770EE36-DBD3-4318-8B9C-666FDD5E3645}"/>
                  </a:ext>
                </a:extLst>
              </p:cNvPr>
              <p:cNvSpPr/>
              <p:nvPr/>
            </p:nvSpPr>
            <p:spPr>
              <a:xfrm rot="3600000">
                <a:off x="2223773" y="1717190"/>
                <a:ext cx="1008155" cy="882679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61250 w 834195"/>
                  <a:gd name="connsiteY0" fmla="*/ 826774 h 826774"/>
                  <a:gd name="connsiteX1" fmla="*/ 489173 w 834195"/>
                  <a:gd name="connsiteY1" fmla="*/ 296746 h 826774"/>
                  <a:gd name="connsiteX2" fmla="*/ 60792 w 834195"/>
                  <a:gd name="connsiteY2" fmla="*/ 378490 h 826774"/>
                  <a:gd name="connsiteX3" fmla="*/ 17478 w 834195"/>
                  <a:gd name="connsiteY3" fmla="*/ 119469 h 826774"/>
                  <a:gd name="connsiteX4" fmla="*/ 678138 w 834195"/>
                  <a:gd name="connsiteY4" fmla="*/ 2176 h 826774"/>
                  <a:gd name="connsiteX5" fmla="*/ 796034 w 834195"/>
                  <a:gd name="connsiteY5" fmla="*/ 102401 h 826774"/>
                  <a:gd name="connsiteX6" fmla="*/ 834195 w 834195"/>
                  <a:gd name="connsiteY6" fmla="*/ 826774 h 826774"/>
                  <a:gd name="connsiteX0" fmla="*/ 462180 w 835125"/>
                  <a:gd name="connsiteY0" fmla="*/ 826774 h 826774"/>
                  <a:gd name="connsiteX1" fmla="*/ 416570 w 835125"/>
                  <a:gd name="connsiteY1" fmla="*/ 360610 h 826774"/>
                  <a:gd name="connsiteX2" fmla="*/ 61722 w 835125"/>
                  <a:gd name="connsiteY2" fmla="*/ 378490 h 826774"/>
                  <a:gd name="connsiteX3" fmla="*/ 18408 w 835125"/>
                  <a:gd name="connsiteY3" fmla="*/ 119469 h 826774"/>
                  <a:gd name="connsiteX4" fmla="*/ 679068 w 835125"/>
                  <a:gd name="connsiteY4" fmla="*/ 2176 h 826774"/>
                  <a:gd name="connsiteX5" fmla="*/ 796964 w 835125"/>
                  <a:gd name="connsiteY5" fmla="*/ 102401 h 826774"/>
                  <a:gd name="connsiteX6" fmla="*/ 835125 w 835125"/>
                  <a:gd name="connsiteY6" fmla="*/ 826774 h 826774"/>
                  <a:gd name="connsiteX0" fmla="*/ 462180 w 917417"/>
                  <a:gd name="connsiteY0" fmla="*/ 826774 h 830291"/>
                  <a:gd name="connsiteX1" fmla="*/ 416570 w 917417"/>
                  <a:gd name="connsiteY1" fmla="*/ 360610 h 830291"/>
                  <a:gd name="connsiteX2" fmla="*/ 61722 w 917417"/>
                  <a:gd name="connsiteY2" fmla="*/ 378490 h 830291"/>
                  <a:gd name="connsiteX3" fmla="*/ 18408 w 917417"/>
                  <a:gd name="connsiteY3" fmla="*/ 119469 h 830291"/>
                  <a:gd name="connsiteX4" fmla="*/ 679068 w 917417"/>
                  <a:gd name="connsiteY4" fmla="*/ 2176 h 830291"/>
                  <a:gd name="connsiteX5" fmla="*/ 796964 w 917417"/>
                  <a:gd name="connsiteY5" fmla="*/ 102401 h 830291"/>
                  <a:gd name="connsiteX6" fmla="*/ 917417 w 917417"/>
                  <a:gd name="connsiteY6" fmla="*/ 830291 h 830291"/>
                  <a:gd name="connsiteX0" fmla="*/ 462180 w 1008155"/>
                  <a:gd name="connsiteY0" fmla="*/ 826774 h 882679"/>
                  <a:gd name="connsiteX1" fmla="*/ 416570 w 1008155"/>
                  <a:gd name="connsiteY1" fmla="*/ 360610 h 882679"/>
                  <a:gd name="connsiteX2" fmla="*/ 61722 w 1008155"/>
                  <a:gd name="connsiteY2" fmla="*/ 378490 h 882679"/>
                  <a:gd name="connsiteX3" fmla="*/ 18408 w 1008155"/>
                  <a:gd name="connsiteY3" fmla="*/ 119469 h 882679"/>
                  <a:gd name="connsiteX4" fmla="*/ 679068 w 1008155"/>
                  <a:gd name="connsiteY4" fmla="*/ 2176 h 882679"/>
                  <a:gd name="connsiteX5" fmla="*/ 796964 w 1008155"/>
                  <a:gd name="connsiteY5" fmla="*/ 102401 h 882679"/>
                  <a:gd name="connsiteX6" fmla="*/ 1008155 w 1008155"/>
                  <a:gd name="connsiteY6" fmla="*/ 882679 h 882679"/>
                  <a:gd name="connsiteX0" fmla="*/ 462180 w 1008155"/>
                  <a:gd name="connsiteY0" fmla="*/ 826774 h 882679"/>
                  <a:gd name="connsiteX1" fmla="*/ 416570 w 1008155"/>
                  <a:gd name="connsiteY1" fmla="*/ 360610 h 882679"/>
                  <a:gd name="connsiteX2" fmla="*/ 61722 w 1008155"/>
                  <a:gd name="connsiteY2" fmla="*/ 378490 h 882679"/>
                  <a:gd name="connsiteX3" fmla="*/ 18408 w 1008155"/>
                  <a:gd name="connsiteY3" fmla="*/ 119469 h 882679"/>
                  <a:gd name="connsiteX4" fmla="*/ 679068 w 1008155"/>
                  <a:gd name="connsiteY4" fmla="*/ 2176 h 882679"/>
                  <a:gd name="connsiteX5" fmla="*/ 796964 w 1008155"/>
                  <a:gd name="connsiteY5" fmla="*/ 102401 h 882679"/>
                  <a:gd name="connsiteX6" fmla="*/ 1008155 w 1008155"/>
                  <a:gd name="connsiteY6" fmla="*/ 882679 h 882679"/>
                  <a:gd name="connsiteX0" fmla="*/ 462180 w 1008155"/>
                  <a:gd name="connsiteY0" fmla="*/ 826774 h 882679"/>
                  <a:gd name="connsiteX1" fmla="*/ 416570 w 1008155"/>
                  <a:gd name="connsiteY1" fmla="*/ 360610 h 882679"/>
                  <a:gd name="connsiteX2" fmla="*/ 61722 w 1008155"/>
                  <a:gd name="connsiteY2" fmla="*/ 378490 h 882679"/>
                  <a:gd name="connsiteX3" fmla="*/ 18408 w 1008155"/>
                  <a:gd name="connsiteY3" fmla="*/ 119469 h 882679"/>
                  <a:gd name="connsiteX4" fmla="*/ 679068 w 1008155"/>
                  <a:gd name="connsiteY4" fmla="*/ 2176 h 882679"/>
                  <a:gd name="connsiteX5" fmla="*/ 796964 w 1008155"/>
                  <a:gd name="connsiteY5" fmla="*/ 102401 h 882679"/>
                  <a:gd name="connsiteX6" fmla="*/ 1008155 w 1008155"/>
                  <a:gd name="connsiteY6" fmla="*/ 882679 h 882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8155" h="882679">
                    <a:moveTo>
                      <a:pt x="462180" y="826774"/>
                    </a:moveTo>
                    <a:lnTo>
                      <a:pt x="416570" y="360610"/>
                    </a:lnTo>
                    <a:cubicBezTo>
                      <a:pt x="273776" y="387858"/>
                      <a:pt x="128082" y="418680"/>
                      <a:pt x="61722" y="378490"/>
                    </a:cubicBezTo>
                    <a:cubicBezTo>
                      <a:pt x="-4638" y="338300"/>
                      <a:pt x="-14807" y="171214"/>
                      <a:pt x="18408" y="119469"/>
                    </a:cubicBezTo>
                    <a:cubicBezTo>
                      <a:pt x="51623" y="67724"/>
                      <a:pt x="611734" y="-14422"/>
                      <a:pt x="679068" y="2176"/>
                    </a:cubicBezTo>
                    <a:cubicBezTo>
                      <a:pt x="746402" y="18774"/>
                      <a:pt x="768353" y="56832"/>
                      <a:pt x="796964" y="102401"/>
                    </a:cubicBezTo>
                    <a:cubicBezTo>
                      <a:pt x="825575" y="147970"/>
                      <a:pt x="995435" y="641221"/>
                      <a:pt x="1008155" y="882679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5" name="四角形: 角を丸くする 18">
              <a:extLst>
                <a:ext uri="{FF2B5EF4-FFF2-40B4-BE49-F238E27FC236}">
                  <a16:creationId xmlns:a16="http://schemas.microsoft.com/office/drawing/2014/main" id="{17F63876-88AB-4B5A-82FD-13F1738D1D89}"/>
                </a:ext>
              </a:extLst>
            </p:cNvPr>
            <p:cNvSpPr/>
            <p:nvPr/>
          </p:nvSpPr>
          <p:spPr>
            <a:xfrm rot="19800000">
              <a:off x="1545705" y="1268452"/>
              <a:ext cx="204720" cy="116041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66" name="四角形: 角を丸くする 18">
              <a:extLst>
                <a:ext uri="{FF2B5EF4-FFF2-40B4-BE49-F238E27FC236}">
                  <a16:creationId xmlns:a16="http://schemas.microsoft.com/office/drawing/2014/main" id="{669FFEF2-5CAA-4A56-B661-BBB073850AAB}"/>
                </a:ext>
              </a:extLst>
            </p:cNvPr>
            <p:cNvSpPr/>
            <p:nvPr/>
          </p:nvSpPr>
          <p:spPr>
            <a:xfrm rot="1800000" flipH="1">
              <a:off x="2241110" y="1268452"/>
              <a:ext cx="204720" cy="116041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0F9683B-C098-4AFA-9B6E-A91D0A9C3288}"/>
              </a:ext>
            </a:extLst>
          </p:cNvPr>
          <p:cNvGrpSpPr/>
          <p:nvPr/>
        </p:nvGrpSpPr>
        <p:grpSpPr>
          <a:xfrm>
            <a:off x="3901368" y="927843"/>
            <a:ext cx="2240139" cy="2607348"/>
            <a:chOff x="3901368" y="927843"/>
            <a:chExt cx="2240139" cy="2607348"/>
          </a:xfrm>
        </p:grpSpPr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70D09B91-78AE-4185-AFFA-9FE9CDB770AA}"/>
                </a:ext>
              </a:extLst>
            </p:cNvPr>
            <p:cNvSpPr/>
            <p:nvPr/>
          </p:nvSpPr>
          <p:spPr>
            <a:xfrm flipH="1">
              <a:off x="4481469" y="950745"/>
              <a:ext cx="1087696" cy="1519651"/>
            </a:xfrm>
            <a:custGeom>
              <a:avLst/>
              <a:gdLst>
                <a:gd name="connsiteX0" fmla="*/ 543848 w 1087696"/>
                <a:gd name="connsiteY0" fmla="*/ 0 h 1519651"/>
                <a:gd name="connsiteX1" fmla="*/ 0 w 1087696"/>
                <a:gd name="connsiteY1" fmla="*/ 611828 h 1519651"/>
                <a:gd name="connsiteX2" fmla="*/ 332158 w 1087696"/>
                <a:gd name="connsiteY2" fmla="*/ 1175576 h 1519651"/>
                <a:gd name="connsiteX3" fmla="*/ 420651 w 1087696"/>
                <a:gd name="connsiteY3" fmla="*/ 1206479 h 1519651"/>
                <a:gd name="connsiteX4" fmla="*/ 412312 w 1087696"/>
                <a:gd name="connsiteY4" fmla="*/ 1328527 h 1519651"/>
                <a:gd name="connsiteX5" fmla="*/ 292671 w 1087696"/>
                <a:gd name="connsiteY5" fmla="*/ 1328527 h 1519651"/>
                <a:gd name="connsiteX6" fmla="*/ 286960 w 1087696"/>
                <a:gd name="connsiteY6" fmla="*/ 1348553 h 1519651"/>
                <a:gd name="connsiteX7" fmla="*/ 528634 w 1087696"/>
                <a:gd name="connsiteY7" fmla="*/ 1519651 h 1519651"/>
                <a:gd name="connsiteX8" fmla="*/ 770308 w 1087696"/>
                <a:gd name="connsiteY8" fmla="*/ 1348553 h 1519651"/>
                <a:gd name="connsiteX9" fmla="*/ 764598 w 1087696"/>
                <a:gd name="connsiteY9" fmla="*/ 1328527 h 1519651"/>
                <a:gd name="connsiteX10" fmla="*/ 641955 w 1087696"/>
                <a:gd name="connsiteY10" fmla="*/ 1328527 h 1519651"/>
                <a:gd name="connsiteX11" fmla="*/ 634090 w 1087696"/>
                <a:gd name="connsiteY11" fmla="*/ 1213422 h 1519651"/>
                <a:gd name="connsiteX12" fmla="*/ 653453 w 1087696"/>
                <a:gd name="connsiteY12" fmla="*/ 1211226 h 1519651"/>
                <a:gd name="connsiteX13" fmla="*/ 1087696 w 1087696"/>
                <a:gd name="connsiteY13" fmla="*/ 611828 h 1519651"/>
                <a:gd name="connsiteX14" fmla="*/ 543848 w 1087696"/>
                <a:gd name="connsiteY14" fmla="*/ 0 h 1519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7696" h="1519651">
                  <a:moveTo>
                    <a:pt x="543848" y="0"/>
                  </a:moveTo>
                  <a:cubicBezTo>
                    <a:pt x="243489" y="0"/>
                    <a:pt x="0" y="273925"/>
                    <a:pt x="0" y="611828"/>
                  </a:cubicBezTo>
                  <a:cubicBezTo>
                    <a:pt x="0" y="865255"/>
                    <a:pt x="136962" y="1082695"/>
                    <a:pt x="332158" y="1175576"/>
                  </a:cubicBezTo>
                  <a:lnTo>
                    <a:pt x="420651" y="1206479"/>
                  </a:lnTo>
                  <a:lnTo>
                    <a:pt x="412312" y="1328527"/>
                  </a:lnTo>
                  <a:lnTo>
                    <a:pt x="292671" y="1328527"/>
                  </a:lnTo>
                  <a:lnTo>
                    <a:pt x="286960" y="1348553"/>
                  </a:lnTo>
                  <a:cubicBezTo>
                    <a:pt x="286960" y="1443048"/>
                    <a:pt x="395161" y="1519651"/>
                    <a:pt x="528634" y="1519651"/>
                  </a:cubicBezTo>
                  <a:cubicBezTo>
                    <a:pt x="662107" y="1519651"/>
                    <a:pt x="770308" y="1443048"/>
                    <a:pt x="770308" y="1348553"/>
                  </a:cubicBezTo>
                  <a:lnTo>
                    <a:pt x="764598" y="1328527"/>
                  </a:lnTo>
                  <a:lnTo>
                    <a:pt x="641955" y="1328527"/>
                  </a:lnTo>
                  <a:lnTo>
                    <a:pt x="634090" y="1213422"/>
                  </a:lnTo>
                  <a:lnTo>
                    <a:pt x="653453" y="1211226"/>
                  </a:lnTo>
                  <a:cubicBezTo>
                    <a:pt x="901275" y="1154175"/>
                    <a:pt x="1087696" y="907493"/>
                    <a:pt x="1087696" y="611828"/>
                  </a:cubicBezTo>
                  <a:cubicBezTo>
                    <a:pt x="1087696" y="273925"/>
                    <a:pt x="844207" y="0"/>
                    <a:pt x="543848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" name="片側の 2 つの角を丸めた四角形 144">
              <a:extLst>
                <a:ext uri="{FF2B5EF4-FFF2-40B4-BE49-F238E27FC236}">
                  <a16:creationId xmlns:a16="http://schemas.microsoft.com/office/drawing/2014/main" id="{70D8597E-F7B1-4C81-A438-59CAAFB3C303}"/>
                </a:ext>
              </a:extLst>
            </p:cNvPr>
            <p:cNvSpPr/>
            <p:nvPr/>
          </p:nvSpPr>
          <p:spPr>
            <a:xfrm flipH="1">
              <a:off x="4468730" y="2247266"/>
              <a:ext cx="1127284" cy="1287925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chemeClr val="accent4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" name="円/楕円 591">
              <a:extLst>
                <a:ext uri="{FF2B5EF4-FFF2-40B4-BE49-F238E27FC236}">
                  <a16:creationId xmlns:a16="http://schemas.microsoft.com/office/drawing/2014/main" id="{6BFC0BCF-E59F-4DD6-BCC2-085DBD0F2899}"/>
                </a:ext>
              </a:extLst>
            </p:cNvPr>
            <p:cNvSpPr/>
            <p:nvPr/>
          </p:nvSpPr>
          <p:spPr>
            <a:xfrm rot="900000" flipH="1">
              <a:off x="5439186" y="1468081"/>
              <a:ext cx="259954" cy="38993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" name="円/楕円 589">
              <a:extLst>
                <a:ext uri="{FF2B5EF4-FFF2-40B4-BE49-F238E27FC236}">
                  <a16:creationId xmlns:a16="http://schemas.microsoft.com/office/drawing/2014/main" id="{BF161C15-3B03-4363-89A0-4CA7C81F60D0}"/>
                </a:ext>
              </a:extLst>
            </p:cNvPr>
            <p:cNvSpPr/>
            <p:nvPr/>
          </p:nvSpPr>
          <p:spPr>
            <a:xfrm rot="20700000">
              <a:off x="4351490" y="1468081"/>
              <a:ext cx="259954" cy="38993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17E1B996-5426-450F-9C35-2E2682DD9AAF}"/>
                </a:ext>
              </a:extLst>
            </p:cNvPr>
            <p:cNvSpPr/>
            <p:nvPr/>
          </p:nvSpPr>
          <p:spPr>
            <a:xfrm>
              <a:off x="4646598" y="2206873"/>
              <a:ext cx="777890" cy="110112"/>
            </a:xfrm>
            <a:custGeom>
              <a:avLst/>
              <a:gdLst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0 w 1177358"/>
                <a:gd name="connsiteY11" fmla="*/ 312245 h 454225"/>
                <a:gd name="connsiteX12" fmla="*/ 172914 w 1177358"/>
                <a:gd name="connsiteY12" fmla="*/ 60799 h 454225"/>
                <a:gd name="connsiteX13" fmla="*/ 174303 w 1177358"/>
                <a:gd name="connsiteY13" fmla="*/ 60799 h 454225"/>
                <a:gd name="connsiteX14" fmla="*/ 194190 w 1177358"/>
                <a:gd name="connsiteY14" fmla="*/ 31303 h 454225"/>
                <a:gd name="connsiteX15" fmla="*/ 269763 w 1177358"/>
                <a:gd name="connsiteY15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172914 w 1177358"/>
                <a:gd name="connsiteY11" fmla="*/ 60799 h 454225"/>
                <a:gd name="connsiteX12" fmla="*/ 174303 w 1177358"/>
                <a:gd name="connsiteY12" fmla="*/ 60799 h 454225"/>
                <a:gd name="connsiteX13" fmla="*/ 194190 w 1177358"/>
                <a:gd name="connsiteY13" fmla="*/ 31303 h 454225"/>
                <a:gd name="connsiteX14" fmla="*/ 269763 w 1177358"/>
                <a:gd name="connsiteY14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7358 w 1177358"/>
                <a:gd name="connsiteY6" fmla="*/ 315990 h 454225"/>
                <a:gd name="connsiteX7" fmla="*/ 588679 w 1177358"/>
                <a:gd name="connsiteY7" fmla="*/ 454225 h 454225"/>
                <a:gd name="connsiteX8" fmla="*/ 0 w 1177358"/>
                <a:gd name="connsiteY8" fmla="*/ 315990 h 454225"/>
                <a:gd name="connsiteX9" fmla="*/ 2411 w 1177358"/>
                <a:gd name="connsiteY9" fmla="*/ 312245 h 454225"/>
                <a:gd name="connsiteX10" fmla="*/ 172914 w 1177358"/>
                <a:gd name="connsiteY10" fmla="*/ 60799 h 454225"/>
                <a:gd name="connsiteX11" fmla="*/ 174303 w 1177358"/>
                <a:gd name="connsiteY11" fmla="*/ 60799 h 454225"/>
                <a:gd name="connsiteX12" fmla="*/ 194190 w 1177358"/>
                <a:gd name="connsiteY12" fmla="*/ 31303 h 454225"/>
                <a:gd name="connsiteX13" fmla="*/ 269763 w 1177358"/>
                <a:gd name="connsiteY13" fmla="*/ 0 h 45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7358" h="454225">
                  <a:moveTo>
                    <a:pt x="269763" y="0"/>
                  </a:moveTo>
                  <a:lnTo>
                    <a:pt x="907595" y="0"/>
                  </a:lnTo>
                  <a:cubicBezTo>
                    <a:pt x="937109" y="0"/>
                    <a:pt x="963828" y="11962"/>
                    <a:pt x="983169" y="31303"/>
                  </a:cubicBezTo>
                  <a:lnTo>
                    <a:pt x="1003055" y="60799"/>
                  </a:lnTo>
                  <a:lnTo>
                    <a:pt x="1004444" y="60799"/>
                  </a:lnTo>
                  <a:lnTo>
                    <a:pt x="1177358" y="312245"/>
                  </a:lnTo>
                  <a:lnTo>
                    <a:pt x="1177358" y="315990"/>
                  </a:lnTo>
                  <a:cubicBezTo>
                    <a:pt x="1177358" y="392335"/>
                    <a:pt x="913797" y="454225"/>
                    <a:pt x="588679" y="454225"/>
                  </a:cubicBezTo>
                  <a:cubicBezTo>
                    <a:pt x="263561" y="454225"/>
                    <a:pt x="0" y="392335"/>
                    <a:pt x="0" y="315990"/>
                  </a:cubicBezTo>
                  <a:lnTo>
                    <a:pt x="2411" y="312245"/>
                  </a:lnTo>
                  <a:lnTo>
                    <a:pt x="172914" y="60799"/>
                  </a:lnTo>
                  <a:lnTo>
                    <a:pt x="174303" y="60799"/>
                  </a:lnTo>
                  <a:lnTo>
                    <a:pt x="194190" y="31303"/>
                  </a:lnTo>
                  <a:cubicBezTo>
                    <a:pt x="213530" y="11962"/>
                    <a:pt x="240250" y="0"/>
                    <a:pt x="269763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6" name="円/楕円 568">
              <a:extLst>
                <a:ext uri="{FF2B5EF4-FFF2-40B4-BE49-F238E27FC236}">
                  <a16:creationId xmlns:a16="http://schemas.microsoft.com/office/drawing/2014/main" id="{B063BD1A-803C-47F3-AA36-ADE76D291198}"/>
                </a:ext>
              </a:extLst>
            </p:cNvPr>
            <p:cNvSpPr/>
            <p:nvPr/>
          </p:nvSpPr>
          <p:spPr>
            <a:xfrm flipH="1">
              <a:off x="4409309" y="967194"/>
              <a:ext cx="1248315" cy="1061148"/>
            </a:xfrm>
            <a:prstGeom prst="ellipse">
              <a:avLst/>
            </a:prstGeom>
            <a:pattFill prst="dkHorz">
              <a:fgClr>
                <a:sysClr val="window" lastClr="FFFFFF">
                  <a:lumMod val="65000"/>
                </a:sysClr>
              </a:fgClr>
              <a:bgClr>
                <a:schemeClr val="bg1">
                  <a:lumMod val="8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C1670B46-CC74-41A3-B560-91D830CA2776}"/>
                </a:ext>
              </a:extLst>
            </p:cNvPr>
            <p:cNvGrpSpPr/>
            <p:nvPr/>
          </p:nvGrpSpPr>
          <p:grpSpPr>
            <a:xfrm>
              <a:off x="5314979" y="927843"/>
              <a:ext cx="826528" cy="1524310"/>
              <a:chOff x="5314979" y="927843"/>
              <a:chExt cx="826528" cy="1524310"/>
            </a:xfrm>
          </p:grpSpPr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517A3817-E104-49DE-BDEF-F8B16EE2AEB3}"/>
                  </a:ext>
                </a:extLst>
              </p:cNvPr>
              <p:cNvGrpSpPr/>
              <p:nvPr/>
            </p:nvGrpSpPr>
            <p:grpSpPr>
              <a:xfrm rot="20968118">
                <a:off x="5388671" y="927843"/>
                <a:ext cx="738628" cy="1377107"/>
                <a:chOff x="2957063" y="5076572"/>
                <a:chExt cx="797584" cy="1483326"/>
              </a:xfrm>
            </p:grpSpPr>
            <p:grpSp>
              <p:nvGrpSpPr>
                <p:cNvPr id="70" name="グループ化 69">
                  <a:extLst>
                    <a:ext uri="{FF2B5EF4-FFF2-40B4-BE49-F238E27FC236}">
                      <a16:creationId xmlns:a16="http://schemas.microsoft.com/office/drawing/2014/main" id="{7E1F424A-EBD0-4B19-9DEC-32426A1CE946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72" name="フリーフォーム: 図形 71">
                    <a:extLst>
                      <a:ext uri="{FF2B5EF4-FFF2-40B4-BE49-F238E27FC236}">
                        <a16:creationId xmlns:a16="http://schemas.microsoft.com/office/drawing/2014/main" id="{4DA9172A-D406-4647-A2E6-DFDFFF3F2C78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フリーフォーム: 図形 72">
                    <a:extLst>
                      <a:ext uri="{FF2B5EF4-FFF2-40B4-BE49-F238E27FC236}">
                        <a16:creationId xmlns:a16="http://schemas.microsoft.com/office/drawing/2014/main" id="{0A97EFD7-DFAE-400B-952E-8BCC8C9620A1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7BBBF2D9-59D0-4F35-8250-8BF43B33B044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381E2D47-0D16-4797-8645-3D1A9E062F2B}"/>
                  </a:ext>
                </a:extLst>
              </p:cNvPr>
              <p:cNvSpPr/>
              <p:nvPr/>
            </p:nvSpPr>
            <p:spPr>
              <a:xfrm rot="3600000">
                <a:off x="5319884" y="1630531"/>
                <a:ext cx="816717" cy="82652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6528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03997" y="585070"/>
                      <a:pt x="816717" y="826528"/>
                    </a:cubicBez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6BB4092C-DEA2-4EBE-9125-9308667E17CA}"/>
                </a:ext>
              </a:extLst>
            </p:cNvPr>
            <p:cNvGrpSpPr/>
            <p:nvPr/>
          </p:nvGrpSpPr>
          <p:grpSpPr>
            <a:xfrm flipH="1">
              <a:off x="3901368" y="927843"/>
              <a:ext cx="826528" cy="1524310"/>
              <a:chOff x="5314979" y="927843"/>
              <a:chExt cx="826528" cy="1524310"/>
            </a:xfrm>
          </p:grpSpPr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3F6CF499-3C3A-4C4F-AC9E-3C278611C02D}"/>
                  </a:ext>
                </a:extLst>
              </p:cNvPr>
              <p:cNvGrpSpPr/>
              <p:nvPr/>
            </p:nvGrpSpPr>
            <p:grpSpPr>
              <a:xfrm rot="20968118">
                <a:off x="5388671" y="927843"/>
                <a:ext cx="738628" cy="1377107"/>
                <a:chOff x="2957063" y="5076572"/>
                <a:chExt cx="797584" cy="1483326"/>
              </a:xfrm>
            </p:grpSpPr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516C13C1-A3CC-4735-B990-D66BC6F5F879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79" name="フリーフォーム: 図形 78">
                    <a:extLst>
                      <a:ext uri="{FF2B5EF4-FFF2-40B4-BE49-F238E27FC236}">
                        <a16:creationId xmlns:a16="http://schemas.microsoft.com/office/drawing/2014/main" id="{0EF54A77-B614-4DF8-9CC1-8FCAC4CA5428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" name="フリーフォーム: 図形 79">
                    <a:extLst>
                      <a:ext uri="{FF2B5EF4-FFF2-40B4-BE49-F238E27FC236}">
                        <a16:creationId xmlns:a16="http://schemas.microsoft.com/office/drawing/2014/main" id="{8BA10F09-29AC-40FB-A4D0-E58818B81BFD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0411B1B7-BBCA-4A7D-8F31-7A9F8EF6E3E4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DB540809-F144-4D8D-8829-C9780D333872}"/>
                  </a:ext>
                </a:extLst>
              </p:cNvPr>
              <p:cNvSpPr/>
              <p:nvPr/>
            </p:nvSpPr>
            <p:spPr>
              <a:xfrm rot="3600000">
                <a:off x="5319884" y="1630531"/>
                <a:ext cx="816717" cy="82652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6528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03997" y="585070"/>
                      <a:pt x="816717" y="826528"/>
                    </a:cubicBez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05" name="四角形: 角を丸くする 18">
              <a:extLst>
                <a:ext uri="{FF2B5EF4-FFF2-40B4-BE49-F238E27FC236}">
                  <a16:creationId xmlns:a16="http://schemas.microsoft.com/office/drawing/2014/main" id="{ED0C40EF-7693-4B9F-AA8D-9562E7ADE118}"/>
                </a:ext>
              </a:extLst>
            </p:cNvPr>
            <p:cNvSpPr/>
            <p:nvPr/>
          </p:nvSpPr>
          <p:spPr>
            <a:xfrm rot="19800000">
              <a:off x="4566405" y="1268452"/>
              <a:ext cx="204720" cy="116041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四角形: 角を丸くする 18">
              <a:extLst>
                <a:ext uri="{FF2B5EF4-FFF2-40B4-BE49-F238E27FC236}">
                  <a16:creationId xmlns:a16="http://schemas.microsoft.com/office/drawing/2014/main" id="{8697EBB1-5CB1-40F3-8EF6-8D2AB3D8C379}"/>
                </a:ext>
              </a:extLst>
            </p:cNvPr>
            <p:cNvSpPr/>
            <p:nvPr/>
          </p:nvSpPr>
          <p:spPr>
            <a:xfrm rot="1800000" flipH="1">
              <a:off x="5275265" y="1268452"/>
              <a:ext cx="204720" cy="116041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8AF2A8E7-C5DB-4E11-9939-D46C2EE2BEB1}"/>
              </a:ext>
            </a:extLst>
          </p:cNvPr>
          <p:cNvGrpSpPr/>
          <p:nvPr/>
        </p:nvGrpSpPr>
        <p:grpSpPr>
          <a:xfrm>
            <a:off x="6729582" y="832594"/>
            <a:ext cx="2372882" cy="2707175"/>
            <a:chOff x="6729582" y="832594"/>
            <a:chExt cx="2372882" cy="2707175"/>
          </a:xfrm>
        </p:grpSpPr>
        <p:sp>
          <p:nvSpPr>
            <p:cNvPr id="127" name="円/楕円 564">
              <a:extLst>
                <a:ext uri="{FF2B5EF4-FFF2-40B4-BE49-F238E27FC236}">
                  <a16:creationId xmlns:a16="http://schemas.microsoft.com/office/drawing/2014/main" id="{3501F638-F961-4400-83BC-E3B70CE468CE}"/>
                </a:ext>
              </a:extLst>
            </p:cNvPr>
            <p:cNvSpPr/>
            <p:nvPr/>
          </p:nvSpPr>
          <p:spPr>
            <a:xfrm rot="900000" flipH="1">
              <a:off x="8324240" y="1430027"/>
              <a:ext cx="256495" cy="38474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5" name="円/楕円 562">
              <a:extLst>
                <a:ext uri="{FF2B5EF4-FFF2-40B4-BE49-F238E27FC236}">
                  <a16:creationId xmlns:a16="http://schemas.microsoft.com/office/drawing/2014/main" id="{11446718-D6E2-45A7-876F-E7AA1EE3236B}"/>
                </a:ext>
              </a:extLst>
            </p:cNvPr>
            <p:cNvSpPr/>
            <p:nvPr/>
          </p:nvSpPr>
          <p:spPr>
            <a:xfrm rot="20700000">
              <a:off x="7251018" y="1430027"/>
              <a:ext cx="256495" cy="38474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57AF5A6C-13EB-4CA8-8F9F-B9A065510E66}"/>
                </a:ext>
              </a:extLst>
            </p:cNvPr>
            <p:cNvSpPr/>
            <p:nvPr/>
          </p:nvSpPr>
          <p:spPr>
            <a:xfrm flipH="1">
              <a:off x="7379266" y="919574"/>
              <a:ext cx="1073222" cy="1499464"/>
            </a:xfrm>
            <a:custGeom>
              <a:avLst/>
              <a:gdLst>
                <a:gd name="connsiteX0" fmla="*/ 536611 w 1073222"/>
                <a:gd name="connsiteY0" fmla="*/ 0 h 1499464"/>
                <a:gd name="connsiteX1" fmla="*/ 0 w 1073222"/>
                <a:gd name="connsiteY1" fmla="*/ 603687 h 1499464"/>
                <a:gd name="connsiteX2" fmla="*/ 327738 w 1073222"/>
                <a:gd name="connsiteY2" fmla="*/ 1159933 h 1499464"/>
                <a:gd name="connsiteX3" fmla="*/ 407838 w 1073222"/>
                <a:gd name="connsiteY3" fmla="*/ 1187906 h 1499464"/>
                <a:gd name="connsiteX4" fmla="*/ 396096 w 1073222"/>
                <a:gd name="connsiteY4" fmla="*/ 1318672 h 1499464"/>
                <a:gd name="connsiteX5" fmla="*/ 247366 w 1073222"/>
                <a:gd name="connsiteY5" fmla="*/ 1318672 h 1499464"/>
                <a:gd name="connsiteX6" fmla="*/ 240266 w 1073222"/>
                <a:gd name="connsiteY6" fmla="*/ 1337616 h 1499464"/>
                <a:gd name="connsiteX7" fmla="*/ 540701 w 1073222"/>
                <a:gd name="connsiteY7" fmla="*/ 1499464 h 1499464"/>
                <a:gd name="connsiteX8" fmla="*/ 841135 w 1073222"/>
                <a:gd name="connsiteY8" fmla="*/ 1337616 h 1499464"/>
                <a:gd name="connsiteX9" fmla="*/ 834037 w 1073222"/>
                <a:gd name="connsiteY9" fmla="*/ 1318672 h 1499464"/>
                <a:gd name="connsiteX10" fmla="*/ 681575 w 1073222"/>
                <a:gd name="connsiteY10" fmla="*/ 1318672 h 1499464"/>
                <a:gd name="connsiteX11" fmla="*/ 669697 w 1073222"/>
                <a:gd name="connsiteY11" fmla="*/ 1186400 h 1499464"/>
                <a:gd name="connsiteX12" fmla="*/ 745484 w 1073222"/>
                <a:gd name="connsiteY12" fmla="*/ 1159933 h 1499464"/>
                <a:gd name="connsiteX13" fmla="*/ 1073222 w 1073222"/>
                <a:gd name="connsiteY13" fmla="*/ 603687 h 1499464"/>
                <a:gd name="connsiteX14" fmla="*/ 536611 w 1073222"/>
                <a:gd name="connsiteY14" fmla="*/ 0 h 1499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73222" h="1499464">
                  <a:moveTo>
                    <a:pt x="536611" y="0"/>
                  </a:moveTo>
                  <a:cubicBezTo>
                    <a:pt x="240249" y="0"/>
                    <a:pt x="0" y="270280"/>
                    <a:pt x="0" y="603687"/>
                  </a:cubicBezTo>
                  <a:cubicBezTo>
                    <a:pt x="0" y="853742"/>
                    <a:pt x="135140" y="1068289"/>
                    <a:pt x="327738" y="1159933"/>
                  </a:cubicBezTo>
                  <a:lnTo>
                    <a:pt x="407838" y="1187906"/>
                  </a:lnTo>
                  <a:lnTo>
                    <a:pt x="396096" y="1318672"/>
                  </a:lnTo>
                  <a:lnTo>
                    <a:pt x="247366" y="1318672"/>
                  </a:lnTo>
                  <a:lnTo>
                    <a:pt x="240266" y="1337616"/>
                  </a:lnTo>
                  <a:cubicBezTo>
                    <a:pt x="240266" y="1427003"/>
                    <a:pt x="374775" y="1499464"/>
                    <a:pt x="540701" y="1499464"/>
                  </a:cubicBezTo>
                  <a:cubicBezTo>
                    <a:pt x="706626" y="1499464"/>
                    <a:pt x="841135" y="1427003"/>
                    <a:pt x="841135" y="1337616"/>
                  </a:cubicBezTo>
                  <a:lnTo>
                    <a:pt x="834037" y="1318672"/>
                  </a:lnTo>
                  <a:lnTo>
                    <a:pt x="681575" y="1318672"/>
                  </a:lnTo>
                  <a:lnTo>
                    <a:pt x="669697" y="1186400"/>
                  </a:lnTo>
                  <a:lnTo>
                    <a:pt x="745484" y="1159933"/>
                  </a:lnTo>
                  <a:cubicBezTo>
                    <a:pt x="938082" y="1068289"/>
                    <a:pt x="1073222" y="853742"/>
                    <a:pt x="1073222" y="603687"/>
                  </a:cubicBezTo>
                  <a:cubicBezTo>
                    <a:pt x="1073222" y="270280"/>
                    <a:pt x="832973" y="0"/>
                    <a:pt x="53661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1" name="片側の 2 つの角を丸めた四角形 144">
              <a:extLst>
                <a:ext uri="{FF2B5EF4-FFF2-40B4-BE49-F238E27FC236}">
                  <a16:creationId xmlns:a16="http://schemas.microsoft.com/office/drawing/2014/main" id="{118F3979-53C4-47C9-8BB4-88F20870009C}"/>
                </a:ext>
              </a:extLst>
            </p:cNvPr>
            <p:cNvSpPr/>
            <p:nvPr/>
          </p:nvSpPr>
          <p:spPr>
            <a:xfrm flipH="1">
              <a:off x="7282837" y="2228546"/>
              <a:ext cx="1250966" cy="1311223"/>
            </a:xfrm>
            <a:prstGeom prst="round2SameRect">
              <a:avLst>
                <a:gd name="adj1" fmla="val 14323"/>
                <a:gd name="adj2" fmla="val 0"/>
              </a:avLst>
            </a:pr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378B47CB-68D6-4B04-A5AE-526A5AEBA149}"/>
                </a:ext>
              </a:extLst>
            </p:cNvPr>
            <p:cNvSpPr/>
            <p:nvPr/>
          </p:nvSpPr>
          <p:spPr>
            <a:xfrm>
              <a:off x="7671818" y="2143026"/>
              <a:ext cx="475050" cy="121787"/>
            </a:xfrm>
            <a:custGeom>
              <a:avLst/>
              <a:gdLst>
                <a:gd name="connsiteX0" fmla="*/ 20798 w 475050"/>
                <a:gd name="connsiteY0" fmla="*/ 0 h 114544"/>
                <a:gd name="connsiteX1" fmla="*/ 454375 w 475050"/>
                <a:gd name="connsiteY1" fmla="*/ 0 h 114544"/>
                <a:gd name="connsiteX2" fmla="*/ 475050 w 475050"/>
                <a:gd name="connsiteY2" fmla="*/ 82699 h 114544"/>
                <a:gd name="connsiteX3" fmla="*/ 388439 w 475050"/>
                <a:gd name="connsiteY3" fmla="*/ 103577 h 114544"/>
                <a:gd name="connsiteX4" fmla="*/ 236502 w 475050"/>
                <a:gd name="connsiteY4" fmla="*/ 114544 h 114544"/>
                <a:gd name="connsiteX5" fmla="*/ 84566 w 475050"/>
                <a:gd name="connsiteY5" fmla="*/ 103577 h 114544"/>
                <a:gd name="connsiteX6" fmla="*/ 0 w 475050"/>
                <a:gd name="connsiteY6" fmla="*/ 83192 h 11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5050" h="114544">
                  <a:moveTo>
                    <a:pt x="20798" y="0"/>
                  </a:moveTo>
                  <a:lnTo>
                    <a:pt x="454375" y="0"/>
                  </a:lnTo>
                  <a:lnTo>
                    <a:pt x="475050" y="82699"/>
                  </a:lnTo>
                  <a:lnTo>
                    <a:pt x="388439" y="103577"/>
                  </a:lnTo>
                  <a:cubicBezTo>
                    <a:pt x="341740" y="110639"/>
                    <a:pt x="290397" y="114544"/>
                    <a:pt x="236502" y="114544"/>
                  </a:cubicBezTo>
                  <a:cubicBezTo>
                    <a:pt x="182608" y="114544"/>
                    <a:pt x="131265" y="110639"/>
                    <a:pt x="84566" y="103577"/>
                  </a:cubicBezTo>
                  <a:lnTo>
                    <a:pt x="0" y="83192"/>
                  </a:lnTo>
                  <a:close/>
                </a:path>
              </a:pathLst>
            </a:cu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8" name="フリーフォーム: 図形 307">
              <a:extLst>
                <a:ext uri="{FF2B5EF4-FFF2-40B4-BE49-F238E27FC236}">
                  <a16:creationId xmlns:a16="http://schemas.microsoft.com/office/drawing/2014/main" id="{8B7DF4E7-E17F-4FE3-95CE-89541070BC98}"/>
                </a:ext>
              </a:extLst>
            </p:cNvPr>
            <p:cNvSpPr/>
            <p:nvPr/>
          </p:nvSpPr>
          <p:spPr>
            <a:xfrm rot="10800000">
              <a:off x="7310762" y="838200"/>
              <a:ext cx="1217551" cy="1162051"/>
            </a:xfrm>
            <a:custGeom>
              <a:avLst/>
              <a:gdLst>
                <a:gd name="connsiteX0" fmla="*/ 489273 w 1217551"/>
                <a:gd name="connsiteY0" fmla="*/ 1162051 h 1162051"/>
                <a:gd name="connsiteX1" fmla="*/ 0 w 1217551"/>
                <a:gd name="connsiteY1" fmla="*/ 672779 h 1162051"/>
                <a:gd name="connsiteX2" fmla="*/ 38449 w 1217551"/>
                <a:gd name="connsiteY2" fmla="*/ 482331 h 1162051"/>
                <a:gd name="connsiteX3" fmla="*/ 54177 w 1217551"/>
                <a:gd name="connsiteY3" fmla="*/ 453356 h 1162051"/>
                <a:gd name="connsiteX4" fmla="*/ 140357 w 1217551"/>
                <a:gd name="connsiteY4" fmla="*/ 166690 h 1162051"/>
                <a:gd name="connsiteX5" fmla="*/ 143361 w 1217551"/>
                <a:gd name="connsiteY5" fmla="*/ 166690 h 1162051"/>
                <a:gd name="connsiteX6" fmla="*/ 146544 w 1217551"/>
                <a:gd name="connsiteY6" fmla="*/ 154009 h 1162051"/>
                <a:gd name="connsiteX7" fmla="*/ 617048 w 1217551"/>
                <a:gd name="connsiteY7" fmla="*/ 0 h 1162051"/>
                <a:gd name="connsiteX8" fmla="*/ 1087552 w 1217551"/>
                <a:gd name="connsiteY8" fmla="*/ 154009 h 1162051"/>
                <a:gd name="connsiteX9" fmla="*/ 1090735 w 1217551"/>
                <a:gd name="connsiteY9" fmla="*/ 166690 h 1162051"/>
                <a:gd name="connsiteX10" fmla="*/ 1095241 w 1217551"/>
                <a:gd name="connsiteY10" fmla="*/ 166690 h 1162051"/>
                <a:gd name="connsiteX11" fmla="*/ 1208349 w 1217551"/>
                <a:gd name="connsiteY11" fmla="*/ 542927 h 1162051"/>
                <a:gd name="connsiteX12" fmla="*/ 1206740 w 1217551"/>
                <a:gd name="connsiteY12" fmla="*/ 542927 h 1162051"/>
                <a:gd name="connsiteX13" fmla="*/ 1208280 w 1217551"/>
                <a:gd name="connsiteY13" fmla="*/ 547888 h 1162051"/>
                <a:gd name="connsiteX14" fmla="*/ 1217551 w 1217551"/>
                <a:gd name="connsiteY14" fmla="*/ 639859 h 1162051"/>
                <a:gd name="connsiteX15" fmla="*/ 761198 w 1217551"/>
                <a:gd name="connsiteY15" fmla="*/ 1096212 h 1162051"/>
                <a:gd name="connsiteX16" fmla="*/ 735040 w 1217551"/>
                <a:gd name="connsiteY16" fmla="*/ 1093576 h 1162051"/>
                <a:gd name="connsiteX17" fmla="*/ 679720 w 1217551"/>
                <a:gd name="connsiteY17" fmla="*/ 1123601 h 1162051"/>
                <a:gd name="connsiteX18" fmla="*/ 489273 w 1217551"/>
                <a:gd name="connsiteY18" fmla="*/ 1162051 h 1162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17551" h="1162051">
                  <a:moveTo>
                    <a:pt x="489273" y="1162051"/>
                  </a:moveTo>
                  <a:cubicBezTo>
                    <a:pt x="219055" y="1162051"/>
                    <a:pt x="0" y="942997"/>
                    <a:pt x="0" y="672779"/>
                  </a:cubicBezTo>
                  <a:cubicBezTo>
                    <a:pt x="0" y="605224"/>
                    <a:pt x="13691" y="540867"/>
                    <a:pt x="38449" y="482331"/>
                  </a:cubicBezTo>
                  <a:lnTo>
                    <a:pt x="54177" y="453356"/>
                  </a:lnTo>
                  <a:lnTo>
                    <a:pt x="140357" y="166690"/>
                  </a:lnTo>
                  <a:lnTo>
                    <a:pt x="143361" y="166690"/>
                  </a:lnTo>
                  <a:lnTo>
                    <a:pt x="146544" y="154009"/>
                  </a:lnTo>
                  <a:cubicBezTo>
                    <a:pt x="191327" y="66116"/>
                    <a:pt x="384962" y="0"/>
                    <a:pt x="617048" y="0"/>
                  </a:cubicBezTo>
                  <a:cubicBezTo>
                    <a:pt x="849134" y="0"/>
                    <a:pt x="1042770" y="66116"/>
                    <a:pt x="1087552" y="154009"/>
                  </a:cubicBezTo>
                  <a:lnTo>
                    <a:pt x="1090735" y="166690"/>
                  </a:lnTo>
                  <a:lnTo>
                    <a:pt x="1095241" y="166690"/>
                  </a:lnTo>
                  <a:lnTo>
                    <a:pt x="1208349" y="542927"/>
                  </a:lnTo>
                  <a:lnTo>
                    <a:pt x="1206740" y="542927"/>
                  </a:lnTo>
                  <a:lnTo>
                    <a:pt x="1208280" y="547888"/>
                  </a:lnTo>
                  <a:cubicBezTo>
                    <a:pt x="1214359" y="577596"/>
                    <a:pt x="1217551" y="608355"/>
                    <a:pt x="1217551" y="639859"/>
                  </a:cubicBezTo>
                  <a:cubicBezTo>
                    <a:pt x="1217551" y="891896"/>
                    <a:pt x="1013234" y="1096212"/>
                    <a:pt x="761198" y="1096212"/>
                  </a:cubicBezTo>
                  <a:lnTo>
                    <a:pt x="735040" y="1093576"/>
                  </a:lnTo>
                  <a:lnTo>
                    <a:pt x="679720" y="1123601"/>
                  </a:lnTo>
                  <a:cubicBezTo>
                    <a:pt x="621184" y="1148361"/>
                    <a:pt x="556828" y="1162051"/>
                    <a:pt x="489273" y="116205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AE4D9074-C2CD-489C-B960-D579DAF26614}"/>
                </a:ext>
              </a:extLst>
            </p:cNvPr>
            <p:cNvGrpSpPr/>
            <p:nvPr/>
          </p:nvGrpSpPr>
          <p:grpSpPr>
            <a:xfrm>
              <a:off x="8238083" y="832594"/>
              <a:ext cx="864381" cy="1689896"/>
              <a:chOff x="8238083" y="832594"/>
              <a:chExt cx="864381" cy="1689896"/>
            </a:xfrm>
          </p:grpSpPr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123DDC45-DB1E-405A-8913-D916A641902C}"/>
                  </a:ext>
                </a:extLst>
              </p:cNvPr>
              <p:cNvGrpSpPr/>
              <p:nvPr/>
            </p:nvGrpSpPr>
            <p:grpSpPr>
              <a:xfrm rot="20968118">
                <a:off x="8284271" y="832594"/>
                <a:ext cx="738628" cy="1377107"/>
                <a:chOff x="2957063" y="5076572"/>
                <a:chExt cx="797584" cy="1483326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90" name="グループ化 89">
                  <a:extLst>
                    <a:ext uri="{FF2B5EF4-FFF2-40B4-BE49-F238E27FC236}">
                      <a16:creationId xmlns:a16="http://schemas.microsoft.com/office/drawing/2014/main" id="{AE77A6E3-1DF5-4245-BCD2-F4BA23BCB653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92" name="フリーフォーム: 図形 91">
                    <a:extLst>
                      <a:ext uri="{FF2B5EF4-FFF2-40B4-BE49-F238E27FC236}">
                        <a16:creationId xmlns:a16="http://schemas.microsoft.com/office/drawing/2014/main" id="{38C0FD49-340A-483C-AB76-0D4D2F8E157F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フリーフォーム: 図形 92">
                    <a:extLst>
                      <a:ext uri="{FF2B5EF4-FFF2-40B4-BE49-F238E27FC236}">
                        <a16:creationId xmlns:a16="http://schemas.microsoft.com/office/drawing/2014/main" id="{98EBFA88-D071-4DA8-A926-59B0BD3CAD4A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D7D72CFB-7BF6-4051-A3F6-B2D3DE5E096A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4408736B-EB35-428C-A324-114A92F77810}"/>
                  </a:ext>
                </a:extLst>
              </p:cNvPr>
              <p:cNvGrpSpPr/>
              <p:nvPr/>
            </p:nvGrpSpPr>
            <p:grpSpPr>
              <a:xfrm>
                <a:off x="8238083" y="1471269"/>
                <a:ext cx="864381" cy="1051221"/>
                <a:chOff x="8238083" y="1471269"/>
                <a:chExt cx="864381" cy="1051221"/>
              </a:xfrm>
            </p:grpSpPr>
            <p:sp>
              <p:nvSpPr>
                <p:cNvPr id="86" name="台形 85">
                  <a:extLst>
                    <a:ext uri="{FF2B5EF4-FFF2-40B4-BE49-F238E27FC236}">
                      <a16:creationId xmlns:a16="http://schemas.microsoft.com/office/drawing/2014/main" id="{586357AD-3322-4DDE-A575-F4E2AFC379FA}"/>
                    </a:ext>
                  </a:extLst>
                </p:cNvPr>
                <p:cNvSpPr/>
                <p:nvPr/>
              </p:nvSpPr>
              <p:spPr>
                <a:xfrm rot="19434400">
                  <a:off x="8457558" y="1471269"/>
                  <a:ext cx="282483" cy="184203"/>
                </a:xfrm>
                <a:prstGeom prst="trapezoid">
                  <a:avLst>
                    <a:gd name="adj" fmla="val 14945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32D4B9EB-0482-4603-AF4B-3C22B74DB8C5}"/>
                    </a:ext>
                  </a:extLst>
                </p:cNvPr>
                <p:cNvSpPr/>
                <p:nvPr/>
              </p:nvSpPr>
              <p:spPr>
                <a:xfrm rot="3600000">
                  <a:off x="8203351" y="1623376"/>
                  <a:ext cx="933846" cy="864381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3846" h="864381">
                      <a:moveTo>
                        <a:pt x="454402" y="813892"/>
                      </a:moveTo>
                      <a:cubicBezTo>
                        <a:pt x="454291" y="651942"/>
                        <a:pt x="432833" y="507915"/>
                        <a:pt x="432722" y="345965"/>
                      </a:cubicBezTo>
                      <a:lnTo>
                        <a:pt x="39252" y="414868"/>
                      </a:lnTo>
                      <a:cubicBezTo>
                        <a:pt x="24814" y="328528"/>
                        <a:pt x="14438" y="192289"/>
                        <a:pt x="0" y="105949"/>
                      </a:cubicBezTo>
                      <a:cubicBezTo>
                        <a:pt x="220220" y="66851"/>
                        <a:pt x="507037" y="-10822"/>
                        <a:pt x="639634" y="1262"/>
                      </a:cubicBezTo>
                      <a:cubicBezTo>
                        <a:pt x="772231" y="13346"/>
                        <a:pt x="787808" y="141245"/>
                        <a:pt x="795584" y="178451"/>
                      </a:cubicBezTo>
                      <a:cubicBezTo>
                        <a:pt x="803360" y="215657"/>
                        <a:pt x="921126" y="622923"/>
                        <a:pt x="933846" y="864381"/>
                      </a:cubicBezTo>
                    </a:path>
                  </a:pathLst>
                </a:cu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" name="楕円 87">
                  <a:extLst>
                    <a:ext uri="{FF2B5EF4-FFF2-40B4-BE49-F238E27FC236}">
                      <a16:creationId xmlns:a16="http://schemas.microsoft.com/office/drawing/2014/main" id="{066C98E0-677C-4FAF-ACAC-CF599A70772A}"/>
                    </a:ext>
                  </a:extLst>
                </p:cNvPr>
                <p:cNvSpPr/>
                <p:nvPr/>
              </p:nvSpPr>
              <p:spPr>
                <a:xfrm rot="18900000">
                  <a:off x="8704625" y="1542306"/>
                  <a:ext cx="45719" cy="57658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" name="楕円 88">
                  <a:extLst>
                    <a:ext uri="{FF2B5EF4-FFF2-40B4-BE49-F238E27FC236}">
                      <a16:creationId xmlns:a16="http://schemas.microsoft.com/office/drawing/2014/main" id="{B3203BAF-F7DB-4D7D-87A4-ACF756BBF4D4}"/>
                    </a:ext>
                  </a:extLst>
                </p:cNvPr>
                <p:cNvSpPr/>
                <p:nvPr/>
              </p:nvSpPr>
              <p:spPr>
                <a:xfrm rot="18900000">
                  <a:off x="8766536" y="1606600"/>
                  <a:ext cx="45719" cy="57658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3808182B-3F29-4FBD-AE47-6E2F9E828B32}"/>
                </a:ext>
              </a:extLst>
            </p:cNvPr>
            <p:cNvGrpSpPr/>
            <p:nvPr/>
          </p:nvGrpSpPr>
          <p:grpSpPr>
            <a:xfrm flipH="1">
              <a:off x="6729582" y="832594"/>
              <a:ext cx="864381" cy="1689896"/>
              <a:chOff x="8238083" y="832594"/>
              <a:chExt cx="864381" cy="1689896"/>
            </a:xfrm>
          </p:grpSpPr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56766404-CE03-4EE4-8E73-683DE35B79D0}"/>
                  </a:ext>
                </a:extLst>
              </p:cNvPr>
              <p:cNvGrpSpPr/>
              <p:nvPr/>
            </p:nvGrpSpPr>
            <p:grpSpPr>
              <a:xfrm rot="20968118">
                <a:off x="8284271" y="832594"/>
                <a:ext cx="738628" cy="1377107"/>
                <a:chOff x="2957063" y="5076572"/>
                <a:chExt cx="797584" cy="1483326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101" name="グループ化 100">
                  <a:extLst>
                    <a:ext uri="{FF2B5EF4-FFF2-40B4-BE49-F238E27FC236}">
                      <a16:creationId xmlns:a16="http://schemas.microsoft.com/office/drawing/2014/main" id="{A75F0810-1FA0-4E4B-9E2A-EDED5B7D370B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103" name="フリーフォーム: 図形 102">
                    <a:extLst>
                      <a:ext uri="{FF2B5EF4-FFF2-40B4-BE49-F238E27FC236}">
                        <a16:creationId xmlns:a16="http://schemas.microsoft.com/office/drawing/2014/main" id="{EE996C71-6161-4F2E-A8B7-AA5A228037D9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フリーフォーム: 図形 103">
                    <a:extLst>
                      <a:ext uri="{FF2B5EF4-FFF2-40B4-BE49-F238E27FC236}">
                        <a16:creationId xmlns:a16="http://schemas.microsoft.com/office/drawing/2014/main" id="{534F14E2-5A9C-4EB4-A4B3-06784515D07C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2912A3C3-09D7-4D28-95CE-A86E68FBF270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6B3317A4-60C8-4119-9DF7-7ED2C58EDF8D}"/>
                  </a:ext>
                </a:extLst>
              </p:cNvPr>
              <p:cNvGrpSpPr/>
              <p:nvPr/>
            </p:nvGrpSpPr>
            <p:grpSpPr>
              <a:xfrm>
                <a:off x="8238083" y="1471269"/>
                <a:ext cx="864381" cy="1051221"/>
                <a:chOff x="8238083" y="1471269"/>
                <a:chExt cx="864381" cy="1051221"/>
              </a:xfrm>
            </p:grpSpPr>
            <p:sp>
              <p:nvSpPr>
                <p:cNvPr id="97" name="台形 96">
                  <a:extLst>
                    <a:ext uri="{FF2B5EF4-FFF2-40B4-BE49-F238E27FC236}">
                      <a16:creationId xmlns:a16="http://schemas.microsoft.com/office/drawing/2014/main" id="{AA9ECAC1-00FE-4AA4-80D9-5C3F8058EA14}"/>
                    </a:ext>
                  </a:extLst>
                </p:cNvPr>
                <p:cNvSpPr/>
                <p:nvPr/>
              </p:nvSpPr>
              <p:spPr>
                <a:xfrm rot="19434400">
                  <a:off x="8457558" y="1471269"/>
                  <a:ext cx="282483" cy="184203"/>
                </a:xfrm>
                <a:prstGeom prst="trapezoid">
                  <a:avLst>
                    <a:gd name="adj" fmla="val 14945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B56F659B-1EAB-44F4-96E7-A3AF3E1C9EA6}"/>
                    </a:ext>
                  </a:extLst>
                </p:cNvPr>
                <p:cNvSpPr/>
                <p:nvPr/>
              </p:nvSpPr>
              <p:spPr>
                <a:xfrm rot="3600000">
                  <a:off x="8203351" y="1623376"/>
                  <a:ext cx="933846" cy="864381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3846" h="864381">
                      <a:moveTo>
                        <a:pt x="454402" y="813892"/>
                      </a:moveTo>
                      <a:cubicBezTo>
                        <a:pt x="454291" y="651942"/>
                        <a:pt x="432833" y="507915"/>
                        <a:pt x="432722" y="345965"/>
                      </a:cubicBezTo>
                      <a:lnTo>
                        <a:pt x="39252" y="414868"/>
                      </a:lnTo>
                      <a:cubicBezTo>
                        <a:pt x="24814" y="328528"/>
                        <a:pt x="14438" y="192289"/>
                        <a:pt x="0" y="105949"/>
                      </a:cubicBezTo>
                      <a:cubicBezTo>
                        <a:pt x="220220" y="66851"/>
                        <a:pt x="507037" y="-10822"/>
                        <a:pt x="639634" y="1262"/>
                      </a:cubicBezTo>
                      <a:cubicBezTo>
                        <a:pt x="772231" y="13346"/>
                        <a:pt x="787808" y="141245"/>
                        <a:pt x="795584" y="178451"/>
                      </a:cubicBezTo>
                      <a:cubicBezTo>
                        <a:pt x="803360" y="215657"/>
                        <a:pt x="921126" y="622923"/>
                        <a:pt x="933846" y="864381"/>
                      </a:cubicBezTo>
                    </a:path>
                  </a:pathLst>
                </a:cu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" name="楕円 98">
                  <a:extLst>
                    <a:ext uri="{FF2B5EF4-FFF2-40B4-BE49-F238E27FC236}">
                      <a16:creationId xmlns:a16="http://schemas.microsoft.com/office/drawing/2014/main" id="{3716D741-3BF6-42FE-B26B-3CD94C7571F3}"/>
                    </a:ext>
                  </a:extLst>
                </p:cNvPr>
                <p:cNvSpPr/>
                <p:nvPr/>
              </p:nvSpPr>
              <p:spPr>
                <a:xfrm rot="18900000">
                  <a:off x="8704625" y="1542306"/>
                  <a:ext cx="45719" cy="57658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" name="楕円 99">
                  <a:extLst>
                    <a:ext uri="{FF2B5EF4-FFF2-40B4-BE49-F238E27FC236}">
                      <a16:creationId xmlns:a16="http://schemas.microsoft.com/office/drawing/2014/main" id="{0EE2894D-7F38-4C42-A1CC-C82171A6F561}"/>
                    </a:ext>
                  </a:extLst>
                </p:cNvPr>
                <p:cNvSpPr/>
                <p:nvPr/>
              </p:nvSpPr>
              <p:spPr>
                <a:xfrm rot="18900000">
                  <a:off x="8766536" y="1606600"/>
                  <a:ext cx="45719" cy="57658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07" name="四角形: 角を丸くする 18">
              <a:extLst>
                <a:ext uri="{FF2B5EF4-FFF2-40B4-BE49-F238E27FC236}">
                  <a16:creationId xmlns:a16="http://schemas.microsoft.com/office/drawing/2014/main" id="{5379482E-0278-4182-BC09-82CF66ED060B}"/>
                </a:ext>
              </a:extLst>
            </p:cNvPr>
            <p:cNvSpPr/>
            <p:nvPr/>
          </p:nvSpPr>
          <p:spPr>
            <a:xfrm rot="19800000">
              <a:off x="7461404" y="1173985"/>
              <a:ext cx="204720" cy="116041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四角形: 角を丸くする 18">
              <a:extLst>
                <a:ext uri="{FF2B5EF4-FFF2-40B4-BE49-F238E27FC236}">
                  <a16:creationId xmlns:a16="http://schemas.microsoft.com/office/drawing/2014/main" id="{F68952C0-B95A-4CDA-B486-8045B408B9D2}"/>
                </a:ext>
              </a:extLst>
            </p:cNvPr>
            <p:cNvSpPr/>
            <p:nvPr/>
          </p:nvSpPr>
          <p:spPr>
            <a:xfrm rot="1800000" flipH="1">
              <a:off x="8168755" y="1173984"/>
              <a:ext cx="204720" cy="116041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AC7A7FBF-69CD-4CA5-9C91-23F8B927CDBB}"/>
              </a:ext>
            </a:extLst>
          </p:cNvPr>
          <p:cNvGrpSpPr/>
          <p:nvPr/>
        </p:nvGrpSpPr>
        <p:grpSpPr>
          <a:xfrm>
            <a:off x="826277" y="3679808"/>
            <a:ext cx="2311344" cy="2775169"/>
            <a:chOff x="826277" y="3679808"/>
            <a:chExt cx="2311344" cy="2775169"/>
          </a:xfrm>
        </p:grpSpPr>
        <p:sp>
          <p:nvSpPr>
            <p:cNvPr id="223" name="円/楕円 465">
              <a:extLst>
                <a:ext uri="{FF2B5EF4-FFF2-40B4-BE49-F238E27FC236}">
                  <a16:creationId xmlns:a16="http://schemas.microsoft.com/office/drawing/2014/main" id="{11DB0292-AEED-4447-979E-253206E3EED3}"/>
                </a:ext>
              </a:extLst>
            </p:cNvPr>
            <p:cNvSpPr/>
            <p:nvPr/>
          </p:nvSpPr>
          <p:spPr>
            <a:xfrm rot="900000" flipH="1">
              <a:off x="2377650" y="4377827"/>
              <a:ext cx="246453" cy="369679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1" name="円/楕円 463">
              <a:extLst>
                <a:ext uri="{FF2B5EF4-FFF2-40B4-BE49-F238E27FC236}">
                  <a16:creationId xmlns:a16="http://schemas.microsoft.com/office/drawing/2014/main" id="{4AF18807-1546-4326-8247-69DABE113EAF}"/>
                </a:ext>
              </a:extLst>
            </p:cNvPr>
            <p:cNvSpPr/>
            <p:nvPr/>
          </p:nvSpPr>
          <p:spPr>
            <a:xfrm rot="20700000">
              <a:off x="1346444" y="4377827"/>
              <a:ext cx="246453" cy="369679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284EFD21-F0C3-42B5-9ECB-6E4EF69E20EE}"/>
                </a:ext>
              </a:extLst>
            </p:cNvPr>
            <p:cNvSpPr/>
            <p:nvPr/>
          </p:nvSpPr>
          <p:spPr>
            <a:xfrm flipH="1">
              <a:off x="1469669" y="3887357"/>
              <a:ext cx="1031208" cy="1438544"/>
            </a:xfrm>
            <a:custGeom>
              <a:avLst/>
              <a:gdLst>
                <a:gd name="connsiteX0" fmla="*/ 515604 w 1031208"/>
                <a:gd name="connsiteY0" fmla="*/ 0 h 1438544"/>
                <a:gd name="connsiteX1" fmla="*/ 0 w 1031208"/>
                <a:gd name="connsiteY1" fmla="*/ 580054 h 1438544"/>
                <a:gd name="connsiteX2" fmla="*/ 314908 w 1031208"/>
                <a:gd name="connsiteY2" fmla="*/ 1114525 h 1438544"/>
                <a:gd name="connsiteX3" fmla="*/ 380604 w 1031208"/>
                <a:gd name="connsiteY3" fmla="*/ 1137467 h 1438544"/>
                <a:gd name="connsiteX4" fmla="*/ 369924 w 1031208"/>
                <a:gd name="connsiteY4" fmla="*/ 1256406 h 1438544"/>
                <a:gd name="connsiteX5" fmla="*/ 220087 w 1031208"/>
                <a:gd name="connsiteY5" fmla="*/ 1256406 h 1438544"/>
                <a:gd name="connsiteX6" fmla="*/ 212934 w 1031208"/>
                <a:gd name="connsiteY6" fmla="*/ 1275491 h 1438544"/>
                <a:gd name="connsiteX7" fmla="*/ 515606 w 1031208"/>
                <a:gd name="connsiteY7" fmla="*/ 1438544 h 1438544"/>
                <a:gd name="connsiteX8" fmla="*/ 818277 w 1031208"/>
                <a:gd name="connsiteY8" fmla="*/ 1275491 h 1438544"/>
                <a:gd name="connsiteX9" fmla="*/ 811126 w 1031208"/>
                <a:gd name="connsiteY9" fmla="*/ 1256406 h 1438544"/>
                <a:gd name="connsiteX10" fmla="*/ 657528 w 1031208"/>
                <a:gd name="connsiteY10" fmla="*/ 1256406 h 1438544"/>
                <a:gd name="connsiteX11" fmla="*/ 646963 w 1031208"/>
                <a:gd name="connsiteY11" fmla="*/ 1138739 h 1438544"/>
                <a:gd name="connsiteX12" fmla="*/ 716300 w 1031208"/>
                <a:gd name="connsiteY12" fmla="*/ 1114525 h 1438544"/>
                <a:gd name="connsiteX13" fmla="*/ 1031208 w 1031208"/>
                <a:gd name="connsiteY13" fmla="*/ 580054 h 1438544"/>
                <a:gd name="connsiteX14" fmla="*/ 515604 w 1031208"/>
                <a:gd name="connsiteY14" fmla="*/ 0 h 1438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1208" h="1438544">
                  <a:moveTo>
                    <a:pt x="515604" y="0"/>
                  </a:moveTo>
                  <a:cubicBezTo>
                    <a:pt x="230844" y="0"/>
                    <a:pt x="0" y="259699"/>
                    <a:pt x="0" y="580054"/>
                  </a:cubicBezTo>
                  <a:cubicBezTo>
                    <a:pt x="0" y="820321"/>
                    <a:pt x="129850" y="1026468"/>
                    <a:pt x="314908" y="1114525"/>
                  </a:cubicBezTo>
                  <a:lnTo>
                    <a:pt x="380604" y="1137467"/>
                  </a:lnTo>
                  <a:lnTo>
                    <a:pt x="369924" y="1256406"/>
                  </a:lnTo>
                  <a:lnTo>
                    <a:pt x="220087" y="1256406"/>
                  </a:lnTo>
                  <a:lnTo>
                    <a:pt x="212934" y="1275491"/>
                  </a:lnTo>
                  <a:cubicBezTo>
                    <a:pt x="212934" y="1365543"/>
                    <a:pt x="348444" y="1438544"/>
                    <a:pt x="515606" y="1438544"/>
                  </a:cubicBezTo>
                  <a:cubicBezTo>
                    <a:pt x="682767" y="1438544"/>
                    <a:pt x="818277" y="1365543"/>
                    <a:pt x="818277" y="1275491"/>
                  </a:cubicBezTo>
                  <a:lnTo>
                    <a:pt x="811126" y="1256406"/>
                  </a:lnTo>
                  <a:lnTo>
                    <a:pt x="657528" y="1256406"/>
                  </a:lnTo>
                  <a:lnTo>
                    <a:pt x="646963" y="1138739"/>
                  </a:lnTo>
                  <a:lnTo>
                    <a:pt x="716300" y="1114525"/>
                  </a:lnTo>
                  <a:cubicBezTo>
                    <a:pt x="901358" y="1026468"/>
                    <a:pt x="1031208" y="820321"/>
                    <a:pt x="1031208" y="580054"/>
                  </a:cubicBezTo>
                  <a:cubicBezTo>
                    <a:pt x="1031208" y="259699"/>
                    <a:pt x="800364" y="0"/>
                    <a:pt x="515604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F4189BCA-F6B4-4622-9580-A5540E20A4C9}"/>
                </a:ext>
              </a:extLst>
            </p:cNvPr>
            <p:cNvSpPr/>
            <p:nvPr/>
          </p:nvSpPr>
          <p:spPr>
            <a:xfrm flipH="1">
              <a:off x="1362579" y="3679808"/>
              <a:ext cx="1233083" cy="1342864"/>
            </a:xfrm>
            <a:custGeom>
              <a:avLst/>
              <a:gdLst>
                <a:gd name="connsiteX0" fmla="*/ 685661 w 1233083"/>
                <a:gd name="connsiteY0" fmla="*/ 744 h 1342864"/>
                <a:gd name="connsiteX1" fmla="*/ 608159 w 1233083"/>
                <a:gd name="connsiteY1" fmla="*/ 39595 h 1342864"/>
                <a:gd name="connsiteX2" fmla="*/ 539152 w 1233083"/>
                <a:gd name="connsiteY2" fmla="*/ 11321 h 1342864"/>
                <a:gd name="connsiteX3" fmla="*/ 491152 w 1233083"/>
                <a:gd name="connsiteY3" fmla="*/ 61117 h 1342864"/>
                <a:gd name="connsiteX4" fmla="*/ 403833 w 1233083"/>
                <a:gd name="connsiteY4" fmla="*/ 102242 h 1342864"/>
                <a:gd name="connsiteX5" fmla="*/ 395654 w 1233083"/>
                <a:gd name="connsiteY5" fmla="*/ 118750 h 1342864"/>
                <a:gd name="connsiteX6" fmla="*/ 379849 w 1233083"/>
                <a:gd name="connsiteY6" fmla="*/ 103064 h 1342864"/>
                <a:gd name="connsiteX7" fmla="*/ 323934 w 1233083"/>
                <a:gd name="connsiteY7" fmla="*/ 110786 h 1342864"/>
                <a:gd name="connsiteX8" fmla="*/ 306016 w 1233083"/>
                <a:gd name="connsiteY8" fmla="*/ 140182 h 1342864"/>
                <a:gd name="connsiteX9" fmla="*/ 305996 w 1233083"/>
                <a:gd name="connsiteY9" fmla="*/ 140215 h 1342864"/>
                <a:gd name="connsiteX10" fmla="*/ 215895 w 1233083"/>
                <a:gd name="connsiteY10" fmla="*/ 159761 h 1342864"/>
                <a:gd name="connsiteX11" fmla="*/ 200052 w 1233083"/>
                <a:gd name="connsiteY11" fmla="*/ 199532 h 1342864"/>
                <a:gd name="connsiteX12" fmla="*/ 199109 w 1233083"/>
                <a:gd name="connsiteY12" fmla="*/ 215649 h 1342864"/>
                <a:gd name="connsiteX13" fmla="*/ 157444 w 1233083"/>
                <a:gd name="connsiteY13" fmla="*/ 233879 h 1342864"/>
                <a:gd name="connsiteX14" fmla="*/ 118940 w 1233083"/>
                <a:gd name="connsiteY14" fmla="*/ 273561 h 1342864"/>
                <a:gd name="connsiteX15" fmla="*/ 82731 w 1233083"/>
                <a:gd name="connsiteY15" fmla="*/ 428151 h 1342864"/>
                <a:gd name="connsiteX16" fmla="*/ 81953 w 1233083"/>
                <a:gd name="connsiteY16" fmla="*/ 430988 h 1342864"/>
                <a:gd name="connsiteX17" fmla="*/ 664 w 1233083"/>
                <a:gd name="connsiteY17" fmla="*/ 538640 h 1342864"/>
                <a:gd name="connsiteX18" fmla="*/ 45175 w 1233083"/>
                <a:gd name="connsiteY18" fmla="*/ 659756 h 1342864"/>
                <a:gd name="connsiteX19" fmla="*/ 24096 w 1233083"/>
                <a:gd name="connsiteY19" fmla="*/ 777806 h 1342864"/>
                <a:gd name="connsiteX20" fmla="*/ 90347 w 1233083"/>
                <a:gd name="connsiteY20" fmla="*/ 862622 h 1342864"/>
                <a:gd name="connsiteX21" fmla="*/ 90862 w 1233083"/>
                <a:gd name="connsiteY21" fmla="*/ 862664 h 1342864"/>
                <a:gd name="connsiteX22" fmla="*/ 96821 w 1233083"/>
                <a:gd name="connsiteY22" fmla="*/ 910994 h 1342864"/>
                <a:gd name="connsiteX23" fmla="*/ 127359 w 1233083"/>
                <a:gd name="connsiteY23" fmla="*/ 956533 h 1342864"/>
                <a:gd name="connsiteX24" fmla="*/ 109312 w 1233083"/>
                <a:gd name="connsiteY24" fmla="*/ 1060760 h 1342864"/>
                <a:gd name="connsiteX25" fmla="*/ 193771 w 1233083"/>
                <a:gd name="connsiteY25" fmla="*/ 1137975 h 1342864"/>
                <a:gd name="connsiteX26" fmla="*/ 385864 w 1233083"/>
                <a:gd name="connsiteY26" fmla="*/ 1207360 h 1342864"/>
                <a:gd name="connsiteX27" fmla="*/ 478089 w 1233083"/>
                <a:gd name="connsiteY27" fmla="*/ 1281800 h 1342864"/>
                <a:gd name="connsiteX28" fmla="*/ 500154 w 1233083"/>
                <a:gd name="connsiteY28" fmla="*/ 1279295 h 1342864"/>
                <a:gd name="connsiteX29" fmla="*/ 513206 w 1233083"/>
                <a:gd name="connsiteY29" fmla="*/ 1298654 h 1342864"/>
                <a:gd name="connsiteX30" fmla="*/ 619938 w 1233083"/>
                <a:gd name="connsiteY30" fmla="*/ 1342864 h 1342864"/>
                <a:gd name="connsiteX31" fmla="*/ 726670 w 1233083"/>
                <a:gd name="connsiteY31" fmla="*/ 1298654 h 1342864"/>
                <a:gd name="connsiteX32" fmla="*/ 739240 w 1233083"/>
                <a:gd name="connsiteY32" fmla="*/ 1280011 h 1342864"/>
                <a:gd name="connsiteX33" fmla="*/ 754996 w 1233083"/>
                <a:gd name="connsiteY33" fmla="*/ 1281800 h 1342864"/>
                <a:gd name="connsiteX34" fmla="*/ 847221 w 1233083"/>
                <a:gd name="connsiteY34" fmla="*/ 1207360 h 1342864"/>
                <a:gd name="connsiteX35" fmla="*/ 1039313 w 1233083"/>
                <a:gd name="connsiteY35" fmla="*/ 1137975 h 1342864"/>
                <a:gd name="connsiteX36" fmla="*/ 1123772 w 1233083"/>
                <a:gd name="connsiteY36" fmla="*/ 1060760 h 1342864"/>
                <a:gd name="connsiteX37" fmla="*/ 1105725 w 1233083"/>
                <a:gd name="connsiteY37" fmla="*/ 956533 h 1342864"/>
                <a:gd name="connsiteX38" fmla="*/ 1136264 w 1233083"/>
                <a:gd name="connsiteY38" fmla="*/ 910994 h 1342864"/>
                <a:gd name="connsiteX39" fmla="*/ 1142223 w 1233083"/>
                <a:gd name="connsiteY39" fmla="*/ 862664 h 1342864"/>
                <a:gd name="connsiteX40" fmla="*/ 1142737 w 1233083"/>
                <a:gd name="connsiteY40" fmla="*/ 862622 h 1342864"/>
                <a:gd name="connsiteX41" fmla="*/ 1208987 w 1233083"/>
                <a:gd name="connsiteY41" fmla="*/ 777806 h 1342864"/>
                <a:gd name="connsiteX42" fmla="*/ 1187908 w 1233083"/>
                <a:gd name="connsiteY42" fmla="*/ 659756 h 1342864"/>
                <a:gd name="connsiteX43" fmla="*/ 1232419 w 1233083"/>
                <a:gd name="connsiteY43" fmla="*/ 538640 h 1342864"/>
                <a:gd name="connsiteX44" fmla="*/ 1151130 w 1233083"/>
                <a:gd name="connsiteY44" fmla="*/ 430988 h 1342864"/>
                <a:gd name="connsiteX45" fmla="*/ 1150354 w 1233083"/>
                <a:gd name="connsiteY45" fmla="*/ 428151 h 1342864"/>
                <a:gd name="connsiteX46" fmla="*/ 1114143 w 1233083"/>
                <a:gd name="connsiteY46" fmla="*/ 273561 h 1342864"/>
                <a:gd name="connsiteX47" fmla="*/ 1030708 w 1233083"/>
                <a:gd name="connsiteY47" fmla="*/ 214220 h 1342864"/>
                <a:gd name="connsiteX48" fmla="*/ 1026253 w 1233083"/>
                <a:gd name="connsiteY48" fmla="*/ 214331 h 1342864"/>
                <a:gd name="connsiteX49" fmla="*/ 1020914 w 1233083"/>
                <a:gd name="connsiteY49" fmla="*/ 206305 h 1342864"/>
                <a:gd name="connsiteX50" fmla="*/ 989651 w 1233083"/>
                <a:gd name="connsiteY50" fmla="*/ 195455 h 1342864"/>
                <a:gd name="connsiteX51" fmla="*/ 989617 w 1233083"/>
                <a:gd name="connsiteY51" fmla="*/ 195443 h 1342864"/>
                <a:gd name="connsiteX52" fmla="*/ 948594 w 1233083"/>
                <a:gd name="connsiteY52" fmla="*/ 107689 h 1342864"/>
                <a:gd name="connsiteX53" fmla="*/ 866312 w 1233083"/>
                <a:gd name="connsiteY53" fmla="*/ 110753 h 1342864"/>
                <a:gd name="connsiteX54" fmla="*/ 864787 w 1233083"/>
                <a:gd name="connsiteY54" fmla="*/ 110750 h 1342864"/>
                <a:gd name="connsiteX55" fmla="*/ 800065 w 1233083"/>
                <a:gd name="connsiteY55" fmla="*/ 83339 h 1342864"/>
                <a:gd name="connsiteX56" fmla="*/ 787145 w 1233083"/>
                <a:gd name="connsiteY56" fmla="*/ 88947 h 1342864"/>
                <a:gd name="connsiteX57" fmla="*/ 770738 w 1233083"/>
                <a:gd name="connsiteY57" fmla="*/ 78155 h 1342864"/>
                <a:gd name="connsiteX58" fmla="*/ 735785 w 1233083"/>
                <a:gd name="connsiteY58" fmla="*/ 77349 h 1342864"/>
                <a:gd name="connsiteX59" fmla="*/ 685661 w 1233083"/>
                <a:gd name="connsiteY59" fmla="*/ 744 h 1342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233083" h="1342864">
                  <a:moveTo>
                    <a:pt x="685661" y="744"/>
                  </a:moveTo>
                  <a:cubicBezTo>
                    <a:pt x="659600" y="-3588"/>
                    <a:pt x="630094" y="11203"/>
                    <a:pt x="608159" y="39595"/>
                  </a:cubicBezTo>
                  <a:cubicBezTo>
                    <a:pt x="596467" y="9786"/>
                    <a:pt x="568502" y="-1676"/>
                    <a:pt x="539152" y="11321"/>
                  </a:cubicBezTo>
                  <a:cubicBezTo>
                    <a:pt x="519837" y="19872"/>
                    <a:pt x="502331" y="38025"/>
                    <a:pt x="491152" y="61117"/>
                  </a:cubicBezTo>
                  <a:cubicBezTo>
                    <a:pt x="462473" y="52367"/>
                    <a:pt x="427962" y="68621"/>
                    <a:pt x="403833" y="102242"/>
                  </a:cubicBezTo>
                  <a:lnTo>
                    <a:pt x="395654" y="118750"/>
                  </a:lnTo>
                  <a:lnTo>
                    <a:pt x="379849" y="103064"/>
                  </a:lnTo>
                  <a:cubicBezTo>
                    <a:pt x="361542" y="91264"/>
                    <a:pt x="340189" y="94444"/>
                    <a:pt x="323934" y="110786"/>
                  </a:cubicBezTo>
                  <a:lnTo>
                    <a:pt x="306016" y="140182"/>
                  </a:lnTo>
                  <a:lnTo>
                    <a:pt x="305996" y="140215"/>
                  </a:lnTo>
                  <a:cubicBezTo>
                    <a:pt x="276532" y="115167"/>
                    <a:pt x="239028" y="123294"/>
                    <a:pt x="215895" y="159761"/>
                  </a:cubicBezTo>
                  <a:cubicBezTo>
                    <a:pt x="208575" y="171304"/>
                    <a:pt x="203216" y="184917"/>
                    <a:pt x="200052" y="199532"/>
                  </a:cubicBezTo>
                  <a:lnTo>
                    <a:pt x="199109" y="215649"/>
                  </a:lnTo>
                  <a:lnTo>
                    <a:pt x="157444" y="233879"/>
                  </a:lnTo>
                  <a:cubicBezTo>
                    <a:pt x="143310" y="243815"/>
                    <a:pt x="130247" y="257088"/>
                    <a:pt x="118940" y="273561"/>
                  </a:cubicBezTo>
                  <a:cubicBezTo>
                    <a:pt x="90317" y="315279"/>
                    <a:pt x="77035" y="371953"/>
                    <a:pt x="82731" y="428151"/>
                  </a:cubicBezTo>
                  <a:cubicBezTo>
                    <a:pt x="82479" y="429104"/>
                    <a:pt x="82205" y="430035"/>
                    <a:pt x="81953" y="430988"/>
                  </a:cubicBezTo>
                  <a:cubicBezTo>
                    <a:pt x="39543" y="436871"/>
                    <a:pt x="5793" y="481572"/>
                    <a:pt x="664" y="538640"/>
                  </a:cubicBezTo>
                  <a:cubicBezTo>
                    <a:pt x="-3708" y="587380"/>
                    <a:pt x="13778" y="634961"/>
                    <a:pt x="45175" y="659756"/>
                  </a:cubicBezTo>
                  <a:cubicBezTo>
                    <a:pt x="23046" y="691366"/>
                    <a:pt x="15039" y="736233"/>
                    <a:pt x="24096" y="777806"/>
                  </a:cubicBezTo>
                  <a:cubicBezTo>
                    <a:pt x="33475" y="820902"/>
                    <a:pt x="59285" y="852474"/>
                    <a:pt x="90347" y="862622"/>
                  </a:cubicBezTo>
                  <a:lnTo>
                    <a:pt x="90862" y="862664"/>
                  </a:lnTo>
                  <a:lnTo>
                    <a:pt x="96821" y="910994"/>
                  </a:lnTo>
                  <a:cubicBezTo>
                    <a:pt x="103456" y="929612"/>
                    <a:pt x="113919" y="945587"/>
                    <a:pt x="127359" y="956533"/>
                  </a:cubicBezTo>
                  <a:cubicBezTo>
                    <a:pt x="108413" y="984441"/>
                    <a:pt x="101558" y="1024055"/>
                    <a:pt x="109312" y="1060760"/>
                  </a:cubicBezTo>
                  <a:cubicBezTo>
                    <a:pt x="120019" y="1111492"/>
                    <a:pt x="155735" y="1144137"/>
                    <a:pt x="193771" y="1137975"/>
                  </a:cubicBezTo>
                  <a:cubicBezTo>
                    <a:pt x="232493" y="1231739"/>
                    <a:pt x="319146" y="1263032"/>
                    <a:pt x="385864" y="1207360"/>
                  </a:cubicBezTo>
                  <a:cubicBezTo>
                    <a:pt x="407064" y="1251349"/>
                    <a:pt x="441391" y="1278107"/>
                    <a:pt x="478089" y="1281800"/>
                  </a:cubicBezTo>
                  <a:lnTo>
                    <a:pt x="500154" y="1279295"/>
                  </a:lnTo>
                  <a:lnTo>
                    <a:pt x="513206" y="1298654"/>
                  </a:lnTo>
                  <a:cubicBezTo>
                    <a:pt x="540521" y="1325969"/>
                    <a:pt x="578257" y="1342864"/>
                    <a:pt x="619938" y="1342864"/>
                  </a:cubicBezTo>
                  <a:cubicBezTo>
                    <a:pt x="661620" y="1342864"/>
                    <a:pt x="699355" y="1325969"/>
                    <a:pt x="726670" y="1298654"/>
                  </a:cubicBezTo>
                  <a:lnTo>
                    <a:pt x="739240" y="1280011"/>
                  </a:lnTo>
                  <a:lnTo>
                    <a:pt x="754996" y="1281800"/>
                  </a:lnTo>
                  <a:cubicBezTo>
                    <a:pt x="791694" y="1278107"/>
                    <a:pt x="826021" y="1251349"/>
                    <a:pt x="847221" y="1207360"/>
                  </a:cubicBezTo>
                  <a:cubicBezTo>
                    <a:pt x="913938" y="1263032"/>
                    <a:pt x="1000593" y="1231739"/>
                    <a:pt x="1039313" y="1137975"/>
                  </a:cubicBezTo>
                  <a:cubicBezTo>
                    <a:pt x="1077351" y="1144137"/>
                    <a:pt x="1113067" y="1111492"/>
                    <a:pt x="1123772" y="1060760"/>
                  </a:cubicBezTo>
                  <a:cubicBezTo>
                    <a:pt x="1131527" y="1024055"/>
                    <a:pt x="1124672" y="984441"/>
                    <a:pt x="1105725" y="956533"/>
                  </a:cubicBezTo>
                  <a:cubicBezTo>
                    <a:pt x="1119166" y="945587"/>
                    <a:pt x="1129629" y="929612"/>
                    <a:pt x="1136264" y="910994"/>
                  </a:cubicBezTo>
                  <a:lnTo>
                    <a:pt x="1142223" y="862664"/>
                  </a:lnTo>
                  <a:lnTo>
                    <a:pt x="1142737" y="862622"/>
                  </a:lnTo>
                  <a:cubicBezTo>
                    <a:pt x="1173799" y="852474"/>
                    <a:pt x="1199609" y="820902"/>
                    <a:pt x="1208987" y="777806"/>
                  </a:cubicBezTo>
                  <a:cubicBezTo>
                    <a:pt x="1218045" y="736233"/>
                    <a:pt x="1210038" y="691366"/>
                    <a:pt x="1187908" y="659756"/>
                  </a:cubicBezTo>
                  <a:cubicBezTo>
                    <a:pt x="1219306" y="634961"/>
                    <a:pt x="1236791" y="587380"/>
                    <a:pt x="1232419" y="538640"/>
                  </a:cubicBezTo>
                  <a:cubicBezTo>
                    <a:pt x="1227292" y="481572"/>
                    <a:pt x="1193541" y="436871"/>
                    <a:pt x="1151130" y="430988"/>
                  </a:cubicBezTo>
                  <a:cubicBezTo>
                    <a:pt x="1150878" y="430035"/>
                    <a:pt x="1150606" y="429104"/>
                    <a:pt x="1150354" y="428151"/>
                  </a:cubicBezTo>
                  <a:cubicBezTo>
                    <a:pt x="1156049" y="371953"/>
                    <a:pt x="1142766" y="315279"/>
                    <a:pt x="1114143" y="273561"/>
                  </a:cubicBezTo>
                  <a:cubicBezTo>
                    <a:pt x="1091530" y="240615"/>
                    <a:pt x="1061893" y="220470"/>
                    <a:pt x="1030708" y="214220"/>
                  </a:cubicBezTo>
                  <a:lnTo>
                    <a:pt x="1026253" y="214331"/>
                  </a:lnTo>
                  <a:lnTo>
                    <a:pt x="1020914" y="206305"/>
                  </a:lnTo>
                  <a:lnTo>
                    <a:pt x="989651" y="195455"/>
                  </a:lnTo>
                  <a:lnTo>
                    <a:pt x="989617" y="195443"/>
                  </a:lnTo>
                  <a:cubicBezTo>
                    <a:pt x="1004678" y="158610"/>
                    <a:pt x="987609" y="122080"/>
                    <a:pt x="948594" y="107689"/>
                  </a:cubicBezTo>
                  <a:cubicBezTo>
                    <a:pt x="923893" y="98584"/>
                    <a:pt x="893727" y="99703"/>
                    <a:pt x="866312" y="110753"/>
                  </a:cubicBezTo>
                  <a:cubicBezTo>
                    <a:pt x="865801" y="110757"/>
                    <a:pt x="865297" y="110747"/>
                    <a:pt x="864787" y="110750"/>
                  </a:cubicBezTo>
                  <a:cubicBezTo>
                    <a:pt x="856223" y="89248"/>
                    <a:pt x="829349" y="77867"/>
                    <a:pt x="800065" y="83339"/>
                  </a:cubicBezTo>
                  <a:lnTo>
                    <a:pt x="787145" y="88947"/>
                  </a:lnTo>
                  <a:lnTo>
                    <a:pt x="770738" y="78155"/>
                  </a:lnTo>
                  <a:cubicBezTo>
                    <a:pt x="760181" y="74837"/>
                    <a:pt x="748375" y="74394"/>
                    <a:pt x="735785" y="77349"/>
                  </a:cubicBezTo>
                  <a:cubicBezTo>
                    <a:pt x="736373" y="36416"/>
                    <a:pt x="716370" y="5851"/>
                    <a:pt x="685661" y="744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7" name="片側の 2 つの角を丸めた四角形 144">
              <a:extLst>
                <a:ext uri="{FF2B5EF4-FFF2-40B4-BE49-F238E27FC236}">
                  <a16:creationId xmlns:a16="http://schemas.microsoft.com/office/drawing/2014/main" id="{3516CCA3-2DA7-4D73-9EE5-C9D8842BDF27}"/>
                </a:ext>
              </a:extLst>
            </p:cNvPr>
            <p:cNvSpPr/>
            <p:nvPr/>
          </p:nvSpPr>
          <p:spPr>
            <a:xfrm flipH="1">
              <a:off x="1372378" y="5133990"/>
              <a:ext cx="1218450" cy="1320987"/>
            </a:xfrm>
            <a:prstGeom prst="round2SameRect">
              <a:avLst>
                <a:gd name="adj1" fmla="val 25009"/>
                <a:gd name="adj2" fmla="val 0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C67DB682-2FCC-4BE2-8DDD-E706798AF067}"/>
                </a:ext>
              </a:extLst>
            </p:cNvPr>
            <p:cNvGrpSpPr/>
            <p:nvPr/>
          </p:nvGrpSpPr>
          <p:grpSpPr>
            <a:xfrm>
              <a:off x="2336884" y="3822432"/>
              <a:ext cx="800737" cy="1615317"/>
              <a:chOff x="2336884" y="3822432"/>
              <a:chExt cx="800737" cy="1615317"/>
            </a:xfrm>
          </p:grpSpPr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42BE4EE6-7E19-469E-A0AE-8FB2D9613F30}"/>
                  </a:ext>
                </a:extLst>
              </p:cNvPr>
              <p:cNvGrpSpPr/>
              <p:nvPr/>
            </p:nvGrpSpPr>
            <p:grpSpPr>
              <a:xfrm flipH="1">
                <a:off x="2336884" y="3846941"/>
                <a:ext cx="290374" cy="315323"/>
                <a:chOff x="4558039" y="4015302"/>
                <a:chExt cx="290374" cy="315323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717E9FC0-051C-402B-B8FA-515CCA06C745}"/>
                    </a:ext>
                  </a:extLst>
                </p:cNvPr>
                <p:cNvSpPr/>
                <p:nvPr/>
              </p:nvSpPr>
              <p:spPr>
                <a:xfrm rot="631882" flipH="1">
                  <a:off x="4558039" y="4044765"/>
                  <a:ext cx="252881" cy="285860"/>
                </a:xfrm>
                <a:custGeom>
                  <a:avLst/>
                  <a:gdLst>
                    <a:gd name="connsiteX0" fmla="*/ 343049 w 395926"/>
                    <a:gd name="connsiteY0" fmla="*/ 6803 h 446446"/>
                    <a:gd name="connsiteX1" fmla="*/ 395926 w 395926"/>
                    <a:gd name="connsiteY1" fmla="*/ 86576 h 446446"/>
                    <a:gd name="connsiteX2" fmla="*/ 393696 w 395926"/>
                    <a:gd name="connsiteY2" fmla="*/ 97623 h 446446"/>
                    <a:gd name="connsiteX3" fmla="*/ 393696 w 395926"/>
                    <a:gd name="connsiteY3" fmla="*/ 359870 h 446446"/>
                    <a:gd name="connsiteX4" fmla="*/ 307120 w 395926"/>
                    <a:gd name="connsiteY4" fmla="*/ 446446 h 446446"/>
                    <a:gd name="connsiteX5" fmla="*/ 220544 w 395926"/>
                    <a:gd name="connsiteY5" fmla="*/ 359870 h 446446"/>
                    <a:gd name="connsiteX6" fmla="*/ 220544 w 395926"/>
                    <a:gd name="connsiteY6" fmla="*/ 173152 h 446446"/>
                    <a:gd name="connsiteX7" fmla="*/ 86576 w 395926"/>
                    <a:gd name="connsiteY7" fmla="*/ 173152 h 446446"/>
                    <a:gd name="connsiteX8" fmla="*/ 0 w 395926"/>
                    <a:gd name="connsiteY8" fmla="*/ 86576 h 446446"/>
                    <a:gd name="connsiteX9" fmla="*/ 86576 w 395926"/>
                    <a:gd name="connsiteY9" fmla="*/ 0 h 446446"/>
                    <a:gd name="connsiteX10" fmla="*/ 309350 w 395926"/>
                    <a:gd name="connsiteY10" fmla="*/ 0 h 446446"/>
                    <a:gd name="connsiteX11" fmla="*/ 343049 w 395926"/>
                    <a:gd name="connsiteY11" fmla="*/ 6803 h 4464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95926" h="446446">
                      <a:moveTo>
                        <a:pt x="343049" y="6803"/>
                      </a:moveTo>
                      <a:cubicBezTo>
                        <a:pt x="374123" y="19946"/>
                        <a:pt x="395926" y="50715"/>
                        <a:pt x="395926" y="86576"/>
                      </a:cubicBezTo>
                      <a:lnTo>
                        <a:pt x="393696" y="97623"/>
                      </a:lnTo>
                      <a:lnTo>
                        <a:pt x="393696" y="359870"/>
                      </a:lnTo>
                      <a:cubicBezTo>
                        <a:pt x="393696" y="407685"/>
                        <a:pt x="354935" y="446446"/>
                        <a:pt x="307120" y="446446"/>
                      </a:cubicBezTo>
                      <a:cubicBezTo>
                        <a:pt x="259305" y="446446"/>
                        <a:pt x="220544" y="407685"/>
                        <a:pt x="220544" y="359870"/>
                      </a:cubicBezTo>
                      <a:lnTo>
                        <a:pt x="220544" y="173152"/>
                      </a:lnTo>
                      <a:lnTo>
                        <a:pt x="86576" y="173152"/>
                      </a:lnTo>
                      <a:cubicBezTo>
                        <a:pt x="38761" y="173152"/>
                        <a:pt x="0" y="134391"/>
                        <a:pt x="0" y="86576"/>
                      </a:cubicBezTo>
                      <a:cubicBezTo>
                        <a:pt x="0" y="38761"/>
                        <a:pt x="38761" y="0"/>
                        <a:pt x="86576" y="0"/>
                      </a:cubicBezTo>
                      <a:lnTo>
                        <a:pt x="309350" y="0"/>
                      </a:lnTo>
                      <a:cubicBezTo>
                        <a:pt x="321304" y="0"/>
                        <a:pt x="332692" y="2423"/>
                        <a:pt x="343049" y="680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9789BF82-74FE-4A9A-A77D-71E8919132E4}"/>
                    </a:ext>
                  </a:extLst>
                </p:cNvPr>
                <p:cNvSpPr/>
                <p:nvPr/>
              </p:nvSpPr>
              <p:spPr>
                <a:xfrm rot="1886097" flipH="1">
                  <a:off x="4595532" y="4015302"/>
                  <a:ext cx="252881" cy="285860"/>
                </a:xfrm>
                <a:custGeom>
                  <a:avLst/>
                  <a:gdLst>
                    <a:gd name="connsiteX0" fmla="*/ 343049 w 395926"/>
                    <a:gd name="connsiteY0" fmla="*/ 6803 h 446446"/>
                    <a:gd name="connsiteX1" fmla="*/ 395926 w 395926"/>
                    <a:gd name="connsiteY1" fmla="*/ 86576 h 446446"/>
                    <a:gd name="connsiteX2" fmla="*/ 393696 w 395926"/>
                    <a:gd name="connsiteY2" fmla="*/ 97623 h 446446"/>
                    <a:gd name="connsiteX3" fmla="*/ 393696 w 395926"/>
                    <a:gd name="connsiteY3" fmla="*/ 359870 h 446446"/>
                    <a:gd name="connsiteX4" fmla="*/ 307120 w 395926"/>
                    <a:gd name="connsiteY4" fmla="*/ 446446 h 446446"/>
                    <a:gd name="connsiteX5" fmla="*/ 220544 w 395926"/>
                    <a:gd name="connsiteY5" fmla="*/ 359870 h 446446"/>
                    <a:gd name="connsiteX6" fmla="*/ 220544 w 395926"/>
                    <a:gd name="connsiteY6" fmla="*/ 173152 h 446446"/>
                    <a:gd name="connsiteX7" fmla="*/ 86576 w 395926"/>
                    <a:gd name="connsiteY7" fmla="*/ 173152 h 446446"/>
                    <a:gd name="connsiteX8" fmla="*/ 0 w 395926"/>
                    <a:gd name="connsiteY8" fmla="*/ 86576 h 446446"/>
                    <a:gd name="connsiteX9" fmla="*/ 86576 w 395926"/>
                    <a:gd name="connsiteY9" fmla="*/ 0 h 446446"/>
                    <a:gd name="connsiteX10" fmla="*/ 309350 w 395926"/>
                    <a:gd name="connsiteY10" fmla="*/ 0 h 446446"/>
                    <a:gd name="connsiteX11" fmla="*/ 343049 w 395926"/>
                    <a:gd name="connsiteY11" fmla="*/ 6803 h 4464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95926" h="446446">
                      <a:moveTo>
                        <a:pt x="343049" y="6803"/>
                      </a:moveTo>
                      <a:cubicBezTo>
                        <a:pt x="374123" y="19946"/>
                        <a:pt x="395926" y="50715"/>
                        <a:pt x="395926" y="86576"/>
                      </a:cubicBezTo>
                      <a:lnTo>
                        <a:pt x="393696" y="97623"/>
                      </a:lnTo>
                      <a:lnTo>
                        <a:pt x="393696" y="359870"/>
                      </a:lnTo>
                      <a:cubicBezTo>
                        <a:pt x="393696" y="407685"/>
                        <a:pt x="354935" y="446446"/>
                        <a:pt x="307120" y="446446"/>
                      </a:cubicBezTo>
                      <a:cubicBezTo>
                        <a:pt x="259305" y="446446"/>
                        <a:pt x="220544" y="407685"/>
                        <a:pt x="220544" y="359870"/>
                      </a:cubicBezTo>
                      <a:lnTo>
                        <a:pt x="220544" y="173152"/>
                      </a:lnTo>
                      <a:lnTo>
                        <a:pt x="86576" y="173152"/>
                      </a:lnTo>
                      <a:cubicBezTo>
                        <a:pt x="38761" y="173152"/>
                        <a:pt x="0" y="134391"/>
                        <a:pt x="0" y="86576"/>
                      </a:cubicBezTo>
                      <a:cubicBezTo>
                        <a:pt x="0" y="38761"/>
                        <a:pt x="38761" y="0"/>
                        <a:pt x="86576" y="0"/>
                      </a:cubicBezTo>
                      <a:lnTo>
                        <a:pt x="309350" y="0"/>
                      </a:lnTo>
                      <a:cubicBezTo>
                        <a:pt x="321304" y="0"/>
                        <a:pt x="332692" y="2423"/>
                        <a:pt x="343049" y="680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F3919124-7477-4008-A80D-CE187CDB2601}"/>
                  </a:ext>
                </a:extLst>
              </p:cNvPr>
              <p:cNvGrpSpPr/>
              <p:nvPr/>
            </p:nvGrpSpPr>
            <p:grpSpPr>
              <a:xfrm>
                <a:off x="2395032" y="3822432"/>
                <a:ext cx="742589" cy="1615317"/>
                <a:chOff x="2395032" y="3822432"/>
                <a:chExt cx="742589" cy="1615317"/>
              </a:xfrm>
            </p:grpSpPr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6D6AD43C-030D-4AD6-A9A3-5A314A007411}"/>
                    </a:ext>
                  </a:extLst>
                </p:cNvPr>
                <p:cNvSpPr/>
                <p:nvPr/>
              </p:nvSpPr>
              <p:spPr>
                <a:xfrm rot="20968118">
                  <a:off x="2395032" y="3822432"/>
                  <a:ext cx="742589" cy="1515432"/>
                </a:xfrm>
                <a:custGeom>
                  <a:avLst/>
                  <a:gdLst>
                    <a:gd name="connsiteX0" fmla="*/ 173410 w 742589"/>
                    <a:gd name="connsiteY0" fmla="*/ 1056 h 1515432"/>
                    <a:gd name="connsiteX1" fmla="*/ 203139 w 742589"/>
                    <a:gd name="connsiteY1" fmla="*/ 16912 h 1515432"/>
                    <a:gd name="connsiteX2" fmla="*/ 207287 w 742589"/>
                    <a:gd name="connsiteY2" fmla="*/ 23175 h 1515432"/>
                    <a:gd name="connsiteX3" fmla="*/ 330663 w 742589"/>
                    <a:gd name="connsiteY3" fmla="*/ 146859 h 1515432"/>
                    <a:gd name="connsiteX4" fmla="*/ 343317 w 742589"/>
                    <a:gd name="connsiteY4" fmla="*/ 165962 h 1515432"/>
                    <a:gd name="connsiteX5" fmla="*/ 345115 w 742589"/>
                    <a:gd name="connsiteY5" fmla="*/ 175231 h 1515432"/>
                    <a:gd name="connsiteX6" fmla="*/ 348606 w 742589"/>
                    <a:gd name="connsiteY6" fmla="*/ 181552 h 1515432"/>
                    <a:gd name="connsiteX7" fmla="*/ 353217 w 742589"/>
                    <a:gd name="connsiteY7" fmla="*/ 413529 h 1515432"/>
                    <a:gd name="connsiteX8" fmla="*/ 356549 w 742589"/>
                    <a:gd name="connsiteY8" fmla="*/ 522421 h 1515432"/>
                    <a:gd name="connsiteX9" fmla="*/ 356008 w 742589"/>
                    <a:gd name="connsiteY9" fmla="*/ 578579 h 1515432"/>
                    <a:gd name="connsiteX10" fmla="*/ 719874 w 742589"/>
                    <a:gd name="connsiteY10" fmla="*/ 1142920 h 1515432"/>
                    <a:gd name="connsiteX11" fmla="*/ 730928 w 742589"/>
                    <a:gd name="connsiteY11" fmla="*/ 1175875 h 1515432"/>
                    <a:gd name="connsiteX12" fmla="*/ 733255 w 742589"/>
                    <a:gd name="connsiteY12" fmla="*/ 1179766 h 1515432"/>
                    <a:gd name="connsiteX13" fmla="*/ 733254 w 742589"/>
                    <a:gd name="connsiteY13" fmla="*/ 1179766 h 1515432"/>
                    <a:gd name="connsiteX14" fmla="*/ 734000 w 742589"/>
                    <a:gd name="connsiteY14" fmla="*/ 1185032 h 1515432"/>
                    <a:gd name="connsiteX15" fmla="*/ 737570 w 742589"/>
                    <a:gd name="connsiteY15" fmla="*/ 1195675 h 1515432"/>
                    <a:gd name="connsiteX16" fmla="*/ 736890 w 742589"/>
                    <a:gd name="connsiteY16" fmla="*/ 1205454 h 1515432"/>
                    <a:gd name="connsiteX17" fmla="*/ 742589 w 742589"/>
                    <a:gd name="connsiteY17" fmla="*/ 1245727 h 1515432"/>
                    <a:gd name="connsiteX18" fmla="*/ 630997 w 742589"/>
                    <a:gd name="connsiteY18" fmla="*/ 1393851 h 1515432"/>
                    <a:gd name="connsiteX19" fmla="*/ 314326 w 742589"/>
                    <a:gd name="connsiteY19" fmla="*/ 1505795 h 1515432"/>
                    <a:gd name="connsiteX20" fmla="*/ 100241 w 742589"/>
                    <a:gd name="connsiteY20" fmla="*/ 1403537 h 1515432"/>
                    <a:gd name="connsiteX21" fmla="*/ 100241 w 742589"/>
                    <a:gd name="connsiteY21" fmla="*/ 1403538 h 1515432"/>
                    <a:gd name="connsiteX22" fmla="*/ 202498 w 742589"/>
                    <a:gd name="connsiteY22" fmla="*/ 1189453 h 1515432"/>
                    <a:gd name="connsiteX23" fmla="*/ 397484 w 742589"/>
                    <a:gd name="connsiteY23" fmla="*/ 1120525 h 1515432"/>
                    <a:gd name="connsiteX24" fmla="*/ 154790 w 742589"/>
                    <a:gd name="connsiteY24" fmla="*/ 628790 h 1515432"/>
                    <a:gd name="connsiteX25" fmla="*/ 136504 w 742589"/>
                    <a:gd name="connsiteY25" fmla="*/ 611344 h 1515432"/>
                    <a:gd name="connsiteX26" fmla="*/ 78605 w 742589"/>
                    <a:gd name="connsiteY26" fmla="*/ 413529 h 1515432"/>
                    <a:gd name="connsiteX27" fmla="*/ 136505 w 742589"/>
                    <a:gd name="connsiteY27" fmla="*/ 215713 h 1515432"/>
                    <a:gd name="connsiteX28" fmla="*/ 187699 w 742589"/>
                    <a:gd name="connsiteY28" fmla="*/ 166867 h 1515432"/>
                    <a:gd name="connsiteX29" fmla="*/ 161359 w 742589"/>
                    <a:gd name="connsiteY29" fmla="*/ 140461 h 1515432"/>
                    <a:gd name="connsiteX30" fmla="*/ 98332 w 742589"/>
                    <a:gd name="connsiteY30" fmla="*/ 203645 h 1515432"/>
                    <a:gd name="connsiteX31" fmla="*/ 16871 w 742589"/>
                    <a:gd name="connsiteY31" fmla="*/ 203645 h 1515432"/>
                    <a:gd name="connsiteX32" fmla="*/ 16870 w 742589"/>
                    <a:gd name="connsiteY32" fmla="*/ 121980 h 1515432"/>
                    <a:gd name="connsiteX33" fmla="*/ 121677 w 742589"/>
                    <a:gd name="connsiteY33" fmla="*/ 16912 h 1515432"/>
                    <a:gd name="connsiteX34" fmla="*/ 140732 w 742589"/>
                    <a:gd name="connsiteY34" fmla="*/ 4228 h 1515432"/>
                    <a:gd name="connsiteX35" fmla="*/ 173410 w 742589"/>
                    <a:gd name="connsiteY35" fmla="*/ 1056 h 15154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42589" h="1515432">
                      <a:moveTo>
                        <a:pt x="173410" y="1056"/>
                      </a:moveTo>
                      <a:cubicBezTo>
                        <a:pt x="184302" y="3170"/>
                        <a:pt x="194702" y="8457"/>
                        <a:pt x="203139" y="16912"/>
                      </a:cubicBezTo>
                      <a:lnTo>
                        <a:pt x="207287" y="23175"/>
                      </a:lnTo>
                      <a:lnTo>
                        <a:pt x="330663" y="146859"/>
                      </a:lnTo>
                      <a:cubicBezTo>
                        <a:pt x="336287" y="152497"/>
                        <a:pt x="340506" y="159010"/>
                        <a:pt x="343317" y="165962"/>
                      </a:cubicBezTo>
                      <a:lnTo>
                        <a:pt x="345115" y="175231"/>
                      </a:lnTo>
                      <a:lnTo>
                        <a:pt x="348606" y="181552"/>
                      </a:lnTo>
                      <a:cubicBezTo>
                        <a:pt x="365813" y="231826"/>
                        <a:pt x="353217" y="316964"/>
                        <a:pt x="353217" y="413529"/>
                      </a:cubicBezTo>
                      <a:cubicBezTo>
                        <a:pt x="353217" y="452154"/>
                        <a:pt x="355232" y="488952"/>
                        <a:pt x="356549" y="522421"/>
                      </a:cubicBezTo>
                      <a:lnTo>
                        <a:pt x="356008" y="578579"/>
                      </a:lnTo>
                      <a:lnTo>
                        <a:pt x="719874" y="1142920"/>
                      </a:lnTo>
                      <a:lnTo>
                        <a:pt x="730928" y="1175875"/>
                      </a:lnTo>
                      <a:lnTo>
                        <a:pt x="733255" y="1179766"/>
                      </a:lnTo>
                      <a:lnTo>
                        <a:pt x="733254" y="1179766"/>
                      </a:lnTo>
                      <a:lnTo>
                        <a:pt x="734000" y="1185032"/>
                      </a:lnTo>
                      <a:lnTo>
                        <a:pt x="737570" y="1195675"/>
                      </a:lnTo>
                      <a:lnTo>
                        <a:pt x="736890" y="1205454"/>
                      </a:lnTo>
                      <a:lnTo>
                        <a:pt x="742589" y="1245727"/>
                      </a:lnTo>
                      <a:cubicBezTo>
                        <a:pt x="738645" y="1310986"/>
                        <a:pt x="696514" y="1370691"/>
                        <a:pt x="630997" y="1393851"/>
                      </a:cubicBezTo>
                      <a:lnTo>
                        <a:pt x="314326" y="1505795"/>
                      </a:lnTo>
                      <a:cubicBezTo>
                        <a:pt x="226970" y="1536675"/>
                        <a:pt x="131121" y="1490893"/>
                        <a:pt x="100241" y="1403537"/>
                      </a:cubicBezTo>
                      <a:lnTo>
                        <a:pt x="100241" y="1403538"/>
                      </a:lnTo>
                      <a:cubicBezTo>
                        <a:pt x="69361" y="1316183"/>
                        <a:pt x="115143" y="1220334"/>
                        <a:pt x="202498" y="1189453"/>
                      </a:cubicBezTo>
                      <a:lnTo>
                        <a:pt x="397484" y="1120525"/>
                      </a:lnTo>
                      <a:lnTo>
                        <a:pt x="154790" y="628790"/>
                      </a:lnTo>
                      <a:lnTo>
                        <a:pt x="136504" y="611344"/>
                      </a:lnTo>
                      <a:cubicBezTo>
                        <a:pt x="100732" y="560718"/>
                        <a:pt x="78605" y="490780"/>
                        <a:pt x="78605" y="413529"/>
                      </a:cubicBezTo>
                      <a:cubicBezTo>
                        <a:pt x="78605" y="336276"/>
                        <a:pt x="100731" y="266338"/>
                        <a:pt x="136505" y="215713"/>
                      </a:cubicBezTo>
                      <a:lnTo>
                        <a:pt x="187699" y="166867"/>
                      </a:lnTo>
                      <a:lnTo>
                        <a:pt x="161359" y="140461"/>
                      </a:lnTo>
                      <a:lnTo>
                        <a:pt x="98332" y="203645"/>
                      </a:lnTo>
                      <a:cubicBezTo>
                        <a:pt x="75838" y="226196"/>
                        <a:pt x="39366" y="226196"/>
                        <a:pt x="16871" y="203645"/>
                      </a:cubicBezTo>
                      <a:cubicBezTo>
                        <a:pt x="-5624" y="181095"/>
                        <a:pt x="-5624" y="144532"/>
                        <a:pt x="16870" y="121980"/>
                      </a:cubicBezTo>
                      <a:lnTo>
                        <a:pt x="121677" y="16912"/>
                      </a:lnTo>
                      <a:cubicBezTo>
                        <a:pt x="127301" y="11275"/>
                        <a:pt x="133799" y="7047"/>
                        <a:pt x="140732" y="4228"/>
                      </a:cubicBezTo>
                      <a:cubicBezTo>
                        <a:pt x="151134" y="-1"/>
                        <a:pt x="162517" y="-1058"/>
                        <a:pt x="173410" y="1056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3AA176EC-02F4-400E-AD26-220555D031DC}"/>
                    </a:ext>
                  </a:extLst>
                </p:cNvPr>
                <p:cNvSpPr/>
                <p:nvPr/>
              </p:nvSpPr>
              <p:spPr>
                <a:xfrm rot="3600000">
                  <a:off x="2470247" y="4940754"/>
                  <a:ext cx="463728" cy="530262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0 w 816717"/>
                    <a:gd name="connsiteY2" fmla="*/ 119223 h 826528"/>
                    <a:gd name="connsiteX3" fmla="*/ 660660 w 816717"/>
                    <a:gd name="connsiteY3" fmla="*/ 1930 h 826528"/>
                    <a:gd name="connsiteX4" fmla="*/ 778556 w 816717"/>
                    <a:gd name="connsiteY4" fmla="*/ 102155 h 826528"/>
                    <a:gd name="connsiteX5" fmla="*/ 816717 w 816717"/>
                    <a:gd name="connsiteY5" fmla="*/ 826528 h 826528"/>
                    <a:gd name="connsiteX0" fmla="*/ 0 w 372945"/>
                    <a:gd name="connsiteY0" fmla="*/ 824598 h 824598"/>
                    <a:gd name="connsiteX1" fmla="*/ 27923 w 372945"/>
                    <a:gd name="connsiteY1" fmla="*/ 294570 h 824598"/>
                    <a:gd name="connsiteX2" fmla="*/ 216888 w 372945"/>
                    <a:gd name="connsiteY2" fmla="*/ 0 h 824598"/>
                    <a:gd name="connsiteX3" fmla="*/ 334784 w 372945"/>
                    <a:gd name="connsiteY3" fmla="*/ 100225 h 824598"/>
                    <a:gd name="connsiteX4" fmla="*/ 372945 w 372945"/>
                    <a:gd name="connsiteY4" fmla="*/ 824598 h 824598"/>
                    <a:gd name="connsiteX0" fmla="*/ 0 w 372945"/>
                    <a:gd name="connsiteY0" fmla="*/ 724373 h 724373"/>
                    <a:gd name="connsiteX1" fmla="*/ 27923 w 372945"/>
                    <a:gd name="connsiteY1" fmla="*/ 194345 h 724373"/>
                    <a:gd name="connsiteX2" fmla="*/ 334784 w 372945"/>
                    <a:gd name="connsiteY2" fmla="*/ 0 h 724373"/>
                    <a:gd name="connsiteX3" fmla="*/ 372945 w 372945"/>
                    <a:gd name="connsiteY3" fmla="*/ 724373 h 724373"/>
                    <a:gd name="connsiteX0" fmla="*/ 0 w 377978"/>
                    <a:gd name="connsiteY0" fmla="*/ 582120 h 582120"/>
                    <a:gd name="connsiteX1" fmla="*/ 27923 w 377978"/>
                    <a:gd name="connsiteY1" fmla="*/ 52092 h 582120"/>
                    <a:gd name="connsiteX2" fmla="*/ 376388 w 377978"/>
                    <a:gd name="connsiteY2" fmla="*/ 0 h 582120"/>
                    <a:gd name="connsiteX3" fmla="*/ 372945 w 377978"/>
                    <a:gd name="connsiteY3" fmla="*/ 582120 h 582120"/>
                    <a:gd name="connsiteX0" fmla="*/ 0 w 443870"/>
                    <a:gd name="connsiteY0" fmla="*/ 582120 h 582120"/>
                    <a:gd name="connsiteX1" fmla="*/ 27923 w 443870"/>
                    <a:gd name="connsiteY1" fmla="*/ 52092 h 582120"/>
                    <a:gd name="connsiteX2" fmla="*/ 376388 w 443870"/>
                    <a:gd name="connsiteY2" fmla="*/ 0 h 582120"/>
                    <a:gd name="connsiteX3" fmla="*/ 443870 w 443870"/>
                    <a:gd name="connsiteY3" fmla="*/ 573574 h 582120"/>
                    <a:gd name="connsiteX0" fmla="*/ 0 w 443870"/>
                    <a:gd name="connsiteY0" fmla="*/ 533156 h 533156"/>
                    <a:gd name="connsiteX1" fmla="*/ 27923 w 443870"/>
                    <a:gd name="connsiteY1" fmla="*/ 3128 h 533156"/>
                    <a:gd name="connsiteX2" fmla="*/ 427858 w 443870"/>
                    <a:gd name="connsiteY2" fmla="*/ 0 h 533156"/>
                    <a:gd name="connsiteX3" fmla="*/ 443870 w 443870"/>
                    <a:gd name="connsiteY3" fmla="*/ 524610 h 533156"/>
                    <a:gd name="connsiteX0" fmla="*/ 0 w 443870"/>
                    <a:gd name="connsiteY0" fmla="*/ 533156 h 533156"/>
                    <a:gd name="connsiteX1" fmla="*/ 27923 w 443870"/>
                    <a:gd name="connsiteY1" fmla="*/ 3128 h 533156"/>
                    <a:gd name="connsiteX2" fmla="*/ 427858 w 443870"/>
                    <a:gd name="connsiteY2" fmla="*/ 0 h 533156"/>
                    <a:gd name="connsiteX3" fmla="*/ 443870 w 443870"/>
                    <a:gd name="connsiteY3" fmla="*/ 524610 h 533156"/>
                    <a:gd name="connsiteX4" fmla="*/ 0 w 443870"/>
                    <a:gd name="connsiteY4" fmla="*/ 533156 h 533156"/>
                    <a:gd name="connsiteX0" fmla="*/ 0 w 443870"/>
                    <a:gd name="connsiteY0" fmla="*/ 533156 h 533156"/>
                    <a:gd name="connsiteX1" fmla="*/ 27923 w 443870"/>
                    <a:gd name="connsiteY1" fmla="*/ 3128 h 533156"/>
                    <a:gd name="connsiteX2" fmla="*/ 427858 w 443870"/>
                    <a:gd name="connsiteY2" fmla="*/ 0 h 533156"/>
                    <a:gd name="connsiteX3" fmla="*/ 443870 w 443870"/>
                    <a:gd name="connsiteY3" fmla="*/ 524610 h 533156"/>
                    <a:gd name="connsiteX4" fmla="*/ 0 w 443870"/>
                    <a:gd name="connsiteY4" fmla="*/ 533156 h 533156"/>
                    <a:gd name="connsiteX0" fmla="*/ 0 w 443870"/>
                    <a:gd name="connsiteY0" fmla="*/ 533156 h 533156"/>
                    <a:gd name="connsiteX1" fmla="*/ 27923 w 443870"/>
                    <a:gd name="connsiteY1" fmla="*/ 3128 h 533156"/>
                    <a:gd name="connsiteX2" fmla="*/ 427858 w 443870"/>
                    <a:gd name="connsiteY2" fmla="*/ 0 h 533156"/>
                    <a:gd name="connsiteX3" fmla="*/ 443870 w 443870"/>
                    <a:gd name="connsiteY3" fmla="*/ 524610 h 533156"/>
                    <a:gd name="connsiteX4" fmla="*/ 0 w 443870"/>
                    <a:gd name="connsiteY4" fmla="*/ 533156 h 533156"/>
                    <a:gd name="connsiteX0" fmla="*/ 0 w 457753"/>
                    <a:gd name="connsiteY0" fmla="*/ 533390 h 533390"/>
                    <a:gd name="connsiteX1" fmla="*/ 41806 w 457753"/>
                    <a:gd name="connsiteY1" fmla="*/ 3128 h 533390"/>
                    <a:gd name="connsiteX2" fmla="*/ 441741 w 457753"/>
                    <a:gd name="connsiteY2" fmla="*/ 0 h 533390"/>
                    <a:gd name="connsiteX3" fmla="*/ 457753 w 457753"/>
                    <a:gd name="connsiteY3" fmla="*/ 524610 h 533390"/>
                    <a:gd name="connsiteX4" fmla="*/ 0 w 457753"/>
                    <a:gd name="connsiteY4" fmla="*/ 533390 h 533390"/>
                    <a:gd name="connsiteX0" fmla="*/ 0 w 457753"/>
                    <a:gd name="connsiteY0" fmla="*/ 533390 h 533390"/>
                    <a:gd name="connsiteX1" fmla="*/ 41806 w 457753"/>
                    <a:gd name="connsiteY1" fmla="*/ 3128 h 533390"/>
                    <a:gd name="connsiteX2" fmla="*/ 441741 w 457753"/>
                    <a:gd name="connsiteY2" fmla="*/ 0 h 533390"/>
                    <a:gd name="connsiteX3" fmla="*/ 457753 w 457753"/>
                    <a:gd name="connsiteY3" fmla="*/ 524610 h 533390"/>
                    <a:gd name="connsiteX4" fmla="*/ 0 w 457753"/>
                    <a:gd name="connsiteY4" fmla="*/ 533390 h 533390"/>
                    <a:gd name="connsiteX0" fmla="*/ 0 w 463728"/>
                    <a:gd name="connsiteY0" fmla="*/ 530262 h 530262"/>
                    <a:gd name="connsiteX1" fmla="*/ 41806 w 463728"/>
                    <a:gd name="connsiteY1" fmla="*/ 0 h 530262"/>
                    <a:gd name="connsiteX2" fmla="*/ 462193 w 463728"/>
                    <a:gd name="connsiteY2" fmla="*/ 47175 h 530262"/>
                    <a:gd name="connsiteX3" fmla="*/ 457753 w 463728"/>
                    <a:gd name="connsiteY3" fmla="*/ 521482 h 530262"/>
                    <a:gd name="connsiteX4" fmla="*/ 0 w 463728"/>
                    <a:gd name="connsiteY4" fmla="*/ 530262 h 530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3728" h="530262">
                      <a:moveTo>
                        <a:pt x="0" y="530262"/>
                      </a:moveTo>
                      <a:lnTo>
                        <a:pt x="41806" y="0"/>
                      </a:lnTo>
                      <a:lnTo>
                        <a:pt x="462193" y="47175"/>
                      </a:lnTo>
                      <a:cubicBezTo>
                        <a:pt x="469969" y="84381"/>
                        <a:pt x="445033" y="280024"/>
                        <a:pt x="457753" y="521482"/>
                      </a:cubicBezTo>
                      <a:cubicBezTo>
                        <a:pt x="326636" y="457064"/>
                        <a:pt x="189162" y="427469"/>
                        <a:pt x="0" y="530262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947F17FE-344A-414B-97E7-DBD1E36A7BFB}"/>
                </a:ext>
              </a:extLst>
            </p:cNvPr>
            <p:cNvGrpSpPr/>
            <p:nvPr/>
          </p:nvGrpSpPr>
          <p:grpSpPr>
            <a:xfrm>
              <a:off x="826277" y="3822432"/>
              <a:ext cx="799320" cy="1615317"/>
              <a:chOff x="826277" y="3822432"/>
              <a:chExt cx="799320" cy="1615317"/>
            </a:xfrm>
          </p:grpSpPr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2B1F65F0-F810-4F0E-9FD0-1087CBB13903}"/>
                  </a:ext>
                </a:extLst>
              </p:cNvPr>
              <p:cNvGrpSpPr/>
              <p:nvPr/>
            </p:nvGrpSpPr>
            <p:grpSpPr>
              <a:xfrm>
                <a:off x="1335223" y="3846941"/>
                <a:ext cx="290374" cy="315323"/>
                <a:chOff x="4558039" y="4015302"/>
                <a:chExt cx="290374" cy="315323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7BA51A58-8EA7-4F33-BF86-E8C0B1EEF65E}"/>
                    </a:ext>
                  </a:extLst>
                </p:cNvPr>
                <p:cNvSpPr/>
                <p:nvPr/>
              </p:nvSpPr>
              <p:spPr>
                <a:xfrm rot="631882" flipH="1">
                  <a:off x="4558039" y="4044765"/>
                  <a:ext cx="252881" cy="285860"/>
                </a:xfrm>
                <a:custGeom>
                  <a:avLst/>
                  <a:gdLst>
                    <a:gd name="connsiteX0" fmla="*/ 343049 w 395926"/>
                    <a:gd name="connsiteY0" fmla="*/ 6803 h 446446"/>
                    <a:gd name="connsiteX1" fmla="*/ 395926 w 395926"/>
                    <a:gd name="connsiteY1" fmla="*/ 86576 h 446446"/>
                    <a:gd name="connsiteX2" fmla="*/ 393696 w 395926"/>
                    <a:gd name="connsiteY2" fmla="*/ 97623 h 446446"/>
                    <a:gd name="connsiteX3" fmla="*/ 393696 w 395926"/>
                    <a:gd name="connsiteY3" fmla="*/ 359870 h 446446"/>
                    <a:gd name="connsiteX4" fmla="*/ 307120 w 395926"/>
                    <a:gd name="connsiteY4" fmla="*/ 446446 h 446446"/>
                    <a:gd name="connsiteX5" fmla="*/ 220544 w 395926"/>
                    <a:gd name="connsiteY5" fmla="*/ 359870 h 446446"/>
                    <a:gd name="connsiteX6" fmla="*/ 220544 w 395926"/>
                    <a:gd name="connsiteY6" fmla="*/ 173152 h 446446"/>
                    <a:gd name="connsiteX7" fmla="*/ 86576 w 395926"/>
                    <a:gd name="connsiteY7" fmla="*/ 173152 h 446446"/>
                    <a:gd name="connsiteX8" fmla="*/ 0 w 395926"/>
                    <a:gd name="connsiteY8" fmla="*/ 86576 h 446446"/>
                    <a:gd name="connsiteX9" fmla="*/ 86576 w 395926"/>
                    <a:gd name="connsiteY9" fmla="*/ 0 h 446446"/>
                    <a:gd name="connsiteX10" fmla="*/ 309350 w 395926"/>
                    <a:gd name="connsiteY10" fmla="*/ 0 h 446446"/>
                    <a:gd name="connsiteX11" fmla="*/ 343049 w 395926"/>
                    <a:gd name="connsiteY11" fmla="*/ 6803 h 4464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95926" h="446446">
                      <a:moveTo>
                        <a:pt x="343049" y="6803"/>
                      </a:moveTo>
                      <a:cubicBezTo>
                        <a:pt x="374123" y="19946"/>
                        <a:pt x="395926" y="50715"/>
                        <a:pt x="395926" y="86576"/>
                      </a:cubicBezTo>
                      <a:lnTo>
                        <a:pt x="393696" y="97623"/>
                      </a:lnTo>
                      <a:lnTo>
                        <a:pt x="393696" y="359870"/>
                      </a:lnTo>
                      <a:cubicBezTo>
                        <a:pt x="393696" y="407685"/>
                        <a:pt x="354935" y="446446"/>
                        <a:pt x="307120" y="446446"/>
                      </a:cubicBezTo>
                      <a:cubicBezTo>
                        <a:pt x="259305" y="446446"/>
                        <a:pt x="220544" y="407685"/>
                        <a:pt x="220544" y="359870"/>
                      </a:cubicBezTo>
                      <a:lnTo>
                        <a:pt x="220544" y="173152"/>
                      </a:lnTo>
                      <a:lnTo>
                        <a:pt x="86576" y="173152"/>
                      </a:lnTo>
                      <a:cubicBezTo>
                        <a:pt x="38761" y="173152"/>
                        <a:pt x="0" y="134391"/>
                        <a:pt x="0" y="86576"/>
                      </a:cubicBezTo>
                      <a:cubicBezTo>
                        <a:pt x="0" y="38761"/>
                        <a:pt x="38761" y="0"/>
                        <a:pt x="86576" y="0"/>
                      </a:cubicBezTo>
                      <a:lnTo>
                        <a:pt x="309350" y="0"/>
                      </a:lnTo>
                      <a:cubicBezTo>
                        <a:pt x="321304" y="0"/>
                        <a:pt x="332692" y="2423"/>
                        <a:pt x="343049" y="680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DBBABB4F-1317-4F16-BF47-03049900F3B6}"/>
                    </a:ext>
                  </a:extLst>
                </p:cNvPr>
                <p:cNvSpPr/>
                <p:nvPr/>
              </p:nvSpPr>
              <p:spPr>
                <a:xfrm rot="1886097" flipH="1">
                  <a:off x="4595532" y="4015302"/>
                  <a:ext cx="252881" cy="285860"/>
                </a:xfrm>
                <a:custGeom>
                  <a:avLst/>
                  <a:gdLst>
                    <a:gd name="connsiteX0" fmla="*/ 343049 w 395926"/>
                    <a:gd name="connsiteY0" fmla="*/ 6803 h 446446"/>
                    <a:gd name="connsiteX1" fmla="*/ 395926 w 395926"/>
                    <a:gd name="connsiteY1" fmla="*/ 86576 h 446446"/>
                    <a:gd name="connsiteX2" fmla="*/ 393696 w 395926"/>
                    <a:gd name="connsiteY2" fmla="*/ 97623 h 446446"/>
                    <a:gd name="connsiteX3" fmla="*/ 393696 w 395926"/>
                    <a:gd name="connsiteY3" fmla="*/ 359870 h 446446"/>
                    <a:gd name="connsiteX4" fmla="*/ 307120 w 395926"/>
                    <a:gd name="connsiteY4" fmla="*/ 446446 h 446446"/>
                    <a:gd name="connsiteX5" fmla="*/ 220544 w 395926"/>
                    <a:gd name="connsiteY5" fmla="*/ 359870 h 446446"/>
                    <a:gd name="connsiteX6" fmla="*/ 220544 w 395926"/>
                    <a:gd name="connsiteY6" fmla="*/ 173152 h 446446"/>
                    <a:gd name="connsiteX7" fmla="*/ 86576 w 395926"/>
                    <a:gd name="connsiteY7" fmla="*/ 173152 h 446446"/>
                    <a:gd name="connsiteX8" fmla="*/ 0 w 395926"/>
                    <a:gd name="connsiteY8" fmla="*/ 86576 h 446446"/>
                    <a:gd name="connsiteX9" fmla="*/ 86576 w 395926"/>
                    <a:gd name="connsiteY9" fmla="*/ 0 h 446446"/>
                    <a:gd name="connsiteX10" fmla="*/ 309350 w 395926"/>
                    <a:gd name="connsiteY10" fmla="*/ 0 h 446446"/>
                    <a:gd name="connsiteX11" fmla="*/ 343049 w 395926"/>
                    <a:gd name="connsiteY11" fmla="*/ 6803 h 4464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95926" h="446446">
                      <a:moveTo>
                        <a:pt x="343049" y="6803"/>
                      </a:moveTo>
                      <a:cubicBezTo>
                        <a:pt x="374123" y="19946"/>
                        <a:pt x="395926" y="50715"/>
                        <a:pt x="395926" y="86576"/>
                      </a:cubicBezTo>
                      <a:lnTo>
                        <a:pt x="393696" y="97623"/>
                      </a:lnTo>
                      <a:lnTo>
                        <a:pt x="393696" y="359870"/>
                      </a:lnTo>
                      <a:cubicBezTo>
                        <a:pt x="393696" y="407685"/>
                        <a:pt x="354935" y="446446"/>
                        <a:pt x="307120" y="446446"/>
                      </a:cubicBezTo>
                      <a:cubicBezTo>
                        <a:pt x="259305" y="446446"/>
                        <a:pt x="220544" y="407685"/>
                        <a:pt x="220544" y="359870"/>
                      </a:cubicBezTo>
                      <a:lnTo>
                        <a:pt x="220544" y="173152"/>
                      </a:lnTo>
                      <a:lnTo>
                        <a:pt x="86576" y="173152"/>
                      </a:lnTo>
                      <a:cubicBezTo>
                        <a:pt x="38761" y="173152"/>
                        <a:pt x="0" y="134391"/>
                        <a:pt x="0" y="86576"/>
                      </a:cubicBezTo>
                      <a:cubicBezTo>
                        <a:pt x="0" y="38761"/>
                        <a:pt x="38761" y="0"/>
                        <a:pt x="86576" y="0"/>
                      </a:cubicBezTo>
                      <a:lnTo>
                        <a:pt x="309350" y="0"/>
                      </a:lnTo>
                      <a:cubicBezTo>
                        <a:pt x="321304" y="0"/>
                        <a:pt x="332692" y="2423"/>
                        <a:pt x="343049" y="680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8" name="グループ化 117">
                <a:extLst>
                  <a:ext uri="{FF2B5EF4-FFF2-40B4-BE49-F238E27FC236}">
                    <a16:creationId xmlns:a16="http://schemas.microsoft.com/office/drawing/2014/main" id="{B6CE322B-F4D3-467A-93DA-EFEE986786D7}"/>
                  </a:ext>
                </a:extLst>
              </p:cNvPr>
              <p:cNvGrpSpPr/>
              <p:nvPr/>
            </p:nvGrpSpPr>
            <p:grpSpPr>
              <a:xfrm flipH="1">
                <a:off x="826277" y="3822432"/>
                <a:ext cx="742589" cy="1615317"/>
                <a:chOff x="2395032" y="3822432"/>
                <a:chExt cx="742589" cy="1615317"/>
              </a:xfrm>
            </p:grpSpPr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4F1F5059-04E1-4D5F-8465-72382EB13CF0}"/>
                    </a:ext>
                  </a:extLst>
                </p:cNvPr>
                <p:cNvSpPr/>
                <p:nvPr/>
              </p:nvSpPr>
              <p:spPr>
                <a:xfrm rot="20968118">
                  <a:off x="2395032" y="3822432"/>
                  <a:ext cx="742589" cy="1515432"/>
                </a:xfrm>
                <a:custGeom>
                  <a:avLst/>
                  <a:gdLst>
                    <a:gd name="connsiteX0" fmla="*/ 173410 w 742589"/>
                    <a:gd name="connsiteY0" fmla="*/ 1056 h 1515432"/>
                    <a:gd name="connsiteX1" fmla="*/ 203139 w 742589"/>
                    <a:gd name="connsiteY1" fmla="*/ 16912 h 1515432"/>
                    <a:gd name="connsiteX2" fmla="*/ 207287 w 742589"/>
                    <a:gd name="connsiteY2" fmla="*/ 23175 h 1515432"/>
                    <a:gd name="connsiteX3" fmla="*/ 330663 w 742589"/>
                    <a:gd name="connsiteY3" fmla="*/ 146859 h 1515432"/>
                    <a:gd name="connsiteX4" fmla="*/ 343317 w 742589"/>
                    <a:gd name="connsiteY4" fmla="*/ 165962 h 1515432"/>
                    <a:gd name="connsiteX5" fmla="*/ 345115 w 742589"/>
                    <a:gd name="connsiteY5" fmla="*/ 175231 h 1515432"/>
                    <a:gd name="connsiteX6" fmla="*/ 348606 w 742589"/>
                    <a:gd name="connsiteY6" fmla="*/ 181552 h 1515432"/>
                    <a:gd name="connsiteX7" fmla="*/ 353217 w 742589"/>
                    <a:gd name="connsiteY7" fmla="*/ 413529 h 1515432"/>
                    <a:gd name="connsiteX8" fmla="*/ 356549 w 742589"/>
                    <a:gd name="connsiteY8" fmla="*/ 522421 h 1515432"/>
                    <a:gd name="connsiteX9" fmla="*/ 356008 w 742589"/>
                    <a:gd name="connsiteY9" fmla="*/ 578579 h 1515432"/>
                    <a:gd name="connsiteX10" fmla="*/ 719874 w 742589"/>
                    <a:gd name="connsiteY10" fmla="*/ 1142920 h 1515432"/>
                    <a:gd name="connsiteX11" fmla="*/ 730928 w 742589"/>
                    <a:gd name="connsiteY11" fmla="*/ 1175875 h 1515432"/>
                    <a:gd name="connsiteX12" fmla="*/ 733255 w 742589"/>
                    <a:gd name="connsiteY12" fmla="*/ 1179766 h 1515432"/>
                    <a:gd name="connsiteX13" fmla="*/ 733254 w 742589"/>
                    <a:gd name="connsiteY13" fmla="*/ 1179766 h 1515432"/>
                    <a:gd name="connsiteX14" fmla="*/ 734000 w 742589"/>
                    <a:gd name="connsiteY14" fmla="*/ 1185032 h 1515432"/>
                    <a:gd name="connsiteX15" fmla="*/ 737570 w 742589"/>
                    <a:gd name="connsiteY15" fmla="*/ 1195675 h 1515432"/>
                    <a:gd name="connsiteX16" fmla="*/ 736890 w 742589"/>
                    <a:gd name="connsiteY16" fmla="*/ 1205454 h 1515432"/>
                    <a:gd name="connsiteX17" fmla="*/ 742589 w 742589"/>
                    <a:gd name="connsiteY17" fmla="*/ 1245727 h 1515432"/>
                    <a:gd name="connsiteX18" fmla="*/ 630997 w 742589"/>
                    <a:gd name="connsiteY18" fmla="*/ 1393851 h 1515432"/>
                    <a:gd name="connsiteX19" fmla="*/ 314326 w 742589"/>
                    <a:gd name="connsiteY19" fmla="*/ 1505795 h 1515432"/>
                    <a:gd name="connsiteX20" fmla="*/ 100241 w 742589"/>
                    <a:gd name="connsiteY20" fmla="*/ 1403537 h 1515432"/>
                    <a:gd name="connsiteX21" fmla="*/ 100241 w 742589"/>
                    <a:gd name="connsiteY21" fmla="*/ 1403538 h 1515432"/>
                    <a:gd name="connsiteX22" fmla="*/ 202498 w 742589"/>
                    <a:gd name="connsiteY22" fmla="*/ 1189453 h 1515432"/>
                    <a:gd name="connsiteX23" fmla="*/ 397484 w 742589"/>
                    <a:gd name="connsiteY23" fmla="*/ 1120525 h 1515432"/>
                    <a:gd name="connsiteX24" fmla="*/ 154790 w 742589"/>
                    <a:gd name="connsiteY24" fmla="*/ 628790 h 1515432"/>
                    <a:gd name="connsiteX25" fmla="*/ 136504 w 742589"/>
                    <a:gd name="connsiteY25" fmla="*/ 611344 h 1515432"/>
                    <a:gd name="connsiteX26" fmla="*/ 78605 w 742589"/>
                    <a:gd name="connsiteY26" fmla="*/ 413529 h 1515432"/>
                    <a:gd name="connsiteX27" fmla="*/ 136505 w 742589"/>
                    <a:gd name="connsiteY27" fmla="*/ 215713 h 1515432"/>
                    <a:gd name="connsiteX28" fmla="*/ 187699 w 742589"/>
                    <a:gd name="connsiteY28" fmla="*/ 166867 h 1515432"/>
                    <a:gd name="connsiteX29" fmla="*/ 161359 w 742589"/>
                    <a:gd name="connsiteY29" fmla="*/ 140461 h 1515432"/>
                    <a:gd name="connsiteX30" fmla="*/ 98332 w 742589"/>
                    <a:gd name="connsiteY30" fmla="*/ 203645 h 1515432"/>
                    <a:gd name="connsiteX31" fmla="*/ 16871 w 742589"/>
                    <a:gd name="connsiteY31" fmla="*/ 203645 h 1515432"/>
                    <a:gd name="connsiteX32" fmla="*/ 16870 w 742589"/>
                    <a:gd name="connsiteY32" fmla="*/ 121980 h 1515432"/>
                    <a:gd name="connsiteX33" fmla="*/ 121677 w 742589"/>
                    <a:gd name="connsiteY33" fmla="*/ 16912 h 1515432"/>
                    <a:gd name="connsiteX34" fmla="*/ 140732 w 742589"/>
                    <a:gd name="connsiteY34" fmla="*/ 4228 h 1515432"/>
                    <a:gd name="connsiteX35" fmla="*/ 173410 w 742589"/>
                    <a:gd name="connsiteY35" fmla="*/ 1056 h 15154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42589" h="1515432">
                      <a:moveTo>
                        <a:pt x="173410" y="1056"/>
                      </a:moveTo>
                      <a:cubicBezTo>
                        <a:pt x="184302" y="3170"/>
                        <a:pt x="194702" y="8457"/>
                        <a:pt x="203139" y="16912"/>
                      </a:cubicBezTo>
                      <a:lnTo>
                        <a:pt x="207287" y="23175"/>
                      </a:lnTo>
                      <a:lnTo>
                        <a:pt x="330663" y="146859"/>
                      </a:lnTo>
                      <a:cubicBezTo>
                        <a:pt x="336287" y="152497"/>
                        <a:pt x="340506" y="159010"/>
                        <a:pt x="343317" y="165962"/>
                      </a:cubicBezTo>
                      <a:lnTo>
                        <a:pt x="345115" y="175231"/>
                      </a:lnTo>
                      <a:lnTo>
                        <a:pt x="348606" y="181552"/>
                      </a:lnTo>
                      <a:cubicBezTo>
                        <a:pt x="365813" y="231826"/>
                        <a:pt x="353217" y="316964"/>
                        <a:pt x="353217" y="413529"/>
                      </a:cubicBezTo>
                      <a:cubicBezTo>
                        <a:pt x="353217" y="452154"/>
                        <a:pt x="355232" y="488952"/>
                        <a:pt x="356549" y="522421"/>
                      </a:cubicBezTo>
                      <a:lnTo>
                        <a:pt x="356008" y="578579"/>
                      </a:lnTo>
                      <a:lnTo>
                        <a:pt x="719874" y="1142920"/>
                      </a:lnTo>
                      <a:lnTo>
                        <a:pt x="730928" y="1175875"/>
                      </a:lnTo>
                      <a:lnTo>
                        <a:pt x="733255" y="1179766"/>
                      </a:lnTo>
                      <a:lnTo>
                        <a:pt x="733254" y="1179766"/>
                      </a:lnTo>
                      <a:lnTo>
                        <a:pt x="734000" y="1185032"/>
                      </a:lnTo>
                      <a:lnTo>
                        <a:pt x="737570" y="1195675"/>
                      </a:lnTo>
                      <a:lnTo>
                        <a:pt x="736890" y="1205454"/>
                      </a:lnTo>
                      <a:lnTo>
                        <a:pt x="742589" y="1245727"/>
                      </a:lnTo>
                      <a:cubicBezTo>
                        <a:pt x="738645" y="1310986"/>
                        <a:pt x="696514" y="1370691"/>
                        <a:pt x="630997" y="1393851"/>
                      </a:cubicBezTo>
                      <a:lnTo>
                        <a:pt x="314326" y="1505795"/>
                      </a:lnTo>
                      <a:cubicBezTo>
                        <a:pt x="226970" y="1536675"/>
                        <a:pt x="131121" y="1490893"/>
                        <a:pt x="100241" y="1403537"/>
                      </a:cubicBezTo>
                      <a:lnTo>
                        <a:pt x="100241" y="1403538"/>
                      </a:lnTo>
                      <a:cubicBezTo>
                        <a:pt x="69361" y="1316183"/>
                        <a:pt x="115143" y="1220334"/>
                        <a:pt x="202498" y="1189453"/>
                      </a:cubicBezTo>
                      <a:lnTo>
                        <a:pt x="397484" y="1120525"/>
                      </a:lnTo>
                      <a:lnTo>
                        <a:pt x="154790" y="628790"/>
                      </a:lnTo>
                      <a:lnTo>
                        <a:pt x="136504" y="611344"/>
                      </a:lnTo>
                      <a:cubicBezTo>
                        <a:pt x="100732" y="560718"/>
                        <a:pt x="78605" y="490780"/>
                        <a:pt x="78605" y="413529"/>
                      </a:cubicBezTo>
                      <a:cubicBezTo>
                        <a:pt x="78605" y="336276"/>
                        <a:pt x="100731" y="266338"/>
                        <a:pt x="136505" y="215713"/>
                      </a:cubicBezTo>
                      <a:lnTo>
                        <a:pt x="187699" y="166867"/>
                      </a:lnTo>
                      <a:lnTo>
                        <a:pt x="161359" y="140461"/>
                      </a:lnTo>
                      <a:lnTo>
                        <a:pt x="98332" y="203645"/>
                      </a:lnTo>
                      <a:cubicBezTo>
                        <a:pt x="75838" y="226196"/>
                        <a:pt x="39366" y="226196"/>
                        <a:pt x="16871" y="203645"/>
                      </a:cubicBezTo>
                      <a:cubicBezTo>
                        <a:pt x="-5624" y="181095"/>
                        <a:pt x="-5624" y="144532"/>
                        <a:pt x="16870" y="121980"/>
                      </a:cubicBezTo>
                      <a:lnTo>
                        <a:pt x="121677" y="16912"/>
                      </a:lnTo>
                      <a:cubicBezTo>
                        <a:pt x="127301" y="11275"/>
                        <a:pt x="133799" y="7047"/>
                        <a:pt x="140732" y="4228"/>
                      </a:cubicBezTo>
                      <a:cubicBezTo>
                        <a:pt x="151134" y="-1"/>
                        <a:pt x="162517" y="-1058"/>
                        <a:pt x="173410" y="1056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049938BE-39AB-4F46-A898-0EAA84391B7A}"/>
                    </a:ext>
                  </a:extLst>
                </p:cNvPr>
                <p:cNvSpPr/>
                <p:nvPr/>
              </p:nvSpPr>
              <p:spPr>
                <a:xfrm rot="3600000">
                  <a:off x="2470247" y="4940754"/>
                  <a:ext cx="463728" cy="530262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0 w 816717"/>
                    <a:gd name="connsiteY2" fmla="*/ 119223 h 826528"/>
                    <a:gd name="connsiteX3" fmla="*/ 660660 w 816717"/>
                    <a:gd name="connsiteY3" fmla="*/ 1930 h 826528"/>
                    <a:gd name="connsiteX4" fmla="*/ 778556 w 816717"/>
                    <a:gd name="connsiteY4" fmla="*/ 102155 h 826528"/>
                    <a:gd name="connsiteX5" fmla="*/ 816717 w 816717"/>
                    <a:gd name="connsiteY5" fmla="*/ 826528 h 826528"/>
                    <a:gd name="connsiteX0" fmla="*/ 0 w 372945"/>
                    <a:gd name="connsiteY0" fmla="*/ 824598 h 824598"/>
                    <a:gd name="connsiteX1" fmla="*/ 27923 w 372945"/>
                    <a:gd name="connsiteY1" fmla="*/ 294570 h 824598"/>
                    <a:gd name="connsiteX2" fmla="*/ 216888 w 372945"/>
                    <a:gd name="connsiteY2" fmla="*/ 0 h 824598"/>
                    <a:gd name="connsiteX3" fmla="*/ 334784 w 372945"/>
                    <a:gd name="connsiteY3" fmla="*/ 100225 h 824598"/>
                    <a:gd name="connsiteX4" fmla="*/ 372945 w 372945"/>
                    <a:gd name="connsiteY4" fmla="*/ 824598 h 824598"/>
                    <a:gd name="connsiteX0" fmla="*/ 0 w 372945"/>
                    <a:gd name="connsiteY0" fmla="*/ 724373 h 724373"/>
                    <a:gd name="connsiteX1" fmla="*/ 27923 w 372945"/>
                    <a:gd name="connsiteY1" fmla="*/ 194345 h 724373"/>
                    <a:gd name="connsiteX2" fmla="*/ 334784 w 372945"/>
                    <a:gd name="connsiteY2" fmla="*/ 0 h 724373"/>
                    <a:gd name="connsiteX3" fmla="*/ 372945 w 372945"/>
                    <a:gd name="connsiteY3" fmla="*/ 724373 h 724373"/>
                    <a:gd name="connsiteX0" fmla="*/ 0 w 377978"/>
                    <a:gd name="connsiteY0" fmla="*/ 582120 h 582120"/>
                    <a:gd name="connsiteX1" fmla="*/ 27923 w 377978"/>
                    <a:gd name="connsiteY1" fmla="*/ 52092 h 582120"/>
                    <a:gd name="connsiteX2" fmla="*/ 376388 w 377978"/>
                    <a:gd name="connsiteY2" fmla="*/ 0 h 582120"/>
                    <a:gd name="connsiteX3" fmla="*/ 372945 w 377978"/>
                    <a:gd name="connsiteY3" fmla="*/ 582120 h 582120"/>
                    <a:gd name="connsiteX0" fmla="*/ 0 w 443870"/>
                    <a:gd name="connsiteY0" fmla="*/ 582120 h 582120"/>
                    <a:gd name="connsiteX1" fmla="*/ 27923 w 443870"/>
                    <a:gd name="connsiteY1" fmla="*/ 52092 h 582120"/>
                    <a:gd name="connsiteX2" fmla="*/ 376388 w 443870"/>
                    <a:gd name="connsiteY2" fmla="*/ 0 h 582120"/>
                    <a:gd name="connsiteX3" fmla="*/ 443870 w 443870"/>
                    <a:gd name="connsiteY3" fmla="*/ 573574 h 582120"/>
                    <a:gd name="connsiteX0" fmla="*/ 0 w 443870"/>
                    <a:gd name="connsiteY0" fmla="*/ 533156 h 533156"/>
                    <a:gd name="connsiteX1" fmla="*/ 27923 w 443870"/>
                    <a:gd name="connsiteY1" fmla="*/ 3128 h 533156"/>
                    <a:gd name="connsiteX2" fmla="*/ 427858 w 443870"/>
                    <a:gd name="connsiteY2" fmla="*/ 0 h 533156"/>
                    <a:gd name="connsiteX3" fmla="*/ 443870 w 443870"/>
                    <a:gd name="connsiteY3" fmla="*/ 524610 h 533156"/>
                    <a:gd name="connsiteX0" fmla="*/ 0 w 443870"/>
                    <a:gd name="connsiteY0" fmla="*/ 533156 h 533156"/>
                    <a:gd name="connsiteX1" fmla="*/ 27923 w 443870"/>
                    <a:gd name="connsiteY1" fmla="*/ 3128 h 533156"/>
                    <a:gd name="connsiteX2" fmla="*/ 427858 w 443870"/>
                    <a:gd name="connsiteY2" fmla="*/ 0 h 533156"/>
                    <a:gd name="connsiteX3" fmla="*/ 443870 w 443870"/>
                    <a:gd name="connsiteY3" fmla="*/ 524610 h 533156"/>
                    <a:gd name="connsiteX4" fmla="*/ 0 w 443870"/>
                    <a:gd name="connsiteY4" fmla="*/ 533156 h 533156"/>
                    <a:gd name="connsiteX0" fmla="*/ 0 w 443870"/>
                    <a:gd name="connsiteY0" fmla="*/ 533156 h 533156"/>
                    <a:gd name="connsiteX1" fmla="*/ 27923 w 443870"/>
                    <a:gd name="connsiteY1" fmla="*/ 3128 h 533156"/>
                    <a:gd name="connsiteX2" fmla="*/ 427858 w 443870"/>
                    <a:gd name="connsiteY2" fmla="*/ 0 h 533156"/>
                    <a:gd name="connsiteX3" fmla="*/ 443870 w 443870"/>
                    <a:gd name="connsiteY3" fmla="*/ 524610 h 533156"/>
                    <a:gd name="connsiteX4" fmla="*/ 0 w 443870"/>
                    <a:gd name="connsiteY4" fmla="*/ 533156 h 533156"/>
                    <a:gd name="connsiteX0" fmla="*/ 0 w 443870"/>
                    <a:gd name="connsiteY0" fmla="*/ 533156 h 533156"/>
                    <a:gd name="connsiteX1" fmla="*/ 27923 w 443870"/>
                    <a:gd name="connsiteY1" fmla="*/ 3128 h 533156"/>
                    <a:gd name="connsiteX2" fmla="*/ 427858 w 443870"/>
                    <a:gd name="connsiteY2" fmla="*/ 0 h 533156"/>
                    <a:gd name="connsiteX3" fmla="*/ 443870 w 443870"/>
                    <a:gd name="connsiteY3" fmla="*/ 524610 h 533156"/>
                    <a:gd name="connsiteX4" fmla="*/ 0 w 443870"/>
                    <a:gd name="connsiteY4" fmla="*/ 533156 h 533156"/>
                    <a:gd name="connsiteX0" fmla="*/ 0 w 457753"/>
                    <a:gd name="connsiteY0" fmla="*/ 533390 h 533390"/>
                    <a:gd name="connsiteX1" fmla="*/ 41806 w 457753"/>
                    <a:gd name="connsiteY1" fmla="*/ 3128 h 533390"/>
                    <a:gd name="connsiteX2" fmla="*/ 441741 w 457753"/>
                    <a:gd name="connsiteY2" fmla="*/ 0 h 533390"/>
                    <a:gd name="connsiteX3" fmla="*/ 457753 w 457753"/>
                    <a:gd name="connsiteY3" fmla="*/ 524610 h 533390"/>
                    <a:gd name="connsiteX4" fmla="*/ 0 w 457753"/>
                    <a:gd name="connsiteY4" fmla="*/ 533390 h 533390"/>
                    <a:gd name="connsiteX0" fmla="*/ 0 w 457753"/>
                    <a:gd name="connsiteY0" fmla="*/ 533390 h 533390"/>
                    <a:gd name="connsiteX1" fmla="*/ 41806 w 457753"/>
                    <a:gd name="connsiteY1" fmla="*/ 3128 h 533390"/>
                    <a:gd name="connsiteX2" fmla="*/ 441741 w 457753"/>
                    <a:gd name="connsiteY2" fmla="*/ 0 h 533390"/>
                    <a:gd name="connsiteX3" fmla="*/ 457753 w 457753"/>
                    <a:gd name="connsiteY3" fmla="*/ 524610 h 533390"/>
                    <a:gd name="connsiteX4" fmla="*/ 0 w 457753"/>
                    <a:gd name="connsiteY4" fmla="*/ 533390 h 533390"/>
                    <a:gd name="connsiteX0" fmla="*/ 0 w 463728"/>
                    <a:gd name="connsiteY0" fmla="*/ 530262 h 530262"/>
                    <a:gd name="connsiteX1" fmla="*/ 41806 w 463728"/>
                    <a:gd name="connsiteY1" fmla="*/ 0 h 530262"/>
                    <a:gd name="connsiteX2" fmla="*/ 462193 w 463728"/>
                    <a:gd name="connsiteY2" fmla="*/ 47175 h 530262"/>
                    <a:gd name="connsiteX3" fmla="*/ 457753 w 463728"/>
                    <a:gd name="connsiteY3" fmla="*/ 521482 h 530262"/>
                    <a:gd name="connsiteX4" fmla="*/ 0 w 463728"/>
                    <a:gd name="connsiteY4" fmla="*/ 530262 h 530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3728" h="530262">
                      <a:moveTo>
                        <a:pt x="0" y="530262"/>
                      </a:moveTo>
                      <a:lnTo>
                        <a:pt x="41806" y="0"/>
                      </a:lnTo>
                      <a:lnTo>
                        <a:pt x="462193" y="47175"/>
                      </a:lnTo>
                      <a:cubicBezTo>
                        <a:pt x="469969" y="84381"/>
                        <a:pt x="445033" y="280024"/>
                        <a:pt x="457753" y="521482"/>
                      </a:cubicBezTo>
                      <a:cubicBezTo>
                        <a:pt x="326636" y="457064"/>
                        <a:pt x="189162" y="427469"/>
                        <a:pt x="0" y="530262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24" name="四角形: 角を丸くする 18">
              <a:extLst>
                <a:ext uri="{FF2B5EF4-FFF2-40B4-BE49-F238E27FC236}">
                  <a16:creationId xmlns:a16="http://schemas.microsoft.com/office/drawing/2014/main" id="{DA0AD3DA-CBBA-4BDC-BD58-D407F60D77EF}"/>
                </a:ext>
              </a:extLst>
            </p:cNvPr>
            <p:cNvSpPr/>
            <p:nvPr/>
          </p:nvSpPr>
          <p:spPr>
            <a:xfrm rot="19800000">
              <a:off x="1497606" y="4134837"/>
              <a:ext cx="204720" cy="116041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四角形: 角を丸くする 18">
              <a:extLst>
                <a:ext uri="{FF2B5EF4-FFF2-40B4-BE49-F238E27FC236}">
                  <a16:creationId xmlns:a16="http://schemas.microsoft.com/office/drawing/2014/main" id="{4C2996F1-5AF1-4D04-8D79-DA974F19361B}"/>
                </a:ext>
              </a:extLst>
            </p:cNvPr>
            <p:cNvSpPr/>
            <p:nvPr/>
          </p:nvSpPr>
          <p:spPr>
            <a:xfrm rot="1800000" flipH="1">
              <a:off x="2260843" y="4134837"/>
              <a:ext cx="204720" cy="116041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38BABD89-2DFE-4D32-B492-597EEB7BD4F4}"/>
              </a:ext>
            </a:extLst>
          </p:cNvPr>
          <p:cNvGrpSpPr/>
          <p:nvPr/>
        </p:nvGrpSpPr>
        <p:grpSpPr>
          <a:xfrm>
            <a:off x="3876323" y="3659640"/>
            <a:ext cx="2370605" cy="2795336"/>
            <a:chOff x="3876323" y="3659640"/>
            <a:chExt cx="2370605" cy="2795336"/>
          </a:xfrm>
        </p:grpSpPr>
        <p:sp>
          <p:nvSpPr>
            <p:cNvPr id="260" name="円/楕円 489">
              <a:extLst>
                <a:ext uri="{FF2B5EF4-FFF2-40B4-BE49-F238E27FC236}">
                  <a16:creationId xmlns:a16="http://schemas.microsoft.com/office/drawing/2014/main" id="{3FBB2F4A-C0DC-4609-AAD1-59839679425B}"/>
                </a:ext>
              </a:extLst>
            </p:cNvPr>
            <p:cNvSpPr/>
            <p:nvPr/>
          </p:nvSpPr>
          <p:spPr>
            <a:xfrm rot="900000" flipH="1">
              <a:off x="5452200" y="4408098"/>
              <a:ext cx="246453" cy="36967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8" name="円/楕円 487">
              <a:extLst>
                <a:ext uri="{FF2B5EF4-FFF2-40B4-BE49-F238E27FC236}">
                  <a16:creationId xmlns:a16="http://schemas.microsoft.com/office/drawing/2014/main" id="{459BF9CE-F933-4910-AA09-1EE5AD53D7C1}"/>
                </a:ext>
              </a:extLst>
            </p:cNvPr>
            <p:cNvSpPr/>
            <p:nvPr/>
          </p:nvSpPr>
          <p:spPr>
            <a:xfrm rot="20700000">
              <a:off x="4420994" y="4408098"/>
              <a:ext cx="246453" cy="36967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09D45077-E182-45DE-B8D5-B9FAF77D3A1E}"/>
                </a:ext>
              </a:extLst>
            </p:cNvPr>
            <p:cNvSpPr/>
            <p:nvPr/>
          </p:nvSpPr>
          <p:spPr>
            <a:xfrm flipH="1">
              <a:off x="4544219" y="3917631"/>
              <a:ext cx="1031208" cy="1408272"/>
            </a:xfrm>
            <a:custGeom>
              <a:avLst/>
              <a:gdLst>
                <a:gd name="connsiteX0" fmla="*/ 515604 w 1031208"/>
                <a:gd name="connsiteY0" fmla="*/ 0 h 1408272"/>
                <a:gd name="connsiteX1" fmla="*/ 0 w 1031208"/>
                <a:gd name="connsiteY1" fmla="*/ 580053 h 1408272"/>
                <a:gd name="connsiteX2" fmla="*/ 314908 w 1031208"/>
                <a:gd name="connsiteY2" fmla="*/ 1114523 h 1408272"/>
                <a:gd name="connsiteX3" fmla="*/ 377734 w 1031208"/>
                <a:gd name="connsiteY3" fmla="*/ 1136463 h 1408272"/>
                <a:gd name="connsiteX4" fmla="*/ 369682 w 1031208"/>
                <a:gd name="connsiteY4" fmla="*/ 1226134 h 1408272"/>
                <a:gd name="connsiteX5" fmla="*/ 219845 w 1031208"/>
                <a:gd name="connsiteY5" fmla="*/ 1226134 h 1408272"/>
                <a:gd name="connsiteX6" fmla="*/ 212692 w 1031208"/>
                <a:gd name="connsiteY6" fmla="*/ 1245219 h 1408272"/>
                <a:gd name="connsiteX7" fmla="*/ 515364 w 1031208"/>
                <a:gd name="connsiteY7" fmla="*/ 1408272 h 1408272"/>
                <a:gd name="connsiteX8" fmla="*/ 818035 w 1031208"/>
                <a:gd name="connsiteY8" fmla="*/ 1245219 h 1408272"/>
                <a:gd name="connsiteX9" fmla="*/ 810884 w 1031208"/>
                <a:gd name="connsiteY9" fmla="*/ 1226134 h 1408272"/>
                <a:gd name="connsiteX10" fmla="*/ 657287 w 1031208"/>
                <a:gd name="connsiteY10" fmla="*/ 1226134 h 1408272"/>
                <a:gd name="connsiteX11" fmla="*/ 649364 w 1031208"/>
                <a:gd name="connsiteY11" fmla="*/ 1137898 h 1408272"/>
                <a:gd name="connsiteX12" fmla="*/ 716300 w 1031208"/>
                <a:gd name="connsiteY12" fmla="*/ 1114523 h 1408272"/>
                <a:gd name="connsiteX13" fmla="*/ 1031208 w 1031208"/>
                <a:gd name="connsiteY13" fmla="*/ 580053 h 1408272"/>
                <a:gd name="connsiteX14" fmla="*/ 515604 w 1031208"/>
                <a:gd name="connsiteY14" fmla="*/ 0 h 1408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1208" h="1408272">
                  <a:moveTo>
                    <a:pt x="515604" y="0"/>
                  </a:moveTo>
                  <a:cubicBezTo>
                    <a:pt x="230844" y="0"/>
                    <a:pt x="0" y="259699"/>
                    <a:pt x="0" y="580053"/>
                  </a:cubicBezTo>
                  <a:cubicBezTo>
                    <a:pt x="0" y="820319"/>
                    <a:pt x="129850" y="1026466"/>
                    <a:pt x="314908" y="1114523"/>
                  </a:cubicBezTo>
                  <a:lnTo>
                    <a:pt x="377734" y="1136463"/>
                  </a:lnTo>
                  <a:lnTo>
                    <a:pt x="369682" y="1226134"/>
                  </a:lnTo>
                  <a:lnTo>
                    <a:pt x="219845" y="1226134"/>
                  </a:lnTo>
                  <a:lnTo>
                    <a:pt x="212692" y="1245219"/>
                  </a:lnTo>
                  <a:cubicBezTo>
                    <a:pt x="212692" y="1335271"/>
                    <a:pt x="348203" y="1408272"/>
                    <a:pt x="515364" y="1408272"/>
                  </a:cubicBezTo>
                  <a:cubicBezTo>
                    <a:pt x="682525" y="1408272"/>
                    <a:pt x="818035" y="1335271"/>
                    <a:pt x="818035" y="1245219"/>
                  </a:cubicBezTo>
                  <a:lnTo>
                    <a:pt x="810884" y="1226134"/>
                  </a:lnTo>
                  <a:lnTo>
                    <a:pt x="657287" y="1226134"/>
                  </a:lnTo>
                  <a:lnTo>
                    <a:pt x="649364" y="1137898"/>
                  </a:lnTo>
                  <a:lnTo>
                    <a:pt x="716300" y="1114523"/>
                  </a:lnTo>
                  <a:cubicBezTo>
                    <a:pt x="901358" y="1026466"/>
                    <a:pt x="1031208" y="820319"/>
                    <a:pt x="1031208" y="580053"/>
                  </a:cubicBezTo>
                  <a:cubicBezTo>
                    <a:pt x="1031208" y="259699"/>
                    <a:pt x="800364" y="0"/>
                    <a:pt x="515604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3" name="片側の 2 つの角を丸めた四角形 144">
              <a:extLst>
                <a:ext uri="{FF2B5EF4-FFF2-40B4-BE49-F238E27FC236}">
                  <a16:creationId xmlns:a16="http://schemas.microsoft.com/office/drawing/2014/main" id="{25F3944C-1107-44E3-B73E-F019E131E0B5}"/>
                </a:ext>
              </a:extLst>
            </p:cNvPr>
            <p:cNvSpPr/>
            <p:nvPr/>
          </p:nvSpPr>
          <p:spPr>
            <a:xfrm flipH="1">
              <a:off x="4424028" y="5133989"/>
              <a:ext cx="1260280" cy="1320987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B1557E37-2822-4A81-8A4C-052347E0CE09}"/>
                </a:ext>
              </a:extLst>
            </p:cNvPr>
            <p:cNvSpPr/>
            <p:nvPr/>
          </p:nvSpPr>
          <p:spPr>
            <a:xfrm flipH="1">
              <a:off x="4367657" y="3659640"/>
              <a:ext cx="1397778" cy="1331765"/>
            </a:xfrm>
            <a:custGeom>
              <a:avLst/>
              <a:gdLst>
                <a:gd name="connsiteX0" fmla="*/ 698889 w 1397778"/>
                <a:gd name="connsiteY0" fmla="*/ 0 h 1331765"/>
                <a:gd name="connsiteX1" fmla="*/ 620856 w 1397778"/>
                <a:gd name="connsiteY1" fmla="*/ 97106 h 1331765"/>
                <a:gd name="connsiteX2" fmla="*/ 518003 w 1397778"/>
                <a:gd name="connsiteY2" fmla="*/ 21777 h 1331765"/>
                <a:gd name="connsiteX3" fmla="*/ 470117 w 1397778"/>
                <a:gd name="connsiteY3" fmla="*/ 134040 h 1331765"/>
                <a:gd name="connsiteX4" fmla="*/ 349445 w 1397778"/>
                <a:gd name="connsiteY4" fmla="*/ 85623 h 1331765"/>
                <a:gd name="connsiteX5" fmla="*/ 334963 w 1397778"/>
                <a:gd name="connsiteY5" fmla="*/ 205397 h 1331765"/>
                <a:gd name="connsiteX6" fmla="*/ 204700 w 1397778"/>
                <a:gd name="connsiteY6" fmla="*/ 187189 h 1331765"/>
                <a:gd name="connsiteX7" fmla="*/ 224612 w 1397778"/>
                <a:gd name="connsiteY7" fmla="*/ 306308 h 1331765"/>
                <a:gd name="connsiteX8" fmla="*/ 93633 w 1397778"/>
                <a:gd name="connsiteY8" fmla="*/ 319551 h 1331765"/>
                <a:gd name="connsiteX9" fmla="*/ 146579 w 1397778"/>
                <a:gd name="connsiteY9" fmla="*/ 429900 h 1331765"/>
                <a:gd name="connsiteX10" fmla="*/ 23814 w 1397778"/>
                <a:gd name="connsiteY10" fmla="*/ 473690 h 1331765"/>
                <a:gd name="connsiteX11" fmla="*/ 106191 w 1397778"/>
                <a:gd name="connsiteY11" fmla="*/ 567745 h 1331765"/>
                <a:gd name="connsiteX12" fmla="*/ 0 w 1397778"/>
                <a:gd name="connsiteY12" fmla="*/ 639102 h 1331765"/>
                <a:gd name="connsiteX13" fmla="*/ 106191 w 1397778"/>
                <a:gd name="connsiteY13" fmla="*/ 710459 h 1331765"/>
                <a:gd name="connsiteX14" fmla="*/ 23814 w 1397778"/>
                <a:gd name="connsiteY14" fmla="*/ 804514 h 1331765"/>
                <a:gd name="connsiteX15" fmla="*/ 121664 w 1397778"/>
                <a:gd name="connsiteY15" fmla="*/ 839417 h 1331765"/>
                <a:gd name="connsiteX16" fmla="*/ 123468 w 1397778"/>
                <a:gd name="connsiteY16" fmla="*/ 857304 h 1331765"/>
                <a:gd name="connsiteX17" fmla="*/ 705611 w 1397778"/>
                <a:gd name="connsiteY17" fmla="*/ 1331765 h 1331765"/>
                <a:gd name="connsiteX18" fmla="*/ 1287755 w 1397778"/>
                <a:gd name="connsiteY18" fmla="*/ 857304 h 1331765"/>
                <a:gd name="connsiteX19" fmla="*/ 1290059 w 1397778"/>
                <a:gd name="connsiteY19" fmla="*/ 834443 h 1331765"/>
                <a:gd name="connsiteX20" fmla="*/ 1373964 w 1397778"/>
                <a:gd name="connsiteY20" fmla="*/ 804514 h 1331765"/>
                <a:gd name="connsiteX21" fmla="*/ 1297813 w 1397778"/>
                <a:gd name="connsiteY21" fmla="*/ 717567 h 1331765"/>
                <a:gd name="connsiteX22" fmla="*/ 1296747 w 1397778"/>
                <a:gd name="connsiteY22" fmla="*/ 706992 h 1331765"/>
                <a:gd name="connsiteX23" fmla="*/ 1397778 w 1397778"/>
                <a:gd name="connsiteY23" fmla="*/ 639102 h 1331765"/>
                <a:gd name="connsiteX24" fmla="*/ 1291587 w 1397778"/>
                <a:gd name="connsiteY24" fmla="*/ 567745 h 1331765"/>
                <a:gd name="connsiteX25" fmla="*/ 1373964 w 1397778"/>
                <a:gd name="connsiteY25" fmla="*/ 473690 h 1331765"/>
                <a:gd name="connsiteX26" fmla="*/ 1251199 w 1397778"/>
                <a:gd name="connsiteY26" fmla="*/ 429900 h 1331765"/>
                <a:gd name="connsiteX27" fmla="*/ 1304145 w 1397778"/>
                <a:gd name="connsiteY27" fmla="*/ 319551 h 1331765"/>
                <a:gd name="connsiteX28" fmla="*/ 1173166 w 1397778"/>
                <a:gd name="connsiteY28" fmla="*/ 306308 h 1331765"/>
                <a:gd name="connsiteX29" fmla="*/ 1193078 w 1397778"/>
                <a:gd name="connsiteY29" fmla="*/ 187189 h 1331765"/>
                <a:gd name="connsiteX30" fmla="*/ 1062815 w 1397778"/>
                <a:gd name="connsiteY30" fmla="*/ 205397 h 1331765"/>
                <a:gd name="connsiteX31" fmla="*/ 1048334 w 1397778"/>
                <a:gd name="connsiteY31" fmla="*/ 85623 h 1331765"/>
                <a:gd name="connsiteX32" fmla="*/ 927661 w 1397778"/>
                <a:gd name="connsiteY32" fmla="*/ 134040 h 1331765"/>
                <a:gd name="connsiteX33" fmla="*/ 879775 w 1397778"/>
                <a:gd name="connsiteY33" fmla="*/ 21777 h 1331765"/>
                <a:gd name="connsiteX34" fmla="*/ 776922 w 1397778"/>
                <a:gd name="connsiteY34" fmla="*/ 97106 h 1331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397778" h="1331765">
                  <a:moveTo>
                    <a:pt x="698889" y="0"/>
                  </a:moveTo>
                  <a:lnTo>
                    <a:pt x="620856" y="97106"/>
                  </a:lnTo>
                  <a:lnTo>
                    <a:pt x="518003" y="21777"/>
                  </a:lnTo>
                  <a:lnTo>
                    <a:pt x="470117" y="134040"/>
                  </a:lnTo>
                  <a:lnTo>
                    <a:pt x="349445" y="85623"/>
                  </a:lnTo>
                  <a:lnTo>
                    <a:pt x="334963" y="205397"/>
                  </a:lnTo>
                  <a:lnTo>
                    <a:pt x="204700" y="187189"/>
                  </a:lnTo>
                  <a:lnTo>
                    <a:pt x="224612" y="306308"/>
                  </a:lnTo>
                  <a:lnTo>
                    <a:pt x="93633" y="319551"/>
                  </a:lnTo>
                  <a:lnTo>
                    <a:pt x="146579" y="429900"/>
                  </a:lnTo>
                  <a:lnTo>
                    <a:pt x="23814" y="473690"/>
                  </a:lnTo>
                  <a:lnTo>
                    <a:pt x="106191" y="567745"/>
                  </a:lnTo>
                  <a:lnTo>
                    <a:pt x="0" y="639102"/>
                  </a:lnTo>
                  <a:lnTo>
                    <a:pt x="106191" y="710459"/>
                  </a:lnTo>
                  <a:lnTo>
                    <a:pt x="23814" y="804514"/>
                  </a:lnTo>
                  <a:lnTo>
                    <a:pt x="121664" y="839417"/>
                  </a:lnTo>
                  <a:lnTo>
                    <a:pt x="123468" y="857304"/>
                  </a:lnTo>
                  <a:cubicBezTo>
                    <a:pt x="178876" y="1128078"/>
                    <a:pt x="418457" y="1331765"/>
                    <a:pt x="705611" y="1331765"/>
                  </a:cubicBezTo>
                  <a:cubicBezTo>
                    <a:pt x="992765" y="1331765"/>
                    <a:pt x="1232346" y="1128078"/>
                    <a:pt x="1287755" y="857304"/>
                  </a:cubicBezTo>
                  <a:lnTo>
                    <a:pt x="1290059" y="834443"/>
                  </a:lnTo>
                  <a:lnTo>
                    <a:pt x="1373964" y="804514"/>
                  </a:lnTo>
                  <a:lnTo>
                    <a:pt x="1297813" y="717567"/>
                  </a:lnTo>
                  <a:lnTo>
                    <a:pt x="1296747" y="706992"/>
                  </a:lnTo>
                  <a:lnTo>
                    <a:pt x="1397778" y="639102"/>
                  </a:lnTo>
                  <a:lnTo>
                    <a:pt x="1291587" y="567745"/>
                  </a:lnTo>
                  <a:lnTo>
                    <a:pt x="1373964" y="473690"/>
                  </a:lnTo>
                  <a:lnTo>
                    <a:pt x="1251199" y="429900"/>
                  </a:lnTo>
                  <a:lnTo>
                    <a:pt x="1304145" y="319551"/>
                  </a:lnTo>
                  <a:lnTo>
                    <a:pt x="1173166" y="306308"/>
                  </a:lnTo>
                  <a:lnTo>
                    <a:pt x="1193078" y="187189"/>
                  </a:lnTo>
                  <a:lnTo>
                    <a:pt x="1062815" y="205397"/>
                  </a:lnTo>
                  <a:lnTo>
                    <a:pt x="1048334" y="85623"/>
                  </a:lnTo>
                  <a:lnTo>
                    <a:pt x="927661" y="134040"/>
                  </a:lnTo>
                  <a:lnTo>
                    <a:pt x="879775" y="21777"/>
                  </a:lnTo>
                  <a:lnTo>
                    <a:pt x="776922" y="97106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BA529208-F273-43B1-897F-7E01CA924355}"/>
                </a:ext>
              </a:extLst>
            </p:cNvPr>
            <p:cNvGrpSpPr/>
            <p:nvPr/>
          </p:nvGrpSpPr>
          <p:grpSpPr>
            <a:xfrm>
              <a:off x="5393184" y="3822036"/>
              <a:ext cx="853744" cy="1621462"/>
              <a:chOff x="5393184" y="3822036"/>
              <a:chExt cx="853744" cy="1621462"/>
            </a:xfrm>
          </p:grpSpPr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2B58491F-6119-423B-A0DB-3E647A9E66CA}"/>
                  </a:ext>
                </a:extLst>
              </p:cNvPr>
              <p:cNvGrpSpPr/>
              <p:nvPr/>
            </p:nvGrpSpPr>
            <p:grpSpPr>
              <a:xfrm rot="20968118">
                <a:off x="5464425" y="3822036"/>
                <a:ext cx="714592" cy="1332294"/>
                <a:chOff x="2957063" y="5076572"/>
                <a:chExt cx="797584" cy="1483326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170" name="グループ化 169">
                  <a:extLst>
                    <a:ext uri="{FF2B5EF4-FFF2-40B4-BE49-F238E27FC236}">
                      <a16:creationId xmlns:a16="http://schemas.microsoft.com/office/drawing/2014/main" id="{024BD7B2-2D97-42BC-A4F1-B90D2DAB0B98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172" name="フリーフォーム: 図形 171">
                    <a:extLst>
                      <a:ext uri="{FF2B5EF4-FFF2-40B4-BE49-F238E27FC236}">
                        <a16:creationId xmlns:a16="http://schemas.microsoft.com/office/drawing/2014/main" id="{0515482C-B269-4E64-8BF6-67251558BEA8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" name="フリーフォーム: 図形 173">
                    <a:extLst>
                      <a:ext uri="{FF2B5EF4-FFF2-40B4-BE49-F238E27FC236}">
                        <a16:creationId xmlns:a16="http://schemas.microsoft.com/office/drawing/2014/main" id="{C7DBB796-358F-4313-AA31-6467A9FB6460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E8FCD9A5-2AAC-484B-8044-9BF509B7496E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0E5CC27C-C989-4EF0-AF4D-DDA4BF59EA13}"/>
                  </a:ext>
                </a:extLst>
              </p:cNvPr>
              <p:cNvSpPr/>
              <p:nvPr/>
            </p:nvSpPr>
            <p:spPr>
              <a:xfrm rot="3600000">
                <a:off x="5362729" y="4559299"/>
                <a:ext cx="914654" cy="853744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961399"/>
                  <a:gd name="connsiteY0" fmla="*/ 826528 h 880732"/>
                  <a:gd name="connsiteX1" fmla="*/ 471695 w 961399"/>
                  <a:gd name="connsiteY1" fmla="*/ 296500 h 880732"/>
                  <a:gd name="connsiteX2" fmla="*/ 43314 w 961399"/>
                  <a:gd name="connsiteY2" fmla="*/ 378244 h 880732"/>
                  <a:gd name="connsiteX3" fmla="*/ 0 w 961399"/>
                  <a:gd name="connsiteY3" fmla="*/ 119223 h 880732"/>
                  <a:gd name="connsiteX4" fmla="*/ 660660 w 961399"/>
                  <a:gd name="connsiteY4" fmla="*/ 1930 h 880732"/>
                  <a:gd name="connsiteX5" fmla="*/ 778556 w 961399"/>
                  <a:gd name="connsiteY5" fmla="*/ 102155 h 880732"/>
                  <a:gd name="connsiteX6" fmla="*/ 961399 w 961399"/>
                  <a:gd name="connsiteY6" fmla="*/ 880732 h 880732"/>
                  <a:gd name="connsiteX0" fmla="*/ 443772 w 914654"/>
                  <a:gd name="connsiteY0" fmla="*/ 826528 h 853744"/>
                  <a:gd name="connsiteX1" fmla="*/ 471695 w 914654"/>
                  <a:gd name="connsiteY1" fmla="*/ 296500 h 853744"/>
                  <a:gd name="connsiteX2" fmla="*/ 43314 w 914654"/>
                  <a:gd name="connsiteY2" fmla="*/ 378244 h 853744"/>
                  <a:gd name="connsiteX3" fmla="*/ 0 w 914654"/>
                  <a:gd name="connsiteY3" fmla="*/ 119223 h 853744"/>
                  <a:gd name="connsiteX4" fmla="*/ 660660 w 914654"/>
                  <a:gd name="connsiteY4" fmla="*/ 1930 h 853744"/>
                  <a:gd name="connsiteX5" fmla="*/ 778556 w 914654"/>
                  <a:gd name="connsiteY5" fmla="*/ 102155 h 853744"/>
                  <a:gd name="connsiteX6" fmla="*/ 914654 w 914654"/>
                  <a:gd name="connsiteY6" fmla="*/ 853744 h 853744"/>
                  <a:gd name="connsiteX0" fmla="*/ 443772 w 914654"/>
                  <a:gd name="connsiteY0" fmla="*/ 826528 h 853744"/>
                  <a:gd name="connsiteX1" fmla="*/ 471695 w 914654"/>
                  <a:gd name="connsiteY1" fmla="*/ 296500 h 853744"/>
                  <a:gd name="connsiteX2" fmla="*/ 43314 w 914654"/>
                  <a:gd name="connsiteY2" fmla="*/ 378244 h 853744"/>
                  <a:gd name="connsiteX3" fmla="*/ 0 w 914654"/>
                  <a:gd name="connsiteY3" fmla="*/ 119223 h 853744"/>
                  <a:gd name="connsiteX4" fmla="*/ 660660 w 914654"/>
                  <a:gd name="connsiteY4" fmla="*/ 1930 h 853744"/>
                  <a:gd name="connsiteX5" fmla="*/ 778556 w 914654"/>
                  <a:gd name="connsiteY5" fmla="*/ 102155 h 853744"/>
                  <a:gd name="connsiteX6" fmla="*/ 914654 w 914654"/>
                  <a:gd name="connsiteY6" fmla="*/ 853744 h 853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654" h="853744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59414" y="609735"/>
                      <a:pt x="914654" y="853744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52585FC4-7BB7-488D-9779-C0F6B8256344}"/>
                </a:ext>
              </a:extLst>
            </p:cNvPr>
            <p:cNvGrpSpPr/>
            <p:nvPr/>
          </p:nvGrpSpPr>
          <p:grpSpPr>
            <a:xfrm flipH="1">
              <a:off x="3876323" y="3822036"/>
              <a:ext cx="853744" cy="1621462"/>
              <a:chOff x="5393184" y="3822036"/>
              <a:chExt cx="853744" cy="1621462"/>
            </a:xfrm>
          </p:grpSpPr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C5DDA801-2A48-43DA-9231-F099CCC0FAFA}"/>
                  </a:ext>
                </a:extLst>
              </p:cNvPr>
              <p:cNvGrpSpPr/>
              <p:nvPr/>
            </p:nvGrpSpPr>
            <p:grpSpPr>
              <a:xfrm rot="20968118">
                <a:off x="5464425" y="3822036"/>
                <a:ext cx="714592" cy="1332294"/>
                <a:chOff x="2957063" y="5076572"/>
                <a:chExt cx="797584" cy="1483326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181" name="グループ化 180">
                  <a:extLst>
                    <a:ext uri="{FF2B5EF4-FFF2-40B4-BE49-F238E27FC236}">
                      <a16:creationId xmlns:a16="http://schemas.microsoft.com/office/drawing/2014/main" id="{769A574A-6EC2-45C3-A045-FB85B53F652B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183" name="フリーフォーム: 図形 182">
                    <a:extLst>
                      <a:ext uri="{FF2B5EF4-FFF2-40B4-BE49-F238E27FC236}">
                        <a16:creationId xmlns:a16="http://schemas.microsoft.com/office/drawing/2014/main" id="{81EA9403-6AF1-4250-9A91-43BBF1BE8EF9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" name="フリーフォーム: 図形 183">
                    <a:extLst>
                      <a:ext uri="{FF2B5EF4-FFF2-40B4-BE49-F238E27FC236}">
                        <a16:creationId xmlns:a16="http://schemas.microsoft.com/office/drawing/2014/main" id="{3B8EF8B7-7731-453E-BAEA-A1F40D6949D2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85161C8C-3AD3-45D9-9AAA-41D72155E8CA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C536A613-8456-473B-8F1E-DD9DDD49EB85}"/>
                  </a:ext>
                </a:extLst>
              </p:cNvPr>
              <p:cNvSpPr/>
              <p:nvPr/>
            </p:nvSpPr>
            <p:spPr>
              <a:xfrm rot="3600000">
                <a:off x="5362729" y="4559299"/>
                <a:ext cx="914654" cy="853744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961399"/>
                  <a:gd name="connsiteY0" fmla="*/ 826528 h 880732"/>
                  <a:gd name="connsiteX1" fmla="*/ 471695 w 961399"/>
                  <a:gd name="connsiteY1" fmla="*/ 296500 h 880732"/>
                  <a:gd name="connsiteX2" fmla="*/ 43314 w 961399"/>
                  <a:gd name="connsiteY2" fmla="*/ 378244 h 880732"/>
                  <a:gd name="connsiteX3" fmla="*/ 0 w 961399"/>
                  <a:gd name="connsiteY3" fmla="*/ 119223 h 880732"/>
                  <a:gd name="connsiteX4" fmla="*/ 660660 w 961399"/>
                  <a:gd name="connsiteY4" fmla="*/ 1930 h 880732"/>
                  <a:gd name="connsiteX5" fmla="*/ 778556 w 961399"/>
                  <a:gd name="connsiteY5" fmla="*/ 102155 h 880732"/>
                  <a:gd name="connsiteX6" fmla="*/ 961399 w 961399"/>
                  <a:gd name="connsiteY6" fmla="*/ 880732 h 880732"/>
                  <a:gd name="connsiteX0" fmla="*/ 443772 w 914654"/>
                  <a:gd name="connsiteY0" fmla="*/ 826528 h 853744"/>
                  <a:gd name="connsiteX1" fmla="*/ 471695 w 914654"/>
                  <a:gd name="connsiteY1" fmla="*/ 296500 h 853744"/>
                  <a:gd name="connsiteX2" fmla="*/ 43314 w 914654"/>
                  <a:gd name="connsiteY2" fmla="*/ 378244 h 853744"/>
                  <a:gd name="connsiteX3" fmla="*/ 0 w 914654"/>
                  <a:gd name="connsiteY3" fmla="*/ 119223 h 853744"/>
                  <a:gd name="connsiteX4" fmla="*/ 660660 w 914654"/>
                  <a:gd name="connsiteY4" fmla="*/ 1930 h 853744"/>
                  <a:gd name="connsiteX5" fmla="*/ 778556 w 914654"/>
                  <a:gd name="connsiteY5" fmla="*/ 102155 h 853744"/>
                  <a:gd name="connsiteX6" fmla="*/ 914654 w 914654"/>
                  <a:gd name="connsiteY6" fmla="*/ 853744 h 853744"/>
                  <a:gd name="connsiteX0" fmla="*/ 443772 w 914654"/>
                  <a:gd name="connsiteY0" fmla="*/ 826528 h 853744"/>
                  <a:gd name="connsiteX1" fmla="*/ 471695 w 914654"/>
                  <a:gd name="connsiteY1" fmla="*/ 296500 h 853744"/>
                  <a:gd name="connsiteX2" fmla="*/ 43314 w 914654"/>
                  <a:gd name="connsiteY2" fmla="*/ 378244 h 853744"/>
                  <a:gd name="connsiteX3" fmla="*/ 0 w 914654"/>
                  <a:gd name="connsiteY3" fmla="*/ 119223 h 853744"/>
                  <a:gd name="connsiteX4" fmla="*/ 660660 w 914654"/>
                  <a:gd name="connsiteY4" fmla="*/ 1930 h 853744"/>
                  <a:gd name="connsiteX5" fmla="*/ 778556 w 914654"/>
                  <a:gd name="connsiteY5" fmla="*/ 102155 h 853744"/>
                  <a:gd name="connsiteX6" fmla="*/ 914654 w 914654"/>
                  <a:gd name="connsiteY6" fmla="*/ 853744 h 853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654" h="853744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59414" y="609735"/>
                      <a:pt x="914654" y="853744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85" name="四角形: 角を丸くする 18">
              <a:extLst>
                <a:ext uri="{FF2B5EF4-FFF2-40B4-BE49-F238E27FC236}">
                  <a16:creationId xmlns:a16="http://schemas.microsoft.com/office/drawing/2014/main" id="{720DC3C3-198B-4B93-B386-66DC5F27C1EA}"/>
                </a:ext>
              </a:extLst>
            </p:cNvPr>
            <p:cNvSpPr/>
            <p:nvPr/>
          </p:nvSpPr>
          <p:spPr>
            <a:xfrm rot="19800000">
              <a:off x="4566404" y="4158649"/>
              <a:ext cx="204720" cy="116041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四角形: 角を丸くする 18">
              <a:extLst>
                <a:ext uri="{FF2B5EF4-FFF2-40B4-BE49-F238E27FC236}">
                  <a16:creationId xmlns:a16="http://schemas.microsoft.com/office/drawing/2014/main" id="{324D82C2-63BB-42AA-BD02-977545CE907A}"/>
                </a:ext>
              </a:extLst>
            </p:cNvPr>
            <p:cNvSpPr/>
            <p:nvPr/>
          </p:nvSpPr>
          <p:spPr>
            <a:xfrm rot="1800000" flipH="1">
              <a:off x="5356716" y="4158649"/>
              <a:ext cx="204720" cy="116041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34714551-C3EA-49F2-A44B-BA6C4D7E0C68}"/>
              </a:ext>
            </a:extLst>
          </p:cNvPr>
          <p:cNvGrpSpPr/>
          <p:nvPr/>
        </p:nvGrpSpPr>
        <p:grpSpPr>
          <a:xfrm>
            <a:off x="6721079" y="3676594"/>
            <a:ext cx="2381386" cy="2757769"/>
            <a:chOff x="6721079" y="3676594"/>
            <a:chExt cx="2381386" cy="2757769"/>
          </a:xfrm>
        </p:grpSpPr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4244CDA3-B760-4CE6-AF2C-AA4684360D92}"/>
                </a:ext>
              </a:extLst>
            </p:cNvPr>
            <p:cNvSpPr/>
            <p:nvPr/>
          </p:nvSpPr>
          <p:spPr>
            <a:xfrm flipH="1">
              <a:off x="7388559" y="3784510"/>
              <a:ext cx="1058134" cy="1529123"/>
            </a:xfrm>
            <a:custGeom>
              <a:avLst/>
              <a:gdLst>
                <a:gd name="connsiteX0" fmla="*/ 529067 w 1058134"/>
                <a:gd name="connsiteY0" fmla="*/ 0 h 1529123"/>
                <a:gd name="connsiteX1" fmla="*/ 0 w 1058134"/>
                <a:gd name="connsiteY1" fmla="*/ 624130 h 1529123"/>
                <a:gd name="connsiteX2" fmla="*/ 233260 w 1058134"/>
                <a:gd name="connsiteY2" fmla="*/ 1141668 h 1529123"/>
                <a:gd name="connsiteX3" fmla="*/ 274048 w 1058134"/>
                <a:gd name="connsiteY3" fmla="*/ 1167785 h 1529123"/>
                <a:gd name="connsiteX4" fmla="*/ 288509 w 1058134"/>
                <a:gd name="connsiteY4" fmla="*/ 1196687 h 1529123"/>
                <a:gd name="connsiteX5" fmla="*/ 383099 w 1058134"/>
                <a:gd name="connsiteY5" fmla="*/ 1267942 h 1529123"/>
                <a:gd name="connsiteX6" fmla="*/ 397143 w 1058134"/>
                <a:gd name="connsiteY6" fmla="*/ 1272131 h 1529123"/>
                <a:gd name="connsiteX7" fmla="*/ 390301 w 1058134"/>
                <a:gd name="connsiteY7" fmla="*/ 1348331 h 1529123"/>
                <a:gd name="connsiteX8" fmla="*/ 241571 w 1058134"/>
                <a:gd name="connsiteY8" fmla="*/ 1348331 h 1529123"/>
                <a:gd name="connsiteX9" fmla="*/ 234471 w 1058134"/>
                <a:gd name="connsiteY9" fmla="*/ 1367275 h 1529123"/>
                <a:gd name="connsiteX10" fmla="*/ 534906 w 1058134"/>
                <a:gd name="connsiteY10" fmla="*/ 1529123 h 1529123"/>
                <a:gd name="connsiteX11" fmla="*/ 835340 w 1058134"/>
                <a:gd name="connsiteY11" fmla="*/ 1367275 h 1529123"/>
                <a:gd name="connsiteX12" fmla="*/ 828242 w 1058134"/>
                <a:gd name="connsiteY12" fmla="*/ 1348331 h 1529123"/>
                <a:gd name="connsiteX13" fmla="*/ 675780 w 1058134"/>
                <a:gd name="connsiteY13" fmla="*/ 1348331 h 1529123"/>
                <a:gd name="connsiteX14" fmla="*/ 668730 w 1058134"/>
                <a:gd name="connsiteY14" fmla="*/ 1269823 h 1529123"/>
                <a:gd name="connsiteX15" fmla="*/ 675036 w 1058134"/>
                <a:gd name="connsiteY15" fmla="*/ 1267942 h 1529123"/>
                <a:gd name="connsiteX16" fmla="*/ 769625 w 1058134"/>
                <a:gd name="connsiteY16" fmla="*/ 1196687 h 1529123"/>
                <a:gd name="connsiteX17" fmla="*/ 784087 w 1058134"/>
                <a:gd name="connsiteY17" fmla="*/ 1167785 h 1529123"/>
                <a:gd name="connsiteX18" fmla="*/ 824874 w 1058134"/>
                <a:gd name="connsiteY18" fmla="*/ 1141668 h 1529123"/>
                <a:gd name="connsiteX19" fmla="*/ 1058134 w 1058134"/>
                <a:gd name="connsiteY19" fmla="*/ 624130 h 1529123"/>
                <a:gd name="connsiteX20" fmla="*/ 529067 w 1058134"/>
                <a:gd name="connsiteY20" fmla="*/ 0 h 1529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58134" h="1529123">
                  <a:moveTo>
                    <a:pt x="529067" y="0"/>
                  </a:moveTo>
                  <a:cubicBezTo>
                    <a:pt x="236871" y="0"/>
                    <a:pt x="0" y="279432"/>
                    <a:pt x="0" y="624130"/>
                  </a:cubicBezTo>
                  <a:cubicBezTo>
                    <a:pt x="0" y="839566"/>
                    <a:pt x="92527" y="1029508"/>
                    <a:pt x="233260" y="1141668"/>
                  </a:cubicBezTo>
                  <a:lnTo>
                    <a:pt x="274048" y="1167785"/>
                  </a:lnTo>
                  <a:lnTo>
                    <a:pt x="288509" y="1196687"/>
                  </a:lnTo>
                  <a:cubicBezTo>
                    <a:pt x="308326" y="1225751"/>
                    <a:pt x="341431" y="1250480"/>
                    <a:pt x="383099" y="1267942"/>
                  </a:cubicBezTo>
                  <a:lnTo>
                    <a:pt x="397143" y="1272131"/>
                  </a:lnTo>
                  <a:lnTo>
                    <a:pt x="390301" y="1348331"/>
                  </a:lnTo>
                  <a:lnTo>
                    <a:pt x="241571" y="1348331"/>
                  </a:lnTo>
                  <a:lnTo>
                    <a:pt x="234471" y="1367275"/>
                  </a:lnTo>
                  <a:cubicBezTo>
                    <a:pt x="234471" y="1456662"/>
                    <a:pt x="368980" y="1529123"/>
                    <a:pt x="534906" y="1529123"/>
                  </a:cubicBezTo>
                  <a:cubicBezTo>
                    <a:pt x="700831" y="1529123"/>
                    <a:pt x="835340" y="1456662"/>
                    <a:pt x="835340" y="1367275"/>
                  </a:cubicBezTo>
                  <a:lnTo>
                    <a:pt x="828242" y="1348331"/>
                  </a:lnTo>
                  <a:lnTo>
                    <a:pt x="675780" y="1348331"/>
                  </a:lnTo>
                  <a:lnTo>
                    <a:pt x="668730" y="1269823"/>
                  </a:lnTo>
                  <a:lnTo>
                    <a:pt x="675036" y="1267942"/>
                  </a:lnTo>
                  <a:cubicBezTo>
                    <a:pt x="716704" y="1250480"/>
                    <a:pt x="749808" y="1225751"/>
                    <a:pt x="769625" y="1196687"/>
                  </a:cubicBezTo>
                  <a:lnTo>
                    <a:pt x="784087" y="1167785"/>
                  </a:lnTo>
                  <a:lnTo>
                    <a:pt x="824874" y="1141668"/>
                  </a:lnTo>
                  <a:cubicBezTo>
                    <a:pt x="965607" y="1029508"/>
                    <a:pt x="1058134" y="839566"/>
                    <a:pt x="1058134" y="624130"/>
                  </a:cubicBezTo>
                  <a:cubicBezTo>
                    <a:pt x="1058134" y="279432"/>
                    <a:pt x="821263" y="0"/>
                    <a:pt x="529067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9" name="片側の 2 つの角を丸めた四角形 144">
              <a:extLst>
                <a:ext uri="{FF2B5EF4-FFF2-40B4-BE49-F238E27FC236}">
                  <a16:creationId xmlns:a16="http://schemas.microsoft.com/office/drawing/2014/main" id="{397B304D-0D34-4030-B34D-9BB8130A85A3}"/>
                </a:ext>
              </a:extLst>
            </p:cNvPr>
            <p:cNvSpPr/>
            <p:nvPr/>
          </p:nvSpPr>
          <p:spPr>
            <a:xfrm flipH="1">
              <a:off x="7282837" y="5123140"/>
              <a:ext cx="1250966" cy="1311223"/>
            </a:xfrm>
            <a:prstGeom prst="round2SameRect">
              <a:avLst>
                <a:gd name="adj1" fmla="val 14323"/>
                <a:gd name="adj2" fmla="val 0"/>
              </a:avLst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5" name="円/楕円 620">
              <a:extLst>
                <a:ext uri="{FF2B5EF4-FFF2-40B4-BE49-F238E27FC236}">
                  <a16:creationId xmlns:a16="http://schemas.microsoft.com/office/drawing/2014/main" id="{F36BA576-1525-48AD-B766-C6E6471A7F77}"/>
                </a:ext>
              </a:extLst>
            </p:cNvPr>
            <p:cNvSpPr/>
            <p:nvPr/>
          </p:nvSpPr>
          <p:spPr>
            <a:xfrm rot="900000" flipH="1">
              <a:off x="8295662" y="4295558"/>
              <a:ext cx="275134" cy="40209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3" name="円/楕円 618">
              <a:extLst>
                <a:ext uri="{FF2B5EF4-FFF2-40B4-BE49-F238E27FC236}">
                  <a16:creationId xmlns:a16="http://schemas.microsoft.com/office/drawing/2014/main" id="{239530C6-EACD-496B-AD68-C3540787FECC}"/>
                </a:ext>
              </a:extLst>
            </p:cNvPr>
            <p:cNvSpPr/>
            <p:nvPr/>
          </p:nvSpPr>
          <p:spPr>
            <a:xfrm rot="20700000">
              <a:off x="7264458" y="4295558"/>
              <a:ext cx="275132" cy="40209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F61D57D1-C817-4C6A-9E73-D30228780A56}"/>
                </a:ext>
              </a:extLst>
            </p:cNvPr>
            <p:cNvSpPr/>
            <p:nvPr/>
          </p:nvSpPr>
          <p:spPr>
            <a:xfrm flipH="1">
              <a:off x="7291910" y="3676594"/>
              <a:ext cx="1240267" cy="1303557"/>
            </a:xfrm>
            <a:custGeom>
              <a:avLst/>
              <a:gdLst>
                <a:gd name="connsiteX0" fmla="*/ 568386 w 1240267"/>
                <a:gd name="connsiteY0" fmla="*/ 0 h 1303557"/>
                <a:gd name="connsiteX1" fmla="*/ 0 w 1240267"/>
                <a:gd name="connsiteY1" fmla="*/ 560911 h 1303557"/>
                <a:gd name="connsiteX2" fmla="*/ 97071 w 1240267"/>
                <a:gd name="connsiteY2" fmla="*/ 874522 h 1303557"/>
                <a:gd name="connsiteX3" fmla="*/ 102381 w 1240267"/>
                <a:gd name="connsiteY3" fmla="*/ 880873 h 1303557"/>
                <a:gd name="connsiteX4" fmla="*/ 107386 w 1240267"/>
                <a:gd name="connsiteY4" fmla="*/ 930517 h 1303557"/>
                <a:gd name="connsiteX5" fmla="*/ 565090 w 1240267"/>
                <a:gd name="connsiteY5" fmla="*/ 1303557 h 1303557"/>
                <a:gd name="connsiteX6" fmla="*/ 682338 w 1240267"/>
                <a:gd name="connsiteY6" fmla="*/ 1303557 h 1303557"/>
                <a:gd name="connsiteX7" fmla="*/ 1112820 w 1240267"/>
                <a:gd name="connsiteY7" fmla="*/ 1018215 h 1303557"/>
                <a:gd name="connsiteX8" fmla="*/ 1134706 w 1240267"/>
                <a:gd name="connsiteY8" fmla="*/ 947708 h 1303557"/>
                <a:gd name="connsiteX9" fmla="*/ 1135444 w 1240267"/>
                <a:gd name="connsiteY9" fmla="*/ 946843 h 1303557"/>
                <a:gd name="connsiteX10" fmla="*/ 1240267 w 1240267"/>
                <a:gd name="connsiteY10" fmla="*/ 587512 h 1303557"/>
                <a:gd name="connsiteX11" fmla="*/ 882379 w 1240267"/>
                <a:gd name="connsiteY11" fmla="*/ 79341 h 1303557"/>
                <a:gd name="connsiteX12" fmla="*/ 861135 w 1240267"/>
                <a:gd name="connsiteY12" fmla="*/ 82382 h 1303557"/>
                <a:gd name="connsiteX13" fmla="*/ 789628 w 1240267"/>
                <a:gd name="connsiteY13" fmla="*/ 44079 h 1303557"/>
                <a:gd name="connsiteX14" fmla="*/ 568386 w 1240267"/>
                <a:gd name="connsiteY14" fmla="*/ 0 h 1303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40267" h="1303557">
                  <a:moveTo>
                    <a:pt x="568386" y="0"/>
                  </a:moveTo>
                  <a:cubicBezTo>
                    <a:pt x="254475" y="0"/>
                    <a:pt x="0" y="251128"/>
                    <a:pt x="0" y="560911"/>
                  </a:cubicBezTo>
                  <a:cubicBezTo>
                    <a:pt x="0" y="677080"/>
                    <a:pt x="35786" y="785000"/>
                    <a:pt x="97071" y="874522"/>
                  </a:cubicBezTo>
                  <a:lnTo>
                    <a:pt x="102381" y="880873"/>
                  </a:lnTo>
                  <a:lnTo>
                    <a:pt x="107386" y="930517"/>
                  </a:lnTo>
                  <a:cubicBezTo>
                    <a:pt x="150950" y="1143411"/>
                    <a:pt x="339318" y="1303557"/>
                    <a:pt x="565090" y="1303557"/>
                  </a:cubicBezTo>
                  <a:lnTo>
                    <a:pt x="682338" y="1303557"/>
                  </a:lnTo>
                  <a:cubicBezTo>
                    <a:pt x="875857" y="1303557"/>
                    <a:pt x="1041895" y="1185899"/>
                    <a:pt x="1112820" y="1018215"/>
                  </a:cubicBezTo>
                  <a:lnTo>
                    <a:pt x="1134706" y="947708"/>
                  </a:lnTo>
                  <a:lnTo>
                    <a:pt x="1135444" y="946843"/>
                  </a:lnTo>
                  <a:cubicBezTo>
                    <a:pt x="1200209" y="854882"/>
                    <a:pt x="1240267" y="727840"/>
                    <a:pt x="1240267" y="587512"/>
                  </a:cubicBezTo>
                  <a:cubicBezTo>
                    <a:pt x="1240267" y="306857"/>
                    <a:pt x="1080035" y="79341"/>
                    <a:pt x="882379" y="79341"/>
                  </a:cubicBezTo>
                  <a:lnTo>
                    <a:pt x="861135" y="82382"/>
                  </a:lnTo>
                  <a:lnTo>
                    <a:pt x="789628" y="44079"/>
                  </a:lnTo>
                  <a:cubicBezTo>
                    <a:pt x="721627" y="15695"/>
                    <a:pt x="646864" y="0"/>
                    <a:pt x="56838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F11DFCDF-A7CD-47EC-9BBF-54F5564F66E3}"/>
                </a:ext>
              </a:extLst>
            </p:cNvPr>
            <p:cNvSpPr/>
            <p:nvPr/>
          </p:nvSpPr>
          <p:spPr>
            <a:xfrm>
              <a:off x="7671818" y="5033618"/>
              <a:ext cx="475050" cy="121787"/>
            </a:xfrm>
            <a:custGeom>
              <a:avLst/>
              <a:gdLst>
                <a:gd name="connsiteX0" fmla="*/ 20798 w 475050"/>
                <a:gd name="connsiteY0" fmla="*/ 0 h 114544"/>
                <a:gd name="connsiteX1" fmla="*/ 454375 w 475050"/>
                <a:gd name="connsiteY1" fmla="*/ 0 h 114544"/>
                <a:gd name="connsiteX2" fmla="*/ 475050 w 475050"/>
                <a:gd name="connsiteY2" fmla="*/ 82699 h 114544"/>
                <a:gd name="connsiteX3" fmla="*/ 388439 w 475050"/>
                <a:gd name="connsiteY3" fmla="*/ 103577 h 114544"/>
                <a:gd name="connsiteX4" fmla="*/ 236502 w 475050"/>
                <a:gd name="connsiteY4" fmla="*/ 114544 h 114544"/>
                <a:gd name="connsiteX5" fmla="*/ 84566 w 475050"/>
                <a:gd name="connsiteY5" fmla="*/ 103577 h 114544"/>
                <a:gd name="connsiteX6" fmla="*/ 0 w 475050"/>
                <a:gd name="connsiteY6" fmla="*/ 83192 h 11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5050" h="114544">
                  <a:moveTo>
                    <a:pt x="20798" y="0"/>
                  </a:moveTo>
                  <a:lnTo>
                    <a:pt x="454375" y="0"/>
                  </a:lnTo>
                  <a:lnTo>
                    <a:pt x="475050" y="82699"/>
                  </a:lnTo>
                  <a:lnTo>
                    <a:pt x="388439" y="103577"/>
                  </a:lnTo>
                  <a:cubicBezTo>
                    <a:pt x="341740" y="110639"/>
                    <a:pt x="290397" y="114544"/>
                    <a:pt x="236502" y="114544"/>
                  </a:cubicBezTo>
                  <a:cubicBezTo>
                    <a:pt x="182608" y="114544"/>
                    <a:pt x="131265" y="110639"/>
                    <a:pt x="84566" y="103577"/>
                  </a:cubicBezTo>
                  <a:lnTo>
                    <a:pt x="0" y="83192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1398753D-E360-44E9-AC2A-8CB929FD708A}"/>
                </a:ext>
              </a:extLst>
            </p:cNvPr>
            <p:cNvGrpSpPr/>
            <p:nvPr/>
          </p:nvGrpSpPr>
          <p:grpSpPr>
            <a:xfrm>
              <a:off x="8238084" y="3720574"/>
              <a:ext cx="864381" cy="1703476"/>
              <a:chOff x="8238084" y="3720574"/>
              <a:chExt cx="864381" cy="1703476"/>
            </a:xfrm>
          </p:grpSpPr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0A141F8F-E3B5-4846-B314-DD1C11D68F1C}"/>
                  </a:ext>
                </a:extLst>
              </p:cNvPr>
              <p:cNvGrpSpPr/>
              <p:nvPr/>
            </p:nvGrpSpPr>
            <p:grpSpPr>
              <a:xfrm rot="20968118">
                <a:off x="8284271" y="3720574"/>
                <a:ext cx="738628" cy="1377107"/>
                <a:chOff x="2957063" y="5076572"/>
                <a:chExt cx="797584" cy="1483326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154" name="グループ化 153">
                  <a:extLst>
                    <a:ext uri="{FF2B5EF4-FFF2-40B4-BE49-F238E27FC236}">
                      <a16:creationId xmlns:a16="http://schemas.microsoft.com/office/drawing/2014/main" id="{70BC3560-0691-4A2E-9E52-947F76731144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156" name="フリーフォーム: 図形 155">
                    <a:extLst>
                      <a:ext uri="{FF2B5EF4-FFF2-40B4-BE49-F238E27FC236}">
                        <a16:creationId xmlns:a16="http://schemas.microsoft.com/office/drawing/2014/main" id="{90B034B8-E350-4263-9598-6CE9FB6A25A7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" name="フリーフォーム: 図形 156">
                    <a:extLst>
                      <a:ext uri="{FF2B5EF4-FFF2-40B4-BE49-F238E27FC236}">
                        <a16:creationId xmlns:a16="http://schemas.microsoft.com/office/drawing/2014/main" id="{D1D54D36-20B8-4711-8339-DC604BE73159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DC151D91-A36F-4553-964C-F10D53232729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D702581D-13AE-4C23-A1FF-29DE054B2DB9}"/>
                  </a:ext>
                </a:extLst>
              </p:cNvPr>
              <p:cNvGrpSpPr/>
              <p:nvPr/>
            </p:nvGrpSpPr>
            <p:grpSpPr>
              <a:xfrm>
                <a:off x="8238084" y="4372829"/>
                <a:ext cx="864381" cy="1051221"/>
                <a:chOff x="8238084" y="4372829"/>
                <a:chExt cx="864381" cy="1051221"/>
              </a:xfrm>
            </p:grpSpPr>
            <p:sp>
              <p:nvSpPr>
                <p:cNvPr id="152" name="台形 151">
                  <a:extLst>
                    <a:ext uri="{FF2B5EF4-FFF2-40B4-BE49-F238E27FC236}">
                      <a16:creationId xmlns:a16="http://schemas.microsoft.com/office/drawing/2014/main" id="{78D50A14-A99C-4347-97FD-BDE987BBA6DA}"/>
                    </a:ext>
                  </a:extLst>
                </p:cNvPr>
                <p:cNvSpPr/>
                <p:nvPr/>
              </p:nvSpPr>
              <p:spPr>
                <a:xfrm rot="19434400">
                  <a:off x="8457559" y="4372829"/>
                  <a:ext cx="282483" cy="184203"/>
                </a:xfrm>
                <a:prstGeom prst="trapezoid">
                  <a:avLst>
                    <a:gd name="adj" fmla="val 14945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5556EE73-F666-4F64-BB19-A3B9CDE0BA6C}"/>
                    </a:ext>
                  </a:extLst>
                </p:cNvPr>
                <p:cNvSpPr/>
                <p:nvPr/>
              </p:nvSpPr>
              <p:spPr>
                <a:xfrm rot="3600000">
                  <a:off x="8203352" y="4524936"/>
                  <a:ext cx="933846" cy="864381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3846" h="864381">
                      <a:moveTo>
                        <a:pt x="454402" y="813892"/>
                      </a:moveTo>
                      <a:cubicBezTo>
                        <a:pt x="454291" y="651942"/>
                        <a:pt x="432833" y="507915"/>
                        <a:pt x="432722" y="345965"/>
                      </a:cubicBezTo>
                      <a:lnTo>
                        <a:pt x="39252" y="414868"/>
                      </a:lnTo>
                      <a:cubicBezTo>
                        <a:pt x="24814" y="328528"/>
                        <a:pt x="14438" y="192289"/>
                        <a:pt x="0" y="105949"/>
                      </a:cubicBezTo>
                      <a:cubicBezTo>
                        <a:pt x="220220" y="66851"/>
                        <a:pt x="507037" y="-10822"/>
                        <a:pt x="639634" y="1262"/>
                      </a:cubicBezTo>
                      <a:cubicBezTo>
                        <a:pt x="772231" y="13346"/>
                        <a:pt x="787808" y="141245"/>
                        <a:pt x="795584" y="178451"/>
                      </a:cubicBezTo>
                      <a:cubicBezTo>
                        <a:pt x="803360" y="215657"/>
                        <a:pt x="921126" y="622923"/>
                        <a:pt x="933846" y="864381"/>
                      </a:cubicBezTo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9E0D05F9-E011-4C5D-A3B5-4B92F5A1D728}"/>
                </a:ext>
              </a:extLst>
            </p:cNvPr>
            <p:cNvGrpSpPr/>
            <p:nvPr/>
          </p:nvGrpSpPr>
          <p:grpSpPr>
            <a:xfrm flipH="1">
              <a:off x="6721079" y="3720574"/>
              <a:ext cx="864381" cy="1703476"/>
              <a:chOff x="8238084" y="3720574"/>
              <a:chExt cx="864381" cy="1703476"/>
            </a:xfrm>
          </p:grpSpPr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B391602E-3DA7-46AB-AA4E-34EF765EE559}"/>
                  </a:ext>
                </a:extLst>
              </p:cNvPr>
              <p:cNvGrpSpPr/>
              <p:nvPr/>
            </p:nvGrpSpPr>
            <p:grpSpPr>
              <a:xfrm rot="20968118">
                <a:off x="8284271" y="3720574"/>
                <a:ext cx="738628" cy="1377107"/>
                <a:chOff x="2957063" y="5076572"/>
                <a:chExt cx="797584" cy="1483326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163" name="グループ化 162">
                  <a:extLst>
                    <a:ext uri="{FF2B5EF4-FFF2-40B4-BE49-F238E27FC236}">
                      <a16:creationId xmlns:a16="http://schemas.microsoft.com/office/drawing/2014/main" id="{B7EDBD5A-76DF-4E1F-A677-D555FCCEA399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165" name="フリーフォーム: 図形 164">
                    <a:extLst>
                      <a:ext uri="{FF2B5EF4-FFF2-40B4-BE49-F238E27FC236}">
                        <a16:creationId xmlns:a16="http://schemas.microsoft.com/office/drawing/2014/main" id="{8D611F79-8A0F-40A6-A76B-426F1A15DC0B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" name="フリーフォーム: 図形 165">
                    <a:extLst>
                      <a:ext uri="{FF2B5EF4-FFF2-40B4-BE49-F238E27FC236}">
                        <a16:creationId xmlns:a16="http://schemas.microsoft.com/office/drawing/2014/main" id="{CCCCA156-579E-489D-A4B4-1062344964DE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2E77AF87-85E1-4DF3-AD28-B11F8B2EE1B7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59029802-E780-4615-9BA8-5CBCFDD1BE24}"/>
                  </a:ext>
                </a:extLst>
              </p:cNvPr>
              <p:cNvGrpSpPr/>
              <p:nvPr/>
            </p:nvGrpSpPr>
            <p:grpSpPr>
              <a:xfrm>
                <a:off x="8238084" y="4372829"/>
                <a:ext cx="864381" cy="1051221"/>
                <a:chOff x="8238084" y="4372829"/>
                <a:chExt cx="864381" cy="1051221"/>
              </a:xfrm>
            </p:grpSpPr>
            <p:sp>
              <p:nvSpPr>
                <p:cNvPr id="161" name="台形 160">
                  <a:extLst>
                    <a:ext uri="{FF2B5EF4-FFF2-40B4-BE49-F238E27FC236}">
                      <a16:creationId xmlns:a16="http://schemas.microsoft.com/office/drawing/2014/main" id="{BF7A70EA-1313-4E34-B5F0-AD73629FE2EE}"/>
                    </a:ext>
                  </a:extLst>
                </p:cNvPr>
                <p:cNvSpPr/>
                <p:nvPr/>
              </p:nvSpPr>
              <p:spPr>
                <a:xfrm rot="19434400">
                  <a:off x="8457559" y="4372829"/>
                  <a:ext cx="282483" cy="184203"/>
                </a:xfrm>
                <a:prstGeom prst="trapezoid">
                  <a:avLst>
                    <a:gd name="adj" fmla="val 14945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7AE15B97-61A1-410E-BF4C-32A63438E869}"/>
                    </a:ext>
                  </a:extLst>
                </p:cNvPr>
                <p:cNvSpPr/>
                <p:nvPr/>
              </p:nvSpPr>
              <p:spPr>
                <a:xfrm rot="3600000">
                  <a:off x="8203352" y="4524936"/>
                  <a:ext cx="933846" cy="864381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3846" h="864381">
                      <a:moveTo>
                        <a:pt x="454402" y="813892"/>
                      </a:moveTo>
                      <a:cubicBezTo>
                        <a:pt x="454291" y="651942"/>
                        <a:pt x="432833" y="507915"/>
                        <a:pt x="432722" y="345965"/>
                      </a:cubicBezTo>
                      <a:lnTo>
                        <a:pt x="39252" y="414868"/>
                      </a:lnTo>
                      <a:cubicBezTo>
                        <a:pt x="24814" y="328528"/>
                        <a:pt x="14438" y="192289"/>
                        <a:pt x="0" y="105949"/>
                      </a:cubicBezTo>
                      <a:cubicBezTo>
                        <a:pt x="220220" y="66851"/>
                        <a:pt x="507037" y="-10822"/>
                        <a:pt x="639634" y="1262"/>
                      </a:cubicBezTo>
                      <a:cubicBezTo>
                        <a:pt x="772231" y="13346"/>
                        <a:pt x="787808" y="141245"/>
                        <a:pt x="795584" y="178451"/>
                      </a:cubicBezTo>
                      <a:cubicBezTo>
                        <a:pt x="803360" y="215657"/>
                        <a:pt x="921126" y="622923"/>
                        <a:pt x="933846" y="864381"/>
                      </a:cubicBezTo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87" name="四角形: 角を丸くする 18">
              <a:extLst>
                <a:ext uri="{FF2B5EF4-FFF2-40B4-BE49-F238E27FC236}">
                  <a16:creationId xmlns:a16="http://schemas.microsoft.com/office/drawing/2014/main" id="{A003A08D-5396-4B5C-81AC-84726120BCCA}"/>
                </a:ext>
              </a:extLst>
            </p:cNvPr>
            <p:cNvSpPr/>
            <p:nvPr/>
          </p:nvSpPr>
          <p:spPr>
            <a:xfrm rot="19800000">
              <a:off x="7450573" y="4073480"/>
              <a:ext cx="204720" cy="116041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四角形: 角を丸くする 18">
              <a:extLst>
                <a:ext uri="{FF2B5EF4-FFF2-40B4-BE49-F238E27FC236}">
                  <a16:creationId xmlns:a16="http://schemas.microsoft.com/office/drawing/2014/main" id="{136BE46E-DD01-47BE-8F13-5BD0554F81C3}"/>
                </a:ext>
              </a:extLst>
            </p:cNvPr>
            <p:cNvSpPr/>
            <p:nvPr/>
          </p:nvSpPr>
          <p:spPr>
            <a:xfrm rot="1800000" flipH="1">
              <a:off x="8176768" y="4073480"/>
              <a:ext cx="204720" cy="116041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FD631BC3-1C55-487F-B0EC-E5AFE6DB5AA6}"/>
              </a:ext>
            </a:extLst>
          </p:cNvPr>
          <p:cNvGrpSpPr/>
          <p:nvPr/>
        </p:nvGrpSpPr>
        <p:grpSpPr>
          <a:xfrm>
            <a:off x="1546645" y="1050022"/>
            <a:ext cx="842284" cy="1090645"/>
            <a:chOff x="1566452" y="1049625"/>
            <a:chExt cx="842284" cy="1090645"/>
          </a:xfrm>
        </p:grpSpPr>
        <p:sp>
          <p:nvSpPr>
            <p:cNvPr id="189" name="楕円 22">
              <a:extLst>
                <a:ext uri="{FF2B5EF4-FFF2-40B4-BE49-F238E27FC236}">
                  <a16:creationId xmlns:a16="http://schemas.microsoft.com/office/drawing/2014/main" id="{D4EF6C59-2369-434F-A778-1B194205CC40}"/>
                </a:ext>
              </a:extLst>
            </p:cNvPr>
            <p:cNvSpPr/>
            <p:nvPr/>
          </p:nvSpPr>
          <p:spPr>
            <a:xfrm>
              <a:off x="1994768" y="150493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楕円 22">
              <a:extLst>
                <a:ext uri="{FF2B5EF4-FFF2-40B4-BE49-F238E27FC236}">
                  <a16:creationId xmlns:a16="http://schemas.microsoft.com/office/drawing/2014/main" id="{C74126D9-C5B2-4C6D-BA86-145613209DDE}"/>
                </a:ext>
              </a:extLst>
            </p:cNvPr>
            <p:cNvSpPr/>
            <p:nvPr/>
          </p:nvSpPr>
          <p:spPr>
            <a:xfrm>
              <a:off x="1566452" y="197355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楕円 22">
              <a:extLst>
                <a:ext uri="{FF2B5EF4-FFF2-40B4-BE49-F238E27FC236}">
                  <a16:creationId xmlns:a16="http://schemas.microsoft.com/office/drawing/2014/main" id="{1E9CB204-CE24-4BAF-BEE5-3B7B3E14A635}"/>
                </a:ext>
              </a:extLst>
            </p:cNvPr>
            <p:cNvSpPr/>
            <p:nvPr/>
          </p:nvSpPr>
          <p:spPr>
            <a:xfrm>
              <a:off x="1652177" y="1049625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楕円 22">
              <a:extLst>
                <a:ext uri="{FF2B5EF4-FFF2-40B4-BE49-F238E27FC236}">
                  <a16:creationId xmlns:a16="http://schemas.microsoft.com/office/drawing/2014/main" id="{9F6DAA76-0555-444B-A05A-03FF0E491B1E}"/>
                </a:ext>
              </a:extLst>
            </p:cNvPr>
            <p:cNvSpPr/>
            <p:nvPr/>
          </p:nvSpPr>
          <p:spPr>
            <a:xfrm>
              <a:off x="2260688" y="1859669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楕円 22">
              <a:extLst>
                <a:ext uri="{FF2B5EF4-FFF2-40B4-BE49-F238E27FC236}">
                  <a16:creationId xmlns:a16="http://schemas.microsoft.com/office/drawing/2014/main" id="{02BC2C64-2A66-49BD-AFFA-D50017E2C7AE}"/>
                </a:ext>
              </a:extLst>
            </p:cNvPr>
            <p:cNvSpPr/>
            <p:nvPr/>
          </p:nvSpPr>
          <p:spPr>
            <a:xfrm>
              <a:off x="2298788" y="1335794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B0036711-287A-4418-ACBD-7F4CF0A70043}"/>
              </a:ext>
            </a:extLst>
          </p:cNvPr>
          <p:cNvGrpSpPr/>
          <p:nvPr/>
        </p:nvGrpSpPr>
        <p:grpSpPr>
          <a:xfrm>
            <a:off x="4600995" y="1050022"/>
            <a:ext cx="842284" cy="1090645"/>
            <a:chOff x="1566452" y="1049625"/>
            <a:chExt cx="842284" cy="1090645"/>
          </a:xfrm>
        </p:grpSpPr>
        <p:sp>
          <p:nvSpPr>
            <p:cNvPr id="195" name="楕円 22">
              <a:extLst>
                <a:ext uri="{FF2B5EF4-FFF2-40B4-BE49-F238E27FC236}">
                  <a16:creationId xmlns:a16="http://schemas.microsoft.com/office/drawing/2014/main" id="{3A791D62-F657-463E-919E-ACC7076E4D7F}"/>
                </a:ext>
              </a:extLst>
            </p:cNvPr>
            <p:cNvSpPr/>
            <p:nvPr/>
          </p:nvSpPr>
          <p:spPr>
            <a:xfrm>
              <a:off x="1994768" y="150493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楕円 22">
              <a:extLst>
                <a:ext uri="{FF2B5EF4-FFF2-40B4-BE49-F238E27FC236}">
                  <a16:creationId xmlns:a16="http://schemas.microsoft.com/office/drawing/2014/main" id="{CBA380EA-0268-4A34-A190-2CF9D30B7636}"/>
                </a:ext>
              </a:extLst>
            </p:cNvPr>
            <p:cNvSpPr/>
            <p:nvPr/>
          </p:nvSpPr>
          <p:spPr>
            <a:xfrm>
              <a:off x="1566452" y="197355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楕円 22">
              <a:extLst>
                <a:ext uri="{FF2B5EF4-FFF2-40B4-BE49-F238E27FC236}">
                  <a16:creationId xmlns:a16="http://schemas.microsoft.com/office/drawing/2014/main" id="{7F797059-158A-44E2-AAE0-847FE8551573}"/>
                </a:ext>
              </a:extLst>
            </p:cNvPr>
            <p:cNvSpPr/>
            <p:nvPr/>
          </p:nvSpPr>
          <p:spPr>
            <a:xfrm>
              <a:off x="1652177" y="1049625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楕円 22">
              <a:extLst>
                <a:ext uri="{FF2B5EF4-FFF2-40B4-BE49-F238E27FC236}">
                  <a16:creationId xmlns:a16="http://schemas.microsoft.com/office/drawing/2014/main" id="{35B8F9D5-E388-470A-A944-A42828649B82}"/>
                </a:ext>
              </a:extLst>
            </p:cNvPr>
            <p:cNvSpPr/>
            <p:nvPr/>
          </p:nvSpPr>
          <p:spPr>
            <a:xfrm>
              <a:off x="2260688" y="1859669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楕円 22">
              <a:extLst>
                <a:ext uri="{FF2B5EF4-FFF2-40B4-BE49-F238E27FC236}">
                  <a16:creationId xmlns:a16="http://schemas.microsoft.com/office/drawing/2014/main" id="{D6400283-091B-4AFD-AEC8-C3606B7400FD}"/>
                </a:ext>
              </a:extLst>
            </p:cNvPr>
            <p:cNvSpPr/>
            <p:nvPr/>
          </p:nvSpPr>
          <p:spPr>
            <a:xfrm>
              <a:off x="2298788" y="1335794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00FCA861-8E7D-4184-A742-5ED86CFFCBA5}"/>
              </a:ext>
            </a:extLst>
          </p:cNvPr>
          <p:cNvGrpSpPr/>
          <p:nvPr/>
        </p:nvGrpSpPr>
        <p:grpSpPr>
          <a:xfrm>
            <a:off x="7464845" y="1050022"/>
            <a:ext cx="842284" cy="1090645"/>
            <a:chOff x="1566452" y="1049625"/>
            <a:chExt cx="842284" cy="1090645"/>
          </a:xfrm>
        </p:grpSpPr>
        <p:sp>
          <p:nvSpPr>
            <p:cNvPr id="204" name="楕円 22">
              <a:extLst>
                <a:ext uri="{FF2B5EF4-FFF2-40B4-BE49-F238E27FC236}">
                  <a16:creationId xmlns:a16="http://schemas.microsoft.com/office/drawing/2014/main" id="{C316E73B-870C-4AFA-9C2B-95A5A0E24A05}"/>
                </a:ext>
              </a:extLst>
            </p:cNvPr>
            <p:cNvSpPr/>
            <p:nvPr/>
          </p:nvSpPr>
          <p:spPr>
            <a:xfrm>
              <a:off x="1994768" y="150493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楕円 22">
              <a:extLst>
                <a:ext uri="{FF2B5EF4-FFF2-40B4-BE49-F238E27FC236}">
                  <a16:creationId xmlns:a16="http://schemas.microsoft.com/office/drawing/2014/main" id="{6B32C0C3-D93C-456D-A193-AAE81960F688}"/>
                </a:ext>
              </a:extLst>
            </p:cNvPr>
            <p:cNvSpPr/>
            <p:nvPr/>
          </p:nvSpPr>
          <p:spPr>
            <a:xfrm>
              <a:off x="1566452" y="197355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楕円 22">
              <a:extLst>
                <a:ext uri="{FF2B5EF4-FFF2-40B4-BE49-F238E27FC236}">
                  <a16:creationId xmlns:a16="http://schemas.microsoft.com/office/drawing/2014/main" id="{0A2220F4-1968-4C7A-AEB9-8C1822B4A885}"/>
                </a:ext>
              </a:extLst>
            </p:cNvPr>
            <p:cNvSpPr/>
            <p:nvPr/>
          </p:nvSpPr>
          <p:spPr>
            <a:xfrm>
              <a:off x="1652177" y="1049625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楕円 22">
              <a:extLst>
                <a:ext uri="{FF2B5EF4-FFF2-40B4-BE49-F238E27FC236}">
                  <a16:creationId xmlns:a16="http://schemas.microsoft.com/office/drawing/2014/main" id="{0D99D70A-985F-44AF-90F8-6382470C94C3}"/>
                </a:ext>
              </a:extLst>
            </p:cNvPr>
            <p:cNvSpPr/>
            <p:nvPr/>
          </p:nvSpPr>
          <p:spPr>
            <a:xfrm>
              <a:off x="2260688" y="1859669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楕円 22">
              <a:extLst>
                <a:ext uri="{FF2B5EF4-FFF2-40B4-BE49-F238E27FC236}">
                  <a16:creationId xmlns:a16="http://schemas.microsoft.com/office/drawing/2014/main" id="{6597D4BA-E3E5-490F-AF89-535C085642DD}"/>
                </a:ext>
              </a:extLst>
            </p:cNvPr>
            <p:cNvSpPr/>
            <p:nvPr/>
          </p:nvSpPr>
          <p:spPr>
            <a:xfrm>
              <a:off x="2298788" y="1335794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9" name="グループ化 208">
            <a:extLst>
              <a:ext uri="{FF2B5EF4-FFF2-40B4-BE49-F238E27FC236}">
                <a16:creationId xmlns:a16="http://schemas.microsoft.com/office/drawing/2014/main" id="{38F5E4BB-2536-4F57-8D0B-652E7888AADC}"/>
              </a:ext>
            </a:extLst>
          </p:cNvPr>
          <p:cNvGrpSpPr/>
          <p:nvPr/>
        </p:nvGrpSpPr>
        <p:grpSpPr>
          <a:xfrm>
            <a:off x="1546645" y="3810475"/>
            <a:ext cx="842284" cy="1090645"/>
            <a:chOff x="1566452" y="1049625"/>
            <a:chExt cx="842284" cy="1090645"/>
          </a:xfrm>
        </p:grpSpPr>
        <p:sp>
          <p:nvSpPr>
            <p:cNvPr id="211" name="楕円 22">
              <a:extLst>
                <a:ext uri="{FF2B5EF4-FFF2-40B4-BE49-F238E27FC236}">
                  <a16:creationId xmlns:a16="http://schemas.microsoft.com/office/drawing/2014/main" id="{5874437F-BE9C-4FA4-AF28-DE06FECD2337}"/>
                </a:ext>
              </a:extLst>
            </p:cNvPr>
            <p:cNvSpPr/>
            <p:nvPr/>
          </p:nvSpPr>
          <p:spPr>
            <a:xfrm>
              <a:off x="1994768" y="150493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楕円 22">
              <a:extLst>
                <a:ext uri="{FF2B5EF4-FFF2-40B4-BE49-F238E27FC236}">
                  <a16:creationId xmlns:a16="http://schemas.microsoft.com/office/drawing/2014/main" id="{31588E0D-A3D1-4179-B798-E3C2986856EE}"/>
                </a:ext>
              </a:extLst>
            </p:cNvPr>
            <p:cNvSpPr/>
            <p:nvPr/>
          </p:nvSpPr>
          <p:spPr>
            <a:xfrm>
              <a:off x="1566452" y="197355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楕円 22">
              <a:extLst>
                <a:ext uri="{FF2B5EF4-FFF2-40B4-BE49-F238E27FC236}">
                  <a16:creationId xmlns:a16="http://schemas.microsoft.com/office/drawing/2014/main" id="{9F502C12-819D-4DAE-9BB9-CB44ED092754}"/>
                </a:ext>
              </a:extLst>
            </p:cNvPr>
            <p:cNvSpPr/>
            <p:nvPr/>
          </p:nvSpPr>
          <p:spPr>
            <a:xfrm>
              <a:off x="1652177" y="1049625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楕円 22">
              <a:extLst>
                <a:ext uri="{FF2B5EF4-FFF2-40B4-BE49-F238E27FC236}">
                  <a16:creationId xmlns:a16="http://schemas.microsoft.com/office/drawing/2014/main" id="{84F8C1B3-3F72-47C9-AB6A-3CC0D051A10F}"/>
                </a:ext>
              </a:extLst>
            </p:cNvPr>
            <p:cNvSpPr/>
            <p:nvPr/>
          </p:nvSpPr>
          <p:spPr>
            <a:xfrm>
              <a:off x="2260688" y="1859669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楕円 22">
              <a:extLst>
                <a:ext uri="{FF2B5EF4-FFF2-40B4-BE49-F238E27FC236}">
                  <a16:creationId xmlns:a16="http://schemas.microsoft.com/office/drawing/2014/main" id="{CF400645-E717-4A2A-8A2A-1F9414C0EFC3}"/>
                </a:ext>
              </a:extLst>
            </p:cNvPr>
            <p:cNvSpPr/>
            <p:nvPr/>
          </p:nvSpPr>
          <p:spPr>
            <a:xfrm>
              <a:off x="2298788" y="1335794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8" name="グループ化 217">
            <a:extLst>
              <a:ext uri="{FF2B5EF4-FFF2-40B4-BE49-F238E27FC236}">
                <a16:creationId xmlns:a16="http://schemas.microsoft.com/office/drawing/2014/main" id="{A5B0F5DF-CAEB-4785-A65F-626891E82C1A}"/>
              </a:ext>
            </a:extLst>
          </p:cNvPr>
          <p:cNvGrpSpPr/>
          <p:nvPr/>
        </p:nvGrpSpPr>
        <p:grpSpPr>
          <a:xfrm>
            <a:off x="4600995" y="3810475"/>
            <a:ext cx="842284" cy="1090645"/>
            <a:chOff x="1566452" y="1049625"/>
            <a:chExt cx="842284" cy="1090645"/>
          </a:xfrm>
        </p:grpSpPr>
        <p:sp>
          <p:nvSpPr>
            <p:cNvPr id="219" name="楕円 22">
              <a:extLst>
                <a:ext uri="{FF2B5EF4-FFF2-40B4-BE49-F238E27FC236}">
                  <a16:creationId xmlns:a16="http://schemas.microsoft.com/office/drawing/2014/main" id="{BA97F744-1C20-45E0-B4EB-CA4CCD7CFA94}"/>
                </a:ext>
              </a:extLst>
            </p:cNvPr>
            <p:cNvSpPr/>
            <p:nvPr/>
          </p:nvSpPr>
          <p:spPr>
            <a:xfrm>
              <a:off x="1994768" y="150493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楕円 22">
              <a:extLst>
                <a:ext uri="{FF2B5EF4-FFF2-40B4-BE49-F238E27FC236}">
                  <a16:creationId xmlns:a16="http://schemas.microsoft.com/office/drawing/2014/main" id="{829BD784-2323-4C7E-BEA5-E223D33DF627}"/>
                </a:ext>
              </a:extLst>
            </p:cNvPr>
            <p:cNvSpPr/>
            <p:nvPr/>
          </p:nvSpPr>
          <p:spPr>
            <a:xfrm>
              <a:off x="1566452" y="197355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楕円 22">
              <a:extLst>
                <a:ext uri="{FF2B5EF4-FFF2-40B4-BE49-F238E27FC236}">
                  <a16:creationId xmlns:a16="http://schemas.microsoft.com/office/drawing/2014/main" id="{CF9760AF-A6C6-4AA8-9A0A-6F721FCF59BF}"/>
                </a:ext>
              </a:extLst>
            </p:cNvPr>
            <p:cNvSpPr/>
            <p:nvPr/>
          </p:nvSpPr>
          <p:spPr>
            <a:xfrm>
              <a:off x="1652177" y="1049625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楕円 22">
              <a:extLst>
                <a:ext uri="{FF2B5EF4-FFF2-40B4-BE49-F238E27FC236}">
                  <a16:creationId xmlns:a16="http://schemas.microsoft.com/office/drawing/2014/main" id="{6FD7967C-900B-473D-A17F-34890E408590}"/>
                </a:ext>
              </a:extLst>
            </p:cNvPr>
            <p:cNvSpPr/>
            <p:nvPr/>
          </p:nvSpPr>
          <p:spPr>
            <a:xfrm>
              <a:off x="2260688" y="1859669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楕円 22">
              <a:extLst>
                <a:ext uri="{FF2B5EF4-FFF2-40B4-BE49-F238E27FC236}">
                  <a16:creationId xmlns:a16="http://schemas.microsoft.com/office/drawing/2014/main" id="{510B0A02-70EC-4CCC-81E6-2F1CF9F2F4ED}"/>
                </a:ext>
              </a:extLst>
            </p:cNvPr>
            <p:cNvSpPr/>
            <p:nvPr/>
          </p:nvSpPr>
          <p:spPr>
            <a:xfrm>
              <a:off x="2298788" y="1335794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A9F17286-71BE-4DB4-91EF-5FC76B475A20}"/>
              </a:ext>
            </a:extLst>
          </p:cNvPr>
          <p:cNvGrpSpPr/>
          <p:nvPr/>
        </p:nvGrpSpPr>
        <p:grpSpPr>
          <a:xfrm>
            <a:off x="7464845" y="3810475"/>
            <a:ext cx="842284" cy="1090645"/>
            <a:chOff x="1566452" y="1049625"/>
            <a:chExt cx="842284" cy="1090645"/>
          </a:xfrm>
        </p:grpSpPr>
        <p:sp>
          <p:nvSpPr>
            <p:cNvPr id="227" name="楕円 22">
              <a:extLst>
                <a:ext uri="{FF2B5EF4-FFF2-40B4-BE49-F238E27FC236}">
                  <a16:creationId xmlns:a16="http://schemas.microsoft.com/office/drawing/2014/main" id="{241C1F14-6B99-4173-B56B-03C963F3AD52}"/>
                </a:ext>
              </a:extLst>
            </p:cNvPr>
            <p:cNvSpPr/>
            <p:nvPr/>
          </p:nvSpPr>
          <p:spPr>
            <a:xfrm>
              <a:off x="1994768" y="150493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楕円 22">
              <a:extLst>
                <a:ext uri="{FF2B5EF4-FFF2-40B4-BE49-F238E27FC236}">
                  <a16:creationId xmlns:a16="http://schemas.microsoft.com/office/drawing/2014/main" id="{B9477288-27FF-4649-BABE-465240957CB8}"/>
                </a:ext>
              </a:extLst>
            </p:cNvPr>
            <p:cNvSpPr/>
            <p:nvPr/>
          </p:nvSpPr>
          <p:spPr>
            <a:xfrm>
              <a:off x="1566452" y="1973550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楕円 22">
              <a:extLst>
                <a:ext uri="{FF2B5EF4-FFF2-40B4-BE49-F238E27FC236}">
                  <a16:creationId xmlns:a16="http://schemas.microsoft.com/office/drawing/2014/main" id="{3B2E8A2A-C905-40FA-A09C-3EB79953931D}"/>
                </a:ext>
              </a:extLst>
            </p:cNvPr>
            <p:cNvSpPr/>
            <p:nvPr/>
          </p:nvSpPr>
          <p:spPr>
            <a:xfrm>
              <a:off x="1652177" y="1049625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楕円 22">
              <a:extLst>
                <a:ext uri="{FF2B5EF4-FFF2-40B4-BE49-F238E27FC236}">
                  <a16:creationId xmlns:a16="http://schemas.microsoft.com/office/drawing/2014/main" id="{833A66D2-E6D2-43AB-AC66-3E8F79A1CC8E}"/>
                </a:ext>
              </a:extLst>
            </p:cNvPr>
            <p:cNvSpPr/>
            <p:nvPr/>
          </p:nvSpPr>
          <p:spPr>
            <a:xfrm>
              <a:off x="2260688" y="1859669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楕円 22">
              <a:extLst>
                <a:ext uri="{FF2B5EF4-FFF2-40B4-BE49-F238E27FC236}">
                  <a16:creationId xmlns:a16="http://schemas.microsoft.com/office/drawing/2014/main" id="{C06D8AB5-0D87-47B6-AED5-F11E094E7E38}"/>
                </a:ext>
              </a:extLst>
            </p:cNvPr>
            <p:cNvSpPr/>
            <p:nvPr/>
          </p:nvSpPr>
          <p:spPr>
            <a:xfrm>
              <a:off x="2298788" y="1335794"/>
              <a:ext cx="109948" cy="16672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468606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FAFD909-5DBE-42B2-A24C-862FAF457D0A}"/>
              </a:ext>
            </a:extLst>
          </p:cNvPr>
          <p:cNvGrpSpPr/>
          <p:nvPr/>
        </p:nvGrpSpPr>
        <p:grpSpPr>
          <a:xfrm>
            <a:off x="822558" y="911134"/>
            <a:ext cx="2346632" cy="2624058"/>
            <a:chOff x="822558" y="911134"/>
            <a:chExt cx="2346632" cy="2624058"/>
          </a:xfrm>
        </p:grpSpPr>
        <p:sp>
          <p:nvSpPr>
            <p:cNvPr id="61" name="円/楕円 291">
              <a:extLst>
                <a:ext uri="{FF2B5EF4-FFF2-40B4-BE49-F238E27FC236}">
                  <a16:creationId xmlns:a16="http://schemas.microsoft.com/office/drawing/2014/main" id="{3108F996-222A-4459-B273-F54E7D9FD808}"/>
                </a:ext>
              </a:extLst>
            </p:cNvPr>
            <p:cNvSpPr/>
            <p:nvPr/>
          </p:nvSpPr>
          <p:spPr>
            <a:xfrm flipH="1">
              <a:off x="1537191" y="1058295"/>
              <a:ext cx="931632" cy="1205926"/>
            </a:xfrm>
            <a:custGeom>
              <a:avLst/>
              <a:gdLst>
                <a:gd name="connsiteX0" fmla="*/ 0 w 719714"/>
                <a:gd name="connsiteY0" fmla="*/ 404839 h 809678"/>
                <a:gd name="connsiteX1" fmla="*/ 359857 w 719714"/>
                <a:gd name="connsiteY1" fmla="*/ 0 h 809678"/>
                <a:gd name="connsiteX2" fmla="*/ 719714 w 719714"/>
                <a:gd name="connsiteY2" fmla="*/ 404839 h 809678"/>
                <a:gd name="connsiteX3" fmla="*/ 359857 w 719714"/>
                <a:gd name="connsiteY3" fmla="*/ 809678 h 809678"/>
                <a:gd name="connsiteX4" fmla="*/ 0 w 719714"/>
                <a:gd name="connsiteY4" fmla="*/ 404839 h 809678"/>
                <a:gd name="connsiteX0" fmla="*/ 0 w 719714"/>
                <a:gd name="connsiteY0" fmla="*/ 404839 h 809678"/>
                <a:gd name="connsiteX1" fmla="*/ 359857 w 719714"/>
                <a:gd name="connsiteY1" fmla="*/ 0 h 809678"/>
                <a:gd name="connsiteX2" fmla="*/ 719714 w 719714"/>
                <a:gd name="connsiteY2" fmla="*/ 404839 h 809678"/>
                <a:gd name="connsiteX3" fmla="*/ 359857 w 719714"/>
                <a:gd name="connsiteY3" fmla="*/ 809678 h 809678"/>
                <a:gd name="connsiteX4" fmla="*/ 0 w 719714"/>
                <a:gd name="connsiteY4" fmla="*/ 404839 h 809678"/>
                <a:gd name="connsiteX0" fmla="*/ 0 w 719714"/>
                <a:gd name="connsiteY0" fmla="*/ 404839 h 809678"/>
                <a:gd name="connsiteX1" fmla="*/ 359857 w 719714"/>
                <a:gd name="connsiteY1" fmla="*/ 0 h 809678"/>
                <a:gd name="connsiteX2" fmla="*/ 719714 w 719714"/>
                <a:gd name="connsiteY2" fmla="*/ 404839 h 809678"/>
                <a:gd name="connsiteX3" fmla="*/ 359857 w 719714"/>
                <a:gd name="connsiteY3" fmla="*/ 809678 h 809678"/>
                <a:gd name="connsiteX4" fmla="*/ 0 w 719714"/>
                <a:gd name="connsiteY4" fmla="*/ 404839 h 809678"/>
                <a:gd name="connsiteX0" fmla="*/ 0 w 719714"/>
                <a:gd name="connsiteY0" fmla="*/ 404839 h 809678"/>
                <a:gd name="connsiteX1" fmla="*/ 359857 w 719714"/>
                <a:gd name="connsiteY1" fmla="*/ 0 h 809678"/>
                <a:gd name="connsiteX2" fmla="*/ 719714 w 719714"/>
                <a:gd name="connsiteY2" fmla="*/ 404839 h 809678"/>
                <a:gd name="connsiteX3" fmla="*/ 359857 w 719714"/>
                <a:gd name="connsiteY3" fmla="*/ 809678 h 809678"/>
                <a:gd name="connsiteX4" fmla="*/ 0 w 719714"/>
                <a:gd name="connsiteY4" fmla="*/ 404839 h 809678"/>
                <a:gd name="connsiteX0" fmla="*/ 0 w 719714"/>
                <a:gd name="connsiteY0" fmla="*/ 455639 h 860478"/>
                <a:gd name="connsiteX1" fmla="*/ 366207 w 719714"/>
                <a:gd name="connsiteY1" fmla="*/ 0 h 860478"/>
                <a:gd name="connsiteX2" fmla="*/ 719714 w 719714"/>
                <a:gd name="connsiteY2" fmla="*/ 455639 h 860478"/>
                <a:gd name="connsiteX3" fmla="*/ 359857 w 719714"/>
                <a:gd name="connsiteY3" fmla="*/ 860478 h 860478"/>
                <a:gd name="connsiteX4" fmla="*/ 0 w 719714"/>
                <a:gd name="connsiteY4" fmla="*/ 455639 h 860478"/>
                <a:gd name="connsiteX0" fmla="*/ 0 w 719714"/>
                <a:gd name="connsiteY0" fmla="*/ 458814 h 863653"/>
                <a:gd name="connsiteX1" fmla="*/ 359857 w 719714"/>
                <a:gd name="connsiteY1" fmla="*/ 0 h 863653"/>
                <a:gd name="connsiteX2" fmla="*/ 719714 w 719714"/>
                <a:gd name="connsiteY2" fmla="*/ 458814 h 863653"/>
                <a:gd name="connsiteX3" fmla="*/ 359857 w 719714"/>
                <a:gd name="connsiteY3" fmla="*/ 863653 h 863653"/>
                <a:gd name="connsiteX4" fmla="*/ 0 w 719714"/>
                <a:gd name="connsiteY4" fmla="*/ 458814 h 863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714" h="863653">
                  <a:moveTo>
                    <a:pt x="0" y="458814"/>
                  </a:moveTo>
                  <a:cubicBezTo>
                    <a:pt x="0" y="235228"/>
                    <a:pt x="161113" y="0"/>
                    <a:pt x="359857" y="0"/>
                  </a:cubicBezTo>
                  <a:cubicBezTo>
                    <a:pt x="558601" y="0"/>
                    <a:pt x="719714" y="235228"/>
                    <a:pt x="719714" y="458814"/>
                  </a:cubicBezTo>
                  <a:cubicBezTo>
                    <a:pt x="719714" y="682400"/>
                    <a:pt x="558601" y="863653"/>
                    <a:pt x="359857" y="863653"/>
                  </a:cubicBezTo>
                  <a:cubicBezTo>
                    <a:pt x="161113" y="863653"/>
                    <a:pt x="0" y="682400"/>
                    <a:pt x="0" y="45881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4" name="円/楕円 437">
              <a:extLst>
                <a:ext uri="{FF2B5EF4-FFF2-40B4-BE49-F238E27FC236}">
                  <a16:creationId xmlns:a16="http://schemas.microsoft.com/office/drawing/2014/main" id="{735D723A-29DC-4AC4-B62C-1D1839066BF8}"/>
                </a:ext>
              </a:extLst>
            </p:cNvPr>
            <p:cNvSpPr/>
            <p:nvPr/>
          </p:nvSpPr>
          <p:spPr>
            <a:xfrm rot="900000" flipH="1">
              <a:off x="2395383" y="1532567"/>
              <a:ext cx="246453" cy="36967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" name="円/楕円 435">
              <a:extLst>
                <a:ext uri="{FF2B5EF4-FFF2-40B4-BE49-F238E27FC236}">
                  <a16:creationId xmlns:a16="http://schemas.microsoft.com/office/drawing/2014/main" id="{051F5A3C-8620-42AC-9BEA-C9F7A686AC3F}"/>
                </a:ext>
              </a:extLst>
            </p:cNvPr>
            <p:cNvSpPr/>
            <p:nvPr/>
          </p:nvSpPr>
          <p:spPr>
            <a:xfrm rot="20700000">
              <a:off x="1364177" y="1532567"/>
              <a:ext cx="246453" cy="36967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A7CDB334-BF21-4B92-9AEB-F99F12C01DD3}"/>
                </a:ext>
              </a:extLst>
            </p:cNvPr>
            <p:cNvSpPr/>
            <p:nvPr/>
          </p:nvSpPr>
          <p:spPr>
            <a:xfrm flipH="1">
              <a:off x="1487405" y="964762"/>
              <a:ext cx="1031206" cy="1521299"/>
            </a:xfrm>
            <a:custGeom>
              <a:avLst/>
              <a:gdLst>
                <a:gd name="connsiteX0" fmla="*/ 515603 w 1031206"/>
                <a:gd name="connsiteY0" fmla="*/ 0 h 1521299"/>
                <a:gd name="connsiteX1" fmla="*/ 0 w 1031206"/>
                <a:gd name="connsiteY1" fmla="*/ 657389 h 1521299"/>
                <a:gd name="connsiteX2" fmla="*/ 314907 w 1031206"/>
                <a:gd name="connsiteY2" fmla="*/ 1191860 h 1521299"/>
                <a:gd name="connsiteX3" fmla="*/ 397199 w 1031206"/>
                <a:gd name="connsiteY3" fmla="*/ 1220597 h 1521299"/>
                <a:gd name="connsiteX4" fmla="*/ 385394 w 1031206"/>
                <a:gd name="connsiteY4" fmla="*/ 1352057 h 1521299"/>
                <a:gd name="connsiteX5" fmla="*/ 246166 w 1031206"/>
                <a:gd name="connsiteY5" fmla="*/ 1352057 h 1521299"/>
                <a:gd name="connsiteX6" fmla="*/ 239520 w 1031206"/>
                <a:gd name="connsiteY6" fmla="*/ 1369791 h 1521299"/>
                <a:gd name="connsiteX7" fmla="*/ 520761 w 1031206"/>
                <a:gd name="connsiteY7" fmla="*/ 1521299 h 1521299"/>
                <a:gd name="connsiteX8" fmla="*/ 802002 w 1031206"/>
                <a:gd name="connsiteY8" fmla="*/ 1369791 h 1521299"/>
                <a:gd name="connsiteX9" fmla="*/ 795357 w 1031206"/>
                <a:gd name="connsiteY9" fmla="*/ 1352057 h 1521299"/>
                <a:gd name="connsiteX10" fmla="*/ 652635 w 1031206"/>
                <a:gd name="connsiteY10" fmla="*/ 1352057 h 1521299"/>
                <a:gd name="connsiteX11" fmla="*/ 640623 w 1031206"/>
                <a:gd name="connsiteY11" fmla="*/ 1218287 h 1521299"/>
                <a:gd name="connsiteX12" fmla="*/ 716299 w 1031206"/>
                <a:gd name="connsiteY12" fmla="*/ 1191860 h 1521299"/>
                <a:gd name="connsiteX13" fmla="*/ 1031206 w 1031206"/>
                <a:gd name="connsiteY13" fmla="*/ 657389 h 1521299"/>
                <a:gd name="connsiteX14" fmla="*/ 515603 w 1031206"/>
                <a:gd name="connsiteY14" fmla="*/ 0 h 1521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1206" h="1521299">
                  <a:moveTo>
                    <a:pt x="515603" y="0"/>
                  </a:moveTo>
                  <a:cubicBezTo>
                    <a:pt x="230843" y="0"/>
                    <a:pt x="0" y="337035"/>
                    <a:pt x="0" y="657389"/>
                  </a:cubicBezTo>
                  <a:cubicBezTo>
                    <a:pt x="0" y="897655"/>
                    <a:pt x="129849" y="1103802"/>
                    <a:pt x="314907" y="1191860"/>
                  </a:cubicBezTo>
                  <a:lnTo>
                    <a:pt x="397199" y="1220597"/>
                  </a:lnTo>
                  <a:lnTo>
                    <a:pt x="385394" y="1352057"/>
                  </a:lnTo>
                  <a:lnTo>
                    <a:pt x="246166" y="1352057"/>
                  </a:lnTo>
                  <a:lnTo>
                    <a:pt x="239520" y="1369791"/>
                  </a:lnTo>
                  <a:cubicBezTo>
                    <a:pt x="239520" y="1453467"/>
                    <a:pt x="365436" y="1521299"/>
                    <a:pt x="520761" y="1521299"/>
                  </a:cubicBezTo>
                  <a:cubicBezTo>
                    <a:pt x="676087" y="1521299"/>
                    <a:pt x="802002" y="1453467"/>
                    <a:pt x="802002" y="1369791"/>
                  </a:cubicBezTo>
                  <a:lnTo>
                    <a:pt x="795357" y="1352057"/>
                  </a:lnTo>
                  <a:lnTo>
                    <a:pt x="652635" y="1352057"/>
                  </a:lnTo>
                  <a:lnTo>
                    <a:pt x="640623" y="1218287"/>
                  </a:lnTo>
                  <a:lnTo>
                    <a:pt x="716299" y="1191860"/>
                  </a:lnTo>
                  <a:cubicBezTo>
                    <a:pt x="901357" y="1103802"/>
                    <a:pt x="1031206" y="897655"/>
                    <a:pt x="1031206" y="657389"/>
                  </a:cubicBezTo>
                  <a:cubicBezTo>
                    <a:pt x="1031206" y="337035"/>
                    <a:pt x="800363" y="0"/>
                    <a:pt x="515603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306" name="片側の 2 つの角を丸めた四角形 144">
              <a:extLst>
                <a:ext uri="{FF2B5EF4-FFF2-40B4-BE49-F238E27FC236}">
                  <a16:creationId xmlns:a16="http://schemas.microsoft.com/office/drawing/2014/main" id="{D94443B5-650A-461A-AD7B-1B5438F9DF38}"/>
                </a:ext>
              </a:extLst>
            </p:cNvPr>
            <p:cNvSpPr/>
            <p:nvPr/>
          </p:nvSpPr>
          <p:spPr>
            <a:xfrm flipH="1">
              <a:off x="1386761" y="2307738"/>
              <a:ext cx="1215686" cy="1227454"/>
            </a:xfrm>
            <a:prstGeom prst="round2SameRect">
              <a:avLst>
                <a:gd name="adj1" fmla="val 22029"/>
                <a:gd name="adj2" fmla="val 0"/>
              </a:avLst>
            </a:pr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7" name="フリーフォーム: 図形 306">
              <a:extLst>
                <a:ext uri="{FF2B5EF4-FFF2-40B4-BE49-F238E27FC236}">
                  <a16:creationId xmlns:a16="http://schemas.microsoft.com/office/drawing/2014/main" id="{A7A6578D-41F2-4924-B02D-031A9DF47972}"/>
                </a:ext>
              </a:extLst>
            </p:cNvPr>
            <p:cNvSpPr/>
            <p:nvPr/>
          </p:nvSpPr>
          <p:spPr>
            <a:xfrm>
              <a:off x="1623998" y="2212975"/>
              <a:ext cx="731852" cy="135760"/>
            </a:xfrm>
            <a:custGeom>
              <a:avLst/>
              <a:gdLst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0 w 1177358"/>
                <a:gd name="connsiteY11" fmla="*/ 312245 h 454225"/>
                <a:gd name="connsiteX12" fmla="*/ 172914 w 1177358"/>
                <a:gd name="connsiteY12" fmla="*/ 60799 h 454225"/>
                <a:gd name="connsiteX13" fmla="*/ 174303 w 1177358"/>
                <a:gd name="connsiteY13" fmla="*/ 60799 h 454225"/>
                <a:gd name="connsiteX14" fmla="*/ 194190 w 1177358"/>
                <a:gd name="connsiteY14" fmla="*/ 31303 h 454225"/>
                <a:gd name="connsiteX15" fmla="*/ 269763 w 1177358"/>
                <a:gd name="connsiteY15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172914 w 1177358"/>
                <a:gd name="connsiteY11" fmla="*/ 60799 h 454225"/>
                <a:gd name="connsiteX12" fmla="*/ 174303 w 1177358"/>
                <a:gd name="connsiteY12" fmla="*/ 60799 h 454225"/>
                <a:gd name="connsiteX13" fmla="*/ 194190 w 1177358"/>
                <a:gd name="connsiteY13" fmla="*/ 31303 h 454225"/>
                <a:gd name="connsiteX14" fmla="*/ 269763 w 1177358"/>
                <a:gd name="connsiteY14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7358 w 1177358"/>
                <a:gd name="connsiteY6" fmla="*/ 315990 h 454225"/>
                <a:gd name="connsiteX7" fmla="*/ 588679 w 1177358"/>
                <a:gd name="connsiteY7" fmla="*/ 454225 h 454225"/>
                <a:gd name="connsiteX8" fmla="*/ 0 w 1177358"/>
                <a:gd name="connsiteY8" fmla="*/ 315990 h 454225"/>
                <a:gd name="connsiteX9" fmla="*/ 2411 w 1177358"/>
                <a:gd name="connsiteY9" fmla="*/ 312245 h 454225"/>
                <a:gd name="connsiteX10" fmla="*/ 172914 w 1177358"/>
                <a:gd name="connsiteY10" fmla="*/ 60799 h 454225"/>
                <a:gd name="connsiteX11" fmla="*/ 174303 w 1177358"/>
                <a:gd name="connsiteY11" fmla="*/ 60799 h 454225"/>
                <a:gd name="connsiteX12" fmla="*/ 194190 w 1177358"/>
                <a:gd name="connsiteY12" fmla="*/ 31303 h 454225"/>
                <a:gd name="connsiteX13" fmla="*/ 269763 w 1177358"/>
                <a:gd name="connsiteY13" fmla="*/ 0 h 45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7358" h="454225">
                  <a:moveTo>
                    <a:pt x="269763" y="0"/>
                  </a:moveTo>
                  <a:lnTo>
                    <a:pt x="907595" y="0"/>
                  </a:lnTo>
                  <a:cubicBezTo>
                    <a:pt x="937109" y="0"/>
                    <a:pt x="963828" y="11962"/>
                    <a:pt x="983169" y="31303"/>
                  </a:cubicBezTo>
                  <a:lnTo>
                    <a:pt x="1003055" y="60799"/>
                  </a:lnTo>
                  <a:lnTo>
                    <a:pt x="1004444" y="60799"/>
                  </a:lnTo>
                  <a:lnTo>
                    <a:pt x="1177358" y="312245"/>
                  </a:lnTo>
                  <a:lnTo>
                    <a:pt x="1177358" y="315990"/>
                  </a:lnTo>
                  <a:cubicBezTo>
                    <a:pt x="1177358" y="392335"/>
                    <a:pt x="913797" y="454225"/>
                    <a:pt x="588679" y="454225"/>
                  </a:cubicBezTo>
                  <a:cubicBezTo>
                    <a:pt x="263561" y="454225"/>
                    <a:pt x="0" y="392335"/>
                    <a:pt x="0" y="315990"/>
                  </a:cubicBezTo>
                  <a:lnTo>
                    <a:pt x="2411" y="312245"/>
                  </a:lnTo>
                  <a:lnTo>
                    <a:pt x="172914" y="60799"/>
                  </a:lnTo>
                  <a:lnTo>
                    <a:pt x="174303" y="60799"/>
                  </a:lnTo>
                  <a:lnTo>
                    <a:pt x="194190" y="31303"/>
                  </a:lnTo>
                  <a:cubicBezTo>
                    <a:pt x="213530" y="11962"/>
                    <a:pt x="240250" y="0"/>
                    <a:pt x="269763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9F227B2A-8FFC-4187-B00A-569DB18452DE}"/>
                </a:ext>
              </a:extLst>
            </p:cNvPr>
            <p:cNvGrpSpPr/>
            <p:nvPr/>
          </p:nvGrpSpPr>
          <p:grpSpPr>
            <a:xfrm>
              <a:off x="2286511" y="911134"/>
              <a:ext cx="882679" cy="1751473"/>
              <a:chOff x="2286511" y="911134"/>
              <a:chExt cx="882679" cy="1751473"/>
            </a:xfrm>
          </p:grpSpPr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E572C4DA-67C6-49FA-8F7E-306ADD75879F}"/>
                  </a:ext>
                </a:extLst>
              </p:cNvPr>
              <p:cNvGrpSpPr/>
              <p:nvPr/>
            </p:nvGrpSpPr>
            <p:grpSpPr>
              <a:xfrm rot="20960292">
                <a:off x="2354083" y="911134"/>
                <a:ext cx="696096" cy="1383796"/>
                <a:chOff x="2957063" y="5076572"/>
                <a:chExt cx="725218" cy="1441689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grpSp>
              <p:nvGrpSpPr>
                <p:cNvPr id="53" name="グループ化 52">
                  <a:extLst>
                    <a:ext uri="{FF2B5EF4-FFF2-40B4-BE49-F238E27FC236}">
                      <a16:creationId xmlns:a16="http://schemas.microsoft.com/office/drawing/2014/main" id="{B79B3BAA-C782-4F1C-B812-7F02D6B7CAA6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55" name="フリーフォーム: 図形 54">
                    <a:extLst>
                      <a:ext uri="{FF2B5EF4-FFF2-40B4-BE49-F238E27FC236}">
                        <a16:creationId xmlns:a16="http://schemas.microsoft.com/office/drawing/2014/main" id="{742F4799-9FEA-42E5-931B-4C9B312E9263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" name="フリーフォーム: 図形 55">
                    <a:extLst>
                      <a:ext uri="{FF2B5EF4-FFF2-40B4-BE49-F238E27FC236}">
                        <a16:creationId xmlns:a16="http://schemas.microsoft.com/office/drawing/2014/main" id="{A1C515F7-67AE-4C18-AD31-55BCA80E5F20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5B79BC0B-D302-4463-9CA3-36E4D94BB74E}"/>
                    </a:ext>
                  </a:extLst>
                </p:cNvPr>
                <p:cNvSpPr/>
                <p:nvPr/>
              </p:nvSpPr>
              <p:spPr>
                <a:xfrm>
                  <a:off x="2957063" y="5102343"/>
                  <a:ext cx="725218" cy="1415918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65852"/>
                    <a:gd name="connsiteY0" fmla="*/ 1138 h 1457557"/>
                    <a:gd name="connsiteX1" fmla="*/ 219353 w 765852"/>
                    <a:gd name="connsiteY1" fmla="*/ 18217 h 1457557"/>
                    <a:gd name="connsiteX2" fmla="*/ 223832 w 765852"/>
                    <a:gd name="connsiteY2" fmla="*/ 24963 h 1457557"/>
                    <a:gd name="connsiteX3" fmla="*/ 357056 w 765852"/>
                    <a:gd name="connsiteY3" fmla="*/ 158187 h 1457557"/>
                    <a:gd name="connsiteX4" fmla="*/ 370720 w 765852"/>
                    <a:gd name="connsiteY4" fmla="*/ 178763 h 1457557"/>
                    <a:gd name="connsiteX5" fmla="*/ 372662 w 765852"/>
                    <a:gd name="connsiteY5" fmla="*/ 188747 h 1457557"/>
                    <a:gd name="connsiteX6" fmla="*/ 376431 w 765852"/>
                    <a:gd name="connsiteY6" fmla="*/ 195556 h 1457557"/>
                    <a:gd name="connsiteX7" fmla="*/ 381410 w 765852"/>
                    <a:gd name="connsiteY7" fmla="*/ 445425 h 1457557"/>
                    <a:gd name="connsiteX8" fmla="*/ 385008 w 765852"/>
                    <a:gd name="connsiteY8" fmla="*/ 562717 h 1457557"/>
                    <a:gd name="connsiteX9" fmla="*/ 384424 w 765852"/>
                    <a:gd name="connsiteY9" fmla="*/ 623206 h 1457557"/>
                    <a:gd name="connsiteX10" fmla="*/ 722873 w 765852"/>
                    <a:gd name="connsiteY10" fmla="*/ 1234288 h 1457557"/>
                    <a:gd name="connsiteX11" fmla="*/ 722073 w 765852"/>
                    <a:gd name="connsiteY11" fmla="*/ 1437307 h 1457557"/>
                    <a:gd name="connsiteX12" fmla="*/ 722074 w 765852"/>
                    <a:gd name="connsiteY12" fmla="*/ 1437306 h 1457557"/>
                    <a:gd name="connsiteX13" fmla="*/ 515842 w 765852"/>
                    <a:gd name="connsiteY13" fmla="*/ 1382046 h 1457557"/>
                    <a:gd name="connsiteX14" fmla="*/ 167145 w 765852"/>
                    <a:gd name="connsiteY14" fmla="*/ 677290 h 1457557"/>
                    <a:gd name="connsiteX15" fmla="*/ 147400 w 765852"/>
                    <a:gd name="connsiteY15" fmla="*/ 658498 h 1457557"/>
                    <a:gd name="connsiteX16" fmla="*/ 84879 w 765852"/>
                    <a:gd name="connsiteY16" fmla="*/ 445425 h 1457557"/>
                    <a:gd name="connsiteX17" fmla="*/ 147401 w 765852"/>
                    <a:gd name="connsiteY17" fmla="*/ 232351 h 1457557"/>
                    <a:gd name="connsiteX18" fmla="*/ 202681 w 765852"/>
                    <a:gd name="connsiteY18" fmla="*/ 179738 h 1457557"/>
                    <a:gd name="connsiteX19" fmla="*/ 174238 w 765852"/>
                    <a:gd name="connsiteY19" fmla="*/ 151295 h 1457557"/>
                    <a:gd name="connsiteX20" fmla="*/ 106181 w 765852"/>
                    <a:gd name="connsiteY20" fmla="*/ 219353 h 1457557"/>
                    <a:gd name="connsiteX21" fmla="*/ 18217 w 765852"/>
                    <a:gd name="connsiteY21" fmla="*/ 219353 h 1457557"/>
                    <a:gd name="connsiteX22" fmla="*/ 18217 w 765852"/>
                    <a:gd name="connsiteY22" fmla="*/ 131389 h 1457557"/>
                    <a:gd name="connsiteX23" fmla="*/ 131389 w 765852"/>
                    <a:gd name="connsiteY23" fmla="*/ 18217 h 1457557"/>
                    <a:gd name="connsiteX24" fmla="*/ 151965 w 765852"/>
                    <a:gd name="connsiteY24" fmla="*/ 4554 h 1457557"/>
                    <a:gd name="connsiteX25" fmla="*/ 187251 w 765852"/>
                    <a:gd name="connsiteY25" fmla="*/ 1138 h 1457557"/>
                    <a:gd name="connsiteX0" fmla="*/ 187251 w 765852"/>
                    <a:gd name="connsiteY0" fmla="*/ 1138 h 1457557"/>
                    <a:gd name="connsiteX1" fmla="*/ 219353 w 765852"/>
                    <a:gd name="connsiteY1" fmla="*/ 18217 h 1457557"/>
                    <a:gd name="connsiteX2" fmla="*/ 223832 w 765852"/>
                    <a:gd name="connsiteY2" fmla="*/ 24963 h 1457557"/>
                    <a:gd name="connsiteX3" fmla="*/ 357056 w 765852"/>
                    <a:gd name="connsiteY3" fmla="*/ 158187 h 1457557"/>
                    <a:gd name="connsiteX4" fmla="*/ 370720 w 765852"/>
                    <a:gd name="connsiteY4" fmla="*/ 178763 h 1457557"/>
                    <a:gd name="connsiteX5" fmla="*/ 372662 w 765852"/>
                    <a:gd name="connsiteY5" fmla="*/ 188747 h 1457557"/>
                    <a:gd name="connsiteX6" fmla="*/ 376431 w 765852"/>
                    <a:gd name="connsiteY6" fmla="*/ 195556 h 1457557"/>
                    <a:gd name="connsiteX7" fmla="*/ 381410 w 765852"/>
                    <a:gd name="connsiteY7" fmla="*/ 445425 h 1457557"/>
                    <a:gd name="connsiteX8" fmla="*/ 385008 w 765852"/>
                    <a:gd name="connsiteY8" fmla="*/ 562717 h 1457557"/>
                    <a:gd name="connsiteX9" fmla="*/ 384424 w 765852"/>
                    <a:gd name="connsiteY9" fmla="*/ 623206 h 1457557"/>
                    <a:gd name="connsiteX10" fmla="*/ 722873 w 765852"/>
                    <a:gd name="connsiteY10" fmla="*/ 1234288 h 1457557"/>
                    <a:gd name="connsiteX11" fmla="*/ 722073 w 765852"/>
                    <a:gd name="connsiteY11" fmla="*/ 1437307 h 1457557"/>
                    <a:gd name="connsiteX12" fmla="*/ 722074 w 765852"/>
                    <a:gd name="connsiteY12" fmla="*/ 1437306 h 1457557"/>
                    <a:gd name="connsiteX13" fmla="*/ 515842 w 765852"/>
                    <a:gd name="connsiteY13" fmla="*/ 1382046 h 1457557"/>
                    <a:gd name="connsiteX14" fmla="*/ 167145 w 765852"/>
                    <a:gd name="connsiteY14" fmla="*/ 677290 h 1457557"/>
                    <a:gd name="connsiteX15" fmla="*/ 147400 w 765852"/>
                    <a:gd name="connsiteY15" fmla="*/ 658498 h 1457557"/>
                    <a:gd name="connsiteX16" fmla="*/ 84879 w 765852"/>
                    <a:gd name="connsiteY16" fmla="*/ 445425 h 1457557"/>
                    <a:gd name="connsiteX17" fmla="*/ 147401 w 765852"/>
                    <a:gd name="connsiteY17" fmla="*/ 232351 h 1457557"/>
                    <a:gd name="connsiteX18" fmla="*/ 202681 w 765852"/>
                    <a:gd name="connsiteY18" fmla="*/ 179738 h 1457557"/>
                    <a:gd name="connsiteX19" fmla="*/ 174238 w 765852"/>
                    <a:gd name="connsiteY19" fmla="*/ 151295 h 1457557"/>
                    <a:gd name="connsiteX20" fmla="*/ 106181 w 765852"/>
                    <a:gd name="connsiteY20" fmla="*/ 219353 h 1457557"/>
                    <a:gd name="connsiteX21" fmla="*/ 18217 w 765852"/>
                    <a:gd name="connsiteY21" fmla="*/ 219353 h 1457557"/>
                    <a:gd name="connsiteX22" fmla="*/ 18217 w 765852"/>
                    <a:gd name="connsiteY22" fmla="*/ 131389 h 1457557"/>
                    <a:gd name="connsiteX23" fmla="*/ 131389 w 765852"/>
                    <a:gd name="connsiteY23" fmla="*/ 18217 h 1457557"/>
                    <a:gd name="connsiteX24" fmla="*/ 151965 w 765852"/>
                    <a:gd name="connsiteY24" fmla="*/ 4554 h 1457557"/>
                    <a:gd name="connsiteX25" fmla="*/ 187251 w 765852"/>
                    <a:gd name="connsiteY25" fmla="*/ 1138 h 1457557"/>
                    <a:gd name="connsiteX0" fmla="*/ 187251 w 765852"/>
                    <a:gd name="connsiteY0" fmla="*/ 1138 h 1437307"/>
                    <a:gd name="connsiteX1" fmla="*/ 219353 w 765852"/>
                    <a:gd name="connsiteY1" fmla="*/ 18217 h 1437307"/>
                    <a:gd name="connsiteX2" fmla="*/ 223832 w 765852"/>
                    <a:gd name="connsiteY2" fmla="*/ 24963 h 1437307"/>
                    <a:gd name="connsiteX3" fmla="*/ 357056 w 765852"/>
                    <a:gd name="connsiteY3" fmla="*/ 158187 h 1437307"/>
                    <a:gd name="connsiteX4" fmla="*/ 370720 w 765852"/>
                    <a:gd name="connsiteY4" fmla="*/ 178763 h 1437307"/>
                    <a:gd name="connsiteX5" fmla="*/ 372662 w 765852"/>
                    <a:gd name="connsiteY5" fmla="*/ 188747 h 1437307"/>
                    <a:gd name="connsiteX6" fmla="*/ 376431 w 765852"/>
                    <a:gd name="connsiteY6" fmla="*/ 195556 h 1437307"/>
                    <a:gd name="connsiteX7" fmla="*/ 381410 w 765852"/>
                    <a:gd name="connsiteY7" fmla="*/ 445425 h 1437307"/>
                    <a:gd name="connsiteX8" fmla="*/ 385008 w 765852"/>
                    <a:gd name="connsiteY8" fmla="*/ 562717 h 1437307"/>
                    <a:gd name="connsiteX9" fmla="*/ 384424 w 765852"/>
                    <a:gd name="connsiteY9" fmla="*/ 623206 h 1437307"/>
                    <a:gd name="connsiteX10" fmla="*/ 722873 w 765852"/>
                    <a:gd name="connsiteY10" fmla="*/ 1234288 h 1437307"/>
                    <a:gd name="connsiteX11" fmla="*/ 722073 w 765852"/>
                    <a:gd name="connsiteY11" fmla="*/ 1437307 h 1437307"/>
                    <a:gd name="connsiteX12" fmla="*/ 515842 w 765852"/>
                    <a:gd name="connsiteY12" fmla="*/ 1382046 h 1437307"/>
                    <a:gd name="connsiteX13" fmla="*/ 167145 w 765852"/>
                    <a:gd name="connsiteY13" fmla="*/ 677290 h 1437307"/>
                    <a:gd name="connsiteX14" fmla="*/ 147400 w 765852"/>
                    <a:gd name="connsiteY14" fmla="*/ 658498 h 1437307"/>
                    <a:gd name="connsiteX15" fmla="*/ 84879 w 765852"/>
                    <a:gd name="connsiteY15" fmla="*/ 445425 h 1437307"/>
                    <a:gd name="connsiteX16" fmla="*/ 147401 w 765852"/>
                    <a:gd name="connsiteY16" fmla="*/ 232351 h 1437307"/>
                    <a:gd name="connsiteX17" fmla="*/ 202681 w 765852"/>
                    <a:gd name="connsiteY17" fmla="*/ 179738 h 1437307"/>
                    <a:gd name="connsiteX18" fmla="*/ 174238 w 765852"/>
                    <a:gd name="connsiteY18" fmla="*/ 151295 h 1437307"/>
                    <a:gd name="connsiteX19" fmla="*/ 106181 w 765852"/>
                    <a:gd name="connsiteY19" fmla="*/ 219353 h 1437307"/>
                    <a:gd name="connsiteX20" fmla="*/ 18217 w 765852"/>
                    <a:gd name="connsiteY20" fmla="*/ 219353 h 1437307"/>
                    <a:gd name="connsiteX21" fmla="*/ 18217 w 765852"/>
                    <a:gd name="connsiteY21" fmla="*/ 131389 h 1437307"/>
                    <a:gd name="connsiteX22" fmla="*/ 131389 w 765852"/>
                    <a:gd name="connsiteY22" fmla="*/ 18217 h 1437307"/>
                    <a:gd name="connsiteX23" fmla="*/ 151965 w 765852"/>
                    <a:gd name="connsiteY23" fmla="*/ 4554 h 1437307"/>
                    <a:gd name="connsiteX24" fmla="*/ 187251 w 765852"/>
                    <a:gd name="connsiteY24" fmla="*/ 1138 h 1437307"/>
                    <a:gd name="connsiteX0" fmla="*/ 187251 w 725218"/>
                    <a:gd name="connsiteY0" fmla="*/ 1138 h 1415918"/>
                    <a:gd name="connsiteX1" fmla="*/ 219353 w 725218"/>
                    <a:gd name="connsiteY1" fmla="*/ 18217 h 1415918"/>
                    <a:gd name="connsiteX2" fmla="*/ 223832 w 725218"/>
                    <a:gd name="connsiteY2" fmla="*/ 24963 h 1415918"/>
                    <a:gd name="connsiteX3" fmla="*/ 357056 w 725218"/>
                    <a:gd name="connsiteY3" fmla="*/ 158187 h 1415918"/>
                    <a:gd name="connsiteX4" fmla="*/ 370720 w 725218"/>
                    <a:gd name="connsiteY4" fmla="*/ 178763 h 1415918"/>
                    <a:gd name="connsiteX5" fmla="*/ 372662 w 725218"/>
                    <a:gd name="connsiteY5" fmla="*/ 188747 h 1415918"/>
                    <a:gd name="connsiteX6" fmla="*/ 376431 w 725218"/>
                    <a:gd name="connsiteY6" fmla="*/ 195556 h 1415918"/>
                    <a:gd name="connsiteX7" fmla="*/ 381410 w 725218"/>
                    <a:gd name="connsiteY7" fmla="*/ 445425 h 1415918"/>
                    <a:gd name="connsiteX8" fmla="*/ 385008 w 725218"/>
                    <a:gd name="connsiteY8" fmla="*/ 562717 h 1415918"/>
                    <a:gd name="connsiteX9" fmla="*/ 384424 w 725218"/>
                    <a:gd name="connsiteY9" fmla="*/ 623206 h 1415918"/>
                    <a:gd name="connsiteX10" fmla="*/ 722873 w 725218"/>
                    <a:gd name="connsiteY10" fmla="*/ 1234288 h 1415918"/>
                    <a:gd name="connsiteX11" fmla="*/ 515842 w 725218"/>
                    <a:gd name="connsiteY11" fmla="*/ 1382046 h 1415918"/>
                    <a:gd name="connsiteX12" fmla="*/ 167145 w 725218"/>
                    <a:gd name="connsiteY12" fmla="*/ 677290 h 1415918"/>
                    <a:gd name="connsiteX13" fmla="*/ 147400 w 725218"/>
                    <a:gd name="connsiteY13" fmla="*/ 658498 h 1415918"/>
                    <a:gd name="connsiteX14" fmla="*/ 84879 w 725218"/>
                    <a:gd name="connsiteY14" fmla="*/ 445425 h 1415918"/>
                    <a:gd name="connsiteX15" fmla="*/ 147401 w 725218"/>
                    <a:gd name="connsiteY15" fmla="*/ 232351 h 1415918"/>
                    <a:gd name="connsiteX16" fmla="*/ 202681 w 725218"/>
                    <a:gd name="connsiteY16" fmla="*/ 179738 h 1415918"/>
                    <a:gd name="connsiteX17" fmla="*/ 174238 w 725218"/>
                    <a:gd name="connsiteY17" fmla="*/ 151295 h 1415918"/>
                    <a:gd name="connsiteX18" fmla="*/ 106181 w 725218"/>
                    <a:gd name="connsiteY18" fmla="*/ 219353 h 1415918"/>
                    <a:gd name="connsiteX19" fmla="*/ 18217 w 725218"/>
                    <a:gd name="connsiteY19" fmla="*/ 219353 h 1415918"/>
                    <a:gd name="connsiteX20" fmla="*/ 18217 w 725218"/>
                    <a:gd name="connsiteY20" fmla="*/ 131389 h 1415918"/>
                    <a:gd name="connsiteX21" fmla="*/ 131389 w 725218"/>
                    <a:gd name="connsiteY21" fmla="*/ 18217 h 1415918"/>
                    <a:gd name="connsiteX22" fmla="*/ 151965 w 725218"/>
                    <a:gd name="connsiteY22" fmla="*/ 4554 h 1415918"/>
                    <a:gd name="connsiteX23" fmla="*/ 187251 w 725218"/>
                    <a:gd name="connsiteY23" fmla="*/ 1138 h 1415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725218" h="1415918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cubicBezTo>
                        <a:pt x="515394" y="825829"/>
                        <a:pt x="591903" y="1031665"/>
                        <a:pt x="722873" y="1234288"/>
                      </a:cubicBezTo>
                      <a:cubicBezTo>
                        <a:pt x="744776" y="1360761"/>
                        <a:pt x="608463" y="1474879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0F4220B4-8AF8-480A-9508-9E734B2064A4}"/>
                  </a:ext>
                </a:extLst>
              </p:cNvPr>
              <p:cNvSpPr/>
              <p:nvPr/>
            </p:nvSpPr>
            <p:spPr>
              <a:xfrm rot="3600000">
                <a:off x="2223773" y="1717190"/>
                <a:ext cx="1008155" cy="882679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61250 w 834195"/>
                  <a:gd name="connsiteY0" fmla="*/ 826774 h 826774"/>
                  <a:gd name="connsiteX1" fmla="*/ 489173 w 834195"/>
                  <a:gd name="connsiteY1" fmla="*/ 296746 h 826774"/>
                  <a:gd name="connsiteX2" fmla="*/ 60792 w 834195"/>
                  <a:gd name="connsiteY2" fmla="*/ 378490 h 826774"/>
                  <a:gd name="connsiteX3" fmla="*/ 17478 w 834195"/>
                  <a:gd name="connsiteY3" fmla="*/ 119469 h 826774"/>
                  <a:gd name="connsiteX4" fmla="*/ 678138 w 834195"/>
                  <a:gd name="connsiteY4" fmla="*/ 2176 h 826774"/>
                  <a:gd name="connsiteX5" fmla="*/ 796034 w 834195"/>
                  <a:gd name="connsiteY5" fmla="*/ 102401 h 826774"/>
                  <a:gd name="connsiteX6" fmla="*/ 834195 w 834195"/>
                  <a:gd name="connsiteY6" fmla="*/ 826774 h 826774"/>
                  <a:gd name="connsiteX0" fmla="*/ 462180 w 835125"/>
                  <a:gd name="connsiteY0" fmla="*/ 826774 h 826774"/>
                  <a:gd name="connsiteX1" fmla="*/ 416570 w 835125"/>
                  <a:gd name="connsiteY1" fmla="*/ 360610 h 826774"/>
                  <a:gd name="connsiteX2" fmla="*/ 61722 w 835125"/>
                  <a:gd name="connsiteY2" fmla="*/ 378490 h 826774"/>
                  <a:gd name="connsiteX3" fmla="*/ 18408 w 835125"/>
                  <a:gd name="connsiteY3" fmla="*/ 119469 h 826774"/>
                  <a:gd name="connsiteX4" fmla="*/ 679068 w 835125"/>
                  <a:gd name="connsiteY4" fmla="*/ 2176 h 826774"/>
                  <a:gd name="connsiteX5" fmla="*/ 796964 w 835125"/>
                  <a:gd name="connsiteY5" fmla="*/ 102401 h 826774"/>
                  <a:gd name="connsiteX6" fmla="*/ 835125 w 835125"/>
                  <a:gd name="connsiteY6" fmla="*/ 826774 h 826774"/>
                  <a:gd name="connsiteX0" fmla="*/ 462180 w 917417"/>
                  <a:gd name="connsiteY0" fmla="*/ 826774 h 830291"/>
                  <a:gd name="connsiteX1" fmla="*/ 416570 w 917417"/>
                  <a:gd name="connsiteY1" fmla="*/ 360610 h 830291"/>
                  <a:gd name="connsiteX2" fmla="*/ 61722 w 917417"/>
                  <a:gd name="connsiteY2" fmla="*/ 378490 h 830291"/>
                  <a:gd name="connsiteX3" fmla="*/ 18408 w 917417"/>
                  <a:gd name="connsiteY3" fmla="*/ 119469 h 830291"/>
                  <a:gd name="connsiteX4" fmla="*/ 679068 w 917417"/>
                  <a:gd name="connsiteY4" fmla="*/ 2176 h 830291"/>
                  <a:gd name="connsiteX5" fmla="*/ 796964 w 917417"/>
                  <a:gd name="connsiteY5" fmla="*/ 102401 h 830291"/>
                  <a:gd name="connsiteX6" fmla="*/ 917417 w 917417"/>
                  <a:gd name="connsiteY6" fmla="*/ 830291 h 830291"/>
                  <a:gd name="connsiteX0" fmla="*/ 462180 w 1008155"/>
                  <a:gd name="connsiteY0" fmla="*/ 826774 h 882679"/>
                  <a:gd name="connsiteX1" fmla="*/ 416570 w 1008155"/>
                  <a:gd name="connsiteY1" fmla="*/ 360610 h 882679"/>
                  <a:gd name="connsiteX2" fmla="*/ 61722 w 1008155"/>
                  <a:gd name="connsiteY2" fmla="*/ 378490 h 882679"/>
                  <a:gd name="connsiteX3" fmla="*/ 18408 w 1008155"/>
                  <a:gd name="connsiteY3" fmla="*/ 119469 h 882679"/>
                  <a:gd name="connsiteX4" fmla="*/ 679068 w 1008155"/>
                  <a:gd name="connsiteY4" fmla="*/ 2176 h 882679"/>
                  <a:gd name="connsiteX5" fmla="*/ 796964 w 1008155"/>
                  <a:gd name="connsiteY5" fmla="*/ 102401 h 882679"/>
                  <a:gd name="connsiteX6" fmla="*/ 1008155 w 1008155"/>
                  <a:gd name="connsiteY6" fmla="*/ 882679 h 882679"/>
                  <a:gd name="connsiteX0" fmla="*/ 462180 w 1008155"/>
                  <a:gd name="connsiteY0" fmla="*/ 826774 h 882679"/>
                  <a:gd name="connsiteX1" fmla="*/ 416570 w 1008155"/>
                  <a:gd name="connsiteY1" fmla="*/ 360610 h 882679"/>
                  <a:gd name="connsiteX2" fmla="*/ 61722 w 1008155"/>
                  <a:gd name="connsiteY2" fmla="*/ 378490 h 882679"/>
                  <a:gd name="connsiteX3" fmla="*/ 18408 w 1008155"/>
                  <a:gd name="connsiteY3" fmla="*/ 119469 h 882679"/>
                  <a:gd name="connsiteX4" fmla="*/ 679068 w 1008155"/>
                  <a:gd name="connsiteY4" fmla="*/ 2176 h 882679"/>
                  <a:gd name="connsiteX5" fmla="*/ 796964 w 1008155"/>
                  <a:gd name="connsiteY5" fmla="*/ 102401 h 882679"/>
                  <a:gd name="connsiteX6" fmla="*/ 1008155 w 1008155"/>
                  <a:gd name="connsiteY6" fmla="*/ 882679 h 882679"/>
                  <a:gd name="connsiteX0" fmla="*/ 462180 w 1008155"/>
                  <a:gd name="connsiteY0" fmla="*/ 826774 h 882679"/>
                  <a:gd name="connsiteX1" fmla="*/ 416570 w 1008155"/>
                  <a:gd name="connsiteY1" fmla="*/ 360610 h 882679"/>
                  <a:gd name="connsiteX2" fmla="*/ 61722 w 1008155"/>
                  <a:gd name="connsiteY2" fmla="*/ 378490 h 882679"/>
                  <a:gd name="connsiteX3" fmla="*/ 18408 w 1008155"/>
                  <a:gd name="connsiteY3" fmla="*/ 119469 h 882679"/>
                  <a:gd name="connsiteX4" fmla="*/ 679068 w 1008155"/>
                  <a:gd name="connsiteY4" fmla="*/ 2176 h 882679"/>
                  <a:gd name="connsiteX5" fmla="*/ 796964 w 1008155"/>
                  <a:gd name="connsiteY5" fmla="*/ 102401 h 882679"/>
                  <a:gd name="connsiteX6" fmla="*/ 1008155 w 1008155"/>
                  <a:gd name="connsiteY6" fmla="*/ 882679 h 882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8155" h="882679">
                    <a:moveTo>
                      <a:pt x="462180" y="826774"/>
                    </a:moveTo>
                    <a:lnTo>
                      <a:pt x="416570" y="360610"/>
                    </a:lnTo>
                    <a:cubicBezTo>
                      <a:pt x="273776" y="387858"/>
                      <a:pt x="128082" y="418680"/>
                      <a:pt x="61722" y="378490"/>
                    </a:cubicBezTo>
                    <a:cubicBezTo>
                      <a:pt x="-4638" y="338300"/>
                      <a:pt x="-14807" y="171214"/>
                      <a:pt x="18408" y="119469"/>
                    </a:cubicBezTo>
                    <a:cubicBezTo>
                      <a:pt x="51623" y="67724"/>
                      <a:pt x="611734" y="-14422"/>
                      <a:pt x="679068" y="2176"/>
                    </a:cubicBezTo>
                    <a:cubicBezTo>
                      <a:pt x="746402" y="18774"/>
                      <a:pt x="768353" y="56832"/>
                      <a:pt x="796964" y="102401"/>
                    </a:cubicBezTo>
                    <a:cubicBezTo>
                      <a:pt x="825575" y="147970"/>
                      <a:pt x="995435" y="641221"/>
                      <a:pt x="1008155" y="882679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C9763F75-E530-4C50-A106-4CBA441B1E6D}"/>
                </a:ext>
              </a:extLst>
            </p:cNvPr>
            <p:cNvGrpSpPr/>
            <p:nvPr/>
          </p:nvGrpSpPr>
          <p:grpSpPr>
            <a:xfrm flipH="1">
              <a:off x="822558" y="911134"/>
              <a:ext cx="882679" cy="1751473"/>
              <a:chOff x="2286511" y="911134"/>
              <a:chExt cx="882679" cy="1751473"/>
            </a:xfrm>
          </p:grpSpPr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582D0C7B-F4AC-4B0D-992C-CD59B3619DF6}"/>
                  </a:ext>
                </a:extLst>
              </p:cNvPr>
              <p:cNvGrpSpPr/>
              <p:nvPr/>
            </p:nvGrpSpPr>
            <p:grpSpPr>
              <a:xfrm rot="20960292">
                <a:off x="2354083" y="911134"/>
                <a:ext cx="696096" cy="1383796"/>
                <a:chOff x="2957063" y="5076572"/>
                <a:chExt cx="725218" cy="1441689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grpSp>
              <p:nvGrpSpPr>
                <p:cNvPr id="60" name="グループ化 59">
                  <a:extLst>
                    <a:ext uri="{FF2B5EF4-FFF2-40B4-BE49-F238E27FC236}">
                      <a16:creationId xmlns:a16="http://schemas.microsoft.com/office/drawing/2014/main" id="{9F6D8C7B-3EFB-404B-BDE5-406C95120341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63" name="フリーフォーム: 図形 62">
                    <a:extLst>
                      <a:ext uri="{FF2B5EF4-FFF2-40B4-BE49-F238E27FC236}">
                        <a16:creationId xmlns:a16="http://schemas.microsoft.com/office/drawing/2014/main" id="{F861A905-3A8D-4EA2-8E0B-08919938C9A7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フリーフォーム: 図形 63">
                    <a:extLst>
                      <a:ext uri="{FF2B5EF4-FFF2-40B4-BE49-F238E27FC236}">
                        <a16:creationId xmlns:a16="http://schemas.microsoft.com/office/drawing/2014/main" id="{A5F71BAE-C868-4611-BE3F-755D3BADFBA0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B1444B30-D318-4CE4-9CF4-4F7DDE1BBC2C}"/>
                    </a:ext>
                  </a:extLst>
                </p:cNvPr>
                <p:cNvSpPr/>
                <p:nvPr/>
              </p:nvSpPr>
              <p:spPr>
                <a:xfrm>
                  <a:off x="2957063" y="5102343"/>
                  <a:ext cx="725218" cy="1415918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  <a:gd name="connsiteX0" fmla="*/ 187251 w 765852"/>
                    <a:gd name="connsiteY0" fmla="*/ 1138 h 1457557"/>
                    <a:gd name="connsiteX1" fmla="*/ 219353 w 765852"/>
                    <a:gd name="connsiteY1" fmla="*/ 18217 h 1457557"/>
                    <a:gd name="connsiteX2" fmla="*/ 223832 w 765852"/>
                    <a:gd name="connsiteY2" fmla="*/ 24963 h 1457557"/>
                    <a:gd name="connsiteX3" fmla="*/ 357056 w 765852"/>
                    <a:gd name="connsiteY3" fmla="*/ 158187 h 1457557"/>
                    <a:gd name="connsiteX4" fmla="*/ 370720 w 765852"/>
                    <a:gd name="connsiteY4" fmla="*/ 178763 h 1457557"/>
                    <a:gd name="connsiteX5" fmla="*/ 372662 w 765852"/>
                    <a:gd name="connsiteY5" fmla="*/ 188747 h 1457557"/>
                    <a:gd name="connsiteX6" fmla="*/ 376431 w 765852"/>
                    <a:gd name="connsiteY6" fmla="*/ 195556 h 1457557"/>
                    <a:gd name="connsiteX7" fmla="*/ 381410 w 765852"/>
                    <a:gd name="connsiteY7" fmla="*/ 445425 h 1457557"/>
                    <a:gd name="connsiteX8" fmla="*/ 385008 w 765852"/>
                    <a:gd name="connsiteY8" fmla="*/ 562717 h 1457557"/>
                    <a:gd name="connsiteX9" fmla="*/ 384424 w 765852"/>
                    <a:gd name="connsiteY9" fmla="*/ 623206 h 1457557"/>
                    <a:gd name="connsiteX10" fmla="*/ 722873 w 765852"/>
                    <a:gd name="connsiteY10" fmla="*/ 1234288 h 1457557"/>
                    <a:gd name="connsiteX11" fmla="*/ 722073 w 765852"/>
                    <a:gd name="connsiteY11" fmla="*/ 1437307 h 1457557"/>
                    <a:gd name="connsiteX12" fmla="*/ 722074 w 765852"/>
                    <a:gd name="connsiteY12" fmla="*/ 1437306 h 1457557"/>
                    <a:gd name="connsiteX13" fmla="*/ 515842 w 765852"/>
                    <a:gd name="connsiteY13" fmla="*/ 1382046 h 1457557"/>
                    <a:gd name="connsiteX14" fmla="*/ 167145 w 765852"/>
                    <a:gd name="connsiteY14" fmla="*/ 677290 h 1457557"/>
                    <a:gd name="connsiteX15" fmla="*/ 147400 w 765852"/>
                    <a:gd name="connsiteY15" fmla="*/ 658498 h 1457557"/>
                    <a:gd name="connsiteX16" fmla="*/ 84879 w 765852"/>
                    <a:gd name="connsiteY16" fmla="*/ 445425 h 1457557"/>
                    <a:gd name="connsiteX17" fmla="*/ 147401 w 765852"/>
                    <a:gd name="connsiteY17" fmla="*/ 232351 h 1457557"/>
                    <a:gd name="connsiteX18" fmla="*/ 202681 w 765852"/>
                    <a:gd name="connsiteY18" fmla="*/ 179738 h 1457557"/>
                    <a:gd name="connsiteX19" fmla="*/ 174238 w 765852"/>
                    <a:gd name="connsiteY19" fmla="*/ 151295 h 1457557"/>
                    <a:gd name="connsiteX20" fmla="*/ 106181 w 765852"/>
                    <a:gd name="connsiteY20" fmla="*/ 219353 h 1457557"/>
                    <a:gd name="connsiteX21" fmla="*/ 18217 w 765852"/>
                    <a:gd name="connsiteY21" fmla="*/ 219353 h 1457557"/>
                    <a:gd name="connsiteX22" fmla="*/ 18217 w 765852"/>
                    <a:gd name="connsiteY22" fmla="*/ 131389 h 1457557"/>
                    <a:gd name="connsiteX23" fmla="*/ 131389 w 765852"/>
                    <a:gd name="connsiteY23" fmla="*/ 18217 h 1457557"/>
                    <a:gd name="connsiteX24" fmla="*/ 151965 w 765852"/>
                    <a:gd name="connsiteY24" fmla="*/ 4554 h 1457557"/>
                    <a:gd name="connsiteX25" fmla="*/ 187251 w 765852"/>
                    <a:gd name="connsiteY25" fmla="*/ 1138 h 1457557"/>
                    <a:gd name="connsiteX0" fmla="*/ 187251 w 765852"/>
                    <a:gd name="connsiteY0" fmla="*/ 1138 h 1457557"/>
                    <a:gd name="connsiteX1" fmla="*/ 219353 w 765852"/>
                    <a:gd name="connsiteY1" fmla="*/ 18217 h 1457557"/>
                    <a:gd name="connsiteX2" fmla="*/ 223832 w 765852"/>
                    <a:gd name="connsiteY2" fmla="*/ 24963 h 1457557"/>
                    <a:gd name="connsiteX3" fmla="*/ 357056 w 765852"/>
                    <a:gd name="connsiteY3" fmla="*/ 158187 h 1457557"/>
                    <a:gd name="connsiteX4" fmla="*/ 370720 w 765852"/>
                    <a:gd name="connsiteY4" fmla="*/ 178763 h 1457557"/>
                    <a:gd name="connsiteX5" fmla="*/ 372662 w 765852"/>
                    <a:gd name="connsiteY5" fmla="*/ 188747 h 1457557"/>
                    <a:gd name="connsiteX6" fmla="*/ 376431 w 765852"/>
                    <a:gd name="connsiteY6" fmla="*/ 195556 h 1457557"/>
                    <a:gd name="connsiteX7" fmla="*/ 381410 w 765852"/>
                    <a:gd name="connsiteY7" fmla="*/ 445425 h 1457557"/>
                    <a:gd name="connsiteX8" fmla="*/ 385008 w 765852"/>
                    <a:gd name="connsiteY8" fmla="*/ 562717 h 1457557"/>
                    <a:gd name="connsiteX9" fmla="*/ 384424 w 765852"/>
                    <a:gd name="connsiteY9" fmla="*/ 623206 h 1457557"/>
                    <a:gd name="connsiteX10" fmla="*/ 722873 w 765852"/>
                    <a:gd name="connsiteY10" fmla="*/ 1234288 h 1457557"/>
                    <a:gd name="connsiteX11" fmla="*/ 722073 w 765852"/>
                    <a:gd name="connsiteY11" fmla="*/ 1437307 h 1457557"/>
                    <a:gd name="connsiteX12" fmla="*/ 722074 w 765852"/>
                    <a:gd name="connsiteY12" fmla="*/ 1437306 h 1457557"/>
                    <a:gd name="connsiteX13" fmla="*/ 515842 w 765852"/>
                    <a:gd name="connsiteY13" fmla="*/ 1382046 h 1457557"/>
                    <a:gd name="connsiteX14" fmla="*/ 167145 w 765852"/>
                    <a:gd name="connsiteY14" fmla="*/ 677290 h 1457557"/>
                    <a:gd name="connsiteX15" fmla="*/ 147400 w 765852"/>
                    <a:gd name="connsiteY15" fmla="*/ 658498 h 1457557"/>
                    <a:gd name="connsiteX16" fmla="*/ 84879 w 765852"/>
                    <a:gd name="connsiteY16" fmla="*/ 445425 h 1457557"/>
                    <a:gd name="connsiteX17" fmla="*/ 147401 w 765852"/>
                    <a:gd name="connsiteY17" fmla="*/ 232351 h 1457557"/>
                    <a:gd name="connsiteX18" fmla="*/ 202681 w 765852"/>
                    <a:gd name="connsiteY18" fmla="*/ 179738 h 1457557"/>
                    <a:gd name="connsiteX19" fmla="*/ 174238 w 765852"/>
                    <a:gd name="connsiteY19" fmla="*/ 151295 h 1457557"/>
                    <a:gd name="connsiteX20" fmla="*/ 106181 w 765852"/>
                    <a:gd name="connsiteY20" fmla="*/ 219353 h 1457557"/>
                    <a:gd name="connsiteX21" fmla="*/ 18217 w 765852"/>
                    <a:gd name="connsiteY21" fmla="*/ 219353 h 1457557"/>
                    <a:gd name="connsiteX22" fmla="*/ 18217 w 765852"/>
                    <a:gd name="connsiteY22" fmla="*/ 131389 h 1457557"/>
                    <a:gd name="connsiteX23" fmla="*/ 131389 w 765852"/>
                    <a:gd name="connsiteY23" fmla="*/ 18217 h 1457557"/>
                    <a:gd name="connsiteX24" fmla="*/ 151965 w 765852"/>
                    <a:gd name="connsiteY24" fmla="*/ 4554 h 1457557"/>
                    <a:gd name="connsiteX25" fmla="*/ 187251 w 765852"/>
                    <a:gd name="connsiteY25" fmla="*/ 1138 h 1457557"/>
                    <a:gd name="connsiteX0" fmla="*/ 187251 w 765852"/>
                    <a:gd name="connsiteY0" fmla="*/ 1138 h 1437307"/>
                    <a:gd name="connsiteX1" fmla="*/ 219353 w 765852"/>
                    <a:gd name="connsiteY1" fmla="*/ 18217 h 1437307"/>
                    <a:gd name="connsiteX2" fmla="*/ 223832 w 765852"/>
                    <a:gd name="connsiteY2" fmla="*/ 24963 h 1437307"/>
                    <a:gd name="connsiteX3" fmla="*/ 357056 w 765852"/>
                    <a:gd name="connsiteY3" fmla="*/ 158187 h 1437307"/>
                    <a:gd name="connsiteX4" fmla="*/ 370720 w 765852"/>
                    <a:gd name="connsiteY4" fmla="*/ 178763 h 1437307"/>
                    <a:gd name="connsiteX5" fmla="*/ 372662 w 765852"/>
                    <a:gd name="connsiteY5" fmla="*/ 188747 h 1437307"/>
                    <a:gd name="connsiteX6" fmla="*/ 376431 w 765852"/>
                    <a:gd name="connsiteY6" fmla="*/ 195556 h 1437307"/>
                    <a:gd name="connsiteX7" fmla="*/ 381410 w 765852"/>
                    <a:gd name="connsiteY7" fmla="*/ 445425 h 1437307"/>
                    <a:gd name="connsiteX8" fmla="*/ 385008 w 765852"/>
                    <a:gd name="connsiteY8" fmla="*/ 562717 h 1437307"/>
                    <a:gd name="connsiteX9" fmla="*/ 384424 w 765852"/>
                    <a:gd name="connsiteY9" fmla="*/ 623206 h 1437307"/>
                    <a:gd name="connsiteX10" fmla="*/ 722873 w 765852"/>
                    <a:gd name="connsiteY10" fmla="*/ 1234288 h 1437307"/>
                    <a:gd name="connsiteX11" fmla="*/ 722073 w 765852"/>
                    <a:gd name="connsiteY11" fmla="*/ 1437307 h 1437307"/>
                    <a:gd name="connsiteX12" fmla="*/ 515842 w 765852"/>
                    <a:gd name="connsiteY12" fmla="*/ 1382046 h 1437307"/>
                    <a:gd name="connsiteX13" fmla="*/ 167145 w 765852"/>
                    <a:gd name="connsiteY13" fmla="*/ 677290 h 1437307"/>
                    <a:gd name="connsiteX14" fmla="*/ 147400 w 765852"/>
                    <a:gd name="connsiteY14" fmla="*/ 658498 h 1437307"/>
                    <a:gd name="connsiteX15" fmla="*/ 84879 w 765852"/>
                    <a:gd name="connsiteY15" fmla="*/ 445425 h 1437307"/>
                    <a:gd name="connsiteX16" fmla="*/ 147401 w 765852"/>
                    <a:gd name="connsiteY16" fmla="*/ 232351 h 1437307"/>
                    <a:gd name="connsiteX17" fmla="*/ 202681 w 765852"/>
                    <a:gd name="connsiteY17" fmla="*/ 179738 h 1437307"/>
                    <a:gd name="connsiteX18" fmla="*/ 174238 w 765852"/>
                    <a:gd name="connsiteY18" fmla="*/ 151295 h 1437307"/>
                    <a:gd name="connsiteX19" fmla="*/ 106181 w 765852"/>
                    <a:gd name="connsiteY19" fmla="*/ 219353 h 1437307"/>
                    <a:gd name="connsiteX20" fmla="*/ 18217 w 765852"/>
                    <a:gd name="connsiteY20" fmla="*/ 219353 h 1437307"/>
                    <a:gd name="connsiteX21" fmla="*/ 18217 w 765852"/>
                    <a:gd name="connsiteY21" fmla="*/ 131389 h 1437307"/>
                    <a:gd name="connsiteX22" fmla="*/ 131389 w 765852"/>
                    <a:gd name="connsiteY22" fmla="*/ 18217 h 1437307"/>
                    <a:gd name="connsiteX23" fmla="*/ 151965 w 765852"/>
                    <a:gd name="connsiteY23" fmla="*/ 4554 h 1437307"/>
                    <a:gd name="connsiteX24" fmla="*/ 187251 w 765852"/>
                    <a:gd name="connsiteY24" fmla="*/ 1138 h 1437307"/>
                    <a:gd name="connsiteX0" fmla="*/ 187251 w 725218"/>
                    <a:gd name="connsiteY0" fmla="*/ 1138 h 1415918"/>
                    <a:gd name="connsiteX1" fmla="*/ 219353 w 725218"/>
                    <a:gd name="connsiteY1" fmla="*/ 18217 h 1415918"/>
                    <a:gd name="connsiteX2" fmla="*/ 223832 w 725218"/>
                    <a:gd name="connsiteY2" fmla="*/ 24963 h 1415918"/>
                    <a:gd name="connsiteX3" fmla="*/ 357056 w 725218"/>
                    <a:gd name="connsiteY3" fmla="*/ 158187 h 1415918"/>
                    <a:gd name="connsiteX4" fmla="*/ 370720 w 725218"/>
                    <a:gd name="connsiteY4" fmla="*/ 178763 h 1415918"/>
                    <a:gd name="connsiteX5" fmla="*/ 372662 w 725218"/>
                    <a:gd name="connsiteY5" fmla="*/ 188747 h 1415918"/>
                    <a:gd name="connsiteX6" fmla="*/ 376431 w 725218"/>
                    <a:gd name="connsiteY6" fmla="*/ 195556 h 1415918"/>
                    <a:gd name="connsiteX7" fmla="*/ 381410 w 725218"/>
                    <a:gd name="connsiteY7" fmla="*/ 445425 h 1415918"/>
                    <a:gd name="connsiteX8" fmla="*/ 385008 w 725218"/>
                    <a:gd name="connsiteY8" fmla="*/ 562717 h 1415918"/>
                    <a:gd name="connsiteX9" fmla="*/ 384424 w 725218"/>
                    <a:gd name="connsiteY9" fmla="*/ 623206 h 1415918"/>
                    <a:gd name="connsiteX10" fmla="*/ 722873 w 725218"/>
                    <a:gd name="connsiteY10" fmla="*/ 1234288 h 1415918"/>
                    <a:gd name="connsiteX11" fmla="*/ 515842 w 725218"/>
                    <a:gd name="connsiteY11" fmla="*/ 1382046 h 1415918"/>
                    <a:gd name="connsiteX12" fmla="*/ 167145 w 725218"/>
                    <a:gd name="connsiteY12" fmla="*/ 677290 h 1415918"/>
                    <a:gd name="connsiteX13" fmla="*/ 147400 w 725218"/>
                    <a:gd name="connsiteY13" fmla="*/ 658498 h 1415918"/>
                    <a:gd name="connsiteX14" fmla="*/ 84879 w 725218"/>
                    <a:gd name="connsiteY14" fmla="*/ 445425 h 1415918"/>
                    <a:gd name="connsiteX15" fmla="*/ 147401 w 725218"/>
                    <a:gd name="connsiteY15" fmla="*/ 232351 h 1415918"/>
                    <a:gd name="connsiteX16" fmla="*/ 202681 w 725218"/>
                    <a:gd name="connsiteY16" fmla="*/ 179738 h 1415918"/>
                    <a:gd name="connsiteX17" fmla="*/ 174238 w 725218"/>
                    <a:gd name="connsiteY17" fmla="*/ 151295 h 1415918"/>
                    <a:gd name="connsiteX18" fmla="*/ 106181 w 725218"/>
                    <a:gd name="connsiteY18" fmla="*/ 219353 h 1415918"/>
                    <a:gd name="connsiteX19" fmla="*/ 18217 w 725218"/>
                    <a:gd name="connsiteY19" fmla="*/ 219353 h 1415918"/>
                    <a:gd name="connsiteX20" fmla="*/ 18217 w 725218"/>
                    <a:gd name="connsiteY20" fmla="*/ 131389 h 1415918"/>
                    <a:gd name="connsiteX21" fmla="*/ 131389 w 725218"/>
                    <a:gd name="connsiteY21" fmla="*/ 18217 h 1415918"/>
                    <a:gd name="connsiteX22" fmla="*/ 151965 w 725218"/>
                    <a:gd name="connsiteY22" fmla="*/ 4554 h 1415918"/>
                    <a:gd name="connsiteX23" fmla="*/ 187251 w 725218"/>
                    <a:gd name="connsiteY23" fmla="*/ 1138 h 1415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725218" h="1415918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cubicBezTo>
                        <a:pt x="384813" y="582880"/>
                        <a:pt x="384619" y="603043"/>
                        <a:pt x="384424" y="623206"/>
                      </a:cubicBezTo>
                      <a:cubicBezTo>
                        <a:pt x="515394" y="825829"/>
                        <a:pt x="591903" y="1031665"/>
                        <a:pt x="722873" y="1234288"/>
                      </a:cubicBezTo>
                      <a:cubicBezTo>
                        <a:pt x="744776" y="1360761"/>
                        <a:pt x="608463" y="1474879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7770EE36-DBD3-4318-8B9C-666FDD5E3645}"/>
                  </a:ext>
                </a:extLst>
              </p:cNvPr>
              <p:cNvSpPr/>
              <p:nvPr/>
            </p:nvSpPr>
            <p:spPr>
              <a:xfrm rot="3600000">
                <a:off x="2223773" y="1717190"/>
                <a:ext cx="1008155" cy="882679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61250 w 834195"/>
                  <a:gd name="connsiteY0" fmla="*/ 826774 h 826774"/>
                  <a:gd name="connsiteX1" fmla="*/ 489173 w 834195"/>
                  <a:gd name="connsiteY1" fmla="*/ 296746 h 826774"/>
                  <a:gd name="connsiteX2" fmla="*/ 60792 w 834195"/>
                  <a:gd name="connsiteY2" fmla="*/ 378490 h 826774"/>
                  <a:gd name="connsiteX3" fmla="*/ 17478 w 834195"/>
                  <a:gd name="connsiteY3" fmla="*/ 119469 h 826774"/>
                  <a:gd name="connsiteX4" fmla="*/ 678138 w 834195"/>
                  <a:gd name="connsiteY4" fmla="*/ 2176 h 826774"/>
                  <a:gd name="connsiteX5" fmla="*/ 796034 w 834195"/>
                  <a:gd name="connsiteY5" fmla="*/ 102401 h 826774"/>
                  <a:gd name="connsiteX6" fmla="*/ 834195 w 834195"/>
                  <a:gd name="connsiteY6" fmla="*/ 826774 h 826774"/>
                  <a:gd name="connsiteX0" fmla="*/ 462180 w 835125"/>
                  <a:gd name="connsiteY0" fmla="*/ 826774 h 826774"/>
                  <a:gd name="connsiteX1" fmla="*/ 416570 w 835125"/>
                  <a:gd name="connsiteY1" fmla="*/ 360610 h 826774"/>
                  <a:gd name="connsiteX2" fmla="*/ 61722 w 835125"/>
                  <a:gd name="connsiteY2" fmla="*/ 378490 h 826774"/>
                  <a:gd name="connsiteX3" fmla="*/ 18408 w 835125"/>
                  <a:gd name="connsiteY3" fmla="*/ 119469 h 826774"/>
                  <a:gd name="connsiteX4" fmla="*/ 679068 w 835125"/>
                  <a:gd name="connsiteY4" fmla="*/ 2176 h 826774"/>
                  <a:gd name="connsiteX5" fmla="*/ 796964 w 835125"/>
                  <a:gd name="connsiteY5" fmla="*/ 102401 h 826774"/>
                  <a:gd name="connsiteX6" fmla="*/ 835125 w 835125"/>
                  <a:gd name="connsiteY6" fmla="*/ 826774 h 826774"/>
                  <a:gd name="connsiteX0" fmla="*/ 462180 w 917417"/>
                  <a:gd name="connsiteY0" fmla="*/ 826774 h 830291"/>
                  <a:gd name="connsiteX1" fmla="*/ 416570 w 917417"/>
                  <a:gd name="connsiteY1" fmla="*/ 360610 h 830291"/>
                  <a:gd name="connsiteX2" fmla="*/ 61722 w 917417"/>
                  <a:gd name="connsiteY2" fmla="*/ 378490 h 830291"/>
                  <a:gd name="connsiteX3" fmla="*/ 18408 w 917417"/>
                  <a:gd name="connsiteY3" fmla="*/ 119469 h 830291"/>
                  <a:gd name="connsiteX4" fmla="*/ 679068 w 917417"/>
                  <a:gd name="connsiteY4" fmla="*/ 2176 h 830291"/>
                  <a:gd name="connsiteX5" fmla="*/ 796964 w 917417"/>
                  <a:gd name="connsiteY5" fmla="*/ 102401 h 830291"/>
                  <a:gd name="connsiteX6" fmla="*/ 917417 w 917417"/>
                  <a:gd name="connsiteY6" fmla="*/ 830291 h 830291"/>
                  <a:gd name="connsiteX0" fmla="*/ 462180 w 1008155"/>
                  <a:gd name="connsiteY0" fmla="*/ 826774 h 882679"/>
                  <a:gd name="connsiteX1" fmla="*/ 416570 w 1008155"/>
                  <a:gd name="connsiteY1" fmla="*/ 360610 h 882679"/>
                  <a:gd name="connsiteX2" fmla="*/ 61722 w 1008155"/>
                  <a:gd name="connsiteY2" fmla="*/ 378490 h 882679"/>
                  <a:gd name="connsiteX3" fmla="*/ 18408 w 1008155"/>
                  <a:gd name="connsiteY3" fmla="*/ 119469 h 882679"/>
                  <a:gd name="connsiteX4" fmla="*/ 679068 w 1008155"/>
                  <a:gd name="connsiteY4" fmla="*/ 2176 h 882679"/>
                  <a:gd name="connsiteX5" fmla="*/ 796964 w 1008155"/>
                  <a:gd name="connsiteY5" fmla="*/ 102401 h 882679"/>
                  <a:gd name="connsiteX6" fmla="*/ 1008155 w 1008155"/>
                  <a:gd name="connsiteY6" fmla="*/ 882679 h 882679"/>
                  <a:gd name="connsiteX0" fmla="*/ 462180 w 1008155"/>
                  <a:gd name="connsiteY0" fmla="*/ 826774 h 882679"/>
                  <a:gd name="connsiteX1" fmla="*/ 416570 w 1008155"/>
                  <a:gd name="connsiteY1" fmla="*/ 360610 h 882679"/>
                  <a:gd name="connsiteX2" fmla="*/ 61722 w 1008155"/>
                  <a:gd name="connsiteY2" fmla="*/ 378490 h 882679"/>
                  <a:gd name="connsiteX3" fmla="*/ 18408 w 1008155"/>
                  <a:gd name="connsiteY3" fmla="*/ 119469 h 882679"/>
                  <a:gd name="connsiteX4" fmla="*/ 679068 w 1008155"/>
                  <a:gd name="connsiteY4" fmla="*/ 2176 h 882679"/>
                  <a:gd name="connsiteX5" fmla="*/ 796964 w 1008155"/>
                  <a:gd name="connsiteY5" fmla="*/ 102401 h 882679"/>
                  <a:gd name="connsiteX6" fmla="*/ 1008155 w 1008155"/>
                  <a:gd name="connsiteY6" fmla="*/ 882679 h 882679"/>
                  <a:gd name="connsiteX0" fmla="*/ 462180 w 1008155"/>
                  <a:gd name="connsiteY0" fmla="*/ 826774 h 882679"/>
                  <a:gd name="connsiteX1" fmla="*/ 416570 w 1008155"/>
                  <a:gd name="connsiteY1" fmla="*/ 360610 h 882679"/>
                  <a:gd name="connsiteX2" fmla="*/ 61722 w 1008155"/>
                  <a:gd name="connsiteY2" fmla="*/ 378490 h 882679"/>
                  <a:gd name="connsiteX3" fmla="*/ 18408 w 1008155"/>
                  <a:gd name="connsiteY3" fmla="*/ 119469 h 882679"/>
                  <a:gd name="connsiteX4" fmla="*/ 679068 w 1008155"/>
                  <a:gd name="connsiteY4" fmla="*/ 2176 h 882679"/>
                  <a:gd name="connsiteX5" fmla="*/ 796964 w 1008155"/>
                  <a:gd name="connsiteY5" fmla="*/ 102401 h 882679"/>
                  <a:gd name="connsiteX6" fmla="*/ 1008155 w 1008155"/>
                  <a:gd name="connsiteY6" fmla="*/ 882679 h 882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8155" h="882679">
                    <a:moveTo>
                      <a:pt x="462180" y="826774"/>
                    </a:moveTo>
                    <a:lnTo>
                      <a:pt x="416570" y="360610"/>
                    </a:lnTo>
                    <a:cubicBezTo>
                      <a:pt x="273776" y="387858"/>
                      <a:pt x="128082" y="418680"/>
                      <a:pt x="61722" y="378490"/>
                    </a:cubicBezTo>
                    <a:cubicBezTo>
                      <a:pt x="-4638" y="338300"/>
                      <a:pt x="-14807" y="171214"/>
                      <a:pt x="18408" y="119469"/>
                    </a:cubicBezTo>
                    <a:cubicBezTo>
                      <a:pt x="51623" y="67724"/>
                      <a:pt x="611734" y="-14422"/>
                      <a:pt x="679068" y="2176"/>
                    </a:cubicBezTo>
                    <a:cubicBezTo>
                      <a:pt x="746402" y="18774"/>
                      <a:pt x="768353" y="56832"/>
                      <a:pt x="796964" y="102401"/>
                    </a:cubicBezTo>
                    <a:cubicBezTo>
                      <a:pt x="825575" y="147970"/>
                      <a:pt x="995435" y="641221"/>
                      <a:pt x="1008155" y="882679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5" name="四角形: 角を丸くする 18">
              <a:extLst>
                <a:ext uri="{FF2B5EF4-FFF2-40B4-BE49-F238E27FC236}">
                  <a16:creationId xmlns:a16="http://schemas.microsoft.com/office/drawing/2014/main" id="{17F63876-88AB-4B5A-82FD-13F1738D1D89}"/>
                </a:ext>
              </a:extLst>
            </p:cNvPr>
            <p:cNvSpPr/>
            <p:nvPr/>
          </p:nvSpPr>
          <p:spPr>
            <a:xfrm rot="19800000">
              <a:off x="1545705" y="1268452"/>
              <a:ext cx="204720" cy="116041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66" name="四角形: 角を丸くする 18">
              <a:extLst>
                <a:ext uri="{FF2B5EF4-FFF2-40B4-BE49-F238E27FC236}">
                  <a16:creationId xmlns:a16="http://schemas.microsoft.com/office/drawing/2014/main" id="{669FFEF2-5CAA-4A56-B661-BBB073850AAB}"/>
                </a:ext>
              </a:extLst>
            </p:cNvPr>
            <p:cNvSpPr/>
            <p:nvPr/>
          </p:nvSpPr>
          <p:spPr>
            <a:xfrm rot="1800000" flipH="1">
              <a:off x="2241110" y="1268452"/>
              <a:ext cx="204720" cy="116041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0F9683B-C098-4AFA-9B6E-A91D0A9C3288}"/>
              </a:ext>
            </a:extLst>
          </p:cNvPr>
          <p:cNvGrpSpPr/>
          <p:nvPr/>
        </p:nvGrpSpPr>
        <p:grpSpPr>
          <a:xfrm>
            <a:off x="3901368" y="927843"/>
            <a:ext cx="2240139" cy="2607348"/>
            <a:chOff x="3901368" y="927843"/>
            <a:chExt cx="2240139" cy="2607348"/>
          </a:xfrm>
        </p:grpSpPr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70D09B91-78AE-4185-AFFA-9FE9CDB770AA}"/>
                </a:ext>
              </a:extLst>
            </p:cNvPr>
            <p:cNvSpPr/>
            <p:nvPr/>
          </p:nvSpPr>
          <p:spPr>
            <a:xfrm flipH="1">
              <a:off x="4481469" y="950745"/>
              <a:ext cx="1087696" cy="1519651"/>
            </a:xfrm>
            <a:custGeom>
              <a:avLst/>
              <a:gdLst>
                <a:gd name="connsiteX0" fmla="*/ 543848 w 1087696"/>
                <a:gd name="connsiteY0" fmla="*/ 0 h 1519651"/>
                <a:gd name="connsiteX1" fmla="*/ 0 w 1087696"/>
                <a:gd name="connsiteY1" fmla="*/ 611828 h 1519651"/>
                <a:gd name="connsiteX2" fmla="*/ 332158 w 1087696"/>
                <a:gd name="connsiteY2" fmla="*/ 1175576 h 1519651"/>
                <a:gd name="connsiteX3" fmla="*/ 420651 w 1087696"/>
                <a:gd name="connsiteY3" fmla="*/ 1206479 h 1519651"/>
                <a:gd name="connsiteX4" fmla="*/ 412312 w 1087696"/>
                <a:gd name="connsiteY4" fmla="*/ 1328527 h 1519651"/>
                <a:gd name="connsiteX5" fmla="*/ 292671 w 1087696"/>
                <a:gd name="connsiteY5" fmla="*/ 1328527 h 1519651"/>
                <a:gd name="connsiteX6" fmla="*/ 286960 w 1087696"/>
                <a:gd name="connsiteY6" fmla="*/ 1348553 h 1519651"/>
                <a:gd name="connsiteX7" fmla="*/ 528634 w 1087696"/>
                <a:gd name="connsiteY7" fmla="*/ 1519651 h 1519651"/>
                <a:gd name="connsiteX8" fmla="*/ 770308 w 1087696"/>
                <a:gd name="connsiteY8" fmla="*/ 1348553 h 1519651"/>
                <a:gd name="connsiteX9" fmla="*/ 764598 w 1087696"/>
                <a:gd name="connsiteY9" fmla="*/ 1328527 h 1519651"/>
                <a:gd name="connsiteX10" fmla="*/ 641955 w 1087696"/>
                <a:gd name="connsiteY10" fmla="*/ 1328527 h 1519651"/>
                <a:gd name="connsiteX11" fmla="*/ 634090 w 1087696"/>
                <a:gd name="connsiteY11" fmla="*/ 1213422 h 1519651"/>
                <a:gd name="connsiteX12" fmla="*/ 653453 w 1087696"/>
                <a:gd name="connsiteY12" fmla="*/ 1211226 h 1519651"/>
                <a:gd name="connsiteX13" fmla="*/ 1087696 w 1087696"/>
                <a:gd name="connsiteY13" fmla="*/ 611828 h 1519651"/>
                <a:gd name="connsiteX14" fmla="*/ 543848 w 1087696"/>
                <a:gd name="connsiteY14" fmla="*/ 0 h 1519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7696" h="1519651">
                  <a:moveTo>
                    <a:pt x="543848" y="0"/>
                  </a:moveTo>
                  <a:cubicBezTo>
                    <a:pt x="243489" y="0"/>
                    <a:pt x="0" y="273925"/>
                    <a:pt x="0" y="611828"/>
                  </a:cubicBezTo>
                  <a:cubicBezTo>
                    <a:pt x="0" y="865255"/>
                    <a:pt x="136962" y="1082695"/>
                    <a:pt x="332158" y="1175576"/>
                  </a:cubicBezTo>
                  <a:lnTo>
                    <a:pt x="420651" y="1206479"/>
                  </a:lnTo>
                  <a:lnTo>
                    <a:pt x="412312" y="1328527"/>
                  </a:lnTo>
                  <a:lnTo>
                    <a:pt x="292671" y="1328527"/>
                  </a:lnTo>
                  <a:lnTo>
                    <a:pt x="286960" y="1348553"/>
                  </a:lnTo>
                  <a:cubicBezTo>
                    <a:pt x="286960" y="1443048"/>
                    <a:pt x="395161" y="1519651"/>
                    <a:pt x="528634" y="1519651"/>
                  </a:cubicBezTo>
                  <a:cubicBezTo>
                    <a:pt x="662107" y="1519651"/>
                    <a:pt x="770308" y="1443048"/>
                    <a:pt x="770308" y="1348553"/>
                  </a:cubicBezTo>
                  <a:lnTo>
                    <a:pt x="764598" y="1328527"/>
                  </a:lnTo>
                  <a:lnTo>
                    <a:pt x="641955" y="1328527"/>
                  </a:lnTo>
                  <a:lnTo>
                    <a:pt x="634090" y="1213422"/>
                  </a:lnTo>
                  <a:lnTo>
                    <a:pt x="653453" y="1211226"/>
                  </a:lnTo>
                  <a:cubicBezTo>
                    <a:pt x="901275" y="1154175"/>
                    <a:pt x="1087696" y="907493"/>
                    <a:pt x="1087696" y="611828"/>
                  </a:cubicBezTo>
                  <a:cubicBezTo>
                    <a:pt x="1087696" y="273925"/>
                    <a:pt x="844207" y="0"/>
                    <a:pt x="543848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" name="片側の 2 つの角を丸めた四角形 144">
              <a:extLst>
                <a:ext uri="{FF2B5EF4-FFF2-40B4-BE49-F238E27FC236}">
                  <a16:creationId xmlns:a16="http://schemas.microsoft.com/office/drawing/2014/main" id="{70D8597E-F7B1-4C81-A438-59CAAFB3C303}"/>
                </a:ext>
              </a:extLst>
            </p:cNvPr>
            <p:cNvSpPr/>
            <p:nvPr/>
          </p:nvSpPr>
          <p:spPr>
            <a:xfrm flipH="1">
              <a:off x="4468730" y="2247266"/>
              <a:ext cx="1127284" cy="1287925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chemeClr val="accent4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" name="円/楕円 591">
              <a:extLst>
                <a:ext uri="{FF2B5EF4-FFF2-40B4-BE49-F238E27FC236}">
                  <a16:creationId xmlns:a16="http://schemas.microsoft.com/office/drawing/2014/main" id="{6BFC0BCF-E59F-4DD6-BCC2-085DBD0F2899}"/>
                </a:ext>
              </a:extLst>
            </p:cNvPr>
            <p:cNvSpPr/>
            <p:nvPr/>
          </p:nvSpPr>
          <p:spPr>
            <a:xfrm rot="900000" flipH="1">
              <a:off x="5439186" y="1468081"/>
              <a:ext cx="259954" cy="38993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" name="円/楕円 589">
              <a:extLst>
                <a:ext uri="{FF2B5EF4-FFF2-40B4-BE49-F238E27FC236}">
                  <a16:creationId xmlns:a16="http://schemas.microsoft.com/office/drawing/2014/main" id="{BF161C15-3B03-4363-89A0-4CA7C81F60D0}"/>
                </a:ext>
              </a:extLst>
            </p:cNvPr>
            <p:cNvSpPr/>
            <p:nvPr/>
          </p:nvSpPr>
          <p:spPr>
            <a:xfrm rot="20700000">
              <a:off x="4351490" y="1468081"/>
              <a:ext cx="259954" cy="38993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17E1B996-5426-450F-9C35-2E2682DD9AAF}"/>
                </a:ext>
              </a:extLst>
            </p:cNvPr>
            <p:cNvSpPr/>
            <p:nvPr/>
          </p:nvSpPr>
          <p:spPr>
            <a:xfrm>
              <a:off x="4646598" y="2206873"/>
              <a:ext cx="777890" cy="110112"/>
            </a:xfrm>
            <a:custGeom>
              <a:avLst/>
              <a:gdLst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0 w 1177358"/>
                <a:gd name="connsiteY11" fmla="*/ 312245 h 454225"/>
                <a:gd name="connsiteX12" fmla="*/ 172914 w 1177358"/>
                <a:gd name="connsiteY12" fmla="*/ 60799 h 454225"/>
                <a:gd name="connsiteX13" fmla="*/ 174303 w 1177358"/>
                <a:gd name="connsiteY13" fmla="*/ 60799 h 454225"/>
                <a:gd name="connsiteX14" fmla="*/ 194190 w 1177358"/>
                <a:gd name="connsiteY14" fmla="*/ 31303 h 454225"/>
                <a:gd name="connsiteX15" fmla="*/ 269763 w 1177358"/>
                <a:gd name="connsiteY15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4947 w 1177358"/>
                <a:gd name="connsiteY6" fmla="*/ 312245 h 454225"/>
                <a:gd name="connsiteX7" fmla="*/ 1177358 w 1177358"/>
                <a:gd name="connsiteY7" fmla="*/ 315990 h 454225"/>
                <a:gd name="connsiteX8" fmla="*/ 588679 w 1177358"/>
                <a:gd name="connsiteY8" fmla="*/ 454225 h 454225"/>
                <a:gd name="connsiteX9" fmla="*/ 0 w 1177358"/>
                <a:gd name="connsiteY9" fmla="*/ 315990 h 454225"/>
                <a:gd name="connsiteX10" fmla="*/ 2411 w 1177358"/>
                <a:gd name="connsiteY10" fmla="*/ 312245 h 454225"/>
                <a:gd name="connsiteX11" fmla="*/ 172914 w 1177358"/>
                <a:gd name="connsiteY11" fmla="*/ 60799 h 454225"/>
                <a:gd name="connsiteX12" fmla="*/ 174303 w 1177358"/>
                <a:gd name="connsiteY12" fmla="*/ 60799 h 454225"/>
                <a:gd name="connsiteX13" fmla="*/ 194190 w 1177358"/>
                <a:gd name="connsiteY13" fmla="*/ 31303 h 454225"/>
                <a:gd name="connsiteX14" fmla="*/ 269763 w 1177358"/>
                <a:gd name="connsiteY14" fmla="*/ 0 h 454225"/>
                <a:gd name="connsiteX0" fmla="*/ 269763 w 1177358"/>
                <a:gd name="connsiteY0" fmla="*/ 0 h 454225"/>
                <a:gd name="connsiteX1" fmla="*/ 907595 w 1177358"/>
                <a:gd name="connsiteY1" fmla="*/ 0 h 454225"/>
                <a:gd name="connsiteX2" fmla="*/ 983169 w 1177358"/>
                <a:gd name="connsiteY2" fmla="*/ 31303 h 454225"/>
                <a:gd name="connsiteX3" fmla="*/ 1003055 w 1177358"/>
                <a:gd name="connsiteY3" fmla="*/ 60799 h 454225"/>
                <a:gd name="connsiteX4" fmla="*/ 1004444 w 1177358"/>
                <a:gd name="connsiteY4" fmla="*/ 60799 h 454225"/>
                <a:gd name="connsiteX5" fmla="*/ 1177358 w 1177358"/>
                <a:gd name="connsiteY5" fmla="*/ 312245 h 454225"/>
                <a:gd name="connsiteX6" fmla="*/ 1177358 w 1177358"/>
                <a:gd name="connsiteY6" fmla="*/ 315990 h 454225"/>
                <a:gd name="connsiteX7" fmla="*/ 588679 w 1177358"/>
                <a:gd name="connsiteY7" fmla="*/ 454225 h 454225"/>
                <a:gd name="connsiteX8" fmla="*/ 0 w 1177358"/>
                <a:gd name="connsiteY8" fmla="*/ 315990 h 454225"/>
                <a:gd name="connsiteX9" fmla="*/ 2411 w 1177358"/>
                <a:gd name="connsiteY9" fmla="*/ 312245 h 454225"/>
                <a:gd name="connsiteX10" fmla="*/ 172914 w 1177358"/>
                <a:gd name="connsiteY10" fmla="*/ 60799 h 454225"/>
                <a:gd name="connsiteX11" fmla="*/ 174303 w 1177358"/>
                <a:gd name="connsiteY11" fmla="*/ 60799 h 454225"/>
                <a:gd name="connsiteX12" fmla="*/ 194190 w 1177358"/>
                <a:gd name="connsiteY12" fmla="*/ 31303 h 454225"/>
                <a:gd name="connsiteX13" fmla="*/ 269763 w 1177358"/>
                <a:gd name="connsiteY13" fmla="*/ 0 h 45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7358" h="454225">
                  <a:moveTo>
                    <a:pt x="269763" y="0"/>
                  </a:moveTo>
                  <a:lnTo>
                    <a:pt x="907595" y="0"/>
                  </a:lnTo>
                  <a:cubicBezTo>
                    <a:pt x="937109" y="0"/>
                    <a:pt x="963828" y="11962"/>
                    <a:pt x="983169" y="31303"/>
                  </a:cubicBezTo>
                  <a:lnTo>
                    <a:pt x="1003055" y="60799"/>
                  </a:lnTo>
                  <a:lnTo>
                    <a:pt x="1004444" y="60799"/>
                  </a:lnTo>
                  <a:lnTo>
                    <a:pt x="1177358" y="312245"/>
                  </a:lnTo>
                  <a:lnTo>
                    <a:pt x="1177358" y="315990"/>
                  </a:lnTo>
                  <a:cubicBezTo>
                    <a:pt x="1177358" y="392335"/>
                    <a:pt x="913797" y="454225"/>
                    <a:pt x="588679" y="454225"/>
                  </a:cubicBezTo>
                  <a:cubicBezTo>
                    <a:pt x="263561" y="454225"/>
                    <a:pt x="0" y="392335"/>
                    <a:pt x="0" y="315990"/>
                  </a:cubicBezTo>
                  <a:lnTo>
                    <a:pt x="2411" y="312245"/>
                  </a:lnTo>
                  <a:lnTo>
                    <a:pt x="172914" y="60799"/>
                  </a:lnTo>
                  <a:lnTo>
                    <a:pt x="174303" y="60799"/>
                  </a:lnTo>
                  <a:lnTo>
                    <a:pt x="194190" y="31303"/>
                  </a:lnTo>
                  <a:cubicBezTo>
                    <a:pt x="213530" y="11962"/>
                    <a:pt x="240250" y="0"/>
                    <a:pt x="269763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6" name="円/楕円 568">
              <a:extLst>
                <a:ext uri="{FF2B5EF4-FFF2-40B4-BE49-F238E27FC236}">
                  <a16:creationId xmlns:a16="http://schemas.microsoft.com/office/drawing/2014/main" id="{B063BD1A-803C-47F3-AA36-ADE76D291198}"/>
                </a:ext>
              </a:extLst>
            </p:cNvPr>
            <p:cNvSpPr/>
            <p:nvPr/>
          </p:nvSpPr>
          <p:spPr>
            <a:xfrm flipH="1">
              <a:off x="4409309" y="967194"/>
              <a:ext cx="1248315" cy="1061148"/>
            </a:xfrm>
            <a:prstGeom prst="ellipse">
              <a:avLst/>
            </a:prstGeom>
            <a:pattFill prst="dkHorz">
              <a:fgClr>
                <a:sysClr val="window" lastClr="FFFFFF">
                  <a:lumMod val="65000"/>
                </a:sysClr>
              </a:fgClr>
              <a:bgClr>
                <a:schemeClr val="bg1">
                  <a:lumMod val="8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C1670B46-CC74-41A3-B560-91D830CA2776}"/>
                </a:ext>
              </a:extLst>
            </p:cNvPr>
            <p:cNvGrpSpPr/>
            <p:nvPr/>
          </p:nvGrpSpPr>
          <p:grpSpPr>
            <a:xfrm>
              <a:off x="5314979" y="927843"/>
              <a:ext cx="826528" cy="1524310"/>
              <a:chOff x="5314979" y="927843"/>
              <a:chExt cx="826528" cy="1524310"/>
            </a:xfrm>
          </p:grpSpPr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517A3817-E104-49DE-BDEF-F8B16EE2AEB3}"/>
                  </a:ext>
                </a:extLst>
              </p:cNvPr>
              <p:cNvGrpSpPr/>
              <p:nvPr/>
            </p:nvGrpSpPr>
            <p:grpSpPr>
              <a:xfrm rot="20968118">
                <a:off x="5388671" y="927843"/>
                <a:ext cx="738628" cy="1377107"/>
                <a:chOff x="2957063" y="5076572"/>
                <a:chExt cx="797584" cy="1483326"/>
              </a:xfrm>
            </p:grpSpPr>
            <p:grpSp>
              <p:nvGrpSpPr>
                <p:cNvPr id="70" name="グループ化 69">
                  <a:extLst>
                    <a:ext uri="{FF2B5EF4-FFF2-40B4-BE49-F238E27FC236}">
                      <a16:creationId xmlns:a16="http://schemas.microsoft.com/office/drawing/2014/main" id="{7E1F424A-EBD0-4B19-9DEC-32426A1CE946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72" name="フリーフォーム: 図形 71">
                    <a:extLst>
                      <a:ext uri="{FF2B5EF4-FFF2-40B4-BE49-F238E27FC236}">
                        <a16:creationId xmlns:a16="http://schemas.microsoft.com/office/drawing/2014/main" id="{4DA9172A-D406-4647-A2E6-DFDFFF3F2C78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フリーフォーム: 図形 72">
                    <a:extLst>
                      <a:ext uri="{FF2B5EF4-FFF2-40B4-BE49-F238E27FC236}">
                        <a16:creationId xmlns:a16="http://schemas.microsoft.com/office/drawing/2014/main" id="{0A97EFD7-DFAE-400B-952E-8BCC8C9620A1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7BBBF2D9-59D0-4F35-8250-8BF43B33B044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381E2D47-0D16-4797-8645-3D1A9E062F2B}"/>
                  </a:ext>
                </a:extLst>
              </p:cNvPr>
              <p:cNvSpPr/>
              <p:nvPr/>
            </p:nvSpPr>
            <p:spPr>
              <a:xfrm rot="3600000">
                <a:off x="5319884" y="1630531"/>
                <a:ext cx="816717" cy="82652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6528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03997" y="585070"/>
                      <a:pt x="816717" y="826528"/>
                    </a:cubicBez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6BB4092C-DEA2-4EBE-9125-9308667E17CA}"/>
                </a:ext>
              </a:extLst>
            </p:cNvPr>
            <p:cNvGrpSpPr/>
            <p:nvPr/>
          </p:nvGrpSpPr>
          <p:grpSpPr>
            <a:xfrm flipH="1">
              <a:off x="3901368" y="927843"/>
              <a:ext cx="826528" cy="1524310"/>
              <a:chOff x="5314979" y="927843"/>
              <a:chExt cx="826528" cy="1524310"/>
            </a:xfrm>
          </p:grpSpPr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3F6CF499-3C3A-4C4F-AC9E-3C278611C02D}"/>
                  </a:ext>
                </a:extLst>
              </p:cNvPr>
              <p:cNvGrpSpPr/>
              <p:nvPr/>
            </p:nvGrpSpPr>
            <p:grpSpPr>
              <a:xfrm rot="20968118">
                <a:off x="5388671" y="927843"/>
                <a:ext cx="738628" cy="1377107"/>
                <a:chOff x="2957063" y="5076572"/>
                <a:chExt cx="797584" cy="1483326"/>
              </a:xfrm>
            </p:grpSpPr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516C13C1-A3CC-4735-B990-D66BC6F5F879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</p:grpSpPr>
              <p:sp>
                <p:nvSpPr>
                  <p:cNvPr id="79" name="フリーフォーム: 図形 78">
                    <a:extLst>
                      <a:ext uri="{FF2B5EF4-FFF2-40B4-BE49-F238E27FC236}">
                        <a16:creationId xmlns:a16="http://schemas.microsoft.com/office/drawing/2014/main" id="{0EF54A77-B614-4DF8-9CC1-8FCAC4CA5428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" name="フリーフォーム: 図形 79">
                    <a:extLst>
                      <a:ext uri="{FF2B5EF4-FFF2-40B4-BE49-F238E27FC236}">
                        <a16:creationId xmlns:a16="http://schemas.microsoft.com/office/drawing/2014/main" id="{8BA10F09-29AC-40FB-A4D0-E58818B81BFD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0411B1B7-BBCA-4A7D-8F31-7A9F8EF6E3E4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DB540809-F144-4D8D-8829-C9780D333872}"/>
                  </a:ext>
                </a:extLst>
              </p:cNvPr>
              <p:cNvSpPr/>
              <p:nvPr/>
            </p:nvSpPr>
            <p:spPr>
              <a:xfrm rot="3600000">
                <a:off x="5319884" y="1630531"/>
                <a:ext cx="816717" cy="82652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6528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03997" y="585070"/>
                      <a:pt x="816717" y="826528"/>
                    </a:cubicBez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05" name="四角形: 角を丸くする 18">
              <a:extLst>
                <a:ext uri="{FF2B5EF4-FFF2-40B4-BE49-F238E27FC236}">
                  <a16:creationId xmlns:a16="http://schemas.microsoft.com/office/drawing/2014/main" id="{ED0C40EF-7693-4B9F-AA8D-9562E7ADE118}"/>
                </a:ext>
              </a:extLst>
            </p:cNvPr>
            <p:cNvSpPr/>
            <p:nvPr/>
          </p:nvSpPr>
          <p:spPr>
            <a:xfrm rot="19800000">
              <a:off x="4566405" y="1268452"/>
              <a:ext cx="204720" cy="116041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四角形: 角を丸くする 18">
              <a:extLst>
                <a:ext uri="{FF2B5EF4-FFF2-40B4-BE49-F238E27FC236}">
                  <a16:creationId xmlns:a16="http://schemas.microsoft.com/office/drawing/2014/main" id="{8697EBB1-5CB1-40F3-8EF6-8D2AB3D8C379}"/>
                </a:ext>
              </a:extLst>
            </p:cNvPr>
            <p:cNvSpPr/>
            <p:nvPr/>
          </p:nvSpPr>
          <p:spPr>
            <a:xfrm rot="1800000" flipH="1">
              <a:off x="5275265" y="1268452"/>
              <a:ext cx="204720" cy="116041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8AF2A8E7-C5DB-4E11-9939-D46C2EE2BEB1}"/>
              </a:ext>
            </a:extLst>
          </p:cNvPr>
          <p:cNvGrpSpPr/>
          <p:nvPr/>
        </p:nvGrpSpPr>
        <p:grpSpPr>
          <a:xfrm>
            <a:off x="6729582" y="832594"/>
            <a:ext cx="2372882" cy="2707175"/>
            <a:chOff x="6729582" y="832594"/>
            <a:chExt cx="2372882" cy="2707175"/>
          </a:xfrm>
        </p:grpSpPr>
        <p:sp>
          <p:nvSpPr>
            <p:cNvPr id="127" name="円/楕円 564">
              <a:extLst>
                <a:ext uri="{FF2B5EF4-FFF2-40B4-BE49-F238E27FC236}">
                  <a16:creationId xmlns:a16="http://schemas.microsoft.com/office/drawing/2014/main" id="{3501F638-F961-4400-83BC-E3B70CE468CE}"/>
                </a:ext>
              </a:extLst>
            </p:cNvPr>
            <p:cNvSpPr/>
            <p:nvPr/>
          </p:nvSpPr>
          <p:spPr>
            <a:xfrm rot="900000" flipH="1">
              <a:off x="8324240" y="1430027"/>
              <a:ext cx="256495" cy="38474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5" name="円/楕円 562">
              <a:extLst>
                <a:ext uri="{FF2B5EF4-FFF2-40B4-BE49-F238E27FC236}">
                  <a16:creationId xmlns:a16="http://schemas.microsoft.com/office/drawing/2014/main" id="{11446718-D6E2-45A7-876F-E7AA1EE3236B}"/>
                </a:ext>
              </a:extLst>
            </p:cNvPr>
            <p:cNvSpPr/>
            <p:nvPr/>
          </p:nvSpPr>
          <p:spPr>
            <a:xfrm rot="20700000">
              <a:off x="7251018" y="1430027"/>
              <a:ext cx="256495" cy="38474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57AF5A6C-13EB-4CA8-8F9F-B9A065510E66}"/>
                </a:ext>
              </a:extLst>
            </p:cNvPr>
            <p:cNvSpPr/>
            <p:nvPr/>
          </p:nvSpPr>
          <p:spPr>
            <a:xfrm flipH="1">
              <a:off x="7379266" y="919574"/>
              <a:ext cx="1073222" cy="1499464"/>
            </a:xfrm>
            <a:custGeom>
              <a:avLst/>
              <a:gdLst>
                <a:gd name="connsiteX0" fmla="*/ 536611 w 1073222"/>
                <a:gd name="connsiteY0" fmla="*/ 0 h 1499464"/>
                <a:gd name="connsiteX1" fmla="*/ 0 w 1073222"/>
                <a:gd name="connsiteY1" fmla="*/ 603687 h 1499464"/>
                <a:gd name="connsiteX2" fmla="*/ 327738 w 1073222"/>
                <a:gd name="connsiteY2" fmla="*/ 1159933 h 1499464"/>
                <a:gd name="connsiteX3" fmla="*/ 407838 w 1073222"/>
                <a:gd name="connsiteY3" fmla="*/ 1187906 h 1499464"/>
                <a:gd name="connsiteX4" fmla="*/ 396096 w 1073222"/>
                <a:gd name="connsiteY4" fmla="*/ 1318672 h 1499464"/>
                <a:gd name="connsiteX5" fmla="*/ 247366 w 1073222"/>
                <a:gd name="connsiteY5" fmla="*/ 1318672 h 1499464"/>
                <a:gd name="connsiteX6" fmla="*/ 240266 w 1073222"/>
                <a:gd name="connsiteY6" fmla="*/ 1337616 h 1499464"/>
                <a:gd name="connsiteX7" fmla="*/ 540701 w 1073222"/>
                <a:gd name="connsiteY7" fmla="*/ 1499464 h 1499464"/>
                <a:gd name="connsiteX8" fmla="*/ 841135 w 1073222"/>
                <a:gd name="connsiteY8" fmla="*/ 1337616 h 1499464"/>
                <a:gd name="connsiteX9" fmla="*/ 834037 w 1073222"/>
                <a:gd name="connsiteY9" fmla="*/ 1318672 h 1499464"/>
                <a:gd name="connsiteX10" fmla="*/ 681575 w 1073222"/>
                <a:gd name="connsiteY10" fmla="*/ 1318672 h 1499464"/>
                <a:gd name="connsiteX11" fmla="*/ 669697 w 1073222"/>
                <a:gd name="connsiteY11" fmla="*/ 1186400 h 1499464"/>
                <a:gd name="connsiteX12" fmla="*/ 745484 w 1073222"/>
                <a:gd name="connsiteY12" fmla="*/ 1159933 h 1499464"/>
                <a:gd name="connsiteX13" fmla="*/ 1073222 w 1073222"/>
                <a:gd name="connsiteY13" fmla="*/ 603687 h 1499464"/>
                <a:gd name="connsiteX14" fmla="*/ 536611 w 1073222"/>
                <a:gd name="connsiteY14" fmla="*/ 0 h 1499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73222" h="1499464">
                  <a:moveTo>
                    <a:pt x="536611" y="0"/>
                  </a:moveTo>
                  <a:cubicBezTo>
                    <a:pt x="240249" y="0"/>
                    <a:pt x="0" y="270280"/>
                    <a:pt x="0" y="603687"/>
                  </a:cubicBezTo>
                  <a:cubicBezTo>
                    <a:pt x="0" y="853742"/>
                    <a:pt x="135140" y="1068289"/>
                    <a:pt x="327738" y="1159933"/>
                  </a:cubicBezTo>
                  <a:lnTo>
                    <a:pt x="407838" y="1187906"/>
                  </a:lnTo>
                  <a:lnTo>
                    <a:pt x="396096" y="1318672"/>
                  </a:lnTo>
                  <a:lnTo>
                    <a:pt x="247366" y="1318672"/>
                  </a:lnTo>
                  <a:lnTo>
                    <a:pt x="240266" y="1337616"/>
                  </a:lnTo>
                  <a:cubicBezTo>
                    <a:pt x="240266" y="1427003"/>
                    <a:pt x="374775" y="1499464"/>
                    <a:pt x="540701" y="1499464"/>
                  </a:cubicBezTo>
                  <a:cubicBezTo>
                    <a:pt x="706626" y="1499464"/>
                    <a:pt x="841135" y="1427003"/>
                    <a:pt x="841135" y="1337616"/>
                  </a:cubicBezTo>
                  <a:lnTo>
                    <a:pt x="834037" y="1318672"/>
                  </a:lnTo>
                  <a:lnTo>
                    <a:pt x="681575" y="1318672"/>
                  </a:lnTo>
                  <a:lnTo>
                    <a:pt x="669697" y="1186400"/>
                  </a:lnTo>
                  <a:lnTo>
                    <a:pt x="745484" y="1159933"/>
                  </a:lnTo>
                  <a:cubicBezTo>
                    <a:pt x="938082" y="1068289"/>
                    <a:pt x="1073222" y="853742"/>
                    <a:pt x="1073222" y="603687"/>
                  </a:cubicBezTo>
                  <a:cubicBezTo>
                    <a:pt x="1073222" y="270280"/>
                    <a:pt x="832973" y="0"/>
                    <a:pt x="53661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1" name="片側の 2 つの角を丸めた四角形 144">
              <a:extLst>
                <a:ext uri="{FF2B5EF4-FFF2-40B4-BE49-F238E27FC236}">
                  <a16:creationId xmlns:a16="http://schemas.microsoft.com/office/drawing/2014/main" id="{118F3979-53C4-47C9-8BB4-88F20870009C}"/>
                </a:ext>
              </a:extLst>
            </p:cNvPr>
            <p:cNvSpPr/>
            <p:nvPr/>
          </p:nvSpPr>
          <p:spPr>
            <a:xfrm flipH="1">
              <a:off x="7282837" y="2228546"/>
              <a:ext cx="1250966" cy="1311223"/>
            </a:xfrm>
            <a:prstGeom prst="round2SameRect">
              <a:avLst>
                <a:gd name="adj1" fmla="val 14323"/>
                <a:gd name="adj2" fmla="val 0"/>
              </a:avLst>
            </a:pr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378B47CB-68D6-4B04-A5AE-526A5AEBA149}"/>
                </a:ext>
              </a:extLst>
            </p:cNvPr>
            <p:cNvSpPr/>
            <p:nvPr/>
          </p:nvSpPr>
          <p:spPr>
            <a:xfrm>
              <a:off x="7671818" y="2143026"/>
              <a:ext cx="475050" cy="121787"/>
            </a:xfrm>
            <a:custGeom>
              <a:avLst/>
              <a:gdLst>
                <a:gd name="connsiteX0" fmla="*/ 20798 w 475050"/>
                <a:gd name="connsiteY0" fmla="*/ 0 h 114544"/>
                <a:gd name="connsiteX1" fmla="*/ 454375 w 475050"/>
                <a:gd name="connsiteY1" fmla="*/ 0 h 114544"/>
                <a:gd name="connsiteX2" fmla="*/ 475050 w 475050"/>
                <a:gd name="connsiteY2" fmla="*/ 82699 h 114544"/>
                <a:gd name="connsiteX3" fmla="*/ 388439 w 475050"/>
                <a:gd name="connsiteY3" fmla="*/ 103577 h 114544"/>
                <a:gd name="connsiteX4" fmla="*/ 236502 w 475050"/>
                <a:gd name="connsiteY4" fmla="*/ 114544 h 114544"/>
                <a:gd name="connsiteX5" fmla="*/ 84566 w 475050"/>
                <a:gd name="connsiteY5" fmla="*/ 103577 h 114544"/>
                <a:gd name="connsiteX6" fmla="*/ 0 w 475050"/>
                <a:gd name="connsiteY6" fmla="*/ 83192 h 11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5050" h="114544">
                  <a:moveTo>
                    <a:pt x="20798" y="0"/>
                  </a:moveTo>
                  <a:lnTo>
                    <a:pt x="454375" y="0"/>
                  </a:lnTo>
                  <a:lnTo>
                    <a:pt x="475050" y="82699"/>
                  </a:lnTo>
                  <a:lnTo>
                    <a:pt x="388439" y="103577"/>
                  </a:lnTo>
                  <a:cubicBezTo>
                    <a:pt x="341740" y="110639"/>
                    <a:pt x="290397" y="114544"/>
                    <a:pt x="236502" y="114544"/>
                  </a:cubicBezTo>
                  <a:cubicBezTo>
                    <a:pt x="182608" y="114544"/>
                    <a:pt x="131265" y="110639"/>
                    <a:pt x="84566" y="103577"/>
                  </a:cubicBezTo>
                  <a:lnTo>
                    <a:pt x="0" y="83192"/>
                  </a:lnTo>
                  <a:close/>
                </a:path>
              </a:pathLst>
            </a:cu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8" name="フリーフォーム: 図形 307">
              <a:extLst>
                <a:ext uri="{FF2B5EF4-FFF2-40B4-BE49-F238E27FC236}">
                  <a16:creationId xmlns:a16="http://schemas.microsoft.com/office/drawing/2014/main" id="{8B7DF4E7-E17F-4FE3-95CE-89541070BC98}"/>
                </a:ext>
              </a:extLst>
            </p:cNvPr>
            <p:cNvSpPr/>
            <p:nvPr/>
          </p:nvSpPr>
          <p:spPr>
            <a:xfrm rot="10800000">
              <a:off x="7310762" y="838200"/>
              <a:ext cx="1217551" cy="1162051"/>
            </a:xfrm>
            <a:custGeom>
              <a:avLst/>
              <a:gdLst>
                <a:gd name="connsiteX0" fmla="*/ 489273 w 1217551"/>
                <a:gd name="connsiteY0" fmla="*/ 1162051 h 1162051"/>
                <a:gd name="connsiteX1" fmla="*/ 0 w 1217551"/>
                <a:gd name="connsiteY1" fmla="*/ 672779 h 1162051"/>
                <a:gd name="connsiteX2" fmla="*/ 38449 w 1217551"/>
                <a:gd name="connsiteY2" fmla="*/ 482331 h 1162051"/>
                <a:gd name="connsiteX3" fmla="*/ 54177 w 1217551"/>
                <a:gd name="connsiteY3" fmla="*/ 453356 h 1162051"/>
                <a:gd name="connsiteX4" fmla="*/ 140357 w 1217551"/>
                <a:gd name="connsiteY4" fmla="*/ 166690 h 1162051"/>
                <a:gd name="connsiteX5" fmla="*/ 143361 w 1217551"/>
                <a:gd name="connsiteY5" fmla="*/ 166690 h 1162051"/>
                <a:gd name="connsiteX6" fmla="*/ 146544 w 1217551"/>
                <a:gd name="connsiteY6" fmla="*/ 154009 h 1162051"/>
                <a:gd name="connsiteX7" fmla="*/ 617048 w 1217551"/>
                <a:gd name="connsiteY7" fmla="*/ 0 h 1162051"/>
                <a:gd name="connsiteX8" fmla="*/ 1087552 w 1217551"/>
                <a:gd name="connsiteY8" fmla="*/ 154009 h 1162051"/>
                <a:gd name="connsiteX9" fmla="*/ 1090735 w 1217551"/>
                <a:gd name="connsiteY9" fmla="*/ 166690 h 1162051"/>
                <a:gd name="connsiteX10" fmla="*/ 1095241 w 1217551"/>
                <a:gd name="connsiteY10" fmla="*/ 166690 h 1162051"/>
                <a:gd name="connsiteX11" fmla="*/ 1208349 w 1217551"/>
                <a:gd name="connsiteY11" fmla="*/ 542927 h 1162051"/>
                <a:gd name="connsiteX12" fmla="*/ 1206740 w 1217551"/>
                <a:gd name="connsiteY12" fmla="*/ 542927 h 1162051"/>
                <a:gd name="connsiteX13" fmla="*/ 1208280 w 1217551"/>
                <a:gd name="connsiteY13" fmla="*/ 547888 h 1162051"/>
                <a:gd name="connsiteX14" fmla="*/ 1217551 w 1217551"/>
                <a:gd name="connsiteY14" fmla="*/ 639859 h 1162051"/>
                <a:gd name="connsiteX15" fmla="*/ 761198 w 1217551"/>
                <a:gd name="connsiteY15" fmla="*/ 1096212 h 1162051"/>
                <a:gd name="connsiteX16" fmla="*/ 735040 w 1217551"/>
                <a:gd name="connsiteY16" fmla="*/ 1093576 h 1162051"/>
                <a:gd name="connsiteX17" fmla="*/ 679720 w 1217551"/>
                <a:gd name="connsiteY17" fmla="*/ 1123601 h 1162051"/>
                <a:gd name="connsiteX18" fmla="*/ 489273 w 1217551"/>
                <a:gd name="connsiteY18" fmla="*/ 1162051 h 1162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17551" h="1162051">
                  <a:moveTo>
                    <a:pt x="489273" y="1162051"/>
                  </a:moveTo>
                  <a:cubicBezTo>
                    <a:pt x="219055" y="1162051"/>
                    <a:pt x="0" y="942997"/>
                    <a:pt x="0" y="672779"/>
                  </a:cubicBezTo>
                  <a:cubicBezTo>
                    <a:pt x="0" y="605224"/>
                    <a:pt x="13691" y="540867"/>
                    <a:pt x="38449" y="482331"/>
                  </a:cubicBezTo>
                  <a:lnTo>
                    <a:pt x="54177" y="453356"/>
                  </a:lnTo>
                  <a:lnTo>
                    <a:pt x="140357" y="166690"/>
                  </a:lnTo>
                  <a:lnTo>
                    <a:pt x="143361" y="166690"/>
                  </a:lnTo>
                  <a:lnTo>
                    <a:pt x="146544" y="154009"/>
                  </a:lnTo>
                  <a:cubicBezTo>
                    <a:pt x="191327" y="66116"/>
                    <a:pt x="384962" y="0"/>
                    <a:pt x="617048" y="0"/>
                  </a:cubicBezTo>
                  <a:cubicBezTo>
                    <a:pt x="849134" y="0"/>
                    <a:pt x="1042770" y="66116"/>
                    <a:pt x="1087552" y="154009"/>
                  </a:cubicBezTo>
                  <a:lnTo>
                    <a:pt x="1090735" y="166690"/>
                  </a:lnTo>
                  <a:lnTo>
                    <a:pt x="1095241" y="166690"/>
                  </a:lnTo>
                  <a:lnTo>
                    <a:pt x="1208349" y="542927"/>
                  </a:lnTo>
                  <a:lnTo>
                    <a:pt x="1206740" y="542927"/>
                  </a:lnTo>
                  <a:lnTo>
                    <a:pt x="1208280" y="547888"/>
                  </a:lnTo>
                  <a:cubicBezTo>
                    <a:pt x="1214359" y="577596"/>
                    <a:pt x="1217551" y="608355"/>
                    <a:pt x="1217551" y="639859"/>
                  </a:cubicBezTo>
                  <a:cubicBezTo>
                    <a:pt x="1217551" y="891896"/>
                    <a:pt x="1013234" y="1096212"/>
                    <a:pt x="761198" y="1096212"/>
                  </a:cubicBezTo>
                  <a:lnTo>
                    <a:pt x="735040" y="1093576"/>
                  </a:lnTo>
                  <a:lnTo>
                    <a:pt x="679720" y="1123601"/>
                  </a:lnTo>
                  <a:cubicBezTo>
                    <a:pt x="621184" y="1148361"/>
                    <a:pt x="556828" y="1162051"/>
                    <a:pt x="489273" y="116205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AE4D9074-C2CD-489C-B960-D579DAF26614}"/>
                </a:ext>
              </a:extLst>
            </p:cNvPr>
            <p:cNvGrpSpPr/>
            <p:nvPr/>
          </p:nvGrpSpPr>
          <p:grpSpPr>
            <a:xfrm>
              <a:off x="8238083" y="832594"/>
              <a:ext cx="864381" cy="1689896"/>
              <a:chOff x="8238083" y="832594"/>
              <a:chExt cx="864381" cy="1689896"/>
            </a:xfrm>
          </p:grpSpPr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123DDC45-DB1E-405A-8913-D916A641902C}"/>
                  </a:ext>
                </a:extLst>
              </p:cNvPr>
              <p:cNvGrpSpPr/>
              <p:nvPr/>
            </p:nvGrpSpPr>
            <p:grpSpPr>
              <a:xfrm rot="20968118">
                <a:off x="8284271" y="832594"/>
                <a:ext cx="738628" cy="1377107"/>
                <a:chOff x="2957063" y="5076572"/>
                <a:chExt cx="797584" cy="1483326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90" name="グループ化 89">
                  <a:extLst>
                    <a:ext uri="{FF2B5EF4-FFF2-40B4-BE49-F238E27FC236}">
                      <a16:creationId xmlns:a16="http://schemas.microsoft.com/office/drawing/2014/main" id="{AE77A6E3-1DF5-4245-BCD2-F4BA23BCB653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92" name="フリーフォーム: 図形 91">
                    <a:extLst>
                      <a:ext uri="{FF2B5EF4-FFF2-40B4-BE49-F238E27FC236}">
                        <a16:creationId xmlns:a16="http://schemas.microsoft.com/office/drawing/2014/main" id="{38C0FD49-340A-483C-AB76-0D4D2F8E157F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フリーフォーム: 図形 92">
                    <a:extLst>
                      <a:ext uri="{FF2B5EF4-FFF2-40B4-BE49-F238E27FC236}">
                        <a16:creationId xmlns:a16="http://schemas.microsoft.com/office/drawing/2014/main" id="{98EBFA88-D071-4DA8-A926-59B0BD3CAD4A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D7D72CFB-7BF6-4051-A3F6-B2D3DE5E096A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4408736B-EB35-428C-A324-114A92F77810}"/>
                  </a:ext>
                </a:extLst>
              </p:cNvPr>
              <p:cNvGrpSpPr/>
              <p:nvPr/>
            </p:nvGrpSpPr>
            <p:grpSpPr>
              <a:xfrm>
                <a:off x="8238083" y="1471269"/>
                <a:ext cx="864381" cy="1051221"/>
                <a:chOff x="8238083" y="1471269"/>
                <a:chExt cx="864381" cy="1051221"/>
              </a:xfrm>
            </p:grpSpPr>
            <p:sp>
              <p:nvSpPr>
                <p:cNvPr id="86" name="台形 85">
                  <a:extLst>
                    <a:ext uri="{FF2B5EF4-FFF2-40B4-BE49-F238E27FC236}">
                      <a16:creationId xmlns:a16="http://schemas.microsoft.com/office/drawing/2014/main" id="{586357AD-3322-4DDE-A575-F4E2AFC379FA}"/>
                    </a:ext>
                  </a:extLst>
                </p:cNvPr>
                <p:cNvSpPr/>
                <p:nvPr/>
              </p:nvSpPr>
              <p:spPr>
                <a:xfrm rot="19434400">
                  <a:off x="8457558" y="1471269"/>
                  <a:ext cx="282483" cy="184203"/>
                </a:xfrm>
                <a:prstGeom prst="trapezoid">
                  <a:avLst>
                    <a:gd name="adj" fmla="val 14945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32D4B9EB-0482-4603-AF4B-3C22B74DB8C5}"/>
                    </a:ext>
                  </a:extLst>
                </p:cNvPr>
                <p:cNvSpPr/>
                <p:nvPr/>
              </p:nvSpPr>
              <p:spPr>
                <a:xfrm rot="3600000">
                  <a:off x="8203351" y="1623376"/>
                  <a:ext cx="933846" cy="864381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3846" h="864381">
                      <a:moveTo>
                        <a:pt x="454402" y="813892"/>
                      </a:moveTo>
                      <a:cubicBezTo>
                        <a:pt x="454291" y="651942"/>
                        <a:pt x="432833" y="507915"/>
                        <a:pt x="432722" y="345965"/>
                      </a:cubicBezTo>
                      <a:lnTo>
                        <a:pt x="39252" y="414868"/>
                      </a:lnTo>
                      <a:cubicBezTo>
                        <a:pt x="24814" y="328528"/>
                        <a:pt x="14438" y="192289"/>
                        <a:pt x="0" y="105949"/>
                      </a:cubicBezTo>
                      <a:cubicBezTo>
                        <a:pt x="220220" y="66851"/>
                        <a:pt x="507037" y="-10822"/>
                        <a:pt x="639634" y="1262"/>
                      </a:cubicBezTo>
                      <a:cubicBezTo>
                        <a:pt x="772231" y="13346"/>
                        <a:pt x="787808" y="141245"/>
                        <a:pt x="795584" y="178451"/>
                      </a:cubicBezTo>
                      <a:cubicBezTo>
                        <a:pt x="803360" y="215657"/>
                        <a:pt x="921126" y="622923"/>
                        <a:pt x="933846" y="864381"/>
                      </a:cubicBezTo>
                    </a:path>
                  </a:pathLst>
                </a:cu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" name="楕円 87">
                  <a:extLst>
                    <a:ext uri="{FF2B5EF4-FFF2-40B4-BE49-F238E27FC236}">
                      <a16:creationId xmlns:a16="http://schemas.microsoft.com/office/drawing/2014/main" id="{066C98E0-677C-4FAF-ACAC-CF599A70772A}"/>
                    </a:ext>
                  </a:extLst>
                </p:cNvPr>
                <p:cNvSpPr/>
                <p:nvPr/>
              </p:nvSpPr>
              <p:spPr>
                <a:xfrm rot="18900000">
                  <a:off x="8704625" y="1542306"/>
                  <a:ext cx="45719" cy="57658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" name="楕円 88">
                  <a:extLst>
                    <a:ext uri="{FF2B5EF4-FFF2-40B4-BE49-F238E27FC236}">
                      <a16:creationId xmlns:a16="http://schemas.microsoft.com/office/drawing/2014/main" id="{B3203BAF-F7DB-4D7D-87A4-ACF756BBF4D4}"/>
                    </a:ext>
                  </a:extLst>
                </p:cNvPr>
                <p:cNvSpPr/>
                <p:nvPr/>
              </p:nvSpPr>
              <p:spPr>
                <a:xfrm rot="18900000">
                  <a:off x="8766536" y="1606600"/>
                  <a:ext cx="45719" cy="57658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3808182B-3F29-4FBD-AE47-6E2F9E828B32}"/>
                </a:ext>
              </a:extLst>
            </p:cNvPr>
            <p:cNvGrpSpPr/>
            <p:nvPr/>
          </p:nvGrpSpPr>
          <p:grpSpPr>
            <a:xfrm flipH="1">
              <a:off x="6729582" y="832594"/>
              <a:ext cx="864381" cy="1689896"/>
              <a:chOff x="8238083" y="832594"/>
              <a:chExt cx="864381" cy="1689896"/>
            </a:xfrm>
          </p:grpSpPr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56766404-CE03-4EE4-8E73-683DE35B79D0}"/>
                  </a:ext>
                </a:extLst>
              </p:cNvPr>
              <p:cNvGrpSpPr/>
              <p:nvPr/>
            </p:nvGrpSpPr>
            <p:grpSpPr>
              <a:xfrm rot="20968118">
                <a:off x="8284271" y="832594"/>
                <a:ext cx="738628" cy="1377107"/>
                <a:chOff x="2957063" y="5076572"/>
                <a:chExt cx="797584" cy="1483326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101" name="グループ化 100">
                  <a:extLst>
                    <a:ext uri="{FF2B5EF4-FFF2-40B4-BE49-F238E27FC236}">
                      <a16:creationId xmlns:a16="http://schemas.microsoft.com/office/drawing/2014/main" id="{A75F0810-1FA0-4E4B-9E2A-EDED5B7D370B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103" name="フリーフォーム: 図形 102">
                    <a:extLst>
                      <a:ext uri="{FF2B5EF4-FFF2-40B4-BE49-F238E27FC236}">
                        <a16:creationId xmlns:a16="http://schemas.microsoft.com/office/drawing/2014/main" id="{EE996C71-6161-4F2E-A8B7-AA5A228037D9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フリーフォーム: 図形 103">
                    <a:extLst>
                      <a:ext uri="{FF2B5EF4-FFF2-40B4-BE49-F238E27FC236}">
                        <a16:creationId xmlns:a16="http://schemas.microsoft.com/office/drawing/2014/main" id="{534F14E2-5A9C-4EB4-A4B3-06784515D07C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2912A3C3-09D7-4D28-95CE-A86E68FBF270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6B3317A4-60C8-4119-9DF7-7ED2C58EDF8D}"/>
                  </a:ext>
                </a:extLst>
              </p:cNvPr>
              <p:cNvGrpSpPr/>
              <p:nvPr/>
            </p:nvGrpSpPr>
            <p:grpSpPr>
              <a:xfrm>
                <a:off x="8238083" y="1471269"/>
                <a:ext cx="864381" cy="1051221"/>
                <a:chOff x="8238083" y="1471269"/>
                <a:chExt cx="864381" cy="1051221"/>
              </a:xfrm>
            </p:grpSpPr>
            <p:sp>
              <p:nvSpPr>
                <p:cNvPr id="97" name="台形 96">
                  <a:extLst>
                    <a:ext uri="{FF2B5EF4-FFF2-40B4-BE49-F238E27FC236}">
                      <a16:creationId xmlns:a16="http://schemas.microsoft.com/office/drawing/2014/main" id="{AA9ECAC1-00FE-4AA4-80D9-5C3F8058EA14}"/>
                    </a:ext>
                  </a:extLst>
                </p:cNvPr>
                <p:cNvSpPr/>
                <p:nvPr/>
              </p:nvSpPr>
              <p:spPr>
                <a:xfrm rot="19434400">
                  <a:off x="8457558" y="1471269"/>
                  <a:ext cx="282483" cy="184203"/>
                </a:xfrm>
                <a:prstGeom prst="trapezoid">
                  <a:avLst>
                    <a:gd name="adj" fmla="val 14945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B56F659B-1EAB-44F4-96E7-A3AF3E1C9EA6}"/>
                    </a:ext>
                  </a:extLst>
                </p:cNvPr>
                <p:cNvSpPr/>
                <p:nvPr/>
              </p:nvSpPr>
              <p:spPr>
                <a:xfrm rot="3600000">
                  <a:off x="8203351" y="1623376"/>
                  <a:ext cx="933846" cy="864381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3846" h="864381">
                      <a:moveTo>
                        <a:pt x="454402" y="813892"/>
                      </a:moveTo>
                      <a:cubicBezTo>
                        <a:pt x="454291" y="651942"/>
                        <a:pt x="432833" y="507915"/>
                        <a:pt x="432722" y="345965"/>
                      </a:cubicBezTo>
                      <a:lnTo>
                        <a:pt x="39252" y="414868"/>
                      </a:lnTo>
                      <a:cubicBezTo>
                        <a:pt x="24814" y="328528"/>
                        <a:pt x="14438" y="192289"/>
                        <a:pt x="0" y="105949"/>
                      </a:cubicBezTo>
                      <a:cubicBezTo>
                        <a:pt x="220220" y="66851"/>
                        <a:pt x="507037" y="-10822"/>
                        <a:pt x="639634" y="1262"/>
                      </a:cubicBezTo>
                      <a:cubicBezTo>
                        <a:pt x="772231" y="13346"/>
                        <a:pt x="787808" y="141245"/>
                        <a:pt x="795584" y="178451"/>
                      </a:cubicBezTo>
                      <a:cubicBezTo>
                        <a:pt x="803360" y="215657"/>
                        <a:pt x="921126" y="622923"/>
                        <a:pt x="933846" y="864381"/>
                      </a:cubicBezTo>
                    </a:path>
                  </a:pathLst>
                </a:cu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" name="楕円 98">
                  <a:extLst>
                    <a:ext uri="{FF2B5EF4-FFF2-40B4-BE49-F238E27FC236}">
                      <a16:creationId xmlns:a16="http://schemas.microsoft.com/office/drawing/2014/main" id="{3716D741-3BF6-42FE-B26B-3CD94C7571F3}"/>
                    </a:ext>
                  </a:extLst>
                </p:cNvPr>
                <p:cNvSpPr/>
                <p:nvPr/>
              </p:nvSpPr>
              <p:spPr>
                <a:xfrm rot="18900000">
                  <a:off x="8704625" y="1542306"/>
                  <a:ext cx="45719" cy="57658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" name="楕円 99">
                  <a:extLst>
                    <a:ext uri="{FF2B5EF4-FFF2-40B4-BE49-F238E27FC236}">
                      <a16:creationId xmlns:a16="http://schemas.microsoft.com/office/drawing/2014/main" id="{0EE2894D-7F38-4C42-A1CC-C82171A6F561}"/>
                    </a:ext>
                  </a:extLst>
                </p:cNvPr>
                <p:cNvSpPr/>
                <p:nvPr/>
              </p:nvSpPr>
              <p:spPr>
                <a:xfrm rot="18900000">
                  <a:off x="8766536" y="1606600"/>
                  <a:ext cx="45719" cy="57658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07" name="四角形: 角を丸くする 18">
              <a:extLst>
                <a:ext uri="{FF2B5EF4-FFF2-40B4-BE49-F238E27FC236}">
                  <a16:creationId xmlns:a16="http://schemas.microsoft.com/office/drawing/2014/main" id="{5379482E-0278-4182-BC09-82CF66ED060B}"/>
                </a:ext>
              </a:extLst>
            </p:cNvPr>
            <p:cNvSpPr/>
            <p:nvPr/>
          </p:nvSpPr>
          <p:spPr>
            <a:xfrm rot="19800000">
              <a:off x="7461404" y="1173985"/>
              <a:ext cx="204720" cy="116041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四角形: 角を丸くする 18">
              <a:extLst>
                <a:ext uri="{FF2B5EF4-FFF2-40B4-BE49-F238E27FC236}">
                  <a16:creationId xmlns:a16="http://schemas.microsoft.com/office/drawing/2014/main" id="{F68952C0-B95A-4CDA-B486-8045B408B9D2}"/>
                </a:ext>
              </a:extLst>
            </p:cNvPr>
            <p:cNvSpPr/>
            <p:nvPr/>
          </p:nvSpPr>
          <p:spPr>
            <a:xfrm rot="1800000" flipH="1">
              <a:off x="8168755" y="1173984"/>
              <a:ext cx="204720" cy="116041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AC7A7FBF-69CD-4CA5-9C91-23F8B927CDBB}"/>
              </a:ext>
            </a:extLst>
          </p:cNvPr>
          <p:cNvGrpSpPr/>
          <p:nvPr/>
        </p:nvGrpSpPr>
        <p:grpSpPr>
          <a:xfrm>
            <a:off x="863444" y="3679808"/>
            <a:ext cx="2311344" cy="2775169"/>
            <a:chOff x="826277" y="3679808"/>
            <a:chExt cx="2311344" cy="2775169"/>
          </a:xfrm>
        </p:grpSpPr>
        <p:sp>
          <p:nvSpPr>
            <p:cNvPr id="223" name="円/楕円 465">
              <a:extLst>
                <a:ext uri="{FF2B5EF4-FFF2-40B4-BE49-F238E27FC236}">
                  <a16:creationId xmlns:a16="http://schemas.microsoft.com/office/drawing/2014/main" id="{11DB0292-AEED-4447-979E-253206E3EED3}"/>
                </a:ext>
              </a:extLst>
            </p:cNvPr>
            <p:cNvSpPr/>
            <p:nvPr/>
          </p:nvSpPr>
          <p:spPr>
            <a:xfrm rot="900000" flipH="1">
              <a:off x="2377650" y="4377827"/>
              <a:ext cx="246453" cy="369679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1" name="円/楕円 463">
              <a:extLst>
                <a:ext uri="{FF2B5EF4-FFF2-40B4-BE49-F238E27FC236}">
                  <a16:creationId xmlns:a16="http://schemas.microsoft.com/office/drawing/2014/main" id="{4AF18807-1546-4326-8247-69DABE113EAF}"/>
                </a:ext>
              </a:extLst>
            </p:cNvPr>
            <p:cNvSpPr/>
            <p:nvPr/>
          </p:nvSpPr>
          <p:spPr>
            <a:xfrm rot="20700000">
              <a:off x="1346444" y="4377827"/>
              <a:ext cx="246453" cy="369679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284EFD21-F0C3-42B5-9ECB-6E4EF69E20EE}"/>
                </a:ext>
              </a:extLst>
            </p:cNvPr>
            <p:cNvSpPr/>
            <p:nvPr/>
          </p:nvSpPr>
          <p:spPr>
            <a:xfrm flipH="1">
              <a:off x="1469669" y="3887357"/>
              <a:ext cx="1031208" cy="1438544"/>
            </a:xfrm>
            <a:custGeom>
              <a:avLst/>
              <a:gdLst>
                <a:gd name="connsiteX0" fmla="*/ 515604 w 1031208"/>
                <a:gd name="connsiteY0" fmla="*/ 0 h 1438544"/>
                <a:gd name="connsiteX1" fmla="*/ 0 w 1031208"/>
                <a:gd name="connsiteY1" fmla="*/ 580054 h 1438544"/>
                <a:gd name="connsiteX2" fmla="*/ 314908 w 1031208"/>
                <a:gd name="connsiteY2" fmla="*/ 1114525 h 1438544"/>
                <a:gd name="connsiteX3" fmla="*/ 380604 w 1031208"/>
                <a:gd name="connsiteY3" fmla="*/ 1137467 h 1438544"/>
                <a:gd name="connsiteX4" fmla="*/ 369924 w 1031208"/>
                <a:gd name="connsiteY4" fmla="*/ 1256406 h 1438544"/>
                <a:gd name="connsiteX5" fmla="*/ 220087 w 1031208"/>
                <a:gd name="connsiteY5" fmla="*/ 1256406 h 1438544"/>
                <a:gd name="connsiteX6" fmla="*/ 212934 w 1031208"/>
                <a:gd name="connsiteY6" fmla="*/ 1275491 h 1438544"/>
                <a:gd name="connsiteX7" fmla="*/ 515606 w 1031208"/>
                <a:gd name="connsiteY7" fmla="*/ 1438544 h 1438544"/>
                <a:gd name="connsiteX8" fmla="*/ 818277 w 1031208"/>
                <a:gd name="connsiteY8" fmla="*/ 1275491 h 1438544"/>
                <a:gd name="connsiteX9" fmla="*/ 811126 w 1031208"/>
                <a:gd name="connsiteY9" fmla="*/ 1256406 h 1438544"/>
                <a:gd name="connsiteX10" fmla="*/ 657528 w 1031208"/>
                <a:gd name="connsiteY10" fmla="*/ 1256406 h 1438544"/>
                <a:gd name="connsiteX11" fmla="*/ 646963 w 1031208"/>
                <a:gd name="connsiteY11" fmla="*/ 1138739 h 1438544"/>
                <a:gd name="connsiteX12" fmla="*/ 716300 w 1031208"/>
                <a:gd name="connsiteY12" fmla="*/ 1114525 h 1438544"/>
                <a:gd name="connsiteX13" fmla="*/ 1031208 w 1031208"/>
                <a:gd name="connsiteY13" fmla="*/ 580054 h 1438544"/>
                <a:gd name="connsiteX14" fmla="*/ 515604 w 1031208"/>
                <a:gd name="connsiteY14" fmla="*/ 0 h 1438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1208" h="1438544">
                  <a:moveTo>
                    <a:pt x="515604" y="0"/>
                  </a:moveTo>
                  <a:cubicBezTo>
                    <a:pt x="230844" y="0"/>
                    <a:pt x="0" y="259699"/>
                    <a:pt x="0" y="580054"/>
                  </a:cubicBezTo>
                  <a:cubicBezTo>
                    <a:pt x="0" y="820321"/>
                    <a:pt x="129850" y="1026468"/>
                    <a:pt x="314908" y="1114525"/>
                  </a:cubicBezTo>
                  <a:lnTo>
                    <a:pt x="380604" y="1137467"/>
                  </a:lnTo>
                  <a:lnTo>
                    <a:pt x="369924" y="1256406"/>
                  </a:lnTo>
                  <a:lnTo>
                    <a:pt x="220087" y="1256406"/>
                  </a:lnTo>
                  <a:lnTo>
                    <a:pt x="212934" y="1275491"/>
                  </a:lnTo>
                  <a:cubicBezTo>
                    <a:pt x="212934" y="1365543"/>
                    <a:pt x="348444" y="1438544"/>
                    <a:pt x="515606" y="1438544"/>
                  </a:cubicBezTo>
                  <a:cubicBezTo>
                    <a:pt x="682767" y="1438544"/>
                    <a:pt x="818277" y="1365543"/>
                    <a:pt x="818277" y="1275491"/>
                  </a:cubicBezTo>
                  <a:lnTo>
                    <a:pt x="811126" y="1256406"/>
                  </a:lnTo>
                  <a:lnTo>
                    <a:pt x="657528" y="1256406"/>
                  </a:lnTo>
                  <a:lnTo>
                    <a:pt x="646963" y="1138739"/>
                  </a:lnTo>
                  <a:lnTo>
                    <a:pt x="716300" y="1114525"/>
                  </a:lnTo>
                  <a:cubicBezTo>
                    <a:pt x="901358" y="1026468"/>
                    <a:pt x="1031208" y="820321"/>
                    <a:pt x="1031208" y="580054"/>
                  </a:cubicBezTo>
                  <a:cubicBezTo>
                    <a:pt x="1031208" y="259699"/>
                    <a:pt x="800364" y="0"/>
                    <a:pt x="515604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F4189BCA-F6B4-4622-9580-A5540E20A4C9}"/>
                </a:ext>
              </a:extLst>
            </p:cNvPr>
            <p:cNvSpPr/>
            <p:nvPr/>
          </p:nvSpPr>
          <p:spPr>
            <a:xfrm flipH="1">
              <a:off x="1362579" y="3679808"/>
              <a:ext cx="1233083" cy="1342864"/>
            </a:xfrm>
            <a:custGeom>
              <a:avLst/>
              <a:gdLst>
                <a:gd name="connsiteX0" fmla="*/ 685661 w 1233083"/>
                <a:gd name="connsiteY0" fmla="*/ 744 h 1342864"/>
                <a:gd name="connsiteX1" fmla="*/ 608159 w 1233083"/>
                <a:gd name="connsiteY1" fmla="*/ 39595 h 1342864"/>
                <a:gd name="connsiteX2" fmla="*/ 539152 w 1233083"/>
                <a:gd name="connsiteY2" fmla="*/ 11321 h 1342864"/>
                <a:gd name="connsiteX3" fmla="*/ 491152 w 1233083"/>
                <a:gd name="connsiteY3" fmla="*/ 61117 h 1342864"/>
                <a:gd name="connsiteX4" fmla="*/ 403833 w 1233083"/>
                <a:gd name="connsiteY4" fmla="*/ 102242 h 1342864"/>
                <a:gd name="connsiteX5" fmla="*/ 395654 w 1233083"/>
                <a:gd name="connsiteY5" fmla="*/ 118750 h 1342864"/>
                <a:gd name="connsiteX6" fmla="*/ 379849 w 1233083"/>
                <a:gd name="connsiteY6" fmla="*/ 103064 h 1342864"/>
                <a:gd name="connsiteX7" fmla="*/ 323934 w 1233083"/>
                <a:gd name="connsiteY7" fmla="*/ 110786 h 1342864"/>
                <a:gd name="connsiteX8" fmla="*/ 306016 w 1233083"/>
                <a:gd name="connsiteY8" fmla="*/ 140182 h 1342864"/>
                <a:gd name="connsiteX9" fmla="*/ 305996 w 1233083"/>
                <a:gd name="connsiteY9" fmla="*/ 140215 h 1342864"/>
                <a:gd name="connsiteX10" fmla="*/ 215895 w 1233083"/>
                <a:gd name="connsiteY10" fmla="*/ 159761 h 1342864"/>
                <a:gd name="connsiteX11" fmla="*/ 200052 w 1233083"/>
                <a:gd name="connsiteY11" fmla="*/ 199532 h 1342864"/>
                <a:gd name="connsiteX12" fmla="*/ 199109 w 1233083"/>
                <a:gd name="connsiteY12" fmla="*/ 215649 h 1342864"/>
                <a:gd name="connsiteX13" fmla="*/ 157444 w 1233083"/>
                <a:gd name="connsiteY13" fmla="*/ 233879 h 1342864"/>
                <a:gd name="connsiteX14" fmla="*/ 118940 w 1233083"/>
                <a:gd name="connsiteY14" fmla="*/ 273561 h 1342864"/>
                <a:gd name="connsiteX15" fmla="*/ 82731 w 1233083"/>
                <a:gd name="connsiteY15" fmla="*/ 428151 h 1342864"/>
                <a:gd name="connsiteX16" fmla="*/ 81953 w 1233083"/>
                <a:gd name="connsiteY16" fmla="*/ 430988 h 1342864"/>
                <a:gd name="connsiteX17" fmla="*/ 664 w 1233083"/>
                <a:gd name="connsiteY17" fmla="*/ 538640 h 1342864"/>
                <a:gd name="connsiteX18" fmla="*/ 45175 w 1233083"/>
                <a:gd name="connsiteY18" fmla="*/ 659756 h 1342864"/>
                <a:gd name="connsiteX19" fmla="*/ 24096 w 1233083"/>
                <a:gd name="connsiteY19" fmla="*/ 777806 h 1342864"/>
                <a:gd name="connsiteX20" fmla="*/ 90347 w 1233083"/>
                <a:gd name="connsiteY20" fmla="*/ 862622 h 1342864"/>
                <a:gd name="connsiteX21" fmla="*/ 90862 w 1233083"/>
                <a:gd name="connsiteY21" fmla="*/ 862664 h 1342864"/>
                <a:gd name="connsiteX22" fmla="*/ 96821 w 1233083"/>
                <a:gd name="connsiteY22" fmla="*/ 910994 h 1342864"/>
                <a:gd name="connsiteX23" fmla="*/ 127359 w 1233083"/>
                <a:gd name="connsiteY23" fmla="*/ 956533 h 1342864"/>
                <a:gd name="connsiteX24" fmla="*/ 109312 w 1233083"/>
                <a:gd name="connsiteY24" fmla="*/ 1060760 h 1342864"/>
                <a:gd name="connsiteX25" fmla="*/ 193771 w 1233083"/>
                <a:gd name="connsiteY25" fmla="*/ 1137975 h 1342864"/>
                <a:gd name="connsiteX26" fmla="*/ 385864 w 1233083"/>
                <a:gd name="connsiteY26" fmla="*/ 1207360 h 1342864"/>
                <a:gd name="connsiteX27" fmla="*/ 478089 w 1233083"/>
                <a:gd name="connsiteY27" fmla="*/ 1281800 h 1342864"/>
                <a:gd name="connsiteX28" fmla="*/ 500154 w 1233083"/>
                <a:gd name="connsiteY28" fmla="*/ 1279295 h 1342864"/>
                <a:gd name="connsiteX29" fmla="*/ 513206 w 1233083"/>
                <a:gd name="connsiteY29" fmla="*/ 1298654 h 1342864"/>
                <a:gd name="connsiteX30" fmla="*/ 619938 w 1233083"/>
                <a:gd name="connsiteY30" fmla="*/ 1342864 h 1342864"/>
                <a:gd name="connsiteX31" fmla="*/ 726670 w 1233083"/>
                <a:gd name="connsiteY31" fmla="*/ 1298654 h 1342864"/>
                <a:gd name="connsiteX32" fmla="*/ 739240 w 1233083"/>
                <a:gd name="connsiteY32" fmla="*/ 1280011 h 1342864"/>
                <a:gd name="connsiteX33" fmla="*/ 754996 w 1233083"/>
                <a:gd name="connsiteY33" fmla="*/ 1281800 h 1342864"/>
                <a:gd name="connsiteX34" fmla="*/ 847221 w 1233083"/>
                <a:gd name="connsiteY34" fmla="*/ 1207360 h 1342864"/>
                <a:gd name="connsiteX35" fmla="*/ 1039313 w 1233083"/>
                <a:gd name="connsiteY35" fmla="*/ 1137975 h 1342864"/>
                <a:gd name="connsiteX36" fmla="*/ 1123772 w 1233083"/>
                <a:gd name="connsiteY36" fmla="*/ 1060760 h 1342864"/>
                <a:gd name="connsiteX37" fmla="*/ 1105725 w 1233083"/>
                <a:gd name="connsiteY37" fmla="*/ 956533 h 1342864"/>
                <a:gd name="connsiteX38" fmla="*/ 1136264 w 1233083"/>
                <a:gd name="connsiteY38" fmla="*/ 910994 h 1342864"/>
                <a:gd name="connsiteX39" fmla="*/ 1142223 w 1233083"/>
                <a:gd name="connsiteY39" fmla="*/ 862664 h 1342864"/>
                <a:gd name="connsiteX40" fmla="*/ 1142737 w 1233083"/>
                <a:gd name="connsiteY40" fmla="*/ 862622 h 1342864"/>
                <a:gd name="connsiteX41" fmla="*/ 1208987 w 1233083"/>
                <a:gd name="connsiteY41" fmla="*/ 777806 h 1342864"/>
                <a:gd name="connsiteX42" fmla="*/ 1187908 w 1233083"/>
                <a:gd name="connsiteY42" fmla="*/ 659756 h 1342864"/>
                <a:gd name="connsiteX43" fmla="*/ 1232419 w 1233083"/>
                <a:gd name="connsiteY43" fmla="*/ 538640 h 1342864"/>
                <a:gd name="connsiteX44" fmla="*/ 1151130 w 1233083"/>
                <a:gd name="connsiteY44" fmla="*/ 430988 h 1342864"/>
                <a:gd name="connsiteX45" fmla="*/ 1150354 w 1233083"/>
                <a:gd name="connsiteY45" fmla="*/ 428151 h 1342864"/>
                <a:gd name="connsiteX46" fmla="*/ 1114143 w 1233083"/>
                <a:gd name="connsiteY46" fmla="*/ 273561 h 1342864"/>
                <a:gd name="connsiteX47" fmla="*/ 1030708 w 1233083"/>
                <a:gd name="connsiteY47" fmla="*/ 214220 h 1342864"/>
                <a:gd name="connsiteX48" fmla="*/ 1026253 w 1233083"/>
                <a:gd name="connsiteY48" fmla="*/ 214331 h 1342864"/>
                <a:gd name="connsiteX49" fmla="*/ 1020914 w 1233083"/>
                <a:gd name="connsiteY49" fmla="*/ 206305 h 1342864"/>
                <a:gd name="connsiteX50" fmla="*/ 989651 w 1233083"/>
                <a:gd name="connsiteY50" fmla="*/ 195455 h 1342864"/>
                <a:gd name="connsiteX51" fmla="*/ 989617 w 1233083"/>
                <a:gd name="connsiteY51" fmla="*/ 195443 h 1342864"/>
                <a:gd name="connsiteX52" fmla="*/ 948594 w 1233083"/>
                <a:gd name="connsiteY52" fmla="*/ 107689 h 1342864"/>
                <a:gd name="connsiteX53" fmla="*/ 866312 w 1233083"/>
                <a:gd name="connsiteY53" fmla="*/ 110753 h 1342864"/>
                <a:gd name="connsiteX54" fmla="*/ 864787 w 1233083"/>
                <a:gd name="connsiteY54" fmla="*/ 110750 h 1342864"/>
                <a:gd name="connsiteX55" fmla="*/ 800065 w 1233083"/>
                <a:gd name="connsiteY55" fmla="*/ 83339 h 1342864"/>
                <a:gd name="connsiteX56" fmla="*/ 787145 w 1233083"/>
                <a:gd name="connsiteY56" fmla="*/ 88947 h 1342864"/>
                <a:gd name="connsiteX57" fmla="*/ 770738 w 1233083"/>
                <a:gd name="connsiteY57" fmla="*/ 78155 h 1342864"/>
                <a:gd name="connsiteX58" fmla="*/ 735785 w 1233083"/>
                <a:gd name="connsiteY58" fmla="*/ 77349 h 1342864"/>
                <a:gd name="connsiteX59" fmla="*/ 685661 w 1233083"/>
                <a:gd name="connsiteY59" fmla="*/ 744 h 1342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233083" h="1342864">
                  <a:moveTo>
                    <a:pt x="685661" y="744"/>
                  </a:moveTo>
                  <a:cubicBezTo>
                    <a:pt x="659600" y="-3588"/>
                    <a:pt x="630094" y="11203"/>
                    <a:pt x="608159" y="39595"/>
                  </a:cubicBezTo>
                  <a:cubicBezTo>
                    <a:pt x="596467" y="9786"/>
                    <a:pt x="568502" y="-1676"/>
                    <a:pt x="539152" y="11321"/>
                  </a:cubicBezTo>
                  <a:cubicBezTo>
                    <a:pt x="519837" y="19872"/>
                    <a:pt x="502331" y="38025"/>
                    <a:pt x="491152" y="61117"/>
                  </a:cubicBezTo>
                  <a:cubicBezTo>
                    <a:pt x="462473" y="52367"/>
                    <a:pt x="427962" y="68621"/>
                    <a:pt x="403833" y="102242"/>
                  </a:cubicBezTo>
                  <a:lnTo>
                    <a:pt x="395654" y="118750"/>
                  </a:lnTo>
                  <a:lnTo>
                    <a:pt x="379849" y="103064"/>
                  </a:lnTo>
                  <a:cubicBezTo>
                    <a:pt x="361542" y="91264"/>
                    <a:pt x="340189" y="94444"/>
                    <a:pt x="323934" y="110786"/>
                  </a:cubicBezTo>
                  <a:lnTo>
                    <a:pt x="306016" y="140182"/>
                  </a:lnTo>
                  <a:lnTo>
                    <a:pt x="305996" y="140215"/>
                  </a:lnTo>
                  <a:cubicBezTo>
                    <a:pt x="276532" y="115167"/>
                    <a:pt x="239028" y="123294"/>
                    <a:pt x="215895" y="159761"/>
                  </a:cubicBezTo>
                  <a:cubicBezTo>
                    <a:pt x="208575" y="171304"/>
                    <a:pt x="203216" y="184917"/>
                    <a:pt x="200052" y="199532"/>
                  </a:cubicBezTo>
                  <a:lnTo>
                    <a:pt x="199109" y="215649"/>
                  </a:lnTo>
                  <a:lnTo>
                    <a:pt x="157444" y="233879"/>
                  </a:lnTo>
                  <a:cubicBezTo>
                    <a:pt x="143310" y="243815"/>
                    <a:pt x="130247" y="257088"/>
                    <a:pt x="118940" y="273561"/>
                  </a:cubicBezTo>
                  <a:cubicBezTo>
                    <a:pt x="90317" y="315279"/>
                    <a:pt x="77035" y="371953"/>
                    <a:pt x="82731" y="428151"/>
                  </a:cubicBezTo>
                  <a:cubicBezTo>
                    <a:pt x="82479" y="429104"/>
                    <a:pt x="82205" y="430035"/>
                    <a:pt x="81953" y="430988"/>
                  </a:cubicBezTo>
                  <a:cubicBezTo>
                    <a:pt x="39543" y="436871"/>
                    <a:pt x="5793" y="481572"/>
                    <a:pt x="664" y="538640"/>
                  </a:cubicBezTo>
                  <a:cubicBezTo>
                    <a:pt x="-3708" y="587380"/>
                    <a:pt x="13778" y="634961"/>
                    <a:pt x="45175" y="659756"/>
                  </a:cubicBezTo>
                  <a:cubicBezTo>
                    <a:pt x="23046" y="691366"/>
                    <a:pt x="15039" y="736233"/>
                    <a:pt x="24096" y="777806"/>
                  </a:cubicBezTo>
                  <a:cubicBezTo>
                    <a:pt x="33475" y="820902"/>
                    <a:pt x="59285" y="852474"/>
                    <a:pt x="90347" y="862622"/>
                  </a:cubicBezTo>
                  <a:lnTo>
                    <a:pt x="90862" y="862664"/>
                  </a:lnTo>
                  <a:lnTo>
                    <a:pt x="96821" y="910994"/>
                  </a:lnTo>
                  <a:cubicBezTo>
                    <a:pt x="103456" y="929612"/>
                    <a:pt x="113919" y="945587"/>
                    <a:pt x="127359" y="956533"/>
                  </a:cubicBezTo>
                  <a:cubicBezTo>
                    <a:pt x="108413" y="984441"/>
                    <a:pt x="101558" y="1024055"/>
                    <a:pt x="109312" y="1060760"/>
                  </a:cubicBezTo>
                  <a:cubicBezTo>
                    <a:pt x="120019" y="1111492"/>
                    <a:pt x="155735" y="1144137"/>
                    <a:pt x="193771" y="1137975"/>
                  </a:cubicBezTo>
                  <a:cubicBezTo>
                    <a:pt x="232493" y="1231739"/>
                    <a:pt x="319146" y="1263032"/>
                    <a:pt x="385864" y="1207360"/>
                  </a:cubicBezTo>
                  <a:cubicBezTo>
                    <a:pt x="407064" y="1251349"/>
                    <a:pt x="441391" y="1278107"/>
                    <a:pt x="478089" y="1281800"/>
                  </a:cubicBezTo>
                  <a:lnTo>
                    <a:pt x="500154" y="1279295"/>
                  </a:lnTo>
                  <a:lnTo>
                    <a:pt x="513206" y="1298654"/>
                  </a:lnTo>
                  <a:cubicBezTo>
                    <a:pt x="540521" y="1325969"/>
                    <a:pt x="578257" y="1342864"/>
                    <a:pt x="619938" y="1342864"/>
                  </a:cubicBezTo>
                  <a:cubicBezTo>
                    <a:pt x="661620" y="1342864"/>
                    <a:pt x="699355" y="1325969"/>
                    <a:pt x="726670" y="1298654"/>
                  </a:cubicBezTo>
                  <a:lnTo>
                    <a:pt x="739240" y="1280011"/>
                  </a:lnTo>
                  <a:lnTo>
                    <a:pt x="754996" y="1281800"/>
                  </a:lnTo>
                  <a:cubicBezTo>
                    <a:pt x="791694" y="1278107"/>
                    <a:pt x="826021" y="1251349"/>
                    <a:pt x="847221" y="1207360"/>
                  </a:cubicBezTo>
                  <a:cubicBezTo>
                    <a:pt x="913938" y="1263032"/>
                    <a:pt x="1000593" y="1231739"/>
                    <a:pt x="1039313" y="1137975"/>
                  </a:cubicBezTo>
                  <a:cubicBezTo>
                    <a:pt x="1077351" y="1144137"/>
                    <a:pt x="1113067" y="1111492"/>
                    <a:pt x="1123772" y="1060760"/>
                  </a:cubicBezTo>
                  <a:cubicBezTo>
                    <a:pt x="1131527" y="1024055"/>
                    <a:pt x="1124672" y="984441"/>
                    <a:pt x="1105725" y="956533"/>
                  </a:cubicBezTo>
                  <a:cubicBezTo>
                    <a:pt x="1119166" y="945587"/>
                    <a:pt x="1129629" y="929612"/>
                    <a:pt x="1136264" y="910994"/>
                  </a:cubicBezTo>
                  <a:lnTo>
                    <a:pt x="1142223" y="862664"/>
                  </a:lnTo>
                  <a:lnTo>
                    <a:pt x="1142737" y="862622"/>
                  </a:lnTo>
                  <a:cubicBezTo>
                    <a:pt x="1173799" y="852474"/>
                    <a:pt x="1199609" y="820902"/>
                    <a:pt x="1208987" y="777806"/>
                  </a:cubicBezTo>
                  <a:cubicBezTo>
                    <a:pt x="1218045" y="736233"/>
                    <a:pt x="1210038" y="691366"/>
                    <a:pt x="1187908" y="659756"/>
                  </a:cubicBezTo>
                  <a:cubicBezTo>
                    <a:pt x="1219306" y="634961"/>
                    <a:pt x="1236791" y="587380"/>
                    <a:pt x="1232419" y="538640"/>
                  </a:cubicBezTo>
                  <a:cubicBezTo>
                    <a:pt x="1227292" y="481572"/>
                    <a:pt x="1193541" y="436871"/>
                    <a:pt x="1151130" y="430988"/>
                  </a:cubicBezTo>
                  <a:cubicBezTo>
                    <a:pt x="1150878" y="430035"/>
                    <a:pt x="1150606" y="429104"/>
                    <a:pt x="1150354" y="428151"/>
                  </a:cubicBezTo>
                  <a:cubicBezTo>
                    <a:pt x="1156049" y="371953"/>
                    <a:pt x="1142766" y="315279"/>
                    <a:pt x="1114143" y="273561"/>
                  </a:cubicBezTo>
                  <a:cubicBezTo>
                    <a:pt x="1091530" y="240615"/>
                    <a:pt x="1061893" y="220470"/>
                    <a:pt x="1030708" y="214220"/>
                  </a:cubicBezTo>
                  <a:lnTo>
                    <a:pt x="1026253" y="214331"/>
                  </a:lnTo>
                  <a:lnTo>
                    <a:pt x="1020914" y="206305"/>
                  </a:lnTo>
                  <a:lnTo>
                    <a:pt x="989651" y="195455"/>
                  </a:lnTo>
                  <a:lnTo>
                    <a:pt x="989617" y="195443"/>
                  </a:lnTo>
                  <a:cubicBezTo>
                    <a:pt x="1004678" y="158610"/>
                    <a:pt x="987609" y="122080"/>
                    <a:pt x="948594" y="107689"/>
                  </a:cubicBezTo>
                  <a:cubicBezTo>
                    <a:pt x="923893" y="98584"/>
                    <a:pt x="893727" y="99703"/>
                    <a:pt x="866312" y="110753"/>
                  </a:cubicBezTo>
                  <a:cubicBezTo>
                    <a:pt x="865801" y="110757"/>
                    <a:pt x="865297" y="110747"/>
                    <a:pt x="864787" y="110750"/>
                  </a:cubicBezTo>
                  <a:cubicBezTo>
                    <a:pt x="856223" y="89248"/>
                    <a:pt x="829349" y="77867"/>
                    <a:pt x="800065" y="83339"/>
                  </a:cubicBezTo>
                  <a:lnTo>
                    <a:pt x="787145" y="88947"/>
                  </a:lnTo>
                  <a:lnTo>
                    <a:pt x="770738" y="78155"/>
                  </a:lnTo>
                  <a:cubicBezTo>
                    <a:pt x="760181" y="74837"/>
                    <a:pt x="748375" y="74394"/>
                    <a:pt x="735785" y="77349"/>
                  </a:cubicBezTo>
                  <a:cubicBezTo>
                    <a:pt x="736373" y="36416"/>
                    <a:pt x="716370" y="5851"/>
                    <a:pt x="685661" y="744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7" name="片側の 2 つの角を丸めた四角形 144">
              <a:extLst>
                <a:ext uri="{FF2B5EF4-FFF2-40B4-BE49-F238E27FC236}">
                  <a16:creationId xmlns:a16="http://schemas.microsoft.com/office/drawing/2014/main" id="{3516CCA3-2DA7-4D73-9EE5-C9D8842BDF27}"/>
                </a:ext>
              </a:extLst>
            </p:cNvPr>
            <p:cNvSpPr/>
            <p:nvPr/>
          </p:nvSpPr>
          <p:spPr>
            <a:xfrm flipH="1">
              <a:off x="1372378" y="5133990"/>
              <a:ext cx="1218450" cy="1320987"/>
            </a:xfrm>
            <a:prstGeom prst="round2SameRect">
              <a:avLst>
                <a:gd name="adj1" fmla="val 25009"/>
                <a:gd name="adj2" fmla="val 0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C67DB682-2FCC-4BE2-8DDD-E706798AF067}"/>
                </a:ext>
              </a:extLst>
            </p:cNvPr>
            <p:cNvGrpSpPr/>
            <p:nvPr/>
          </p:nvGrpSpPr>
          <p:grpSpPr>
            <a:xfrm>
              <a:off x="2336884" y="3822432"/>
              <a:ext cx="800737" cy="1615317"/>
              <a:chOff x="2336884" y="3822432"/>
              <a:chExt cx="800737" cy="1615317"/>
            </a:xfrm>
          </p:grpSpPr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42BE4EE6-7E19-469E-A0AE-8FB2D9613F30}"/>
                  </a:ext>
                </a:extLst>
              </p:cNvPr>
              <p:cNvGrpSpPr/>
              <p:nvPr/>
            </p:nvGrpSpPr>
            <p:grpSpPr>
              <a:xfrm flipH="1">
                <a:off x="2336884" y="3846941"/>
                <a:ext cx="290374" cy="315323"/>
                <a:chOff x="4558039" y="4015302"/>
                <a:chExt cx="290374" cy="315323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717E9FC0-051C-402B-B8FA-515CCA06C745}"/>
                    </a:ext>
                  </a:extLst>
                </p:cNvPr>
                <p:cNvSpPr/>
                <p:nvPr/>
              </p:nvSpPr>
              <p:spPr>
                <a:xfrm rot="631882" flipH="1">
                  <a:off x="4558039" y="4044765"/>
                  <a:ext cx="252881" cy="285860"/>
                </a:xfrm>
                <a:custGeom>
                  <a:avLst/>
                  <a:gdLst>
                    <a:gd name="connsiteX0" fmla="*/ 343049 w 395926"/>
                    <a:gd name="connsiteY0" fmla="*/ 6803 h 446446"/>
                    <a:gd name="connsiteX1" fmla="*/ 395926 w 395926"/>
                    <a:gd name="connsiteY1" fmla="*/ 86576 h 446446"/>
                    <a:gd name="connsiteX2" fmla="*/ 393696 w 395926"/>
                    <a:gd name="connsiteY2" fmla="*/ 97623 h 446446"/>
                    <a:gd name="connsiteX3" fmla="*/ 393696 w 395926"/>
                    <a:gd name="connsiteY3" fmla="*/ 359870 h 446446"/>
                    <a:gd name="connsiteX4" fmla="*/ 307120 w 395926"/>
                    <a:gd name="connsiteY4" fmla="*/ 446446 h 446446"/>
                    <a:gd name="connsiteX5" fmla="*/ 220544 w 395926"/>
                    <a:gd name="connsiteY5" fmla="*/ 359870 h 446446"/>
                    <a:gd name="connsiteX6" fmla="*/ 220544 w 395926"/>
                    <a:gd name="connsiteY6" fmla="*/ 173152 h 446446"/>
                    <a:gd name="connsiteX7" fmla="*/ 86576 w 395926"/>
                    <a:gd name="connsiteY7" fmla="*/ 173152 h 446446"/>
                    <a:gd name="connsiteX8" fmla="*/ 0 w 395926"/>
                    <a:gd name="connsiteY8" fmla="*/ 86576 h 446446"/>
                    <a:gd name="connsiteX9" fmla="*/ 86576 w 395926"/>
                    <a:gd name="connsiteY9" fmla="*/ 0 h 446446"/>
                    <a:gd name="connsiteX10" fmla="*/ 309350 w 395926"/>
                    <a:gd name="connsiteY10" fmla="*/ 0 h 446446"/>
                    <a:gd name="connsiteX11" fmla="*/ 343049 w 395926"/>
                    <a:gd name="connsiteY11" fmla="*/ 6803 h 4464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95926" h="446446">
                      <a:moveTo>
                        <a:pt x="343049" y="6803"/>
                      </a:moveTo>
                      <a:cubicBezTo>
                        <a:pt x="374123" y="19946"/>
                        <a:pt x="395926" y="50715"/>
                        <a:pt x="395926" y="86576"/>
                      </a:cubicBezTo>
                      <a:lnTo>
                        <a:pt x="393696" y="97623"/>
                      </a:lnTo>
                      <a:lnTo>
                        <a:pt x="393696" y="359870"/>
                      </a:lnTo>
                      <a:cubicBezTo>
                        <a:pt x="393696" y="407685"/>
                        <a:pt x="354935" y="446446"/>
                        <a:pt x="307120" y="446446"/>
                      </a:cubicBezTo>
                      <a:cubicBezTo>
                        <a:pt x="259305" y="446446"/>
                        <a:pt x="220544" y="407685"/>
                        <a:pt x="220544" y="359870"/>
                      </a:cubicBezTo>
                      <a:lnTo>
                        <a:pt x="220544" y="173152"/>
                      </a:lnTo>
                      <a:lnTo>
                        <a:pt x="86576" y="173152"/>
                      </a:lnTo>
                      <a:cubicBezTo>
                        <a:pt x="38761" y="173152"/>
                        <a:pt x="0" y="134391"/>
                        <a:pt x="0" y="86576"/>
                      </a:cubicBezTo>
                      <a:cubicBezTo>
                        <a:pt x="0" y="38761"/>
                        <a:pt x="38761" y="0"/>
                        <a:pt x="86576" y="0"/>
                      </a:cubicBezTo>
                      <a:lnTo>
                        <a:pt x="309350" y="0"/>
                      </a:lnTo>
                      <a:cubicBezTo>
                        <a:pt x="321304" y="0"/>
                        <a:pt x="332692" y="2423"/>
                        <a:pt x="343049" y="680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9789BF82-74FE-4A9A-A77D-71E8919132E4}"/>
                    </a:ext>
                  </a:extLst>
                </p:cNvPr>
                <p:cNvSpPr/>
                <p:nvPr/>
              </p:nvSpPr>
              <p:spPr>
                <a:xfrm rot="1886097" flipH="1">
                  <a:off x="4595532" y="4015302"/>
                  <a:ext cx="252881" cy="285860"/>
                </a:xfrm>
                <a:custGeom>
                  <a:avLst/>
                  <a:gdLst>
                    <a:gd name="connsiteX0" fmla="*/ 343049 w 395926"/>
                    <a:gd name="connsiteY0" fmla="*/ 6803 h 446446"/>
                    <a:gd name="connsiteX1" fmla="*/ 395926 w 395926"/>
                    <a:gd name="connsiteY1" fmla="*/ 86576 h 446446"/>
                    <a:gd name="connsiteX2" fmla="*/ 393696 w 395926"/>
                    <a:gd name="connsiteY2" fmla="*/ 97623 h 446446"/>
                    <a:gd name="connsiteX3" fmla="*/ 393696 w 395926"/>
                    <a:gd name="connsiteY3" fmla="*/ 359870 h 446446"/>
                    <a:gd name="connsiteX4" fmla="*/ 307120 w 395926"/>
                    <a:gd name="connsiteY4" fmla="*/ 446446 h 446446"/>
                    <a:gd name="connsiteX5" fmla="*/ 220544 w 395926"/>
                    <a:gd name="connsiteY5" fmla="*/ 359870 h 446446"/>
                    <a:gd name="connsiteX6" fmla="*/ 220544 w 395926"/>
                    <a:gd name="connsiteY6" fmla="*/ 173152 h 446446"/>
                    <a:gd name="connsiteX7" fmla="*/ 86576 w 395926"/>
                    <a:gd name="connsiteY7" fmla="*/ 173152 h 446446"/>
                    <a:gd name="connsiteX8" fmla="*/ 0 w 395926"/>
                    <a:gd name="connsiteY8" fmla="*/ 86576 h 446446"/>
                    <a:gd name="connsiteX9" fmla="*/ 86576 w 395926"/>
                    <a:gd name="connsiteY9" fmla="*/ 0 h 446446"/>
                    <a:gd name="connsiteX10" fmla="*/ 309350 w 395926"/>
                    <a:gd name="connsiteY10" fmla="*/ 0 h 446446"/>
                    <a:gd name="connsiteX11" fmla="*/ 343049 w 395926"/>
                    <a:gd name="connsiteY11" fmla="*/ 6803 h 4464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95926" h="446446">
                      <a:moveTo>
                        <a:pt x="343049" y="6803"/>
                      </a:moveTo>
                      <a:cubicBezTo>
                        <a:pt x="374123" y="19946"/>
                        <a:pt x="395926" y="50715"/>
                        <a:pt x="395926" y="86576"/>
                      </a:cubicBezTo>
                      <a:lnTo>
                        <a:pt x="393696" y="97623"/>
                      </a:lnTo>
                      <a:lnTo>
                        <a:pt x="393696" y="359870"/>
                      </a:lnTo>
                      <a:cubicBezTo>
                        <a:pt x="393696" y="407685"/>
                        <a:pt x="354935" y="446446"/>
                        <a:pt x="307120" y="446446"/>
                      </a:cubicBezTo>
                      <a:cubicBezTo>
                        <a:pt x="259305" y="446446"/>
                        <a:pt x="220544" y="407685"/>
                        <a:pt x="220544" y="359870"/>
                      </a:cubicBezTo>
                      <a:lnTo>
                        <a:pt x="220544" y="173152"/>
                      </a:lnTo>
                      <a:lnTo>
                        <a:pt x="86576" y="173152"/>
                      </a:lnTo>
                      <a:cubicBezTo>
                        <a:pt x="38761" y="173152"/>
                        <a:pt x="0" y="134391"/>
                        <a:pt x="0" y="86576"/>
                      </a:cubicBezTo>
                      <a:cubicBezTo>
                        <a:pt x="0" y="38761"/>
                        <a:pt x="38761" y="0"/>
                        <a:pt x="86576" y="0"/>
                      </a:cubicBezTo>
                      <a:lnTo>
                        <a:pt x="309350" y="0"/>
                      </a:lnTo>
                      <a:cubicBezTo>
                        <a:pt x="321304" y="0"/>
                        <a:pt x="332692" y="2423"/>
                        <a:pt x="343049" y="680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F3919124-7477-4008-A80D-CE187CDB2601}"/>
                  </a:ext>
                </a:extLst>
              </p:cNvPr>
              <p:cNvGrpSpPr/>
              <p:nvPr/>
            </p:nvGrpSpPr>
            <p:grpSpPr>
              <a:xfrm>
                <a:off x="2395032" y="3822432"/>
                <a:ext cx="742589" cy="1615317"/>
                <a:chOff x="2395032" y="3822432"/>
                <a:chExt cx="742589" cy="1615317"/>
              </a:xfrm>
            </p:grpSpPr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6D6AD43C-030D-4AD6-A9A3-5A314A007411}"/>
                    </a:ext>
                  </a:extLst>
                </p:cNvPr>
                <p:cNvSpPr/>
                <p:nvPr/>
              </p:nvSpPr>
              <p:spPr>
                <a:xfrm rot="20968118">
                  <a:off x="2395032" y="3822432"/>
                  <a:ext cx="742589" cy="1515432"/>
                </a:xfrm>
                <a:custGeom>
                  <a:avLst/>
                  <a:gdLst>
                    <a:gd name="connsiteX0" fmla="*/ 173410 w 742589"/>
                    <a:gd name="connsiteY0" fmla="*/ 1056 h 1515432"/>
                    <a:gd name="connsiteX1" fmla="*/ 203139 w 742589"/>
                    <a:gd name="connsiteY1" fmla="*/ 16912 h 1515432"/>
                    <a:gd name="connsiteX2" fmla="*/ 207287 w 742589"/>
                    <a:gd name="connsiteY2" fmla="*/ 23175 h 1515432"/>
                    <a:gd name="connsiteX3" fmla="*/ 330663 w 742589"/>
                    <a:gd name="connsiteY3" fmla="*/ 146859 h 1515432"/>
                    <a:gd name="connsiteX4" fmla="*/ 343317 w 742589"/>
                    <a:gd name="connsiteY4" fmla="*/ 165962 h 1515432"/>
                    <a:gd name="connsiteX5" fmla="*/ 345115 w 742589"/>
                    <a:gd name="connsiteY5" fmla="*/ 175231 h 1515432"/>
                    <a:gd name="connsiteX6" fmla="*/ 348606 w 742589"/>
                    <a:gd name="connsiteY6" fmla="*/ 181552 h 1515432"/>
                    <a:gd name="connsiteX7" fmla="*/ 353217 w 742589"/>
                    <a:gd name="connsiteY7" fmla="*/ 413529 h 1515432"/>
                    <a:gd name="connsiteX8" fmla="*/ 356549 w 742589"/>
                    <a:gd name="connsiteY8" fmla="*/ 522421 h 1515432"/>
                    <a:gd name="connsiteX9" fmla="*/ 356008 w 742589"/>
                    <a:gd name="connsiteY9" fmla="*/ 578579 h 1515432"/>
                    <a:gd name="connsiteX10" fmla="*/ 719874 w 742589"/>
                    <a:gd name="connsiteY10" fmla="*/ 1142920 h 1515432"/>
                    <a:gd name="connsiteX11" fmla="*/ 730928 w 742589"/>
                    <a:gd name="connsiteY11" fmla="*/ 1175875 h 1515432"/>
                    <a:gd name="connsiteX12" fmla="*/ 733255 w 742589"/>
                    <a:gd name="connsiteY12" fmla="*/ 1179766 h 1515432"/>
                    <a:gd name="connsiteX13" fmla="*/ 733254 w 742589"/>
                    <a:gd name="connsiteY13" fmla="*/ 1179766 h 1515432"/>
                    <a:gd name="connsiteX14" fmla="*/ 734000 w 742589"/>
                    <a:gd name="connsiteY14" fmla="*/ 1185032 h 1515432"/>
                    <a:gd name="connsiteX15" fmla="*/ 737570 w 742589"/>
                    <a:gd name="connsiteY15" fmla="*/ 1195675 h 1515432"/>
                    <a:gd name="connsiteX16" fmla="*/ 736890 w 742589"/>
                    <a:gd name="connsiteY16" fmla="*/ 1205454 h 1515432"/>
                    <a:gd name="connsiteX17" fmla="*/ 742589 w 742589"/>
                    <a:gd name="connsiteY17" fmla="*/ 1245727 h 1515432"/>
                    <a:gd name="connsiteX18" fmla="*/ 630997 w 742589"/>
                    <a:gd name="connsiteY18" fmla="*/ 1393851 h 1515432"/>
                    <a:gd name="connsiteX19" fmla="*/ 314326 w 742589"/>
                    <a:gd name="connsiteY19" fmla="*/ 1505795 h 1515432"/>
                    <a:gd name="connsiteX20" fmla="*/ 100241 w 742589"/>
                    <a:gd name="connsiteY20" fmla="*/ 1403537 h 1515432"/>
                    <a:gd name="connsiteX21" fmla="*/ 100241 w 742589"/>
                    <a:gd name="connsiteY21" fmla="*/ 1403538 h 1515432"/>
                    <a:gd name="connsiteX22" fmla="*/ 202498 w 742589"/>
                    <a:gd name="connsiteY22" fmla="*/ 1189453 h 1515432"/>
                    <a:gd name="connsiteX23" fmla="*/ 397484 w 742589"/>
                    <a:gd name="connsiteY23" fmla="*/ 1120525 h 1515432"/>
                    <a:gd name="connsiteX24" fmla="*/ 154790 w 742589"/>
                    <a:gd name="connsiteY24" fmla="*/ 628790 h 1515432"/>
                    <a:gd name="connsiteX25" fmla="*/ 136504 w 742589"/>
                    <a:gd name="connsiteY25" fmla="*/ 611344 h 1515432"/>
                    <a:gd name="connsiteX26" fmla="*/ 78605 w 742589"/>
                    <a:gd name="connsiteY26" fmla="*/ 413529 h 1515432"/>
                    <a:gd name="connsiteX27" fmla="*/ 136505 w 742589"/>
                    <a:gd name="connsiteY27" fmla="*/ 215713 h 1515432"/>
                    <a:gd name="connsiteX28" fmla="*/ 187699 w 742589"/>
                    <a:gd name="connsiteY28" fmla="*/ 166867 h 1515432"/>
                    <a:gd name="connsiteX29" fmla="*/ 161359 w 742589"/>
                    <a:gd name="connsiteY29" fmla="*/ 140461 h 1515432"/>
                    <a:gd name="connsiteX30" fmla="*/ 98332 w 742589"/>
                    <a:gd name="connsiteY30" fmla="*/ 203645 h 1515432"/>
                    <a:gd name="connsiteX31" fmla="*/ 16871 w 742589"/>
                    <a:gd name="connsiteY31" fmla="*/ 203645 h 1515432"/>
                    <a:gd name="connsiteX32" fmla="*/ 16870 w 742589"/>
                    <a:gd name="connsiteY32" fmla="*/ 121980 h 1515432"/>
                    <a:gd name="connsiteX33" fmla="*/ 121677 w 742589"/>
                    <a:gd name="connsiteY33" fmla="*/ 16912 h 1515432"/>
                    <a:gd name="connsiteX34" fmla="*/ 140732 w 742589"/>
                    <a:gd name="connsiteY34" fmla="*/ 4228 h 1515432"/>
                    <a:gd name="connsiteX35" fmla="*/ 173410 w 742589"/>
                    <a:gd name="connsiteY35" fmla="*/ 1056 h 15154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42589" h="1515432">
                      <a:moveTo>
                        <a:pt x="173410" y="1056"/>
                      </a:moveTo>
                      <a:cubicBezTo>
                        <a:pt x="184302" y="3170"/>
                        <a:pt x="194702" y="8457"/>
                        <a:pt x="203139" y="16912"/>
                      </a:cubicBezTo>
                      <a:lnTo>
                        <a:pt x="207287" y="23175"/>
                      </a:lnTo>
                      <a:lnTo>
                        <a:pt x="330663" y="146859"/>
                      </a:lnTo>
                      <a:cubicBezTo>
                        <a:pt x="336287" y="152497"/>
                        <a:pt x="340506" y="159010"/>
                        <a:pt x="343317" y="165962"/>
                      </a:cubicBezTo>
                      <a:lnTo>
                        <a:pt x="345115" y="175231"/>
                      </a:lnTo>
                      <a:lnTo>
                        <a:pt x="348606" y="181552"/>
                      </a:lnTo>
                      <a:cubicBezTo>
                        <a:pt x="365813" y="231826"/>
                        <a:pt x="353217" y="316964"/>
                        <a:pt x="353217" y="413529"/>
                      </a:cubicBezTo>
                      <a:cubicBezTo>
                        <a:pt x="353217" y="452154"/>
                        <a:pt x="355232" y="488952"/>
                        <a:pt x="356549" y="522421"/>
                      </a:cubicBezTo>
                      <a:lnTo>
                        <a:pt x="356008" y="578579"/>
                      </a:lnTo>
                      <a:lnTo>
                        <a:pt x="719874" y="1142920"/>
                      </a:lnTo>
                      <a:lnTo>
                        <a:pt x="730928" y="1175875"/>
                      </a:lnTo>
                      <a:lnTo>
                        <a:pt x="733255" y="1179766"/>
                      </a:lnTo>
                      <a:lnTo>
                        <a:pt x="733254" y="1179766"/>
                      </a:lnTo>
                      <a:lnTo>
                        <a:pt x="734000" y="1185032"/>
                      </a:lnTo>
                      <a:lnTo>
                        <a:pt x="737570" y="1195675"/>
                      </a:lnTo>
                      <a:lnTo>
                        <a:pt x="736890" y="1205454"/>
                      </a:lnTo>
                      <a:lnTo>
                        <a:pt x="742589" y="1245727"/>
                      </a:lnTo>
                      <a:cubicBezTo>
                        <a:pt x="738645" y="1310986"/>
                        <a:pt x="696514" y="1370691"/>
                        <a:pt x="630997" y="1393851"/>
                      </a:cubicBezTo>
                      <a:lnTo>
                        <a:pt x="314326" y="1505795"/>
                      </a:lnTo>
                      <a:cubicBezTo>
                        <a:pt x="226970" y="1536675"/>
                        <a:pt x="131121" y="1490893"/>
                        <a:pt x="100241" y="1403537"/>
                      </a:cubicBezTo>
                      <a:lnTo>
                        <a:pt x="100241" y="1403538"/>
                      </a:lnTo>
                      <a:cubicBezTo>
                        <a:pt x="69361" y="1316183"/>
                        <a:pt x="115143" y="1220334"/>
                        <a:pt x="202498" y="1189453"/>
                      </a:cubicBezTo>
                      <a:lnTo>
                        <a:pt x="397484" y="1120525"/>
                      </a:lnTo>
                      <a:lnTo>
                        <a:pt x="154790" y="628790"/>
                      </a:lnTo>
                      <a:lnTo>
                        <a:pt x="136504" y="611344"/>
                      </a:lnTo>
                      <a:cubicBezTo>
                        <a:pt x="100732" y="560718"/>
                        <a:pt x="78605" y="490780"/>
                        <a:pt x="78605" y="413529"/>
                      </a:cubicBezTo>
                      <a:cubicBezTo>
                        <a:pt x="78605" y="336276"/>
                        <a:pt x="100731" y="266338"/>
                        <a:pt x="136505" y="215713"/>
                      </a:cubicBezTo>
                      <a:lnTo>
                        <a:pt x="187699" y="166867"/>
                      </a:lnTo>
                      <a:lnTo>
                        <a:pt x="161359" y="140461"/>
                      </a:lnTo>
                      <a:lnTo>
                        <a:pt x="98332" y="203645"/>
                      </a:lnTo>
                      <a:cubicBezTo>
                        <a:pt x="75838" y="226196"/>
                        <a:pt x="39366" y="226196"/>
                        <a:pt x="16871" y="203645"/>
                      </a:cubicBezTo>
                      <a:cubicBezTo>
                        <a:pt x="-5624" y="181095"/>
                        <a:pt x="-5624" y="144532"/>
                        <a:pt x="16870" y="121980"/>
                      </a:cubicBezTo>
                      <a:lnTo>
                        <a:pt x="121677" y="16912"/>
                      </a:lnTo>
                      <a:cubicBezTo>
                        <a:pt x="127301" y="11275"/>
                        <a:pt x="133799" y="7047"/>
                        <a:pt x="140732" y="4228"/>
                      </a:cubicBezTo>
                      <a:cubicBezTo>
                        <a:pt x="151134" y="-1"/>
                        <a:pt x="162517" y="-1058"/>
                        <a:pt x="173410" y="1056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3AA176EC-02F4-400E-AD26-220555D031DC}"/>
                    </a:ext>
                  </a:extLst>
                </p:cNvPr>
                <p:cNvSpPr/>
                <p:nvPr/>
              </p:nvSpPr>
              <p:spPr>
                <a:xfrm rot="3600000">
                  <a:off x="2470247" y="4940754"/>
                  <a:ext cx="463728" cy="530262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0 w 816717"/>
                    <a:gd name="connsiteY2" fmla="*/ 119223 h 826528"/>
                    <a:gd name="connsiteX3" fmla="*/ 660660 w 816717"/>
                    <a:gd name="connsiteY3" fmla="*/ 1930 h 826528"/>
                    <a:gd name="connsiteX4" fmla="*/ 778556 w 816717"/>
                    <a:gd name="connsiteY4" fmla="*/ 102155 h 826528"/>
                    <a:gd name="connsiteX5" fmla="*/ 816717 w 816717"/>
                    <a:gd name="connsiteY5" fmla="*/ 826528 h 826528"/>
                    <a:gd name="connsiteX0" fmla="*/ 0 w 372945"/>
                    <a:gd name="connsiteY0" fmla="*/ 824598 h 824598"/>
                    <a:gd name="connsiteX1" fmla="*/ 27923 w 372945"/>
                    <a:gd name="connsiteY1" fmla="*/ 294570 h 824598"/>
                    <a:gd name="connsiteX2" fmla="*/ 216888 w 372945"/>
                    <a:gd name="connsiteY2" fmla="*/ 0 h 824598"/>
                    <a:gd name="connsiteX3" fmla="*/ 334784 w 372945"/>
                    <a:gd name="connsiteY3" fmla="*/ 100225 h 824598"/>
                    <a:gd name="connsiteX4" fmla="*/ 372945 w 372945"/>
                    <a:gd name="connsiteY4" fmla="*/ 824598 h 824598"/>
                    <a:gd name="connsiteX0" fmla="*/ 0 w 372945"/>
                    <a:gd name="connsiteY0" fmla="*/ 724373 h 724373"/>
                    <a:gd name="connsiteX1" fmla="*/ 27923 w 372945"/>
                    <a:gd name="connsiteY1" fmla="*/ 194345 h 724373"/>
                    <a:gd name="connsiteX2" fmla="*/ 334784 w 372945"/>
                    <a:gd name="connsiteY2" fmla="*/ 0 h 724373"/>
                    <a:gd name="connsiteX3" fmla="*/ 372945 w 372945"/>
                    <a:gd name="connsiteY3" fmla="*/ 724373 h 724373"/>
                    <a:gd name="connsiteX0" fmla="*/ 0 w 377978"/>
                    <a:gd name="connsiteY0" fmla="*/ 582120 h 582120"/>
                    <a:gd name="connsiteX1" fmla="*/ 27923 w 377978"/>
                    <a:gd name="connsiteY1" fmla="*/ 52092 h 582120"/>
                    <a:gd name="connsiteX2" fmla="*/ 376388 w 377978"/>
                    <a:gd name="connsiteY2" fmla="*/ 0 h 582120"/>
                    <a:gd name="connsiteX3" fmla="*/ 372945 w 377978"/>
                    <a:gd name="connsiteY3" fmla="*/ 582120 h 582120"/>
                    <a:gd name="connsiteX0" fmla="*/ 0 w 443870"/>
                    <a:gd name="connsiteY0" fmla="*/ 582120 h 582120"/>
                    <a:gd name="connsiteX1" fmla="*/ 27923 w 443870"/>
                    <a:gd name="connsiteY1" fmla="*/ 52092 h 582120"/>
                    <a:gd name="connsiteX2" fmla="*/ 376388 w 443870"/>
                    <a:gd name="connsiteY2" fmla="*/ 0 h 582120"/>
                    <a:gd name="connsiteX3" fmla="*/ 443870 w 443870"/>
                    <a:gd name="connsiteY3" fmla="*/ 573574 h 582120"/>
                    <a:gd name="connsiteX0" fmla="*/ 0 w 443870"/>
                    <a:gd name="connsiteY0" fmla="*/ 533156 h 533156"/>
                    <a:gd name="connsiteX1" fmla="*/ 27923 w 443870"/>
                    <a:gd name="connsiteY1" fmla="*/ 3128 h 533156"/>
                    <a:gd name="connsiteX2" fmla="*/ 427858 w 443870"/>
                    <a:gd name="connsiteY2" fmla="*/ 0 h 533156"/>
                    <a:gd name="connsiteX3" fmla="*/ 443870 w 443870"/>
                    <a:gd name="connsiteY3" fmla="*/ 524610 h 533156"/>
                    <a:gd name="connsiteX0" fmla="*/ 0 w 443870"/>
                    <a:gd name="connsiteY0" fmla="*/ 533156 h 533156"/>
                    <a:gd name="connsiteX1" fmla="*/ 27923 w 443870"/>
                    <a:gd name="connsiteY1" fmla="*/ 3128 h 533156"/>
                    <a:gd name="connsiteX2" fmla="*/ 427858 w 443870"/>
                    <a:gd name="connsiteY2" fmla="*/ 0 h 533156"/>
                    <a:gd name="connsiteX3" fmla="*/ 443870 w 443870"/>
                    <a:gd name="connsiteY3" fmla="*/ 524610 h 533156"/>
                    <a:gd name="connsiteX4" fmla="*/ 0 w 443870"/>
                    <a:gd name="connsiteY4" fmla="*/ 533156 h 533156"/>
                    <a:gd name="connsiteX0" fmla="*/ 0 w 443870"/>
                    <a:gd name="connsiteY0" fmla="*/ 533156 h 533156"/>
                    <a:gd name="connsiteX1" fmla="*/ 27923 w 443870"/>
                    <a:gd name="connsiteY1" fmla="*/ 3128 h 533156"/>
                    <a:gd name="connsiteX2" fmla="*/ 427858 w 443870"/>
                    <a:gd name="connsiteY2" fmla="*/ 0 h 533156"/>
                    <a:gd name="connsiteX3" fmla="*/ 443870 w 443870"/>
                    <a:gd name="connsiteY3" fmla="*/ 524610 h 533156"/>
                    <a:gd name="connsiteX4" fmla="*/ 0 w 443870"/>
                    <a:gd name="connsiteY4" fmla="*/ 533156 h 533156"/>
                    <a:gd name="connsiteX0" fmla="*/ 0 w 443870"/>
                    <a:gd name="connsiteY0" fmla="*/ 533156 h 533156"/>
                    <a:gd name="connsiteX1" fmla="*/ 27923 w 443870"/>
                    <a:gd name="connsiteY1" fmla="*/ 3128 h 533156"/>
                    <a:gd name="connsiteX2" fmla="*/ 427858 w 443870"/>
                    <a:gd name="connsiteY2" fmla="*/ 0 h 533156"/>
                    <a:gd name="connsiteX3" fmla="*/ 443870 w 443870"/>
                    <a:gd name="connsiteY3" fmla="*/ 524610 h 533156"/>
                    <a:gd name="connsiteX4" fmla="*/ 0 w 443870"/>
                    <a:gd name="connsiteY4" fmla="*/ 533156 h 533156"/>
                    <a:gd name="connsiteX0" fmla="*/ 0 w 457753"/>
                    <a:gd name="connsiteY0" fmla="*/ 533390 h 533390"/>
                    <a:gd name="connsiteX1" fmla="*/ 41806 w 457753"/>
                    <a:gd name="connsiteY1" fmla="*/ 3128 h 533390"/>
                    <a:gd name="connsiteX2" fmla="*/ 441741 w 457753"/>
                    <a:gd name="connsiteY2" fmla="*/ 0 h 533390"/>
                    <a:gd name="connsiteX3" fmla="*/ 457753 w 457753"/>
                    <a:gd name="connsiteY3" fmla="*/ 524610 h 533390"/>
                    <a:gd name="connsiteX4" fmla="*/ 0 w 457753"/>
                    <a:gd name="connsiteY4" fmla="*/ 533390 h 533390"/>
                    <a:gd name="connsiteX0" fmla="*/ 0 w 457753"/>
                    <a:gd name="connsiteY0" fmla="*/ 533390 h 533390"/>
                    <a:gd name="connsiteX1" fmla="*/ 41806 w 457753"/>
                    <a:gd name="connsiteY1" fmla="*/ 3128 h 533390"/>
                    <a:gd name="connsiteX2" fmla="*/ 441741 w 457753"/>
                    <a:gd name="connsiteY2" fmla="*/ 0 h 533390"/>
                    <a:gd name="connsiteX3" fmla="*/ 457753 w 457753"/>
                    <a:gd name="connsiteY3" fmla="*/ 524610 h 533390"/>
                    <a:gd name="connsiteX4" fmla="*/ 0 w 457753"/>
                    <a:gd name="connsiteY4" fmla="*/ 533390 h 533390"/>
                    <a:gd name="connsiteX0" fmla="*/ 0 w 463728"/>
                    <a:gd name="connsiteY0" fmla="*/ 530262 h 530262"/>
                    <a:gd name="connsiteX1" fmla="*/ 41806 w 463728"/>
                    <a:gd name="connsiteY1" fmla="*/ 0 h 530262"/>
                    <a:gd name="connsiteX2" fmla="*/ 462193 w 463728"/>
                    <a:gd name="connsiteY2" fmla="*/ 47175 h 530262"/>
                    <a:gd name="connsiteX3" fmla="*/ 457753 w 463728"/>
                    <a:gd name="connsiteY3" fmla="*/ 521482 h 530262"/>
                    <a:gd name="connsiteX4" fmla="*/ 0 w 463728"/>
                    <a:gd name="connsiteY4" fmla="*/ 530262 h 530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3728" h="530262">
                      <a:moveTo>
                        <a:pt x="0" y="530262"/>
                      </a:moveTo>
                      <a:lnTo>
                        <a:pt x="41806" y="0"/>
                      </a:lnTo>
                      <a:lnTo>
                        <a:pt x="462193" y="47175"/>
                      </a:lnTo>
                      <a:cubicBezTo>
                        <a:pt x="469969" y="84381"/>
                        <a:pt x="445033" y="280024"/>
                        <a:pt x="457753" y="521482"/>
                      </a:cubicBezTo>
                      <a:cubicBezTo>
                        <a:pt x="326636" y="457064"/>
                        <a:pt x="189162" y="427469"/>
                        <a:pt x="0" y="530262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947F17FE-344A-414B-97E7-DBD1E36A7BFB}"/>
                </a:ext>
              </a:extLst>
            </p:cNvPr>
            <p:cNvGrpSpPr/>
            <p:nvPr/>
          </p:nvGrpSpPr>
          <p:grpSpPr>
            <a:xfrm>
              <a:off x="826277" y="3822432"/>
              <a:ext cx="799320" cy="1615317"/>
              <a:chOff x="826277" y="3822432"/>
              <a:chExt cx="799320" cy="1615317"/>
            </a:xfrm>
          </p:grpSpPr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2B1F65F0-F810-4F0E-9FD0-1087CBB13903}"/>
                  </a:ext>
                </a:extLst>
              </p:cNvPr>
              <p:cNvGrpSpPr/>
              <p:nvPr/>
            </p:nvGrpSpPr>
            <p:grpSpPr>
              <a:xfrm>
                <a:off x="1335223" y="3846941"/>
                <a:ext cx="290374" cy="315323"/>
                <a:chOff x="4558039" y="4015302"/>
                <a:chExt cx="290374" cy="315323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7BA51A58-8EA7-4F33-BF86-E8C0B1EEF65E}"/>
                    </a:ext>
                  </a:extLst>
                </p:cNvPr>
                <p:cNvSpPr/>
                <p:nvPr/>
              </p:nvSpPr>
              <p:spPr>
                <a:xfrm rot="631882" flipH="1">
                  <a:off x="4558039" y="4044765"/>
                  <a:ext cx="252881" cy="285860"/>
                </a:xfrm>
                <a:custGeom>
                  <a:avLst/>
                  <a:gdLst>
                    <a:gd name="connsiteX0" fmla="*/ 343049 w 395926"/>
                    <a:gd name="connsiteY0" fmla="*/ 6803 h 446446"/>
                    <a:gd name="connsiteX1" fmla="*/ 395926 w 395926"/>
                    <a:gd name="connsiteY1" fmla="*/ 86576 h 446446"/>
                    <a:gd name="connsiteX2" fmla="*/ 393696 w 395926"/>
                    <a:gd name="connsiteY2" fmla="*/ 97623 h 446446"/>
                    <a:gd name="connsiteX3" fmla="*/ 393696 w 395926"/>
                    <a:gd name="connsiteY3" fmla="*/ 359870 h 446446"/>
                    <a:gd name="connsiteX4" fmla="*/ 307120 w 395926"/>
                    <a:gd name="connsiteY4" fmla="*/ 446446 h 446446"/>
                    <a:gd name="connsiteX5" fmla="*/ 220544 w 395926"/>
                    <a:gd name="connsiteY5" fmla="*/ 359870 h 446446"/>
                    <a:gd name="connsiteX6" fmla="*/ 220544 w 395926"/>
                    <a:gd name="connsiteY6" fmla="*/ 173152 h 446446"/>
                    <a:gd name="connsiteX7" fmla="*/ 86576 w 395926"/>
                    <a:gd name="connsiteY7" fmla="*/ 173152 h 446446"/>
                    <a:gd name="connsiteX8" fmla="*/ 0 w 395926"/>
                    <a:gd name="connsiteY8" fmla="*/ 86576 h 446446"/>
                    <a:gd name="connsiteX9" fmla="*/ 86576 w 395926"/>
                    <a:gd name="connsiteY9" fmla="*/ 0 h 446446"/>
                    <a:gd name="connsiteX10" fmla="*/ 309350 w 395926"/>
                    <a:gd name="connsiteY10" fmla="*/ 0 h 446446"/>
                    <a:gd name="connsiteX11" fmla="*/ 343049 w 395926"/>
                    <a:gd name="connsiteY11" fmla="*/ 6803 h 4464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95926" h="446446">
                      <a:moveTo>
                        <a:pt x="343049" y="6803"/>
                      </a:moveTo>
                      <a:cubicBezTo>
                        <a:pt x="374123" y="19946"/>
                        <a:pt x="395926" y="50715"/>
                        <a:pt x="395926" y="86576"/>
                      </a:cubicBezTo>
                      <a:lnTo>
                        <a:pt x="393696" y="97623"/>
                      </a:lnTo>
                      <a:lnTo>
                        <a:pt x="393696" y="359870"/>
                      </a:lnTo>
                      <a:cubicBezTo>
                        <a:pt x="393696" y="407685"/>
                        <a:pt x="354935" y="446446"/>
                        <a:pt x="307120" y="446446"/>
                      </a:cubicBezTo>
                      <a:cubicBezTo>
                        <a:pt x="259305" y="446446"/>
                        <a:pt x="220544" y="407685"/>
                        <a:pt x="220544" y="359870"/>
                      </a:cubicBezTo>
                      <a:lnTo>
                        <a:pt x="220544" y="173152"/>
                      </a:lnTo>
                      <a:lnTo>
                        <a:pt x="86576" y="173152"/>
                      </a:lnTo>
                      <a:cubicBezTo>
                        <a:pt x="38761" y="173152"/>
                        <a:pt x="0" y="134391"/>
                        <a:pt x="0" y="86576"/>
                      </a:cubicBezTo>
                      <a:cubicBezTo>
                        <a:pt x="0" y="38761"/>
                        <a:pt x="38761" y="0"/>
                        <a:pt x="86576" y="0"/>
                      </a:cubicBezTo>
                      <a:lnTo>
                        <a:pt x="309350" y="0"/>
                      </a:lnTo>
                      <a:cubicBezTo>
                        <a:pt x="321304" y="0"/>
                        <a:pt x="332692" y="2423"/>
                        <a:pt x="343049" y="680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DBBABB4F-1317-4F16-BF47-03049900F3B6}"/>
                    </a:ext>
                  </a:extLst>
                </p:cNvPr>
                <p:cNvSpPr/>
                <p:nvPr/>
              </p:nvSpPr>
              <p:spPr>
                <a:xfrm rot="1886097" flipH="1">
                  <a:off x="4595532" y="4015302"/>
                  <a:ext cx="252881" cy="285860"/>
                </a:xfrm>
                <a:custGeom>
                  <a:avLst/>
                  <a:gdLst>
                    <a:gd name="connsiteX0" fmla="*/ 343049 w 395926"/>
                    <a:gd name="connsiteY0" fmla="*/ 6803 h 446446"/>
                    <a:gd name="connsiteX1" fmla="*/ 395926 w 395926"/>
                    <a:gd name="connsiteY1" fmla="*/ 86576 h 446446"/>
                    <a:gd name="connsiteX2" fmla="*/ 393696 w 395926"/>
                    <a:gd name="connsiteY2" fmla="*/ 97623 h 446446"/>
                    <a:gd name="connsiteX3" fmla="*/ 393696 w 395926"/>
                    <a:gd name="connsiteY3" fmla="*/ 359870 h 446446"/>
                    <a:gd name="connsiteX4" fmla="*/ 307120 w 395926"/>
                    <a:gd name="connsiteY4" fmla="*/ 446446 h 446446"/>
                    <a:gd name="connsiteX5" fmla="*/ 220544 w 395926"/>
                    <a:gd name="connsiteY5" fmla="*/ 359870 h 446446"/>
                    <a:gd name="connsiteX6" fmla="*/ 220544 w 395926"/>
                    <a:gd name="connsiteY6" fmla="*/ 173152 h 446446"/>
                    <a:gd name="connsiteX7" fmla="*/ 86576 w 395926"/>
                    <a:gd name="connsiteY7" fmla="*/ 173152 h 446446"/>
                    <a:gd name="connsiteX8" fmla="*/ 0 w 395926"/>
                    <a:gd name="connsiteY8" fmla="*/ 86576 h 446446"/>
                    <a:gd name="connsiteX9" fmla="*/ 86576 w 395926"/>
                    <a:gd name="connsiteY9" fmla="*/ 0 h 446446"/>
                    <a:gd name="connsiteX10" fmla="*/ 309350 w 395926"/>
                    <a:gd name="connsiteY10" fmla="*/ 0 h 446446"/>
                    <a:gd name="connsiteX11" fmla="*/ 343049 w 395926"/>
                    <a:gd name="connsiteY11" fmla="*/ 6803 h 4464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95926" h="446446">
                      <a:moveTo>
                        <a:pt x="343049" y="6803"/>
                      </a:moveTo>
                      <a:cubicBezTo>
                        <a:pt x="374123" y="19946"/>
                        <a:pt x="395926" y="50715"/>
                        <a:pt x="395926" y="86576"/>
                      </a:cubicBezTo>
                      <a:lnTo>
                        <a:pt x="393696" y="97623"/>
                      </a:lnTo>
                      <a:lnTo>
                        <a:pt x="393696" y="359870"/>
                      </a:lnTo>
                      <a:cubicBezTo>
                        <a:pt x="393696" y="407685"/>
                        <a:pt x="354935" y="446446"/>
                        <a:pt x="307120" y="446446"/>
                      </a:cubicBezTo>
                      <a:cubicBezTo>
                        <a:pt x="259305" y="446446"/>
                        <a:pt x="220544" y="407685"/>
                        <a:pt x="220544" y="359870"/>
                      </a:cubicBezTo>
                      <a:lnTo>
                        <a:pt x="220544" y="173152"/>
                      </a:lnTo>
                      <a:lnTo>
                        <a:pt x="86576" y="173152"/>
                      </a:lnTo>
                      <a:cubicBezTo>
                        <a:pt x="38761" y="173152"/>
                        <a:pt x="0" y="134391"/>
                        <a:pt x="0" y="86576"/>
                      </a:cubicBezTo>
                      <a:cubicBezTo>
                        <a:pt x="0" y="38761"/>
                        <a:pt x="38761" y="0"/>
                        <a:pt x="86576" y="0"/>
                      </a:cubicBezTo>
                      <a:lnTo>
                        <a:pt x="309350" y="0"/>
                      </a:lnTo>
                      <a:cubicBezTo>
                        <a:pt x="321304" y="0"/>
                        <a:pt x="332692" y="2423"/>
                        <a:pt x="343049" y="680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8" name="グループ化 117">
                <a:extLst>
                  <a:ext uri="{FF2B5EF4-FFF2-40B4-BE49-F238E27FC236}">
                    <a16:creationId xmlns:a16="http://schemas.microsoft.com/office/drawing/2014/main" id="{B6CE322B-F4D3-467A-93DA-EFEE986786D7}"/>
                  </a:ext>
                </a:extLst>
              </p:cNvPr>
              <p:cNvGrpSpPr/>
              <p:nvPr/>
            </p:nvGrpSpPr>
            <p:grpSpPr>
              <a:xfrm flipH="1">
                <a:off x="826277" y="3822432"/>
                <a:ext cx="742589" cy="1615317"/>
                <a:chOff x="2395032" y="3822432"/>
                <a:chExt cx="742589" cy="1615317"/>
              </a:xfrm>
            </p:grpSpPr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4F1F5059-04E1-4D5F-8465-72382EB13CF0}"/>
                    </a:ext>
                  </a:extLst>
                </p:cNvPr>
                <p:cNvSpPr/>
                <p:nvPr/>
              </p:nvSpPr>
              <p:spPr>
                <a:xfrm rot="20968118">
                  <a:off x="2395032" y="3822432"/>
                  <a:ext cx="742589" cy="1515432"/>
                </a:xfrm>
                <a:custGeom>
                  <a:avLst/>
                  <a:gdLst>
                    <a:gd name="connsiteX0" fmla="*/ 173410 w 742589"/>
                    <a:gd name="connsiteY0" fmla="*/ 1056 h 1515432"/>
                    <a:gd name="connsiteX1" fmla="*/ 203139 w 742589"/>
                    <a:gd name="connsiteY1" fmla="*/ 16912 h 1515432"/>
                    <a:gd name="connsiteX2" fmla="*/ 207287 w 742589"/>
                    <a:gd name="connsiteY2" fmla="*/ 23175 h 1515432"/>
                    <a:gd name="connsiteX3" fmla="*/ 330663 w 742589"/>
                    <a:gd name="connsiteY3" fmla="*/ 146859 h 1515432"/>
                    <a:gd name="connsiteX4" fmla="*/ 343317 w 742589"/>
                    <a:gd name="connsiteY4" fmla="*/ 165962 h 1515432"/>
                    <a:gd name="connsiteX5" fmla="*/ 345115 w 742589"/>
                    <a:gd name="connsiteY5" fmla="*/ 175231 h 1515432"/>
                    <a:gd name="connsiteX6" fmla="*/ 348606 w 742589"/>
                    <a:gd name="connsiteY6" fmla="*/ 181552 h 1515432"/>
                    <a:gd name="connsiteX7" fmla="*/ 353217 w 742589"/>
                    <a:gd name="connsiteY7" fmla="*/ 413529 h 1515432"/>
                    <a:gd name="connsiteX8" fmla="*/ 356549 w 742589"/>
                    <a:gd name="connsiteY8" fmla="*/ 522421 h 1515432"/>
                    <a:gd name="connsiteX9" fmla="*/ 356008 w 742589"/>
                    <a:gd name="connsiteY9" fmla="*/ 578579 h 1515432"/>
                    <a:gd name="connsiteX10" fmla="*/ 719874 w 742589"/>
                    <a:gd name="connsiteY10" fmla="*/ 1142920 h 1515432"/>
                    <a:gd name="connsiteX11" fmla="*/ 730928 w 742589"/>
                    <a:gd name="connsiteY11" fmla="*/ 1175875 h 1515432"/>
                    <a:gd name="connsiteX12" fmla="*/ 733255 w 742589"/>
                    <a:gd name="connsiteY12" fmla="*/ 1179766 h 1515432"/>
                    <a:gd name="connsiteX13" fmla="*/ 733254 w 742589"/>
                    <a:gd name="connsiteY13" fmla="*/ 1179766 h 1515432"/>
                    <a:gd name="connsiteX14" fmla="*/ 734000 w 742589"/>
                    <a:gd name="connsiteY14" fmla="*/ 1185032 h 1515432"/>
                    <a:gd name="connsiteX15" fmla="*/ 737570 w 742589"/>
                    <a:gd name="connsiteY15" fmla="*/ 1195675 h 1515432"/>
                    <a:gd name="connsiteX16" fmla="*/ 736890 w 742589"/>
                    <a:gd name="connsiteY16" fmla="*/ 1205454 h 1515432"/>
                    <a:gd name="connsiteX17" fmla="*/ 742589 w 742589"/>
                    <a:gd name="connsiteY17" fmla="*/ 1245727 h 1515432"/>
                    <a:gd name="connsiteX18" fmla="*/ 630997 w 742589"/>
                    <a:gd name="connsiteY18" fmla="*/ 1393851 h 1515432"/>
                    <a:gd name="connsiteX19" fmla="*/ 314326 w 742589"/>
                    <a:gd name="connsiteY19" fmla="*/ 1505795 h 1515432"/>
                    <a:gd name="connsiteX20" fmla="*/ 100241 w 742589"/>
                    <a:gd name="connsiteY20" fmla="*/ 1403537 h 1515432"/>
                    <a:gd name="connsiteX21" fmla="*/ 100241 w 742589"/>
                    <a:gd name="connsiteY21" fmla="*/ 1403538 h 1515432"/>
                    <a:gd name="connsiteX22" fmla="*/ 202498 w 742589"/>
                    <a:gd name="connsiteY22" fmla="*/ 1189453 h 1515432"/>
                    <a:gd name="connsiteX23" fmla="*/ 397484 w 742589"/>
                    <a:gd name="connsiteY23" fmla="*/ 1120525 h 1515432"/>
                    <a:gd name="connsiteX24" fmla="*/ 154790 w 742589"/>
                    <a:gd name="connsiteY24" fmla="*/ 628790 h 1515432"/>
                    <a:gd name="connsiteX25" fmla="*/ 136504 w 742589"/>
                    <a:gd name="connsiteY25" fmla="*/ 611344 h 1515432"/>
                    <a:gd name="connsiteX26" fmla="*/ 78605 w 742589"/>
                    <a:gd name="connsiteY26" fmla="*/ 413529 h 1515432"/>
                    <a:gd name="connsiteX27" fmla="*/ 136505 w 742589"/>
                    <a:gd name="connsiteY27" fmla="*/ 215713 h 1515432"/>
                    <a:gd name="connsiteX28" fmla="*/ 187699 w 742589"/>
                    <a:gd name="connsiteY28" fmla="*/ 166867 h 1515432"/>
                    <a:gd name="connsiteX29" fmla="*/ 161359 w 742589"/>
                    <a:gd name="connsiteY29" fmla="*/ 140461 h 1515432"/>
                    <a:gd name="connsiteX30" fmla="*/ 98332 w 742589"/>
                    <a:gd name="connsiteY30" fmla="*/ 203645 h 1515432"/>
                    <a:gd name="connsiteX31" fmla="*/ 16871 w 742589"/>
                    <a:gd name="connsiteY31" fmla="*/ 203645 h 1515432"/>
                    <a:gd name="connsiteX32" fmla="*/ 16870 w 742589"/>
                    <a:gd name="connsiteY32" fmla="*/ 121980 h 1515432"/>
                    <a:gd name="connsiteX33" fmla="*/ 121677 w 742589"/>
                    <a:gd name="connsiteY33" fmla="*/ 16912 h 1515432"/>
                    <a:gd name="connsiteX34" fmla="*/ 140732 w 742589"/>
                    <a:gd name="connsiteY34" fmla="*/ 4228 h 1515432"/>
                    <a:gd name="connsiteX35" fmla="*/ 173410 w 742589"/>
                    <a:gd name="connsiteY35" fmla="*/ 1056 h 15154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742589" h="1515432">
                      <a:moveTo>
                        <a:pt x="173410" y="1056"/>
                      </a:moveTo>
                      <a:cubicBezTo>
                        <a:pt x="184302" y="3170"/>
                        <a:pt x="194702" y="8457"/>
                        <a:pt x="203139" y="16912"/>
                      </a:cubicBezTo>
                      <a:lnTo>
                        <a:pt x="207287" y="23175"/>
                      </a:lnTo>
                      <a:lnTo>
                        <a:pt x="330663" y="146859"/>
                      </a:lnTo>
                      <a:cubicBezTo>
                        <a:pt x="336287" y="152497"/>
                        <a:pt x="340506" y="159010"/>
                        <a:pt x="343317" y="165962"/>
                      </a:cubicBezTo>
                      <a:lnTo>
                        <a:pt x="345115" y="175231"/>
                      </a:lnTo>
                      <a:lnTo>
                        <a:pt x="348606" y="181552"/>
                      </a:lnTo>
                      <a:cubicBezTo>
                        <a:pt x="365813" y="231826"/>
                        <a:pt x="353217" y="316964"/>
                        <a:pt x="353217" y="413529"/>
                      </a:cubicBezTo>
                      <a:cubicBezTo>
                        <a:pt x="353217" y="452154"/>
                        <a:pt x="355232" y="488952"/>
                        <a:pt x="356549" y="522421"/>
                      </a:cubicBezTo>
                      <a:lnTo>
                        <a:pt x="356008" y="578579"/>
                      </a:lnTo>
                      <a:lnTo>
                        <a:pt x="719874" y="1142920"/>
                      </a:lnTo>
                      <a:lnTo>
                        <a:pt x="730928" y="1175875"/>
                      </a:lnTo>
                      <a:lnTo>
                        <a:pt x="733255" y="1179766"/>
                      </a:lnTo>
                      <a:lnTo>
                        <a:pt x="733254" y="1179766"/>
                      </a:lnTo>
                      <a:lnTo>
                        <a:pt x="734000" y="1185032"/>
                      </a:lnTo>
                      <a:lnTo>
                        <a:pt x="737570" y="1195675"/>
                      </a:lnTo>
                      <a:lnTo>
                        <a:pt x="736890" y="1205454"/>
                      </a:lnTo>
                      <a:lnTo>
                        <a:pt x="742589" y="1245727"/>
                      </a:lnTo>
                      <a:cubicBezTo>
                        <a:pt x="738645" y="1310986"/>
                        <a:pt x="696514" y="1370691"/>
                        <a:pt x="630997" y="1393851"/>
                      </a:cubicBezTo>
                      <a:lnTo>
                        <a:pt x="314326" y="1505795"/>
                      </a:lnTo>
                      <a:cubicBezTo>
                        <a:pt x="226970" y="1536675"/>
                        <a:pt x="131121" y="1490893"/>
                        <a:pt x="100241" y="1403537"/>
                      </a:cubicBezTo>
                      <a:lnTo>
                        <a:pt x="100241" y="1403538"/>
                      </a:lnTo>
                      <a:cubicBezTo>
                        <a:pt x="69361" y="1316183"/>
                        <a:pt x="115143" y="1220334"/>
                        <a:pt x="202498" y="1189453"/>
                      </a:cubicBezTo>
                      <a:lnTo>
                        <a:pt x="397484" y="1120525"/>
                      </a:lnTo>
                      <a:lnTo>
                        <a:pt x="154790" y="628790"/>
                      </a:lnTo>
                      <a:lnTo>
                        <a:pt x="136504" y="611344"/>
                      </a:lnTo>
                      <a:cubicBezTo>
                        <a:pt x="100732" y="560718"/>
                        <a:pt x="78605" y="490780"/>
                        <a:pt x="78605" y="413529"/>
                      </a:cubicBezTo>
                      <a:cubicBezTo>
                        <a:pt x="78605" y="336276"/>
                        <a:pt x="100731" y="266338"/>
                        <a:pt x="136505" y="215713"/>
                      </a:cubicBezTo>
                      <a:lnTo>
                        <a:pt x="187699" y="166867"/>
                      </a:lnTo>
                      <a:lnTo>
                        <a:pt x="161359" y="140461"/>
                      </a:lnTo>
                      <a:lnTo>
                        <a:pt x="98332" y="203645"/>
                      </a:lnTo>
                      <a:cubicBezTo>
                        <a:pt x="75838" y="226196"/>
                        <a:pt x="39366" y="226196"/>
                        <a:pt x="16871" y="203645"/>
                      </a:cubicBezTo>
                      <a:cubicBezTo>
                        <a:pt x="-5624" y="181095"/>
                        <a:pt x="-5624" y="144532"/>
                        <a:pt x="16870" y="121980"/>
                      </a:cubicBezTo>
                      <a:lnTo>
                        <a:pt x="121677" y="16912"/>
                      </a:lnTo>
                      <a:cubicBezTo>
                        <a:pt x="127301" y="11275"/>
                        <a:pt x="133799" y="7047"/>
                        <a:pt x="140732" y="4228"/>
                      </a:cubicBezTo>
                      <a:cubicBezTo>
                        <a:pt x="151134" y="-1"/>
                        <a:pt x="162517" y="-1058"/>
                        <a:pt x="173410" y="1056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049938BE-39AB-4F46-A898-0EAA84391B7A}"/>
                    </a:ext>
                  </a:extLst>
                </p:cNvPr>
                <p:cNvSpPr/>
                <p:nvPr/>
              </p:nvSpPr>
              <p:spPr>
                <a:xfrm rot="3600000">
                  <a:off x="2470247" y="4940754"/>
                  <a:ext cx="463728" cy="530262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0 w 816717"/>
                    <a:gd name="connsiteY2" fmla="*/ 119223 h 826528"/>
                    <a:gd name="connsiteX3" fmla="*/ 660660 w 816717"/>
                    <a:gd name="connsiteY3" fmla="*/ 1930 h 826528"/>
                    <a:gd name="connsiteX4" fmla="*/ 778556 w 816717"/>
                    <a:gd name="connsiteY4" fmla="*/ 102155 h 826528"/>
                    <a:gd name="connsiteX5" fmla="*/ 816717 w 816717"/>
                    <a:gd name="connsiteY5" fmla="*/ 826528 h 826528"/>
                    <a:gd name="connsiteX0" fmla="*/ 0 w 372945"/>
                    <a:gd name="connsiteY0" fmla="*/ 824598 h 824598"/>
                    <a:gd name="connsiteX1" fmla="*/ 27923 w 372945"/>
                    <a:gd name="connsiteY1" fmla="*/ 294570 h 824598"/>
                    <a:gd name="connsiteX2" fmla="*/ 216888 w 372945"/>
                    <a:gd name="connsiteY2" fmla="*/ 0 h 824598"/>
                    <a:gd name="connsiteX3" fmla="*/ 334784 w 372945"/>
                    <a:gd name="connsiteY3" fmla="*/ 100225 h 824598"/>
                    <a:gd name="connsiteX4" fmla="*/ 372945 w 372945"/>
                    <a:gd name="connsiteY4" fmla="*/ 824598 h 824598"/>
                    <a:gd name="connsiteX0" fmla="*/ 0 w 372945"/>
                    <a:gd name="connsiteY0" fmla="*/ 724373 h 724373"/>
                    <a:gd name="connsiteX1" fmla="*/ 27923 w 372945"/>
                    <a:gd name="connsiteY1" fmla="*/ 194345 h 724373"/>
                    <a:gd name="connsiteX2" fmla="*/ 334784 w 372945"/>
                    <a:gd name="connsiteY2" fmla="*/ 0 h 724373"/>
                    <a:gd name="connsiteX3" fmla="*/ 372945 w 372945"/>
                    <a:gd name="connsiteY3" fmla="*/ 724373 h 724373"/>
                    <a:gd name="connsiteX0" fmla="*/ 0 w 377978"/>
                    <a:gd name="connsiteY0" fmla="*/ 582120 h 582120"/>
                    <a:gd name="connsiteX1" fmla="*/ 27923 w 377978"/>
                    <a:gd name="connsiteY1" fmla="*/ 52092 h 582120"/>
                    <a:gd name="connsiteX2" fmla="*/ 376388 w 377978"/>
                    <a:gd name="connsiteY2" fmla="*/ 0 h 582120"/>
                    <a:gd name="connsiteX3" fmla="*/ 372945 w 377978"/>
                    <a:gd name="connsiteY3" fmla="*/ 582120 h 582120"/>
                    <a:gd name="connsiteX0" fmla="*/ 0 w 443870"/>
                    <a:gd name="connsiteY0" fmla="*/ 582120 h 582120"/>
                    <a:gd name="connsiteX1" fmla="*/ 27923 w 443870"/>
                    <a:gd name="connsiteY1" fmla="*/ 52092 h 582120"/>
                    <a:gd name="connsiteX2" fmla="*/ 376388 w 443870"/>
                    <a:gd name="connsiteY2" fmla="*/ 0 h 582120"/>
                    <a:gd name="connsiteX3" fmla="*/ 443870 w 443870"/>
                    <a:gd name="connsiteY3" fmla="*/ 573574 h 582120"/>
                    <a:gd name="connsiteX0" fmla="*/ 0 w 443870"/>
                    <a:gd name="connsiteY0" fmla="*/ 533156 h 533156"/>
                    <a:gd name="connsiteX1" fmla="*/ 27923 w 443870"/>
                    <a:gd name="connsiteY1" fmla="*/ 3128 h 533156"/>
                    <a:gd name="connsiteX2" fmla="*/ 427858 w 443870"/>
                    <a:gd name="connsiteY2" fmla="*/ 0 h 533156"/>
                    <a:gd name="connsiteX3" fmla="*/ 443870 w 443870"/>
                    <a:gd name="connsiteY3" fmla="*/ 524610 h 533156"/>
                    <a:gd name="connsiteX0" fmla="*/ 0 w 443870"/>
                    <a:gd name="connsiteY0" fmla="*/ 533156 h 533156"/>
                    <a:gd name="connsiteX1" fmla="*/ 27923 w 443870"/>
                    <a:gd name="connsiteY1" fmla="*/ 3128 h 533156"/>
                    <a:gd name="connsiteX2" fmla="*/ 427858 w 443870"/>
                    <a:gd name="connsiteY2" fmla="*/ 0 h 533156"/>
                    <a:gd name="connsiteX3" fmla="*/ 443870 w 443870"/>
                    <a:gd name="connsiteY3" fmla="*/ 524610 h 533156"/>
                    <a:gd name="connsiteX4" fmla="*/ 0 w 443870"/>
                    <a:gd name="connsiteY4" fmla="*/ 533156 h 533156"/>
                    <a:gd name="connsiteX0" fmla="*/ 0 w 443870"/>
                    <a:gd name="connsiteY0" fmla="*/ 533156 h 533156"/>
                    <a:gd name="connsiteX1" fmla="*/ 27923 w 443870"/>
                    <a:gd name="connsiteY1" fmla="*/ 3128 h 533156"/>
                    <a:gd name="connsiteX2" fmla="*/ 427858 w 443870"/>
                    <a:gd name="connsiteY2" fmla="*/ 0 h 533156"/>
                    <a:gd name="connsiteX3" fmla="*/ 443870 w 443870"/>
                    <a:gd name="connsiteY3" fmla="*/ 524610 h 533156"/>
                    <a:gd name="connsiteX4" fmla="*/ 0 w 443870"/>
                    <a:gd name="connsiteY4" fmla="*/ 533156 h 533156"/>
                    <a:gd name="connsiteX0" fmla="*/ 0 w 443870"/>
                    <a:gd name="connsiteY0" fmla="*/ 533156 h 533156"/>
                    <a:gd name="connsiteX1" fmla="*/ 27923 w 443870"/>
                    <a:gd name="connsiteY1" fmla="*/ 3128 h 533156"/>
                    <a:gd name="connsiteX2" fmla="*/ 427858 w 443870"/>
                    <a:gd name="connsiteY2" fmla="*/ 0 h 533156"/>
                    <a:gd name="connsiteX3" fmla="*/ 443870 w 443870"/>
                    <a:gd name="connsiteY3" fmla="*/ 524610 h 533156"/>
                    <a:gd name="connsiteX4" fmla="*/ 0 w 443870"/>
                    <a:gd name="connsiteY4" fmla="*/ 533156 h 533156"/>
                    <a:gd name="connsiteX0" fmla="*/ 0 w 457753"/>
                    <a:gd name="connsiteY0" fmla="*/ 533390 h 533390"/>
                    <a:gd name="connsiteX1" fmla="*/ 41806 w 457753"/>
                    <a:gd name="connsiteY1" fmla="*/ 3128 h 533390"/>
                    <a:gd name="connsiteX2" fmla="*/ 441741 w 457753"/>
                    <a:gd name="connsiteY2" fmla="*/ 0 h 533390"/>
                    <a:gd name="connsiteX3" fmla="*/ 457753 w 457753"/>
                    <a:gd name="connsiteY3" fmla="*/ 524610 h 533390"/>
                    <a:gd name="connsiteX4" fmla="*/ 0 w 457753"/>
                    <a:gd name="connsiteY4" fmla="*/ 533390 h 533390"/>
                    <a:gd name="connsiteX0" fmla="*/ 0 w 457753"/>
                    <a:gd name="connsiteY0" fmla="*/ 533390 h 533390"/>
                    <a:gd name="connsiteX1" fmla="*/ 41806 w 457753"/>
                    <a:gd name="connsiteY1" fmla="*/ 3128 h 533390"/>
                    <a:gd name="connsiteX2" fmla="*/ 441741 w 457753"/>
                    <a:gd name="connsiteY2" fmla="*/ 0 h 533390"/>
                    <a:gd name="connsiteX3" fmla="*/ 457753 w 457753"/>
                    <a:gd name="connsiteY3" fmla="*/ 524610 h 533390"/>
                    <a:gd name="connsiteX4" fmla="*/ 0 w 457753"/>
                    <a:gd name="connsiteY4" fmla="*/ 533390 h 533390"/>
                    <a:gd name="connsiteX0" fmla="*/ 0 w 463728"/>
                    <a:gd name="connsiteY0" fmla="*/ 530262 h 530262"/>
                    <a:gd name="connsiteX1" fmla="*/ 41806 w 463728"/>
                    <a:gd name="connsiteY1" fmla="*/ 0 h 530262"/>
                    <a:gd name="connsiteX2" fmla="*/ 462193 w 463728"/>
                    <a:gd name="connsiteY2" fmla="*/ 47175 h 530262"/>
                    <a:gd name="connsiteX3" fmla="*/ 457753 w 463728"/>
                    <a:gd name="connsiteY3" fmla="*/ 521482 h 530262"/>
                    <a:gd name="connsiteX4" fmla="*/ 0 w 463728"/>
                    <a:gd name="connsiteY4" fmla="*/ 530262 h 530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3728" h="530262">
                      <a:moveTo>
                        <a:pt x="0" y="530262"/>
                      </a:moveTo>
                      <a:lnTo>
                        <a:pt x="41806" y="0"/>
                      </a:lnTo>
                      <a:lnTo>
                        <a:pt x="462193" y="47175"/>
                      </a:lnTo>
                      <a:cubicBezTo>
                        <a:pt x="469969" y="84381"/>
                        <a:pt x="445033" y="280024"/>
                        <a:pt x="457753" y="521482"/>
                      </a:cubicBezTo>
                      <a:cubicBezTo>
                        <a:pt x="326636" y="457064"/>
                        <a:pt x="189162" y="427469"/>
                        <a:pt x="0" y="530262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24" name="四角形: 角を丸くする 18">
              <a:extLst>
                <a:ext uri="{FF2B5EF4-FFF2-40B4-BE49-F238E27FC236}">
                  <a16:creationId xmlns:a16="http://schemas.microsoft.com/office/drawing/2014/main" id="{DA0AD3DA-CBBA-4BDC-BD58-D407F60D77EF}"/>
                </a:ext>
              </a:extLst>
            </p:cNvPr>
            <p:cNvSpPr/>
            <p:nvPr/>
          </p:nvSpPr>
          <p:spPr>
            <a:xfrm rot="19800000">
              <a:off x="1497606" y="4134837"/>
              <a:ext cx="204720" cy="116041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四角形: 角を丸くする 18">
              <a:extLst>
                <a:ext uri="{FF2B5EF4-FFF2-40B4-BE49-F238E27FC236}">
                  <a16:creationId xmlns:a16="http://schemas.microsoft.com/office/drawing/2014/main" id="{4C2996F1-5AF1-4D04-8D79-DA974F19361B}"/>
                </a:ext>
              </a:extLst>
            </p:cNvPr>
            <p:cNvSpPr/>
            <p:nvPr/>
          </p:nvSpPr>
          <p:spPr>
            <a:xfrm rot="1800000" flipH="1">
              <a:off x="2260843" y="4134837"/>
              <a:ext cx="204720" cy="116041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38BABD89-2DFE-4D32-B492-597EEB7BD4F4}"/>
              </a:ext>
            </a:extLst>
          </p:cNvPr>
          <p:cNvGrpSpPr/>
          <p:nvPr/>
        </p:nvGrpSpPr>
        <p:grpSpPr>
          <a:xfrm>
            <a:off x="3808718" y="3659640"/>
            <a:ext cx="2370605" cy="2795336"/>
            <a:chOff x="3876323" y="3659640"/>
            <a:chExt cx="2370605" cy="2795336"/>
          </a:xfrm>
        </p:grpSpPr>
        <p:sp>
          <p:nvSpPr>
            <p:cNvPr id="260" name="円/楕円 489">
              <a:extLst>
                <a:ext uri="{FF2B5EF4-FFF2-40B4-BE49-F238E27FC236}">
                  <a16:creationId xmlns:a16="http://schemas.microsoft.com/office/drawing/2014/main" id="{3FBB2F4A-C0DC-4609-AAD1-59839679425B}"/>
                </a:ext>
              </a:extLst>
            </p:cNvPr>
            <p:cNvSpPr/>
            <p:nvPr/>
          </p:nvSpPr>
          <p:spPr>
            <a:xfrm rot="900000" flipH="1">
              <a:off x="5452200" y="4408098"/>
              <a:ext cx="246453" cy="36967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8" name="円/楕円 487">
              <a:extLst>
                <a:ext uri="{FF2B5EF4-FFF2-40B4-BE49-F238E27FC236}">
                  <a16:creationId xmlns:a16="http://schemas.microsoft.com/office/drawing/2014/main" id="{459BF9CE-F933-4910-AA09-1EE5AD53D7C1}"/>
                </a:ext>
              </a:extLst>
            </p:cNvPr>
            <p:cNvSpPr/>
            <p:nvPr/>
          </p:nvSpPr>
          <p:spPr>
            <a:xfrm rot="20700000">
              <a:off x="4420994" y="4408098"/>
              <a:ext cx="246453" cy="36967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09D45077-E182-45DE-B8D5-B9FAF77D3A1E}"/>
                </a:ext>
              </a:extLst>
            </p:cNvPr>
            <p:cNvSpPr/>
            <p:nvPr/>
          </p:nvSpPr>
          <p:spPr>
            <a:xfrm flipH="1">
              <a:off x="4544219" y="3917631"/>
              <a:ext cx="1031208" cy="1408272"/>
            </a:xfrm>
            <a:custGeom>
              <a:avLst/>
              <a:gdLst>
                <a:gd name="connsiteX0" fmla="*/ 515604 w 1031208"/>
                <a:gd name="connsiteY0" fmla="*/ 0 h 1408272"/>
                <a:gd name="connsiteX1" fmla="*/ 0 w 1031208"/>
                <a:gd name="connsiteY1" fmla="*/ 580053 h 1408272"/>
                <a:gd name="connsiteX2" fmla="*/ 314908 w 1031208"/>
                <a:gd name="connsiteY2" fmla="*/ 1114523 h 1408272"/>
                <a:gd name="connsiteX3" fmla="*/ 377734 w 1031208"/>
                <a:gd name="connsiteY3" fmla="*/ 1136463 h 1408272"/>
                <a:gd name="connsiteX4" fmla="*/ 369682 w 1031208"/>
                <a:gd name="connsiteY4" fmla="*/ 1226134 h 1408272"/>
                <a:gd name="connsiteX5" fmla="*/ 219845 w 1031208"/>
                <a:gd name="connsiteY5" fmla="*/ 1226134 h 1408272"/>
                <a:gd name="connsiteX6" fmla="*/ 212692 w 1031208"/>
                <a:gd name="connsiteY6" fmla="*/ 1245219 h 1408272"/>
                <a:gd name="connsiteX7" fmla="*/ 515364 w 1031208"/>
                <a:gd name="connsiteY7" fmla="*/ 1408272 h 1408272"/>
                <a:gd name="connsiteX8" fmla="*/ 818035 w 1031208"/>
                <a:gd name="connsiteY8" fmla="*/ 1245219 h 1408272"/>
                <a:gd name="connsiteX9" fmla="*/ 810884 w 1031208"/>
                <a:gd name="connsiteY9" fmla="*/ 1226134 h 1408272"/>
                <a:gd name="connsiteX10" fmla="*/ 657287 w 1031208"/>
                <a:gd name="connsiteY10" fmla="*/ 1226134 h 1408272"/>
                <a:gd name="connsiteX11" fmla="*/ 649364 w 1031208"/>
                <a:gd name="connsiteY11" fmla="*/ 1137898 h 1408272"/>
                <a:gd name="connsiteX12" fmla="*/ 716300 w 1031208"/>
                <a:gd name="connsiteY12" fmla="*/ 1114523 h 1408272"/>
                <a:gd name="connsiteX13" fmla="*/ 1031208 w 1031208"/>
                <a:gd name="connsiteY13" fmla="*/ 580053 h 1408272"/>
                <a:gd name="connsiteX14" fmla="*/ 515604 w 1031208"/>
                <a:gd name="connsiteY14" fmla="*/ 0 h 1408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31208" h="1408272">
                  <a:moveTo>
                    <a:pt x="515604" y="0"/>
                  </a:moveTo>
                  <a:cubicBezTo>
                    <a:pt x="230844" y="0"/>
                    <a:pt x="0" y="259699"/>
                    <a:pt x="0" y="580053"/>
                  </a:cubicBezTo>
                  <a:cubicBezTo>
                    <a:pt x="0" y="820319"/>
                    <a:pt x="129850" y="1026466"/>
                    <a:pt x="314908" y="1114523"/>
                  </a:cubicBezTo>
                  <a:lnTo>
                    <a:pt x="377734" y="1136463"/>
                  </a:lnTo>
                  <a:lnTo>
                    <a:pt x="369682" y="1226134"/>
                  </a:lnTo>
                  <a:lnTo>
                    <a:pt x="219845" y="1226134"/>
                  </a:lnTo>
                  <a:lnTo>
                    <a:pt x="212692" y="1245219"/>
                  </a:lnTo>
                  <a:cubicBezTo>
                    <a:pt x="212692" y="1335271"/>
                    <a:pt x="348203" y="1408272"/>
                    <a:pt x="515364" y="1408272"/>
                  </a:cubicBezTo>
                  <a:cubicBezTo>
                    <a:pt x="682525" y="1408272"/>
                    <a:pt x="818035" y="1335271"/>
                    <a:pt x="818035" y="1245219"/>
                  </a:cubicBezTo>
                  <a:lnTo>
                    <a:pt x="810884" y="1226134"/>
                  </a:lnTo>
                  <a:lnTo>
                    <a:pt x="657287" y="1226134"/>
                  </a:lnTo>
                  <a:lnTo>
                    <a:pt x="649364" y="1137898"/>
                  </a:lnTo>
                  <a:lnTo>
                    <a:pt x="716300" y="1114523"/>
                  </a:lnTo>
                  <a:cubicBezTo>
                    <a:pt x="901358" y="1026466"/>
                    <a:pt x="1031208" y="820319"/>
                    <a:pt x="1031208" y="580053"/>
                  </a:cubicBezTo>
                  <a:cubicBezTo>
                    <a:pt x="1031208" y="259699"/>
                    <a:pt x="800364" y="0"/>
                    <a:pt x="515604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3" name="片側の 2 つの角を丸めた四角形 144">
              <a:extLst>
                <a:ext uri="{FF2B5EF4-FFF2-40B4-BE49-F238E27FC236}">
                  <a16:creationId xmlns:a16="http://schemas.microsoft.com/office/drawing/2014/main" id="{25F3944C-1107-44E3-B73E-F019E131E0B5}"/>
                </a:ext>
              </a:extLst>
            </p:cNvPr>
            <p:cNvSpPr/>
            <p:nvPr/>
          </p:nvSpPr>
          <p:spPr>
            <a:xfrm flipH="1">
              <a:off x="4424028" y="5133989"/>
              <a:ext cx="1260280" cy="1320987"/>
            </a:xfrm>
            <a:prstGeom prst="round2SameRect">
              <a:avLst>
                <a:gd name="adj1" fmla="val 28536"/>
                <a:gd name="adj2" fmla="val 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B1557E37-2822-4A81-8A4C-052347E0CE09}"/>
                </a:ext>
              </a:extLst>
            </p:cNvPr>
            <p:cNvSpPr/>
            <p:nvPr/>
          </p:nvSpPr>
          <p:spPr>
            <a:xfrm flipH="1">
              <a:off x="4367657" y="3659640"/>
              <a:ext cx="1397778" cy="1331765"/>
            </a:xfrm>
            <a:custGeom>
              <a:avLst/>
              <a:gdLst>
                <a:gd name="connsiteX0" fmla="*/ 698889 w 1397778"/>
                <a:gd name="connsiteY0" fmla="*/ 0 h 1331765"/>
                <a:gd name="connsiteX1" fmla="*/ 620856 w 1397778"/>
                <a:gd name="connsiteY1" fmla="*/ 97106 h 1331765"/>
                <a:gd name="connsiteX2" fmla="*/ 518003 w 1397778"/>
                <a:gd name="connsiteY2" fmla="*/ 21777 h 1331765"/>
                <a:gd name="connsiteX3" fmla="*/ 470117 w 1397778"/>
                <a:gd name="connsiteY3" fmla="*/ 134040 h 1331765"/>
                <a:gd name="connsiteX4" fmla="*/ 349445 w 1397778"/>
                <a:gd name="connsiteY4" fmla="*/ 85623 h 1331765"/>
                <a:gd name="connsiteX5" fmla="*/ 334963 w 1397778"/>
                <a:gd name="connsiteY5" fmla="*/ 205397 h 1331765"/>
                <a:gd name="connsiteX6" fmla="*/ 204700 w 1397778"/>
                <a:gd name="connsiteY6" fmla="*/ 187189 h 1331765"/>
                <a:gd name="connsiteX7" fmla="*/ 224612 w 1397778"/>
                <a:gd name="connsiteY7" fmla="*/ 306308 h 1331765"/>
                <a:gd name="connsiteX8" fmla="*/ 93633 w 1397778"/>
                <a:gd name="connsiteY8" fmla="*/ 319551 h 1331765"/>
                <a:gd name="connsiteX9" fmla="*/ 146579 w 1397778"/>
                <a:gd name="connsiteY9" fmla="*/ 429900 h 1331765"/>
                <a:gd name="connsiteX10" fmla="*/ 23814 w 1397778"/>
                <a:gd name="connsiteY10" fmla="*/ 473690 h 1331765"/>
                <a:gd name="connsiteX11" fmla="*/ 106191 w 1397778"/>
                <a:gd name="connsiteY11" fmla="*/ 567745 h 1331765"/>
                <a:gd name="connsiteX12" fmla="*/ 0 w 1397778"/>
                <a:gd name="connsiteY12" fmla="*/ 639102 h 1331765"/>
                <a:gd name="connsiteX13" fmla="*/ 106191 w 1397778"/>
                <a:gd name="connsiteY13" fmla="*/ 710459 h 1331765"/>
                <a:gd name="connsiteX14" fmla="*/ 23814 w 1397778"/>
                <a:gd name="connsiteY14" fmla="*/ 804514 h 1331765"/>
                <a:gd name="connsiteX15" fmla="*/ 121664 w 1397778"/>
                <a:gd name="connsiteY15" fmla="*/ 839417 h 1331765"/>
                <a:gd name="connsiteX16" fmla="*/ 123468 w 1397778"/>
                <a:gd name="connsiteY16" fmla="*/ 857304 h 1331765"/>
                <a:gd name="connsiteX17" fmla="*/ 705611 w 1397778"/>
                <a:gd name="connsiteY17" fmla="*/ 1331765 h 1331765"/>
                <a:gd name="connsiteX18" fmla="*/ 1287755 w 1397778"/>
                <a:gd name="connsiteY18" fmla="*/ 857304 h 1331765"/>
                <a:gd name="connsiteX19" fmla="*/ 1290059 w 1397778"/>
                <a:gd name="connsiteY19" fmla="*/ 834443 h 1331765"/>
                <a:gd name="connsiteX20" fmla="*/ 1373964 w 1397778"/>
                <a:gd name="connsiteY20" fmla="*/ 804514 h 1331765"/>
                <a:gd name="connsiteX21" fmla="*/ 1297813 w 1397778"/>
                <a:gd name="connsiteY21" fmla="*/ 717567 h 1331765"/>
                <a:gd name="connsiteX22" fmla="*/ 1296747 w 1397778"/>
                <a:gd name="connsiteY22" fmla="*/ 706992 h 1331765"/>
                <a:gd name="connsiteX23" fmla="*/ 1397778 w 1397778"/>
                <a:gd name="connsiteY23" fmla="*/ 639102 h 1331765"/>
                <a:gd name="connsiteX24" fmla="*/ 1291587 w 1397778"/>
                <a:gd name="connsiteY24" fmla="*/ 567745 h 1331765"/>
                <a:gd name="connsiteX25" fmla="*/ 1373964 w 1397778"/>
                <a:gd name="connsiteY25" fmla="*/ 473690 h 1331765"/>
                <a:gd name="connsiteX26" fmla="*/ 1251199 w 1397778"/>
                <a:gd name="connsiteY26" fmla="*/ 429900 h 1331765"/>
                <a:gd name="connsiteX27" fmla="*/ 1304145 w 1397778"/>
                <a:gd name="connsiteY27" fmla="*/ 319551 h 1331765"/>
                <a:gd name="connsiteX28" fmla="*/ 1173166 w 1397778"/>
                <a:gd name="connsiteY28" fmla="*/ 306308 h 1331765"/>
                <a:gd name="connsiteX29" fmla="*/ 1193078 w 1397778"/>
                <a:gd name="connsiteY29" fmla="*/ 187189 h 1331765"/>
                <a:gd name="connsiteX30" fmla="*/ 1062815 w 1397778"/>
                <a:gd name="connsiteY30" fmla="*/ 205397 h 1331765"/>
                <a:gd name="connsiteX31" fmla="*/ 1048334 w 1397778"/>
                <a:gd name="connsiteY31" fmla="*/ 85623 h 1331765"/>
                <a:gd name="connsiteX32" fmla="*/ 927661 w 1397778"/>
                <a:gd name="connsiteY32" fmla="*/ 134040 h 1331765"/>
                <a:gd name="connsiteX33" fmla="*/ 879775 w 1397778"/>
                <a:gd name="connsiteY33" fmla="*/ 21777 h 1331765"/>
                <a:gd name="connsiteX34" fmla="*/ 776922 w 1397778"/>
                <a:gd name="connsiteY34" fmla="*/ 97106 h 1331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397778" h="1331765">
                  <a:moveTo>
                    <a:pt x="698889" y="0"/>
                  </a:moveTo>
                  <a:lnTo>
                    <a:pt x="620856" y="97106"/>
                  </a:lnTo>
                  <a:lnTo>
                    <a:pt x="518003" y="21777"/>
                  </a:lnTo>
                  <a:lnTo>
                    <a:pt x="470117" y="134040"/>
                  </a:lnTo>
                  <a:lnTo>
                    <a:pt x="349445" y="85623"/>
                  </a:lnTo>
                  <a:lnTo>
                    <a:pt x="334963" y="205397"/>
                  </a:lnTo>
                  <a:lnTo>
                    <a:pt x="204700" y="187189"/>
                  </a:lnTo>
                  <a:lnTo>
                    <a:pt x="224612" y="306308"/>
                  </a:lnTo>
                  <a:lnTo>
                    <a:pt x="93633" y="319551"/>
                  </a:lnTo>
                  <a:lnTo>
                    <a:pt x="146579" y="429900"/>
                  </a:lnTo>
                  <a:lnTo>
                    <a:pt x="23814" y="473690"/>
                  </a:lnTo>
                  <a:lnTo>
                    <a:pt x="106191" y="567745"/>
                  </a:lnTo>
                  <a:lnTo>
                    <a:pt x="0" y="639102"/>
                  </a:lnTo>
                  <a:lnTo>
                    <a:pt x="106191" y="710459"/>
                  </a:lnTo>
                  <a:lnTo>
                    <a:pt x="23814" y="804514"/>
                  </a:lnTo>
                  <a:lnTo>
                    <a:pt x="121664" y="839417"/>
                  </a:lnTo>
                  <a:lnTo>
                    <a:pt x="123468" y="857304"/>
                  </a:lnTo>
                  <a:cubicBezTo>
                    <a:pt x="178876" y="1128078"/>
                    <a:pt x="418457" y="1331765"/>
                    <a:pt x="705611" y="1331765"/>
                  </a:cubicBezTo>
                  <a:cubicBezTo>
                    <a:pt x="992765" y="1331765"/>
                    <a:pt x="1232346" y="1128078"/>
                    <a:pt x="1287755" y="857304"/>
                  </a:cubicBezTo>
                  <a:lnTo>
                    <a:pt x="1290059" y="834443"/>
                  </a:lnTo>
                  <a:lnTo>
                    <a:pt x="1373964" y="804514"/>
                  </a:lnTo>
                  <a:lnTo>
                    <a:pt x="1297813" y="717567"/>
                  </a:lnTo>
                  <a:lnTo>
                    <a:pt x="1296747" y="706992"/>
                  </a:lnTo>
                  <a:lnTo>
                    <a:pt x="1397778" y="639102"/>
                  </a:lnTo>
                  <a:lnTo>
                    <a:pt x="1291587" y="567745"/>
                  </a:lnTo>
                  <a:lnTo>
                    <a:pt x="1373964" y="473690"/>
                  </a:lnTo>
                  <a:lnTo>
                    <a:pt x="1251199" y="429900"/>
                  </a:lnTo>
                  <a:lnTo>
                    <a:pt x="1304145" y="319551"/>
                  </a:lnTo>
                  <a:lnTo>
                    <a:pt x="1173166" y="306308"/>
                  </a:lnTo>
                  <a:lnTo>
                    <a:pt x="1193078" y="187189"/>
                  </a:lnTo>
                  <a:lnTo>
                    <a:pt x="1062815" y="205397"/>
                  </a:lnTo>
                  <a:lnTo>
                    <a:pt x="1048334" y="85623"/>
                  </a:lnTo>
                  <a:lnTo>
                    <a:pt x="927661" y="134040"/>
                  </a:lnTo>
                  <a:lnTo>
                    <a:pt x="879775" y="21777"/>
                  </a:lnTo>
                  <a:lnTo>
                    <a:pt x="776922" y="97106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BA529208-F273-43B1-897F-7E01CA924355}"/>
                </a:ext>
              </a:extLst>
            </p:cNvPr>
            <p:cNvGrpSpPr/>
            <p:nvPr/>
          </p:nvGrpSpPr>
          <p:grpSpPr>
            <a:xfrm>
              <a:off x="5393184" y="3822036"/>
              <a:ext cx="853744" cy="1621462"/>
              <a:chOff x="5393184" y="3822036"/>
              <a:chExt cx="853744" cy="1621462"/>
            </a:xfrm>
          </p:grpSpPr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2B58491F-6119-423B-A0DB-3E647A9E66CA}"/>
                  </a:ext>
                </a:extLst>
              </p:cNvPr>
              <p:cNvGrpSpPr/>
              <p:nvPr/>
            </p:nvGrpSpPr>
            <p:grpSpPr>
              <a:xfrm rot="20968118">
                <a:off x="5464425" y="3822036"/>
                <a:ext cx="714592" cy="1332294"/>
                <a:chOff x="2957063" y="5076572"/>
                <a:chExt cx="797584" cy="1483326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170" name="グループ化 169">
                  <a:extLst>
                    <a:ext uri="{FF2B5EF4-FFF2-40B4-BE49-F238E27FC236}">
                      <a16:creationId xmlns:a16="http://schemas.microsoft.com/office/drawing/2014/main" id="{024BD7B2-2D97-42BC-A4F1-B90D2DAB0B98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172" name="フリーフォーム: 図形 171">
                    <a:extLst>
                      <a:ext uri="{FF2B5EF4-FFF2-40B4-BE49-F238E27FC236}">
                        <a16:creationId xmlns:a16="http://schemas.microsoft.com/office/drawing/2014/main" id="{0515482C-B269-4E64-8BF6-67251558BEA8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" name="フリーフォーム: 図形 173">
                    <a:extLst>
                      <a:ext uri="{FF2B5EF4-FFF2-40B4-BE49-F238E27FC236}">
                        <a16:creationId xmlns:a16="http://schemas.microsoft.com/office/drawing/2014/main" id="{C7DBB796-358F-4313-AA31-6467A9FB6460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E8FCD9A5-2AAC-484B-8044-9BF509B7496E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0E5CC27C-C989-4EF0-AF4D-DDA4BF59EA13}"/>
                  </a:ext>
                </a:extLst>
              </p:cNvPr>
              <p:cNvSpPr/>
              <p:nvPr/>
            </p:nvSpPr>
            <p:spPr>
              <a:xfrm rot="3600000">
                <a:off x="5362729" y="4559299"/>
                <a:ext cx="914654" cy="853744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961399"/>
                  <a:gd name="connsiteY0" fmla="*/ 826528 h 880732"/>
                  <a:gd name="connsiteX1" fmla="*/ 471695 w 961399"/>
                  <a:gd name="connsiteY1" fmla="*/ 296500 h 880732"/>
                  <a:gd name="connsiteX2" fmla="*/ 43314 w 961399"/>
                  <a:gd name="connsiteY2" fmla="*/ 378244 h 880732"/>
                  <a:gd name="connsiteX3" fmla="*/ 0 w 961399"/>
                  <a:gd name="connsiteY3" fmla="*/ 119223 h 880732"/>
                  <a:gd name="connsiteX4" fmla="*/ 660660 w 961399"/>
                  <a:gd name="connsiteY4" fmla="*/ 1930 h 880732"/>
                  <a:gd name="connsiteX5" fmla="*/ 778556 w 961399"/>
                  <a:gd name="connsiteY5" fmla="*/ 102155 h 880732"/>
                  <a:gd name="connsiteX6" fmla="*/ 961399 w 961399"/>
                  <a:gd name="connsiteY6" fmla="*/ 880732 h 880732"/>
                  <a:gd name="connsiteX0" fmla="*/ 443772 w 914654"/>
                  <a:gd name="connsiteY0" fmla="*/ 826528 h 853744"/>
                  <a:gd name="connsiteX1" fmla="*/ 471695 w 914654"/>
                  <a:gd name="connsiteY1" fmla="*/ 296500 h 853744"/>
                  <a:gd name="connsiteX2" fmla="*/ 43314 w 914654"/>
                  <a:gd name="connsiteY2" fmla="*/ 378244 h 853744"/>
                  <a:gd name="connsiteX3" fmla="*/ 0 w 914654"/>
                  <a:gd name="connsiteY3" fmla="*/ 119223 h 853744"/>
                  <a:gd name="connsiteX4" fmla="*/ 660660 w 914654"/>
                  <a:gd name="connsiteY4" fmla="*/ 1930 h 853744"/>
                  <a:gd name="connsiteX5" fmla="*/ 778556 w 914654"/>
                  <a:gd name="connsiteY5" fmla="*/ 102155 h 853744"/>
                  <a:gd name="connsiteX6" fmla="*/ 914654 w 914654"/>
                  <a:gd name="connsiteY6" fmla="*/ 853744 h 853744"/>
                  <a:gd name="connsiteX0" fmla="*/ 443772 w 914654"/>
                  <a:gd name="connsiteY0" fmla="*/ 826528 h 853744"/>
                  <a:gd name="connsiteX1" fmla="*/ 471695 w 914654"/>
                  <a:gd name="connsiteY1" fmla="*/ 296500 h 853744"/>
                  <a:gd name="connsiteX2" fmla="*/ 43314 w 914654"/>
                  <a:gd name="connsiteY2" fmla="*/ 378244 h 853744"/>
                  <a:gd name="connsiteX3" fmla="*/ 0 w 914654"/>
                  <a:gd name="connsiteY3" fmla="*/ 119223 h 853744"/>
                  <a:gd name="connsiteX4" fmla="*/ 660660 w 914654"/>
                  <a:gd name="connsiteY4" fmla="*/ 1930 h 853744"/>
                  <a:gd name="connsiteX5" fmla="*/ 778556 w 914654"/>
                  <a:gd name="connsiteY5" fmla="*/ 102155 h 853744"/>
                  <a:gd name="connsiteX6" fmla="*/ 914654 w 914654"/>
                  <a:gd name="connsiteY6" fmla="*/ 853744 h 853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654" h="853744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59414" y="609735"/>
                      <a:pt x="914654" y="853744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52585FC4-7BB7-488D-9779-C0F6B8256344}"/>
                </a:ext>
              </a:extLst>
            </p:cNvPr>
            <p:cNvGrpSpPr/>
            <p:nvPr/>
          </p:nvGrpSpPr>
          <p:grpSpPr>
            <a:xfrm flipH="1">
              <a:off x="3876323" y="3822036"/>
              <a:ext cx="853744" cy="1621462"/>
              <a:chOff x="5393184" y="3822036"/>
              <a:chExt cx="853744" cy="1621462"/>
            </a:xfrm>
          </p:grpSpPr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C5DDA801-2A48-43DA-9231-F099CCC0FAFA}"/>
                  </a:ext>
                </a:extLst>
              </p:cNvPr>
              <p:cNvGrpSpPr/>
              <p:nvPr/>
            </p:nvGrpSpPr>
            <p:grpSpPr>
              <a:xfrm rot="20968118">
                <a:off x="5464425" y="3822036"/>
                <a:ext cx="714592" cy="1332294"/>
                <a:chOff x="2957063" y="5076572"/>
                <a:chExt cx="797584" cy="1483326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181" name="グループ化 180">
                  <a:extLst>
                    <a:ext uri="{FF2B5EF4-FFF2-40B4-BE49-F238E27FC236}">
                      <a16:creationId xmlns:a16="http://schemas.microsoft.com/office/drawing/2014/main" id="{769A574A-6EC2-45C3-A045-FB85B53F652B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183" name="フリーフォーム: 図形 182">
                    <a:extLst>
                      <a:ext uri="{FF2B5EF4-FFF2-40B4-BE49-F238E27FC236}">
                        <a16:creationId xmlns:a16="http://schemas.microsoft.com/office/drawing/2014/main" id="{81EA9403-6AF1-4250-9A91-43BBF1BE8EF9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" name="フリーフォーム: 図形 183">
                    <a:extLst>
                      <a:ext uri="{FF2B5EF4-FFF2-40B4-BE49-F238E27FC236}">
                        <a16:creationId xmlns:a16="http://schemas.microsoft.com/office/drawing/2014/main" id="{3B8EF8B7-7731-453E-BAEA-A1F40D6949D2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85161C8C-3AD3-45D9-9AAA-41D72155E8CA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C536A613-8456-473B-8F1E-DD9DDD49EB85}"/>
                  </a:ext>
                </a:extLst>
              </p:cNvPr>
              <p:cNvSpPr/>
              <p:nvPr/>
            </p:nvSpPr>
            <p:spPr>
              <a:xfrm rot="3600000">
                <a:off x="5362729" y="4559299"/>
                <a:ext cx="914654" cy="853744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961399"/>
                  <a:gd name="connsiteY0" fmla="*/ 826528 h 880732"/>
                  <a:gd name="connsiteX1" fmla="*/ 471695 w 961399"/>
                  <a:gd name="connsiteY1" fmla="*/ 296500 h 880732"/>
                  <a:gd name="connsiteX2" fmla="*/ 43314 w 961399"/>
                  <a:gd name="connsiteY2" fmla="*/ 378244 h 880732"/>
                  <a:gd name="connsiteX3" fmla="*/ 0 w 961399"/>
                  <a:gd name="connsiteY3" fmla="*/ 119223 h 880732"/>
                  <a:gd name="connsiteX4" fmla="*/ 660660 w 961399"/>
                  <a:gd name="connsiteY4" fmla="*/ 1930 h 880732"/>
                  <a:gd name="connsiteX5" fmla="*/ 778556 w 961399"/>
                  <a:gd name="connsiteY5" fmla="*/ 102155 h 880732"/>
                  <a:gd name="connsiteX6" fmla="*/ 961399 w 961399"/>
                  <a:gd name="connsiteY6" fmla="*/ 880732 h 880732"/>
                  <a:gd name="connsiteX0" fmla="*/ 443772 w 914654"/>
                  <a:gd name="connsiteY0" fmla="*/ 826528 h 853744"/>
                  <a:gd name="connsiteX1" fmla="*/ 471695 w 914654"/>
                  <a:gd name="connsiteY1" fmla="*/ 296500 h 853744"/>
                  <a:gd name="connsiteX2" fmla="*/ 43314 w 914654"/>
                  <a:gd name="connsiteY2" fmla="*/ 378244 h 853744"/>
                  <a:gd name="connsiteX3" fmla="*/ 0 w 914654"/>
                  <a:gd name="connsiteY3" fmla="*/ 119223 h 853744"/>
                  <a:gd name="connsiteX4" fmla="*/ 660660 w 914654"/>
                  <a:gd name="connsiteY4" fmla="*/ 1930 h 853744"/>
                  <a:gd name="connsiteX5" fmla="*/ 778556 w 914654"/>
                  <a:gd name="connsiteY5" fmla="*/ 102155 h 853744"/>
                  <a:gd name="connsiteX6" fmla="*/ 914654 w 914654"/>
                  <a:gd name="connsiteY6" fmla="*/ 853744 h 853744"/>
                  <a:gd name="connsiteX0" fmla="*/ 443772 w 914654"/>
                  <a:gd name="connsiteY0" fmla="*/ 826528 h 853744"/>
                  <a:gd name="connsiteX1" fmla="*/ 471695 w 914654"/>
                  <a:gd name="connsiteY1" fmla="*/ 296500 h 853744"/>
                  <a:gd name="connsiteX2" fmla="*/ 43314 w 914654"/>
                  <a:gd name="connsiteY2" fmla="*/ 378244 h 853744"/>
                  <a:gd name="connsiteX3" fmla="*/ 0 w 914654"/>
                  <a:gd name="connsiteY3" fmla="*/ 119223 h 853744"/>
                  <a:gd name="connsiteX4" fmla="*/ 660660 w 914654"/>
                  <a:gd name="connsiteY4" fmla="*/ 1930 h 853744"/>
                  <a:gd name="connsiteX5" fmla="*/ 778556 w 914654"/>
                  <a:gd name="connsiteY5" fmla="*/ 102155 h 853744"/>
                  <a:gd name="connsiteX6" fmla="*/ 914654 w 914654"/>
                  <a:gd name="connsiteY6" fmla="*/ 853744 h 853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654" h="853744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59414" y="609735"/>
                      <a:pt x="914654" y="853744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85" name="四角形: 角を丸くする 18">
              <a:extLst>
                <a:ext uri="{FF2B5EF4-FFF2-40B4-BE49-F238E27FC236}">
                  <a16:creationId xmlns:a16="http://schemas.microsoft.com/office/drawing/2014/main" id="{720DC3C3-198B-4B93-B386-66DC5F27C1EA}"/>
                </a:ext>
              </a:extLst>
            </p:cNvPr>
            <p:cNvSpPr/>
            <p:nvPr/>
          </p:nvSpPr>
          <p:spPr>
            <a:xfrm rot="19800000">
              <a:off x="4566404" y="4158649"/>
              <a:ext cx="204720" cy="116041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四角形: 角を丸くする 18">
              <a:extLst>
                <a:ext uri="{FF2B5EF4-FFF2-40B4-BE49-F238E27FC236}">
                  <a16:creationId xmlns:a16="http://schemas.microsoft.com/office/drawing/2014/main" id="{324D82C2-63BB-42AA-BD02-977545CE907A}"/>
                </a:ext>
              </a:extLst>
            </p:cNvPr>
            <p:cNvSpPr/>
            <p:nvPr/>
          </p:nvSpPr>
          <p:spPr>
            <a:xfrm rot="1800000" flipH="1">
              <a:off x="5356716" y="4158649"/>
              <a:ext cx="204720" cy="116041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34714551-C3EA-49F2-A44B-BA6C4D7E0C68}"/>
              </a:ext>
            </a:extLst>
          </p:cNvPr>
          <p:cNvGrpSpPr/>
          <p:nvPr/>
        </p:nvGrpSpPr>
        <p:grpSpPr>
          <a:xfrm>
            <a:off x="6738856" y="3676594"/>
            <a:ext cx="2381386" cy="2757769"/>
            <a:chOff x="6721079" y="3676594"/>
            <a:chExt cx="2381386" cy="2757769"/>
          </a:xfrm>
        </p:grpSpPr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4244CDA3-B760-4CE6-AF2C-AA4684360D92}"/>
                </a:ext>
              </a:extLst>
            </p:cNvPr>
            <p:cNvSpPr/>
            <p:nvPr/>
          </p:nvSpPr>
          <p:spPr>
            <a:xfrm flipH="1">
              <a:off x="7388559" y="3784510"/>
              <a:ext cx="1058134" cy="1529123"/>
            </a:xfrm>
            <a:custGeom>
              <a:avLst/>
              <a:gdLst>
                <a:gd name="connsiteX0" fmla="*/ 529067 w 1058134"/>
                <a:gd name="connsiteY0" fmla="*/ 0 h 1529123"/>
                <a:gd name="connsiteX1" fmla="*/ 0 w 1058134"/>
                <a:gd name="connsiteY1" fmla="*/ 624130 h 1529123"/>
                <a:gd name="connsiteX2" fmla="*/ 233260 w 1058134"/>
                <a:gd name="connsiteY2" fmla="*/ 1141668 h 1529123"/>
                <a:gd name="connsiteX3" fmla="*/ 274048 w 1058134"/>
                <a:gd name="connsiteY3" fmla="*/ 1167785 h 1529123"/>
                <a:gd name="connsiteX4" fmla="*/ 288509 w 1058134"/>
                <a:gd name="connsiteY4" fmla="*/ 1196687 h 1529123"/>
                <a:gd name="connsiteX5" fmla="*/ 383099 w 1058134"/>
                <a:gd name="connsiteY5" fmla="*/ 1267942 h 1529123"/>
                <a:gd name="connsiteX6" fmla="*/ 397143 w 1058134"/>
                <a:gd name="connsiteY6" fmla="*/ 1272131 h 1529123"/>
                <a:gd name="connsiteX7" fmla="*/ 390301 w 1058134"/>
                <a:gd name="connsiteY7" fmla="*/ 1348331 h 1529123"/>
                <a:gd name="connsiteX8" fmla="*/ 241571 w 1058134"/>
                <a:gd name="connsiteY8" fmla="*/ 1348331 h 1529123"/>
                <a:gd name="connsiteX9" fmla="*/ 234471 w 1058134"/>
                <a:gd name="connsiteY9" fmla="*/ 1367275 h 1529123"/>
                <a:gd name="connsiteX10" fmla="*/ 534906 w 1058134"/>
                <a:gd name="connsiteY10" fmla="*/ 1529123 h 1529123"/>
                <a:gd name="connsiteX11" fmla="*/ 835340 w 1058134"/>
                <a:gd name="connsiteY11" fmla="*/ 1367275 h 1529123"/>
                <a:gd name="connsiteX12" fmla="*/ 828242 w 1058134"/>
                <a:gd name="connsiteY12" fmla="*/ 1348331 h 1529123"/>
                <a:gd name="connsiteX13" fmla="*/ 675780 w 1058134"/>
                <a:gd name="connsiteY13" fmla="*/ 1348331 h 1529123"/>
                <a:gd name="connsiteX14" fmla="*/ 668730 w 1058134"/>
                <a:gd name="connsiteY14" fmla="*/ 1269823 h 1529123"/>
                <a:gd name="connsiteX15" fmla="*/ 675036 w 1058134"/>
                <a:gd name="connsiteY15" fmla="*/ 1267942 h 1529123"/>
                <a:gd name="connsiteX16" fmla="*/ 769625 w 1058134"/>
                <a:gd name="connsiteY16" fmla="*/ 1196687 h 1529123"/>
                <a:gd name="connsiteX17" fmla="*/ 784087 w 1058134"/>
                <a:gd name="connsiteY17" fmla="*/ 1167785 h 1529123"/>
                <a:gd name="connsiteX18" fmla="*/ 824874 w 1058134"/>
                <a:gd name="connsiteY18" fmla="*/ 1141668 h 1529123"/>
                <a:gd name="connsiteX19" fmla="*/ 1058134 w 1058134"/>
                <a:gd name="connsiteY19" fmla="*/ 624130 h 1529123"/>
                <a:gd name="connsiteX20" fmla="*/ 529067 w 1058134"/>
                <a:gd name="connsiteY20" fmla="*/ 0 h 1529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58134" h="1529123">
                  <a:moveTo>
                    <a:pt x="529067" y="0"/>
                  </a:moveTo>
                  <a:cubicBezTo>
                    <a:pt x="236871" y="0"/>
                    <a:pt x="0" y="279432"/>
                    <a:pt x="0" y="624130"/>
                  </a:cubicBezTo>
                  <a:cubicBezTo>
                    <a:pt x="0" y="839566"/>
                    <a:pt x="92527" y="1029508"/>
                    <a:pt x="233260" y="1141668"/>
                  </a:cubicBezTo>
                  <a:lnTo>
                    <a:pt x="274048" y="1167785"/>
                  </a:lnTo>
                  <a:lnTo>
                    <a:pt x="288509" y="1196687"/>
                  </a:lnTo>
                  <a:cubicBezTo>
                    <a:pt x="308326" y="1225751"/>
                    <a:pt x="341431" y="1250480"/>
                    <a:pt x="383099" y="1267942"/>
                  </a:cubicBezTo>
                  <a:lnTo>
                    <a:pt x="397143" y="1272131"/>
                  </a:lnTo>
                  <a:lnTo>
                    <a:pt x="390301" y="1348331"/>
                  </a:lnTo>
                  <a:lnTo>
                    <a:pt x="241571" y="1348331"/>
                  </a:lnTo>
                  <a:lnTo>
                    <a:pt x="234471" y="1367275"/>
                  </a:lnTo>
                  <a:cubicBezTo>
                    <a:pt x="234471" y="1456662"/>
                    <a:pt x="368980" y="1529123"/>
                    <a:pt x="534906" y="1529123"/>
                  </a:cubicBezTo>
                  <a:cubicBezTo>
                    <a:pt x="700831" y="1529123"/>
                    <a:pt x="835340" y="1456662"/>
                    <a:pt x="835340" y="1367275"/>
                  </a:cubicBezTo>
                  <a:lnTo>
                    <a:pt x="828242" y="1348331"/>
                  </a:lnTo>
                  <a:lnTo>
                    <a:pt x="675780" y="1348331"/>
                  </a:lnTo>
                  <a:lnTo>
                    <a:pt x="668730" y="1269823"/>
                  </a:lnTo>
                  <a:lnTo>
                    <a:pt x="675036" y="1267942"/>
                  </a:lnTo>
                  <a:cubicBezTo>
                    <a:pt x="716704" y="1250480"/>
                    <a:pt x="749808" y="1225751"/>
                    <a:pt x="769625" y="1196687"/>
                  </a:cubicBezTo>
                  <a:lnTo>
                    <a:pt x="784087" y="1167785"/>
                  </a:lnTo>
                  <a:lnTo>
                    <a:pt x="824874" y="1141668"/>
                  </a:lnTo>
                  <a:cubicBezTo>
                    <a:pt x="965607" y="1029508"/>
                    <a:pt x="1058134" y="839566"/>
                    <a:pt x="1058134" y="624130"/>
                  </a:cubicBezTo>
                  <a:cubicBezTo>
                    <a:pt x="1058134" y="279432"/>
                    <a:pt x="821263" y="0"/>
                    <a:pt x="529067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9" name="片側の 2 つの角を丸めた四角形 144">
              <a:extLst>
                <a:ext uri="{FF2B5EF4-FFF2-40B4-BE49-F238E27FC236}">
                  <a16:creationId xmlns:a16="http://schemas.microsoft.com/office/drawing/2014/main" id="{397B304D-0D34-4030-B34D-9BB8130A85A3}"/>
                </a:ext>
              </a:extLst>
            </p:cNvPr>
            <p:cNvSpPr/>
            <p:nvPr/>
          </p:nvSpPr>
          <p:spPr>
            <a:xfrm flipH="1">
              <a:off x="7282837" y="5123140"/>
              <a:ext cx="1250966" cy="1311223"/>
            </a:xfrm>
            <a:prstGeom prst="round2SameRect">
              <a:avLst>
                <a:gd name="adj1" fmla="val 14323"/>
                <a:gd name="adj2" fmla="val 0"/>
              </a:avLst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5" name="円/楕円 620">
              <a:extLst>
                <a:ext uri="{FF2B5EF4-FFF2-40B4-BE49-F238E27FC236}">
                  <a16:creationId xmlns:a16="http://schemas.microsoft.com/office/drawing/2014/main" id="{F36BA576-1525-48AD-B766-C6E6471A7F77}"/>
                </a:ext>
              </a:extLst>
            </p:cNvPr>
            <p:cNvSpPr/>
            <p:nvPr/>
          </p:nvSpPr>
          <p:spPr>
            <a:xfrm rot="900000" flipH="1">
              <a:off x="8295662" y="4295558"/>
              <a:ext cx="275134" cy="40209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3" name="円/楕円 618">
              <a:extLst>
                <a:ext uri="{FF2B5EF4-FFF2-40B4-BE49-F238E27FC236}">
                  <a16:creationId xmlns:a16="http://schemas.microsoft.com/office/drawing/2014/main" id="{239530C6-EACD-496B-AD68-C3540787FECC}"/>
                </a:ext>
              </a:extLst>
            </p:cNvPr>
            <p:cNvSpPr/>
            <p:nvPr/>
          </p:nvSpPr>
          <p:spPr>
            <a:xfrm rot="20700000">
              <a:off x="7264458" y="4295558"/>
              <a:ext cx="275132" cy="40209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F61D57D1-C817-4C6A-9E73-D30228780A56}"/>
                </a:ext>
              </a:extLst>
            </p:cNvPr>
            <p:cNvSpPr/>
            <p:nvPr/>
          </p:nvSpPr>
          <p:spPr>
            <a:xfrm flipH="1">
              <a:off x="7291910" y="3676594"/>
              <a:ext cx="1240267" cy="1303557"/>
            </a:xfrm>
            <a:custGeom>
              <a:avLst/>
              <a:gdLst>
                <a:gd name="connsiteX0" fmla="*/ 568386 w 1240267"/>
                <a:gd name="connsiteY0" fmla="*/ 0 h 1303557"/>
                <a:gd name="connsiteX1" fmla="*/ 0 w 1240267"/>
                <a:gd name="connsiteY1" fmla="*/ 560911 h 1303557"/>
                <a:gd name="connsiteX2" fmla="*/ 97071 w 1240267"/>
                <a:gd name="connsiteY2" fmla="*/ 874522 h 1303557"/>
                <a:gd name="connsiteX3" fmla="*/ 102381 w 1240267"/>
                <a:gd name="connsiteY3" fmla="*/ 880873 h 1303557"/>
                <a:gd name="connsiteX4" fmla="*/ 107386 w 1240267"/>
                <a:gd name="connsiteY4" fmla="*/ 930517 h 1303557"/>
                <a:gd name="connsiteX5" fmla="*/ 565090 w 1240267"/>
                <a:gd name="connsiteY5" fmla="*/ 1303557 h 1303557"/>
                <a:gd name="connsiteX6" fmla="*/ 682338 w 1240267"/>
                <a:gd name="connsiteY6" fmla="*/ 1303557 h 1303557"/>
                <a:gd name="connsiteX7" fmla="*/ 1112820 w 1240267"/>
                <a:gd name="connsiteY7" fmla="*/ 1018215 h 1303557"/>
                <a:gd name="connsiteX8" fmla="*/ 1134706 w 1240267"/>
                <a:gd name="connsiteY8" fmla="*/ 947708 h 1303557"/>
                <a:gd name="connsiteX9" fmla="*/ 1135444 w 1240267"/>
                <a:gd name="connsiteY9" fmla="*/ 946843 h 1303557"/>
                <a:gd name="connsiteX10" fmla="*/ 1240267 w 1240267"/>
                <a:gd name="connsiteY10" fmla="*/ 587512 h 1303557"/>
                <a:gd name="connsiteX11" fmla="*/ 882379 w 1240267"/>
                <a:gd name="connsiteY11" fmla="*/ 79341 h 1303557"/>
                <a:gd name="connsiteX12" fmla="*/ 861135 w 1240267"/>
                <a:gd name="connsiteY12" fmla="*/ 82382 h 1303557"/>
                <a:gd name="connsiteX13" fmla="*/ 789628 w 1240267"/>
                <a:gd name="connsiteY13" fmla="*/ 44079 h 1303557"/>
                <a:gd name="connsiteX14" fmla="*/ 568386 w 1240267"/>
                <a:gd name="connsiteY14" fmla="*/ 0 h 1303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40267" h="1303557">
                  <a:moveTo>
                    <a:pt x="568386" y="0"/>
                  </a:moveTo>
                  <a:cubicBezTo>
                    <a:pt x="254475" y="0"/>
                    <a:pt x="0" y="251128"/>
                    <a:pt x="0" y="560911"/>
                  </a:cubicBezTo>
                  <a:cubicBezTo>
                    <a:pt x="0" y="677080"/>
                    <a:pt x="35786" y="785000"/>
                    <a:pt x="97071" y="874522"/>
                  </a:cubicBezTo>
                  <a:lnTo>
                    <a:pt x="102381" y="880873"/>
                  </a:lnTo>
                  <a:lnTo>
                    <a:pt x="107386" y="930517"/>
                  </a:lnTo>
                  <a:cubicBezTo>
                    <a:pt x="150950" y="1143411"/>
                    <a:pt x="339318" y="1303557"/>
                    <a:pt x="565090" y="1303557"/>
                  </a:cubicBezTo>
                  <a:lnTo>
                    <a:pt x="682338" y="1303557"/>
                  </a:lnTo>
                  <a:cubicBezTo>
                    <a:pt x="875857" y="1303557"/>
                    <a:pt x="1041895" y="1185899"/>
                    <a:pt x="1112820" y="1018215"/>
                  </a:cubicBezTo>
                  <a:lnTo>
                    <a:pt x="1134706" y="947708"/>
                  </a:lnTo>
                  <a:lnTo>
                    <a:pt x="1135444" y="946843"/>
                  </a:lnTo>
                  <a:cubicBezTo>
                    <a:pt x="1200209" y="854882"/>
                    <a:pt x="1240267" y="727840"/>
                    <a:pt x="1240267" y="587512"/>
                  </a:cubicBezTo>
                  <a:cubicBezTo>
                    <a:pt x="1240267" y="306857"/>
                    <a:pt x="1080035" y="79341"/>
                    <a:pt x="882379" y="79341"/>
                  </a:cubicBezTo>
                  <a:lnTo>
                    <a:pt x="861135" y="82382"/>
                  </a:lnTo>
                  <a:lnTo>
                    <a:pt x="789628" y="44079"/>
                  </a:lnTo>
                  <a:cubicBezTo>
                    <a:pt x="721627" y="15695"/>
                    <a:pt x="646864" y="0"/>
                    <a:pt x="56838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F11DFCDF-A7CD-47EC-9BBF-54F5564F66E3}"/>
                </a:ext>
              </a:extLst>
            </p:cNvPr>
            <p:cNvSpPr/>
            <p:nvPr/>
          </p:nvSpPr>
          <p:spPr>
            <a:xfrm>
              <a:off x="7671818" y="5033618"/>
              <a:ext cx="475050" cy="121787"/>
            </a:xfrm>
            <a:custGeom>
              <a:avLst/>
              <a:gdLst>
                <a:gd name="connsiteX0" fmla="*/ 20798 w 475050"/>
                <a:gd name="connsiteY0" fmla="*/ 0 h 114544"/>
                <a:gd name="connsiteX1" fmla="*/ 454375 w 475050"/>
                <a:gd name="connsiteY1" fmla="*/ 0 h 114544"/>
                <a:gd name="connsiteX2" fmla="*/ 475050 w 475050"/>
                <a:gd name="connsiteY2" fmla="*/ 82699 h 114544"/>
                <a:gd name="connsiteX3" fmla="*/ 388439 w 475050"/>
                <a:gd name="connsiteY3" fmla="*/ 103577 h 114544"/>
                <a:gd name="connsiteX4" fmla="*/ 236502 w 475050"/>
                <a:gd name="connsiteY4" fmla="*/ 114544 h 114544"/>
                <a:gd name="connsiteX5" fmla="*/ 84566 w 475050"/>
                <a:gd name="connsiteY5" fmla="*/ 103577 h 114544"/>
                <a:gd name="connsiteX6" fmla="*/ 0 w 475050"/>
                <a:gd name="connsiteY6" fmla="*/ 83192 h 11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5050" h="114544">
                  <a:moveTo>
                    <a:pt x="20798" y="0"/>
                  </a:moveTo>
                  <a:lnTo>
                    <a:pt x="454375" y="0"/>
                  </a:lnTo>
                  <a:lnTo>
                    <a:pt x="475050" y="82699"/>
                  </a:lnTo>
                  <a:lnTo>
                    <a:pt x="388439" y="103577"/>
                  </a:lnTo>
                  <a:cubicBezTo>
                    <a:pt x="341740" y="110639"/>
                    <a:pt x="290397" y="114544"/>
                    <a:pt x="236502" y="114544"/>
                  </a:cubicBezTo>
                  <a:cubicBezTo>
                    <a:pt x="182608" y="114544"/>
                    <a:pt x="131265" y="110639"/>
                    <a:pt x="84566" y="103577"/>
                  </a:cubicBezTo>
                  <a:lnTo>
                    <a:pt x="0" y="83192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1398753D-E360-44E9-AC2A-8CB929FD708A}"/>
                </a:ext>
              </a:extLst>
            </p:cNvPr>
            <p:cNvGrpSpPr/>
            <p:nvPr/>
          </p:nvGrpSpPr>
          <p:grpSpPr>
            <a:xfrm>
              <a:off x="8238084" y="3720574"/>
              <a:ext cx="864381" cy="1703476"/>
              <a:chOff x="8238084" y="3720574"/>
              <a:chExt cx="864381" cy="1703476"/>
            </a:xfrm>
          </p:grpSpPr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0A141F8F-E3B5-4846-B314-DD1C11D68F1C}"/>
                  </a:ext>
                </a:extLst>
              </p:cNvPr>
              <p:cNvGrpSpPr/>
              <p:nvPr/>
            </p:nvGrpSpPr>
            <p:grpSpPr>
              <a:xfrm rot="20968118">
                <a:off x="8284271" y="3720574"/>
                <a:ext cx="738628" cy="1377107"/>
                <a:chOff x="2957063" y="5076572"/>
                <a:chExt cx="797584" cy="1483326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154" name="グループ化 153">
                  <a:extLst>
                    <a:ext uri="{FF2B5EF4-FFF2-40B4-BE49-F238E27FC236}">
                      <a16:creationId xmlns:a16="http://schemas.microsoft.com/office/drawing/2014/main" id="{70BC3560-0691-4A2E-9E52-947F76731144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156" name="フリーフォーム: 図形 155">
                    <a:extLst>
                      <a:ext uri="{FF2B5EF4-FFF2-40B4-BE49-F238E27FC236}">
                        <a16:creationId xmlns:a16="http://schemas.microsoft.com/office/drawing/2014/main" id="{90B034B8-E350-4263-9598-6CE9FB6A25A7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" name="フリーフォーム: 図形 156">
                    <a:extLst>
                      <a:ext uri="{FF2B5EF4-FFF2-40B4-BE49-F238E27FC236}">
                        <a16:creationId xmlns:a16="http://schemas.microsoft.com/office/drawing/2014/main" id="{D1D54D36-20B8-4711-8339-DC604BE73159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DC151D91-A36F-4553-964C-F10D53232729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D702581D-13AE-4C23-A1FF-29DE054B2DB9}"/>
                  </a:ext>
                </a:extLst>
              </p:cNvPr>
              <p:cNvGrpSpPr/>
              <p:nvPr/>
            </p:nvGrpSpPr>
            <p:grpSpPr>
              <a:xfrm>
                <a:off x="8238084" y="4372829"/>
                <a:ext cx="864381" cy="1051221"/>
                <a:chOff x="8238084" y="4372829"/>
                <a:chExt cx="864381" cy="1051221"/>
              </a:xfrm>
            </p:grpSpPr>
            <p:sp>
              <p:nvSpPr>
                <p:cNvPr id="152" name="台形 151">
                  <a:extLst>
                    <a:ext uri="{FF2B5EF4-FFF2-40B4-BE49-F238E27FC236}">
                      <a16:creationId xmlns:a16="http://schemas.microsoft.com/office/drawing/2014/main" id="{78D50A14-A99C-4347-97FD-BDE987BBA6DA}"/>
                    </a:ext>
                  </a:extLst>
                </p:cNvPr>
                <p:cNvSpPr/>
                <p:nvPr/>
              </p:nvSpPr>
              <p:spPr>
                <a:xfrm rot="19434400">
                  <a:off x="8457559" y="4372829"/>
                  <a:ext cx="282483" cy="184203"/>
                </a:xfrm>
                <a:prstGeom prst="trapezoid">
                  <a:avLst>
                    <a:gd name="adj" fmla="val 14945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5556EE73-F666-4F64-BB19-A3B9CDE0BA6C}"/>
                    </a:ext>
                  </a:extLst>
                </p:cNvPr>
                <p:cNvSpPr/>
                <p:nvPr/>
              </p:nvSpPr>
              <p:spPr>
                <a:xfrm rot="3600000">
                  <a:off x="8203352" y="4524936"/>
                  <a:ext cx="933846" cy="864381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3846" h="864381">
                      <a:moveTo>
                        <a:pt x="454402" y="813892"/>
                      </a:moveTo>
                      <a:cubicBezTo>
                        <a:pt x="454291" y="651942"/>
                        <a:pt x="432833" y="507915"/>
                        <a:pt x="432722" y="345965"/>
                      </a:cubicBezTo>
                      <a:lnTo>
                        <a:pt x="39252" y="414868"/>
                      </a:lnTo>
                      <a:cubicBezTo>
                        <a:pt x="24814" y="328528"/>
                        <a:pt x="14438" y="192289"/>
                        <a:pt x="0" y="105949"/>
                      </a:cubicBezTo>
                      <a:cubicBezTo>
                        <a:pt x="220220" y="66851"/>
                        <a:pt x="507037" y="-10822"/>
                        <a:pt x="639634" y="1262"/>
                      </a:cubicBezTo>
                      <a:cubicBezTo>
                        <a:pt x="772231" y="13346"/>
                        <a:pt x="787808" y="141245"/>
                        <a:pt x="795584" y="178451"/>
                      </a:cubicBezTo>
                      <a:cubicBezTo>
                        <a:pt x="803360" y="215657"/>
                        <a:pt x="921126" y="622923"/>
                        <a:pt x="933846" y="864381"/>
                      </a:cubicBezTo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9E0D05F9-E011-4C5D-A3B5-4B92F5A1D728}"/>
                </a:ext>
              </a:extLst>
            </p:cNvPr>
            <p:cNvGrpSpPr/>
            <p:nvPr/>
          </p:nvGrpSpPr>
          <p:grpSpPr>
            <a:xfrm flipH="1">
              <a:off x="6721079" y="3720574"/>
              <a:ext cx="864381" cy="1703476"/>
              <a:chOff x="8238084" y="3720574"/>
              <a:chExt cx="864381" cy="1703476"/>
            </a:xfrm>
          </p:grpSpPr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B391602E-3DA7-46AB-AA4E-34EF765EE559}"/>
                  </a:ext>
                </a:extLst>
              </p:cNvPr>
              <p:cNvGrpSpPr/>
              <p:nvPr/>
            </p:nvGrpSpPr>
            <p:grpSpPr>
              <a:xfrm rot="20968118">
                <a:off x="8284271" y="3720574"/>
                <a:ext cx="738628" cy="1377107"/>
                <a:chOff x="2957063" y="5076572"/>
                <a:chExt cx="797584" cy="1483326"/>
              </a:xfrm>
              <a:solidFill>
                <a:schemeClr val="accent2">
                  <a:lumMod val="75000"/>
                </a:schemeClr>
              </a:solidFill>
            </p:grpSpPr>
            <p:grpSp>
              <p:nvGrpSpPr>
                <p:cNvPr id="163" name="グループ化 162">
                  <a:extLst>
                    <a:ext uri="{FF2B5EF4-FFF2-40B4-BE49-F238E27FC236}">
                      <a16:creationId xmlns:a16="http://schemas.microsoft.com/office/drawing/2014/main" id="{B7EDBD5A-76DF-4E1F-A677-D555FCCEA399}"/>
                    </a:ext>
                  </a:extLst>
                </p:cNvPr>
                <p:cNvGrpSpPr/>
                <p:nvPr/>
              </p:nvGrpSpPr>
              <p:grpSpPr>
                <a:xfrm>
                  <a:off x="3018997" y="5076572"/>
                  <a:ext cx="317383" cy="358145"/>
                  <a:chOff x="2926637" y="3499228"/>
                  <a:chExt cx="361165" cy="407550"/>
                </a:xfrm>
                <a:grpFill/>
              </p:grpSpPr>
              <p:sp>
                <p:nvSpPr>
                  <p:cNvPr id="165" name="フリーフォーム: 図形 164">
                    <a:extLst>
                      <a:ext uri="{FF2B5EF4-FFF2-40B4-BE49-F238E27FC236}">
                        <a16:creationId xmlns:a16="http://schemas.microsoft.com/office/drawing/2014/main" id="{8D611F79-8A0F-40A6-A76B-426F1A15DC0B}"/>
                      </a:ext>
                    </a:extLst>
                  </p:cNvPr>
                  <p:cNvSpPr/>
                  <p:nvPr/>
                </p:nvSpPr>
                <p:spPr>
                  <a:xfrm>
                    <a:off x="2966616" y="3544609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" name="フリーフォーム: 図形 165">
                    <a:extLst>
                      <a:ext uri="{FF2B5EF4-FFF2-40B4-BE49-F238E27FC236}">
                        <a16:creationId xmlns:a16="http://schemas.microsoft.com/office/drawing/2014/main" id="{CCCCA156-579E-489D-A4B4-1062344964DE}"/>
                      </a:ext>
                    </a:extLst>
                  </p:cNvPr>
                  <p:cNvSpPr/>
                  <p:nvPr/>
                </p:nvSpPr>
                <p:spPr>
                  <a:xfrm rot="20345785">
                    <a:off x="2926637" y="3499228"/>
                    <a:ext cx="321186" cy="362169"/>
                  </a:xfrm>
                  <a:custGeom>
                    <a:avLst/>
                    <a:gdLst>
                      <a:gd name="connsiteX0" fmla="*/ 343049 w 395926"/>
                      <a:gd name="connsiteY0" fmla="*/ 6803 h 446446"/>
                      <a:gd name="connsiteX1" fmla="*/ 395926 w 395926"/>
                      <a:gd name="connsiteY1" fmla="*/ 86576 h 446446"/>
                      <a:gd name="connsiteX2" fmla="*/ 393696 w 395926"/>
                      <a:gd name="connsiteY2" fmla="*/ 97623 h 446446"/>
                      <a:gd name="connsiteX3" fmla="*/ 393696 w 395926"/>
                      <a:gd name="connsiteY3" fmla="*/ 359870 h 446446"/>
                      <a:gd name="connsiteX4" fmla="*/ 307120 w 395926"/>
                      <a:gd name="connsiteY4" fmla="*/ 446446 h 446446"/>
                      <a:gd name="connsiteX5" fmla="*/ 220544 w 395926"/>
                      <a:gd name="connsiteY5" fmla="*/ 359870 h 446446"/>
                      <a:gd name="connsiteX6" fmla="*/ 220544 w 395926"/>
                      <a:gd name="connsiteY6" fmla="*/ 173152 h 446446"/>
                      <a:gd name="connsiteX7" fmla="*/ 86576 w 395926"/>
                      <a:gd name="connsiteY7" fmla="*/ 173152 h 446446"/>
                      <a:gd name="connsiteX8" fmla="*/ 0 w 395926"/>
                      <a:gd name="connsiteY8" fmla="*/ 86576 h 446446"/>
                      <a:gd name="connsiteX9" fmla="*/ 86576 w 395926"/>
                      <a:gd name="connsiteY9" fmla="*/ 0 h 446446"/>
                      <a:gd name="connsiteX10" fmla="*/ 309350 w 395926"/>
                      <a:gd name="connsiteY10" fmla="*/ 0 h 446446"/>
                      <a:gd name="connsiteX11" fmla="*/ 343049 w 395926"/>
                      <a:gd name="connsiteY11" fmla="*/ 6803 h 446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5926" h="446446">
                        <a:moveTo>
                          <a:pt x="343049" y="6803"/>
                        </a:moveTo>
                        <a:cubicBezTo>
                          <a:pt x="374123" y="19946"/>
                          <a:pt x="395926" y="50715"/>
                          <a:pt x="395926" y="86576"/>
                        </a:cubicBezTo>
                        <a:lnTo>
                          <a:pt x="393696" y="97623"/>
                        </a:lnTo>
                        <a:lnTo>
                          <a:pt x="393696" y="359870"/>
                        </a:lnTo>
                        <a:cubicBezTo>
                          <a:pt x="393696" y="407685"/>
                          <a:pt x="354935" y="446446"/>
                          <a:pt x="307120" y="446446"/>
                        </a:cubicBezTo>
                        <a:cubicBezTo>
                          <a:pt x="259305" y="446446"/>
                          <a:pt x="220544" y="407685"/>
                          <a:pt x="220544" y="359870"/>
                        </a:cubicBezTo>
                        <a:lnTo>
                          <a:pt x="220544" y="173152"/>
                        </a:lnTo>
                        <a:lnTo>
                          <a:pt x="86576" y="173152"/>
                        </a:lnTo>
                        <a:cubicBezTo>
                          <a:pt x="38761" y="173152"/>
                          <a:pt x="0" y="134391"/>
                          <a:pt x="0" y="86576"/>
                        </a:cubicBezTo>
                        <a:cubicBezTo>
                          <a:pt x="0" y="38761"/>
                          <a:pt x="38761" y="0"/>
                          <a:pt x="86576" y="0"/>
                        </a:cubicBezTo>
                        <a:lnTo>
                          <a:pt x="309350" y="0"/>
                        </a:lnTo>
                        <a:cubicBezTo>
                          <a:pt x="321304" y="0"/>
                          <a:pt x="332692" y="2423"/>
                          <a:pt x="343049" y="680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2E77AF87-85E1-4DF3-AD28-B11F8B2EE1B7}"/>
                    </a:ext>
                  </a:extLst>
                </p:cNvPr>
                <p:cNvSpPr/>
                <p:nvPr/>
              </p:nvSpPr>
              <p:spPr>
                <a:xfrm>
                  <a:off x="2957063" y="5102341"/>
                  <a:ext cx="797584" cy="1457557"/>
                </a:xfrm>
                <a:custGeom>
                  <a:avLst/>
                  <a:gdLst>
                    <a:gd name="connsiteX0" fmla="*/ 187251 w 797584"/>
                    <a:gd name="connsiteY0" fmla="*/ 1138 h 1457557"/>
                    <a:gd name="connsiteX1" fmla="*/ 219353 w 797584"/>
                    <a:gd name="connsiteY1" fmla="*/ 18217 h 1457557"/>
                    <a:gd name="connsiteX2" fmla="*/ 223832 w 797584"/>
                    <a:gd name="connsiteY2" fmla="*/ 24963 h 1457557"/>
                    <a:gd name="connsiteX3" fmla="*/ 357056 w 797584"/>
                    <a:gd name="connsiteY3" fmla="*/ 158187 h 1457557"/>
                    <a:gd name="connsiteX4" fmla="*/ 370720 w 797584"/>
                    <a:gd name="connsiteY4" fmla="*/ 178763 h 1457557"/>
                    <a:gd name="connsiteX5" fmla="*/ 372662 w 797584"/>
                    <a:gd name="connsiteY5" fmla="*/ 188747 h 1457557"/>
                    <a:gd name="connsiteX6" fmla="*/ 376431 w 797584"/>
                    <a:gd name="connsiteY6" fmla="*/ 195556 h 1457557"/>
                    <a:gd name="connsiteX7" fmla="*/ 381410 w 797584"/>
                    <a:gd name="connsiteY7" fmla="*/ 445425 h 1457557"/>
                    <a:gd name="connsiteX8" fmla="*/ 385008 w 797584"/>
                    <a:gd name="connsiteY8" fmla="*/ 562717 h 1457557"/>
                    <a:gd name="connsiteX9" fmla="*/ 384424 w 797584"/>
                    <a:gd name="connsiteY9" fmla="*/ 623206 h 1457557"/>
                    <a:gd name="connsiteX10" fmla="*/ 777333 w 797584"/>
                    <a:gd name="connsiteY10" fmla="*/ 1231076 h 1457557"/>
                    <a:gd name="connsiteX11" fmla="*/ 722073 w 797584"/>
                    <a:gd name="connsiteY11" fmla="*/ 1437307 h 1457557"/>
                    <a:gd name="connsiteX12" fmla="*/ 722074 w 797584"/>
                    <a:gd name="connsiteY12" fmla="*/ 1437306 h 1457557"/>
                    <a:gd name="connsiteX13" fmla="*/ 515842 w 797584"/>
                    <a:gd name="connsiteY13" fmla="*/ 1382046 h 1457557"/>
                    <a:gd name="connsiteX14" fmla="*/ 167145 w 797584"/>
                    <a:gd name="connsiteY14" fmla="*/ 677290 h 1457557"/>
                    <a:gd name="connsiteX15" fmla="*/ 147400 w 797584"/>
                    <a:gd name="connsiteY15" fmla="*/ 658498 h 1457557"/>
                    <a:gd name="connsiteX16" fmla="*/ 84879 w 797584"/>
                    <a:gd name="connsiteY16" fmla="*/ 445425 h 1457557"/>
                    <a:gd name="connsiteX17" fmla="*/ 147401 w 797584"/>
                    <a:gd name="connsiteY17" fmla="*/ 232351 h 1457557"/>
                    <a:gd name="connsiteX18" fmla="*/ 202681 w 797584"/>
                    <a:gd name="connsiteY18" fmla="*/ 179738 h 1457557"/>
                    <a:gd name="connsiteX19" fmla="*/ 174238 w 797584"/>
                    <a:gd name="connsiteY19" fmla="*/ 151295 h 1457557"/>
                    <a:gd name="connsiteX20" fmla="*/ 106181 w 797584"/>
                    <a:gd name="connsiteY20" fmla="*/ 219353 h 1457557"/>
                    <a:gd name="connsiteX21" fmla="*/ 18217 w 797584"/>
                    <a:gd name="connsiteY21" fmla="*/ 219353 h 1457557"/>
                    <a:gd name="connsiteX22" fmla="*/ 18217 w 797584"/>
                    <a:gd name="connsiteY22" fmla="*/ 131389 h 1457557"/>
                    <a:gd name="connsiteX23" fmla="*/ 131389 w 797584"/>
                    <a:gd name="connsiteY23" fmla="*/ 18217 h 1457557"/>
                    <a:gd name="connsiteX24" fmla="*/ 151965 w 797584"/>
                    <a:gd name="connsiteY24" fmla="*/ 4554 h 1457557"/>
                    <a:gd name="connsiteX25" fmla="*/ 187251 w 797584"/>
                    <a:gd name="connsiteY25" fmla="*/ 1138 h 1457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97584" h="1457557">
                      <a:moveTo>
                        <a:pt x="187251" y="1138"/>
                      </a:moveTo>
                      <a:cubicBezTo>
                        <a:pt x="199013" y="3415"/>
                        <a:pt x="210243" y="9109"/>
                        <a:pt x="219353" y="18217"/>
                      </a:cubicBezTo>
                      <a:lnTo>
                        <a:pt x="223832" y="24963"/>
                      </a:lnTo>
                      <a:lnTo>
                        <a:pt x="357056" y="158187"/>
                      </a:lnTo>
                      <a:cubicBezTo>
                        <a:pt x="363129" y="164260"/>
                        <a:pt x="367684" y="171275"/>
                        <a:pt x="370720" y="178763"/>
                      </a:cubicBezTo>
                      <a:lnTo>
                        <a:pt x="372662" y="188747"/>
                      </a:lnTo>
                      <a:lnTo>
                        <a:pt x="376431" y="195556"/>
                      </a:lnTo>
                      <a:cubicBezTo>
                        <a:pt x="395012" y="249707"/>
                        <a:pt x="381410" y="341412"/>
                        <a:pt x="381410" y="445425"/>
                      </a:cubicBezTo>
                      <a:cubicBezTo>
                        <a:pt x="381410" y="487030"/>
                        <a:pt x="383586" y="526666"/>
                        <a:pt x="385008" y="562717"/>
                      </a:cubicBezTo>
                      <a:lnTo>
                        <a:pt x="384424" y="623206"/>
                      </a:lnTo>
                      <a:lnTo>
                        <a:pt x="777333" y="1231076"/>
                      </a:lnTo>
                      <a:cubicBezTo>
                        <a:pt x="819023" y="1303285"/>
                        <a:pt x="794283" y="1395617"/>
                        <a:pt x="722073" y="1437307"/>
                      </a:cubicBezTo>
                      <a:lnTo>
                        <a:pt x="722074" y="1437306"/>
                      </a:lnTo>
                      <a:cubicBezTo>
                        <a:pt x="649865" y="1478996"/>
                        <a:pt x="557532" y="1454255"/>
                        <a:pt x="515842" y="1382046"/>
                      </a:cubicBezTo>
                      <a:lnTo>
                        <a:pt x="167145" y="677290"/>
                      </a:lnTo>
                      <a:lnTo>
                        <a:pt x="147400" y="658498"/>
                      </a:lnTo>
                      <a:cubicBezTo>
                        <a:pt x="108772" y="603968"/>
                        <a:pt x="84879" y="528635"/>
                        <a:pt x="84879" y="445425"/>
                      </a:cubicBezTo>
                      <a:cubicBezTo>
                        <a:pt x="84879" y="362214"/>
                        <a:pt x="108771" y="286881"/>
                        <a:pt x="147401" y="232351"/>
                      </a:cubicBezTo>
                      <a:lnTo>
                        <a:pt x="202681" y="179738"/>
                      </a:lnTo>
                      <a:lnTo>
                        <a:pt x="174238" y="151295"/>
                      </a:lnTo>
                      <a:lnTo>
                        <a:pt x="106181" y="219353"/>
                      </a:lnTo>
                      <a:cubicBezTo>
                        <a:pt x="81891" y="243643"/>
                        <a:pt x="42508" y="243643"/>
                        <a:pt x="18217" y="219353"/>
                      </a:cubicBezTo>
                      <a:cubicBezTo>
                        <a:pt x="-6073" y="195063"/>
                        <a:pt x="-6073" y="155680"/>
                        <a:pt x="18217" y="131389"/>
                      </a:cubicBezTo>
                      <a:lnTo>
                        <a:pt x="131389" y="18217"/>
                      </a:lnTo>
                      <a:cubicBezTo>
                        <a:pt x="137462" y="12145"/>
                        <a:pt x="144479" y="7590"/>
                        <a:pt x="151965" y="4554"/>
                      </a:cubicBezTo>
                      <a:cubicBezTo>
                        <a:pt x="163197" y="-1"/>
                        <a:pt x="175489" y="-1139"/>
                        <a:pt x="187251" y="1138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59029802-E780-4615-9BA8-5CBCFDD1BE24}"/>
                  </a:ext>
                </a:extLst>
              </p:cNvPr>
              <p:cNvGrpSpPr/>
              <p:nvPr/>
            </p:nvGrpSpPr>
            <p:grpSpPr>
              <a:xfrm>
                <a:off x="8238084" y="4372829"/>
                <a:ext cx="864381" cy="1051221"/>
                <a:chOff x="8238084" y="4372829"/>
                <a:chExt cx="864381" cy="1051221"/>
              </a:xfrm>
            </p:grpSpPr>
            <p:sp>
              <p:nvSpPr>
                <p:cNvPr id="161" name="台形 160">
                  <a:extLst>
                    <a:ext uri="{FF2B5EF4-FFF2-40B4-BE49-F238E27FC236}">
                      <a16:creationId xmlns:a16="http://schemas.microsoft.com/office/drawing/2014/main" id="{BF7A70EA-1313-4E34-B5F0-AD73629FE2EE}"/>
                    </a:ext>
                  </a:extLst>
                </p:cNvPr>
                <p:cNvSpPr/>
                <p:nvPr/>
              </p:nvSpPr>
              <p:spPr>
                <a:xfrm rot="19434400">
                  <a:off x="8457559" y="4372829"/>
                  <a:ext cx="282483" cy="184203"/>
                </a:xfrm>
                <a:prstGeom prst="trapezoid">
                  <a:avLst>
                    <a:gd name="adj" fmla="val 14945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7AE15B97-61A1-410E-BF4C-32A63438E869}"/>
                    </a:ext>
                  </a:extLst>
                </p:cNvPr>
                <p:cNvSpPr/>
                <p:nvPr/>
              </p:nvSpPr>
              <p:spPr>
                <a:xfrm rot="3600000">
                  <a:off x="8203352" y="4524936"/>
                  <a:ext cx="933846" cy="864381"/>
                </a:xfrm>
                <a:custGeom>
                  <a:avLst/>
                  <a:gdLst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28746 w 1014326"/>
                    <a:gd name="connsiteY6" fmla="*/ 356466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4598"/>
                    <a:gd name="connsiteX1" fmla="*/ 858269 w 1014326"/>
                    <a:gd name="connsiteY1" fmla="*/ 0 h 824598"/>
                    <a:gd name="connsiteX2" fmla="*/ 976165 w 1014326"/>
                    <a:gd name="connsiteY2" fmla="*/ 100225 h 824598"/>
                    <a:gd name="connsiteX3" fmla="*/ 1014326 w 1014326"/>
                    <a:gd name="connsiteY3" fmla="*/ 824598 h 824598"/>
                    <a:gd name="connsiteX4" fmla="*/ 641381 w 1014326"/>
                    <a:gd name="connsiteY4" fmla="*/ 824598 h 824598"/>
                    <a:gd name="connsiteX5" fmla="*/ 669304 w 1014326"/>
                    <a:gd name="connsiteY5" fmla="*/ 294570 h 824598"/>
                    <a:gd name="connsiteX6" fmla="*/ 52756 w 1014326"/>
                    <a:gd name="connsiteY6" fmla="*/ 359329 h 824598"/>
                    <a:gd name="connsiteX7" fmla="*/ 0 w 1014326"/>
                    <a:gd name="connsiteY7" fmla="*/ 186512 h 824598"/>
                    <a:gd name="connsiteX0" fmla="*/ 0 w 1014326"/>
                    <a:gd name="connsiteY0" fmla="*/ 186512 h 827598"/>
                    <a:gd name="connsiteX1" fmla="*/ 858269 w 1014326"/>
                    <a:gd name="connsiteY1" fmla="*/ 0 h 827598"/>
                    <a:gd name="connsiteX2" fmla="*/ 976165 w 1014326"/>
                    <a:gd name="connsiteY2" fmla="*/ 100225 h 827598"/>
                    <a:gd name="connsiteX3" fmla="*/ 1014326 w 1014326"/>
                    <a:gd name="connsiteY3" fmla="*/ 824598 h 827598"/>
                    <a:gd name="connsiteX4" fmla="*/ 819433 w 1014326"/>
                    <a:gd name="connsiteY4" fmla="*/ 827598 h 827598"/>
                    <a:gd name="connsiteX5" fmla="*/ 641381 w 1014326"/>
                    <a:gd name="connsiteY5" fmla="*/ 824598 h 827598"/>
                    <a:gd name="connsiteX6" fmla="*/ 669304 w 1014326"/>
                    <a:gd name="connsiteY6" fmla="*/ 294570 h 827598"/>
                    <a:gd name="connsiteX7" fmla="*/ 52756 w 1014326"/>
                    <a:gd name="connsiteY7" fmla="*/ 359329 h 827598"/>
                    <a:gd name="connsiteX8" fmla="*/ 0 w 1014326"/>
                    <a:gd name="connsiteY8" fmla="*/ 186512 h 827598"/>
                    <a:gd name="connsiteX0" fmla="*/ 819433 w 1014326"/>
                    <a:gd name="connsiteY0" fmla="*/ 827598 h 919038"/>
                    <a:gd name="connsiteX1" fmla="*/ 641381 w 1014326"/>
                    <a:gd name="connsiteY1" fmla="*/ 824598 h 919038"/>
                    <a:gd name="connsiteX2" fmla="*/ 669304 w 1014326"/>
                    <a:gd name="connsiteY2" fmla="*/ 294570 h 919038"/>
                    <a:gd name="connsiteX3" fmla="*/ 52756 w 1014326"/>
                    <a:gd name="connsiteY3" fmla="*/ 359329 h 919038"/>
                    <a:gd name="connsiteX4" fmla="*/ 0 w 1014326"/>
                    <a:gd name="connsiteY4" fmla="*/ 186512 h 919038"/>
                    <a:gd name="connsiteX5" fmla="*/ 858269 w 1014326"/>
                    <a:gd name="connsiteY5" fmla="*/ 0 h 919038"/>
                    <a:gd name="connsiteX6" fmla="*/ 976165 w 1014326"/>
                    <a:gd name="connsiteY6" fmla="*/ 100225 h 919038"/>
                    <a:gd name="connsiteX7" fmla="*/ 1014326 w 1014326"/>
                    <a:gd name="connsiteY7" fmla="*/ 824598 h 919038"/>
                    <a:gd name="connsiteX8" fmla="*/ 910873 w 1014326"/>
                    <a:gd name="connsiteY8" fmla="*/ 919038 h 919038"/>
                    <a:gd name="connsiteX0" fmla="*/ 641381 w 1014326"/>
                    <a:gd name="connsiteY0" fmla="*/ 824598 h 919038"/>
                    <a:gd name="connsiteX1" fmla="*/ 669304 w 1014326"/>
                    <a:gd name="connsiteY1" fmla="*/ 294570 h 919038"/>
                    <a:gd name="connsiteX2" fmla="*/ 52756 w 1014326"/>
                    <a:gd name="connsiteY2" fmla="*/ 359329 h 919038"/>
                    <a:gd name="connsiteX3" fmla="*/ 0 w 1014326"/>
                    <a:gd name="connsiteY3" fmla="*/ 186512 h 919038"/>
                    <a:gd name="connsiteX4" fmla="*/ 858269 w 1014326"/>
                    <a:gd name="connsiteY4" fmla="*/ 0 h 919038"/>
                    <a:gd name="connsiteX5" fmla="*/ 976165 w 1014326"/>
                    <a:gd name="connsiteY5" fmla="*/ 100225 h 919038"/>
                    <a:gd name="connsiteX6" fmla="*/ 1014326 w 1014326"/>
                    <a:gd name="connsiteY6" fmla="*/ 824598 h 919038"/>
                    <a:gd name="connsiteX7" fmla="*/ 910873 w 1014326"/>
                    <a:gd name="connsiteY7" fmla="*/ 919038 h 91903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52756 w 1014326"/>
                    <a:gd name="connsiteY2" fmla="*/ 359329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641381 w 1014326"/>
                    <a:gd name="connsiteY0" fmla="*/ 824598 h 824598"/>
                    <a:gd name="connsiteX1" fmla="*/ 669304 w 1014326"/>
                    <a:gd name="connsiteY1" fmla="*/ 294570 h 824598"/>
                    <a:gd name="connsiteX2" fmla="*/ 240923 w 1014326"/>
                    <a:gd name="connsiteY2" fmla="*/ 376314 h 824598"/>
                    <a:gd name="connsiteX3" fmla="*/ 0 w 1014326"/>
                    <a:gd name="connsiteY3" fmla="*/ 186512 h 824598"/>
                    <a:gd name="connsiteX4" fmla="*/ 858269 w 1014326"/>
                    <a:gd name="connsiteY4" fmla="*/ 0 h 824598"/>
                    <a:gd name="connsiteX5" fmla="*/ 976165 w 1014326"/>
                    <a:gd name="connsiteY5" fmla="*/ 100225 h 824598"/>
                    <a:gd name="connsiteX6" fmla="*/ 1014326 w 1014326"/>
                    <a:gd name="connsiteY6" fmla="*/ 824598 h 824598"/>
                    <a:gd name="connsiteX0" fmla="*/ 443772 w 816717"/>
                    <a:gd name="connsiteY0" fmla="*/ 824598 h 824598"/>
                    <a:gd name="connsiteX1" fmla="*/ 471695 w 816717"/>
                    <a:gd name="connsiteY1" fmla="*/ 294570 h 824598"/>
                    <a:gd name="connsiteX2" fmla="*/ 43314 w 816717"/>
                    <a:gd name="connsiteY2" fmla="*/ 376314 h 824598"/>
                    <a:gd name="connsiteX3" fmla="*/ 0 w 816717"/>
                    <a:gd name="connsiteY3" fmla="*/ 117293 h 824598"/>
                    <a:gd name="connsiteX4" fmla="*/ 660660 w 816717"/>
                    <a:gd name="connsiteY4" fmla="*/ 0 h 824598"/>
                    <a:gd name="connsiteX5" fmla="*/ 778556 w 816717"/>
                    <a:gd name="connsiteY5" fmla="*/ 100225 h 824598"/>
                    <a:gd name="connsiteX6" fmla="*/ 816717 w 816717"/>
                    <a:gd name="connsiteY6" fmla="*/ 824598 h 82459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43314 w 816717"/>
                    <a:gd name="connsiteY2" fmla="*/ 37824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71695 w 816717"/>
                    <a:gd name="connsiteY1" fmla="*/ 296500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43772 w 816717"/>
                    <a:gd name="connsiteY0" fmla="*/ 826528 h 826528"/>
                    <a:gd name="connsiteX1" fmla="*/ 443438 w 816717"/>
                    <a:gd name="connsiteY1" fmla="*/ 340679 h 826528"/>
                    <a:gd name="connsiteX2" fmla="*/ 28622 w 816717"/>
                    <a:gd name="connsiteY2" fmla="*/ 427504 h 826528"/>
                    <a:gd name="connsiteX3" fmla="*/ 0 w 816717"/>
                    <a:gd name="connsiteY3" fmla="*/ 119223 h 826528"/>
                    <a:gd name="connsiteX4" fmla="*/ 660660 w 816717"/>
                    <a:gd name="connsiteY4" fmla="*/ 1930 h 826528"/>
                    <a:gd name="connsiteX5" fmla="*/ 778556 w 816717"/>
                    <a:gd name="connsiteY5" fmla="*/ 102155 h 826528"/>
                    <a:gd name="connsiteX6" fmla="*/ 816717 w 816717"/>
                    <a:gd name="connsiteY6" fmla="*/ 826528 h 826528"/>
                    <a:gd name="connsiteX0" fmla="*/ 454402 w 827347"/>
                    <a:gd name="connsiteY0" fmla="*/ 824681 h 824681"/>
                    <a:gd name="connsiteX1" fmla="*/ 454068 w 827347"/>
                    <a:gd name="connsiteY1" fmla="*/ 338832 h 824681"/>
                    <a:gd name="connsiteX2" fmla="*/ 39252 w 827347"/>
                    <a:gd name="connsiteY2" fmla="*/ 425657 h 824681"/>
                    <a:gd name="connsiteX3" fmla="*/ 0 w 827347"/>
                    <a:gd name="connsiteY3" fmla="*/ 116738 h 824681"/>
                    <a:gd name="connsiteX4" fmla="*/ 671290 w 827347"/>
                    <a:gd name="connsiteY4" fmla="*/ 83 h 824681"/>
                    <a:gd name="connsiteX5" fmla="*/ 789186 w 827347"/>
                    <a:gd name="connsiteY5" fmla="*/ 100308 h 824681"/>
                    <a:gd name="connsiteX6" fmla="*/ 827347 w 827347"/>
                    <a:gd name="connsiteY6" fmla="*/ 824681 h 824681"/>
                    <a:gd name="connsiteX0" fmla="*/ 454402 w 827347"/>
                    <a:gd name="connsiteY0" fmla="*/ 812731 h 812731"/>
                    <a:gd name="connsiteX1" fmla="*/ 454068 w 827347"/>
                    <a:gd name="connsiteY1" fmla="*/ 326882 h 812731"/>
                    <a:gd name="connsiteX2" fmla="*/ 39252 w 827347"/>
                    <a:gd name="connsiteY2" fmla="*/ 413707 h 812731"/>
                    <a:gd name="connsiteX3" fmla="*/ 0 w 827347"/>
                    <a:gd name="connsiteY3" fmla="*/ 104788 h 812731"/>
                    <a:gd name="connsiteX4" fmla="*/ 639634 w 827347"/>
                    <a:gd name="connsiteY4" fmla="*/ 101 h 812731"/>
                    <a:gd name="connsiteX5" fmla="*/ 789186 w 827347"/>
                    <a:gd name="connsiteY5" fmla="*/ 88358 h 812731"/>
                    <a:gd name="connsiteX6" fmla="*/ 827347 w 827347"/>
                    <a:gd name="connsiteY6" fmla="*/ 812731 h 812731"/>
                    <a:gd name="connsiteX0" fmla="*/ 454402 w 827347"/>
                    <a:gd name="connsiteY0" fmla="*/ 813892 h 813892"/>
                    <a:gd name="connsiteX1" fmla="*/ 454068 w 827347"/>
                    <a:gd name="connsiteY1" fmla="*/ 328043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827347"/>
                    <a:gd name="connsiteY0" fmla="*/ 813892 h 813892"/>
                    <a:gd name="connsiteX1" fmla="*/ 432722 w 827347"/>
                    <a:gd name="connsiteY1" fmla="*/ 345965 h 813892"/>
                    <a:gd name="connsiteX2" fmla="*/ 39252 w 827347"/>
                    <a:gd name="connsiteY2" fmla="*/ 414868 h 813892"/>
                    <a:gd name="connsiteX3" fmla="*/ 0 w 827347"/>
                    <a:gd name="connsiteY3" fmla="*/ 105949 h 813892"/>
                    <a:gd name="connsiteX4" fmla="*/ 639634 w 827347"/>
                    <a:gd name="connsiteY4" fmla="*/ 1262 h 813892"/>
                    <a:gd name="connsiteX5" fmla="*/ 795584 w 827347"/>
                    <a:gd name="connsiteY5" fmla="*/ 178451 h 813892"/>
                    <a:gd name="connsiteX6" fmla="*/ 827347 w 827347"/>
                    <a:gd name="connsiteY6" fmla="*/ 813892 h 813892"/>
                    <a:gd name="connsiteX0" fmla="*/ 454402 w 933846"/>
                    <a:gd name="connsiteY0" fmla="*/ 813892 h 864381"/>
                    <a:gd name="connsiteX1" fmla="*/ 432722 w 933846"/>
                    <a:gd name="connsiteY1" fmla="*/ 345965 h 864381"/>
                    <a:gd name="connsiteX2" fmla="*/ 39252 w 933846"/>
                    <a:gd name="connsiteY2" fmla="*/ 414868 h 864381"/>
                    <a:gd name="connsiteX3" fmla="*/ 0 w 933846"/>
                    <a:gd name="connsiteY3" fmla="*/ 105949 h 864381"/>
                    <a:gd name="connsiteX4" fmla="*/ 639634 w 933846"/>
                    <a:gd name="connsiteY4" fmla="*/ 1262 h 864381"/>
                    <a:gd name="connsiteX5" fmla="*/ 795584 w 933846"/>
                    <a:gd name="connsiteY5" fmla="*/ 178451 h 864381"/>
                    <a:gd name="connsiteX6" fmla="*/ 933846 w 933846"/>
                    <a:gd name="connsiteY6" fmla="*/ 864381 h 864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3846" h="864381">
                      <a:moveTo>
                        <a:pt x="454402" y="813892"/>
                      </a:moveTo>
                      <a:cubicBezTo>
                        <a:pt x="454291" y="651942"/>
                        <a:pt x="432833" y="507915"/>
                        <a:pt x="432722" y="345965"/>
                      </a:cubicBezTo>
                      <a:lnTo>
                        <a:pt x="39252" y="414868"/>
                      </a:lnTo>
                      <a:cubicBezTo>
                        <a:pt x="24814" y="328528"/>
                        <a:pt x="14438" y="192289"/>
                        <a:pt x="0" y="105949"/>
                      </a:cubicBezTo>
                      <a:cubicBezTo>
                        <a:pt x="220220" y="66851"/>
                        <a:pt x="507037" y="-10822"/>
                        <a:pt x="639634" y="1262"/>
                      </a:cubicBezTo>
                      <a:cubicBezTo>
                        <a:pt x="772231" y="13346"/>
                        <a:pt x="787808" y="141245"/>
                        <a:pt x="795584" y="178451"/>
                      </a:cubicBezTo>
                      <a:cubicBezTo>
                        <a:pt x="803360" y="215657"/>
                        <a:pt x="921126" y="622923"/>
                        <a:pt x="933846" y="864381"/>
                      </a:cubicBezTo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87" name="四角形: 角を丸くする 18">
              <a:extLst>
                <a:ext uri="{FF2B5EF4-FFF2-40B4-BE49-F238E27FC236}">
                  <a16:creationId xmlns:a16="http://schemas.microsoft.com/office/drawing/2014/main" id="{A003A08D-5396-4B5C-81AC-84726120BCCA}"/>
                </a:ext>
              </a:extLst>
            </p:cNvPr>
            <p:cNvSpPr/>
            <p:nvPr/>
          </p:nvSpPr>
          <p:spPr>
            <a:xfrm rot="19800000">
              <a:off x="7450573" y="4073480"/>
              <a:ext cx="204720" cy="116041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四角形: 角を丸くする 18">
              <a:extLst>
                <a:ext uri="{FF2B5EF4-FFF2-40B4-BE49-F238E27FC236}">
                  <a16:creationId xmlns:a16="http://schemas.microsoft.com/office/drawing/2014/main" id="{136BE46E-DD01-47BE-8F13-5BD0554F81C3}"/>
                </a:ext>
              </a:extLst>
            </p:cNvPr>
            <p:cNvSpPr/>
            <p:nvPr/>
          </p:nvSpPr>
          <p:spPr>
            <a:xfrm rot="1800000" flipH="1">
              <a:off x="8176768" y="4073480"/>
              <a:ext cx="204720" cy="116041"/>
            </a:xfrm>
            <a:custGeom>
              <a:avLst/>
              <a:gdLst>
                <a:gd name="connsiteX0" fmla="*/ 0 w 261082"/>
                <a:gd name="connsiteY0" fmla="*/ 56363 h 112725"/>
                <a:gd name="connsiteX1" fmla="*/ 56363 w 261082"/>
                <a:gd name="connsiteY1" fmla="*/ 0 h 112725"/>
                <a:gd name="connsiteX2" fmla="*/ 204720 w 261082"/>
                <a:gd name="connsiteY2" fmla="*/ 0 h 112725"/>
                <a:gd name="connsiteX3" fmla="*/ 261083 w 261082"/>
                <a:gd name="connsiteY3" fmla="*/ 56363 h 112725"/>
                <a:gd name="connsiteX4" fmla="*/ 261082 w 261082"/>
                <a:gd name="connsiteY4" fmla="*/ 56363 h 112725"/>
                <a:gd name="connsiteX5" fmla="*/ 204719 w 261082"/>
                <a:gd name="connsiteY5" fmla="*/ 112726 h 112725"/>
                <a:gd name="connsiteX6" fmla="*/ 56363 w 261082"/>
                <a:gd name="connsiteY6" fmla="*/ 112725 h 112725"/>
                <a:gd name="connsiteX7" fmla="*/ 0 w 261082"/>
                <a:gd name="connsiteY7" fmla="*/ 56362 h 112725"/>
                <a:gd name="connsiteX8" fmla="*/ 0 w 261082"/>
                <a:gd name="connsiteY8" fmla="*/ 56363 h 112725"/>
                <a:gd name="connsiteX0" fmla="*/ 0 w 261083"/>
                <a:gd name="connsiteY0" fmla="*/ 56362 h 112726"/>
                <a:gd name="connsiteX1" fmla="*/ 56363 w 261083"/>
                <a:gd name="connsiteY1" fmla="*/ 0 h 112726"/>
                <a:gd name="connsiteX2" fmla="*/ 204720 w 261083"/>
                <a:gd name="connsiteY2" fmla="*/ 0 h 112726"/>
                <a:gd name="connsiteX3" fmla="*/ 261083 w 261083"/>
                <a:gd name="connsiteY3" fmla="*/ 56363 h 112726"/>
                <a:gd name="connsiteX4" fmla="*/ 261082 w 261083"/>
                <a:gd name="connsiteY4" fmla="*/ 56363 h 112726"/>
                <a:gd name="connsiteX5" fmla="*/ 204719 w 261083"/>
                <a:gd name="connsiteY5" fmla="*/ 112726 h 112726"/>
                <a:gd name="connsiteX6" fmla="*/ 56363 w 261083"/>
                <a:gd name="connsiteY6" fmla="*/ 112725 h 112726"/>
                <a:gd name="connsiteX7" fmla="*/ 0 w 261083"/>
                <a:gd name="connsiteY7" fmla="*/ 56362 h 112726"/>
                <a:gd name="connsiteX0" fmla="*/ 0 w 261083"/>
                <a:gd name="connsiteY0" fmla="*/ 56362 h 147802"/>
                <a:gd name="connsiteX1" fmla="*/ 56363 w 261083"/>
                <a:gd name="connsiteY1" fmla="*/ 0 h 147802"/>
                <a:gd name="connsiteX2" fmla="*/ 204720 w 261083"/>
                <a:gd name="connsiteY2" fmla="*/ 0 h 147802"/>
                <a:gd name="connsiteX3" fmla="*/ 261083 w 261083"/>
                <a:gd name="connsiteY3" fmla="*/ 56363 h 147802"/>
                <a:gd name="connsiteX4" fmla="*/ 261082 w 261083"/>
                <a:gd name="connsiteY4" fmla="*/ 56363 h 147802"/>
                <a:gd name="connsiteX5" fmla="*/ 204719 w 261083"/>
                <a:gd name="connsiteY5" fmla="*/ 112726 h 147802"/>
                <a:gd name="connsiteX6" fmla="*/ 56363 w 261083"/>
                <a:gd name="connsiteY6" fmla="*/ 112725 h 147802"/>
                <a:gd name="connsiteX7" fmla="*/ 91440 w 261083"/>
                <a:gd name="connsiteY7" fmla="*/ 147802 h 147802"/>
                <a:gd name="connsiteX0" fmla="*/ 28500 w 233220"/>
                <a:gd name="connsiteY0" fmla="*/ 0 h 147802"/>
                <a:gd name="connsiteX1" fmla="*/ 176857 w 233220"/>
                <a:gd name="connsiteY1" fmla="*/ 0 h 147802"/>
                <a:gd name="connsiteX2" fmla="*/ 233220 w 233220"/>
                <a:gd name="connsiteY2" fmla="*/ 56363 h 147802"/>
                <a:gd name="connsiteX3" fmla="*/ 233219 w 233220"/>
                <a:gd name="connsiteY3" fmla="*/ 56363 h 147802"/>
                <a:gd name="connsiteX4" fmla="*/ 176856 w 233220"/>
                <a:gd name="connsiteY4" fmla="*/ 112726 h 147802"/>
                <a:gd name="connsiteX5" fmla="*/ 28500 w 233220"/>
                <a:gd name="connsiteY5" fmla="*/ 112725 h 147802"/>
                <a:gd name="connsiteX6" fmla="*/ 63577 w 233220"/>
                <a:gd name="connsiteY6" fmla="*/ 147802 h 147802"/>
                <a:gd name="connsiteX0" fmla="*/ 0 w 204720"/>
                <a:gd name="connsiteY0" fmla="*/ 0 h 112726"/>
                <a:gd name="connsiteX1" fmla="*/ 148357 w 204720"/>
                <a:gd name="connsiteY1" fmla="*/ 0 h 112726"/>
                <a:gd name="connsiteX2" fmla="*/ 204720 w 204720"/>
                <a:gd name="connsiteY2" fmla="*/ 56363 h 112726"/>
                <a:gd name="connsiteX3" fmla="*/ 204719 w 204720"/>
                <a:gd name="connsiteY3" fmla="*/ 56363 h 112726"/>
                <a:gd name="connsiteX4" fmla="*/ 148356 w 204720"/>
                <a:gd name="connsiteY4" fmla="*/ 112726 h 112726"/>
                <a:gd name="connsiteX5" fmla="*/ 0 w 204720"/>
                <a:gd name="connsiteY5" fmla="*/ 112725 h 112726"/>
                <a:gd name="connsiteX0" fmla="*/ 51407 w 204720"/>
                <a:gd name="connsiteY0" fmla="*/ 0 h 116041"/>
                <a:gd name="connsiteX1" fmla="*/ 148357 w 204720"/>
                <a:gd name="connsiteY1" fmla="*/ 3315 h 116041"/>
                <a:gd name="connsiteX2" fmla="*/ 204720 w 204720"/>
                <a:gd name="connsiteY2" fmla="*/ 59678 h 116041"/>
                <a:gd name="connsiteX3" fmla="*/ 204719 w 204720"/>
                <a:gd name="connsiteY3" fmla="*/ 59678 h 116041"/>
                <a:gd name="connsiteX4" fmla="*/ 148356 w 204720"/>
                <a:gd name="connsiteY4" fmla="*/ 116041 h 116041"/>
                <a:gd name="connsiteX5" fmla="*/ 0 w 204720"/>
                <a:gd name="connsiteY5" fmla="*/ 116040 h 11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720" h="116041">
                  <a:moveTo>
                    <a:pt x="51407" y="0"/>
                  </a:moveTo>
                  <a:lnTo>
                    <a:pt x="148357" y="3315"/>
                  </a:lnTo>
                  <a:cubicBezTo>
                    <a:pt x="179485" y="3315"/>
                    <a:pt x="204720" y="28550"/>
                    <a:pt x="204720" y="59678"/>
                  </a:cubicBezTo>
                  <a:lnTo>
                    <a:pt x="204719" y="59678"/>
                  </a:lnTo>
                  <a:cubicBezTo>
                    <a:pt x="204719" y="90806"/>
                    <a:pt x="179484" y="116041"/>
                    <a:pt x="148356" y="116041"/>
                  </a:cubicBezTo>
                  <a:lnTo>
                    <a:pt x="0" y="11604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32" name="フリーフォーム: 図形 231">
            <a:extLst>
              <a:ext uri="{FF2B5EF4-FFF2-40B4-BE49-F238E27FC236}">
                <a16:creationId xmlns:a16="http://schemas.microsoft.com/office/drawing/2014/main" id="{3E768A76-113E-41EE-B68E-104BECDCAF95}"/>
              </a:ext>
            </a:extLst>
          </p:cNvPr>
          <p:cNvSpPr/>
          <p:nvPr/>
        </p:nvSpPr>
        <p:spPr>
          <a:xfrm>
            <a:off x="767619" y="857781"/>
            <a:ext cx="2470776" cy="619456"/>
          </a:xfrm>
          <a:custGeom>
            <a:avLst/>
            <a:gdLst>
              <a:gd name="connsiteX0" fmla="*/ 248447 w 2470776"/>
              <a:gd name="connsiteY0" fmla="*/ 452437 h 619456"/>
              <a:gd name="connsiteX1" fmla="*/ 245988 w 2470776"/>
              <a:gd name="connsiteY1" fmla="*/ 484916 h 619456"/>
              <a:gd name="connsiteX2" fmla="*/ 423927 w 2470776"/>
              <a:gd name="connsiteY2" fmla="*/ 459678 h 619456"/>
              <a:gd name="connsiteX3" fmla="*/ 236053 w 2470776"/>
              <a:gd name="connsiteY3" fmla="*/ 568233 h 619456"/>
              <a:gd name="connsiteX4" fmla="*/ 240941 w 2470776"/>
              <a:gd name="connsiteY4" fmla="*/ 529665 h 619456"/>
              <a:gd name="connsiteX5" fmla="*/ 122406 w 2470776"/>
              <a:gd name="connsiteY5" fmla="*/ 596073 h 619456"/>
              <a:gd name="connsiteX6" fmla="*/ 124745 w 2470776"/>
              <a:gd name="connsiteY6" fmla="*/ 549104 h 619456"/>
              <a:gd name="connsiteX7" fmla="*/ 0 w 2470776"/>
              <a:gd name="connsiteY7" fmla="*/ 619456 h 619456"/>
              <a:gd name="connsiteX8" fmla="*/ 14065 w 2470776"/>
              <a:gd name="connsiteY8" fmla="*/ 468909 h 619456"/>
              <a:gd name="connsiteX9" fmla="*/ 135051 w 2470776"/>
              <a:gd name="connsiteY9" fmla="*/ 456581 h 619456"/>
              <a:gd name="connsiteX10" fmla="*/ 130444 w 2470776"/>
              <a:gd name="connsiteY10" fmla="*/ 487819 h 619456"/>
              <a:gd name="connsiteX11" fmla="*/ 2222330 w 2470776"/>
              <a:gd name="connsiteY11" fmla="*/ 452436 h 619456"/>
              <a:gd name="connsiteX12" fmla="*/ 2340332 w 2470776"/>
              <a:gd name="connsiteY12" fmla="*/ 487818 h 619456"/>
              <a:gd name="connsiteX13" fmla="*/ 2335725 w 2470776"/>
              <a:gd name="connsiteY13" fmla="*/ 456580 h 619456"/>
              <a:gd name="connsiteX14" fmla="*/ 2456711 w 2470776"/>
              <a:gd name="connsiteY14" fmla="*/ 468908 h 619456"/>
              <a:gd name="connsiteX15" fmla="*/ 2470776 w 2470776"/>
              <a:gd name="connsiteY15" fmla="*/ 619455 h 619456"/>
              <a:gd name="connsiteX16" fmla="*/ 2346031 w 2470776"/>
              <a:gd name="connsiteY16" fmla="*/ 549103 h 619456"/>
              <a:gd name="connsiteX17" fmla="*/ 2348371 w 2470776"/>
              <a:gd name="connsiteY17" fmla="*/ 596072 h 619456"/>
              <a:gd name="connsiteX18" fmla="*/ 2229835 w 2470776"/>
              <a:gd name="connsiteY18" fmla="*/ 529664 h 619456"/>
              <a:gd name="connsiteX19" fmla="*/ 2234723 w 2470776"/>
              <a:gd name="connsiteY19" fmla="*/ 568232 h 619456"/>
              <a:gd name="connsiteX20" fmla="*/ 2046849 w 2470776"/>
              <a:gd name="connsiteY20" fmla="*/ 459677 h 619456"/>
              <a:gd name="connsiteX21" fmla="*/ 2224788 w 2470776"/>
              <a:gd name="connsiteY21" fmla="*/ 484915 h 619456"/>
              <a:gd name="connsiteX22" fmla="*/ 2220354 w 2470776"/>
              <a:gd name="connsiteY22" fmla="*/ 0 h 619456"/>
              <a:gd name="connsiteX23" fmla="*/ 2357763 w 2470776"/>
              <a:gd name="connsiteY23" fmla="*/ 63093 h 619456"/>
              <a:gd name="connsiteX24" fmla="*/ 2234465 w 2470776"/>
              <a:gd name="connsiteY24" fmla="*/ 135949 h 619456"/>
              <a:gd name="connsiteX25" fmla="*/ 2276310 w 2470776"/>
              <a:gd name="connsiteY25" fmla="*/ 157408 h 619456"/>
              <a:gd name="connsiteX26" fmla="*/ 2159532 w 2470776"/>
              <a:gd name="connsiteY26" fmla="*/ 226858 h 619456"/>
              <a:gd name="connsiteX27" fmla="*/ 2195376 w 2470776"/>
              <a:gd name="connsiteY27" fmla="*/ 241910 h 619456"/>
              <a:gd name="connsiteX28" fmla="*/ 2007428 w 2470776"/>
              <a:gd name="connsiteY28" fmla="*/ 350335 h 619456"/>
              <a:gd name="connsiteX29" fmla="*/ 2118254 w 2470776"/>
              <a:gd name="connsiteY29" fmla="*/ 208855 h 619456"/>
              <a:gd name="connsiteX30" fmla="*/ 2088897 w 2470776"/>
              <a:gd name="connsiteY30" fmla="*/ 194744 h 619456"/>
              <a:gd name="connsiteX31" fmla="*/ 2178541 w 2470776"/>
              <a:gd name="connsiteY31" fmla="*/ 110242 h 619456"/>
              <a:gd name="connsiteX32" fmla="*/ 2149184 w 2470776"/>
              <a:gd name="connsiteY32" fmla="*/ 98613 h 619456"/>
              <a:gd name="connsiteX33" fmla="*/ 299029 w 2470776"/>
              <a:gd name="connsiteY33" fmla="*/ 0 h 619456"/>
              <a:gd name="connsiteX34" fmla="*/ 370199 w 2470776"/>
              <a:gd name="connsiteY34" fmla="*/ 98613 h 619456"/>
              <a:gd name="connsiteX35" fmla="*/ 340842 w 2470776"/>
              <a:gd name="connsiteY35" fmla="*/ 110242 h 619456"/>
              <a:gd name="connsiteX36" fmla="*/ 430486 w 2470776"/>
              <a:gd name="connsiteY36" fmla="*/ 194744 h 619456"/>
              <a:gd name="connsiteX37" fmla="*/ 401129 w 2470776"/>
              <a:gd name="connsiteY37" fmla="*/ 208855 h 619456"/>
              <a:gd name="connsiteX38" fmla="*/ 511955 w 2470776"/>
              <a:gd name="connsiteY38" fmla="*/ 350335 h 619456"/>
              <a:gd name="connsiteX39" fmla="*/ 324007 w 2470776"/>
              <a:gd name="connsiteY39" fmla="*/ 241910 h 619456"/>
              <a:gd name="connsiteX40" fmla="*/ 359851 w 2470776"/>
              <a:gd name="connsiteY40" fmla="*/ 226858 h 619456"/>
              <a:gd name="connsiteX41" fmla="*/ 243073 w 2470776"/>
              <a:gd name="connsiteY41" fmla="*/ 157408 h 619456"/>
              <a:gd name="connsiteX42" fmla="*/ 284919 w 2470776"/>
              <a:gd name="connsiteY42" fmla="*/ 135949 h 619456"/>
              <a:gd name="connsiteX43" fmla="*/ 161620 w 2470776"/>
              <a:gd name="connsiteY43" fmla="*/ 63093 h 6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470776" h="619456">
                <a:moveTo>
                  <a:pt x="248447" y="452437"/>
                </a:moveTo>
                <a:lnTo>
                  <a:pt x="245988" y="484916"/>
                </a:lnTo>
                <a:lnTo>
                  <a:pt x="423927" y="459678"/>
                </a:lnTo>
                <a:lnTo>
                  <a:pt x="236053" y="568233"/>
                </a:lnTo>
                <a:lnTo>
                  <a:pt x="240941" y="529665"/>
                </a:lnTo>
                <a:lnTo>
                  <a:pt x="122406" y="596073"/>
                </a:lnTo>
                <a:lnTo>
                  <a:pt x="124745" y="549104"/>
                </a:lnTo>
                <a:lnTo>
                  <a:pt x="0" y="619456"/>
                </a:lnTo>
                <a:lnTo>
                  <a:pt x="14065" y="468909"/>
                </a:lnTo>
                <a:lnTo>
                  <a:pt x="135051" y="456581"/>
                </a:lnTo>
                <a:lnTo>
                  <a:pt x="130444" y="487819"/>
                </a:lnTo>
                <a:close/>
                <a:moveTo>
                  <a:pt x="2222330" y="452436"/>
                </a:moveTo>
                <a:lnTo>
                  <a:pt x="2340332" y="487818"/>
                </a:lnTo>
                <a:lnTo>
                  <a:pt x="2335725" y="456580"/>
                </a:lnTo>
                <a:lnTo>
                  <a:pt x="2456711" y="468908"/>
                </a:lnTo>
                <a:lnTo>
                  <a:pt x="2470776" y="619455"/>
                </a:lnTo>
                <a:lnTo>
                  <a:pt x="2346031" y="549103"/>
                </a:lnTo>
                <a:lnTo>
                  <a:pt x="2348371" y="596072"/>
                </a:lnTo>
                <a:lnTo>
                  <a:pt x="2229835" y="529664"/>
                </a:lnTo>
                <a:lnTo>
                  <a:pt x="2234723" y="568232"/>
                </a:lnTo>
                <a:lnTo>
                  <a:pt x="2046849" y="459677"/>
                </a:lnTo>
                <a:lnTo>
                  <a:pt x="2224788" y="484915"/>
                </a:lnTo>
                <a:close/>
                <a:moveTo>
                  <a:pt x="2220354" y="0"/>
                </a:moveTo>
                <a:lnTo>
                  <a:pt x="2357763" y="63093"/>
                </a:lnTo>
                <a:lnTo>
                  <a:pt x="2234465" y="135949"/>
                </a:lnTo>
                <a:lnTo>
                  <a:pt x="2276310" y="157408"/>
                </a:lnTo>
                <a:lnTo>
                  <a:pt x="2159532" y="226858"/>
                </a:lnTo>
                <a:lnTo>
                  <a:pt x="2195376" y="241910"/>
                </a:lnTo>
                <a:lnTo>
                  <a:pt x="2007428" y="350335"/>
                </a:lnTo>
                <a:lnTo>
                  <a:pt x="2118254" y="208855"/>
                </a:lnTo>
                <a:lnTo>
                  <a:pt x="2088897" y="194744"/>
                </a:lnTo>
                <a:lnTo>
                  <a:pt x="2178541" y="110242"/>
                </a:lnTo>
                <a:lnTo>
                  <a:pt x="2149184" y="98613"/>
                </a:lnTo>
                <a:close/>
                <a:moveTo>
                  <a:pt x="299029" y="0"/>
                </a:moveTo>
                <a:lnTo>
                  <a:pt x="370199" y="98613"/>
                </a:lnTo>
                <a:lnTo>
                  <a:pt x="340842" y="110242"/>
                </a:lnTo>
                <a:lnTo>
                  <a:pt x="430486" y="194744"/>
                </a:lnTo>
                <a:lnTo>
                  <a:pt x="401129" y="208855"/>
                </a:lnTo>
                <a:lnTo>
                  <a:pt x="511955" y="350335"/>
                </a:lnTo>
                <a:lnTo>
                  <a:pt x="324007" y="241910"/>
                </a:lnTo>
                <a:lnTo>
                  <a:pt x="359851" y="226858"/>
                </a:lnTo>
                <a:lnTo>
                  <a:pt x="243073" y="157408"/>
                </a:lnTo>
                <a:lnTo>
                  <a:pt x="284919" y="135949"/>
                </a:lnTo>
                <a:lnTo>
                  <a:pt x="161620" y="63093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kern="0">
              <a:solidFill>
                <a:prstClr val="white"/>
              </a:solidFill>
              <a:latin typeface="Calibri" panose="020F0502020204030204"/>
              <a:ea typeface="ＭＳ Ｐゴシック"/>
            </a:endParaRPr>
          </a:p>
        </p:txBody>
      </p:sp>
      <p:sp>
        <p:nvSpPr>
          <p:cNvPr id="233" name="フリーフォーム: 図形 232">
            <a:extLst>
              <a:ext uri="{FF2B5EF4-FFF2-40B4-BE49-F238E27FC236}">
                <a16:creationId xmlns:a16="http://schemas.microsoft.com/office/drawing/2014/main" id="{ABEB2D43-1D3D-4B79-A30D-588487B11153}"/>
              </a:ext>
            </a:extLst>
          </p:cNvPr>
          <p:cNvSpPr/>
          <p:nvPr/>
        </p:nvSpPr>
        <p:spPr>
          <a:xfrm>
            <a:off x="3739419" y="857781"/>
            <a:ext cx="2470776" cy="619456"/>
          </a:xfrm>
          <a:custGeom>
            <a:avLst/>
            <a:gdLst>
              <a:gd name="connsiteX0" fmla="*/ 248447 w 2470776"/>
              <a:gd name="connsiteY0" fmla="*/ 452437 h 619456"/>
              <a:gd name="connsiteX1" fmla="*/ 245988 w 2470776"/>
              <a:gd name="connsiteY1" fmla="*/ 484916 h 619456"/>
              <a:gd name="connsiteX2" fmla="*/ 423927 w 2470776"/>
              <a:gd name="connsiteY2" fmla="*/ 459678 h 619456"/>
              <a:gd name="connsiteX3" fmla="*/ 236053 w 2470776"/>
              <a:gd name="connsiteY3" fmla="*/ 568233 h 619456"/>
              <a:gd name="connsiteX4" fmla="*/ 240941 w 2470776"/>
              <a:gd name="connsiteY4" fmla="*/ 529665 h 619456"/>
              <a:gd name="connsiteX5" fmla="*/ 122406 w 2470776"/>
              <a:gd name="connsiteY5" fmla="*/ 596073 h 619456"/>
              <a:gd name="connsiteX6" fmla="*/ 124745 w 2470776"/>
              <a:gd name="connsiteY6" fmla="*/ 549104 h 619456"/>
              <a:gd name="connsiteX7" fmla="*/ 0 w 2470776"/>
              <a:gd name="connsiteY7" fmla="*/ 619456 h 619456"/>
              <a:gd name="connsiteX8" fmla="*/ 14065 w 2470776"/>
              <a:gd name="connsiteY8" fmla="*/ 468909 h 619456"/>
              <a:gd name="connsiteX9" fmla="*/ 135051 w 2470776"/>
              <a:gd name="connsiteY9" fmla="*/ 456581 h 619456"/>
              <a:gd name="connsiteX10" fmla="*/ 130444 w 2470776"/>
              <a:gd name="connsiteY10" fmla="*/ 487819 h 619456"/>
              <a:gd name="connsiteX11" fmla="*/ 2222330 w 2470776"/>
              <a:gd name="connsiteY11" fmla="*/ 452436 h 619456"/>
              <a:gd name="connsiteX12" fmla="*/ 2340332 w 2470776"/>
              <a:gd name="connsiteY12" fmla="*/ 487818 h 619456"/>
              <a:gd name="connsiteX13" fmla="*/ 2335725 w 2470776"/>
              <a:gd name="connsiteY13" fmla="*/ 456580 h 619456"/>
              <a:gd name="connsiteX14" fmla="*/ 2456711 w 2470776"/>
              <a:gd name="connsiteY14" fmla="*/ 468908 h 619456"/>
              <a:gd name="connsiteX15" fmla="*/ 2470776 w 2470776"/>
              <a:gd name="connsiteY15" fmla="*/ 619455 h 619456"/>
              <a:gd name="connsiteX16" fmla="*/ 2346031 w 2470776"/>
              <a:gd name="connsiteY16" fmla="*/ 549103 h 619456"/>
              <a:gd name="connsiteX17" fmla="*/ 2348371 w 2470776"/>
              <a:gd name="connsiteY17" fmla="*/ 596072 h 619456"/>
              <a:gd name="connsiteX18" fmla="*/ 2229835 w 2470776"/>
              <a:gd name="connsiteY18" fmla="*/ 529664 h 619456"/>
              <a:gd name="connsiteX19" fmla="*/ 2234723 w 2470776"/>
              <a:gd name="connsiteY19" fmla="*/ 568232 h 619456"/>
              <a:gd name="connsiteX20" fmla="*/ 2046849 w 2470776"/>
              <a:gd name="connsiteY20" fmla="*/ 459677 h 619456"/>
              <a:gd name="connsiteX21" fmla="*/ 2224788 w 2470776"/>
              <a:gd name="connsiteY21" fmla="*/ 484915 h 619456"/>
              <a:gd name="connsiteX22" fmla="*/ 2220354 w 2470776"/>
              <a:gd name="connsiteY22" fmla="*/ 0 h 619456"/>
              <a:gd name="connsiteX23" fmla="*/ 2357763 w 2470776"/>
              <a:gd name="connsiteY23" fmla="*/ 63093 h 619456"/>
              <a:gd name="connsiteX24" fmla="*/ 2234465 w 2470776"/>
              <a:gd name="connsiteY24" fmla="*/ 135949 h 619456"/>
              <a:gd name="connsiteX25" fmla="*/ 2276310 w 2470776"/>
              <a:gd name="connsiteY25" fmla="*/ 157408 h 619456"/>
              <a:gd name="connsiteX26" fmla="*/ 2159532 w 2470776"/>
              <a:gd name="connsiteY26" fmla="*/ 226858 h 619456"/>
              <a:gd name="connsiteX27" fmla="*/ 2195376 w 2470776"/>
              <a:gd name="connsiteY27" fmla="*/ 241910 h 619456"/>
              <a:gd name="connsiteX28" fmla="*/ 2007428 w 2470776"/>
              <a:gd name="connsiteY28" fmla="*/ 350335 h 619456"/>
              <a:gd name="connsiteX29" fmla="*/ 2118254 w 2470776"/>
              <a:gd name="connsiteY29" fmla="*/ 208855 h 619456"/>
              <a:gd name="connsiteX30" fmla="*/ 2088897 w 2470776"/>
              <a:gd name="connsiteY30" fmla="*/ 194744 h 619456"/>
              <a:gd name="connsiteX31" fmla="*/ 2178541 w 2470776"/>
              <a:gd name="connsiteY31" fmla="*/ 110242 h 619456"/>
              <a:gd name="connsiteX32" fmla="*/ 2149184 w 2470776"/>
              <a:gd name="connsiteY32" fmla="*/ 98613 h 619456"/>
              <a:gd name="connsiteX33" fmla="*/ 299029 w 2470776"/>
              <a:gd name="connsiteY33" fmla="*/ 0 h 619456"/>
              <a:gd name="connsiteX34" fmla="*/ 370199 w 2470776"/>
              <a:gd name="connsiteY34" fmla="*/ 98613 h 619456"/>
              <a:gd name="connsiteX35" fmla="*/ 340842 w 2470776"/>
              <a:gd name="connsiteY35" fmla="*/ 110242 h 619456"/>
              <a:gd name="connsiteX36" fmla="*/ 430486 w 2470776"/>
              <a:gd name="connsiteY36" fmla="*/ 194744 h 619456"/>
              <a:gd name="connsiteX37" fmla="*/ 401129 w 2470776"/>
              <a:gd name="connsiteY37" fmla="*/ 208855 h 619456"/>
              <a:gd name="connsiteX38" fmla="*/ 511955 w 2470776"/>
              <a:gd name="connsiteY38" fmla="*/ 350335 h 619456"/>
              <a:gd name="connsiteX39" fmla="*/ 324007 w 2470776"/>
              <a:gd name="connsiteY39" fmla="*/ 241910 h 619456"/>
              <a:gd name="connsiteX40" fmla="*/ 359851 w 2470776"/>
              <a:gd name="connsiteY40" fmla="*/ 226858 h 619456"/>
              <a:gd name="connsiteX41" fmla="*/ 243073 w 2470776"/>
              <a:gd name="connsiteY41" fmla="*/ 157408 h 619456"/>
              <a:gd name="connsiteX42" fmla="*/ 284919 w 2470776"/>
              <a:gd name="connsiteY42" fmla="*/ 135949 h 619456"/>
              <a:gd name="connsiteX43" fmla="*/ 161620 w 2470776"/>
              <a:gd name="connsiteY43" fmla="*/ 63093 h 6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470776" h="619456">
                <a:moveTo>
                  <a:pt x="248447" y="452437"/>
                </a:moveTo>
                <a:lnTo>
                  <a:pt x="245988" y="484916"/>
                </a:lnTo>
                <a:lnTo>
                  <a:pt x="423927" y="459678"/>
                </a:lnTo>
                <a:lnTo>
                  <a:pt x="236053" y="568233"/>
                </a:lnTo>
                <a:lnTo>
                  <a:pt x="240941" y="529665"/>
                </a:lnTo>
                <a:lnTo>
                  <a:pt x="122406" y="596073"/>
                </a:lnTo>
                <a:lnTo>
                  <a:pt x="124745" y="549104"/>
                </a:lnTo>
                <a:lnTo>
                  <a:pt x="0" y="619456"/>
                </a:lnTo>
                <a:lnTo>
                  <a:pt x="14065" y="468909"/>
                </a:lnTo>
                <a:lnTo>
                  <a:pt x="135051" y="456581"/>
                </a:lnTo>
                <a:lnTo>
                  <a:pt x="130444" y="487819"/>
                </a:lnTo>
                <a:close/>
                <a:moveTo>
                  <a:pt x="2222330" y="452436"/>
                </a:moveTo>
                <a:lnTo>
                  <a:pt x="2340332" y="487818"/>
                </a:lnTo>
                <a:lnTo>
                  <a:pt x="2335725" y="456580"/>
                </a:lnTo>
                <a:lnTo>
                  <a:pt x="2456711" y="468908"/>
                </a:lnTo>
                <a:lnTo>
                  <a:pt x="2470776" y="619455"/>
                </a:lnTo>
                <a:lnTo>
                  <a:pt x="2346031" y="549103"/>
                </a:lnTo>
                <a:lnTo>
                  <a:pt x="2348371" y="596072"/>
                </a:lnTo>
                <a:lnTo>
                  <a:pt x="2229835" y="529664"/>
                </a:lnTo>
                <a:lnTo>
                  <a:pt x="2234723" y="568232"/>
                </a:lnTo>
                <a:lnTo>
                  <a:pt x="2046849" y="459677"/>
                </a:lnTo>
                <a:lnTo>
                  <a:pt x="2224788" y="484915"/>
                </a:lnTo>
                <a:close/>
                <a:moveTo>
                  <a:pt x="2220354" y="0"/>
                </a:moveTo>
                <a:lnTo>
                  <a:pt x="2357763" y="63093"/>
                </a:lnTo>
                <a:lnTo>
                  <a:pt x="2234465" y="135949"/>
                </a:lnTo>
                <a:lnTo>
                  <a:pt x="2276310" y="157408"/>
                </a:lnTo>
                <a:lnTo>
                  <a:pt x="2159532" y="226858"/>
                </a:lnTo>
                <a:lnTo>
                  <a:pt x="2195376" y="241910"/>
                </a:lnTo>
                <a:lnTo>
                  <a:pt x="2007428" y="350335"/>
                </a:lnTo>
                <a:lnTo>
                  <a:pt x="2118254" y="208855"/>
                </a:lnTo>
                <a:lnTo>
                  <a:pt x="2088897" y="194744"/>
                </a:lnTo>
                <a:lnTo>
                  <a:pt x="2178541" y="110242"/>
                </a:lnTo>
                <a:lnTo>
                  <a:pt x="2149184" y="98613"/>
                </a:lnTo>
                <a:close/>
                <a:moveTo>
                  <a:pt x="299029" y="0"/>
                </a:moveTo>
                <a:lnTo>
                  <a:pt x="370199" y="98613"/>
                </a:lnTo>
                <a:lnTo>
                  <a:pt x="340842" y="110242"/>
                </a:lnTo>
                <a:lnTo>
                  <a:pt x="430486" y="194744"/>
                </a:lnTo>
                <a:lnTo>
                  <a:pt x="401129" y="208855"/>
                </a:lnTo>
                <a:lnTo>
                  <a:pt x="511955" y="350335"/>
                </a:lnTo>
                <a:lnTo>
                  <a:pt x="324007" y="241910"/>
                </a:lnTo>
                <a:lnTo>
                  <a:pt x="359851" y="226858"/>
                </a:lnTo>
                <a:lnTo>
                  <a:pt x="243073" y="157408"/>
                </a:lnTo>
                <a:lnTo>
                  <a:pt x="284919" y="135949"/>
                </a:lnTo>
                <a:lnTo>
                  <a:pt x="161620" y="63093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kern="0">
              <a:solidFill>
                <a:prstClr val="white"/>
              </a:solidFill>
              <a:latin typeface="Calibri" panose="020F0502020204030204"/>
              <a:ea typeface="ＭＳ Ｐゴシック"/>
            </a:endParaRPr>
          </a:p>
        </p:txBody>
      </p:sp>
      <p:sp>
        <p:nvSpPr>
          <p:cNvPr id="235" name="フリーフォーム: 図形 234">
            <a:extLst>
              <a:ext uri="{FF2B5EF4-FFF2-40B4-BE49-F238E27FC236}">
                <a16:creationId xmlns:a16="http://schemas.microsoft.com/office/drawing/2014/main" id="{C9E77094-B5F0-4E8C-833D-73851572C4BC}"/>
              </a:ext>
            </a:extLst>
          </p:cNvPr>
          <p:cNvSpPr/>
          <p:nvPr/>
        </p:nvSpPr>
        <p:spPr>
          <a:xfrm>
            <a:off x="6666769" y="857781"/>
            <a:ext cx="2470776" cy="619456"/>
          </a:xfrm>
          <a:custGeom>
            <a:avLst/>
            <a:gdLst>
              <a:gd name="connsiteX0" fmla="*/ 248447 w 2470776"/>
              <a:gd name="connsiteY0" fmla="*/ 452437 h 619456"/>
              <a:gd name="connsiteX1" fmla="*/ 245988 w 2470776"/>
              <a:gd name="connsiteY1" fmla="*/ 484916 h 619456"/>
              <a:gd name="connsiteX2" fmla="*/ 423927 w 2470776"/>
              <a:gd name="connsiteY2" fmla="*/ 459678 h 619456"/>
              <a:gd name="connsiteX3" fmla="*/ 236053 w 2470776"/>
              <a:gd name="connsiteY3" fmla="*/ 568233 h 619456"/>
              <a:gd name="connsiteX4" fmla="*/ 240941 w 2470776"/>
              <a:gd name="connsiteY4" fmla="*/ 529665 h 619456"/>
              <a:gd name="connsiteX5" fmla="*/ 122406 w 2470776"/>
              <a:gd name="connsiteY5" fmla="*/ 596073 h 619456"/>
              <a:gd name="connsiteX6" fmla="*/ 124745 w 2470776"/>
              <a:gd name="connsiteY6" fmla="*/ 549104 h 619456"/>
              <a:gd name="connsiteX7" fmla="*/ 0 w 2470776"/>
              <a:gd name="connsiteY7" fmla="*/ 619456 h 619456"/>
              <a:gd name="connsiteX8" fmla="*/ 14065 w 2470776"/>
              <a:gd name="connsiteY8" fmla="*/ 468909 h 619456"/>
              <a:gd name="connsiteX9" fmla="*/ 135051 w 2470776"/>
              <a:gd name="connsiteY9" fmla="*/ 456581 h 619456"/>
              <a:gd name="connsiteX10" fmla="*/ 130444 w 2470776"/>
              <a:gd name="connsiteY10" fmla="*/ 487819 h 619456"/>
              <a:gd name="connsiteX11" fmla="*/ 2222330 w 2470776"/>
              <a:gd name="connsiteY11" fmla="*/ 452436 h 619456"/>
              <a:gd name="connsiteX12" fmla="*/ 2340332 w 2470776"/>
              <a:gd name="connsiteY12" fmla="*/ 487818 h 619456"/>
              <a:gd name="connsiteX13" fmla="*/ 2335725 w 2470776"/>
              <a:gd name="connsiteY13" fmla="*/ 456580 h 619456"/>
              <a:gd name="connsiteX14" fmla="*/ 2456711 w 2470776"/>
              <a:gd name="connsiteY14" fmla="*/ 468908 h 619456"/>
              <a:gd name="connsiteX15" fmla="*/ 2470776 w 2470776"/>
              <a:gd name="connsiteY15" fmla="*/ 619455 h 619456"/>
              <a:gd name="connsiteX16" fmla="*/ 2346031 w 2470776"/>
              <a:gd name="connsiteY16" fmla="*/ 549103 h 619456"/>
              <a:gd name="connsiteX17" fmla="*/ 2348371 w 2470776"/>
              <a:gd name="connsiteY17" fmla="*/ 596072 h 619456"/>
              <a:gd name="connsiteX18" fmla="*/ 2229835 w 2470776"/>
              <a:gd name="connsiteY18" fmla="*/ 529664 h 619456"/>
              <a:gd name="connsiteX19" fmla="*/ 2234723 w 2470776"/>
              <a:gd name="connsiteY19" fmla="*/ 568232 h 619456"/>
              <a:gd name="connsiteX20" fmla="*/ 2046849 w 2470776"/>
              <a:gd name="connsiteY20" fmla="*/ 459677 h 619456"/>
              <a:gd name="connsiteX21" fmla="*/ 2224788 w 2470776"/>
              <a:gd name="connsiteY21" fmla="*/ 484915 h 619456"/>
              <a:gd name="connsiteX22" fmla="*/ 2220354 w 2470776"/>
              <a:gd name="connsiteY22" fmla="*/ 0 h 619456"/>
              <a:gd name="connsiteX23" fmla="*/ 2357763 w 2470776"/>
              <a:gd name="connsiteY23" fmla="*/ 63093 h 619456"/>
              <a:gd name="connsiteX24" fmla="*/ 2234465 w 2470776"/>
              <a:gd name="connsiteY24" fmla="*/ 135949 h 619456"/>
              <a:gd name="connsiteX25" fmla="*/ 2276310 w 2470776"/>
              <a:gd name="connsiteY25" fmla="*/ 157408 h 619456"/>
              <a:gd name="connsiteX26" fmla="*/ 2159532 w 2470776"/>
              <a:gd name="connsiteY26" fmla="*/ 226858 h 619456"/>
              <a:gd name="connsiteX27" fmla="*/ 2195376 w 2470776"/>
              <a:gd name="connsiteY27" fmla="*/ 241910 h 619456"/>
              <a:gd name="connsiteX28" fmla="*/ 2007428 w 2470776"/>
              <a:gd name="connsiteY28" fmla="*/ 350335 h 619456"/>
              <a:gd name="connsiteX29" fmla="*/ 2118254 w 2470776"/>
              <a:gd name="connsiteY29" fmla="*/ 208855 h 619456"/>
              <a:gd name="connsiteX30" fmla="*/ 2088897 w 2470776"/>
              <a:gd name="connsiteY30" fmla="*/ 194744 h 619456"/>
              <a:gd name="connsiteX31" fmla="*/ 2178541 w 2470776"/>
              <a:gd name="connsiteY31" fmla="*/ 110242 h 619456"/>
              <a:gd name="connsiteX32" fmla="*/ 2149184 w 2470776"/>
              <a:gd name="connsiteY32" fmla="*/ 98613 h 619456"/>
              <a:gd name="connsiteX33" fmla="*/ 299029 w 2470776"/>
              <a:gd name="connsiteY33" fmla="*/ 0 h 619456"/>
              <a:gd name="connsiteX34" fmla="*/ 370199 w 2470776"/>
              <a:gd name="connsiteY34" fmla="*/ 98613 h 619456"/>
              <a:gd name="connsiteX35" fmla="*/ 340842 w 2470776"/>
              <a:gd name="connsiteY35" fmla="*/ 110242 h 619456"/>
              <a:gd name="connsiteX36" fmla="*/ 430486 w 2470776"/>
              <a:gd name="connsiteY36" fmla="*/ 194744 h 619456"/>
              <a:gd name="connsiteX37" fmla="*/ 401129 w 2470776"/>
              <a:gd name="connsiteY37" fmla="*/ 208855 h 619456"/>
              <a:gd name="connsiteX38" fmla="*/ 511955 w 2470776"/>
              <a:gd name="connsiteY38" fmla="*/ 350335 h 619456"/>
              <a:gd name="connsiteX39" fmla="*/ 324007 w 2470776"/>
              <a:gd name="connsiteY39" fmla="*/ 241910 h 619456"/>
              <a:gd name="connsiteX40" fmla="*/ 359851 w 2470776"/>
              <a:gd name="connsiteY40" fmla="*/ 226858 h 619456"/>
              <a:gd name="connsiteX41" fmla="*/ 243073 w 2470776"/>
              <a:gd name="connsiteY41" fmla="*/ 157408 h 619456"/>
              <a:gd name="connsiteX42" fmla="*/ 284919 w 2470776"/>
              <a:gd name="connsiteY42" fmla="*/ 135949 h 619456"/>
              <a:gd name="connsiteX43" fmla="*/ 161620 w 2470776"/>
              <a:gd name="connsiteY43" fmla="*/ 63093 h 6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470776" h="619456">
                <a:moveTo>
                  <a:pt x="248447" y="452437"/>
                </a:moveTo>
                <a:lnTo>
                  <a:pt x="245988" y="484916"/>
                </a:lnTo>
                <a:lnTo>
                  <a:pt x="423927" y="459678"/>
                </a:lnTo>
                <a:lnTo>
                  <a:pt x="236053" y="568233"/>
                </a:lnTo>
                <a:lnTo>
                  <a:pt x="240941" y="529665"/>
                </a:lnTo>
                <a:lnTo>
                  <a:pt x="122406" y="596073"/>
                </a:lnTo>
                <a:lnTo>
                  <a:pt x="124745" y="549104"/>
                </a:lnTo>
                <a:lnTo>
                  <a:pt x="0" y="619456"/>
                </a:lnTo>
                <a:lnTo>
                  <a:pt x="14065" y="468909"/>
                </a:lnTo>
                <a:lnTo>
                  <a:pt x="135051" y="456581"/>
                </a:lnTo>
                <a:lnTo>
                  <a:pt x="130444" y="487819"/>
                </a:lnTo>
                <a:close/>
                <a:moveTo>
                  <a:pt x="2222330" y="452436"/>
                </a:moveTo>
                <a:lnTo>
                  <a:pt x="2340332" y="487818"/>
                </a:lnTo>
                <a:lnTo>
                  <a:pt x="2335725" y="456580"/>
                </a:lnTo>
                <a:lnTo>
                  <a:pt x="2456711" y="468908"/>
                </a:lnTo>
                <a:lnTo>
                  <a:pt x="2470776" y="619455"/>
                </a:lnTo>
                <a:lnTo>
                  <a:pt x="2346031" y="549103"/>
                </a:lnTo>
                <a:lnTo>
                  <a:pt x="2348371" y="596072"/>
                </a:lnTo>
                <a:lnTo>
                  <a:pt x="2229835" y="529664"/>
                </a:lnTo>
                <a:lnTo>
                  <a:pt x="2234723" y="568232"/>
                </a:lnTo>
                <a:lnTo>
                  <a:pt x="2046849" y="459677"/>
                </a:lnTo>
                <a:lnTo>
                  <a:pt x="2224788" y="484915"/>
                </a:lnTo>
                <a:close/>
                <a:moveTo>
                  <a:pt x="2220354" y="0"/>
                </a:moveTo>
                <a:lnTo>
                  <a:pt x="2357763" y="63093"/>
                </a:lnTo>
                <a:lnTo>
                  <a:pt x="2234465" y="135949"/>
                </a:lnTo>
                <a:lnTo>
                  <a:pt x="2276310" y="157408"/>
                </a:lnTo>
                <a:lnTo>
                  <a:pt x="2159532" y="226858"/>
                </a:lnTo>
                <a:lnTo>
                  <a:pt x="2195376" y="241910"/>
                </a:lnTo>
                <a:lnTo>
                  <a:pt x="2007428" y="350335"/>
                </a:lnTo>
                <a:lnTo>
                  <a:pt x="2118254" y="208855"/>
                </a:lnTo>
                <a:lnTo>
                  <a:pt x="2088897" y="194744"/>
                </a:lnTo>
                <a:lnTo>
                  <a:pt x="2178541" y="110242"/>
                </a:lnTo>
                <a:lnTo>
                  <a:pt x="2149184" y="98613"/>
                </a:lnTo>
                <a:close/>
                <a:moveTo>
                  <a:pt x="299029" y="0"/>
                </a:moveTo>
                <a:lnTo>
                  <a:pt x="370199" y="98613"/>
                </a:lnTo>
                <a:lnTo>
                  <a:pt x="340842" y="110242"/>
                </a:lnTo>
                <a:lnTo>
                  <a:pt x="430486" y="194744"/>
                </a:lnTo>
                <a:lnTo>
                  <a:pt x="401129" y="208855"/>
                </a:lnTo>
                <a:lnTo>
                  <a:pt x="511955" y="350335"/>
                </a:lnTo>
                <a:lnTo>
                  <a:pt x="324007" y="241910"/>
                </a:lnTo>
                <a:lnTo>
                  <a:pt x="359851" y="226858"/>
                </a:lnTo>
                <a:lnTo>
                  <a:pt x="243073" y="157408"/>
                </a:lnTo>
                <a:lnTo>
                  <a:pt x="284919" y="135949"/>
                </a:lnTo>
                <a:lnTo>
                  <a:pt x="161620" y="63093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kern="0">
              <a:solidFill>
                <a:prstClr val="white"/>
              </a:solidFill>
              <a:latin typeface="Calibri" panose="020F0502020204030204"/>
              <a:ea typeface="ＭＳ Ｐゴシック"/>
            </a:endParaRPr>
          </a:p>
        </p:txBody>
      </p:sp>
      <p:sp>
        <p:nvSpPr>
          <p:cNvPr id="236" name="フリーフォーム: 図形 235">
            <a:extLst>
              <a:ext uri="{FF2B5EF4-FFF2-40B4-BE49-F238E27FC236}">
                <a16:creationId xmlns:a16="http://schemas.microsoft.com/office/drawing/2014/main" id="{F9A1D9F3-8E05-4CC6-B9E7-70576F95F1B3}"/>
              </a:ext>
            </a:extLst>
          </p:cNvPr>
          <p:cNvSpPr/>
          <p:nvPr/>
        </p:nvSpPr>
        <p:spPr>
          <a:xfrm>
            <a:off x="767619" y="3785131"/>
            <a:ext cx="2470776" cy="619456"/>
          </a:xfrm>
          <a:custGeom>
            <a:avLst/>
            <a:gdLst>
              <a:gd name="connsiteX0" fmla="*/ 248447 w 2470776"/>
              <a:gd name="connsiteY0" fmla="*/ 452437 h 619456"/>
              <a:gd name="connsiteX1" fmla="*/ 245988 w 2470776"/>
              <a:gd name="connsiteY1" fmla="*/ 484916 h 619456"/>
              <a:gd name="connsiteX2" fmla="*/ 423927 w 2470776"/>
              <a:gd name="connsiteY2" fmla="*/ 459678 h 619456"/>
              <a:gd name="connsiteX3" fmla="*/ 236053 w 2470776"/>
              <a:gd name="connsiteY3" fmla="*/ 568233 h 619456"/>
              <a:gd name="connsiteX4" fmla="*/ 240941 w 2470776"/>
              <a:gd name="connsiteY4" fmla="*/ 529665 h 619456"/>
              <a:gd name="connsiteX5" fmla="*/ 122406 w 2470776"/>
              <a:gd name="connsiteY5" fmla="*/ 596073 h 619456"/>
              <a:gd name="connsiteX6" fmla="*/ 124745 w 2470776"/>
              <a:gd name="connsiteY6" fmla="*/ 549104 h 619456"/>
              <a:gd name="connsiteX7" fmla="*/ 0 w 2470776"/>
              <a:gd name="connsiteY7" fmla="*/ 619456 h 619456"/>
              <a:gd name="connsiteX8" fmla="*/ 14065 w 2470776"/>
              <a:gd name="connsiteY8" fmla="*/ 468909 h 619456"/>
              <a:gd name="connsiteX9" fmla="*/ 135051 w 2470776"/>
              <a:gd name="connsiteY9" fmla="*/ 456581 h 619456"/>
              <a:gd name="connsiteX10" fmla="*/ 130444 w 2470776"/>
              <a:gd name="connsiteY10" fmla="*/ 487819 h 619456"/>
              <a:gd name="connsiteX11" fmla="*/ 2222330 w 2470776"/>
              <a:gd name="connsiteY11" fmla="*/ 452436 h 619456"/>
              <a:gd name="connsiteX12" fmla="*/ 2340332 w 2470776"/>
              <a:gd name="connsiteY12" fmla="*/ 487818 h 619456"/>
              <a:gd name="connsiteX13" fmla="*/ 2335725 w 2470776"/>
              <a:gd name="connsiteY13" fmla="*/ 456580 h 619456"/>
              <a:gd name="connsiteX14" fmla="*/ 2456711 w 2470776"/>
              <a:gd name="connsiteY14" fmla="*/ 468908 h 619456"/>
              <a:gd name="connsiteX15" fmla="*/ 2470776 w 2470776"/>
              <a:gd name="connsiteY15" fmla="*/ 619455 h 619456"/>
              <a:gd name="connsiteX16" fmla="*/ 2346031 w 2470776"/>
              <a:gd name="connsiteY16" fmla="*/ 549103 h 619456"/>
              <a:gd name="connsiteX17" fmla="*/ 2348371 w 2470776"/>
              <a:gd name="connsiteY17" fmla="*/ 596072 h 619456"/>
              <a:gd name="connsiteX18" fmla="*/ 2229835 w 2470776"/>
              <a:gd name="connsiteY18" fmla="*/ 529664 h 619456"/>
              <a:gd name="connsiteX19" fmla="*/ 2234723 w 2470776"/>
              <a:gd name="connsiteY19" fmla="*/ 568232 h 619456"/>
              <a:gd name="connsiteX20" fmla="*/ 2046849 w 2470776"/>
              <a:gd name="connsiteY20" fmla="*/ 459677 h 619456"/>
              <a:gd name="connsiteX21" fmla="*/ 2224788 w 2470776"/>
              <a:gd name="connsiteY21" fmla="*/ 484915 h 619456"/>
              <a:gd name="connsiteX22" fmla="*/ 2220354 w 2470776"/>
              <a:gd name="connsiteY22" fmla="*/ 0 h 619456"/>
              <a:gd name="connsiteX23" fmla="*/ 2357763 w 2470776"/>
              <a:gd name="connsiteY23" fmla="*/ 63093 h 619456"/>
              <a:gd name="connsiteX24" fmla="*/ 2234465 w 2470776"/>
              <a:gd name="connsiteY24" fmla="*/ 135949 h 619456"/>
              <a:gd name="connsiteX25" fmla="*/ 2276310 w 2470776"/>
              <a:gd name="connsiteY25" fmla="*/ 157408 h 619456"/>
              <a:gd name="connsiteX26" fmla="*/ 2159532 w 2470776"/>
              <a:gd name="connsiteY26" fmla="*/ 226858 h 619456"/>
              <a:gd name="connsiteX27" fmla="*/ 2195376 w 2470776"/>
              <a:gd name="connsiteY27" fmla="*/ 241910 h 619456"/>
              <a:gd name="connsiteX28" fmla="*/ 2007428 w 2470776"/>
              <a:gd name="connsiteY28" fmla="*/ 350335 h 619456"/>
              <a:gd name="connsiteX29" fmla="*/ 2118254 w 2470776"/>
              <a:gd name="connsiteY29" fmla="*/ 208855 h 619456"/>
              <a:gd name="connsiteX30" fmla="*/ 2088897 w 2470776"/>
              <a:gd name="connsiteY30" fmla="*/ 194744 h 619456"/>
              <a:gd name="connsiteX31" fmla="*/ 2178541 w 2470776"/>
              <a:gd name="connsiteY31" fmla="*/ 110242 h 619456"/>
              <a:gd name="connsiteX32" fmla="*/ 2149184 w 2470776"/>
              <a:gd name="connsiteY32" fmla="*/ 98613 h 619456"/>
              <a:gd name="connsiteX33" fmla="*/ 299029 w 2470776"/>
              <a:gd name="connsiteY33" fmla="*/ 0 h 619456"/>
              <a:gd name="connsiteX34" fmla="*/ 370199 w 2470776"/>
              <a:gd name="connsiteY34" fmla="*/ 98613 h 619456"/>
              <a:gd name="connsiteX35" fmla="*/ 340842 w 2470776"/>
              <a:gd name="connsiteY35" fmla="*/ 110242 h 619456"/>
              <a:gd name="connsiteX36" fmla="*/ 430486 w 2470776"/>
              <a:gd name="connsiteY36" fmla="*/ 194744 h 619456"/>
              <a:gd name="connsiteX37" fmla="*/ 401129 w 2470776"/>
              <a:gd name="connsiteY37" fmla="*/ 208855 h 619456"/>
              <a:gd name="connsiteX38" fmla="*/ 511955 w 2470776"/>
              <a:gd name="connsiteY38" fmla="*/ 350335 h 619456"/>
              <a:gd name="connsiteX39" fmla="*/ 324007 w 2470776"/>
              <a:gd name="connsiteY39" fmla="*/ 241910 h 619456"/>
              <a:gd name="connsiteX40" fmla="*/ 359851 w 2470776"/>
              <a:gd name="connsiteY40" fmla="*/ 226858 h 619456"/>
              <a:gd name="connsiteX41" fmla="*/ 243073 w 2470776"/>
              <a:gd name="connsiteY41" fmla="*/ 157408 h 619456"/>
              <a:gd name="connsiteX42" fmla="*/ 284919 w 2470776"/>
              <a:gd name="connsiteY42" fmla="*/ 135949 h 619456"/>
              <a:gd name="connsiteX43" fmla="*/ 161620 w 2470776"/>
              <a:gd name="connsiteY43" fmla="*/ 63093 h 6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470776" h="619456">
                <a:moveTo>
                  <a:pt x="248447" y="452437"/>
                </a:moveTo>
                <a:lnTo>
                  <a:pt x="245988" y="484916"/>
                </a:lnTo>
                <a:lnTo>
                  <a:pt x="423927" y="459678"/>
                </a:lnTo>
                <a:lnTo>
                  <a:pt x="236053" y="568233"/>
                </a:lnTo>
                <a:lnTo>
                  <a:pt x="240941" y="529665"/>
                </a:lnTo>
                <a:lnTo>
                  <a:pt x="122406" y="596073"/>
                </a:lnTo>
                <a:lnTo>
                  <a:pt x="124745" y="549104"/>
                </a:lnTo>
                <a:lnTo>
                  <a:pt x="0" y="619456"/>
                </a:lnTo>
                <a:lnTo>
                  <a:pt x="14065" y="468909"/>
                </a:lnTo>
                <a:lnTo>
                  <a:pt x="135051" y="456581"/>
                </a:lnTo>
                <a:lnTo>
                  <a:pt x="130444" y="487819"/>
                </a:lnTo>
                <a:close/>
                <a:moveTo>
                  <a:pt x="2222330" y="452436"/>
                </a:moveTo>
                <a:lnTo>
                  <a:pt x="2340332" y="487818"/>
                </a:lnTo>
                <a:lnTo>
                  <a:pt x="2335725" y="456580"/>
                </a:lnTo>
                <a:lnTo>
                  <a:pt x="2456711" y="468908"/>
                </a:lnTo>
                <a:lnTo>
                  <a:pt x="2470776" y="619455"/>
                </a:lnTo>
                <a:lnTo>
                  <a:pt x="2346031" y="549103"/>
                </a:lnTo>
                <a:lnTo>
                  <a:pt x="2348371" y="596072"/>
                </a:lnTo>
                <a:lnTo>
                  <a:pt x="2229835" y="529664"/>
                </a:lnTo>
                <a:lnTo>
                  <a:pt x="2234723" y="568232"/>
                </a:lnTo>
                <a:lnTo>
                  <a:pt x="2046849" y="459677"/>
                </a:lnTo>
                <a:lnTo>
                  <a:pt x="2224788" y="484915"/>
                </a:lnTo>
                <a:close/>
                <a:moveTo>
                  <a:pt x="2220354" y="0"/>
                </a:moveTo>
                <a:lnTo>
                  <a:pt x="2357763" y="63093"/>
                </a:lnTo>
                <a:lnTo>
                  <a:pt x="2234465" y="135949"/>
                </a:lnTo>
                <a:lnTo>
                  <a:pt x="2276310" y="157408"/>
                </a:lnTo>
                <a:lnTo>
                  <a:pt x="2159532" y="226858"/>
                </a:lnTo>
                <a:lnTo>
                  <a:pt x="2195376" y="241910"/>
                </a:lnTo>
                <a:lnTo>
                  <a:pt x="2007428" y="350335"/>
                </a:lnTo>
                <a:lnTo>
                  <a:pt x="2118254" y="208855"/>
                </a:lnTo>
                <a:lnTo>
                  <a:pt x="2088897" y="194744"/>
                </a:lnTo>
                <a:lnTo>
                  <a:pt x="2178541" y="110242"/>
                </a:lnTo>
                <a:lnTo>
                  <a:pt x="2149184" y="98613"/>
                </a:lnTo>
                <a:close/>
                <a:moveTo>
                  <a:pt x="299029" y="0"/>
                </a:moveTo>
                <a:lnTo>
                  <a:pt x="370199" y="98613"/>
                </a:lnTo>
                <a:lnTo>
                  <a:pt x="340842" y="110242"/>
                </a:lnTo>
                <a:lnTo>
                  <a:pt x="430486" y="194744"/>
                </a:lnTo>
                <a:lnTo>
                  <a:pt x="401129" y="208855"/>
                </a:lnTo>
                <a:lnTo>
                  <a:pt x="511955" y="350335"/>
                </a:lnTo>
                <a:lnTo>
                  <a:pt x="324007" y="241910"/>
                </a:lnTo>
                <a:lnTo>
                  <a:pt x="359851" y="226858"/>
                </a:lnTo>
                <a:lnTo>
                  <a:pt x="243073" y="157408"/>
                </a:lnTo>
                <a:lnTo>
                  <a:pt x="284919" y="135949"/>
                </a:lnTo>
                <a:lnTo>
                  <a:pt x="161620" y="63093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kern="0">
              <a:solidFill>
                <a:prstClr val="white"/>
              </a:solidFill>
              <a:latin typeface="Calibri" panose="020F0502020204030204"/>
              <a:ea typeface="ＭＳ Ｐゴシック"/>
            </a:endParaRPr>
          </a:p>
        </p:txBody>
      </p:sp>
      <p:sp>
        <p:nvSpPr>
          <p:cNvPr id="241" name="フリーフォーム: 図形 240">
            <a:extLst>
              <a:ext uri="{FF2B5EF4-FFF2-40B4-BE49-F238E27FC236}">
                <a16:creationId xmlns:a16="http://schemas.microsoft.com/office/drawing/2014/main" id="{43AEC959-8527-4BF7-80AC-85417E38A5CC}"/>
              </a:ext>
            </a:extLst>
          </p:cNvPr>
          <p:cNvSpPr/>
          <p:nvPr/>
        </p:nvSpPr>
        <p:spPr>
          <a:xfrm>
            <a:off x="3739419" y="3785131"/>
            <a:ext cx="2470776" cy="619456"/>
          </a:xfrm>
          <a:custGeom>
            <a:avLst/>
            <a:gdLst>
              <a:gd name="connsiteX0" fmla="*/ 248447 w 2470776"/>
              <a:gd name="connsiteY0" fmla="*/ 452437 h 619456"/>
              <a:gd name="connsiteX1" fmla="*/ 245988 w 2470776"/>
              <a:gd name="connsiteY1" fmla="*/ 484916 h 619456"/>
              <a:gd name="connsiteX2" fmla="*/ 423927 w 2470776"/>
              <a:gd name="connsiteY2" fmla="*/ 459678 h 619456"/>
              <a:gd name="connsiteX3" fmla="*/ 236053 w 2470776"/>
              <a:gd name="connsiteY3" fmla="*/ 568233 h 619456"/>
              <a:gd name="connsiteX4" fmla="*/ 240941 w 2470776"/>
              <a:gd name="connsiteY4" fmla="*/ 529665 h 619456"/>
              <a:gd name="connsiteX5" fmla="*/ 122406 w 2470776"/>
              <a:gd name="connsiteY5" fmla="*/ 596073 h 619456"/>
              <a:gd name="connsiteX6" fmla="*/ 124745 w 2470776"/>
              <a:gd name="connsiteY6" fmla="*/ 549104 h 619456"/>
              <a:gd name="connsiteX7" fmla="*/ 0 w 2470776"/>
              <a:gd name="connsiteY7" fmla="*/ 619456 h 619456"/>
              <a:gd name="connsiteX8" fmla="*/ 14065 w 2470776"/>
              <a:gd name="connsiteY8" fmla="*/ 468909 h 619456"/>
              <a:gd name="connsiteX9" fmla="*/ 135051 w 2470776"/>
              <a:gd name="connsiteY9" fmla="*/ 456581 h 619456"/>
              <a:gd name="connsiteX10" fmla="*/ 130444 w 2470776"/>
              <a:gd name="connsiteY10" fmla="*/ 487819 h 619456"/>
              <a:gd name="connsiteX11" fmla="*/ 2222330 w 2470776"/>
              <a:gd name="connsiteY11" fmla="*/ 452436 h 619456"/>
              <a:gd name="connsiteX12" fmla="*/ 2340332 w 2470776"/>
              <a:gd name="connsiteY12" fmla="*/ 487818 h 619456"/>
              <a:gd name="connsiteX13" fmla="*/ 2335725 w 2470776"/>
              <a:gd name="connsiteY13" fmla="*/ 456580 h 619456"/>
              <a:gd name="connsiteX14" fmla="*/ 2456711 w 2470776"/>
              <a:gd name="connsiteY14" fmla="*/ 468908 h 619456"/>
              <a:gd name="connsiteX15" fmla="*/ 2470776 w 2470776"/>
              <a:gd name="connsiteY15" fmla="*/ 619455 h 619456"/>
              <a:gd name="connsiteX16" fmla="*/ 2346031 w 2470776"/>
              <a:gd name="connsiteY16" fmla="*/ 549103 h 619456"/>
              <a:gd name="connsiteX17" fmla="*/ 2348371 w 2470776"/>
              <a:gd name="connsiteY17" fmla="*/ 596072 h 619456"/>
              <a:gd name="connsiteX18" fmla="*/ 2229835 w 2470776"/>
              <a:gd name="connsiteY18" fmla="*/ 529664 h 619456"/>
              <a:gd name="connsiteX19" fmla="*/ 2234723 w 2470776"/>
              <a:gd name="connsiteY19" fmla="*/ 568232 h 619456"/>
              <a:gd name="connsiteX20" fmla="*/ 2046849 w 2470776"/>
              <a:gd name="connsiteY20" fmla="*/ 459677 h 619456"/>
              <a:gd name="connsiteX21" fmla="*/ 2224788 w 2470776"/>
              <a:gd name="connsiteY21" fmla="*/ 484915 h 619456"/>
              <a:gd name="connsiteX22" fmla="*/ 2220354 w 2470776"/>
              <a:gd name="connsiteY22" fmla="*/ 0 h 619456"/>
              <a:gd name="connsiteX23" fmla="*/ 2357763 w 2470776"/>
              <a:gd name="connsiteY23" fmla="*/ 63093 h 619456"/>
              <a:gd name="connsiteX24" fmla="*/ 2234465 w 2470776"/>
              <a:gd name="connsiteY24" fmla="*/ 135949 h 619456"/>
              <a:gd name="connsiteX25" fmla="*/ 2276310 w 2470776"/>
              <a:gd name="connsiteY25" fmla="*/ 157408 h 619456"/>
              <a:gd name="connsiteX26" fmla="*/ 2159532 w 2470776"/>
              <a:gd name="connsiteY26" fmla="*/ 226858 h 619456"/>
              <a:gd name="connsiteX27" fmla="*/ 2195376 w 2470776"/>
              <a:gd name="connsiteY27" fmla="*/ 241910 h 619456"/>
              <a:gd name="connsiteX28" fmla="*/ 2007428 w 2470776"/>
              <a:gd name="connsiteY28" fmla="*/ 350335 h 619456"/>
              <a:gd name="connsiteX29" fmla="*/ 2118254 w 2470776"/>
              <a:gd name="connsiteY29" fmla="*/ 208855 h 619456"/>
              <a:gd name="connsiteX30" fmla="*/ 2088897 w 2470776"/>
              <a:gd name="connsiteY30" fmla="*/ 194744 h 619456"/>
              <a:gd name="connsiteX31" fmla="*/ 2178541 w 2470776"/>
              <a:gd name="connsiteY31" fmla="*/ 110242 h 619456"/>
              <a:gd name="connsiteX32" fmla="*/ 2149184 w 2470776"/>
              <a:gd name="connsiteY32" fmla="*/ 98613 h 619456"/>
              <a:gd name="connsiteX33" fmla="*/ 299029 w 2470776"/>
              <a:gd name="connsiteY33" fmla="*/ 0 h 619456"/>
              <a:gd name="connsiteX34" fmla="*/ 370199 w 2470776"/>
              <a:gd name="connsiteY34" fmla="*/ 98613 h 619456"/>
              <a:gd name="connsiteX35" fmla="*/ 340842 w 2470776"/>
              <a:gd name="connsiteY35" fmla="*/ 110242 h 619456"/>
              <a:gd name="connsiteX36" fmla="*/ 430486 w 2470776"/>
              <a:gd name="connsiteY36" fmla="*/ 194744 h 619456"/>
              <a:gd name="connsiteX37" fmla="*/ 401129 w 2470776"/>
              <a:gd name="connsiteY37" fmla="*/ 208855 h 619456"/>
              <a:gd name="connsiteX38" fmla="*/ 511955 w 2470776"/>
              <a:gd name="connsiteY38" fmla="*/ 350335 h 619456"/>
              <a:gd name="connsiteX39" fmla="*/ 324007 w 2470776"/>
              <a:gd name="connsiteY39" fmla="*/ 241910 h 619456"/>
              <a:gd name="connsiteX40" fmla="*/ 359851 w 2470776"/>
              <a:gd name="connsiteY40" fmla="*/ 226858 h 619456"/>
              <a:gd name="connsiteX41" fmla="*/ 243073 w 2470776"/>
              <a:gd name="connsiteY41" fmla="*/ 157408 h 619456"/>
              <a:gd name="connsiteX42" fmla="*/ 284919 w 2470776"/>
              <a:gd name="connsiteY42" fmla="*/ 135949 h 619456"/>
              <a:gd name="connsiteX43" fmla="*/ 161620 w 2470776"/>
              <a:gd name="connsiteY43" fmla="*/ 63093 h 6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470776" h="619456">
                <a:moveTo>
                  <a:pt x="248447" y="452437"/>
                </a:moveTo>
                <a:lnTo>
                  <a:pt x="245988" y="484916"/>
                </a:lnTo>
                <a:lnTo>
                  <a:pt x="423927" y="459678"/>
                </a:lnTo>
                <a:lnTo>
                  <a:pt x="236053" y="568233"/>
                </a:lnTo>
                <a:lnTo>
                  <a:pt x="240941" y="529665"/>
                </a:lnTo>
                <a:lnTo>
                  <a:pt x="122406" y="596073"/>
                </a:lnTo>
                <a:lnTo>
                  <a:pt x="124745" y="549104"/>
                </a:lnTo>
                <a:lnTo>
                  <a:pt x="0" y="619456"/>
                </a:lnTo>
                <a:lnTo>
                  <a:pt x="14065" y="468909"/>
                </a:lnTo>
                <a:lnTo>
                  <a:pt x="135051" y="456581"/>
                </a:lnTo>
                <a:lnTo>
                  <a:pt x="130444" y="487819"/>
                </a:lnTo>
                <a:close/>
                <a:moveTo>
                  <a:pt x="2222330" y="452436"/>
                </a:moveTo>
                <a:lnTo>
                  <a:pt x="2340332" y="487818"/>
                </a:lnTo>
                <a:lnTo>
                  <a:pt x="2335725" y="456580"/>
                </a:lnTo>
                <a:lnTo>
                  <a:pt x="2456711" y="468908"/>
                </a:lnTo>
                <a:lnTo>
                  <a:pt x="2470776" y="619455"/>
                </a:lnTo>
                <a:lnTo>
                  <a:pt x="2346031" y="549103"/>
                </a:lnTo>
                <a:lnTo>
                  <a:pt x="2348371" y="596072"/>
                </a:lnTo>
                <a:lnTo>
                  <a:pt x="2229835" y="529664"/>
                </a:lnTo>
                <a:lnTo>
                  <a:pt x="2234723" y="568232"/>
                </a:lnTo>
                <a:lnTo>
                  <a:pt x="2046849" y="459677"/>
                </a:lnTo>
                <a:lnTo>
                  <a:pt x="2224788" y="484915"/>
                </a:lnTo>
                <a:close/>
                <a:moveTo>
                  <a:pt x="2220354" y="0"/>
                </a:moveTo>
                <a:lnTo>
                  <a:pt x="2357763" y="63093"/>
                </a:lnTo>
                <a:lnTo>
                  <a:pt x="2234465" y="135949"/>
                </a:lnTo>
                <a:lnTo>
                  <a:pt x="2276310" y="157408"/>
                </a:lnTo>
                <a:lnTo>
                  <a:pt x="2159532" y="226858"/>
                </a:lnTo>
                <a:lnTo>
                  <a:pt x="2195376" y="241910"/>
                </a:lnTo>
                <a:lnTo>
                  <a:pt x="2007428" y="350335"/>
                </a:lnTo>
                <a:lnTo>
                  <a:pt x="2118254" y="208855"/>
                </a:lnTo>
                <a:lnTo>
                  <a:pt x="2088897" y="194744"/>
                </a:lnTo>
                <a:lnTo>
                  <a:pt x="2178541" y="110242"/>
                </a:lnTo>
                <a:lnTo>
                  <a:pt x="2149184" y="98613"/>
                </a:lnTo>
                <a:close/>
                <a:moveTo>
                  <a:pt x="299029" y="0"/>
                </a:moveTo>
                <a:lnTo>
                  <a:pt x="370199" y="98613"/>
                </a:lnTo>
                <a:lnTo>
                  <a:pt x="340842" y="110242"/>
                </a:lnTo>
                <a:lnTo>
                  <a:pt x="430486" y="194744"/>
                </a:lnTo>
                <a:lnTo>
                  <a:pt x="401129" y="208855"/>
                </a:lnTo>
                <a:lnTo>
                  <a:pt x="511955" y="350335"/>
                </a:lnTo>
                <a:lnTo>
                  <a:pt x="324007" y="241910"/>
                </a:lnTo>
                <a:lnTo>
                  <a:pt x="359851" y="226858"/>
                </a:lnTo>
                <a:lnTo>
                  <a:pt x="243073" y="157408"/>
                </a:lnTo>
                <a:lnTo>
                  <a:pt x="284919" y="135949"/>
                </a:lnTo>
                <a:lnTo>
                  <a:pt x="161620" y="63093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kern="0">
              <a:solidFill>
                <a:prstClr val="white"/>
              </a:solidFill>
              <a:latin typeface="Calibri" panose="020F0502020204030204"/>
              <a:ea typeface="ＭＳ Ｐゴシック"/>
            </a:endParaRPr>
          </a:p>
        </p:txBody>
      </p:sp>
      <p:sp>
        <p:nvSpPr>
          <p:cNvPr id="242" name="フリーフォーム: 図形 241">
            <a:extLst>
              <a:ext uri="{FF2B5EF4-FFF2-40B4-BE49-F238E27FC236}">
                <a16:creationId xmlns:a16="http://schemas.microsoft.com/office/drawing/2014/main" id="{D7220940-4375-4584-A19D-1D72244FC0CD}"/>
              </a:ext>
            </a:extLst>
          </p:cNvPr>
          <p:cNvSpPr/>
          <p:nvPr/>
        </p:nvSpPr>
        <p:spPr>
          <a:xfrm>
            <a:off x="6666769" y="3785131"/>
            <a:ext cx="2470776" cy="619456"/>
          </a:xfrm>
          <a:custGeom>
            <a:avLst/>
            <a:gdLst>
              <a:gd name="connsiteX0" fmla="*/ 248447 w 2470776"/>
              <a:gd name="connsiteY0" fmla="*/ 452437 h 619456"/>
              <a:gd name="connsiteX1" fmla="*/ 245988 w 2470776"/>
              <a:gd name="connsiteY1" fmla="*/ 484916 h 619456"/>
              <a:gd name="connsiteX2" fmla="*/ 423927 w 2470776"/>
              <a:gd name="connsiteY2" fmla="*/ 459678 h 619456"/>
              <a:gd name="connsiteX3" fmla="*/ 236053 w 2470776"/>
              <a:gd name="connsiteY3" fmla="*/ 568233 h 619456"/>
              <a:gd name="connsiteX4" fmla="*/ 240941 w 2470776"/>
              <a:gd name="connsiteY4" fmla="*/ 529665 h 619456"/>
              <a:gd name="connsiteX5" fmla="*/ 122406 w 2470776"/>
              <a:gd name="connsiteY5" fmla="*/ 596073 h 619456"/>
              <a:gd name="connsiteX6" fmla="*/ 124745 w 2470776"/>
              <a:gd name="connsiteY6" fmla="*/ 549104 h 619456"/>
              <a:gd name="connsiteX7" fmla="*/ 0 w 2470776"/>
              <a:gd name="connsiteY7" fmla="*/ 619456 h 619456"/>
              <a:gd name="connsiteX8" fmla="*/ 14065 w 2470776"/>
              <a:gd name="connsiteY8" fmla="*/ 468909 h 619456"/>
              <a:gd name="connsiteX9" fmla="*/ 135051 w 2470776"/>
              <a:gd name="connsiteY9" fmla="*/ 456581 h 619456"/>
              <a:gd name="connsiteX10" fmla="*/ 130444 w 2470776"/>
              <a:gd name="connsiteY10" fmla="*/ 487819 h 619456"/>
              <a:gd name="connsiteX11" fmla="*/ 2222330 w 2470776"/>
              <a:gd name="connsiteY11" fmla="*/ 452436 h 619456"/>
              <a:gd name="connsiteX12" fmla="*/ 2340332 w 2470776"/>
              <a:gd name="connsiteY12" fmla="*/ 487818 h 619456"/>
              <a:gd name="connsiteX13" fmla="*/ 2335725 w 2470776"/>
              <a:gd name="connsiteY13" fmla="*/ 456580 h 619456"/>
              <a:gd name="connsiteX14" fmla="*/ 2456711 w 2470776"/>
              <a:gd name="connsiteY14" fmla="*/ 468908 h 619456"/>
              <a:gd name="connsiteX15" fmla="*/ 2470776 w 2470776"/>
              <a:gd name="connsiteY15" fmla="*/ 619455 h 619456"/>
              <a:gd name="connsiteX16" fmla="*/ 2346031 w 2470776"/>
              <a:gd name="connsiteY16" fmla="*/ 549103 h 619456"/>
              <a:gd name="connsiteX17" fmla="*/ 2348371 w 2470776"/>
              <a:gd name="connsiteY17" fmla="*/ 596072 h 619456"/>
              <a:gd name="connsiteX18" fmla="*/ 2229835 w 2470776"/>
              <a:gd name="connsiteY18" fmla="*/ 529664 h 619456"/>
              <a:gd name="connsiteX19" fmla="*/ 2234723 w 2470776"/>
              <a:gd name="connsiteY19" fmla="*/ 568232 h 619456"/>
              <a:gd name="connsiteX20" fmla="*/ 2046849 w 2470776"/>
              <a:gd name="connsiteY20" fmla="*/ 459677 h 619456"/>
              <a:gd name="connsiteX21" fmla="*/ 2224788 w 2470776"/>
              <a:gd name="connsiteY21" fmla="*/ 484915 h 619456"/>
              <a:gd name="connsiteX22" fmla="*/ 2220354 w 2470776"/>
              <a:gd name="connsiteY22" fmla="*/ 0 h 619456"/>
              <a:gd name="connsiteX23" fmla="*/ 2357763 w 2470776"/>
              <a:gd name="connsiteY23" fmla="*/ 63093 h 619456"/>
              <a:gd name="connsiteX24" fmla="*/ 2234465 w 2470776"/>
              <a:gd name="connsiteY24" fmla="*/ 135949 h 619456"/>
              <a:gd name="connsiteX25" fmla="*/ 2276310 w 2470776"/>
              <a:gd name="connsiteY25" fmla="*/ 157408 h 619456"/>
              <a:gd name="connsiteX26" fmla="*/ 2159532 w 2470776"/>
              <a:gd name="connsiteY26" fmla="*/ 226858 h 619456"/>
              <a:gd name="connsiteX27" fmla="*/ 2195376 w 2470776"/>
              <a:gd name="connsiteY27" fmla="*/ 241910 h 619456"/>
              <a:gd name="connsiteX28" fmla="*/ 2007428 w 2470776"/>
              <a:gd name="connsiteY28" fmla="*/ 350335 h 619456"/>
              <a:gd name="connsiteX29" fmla="*/ 2118254 w 2470776"/>
              <a:gd name="connsiteY29" fmla="*/ 208855 h 619456"/>
              <a:gd name="connsiteX30" fmla="*/ 2088897 w 2470776"/>
              <a:gd name="connsiteY30" fmla="*/ 194744 h 619456"/>
              <a:gd name="connsiteX31" fmla="*/ 2178541 w 2470776"/>
              <a:gd name="connsiteY31" fmla="*/ 110242 h 619456"/>
              <a:gd name="connsiteX32" fmla="*/ 2149184 w 2470776"/>
              <a:gd name="connsiteY32" fmla="*/ 98613 h 619456"/>
              <a:gd name="connsiteX33" fmla="*/ 299029 w 2470776"/>
              <a:gd name="connsiteY33" fmla="*/ 0 h 619456"/>
              <a:gd name="connsiteX34" fmla="*/ 370199 w 2470776"/>
              <a:gd name="connsiteY34" fmla="*/ 98613 h 619456"/>
              <a:gd name="connsiteX35" fmla="*/ 340842 w 2470776"/>
              <a:gd name="connsiteY35" fmla="*/ 110242 h 619456"/>
              <a:gd name="connsiteX36" fmla="*/ 430486 w 2470776"/>
              <a:gd name="connsiteY36" fmla="*/ 194744 h 619456"/>
              <a:gd name="connsiteX37" fmla="*/ 401129 w 2470776"/>
              <a:gd name="connsiteY37" fmla="*/ 208855 h 619456"/>
              <a:gd name="connsiteX38" fmla="*/ 511955 w 2470776"/>
              <a:gd name="connsiteY38" fmla="*/ 350335 h 619456"/>
              <a:gd name="connsiteX39" fmla="*/ 324007 w 2470776"/>
              <a:gd name="connsiteY39" fmla="*/ 241910 h 619456"/>
              <a:gd name="connsiteX40" fmla="*/ 359851 w 2470776"/>
              <a:gd name="connsiteY40" fmla="*/ 226858 h 619456"/>
              <a:gd name="connsiteX41" fmla="*/ 243073 w 2470776"/>
              <a:gd name="connsiteY41" fmla="*/ 157408 h 619456"/>
              <a:gd name="connsiteX42" fmla="*/ 284919 w 2470776"/>
              <a:gd name="connsiteY42" fmla="*/ 135949 h 619456"/>
              <a:gd name="connsiteX43" fmla="*/ 161620 w 2470776"/>
              <a:gd name="connsiteY43" fmla="*/ 63093 h 61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470776" h="619456">
                <a:moveTo>
                  <a:pt x="248447" y="452437"/>
                </a:moveTo>
                <a:lnTo>
                  <a:pt x="245988" y="484916"/>
                </a:lnTo>
                <a:lnTo>
                  <a:pt x="423927" y="459678"/>
                </a:lnTo>
                <a:lnTo>
                  <a:pt x="236053" y="568233"/>
                </a:lnTo>
                <a:lnTo>
                  <a:pt x="240941" y="529665"/>
                </a:lnTo>
                <a:lnTo>
                  <a:pt x="122406" y="596073"/>
                </a:lnTo>
                <a:lnTo>
                  <a:pt x="124745" y="549104"/>
                </a:lnTo>
                <a:lnTo>
                  <a:pt x="0" y="619456"/>
                </a:lnTo>
                <a:lnTo>
                  <a:pt x="14065" y="468909"/>
                </a:lnTo>
                <a:lnTo>
                  <a:pt x="135051" y="456581"/>
                </a:lnTo>
                <a:lnTo>
                  <a:pt x="130444" y="487819"/>
                </a:lnTo>
                <a:close/>
                <a:moveTo>
                  <a:pt x="2222330" y="452436"/>
                </a:moveTo>
                <a:lnTo>
                  <a:pt x="2340332" y="487818"/>
                </a:lnTo>
                <a:lnTo>
                  <a:pt x="2335725" y="456580"/>
                </a:lnTo>
                <a:lnTo>
                  <a:pt x="2456711" y="468908"/>
                </a:lnTo>
                <a:lnTo>
                  <a:pt x="2470776" y="619455"/>
                </a:lnTo>
                <a:lnTo>
                  <a:pt x="2346031" y="549103"/>
                </a:lnTo>
                <a:lnTo>
                  <a:pt x="2348371" y="596072"/>
                </a:lnTo>
                <a:lnTo>
                  <a:pt x="2229835" y="529664"/>
                </a:lnTo>
                <a:lnTo>
                  <a:pt x="2234723" y="568232"/>
                </a:lnTo>
                <a:lnTo>
                  <a:pt x="2046849" y="459677"/>
                </a:lnTo>
                <a:lnTo>
                  <a:pt x="2224788" y="484915"/>
                </a:lnTo>
                <a:close/>
                <a:moveTo>
                  <a:pt x="2220354" y="0"/>
                </a:moveTo>
                <a:lnTo>
                  <a:pt x="2357763" y="63093"/>
                </a:lnTo>
                <a:lnTo>
                  <a:pt x="2234465" y="135949"/>
                </a:lnTo>
                <a:lnTo>
                  <a:pt x="2276310" y="157408"/>
                </a:lnTo>
                <a:lnTo>
                  <a:pt x="2159532" y="226858"/>
                </a:lnTo>
                <a:lnTo>
                  <a:pt x="2195376" y="241910"/>
                </a:lnTo>
                <a:lnTo>
                  <a:pt x="2007428" y="350335"/>
                </a:lnTo>
                <a:lnTo>
                  <a:pt x="2118254" y="208855"/>
                </a:lnTo>
                <a:lnTo>
                  <a:pt x="2088897" y="194744"/>
                </a:lnTo>
                <a:lnTo>
                  <a:pt x="2178541" y="110242"/>
                </a:lnTo>
                <a:lnTo>
                  <a:pt x="2149184" y="98613"/>
                </a:lnTo>
                <a:close/>
                <a:moveTo>
                  <a:pt x="299029" y="0"/>
                </a:moveTo>
                <a:lnTo>
                  <a:pt x="370199" y="98613"/>
                </a:lnTo>
                <a:lnTo>
                  <a:pt x="340842" y="110242"/>
                </a:lnTo>
                <a:lnTo>
                  <a:pt x="430486" y="194744"/>
                </a:lnTo>
                <a:lnTo>
                  <a:pt x="401129" y="208855"/>
                </a:lnTo>
                <a:lnTo>
                  <a:pt x="511955" y="350335"/>
                </a:lnTo>
                <a:lnTo>
                  <a:pt x="324007" y="241910"/>
                </a:lnTo>
                <a:lnTo>
                  <a:pt x="359851" y="226858"/>
                </a:lnTo>
                <a:lnTo>
                  <a:pt x="243073" y="157408"/>
                </a:lnTo>
                <a:lnTo>
                  <a:pt x="284919" y="135949"/>
                </a:lnTo>
                <a:lnTo>
                  <a:pt x="161620" y="63093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kern="0">
              <a:solidFill>
                <a:prstClr val="white"/>
              </a:solidFill>
              <a:latin typeface="Calibri" panose="020F0502020204030204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1398900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19314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pptxc95_頭を抱える後ろ姿の男性のイラスト</dc:title>
  <dc:subject>pptxc95_頭を抱える後ろ姿の男性のイラスト</dc:subject>
  <dc:creator>でじけろお</dc:creator>
  <cp:revision>1</cp:revision>
  <dcterms:created xsi:type="dcterms:W3CDTF">2018-05-20T00:31:01Z</dcterms:created>
  <dcterms:modified xsi:type="dcterms:W3CDTF">2020-02-07T00:52:29Z</dcterms:modified>
  <cp:version>1</cp:version>
</cp:coreProperties>
</file>