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3" r:id="rId2"/>
    <p:sldId id="471" r:id="rId3"/>
    <p:sldId id="472" r:id="rId4"/>
    <p:sldId id="47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1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D60093"/>
    <a:srgbClr val="FF99CC"/>
    <a:srgbClr val="FFCCFF"/>
    <a:srgbClr val="003300"/>
    <a:srgbClr val="FFCC66"/>
    <a:srgbClr val="7F7F7F"/>
    <a:srgbClr val="000000"/>
    <a:srgbClr val="FFFF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C9B9160E-CFDF-4A7A-B328-CC96EE63BF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DE69AC73-755E-4EF5-A5D0-FB843E4B3C0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6E81843-5F8F-4B54-A32F-DFECEDC167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C75D980D-8974-481B-87B5-DEA26B131D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06AC9ECB-4900-4275-879C-5FEC309B5AD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D201D30A-A4F2-4264-9009-E09A970098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8F0764D5-D627-442D-9360-27E780D691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C2AFEA7-1052-41A9-91CF-4DCFFFDD97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DE4C810-6348-4343-AFBD-2734271A08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B375A1A9-0EAA-4E66-92A9-D1010BB6D0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CE8DF65D-CFCA-4939-896D-5BB70522AC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3A454090-CF3B-40E5-9791-359E1A15D8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0E1B780D-6A71-46E6-8A79-6712BAB620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F4DCA955-7814-4E06-8602-52360478E6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3C00EA19-933E-496E-87FB-58DA518043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1">
            <a:extLst>
              <a:ext uri="{FF2B5EF4-FFF2-40B4-BE49-F238E27FC236}">
                <a16:creationId xmlns:a16="http://schemas.microsoft.com/office/drawing/2014/main" id="{65741B78-9DFF-4D95-A65D-2E45680806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2">
            <a:extLst>
              <a:ext uri="{FF2B5EF4-FFF2-40B4-BE49-F238E27FC236}">
                <a16:creationId xmlns:a16="http://schemas.microsoft.com/office/drawing/2014/main" id="{51D3E5A9-6597-4A6A-9AA0-29540B8A8F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3">
            <a:extLst>
              <a:ext uri="{FF2B5EF4-FFF2-40B4-BE49-F238E27FC236}">
                <a16:creationId xmlns:a16="http://schemas.microsoft.com/office/drawing/2014/main" id="{D5647739-F5B6-4FB3-BAC8-B3AD52F96A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6EE88FB4-984C-471D-A022-FA050EC166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BAAF13F0-3A8B-4FA4-A385-0D4D951176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id="{F37C8C24-D944-4093-B36D-5893F0227A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058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D34A7E7-A03E-43BD-AE05-B7129E3A1200}"/>
              </a:ext>
            </a:extLst>
          </p:cNvPr>
          <p:cNvGrpSpPr/>
          <p:nvPr/>
        </p:nvGrpSpPr>
        <p:grpSpPr>
          <a:xfrm>
            <a:off x="7259322" y="4223225"/>
            <a:ext cx="1307937" cy="2165172"/>
            <a:chOff x="7259322" y="4223225"/>
            <a:chExt cx="1307937" cy="2165172"/>
          </a:xfrm>
        </p:grpSpPr>
        <p:sp>
          <p:nvSpPr>
            <p:cNvPr id="336" name="円/楕円 204">
              <a:extLst>
                <a:ext uri="{FF2B5EF4-FFF2-40B4-BE49-F238E27FC236}">
                  <a16:creationId xmlns:a16="http://schemas.microsoft.com/office/drawing/2014/main" id="{02F3EFB0-CDF0-4D21-B150-6AF5C974B837}"/>
                </a:ext>
              </a:extLst>
            </p:cNvPr>
            <p:cNvSpPr/>
            <p:nvPr/>
          </p:nvSpPr>
          <p:spPr>
            <a:xfrm rot="900000" flipH="1">
              <a:off x="8261133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4" name="円/楕円 202">
              <a:extLst>
                <a:ext uri="{FF2B5EF4-FFF2-40B4-BE49-F238E27FC236}">
                  <a16:creationId xmlns:a16="http://schemas.microsoft.com/office/drawing/2014/main" id="{6C952947-16BB-4938-8169-38A30AE293F3}"/>
                </a:ext>
              </a:extLst>
            </p:cNvPr>
            <p:cNvSpPr/>
            <p:nvPr/>
          </p:nvSpPr>
          <p:spPr>
            <a:xfrm rot="20700000">
              <a:off x="7377420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93664F30-E6EE-4A87-89FE-60BDF36CD098}"/>
                </a:ext>
              </a:extLst>
            </p:cNvPr>
            <p:cNvSpPr/>
            <p:nvPr/>
          </p:nvSpPr>
          <p:spPr>
            <a:xfrm>
              <a:off x="7335227" y="5550998"/>
              <a:ext cx="183230" cy="837399"/>
            </a:xfrm>
            <a:custGeom>
              <a:avLst/>
              <a:gdLst>
                <a:gd name="connsiteX0" fmla="*/ 58241 w 183230"/>
                <a:gd name="connsiteY0" fmla="*/ 0 h 837399"/>
                <a:gd name="connsiteX1" fmla="*/ 183230 w 183230"/>
                <a:gd name="connsiteY1" fmla="*/ 0 h 837399"/>
                <a:gd name="connsiteX2" fmla="*/ 183230 w 183230"/>
                <a:gd name="connsiteY2" fmla="*/ 837399 h 837399"/>
                <a:gd name="connsiteX3" fmla="*/ 0 w 183230"/>
                <a:gd name="connsiteY3" fmla="*/ 837399 h 837399"/>
                <a:gd name="connsiteX4" fmla="*/ 0 w 183230"/>
                <a:gd name="connsiteY4" fmla="*/ 58241 h 837399"/>
                <a:gd name="connsiteX5" fmla="*/ 58241 w 183230"/>
                <a:gd name="connsiteY5" fmla="*/ 0 h 83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3230" h="837399">
                  <a:moveTo>
                    <a:pt x="58241" y="0"/>
                  </a:moveTo>
                  <a:lnTo>
                    <a:pt x="183230" y="0"/>
                  </a:lnTo>
                  <a:lnTo>
                    <a:pt x="183230" y="837399"/>
                  </a:lnTo>
                  <a:lnTo>
                    <a:pt x="0" y="837399"/>
                  </a:lnTo>
                  <a:lnTo>
                    <a:pt x="0" y="58241"/>
                  </a:lnTo>
                  <a:cubicBezTo>
                    <a:pt x="0" y="26075"/>
                    <a:pt x="26075" y="0"/>
                    <a:pt x="582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6" name="台形 355">
              <a:extLst>
                <a:ext uri="{FF2B5EF4-FFF2-40B4-BE49-F238E27FC236}">
                  <a16:creationId xmlns:a16="http://schemas.microsoft.com/office/drawing/2014/main" id="{BBBB51F0-0B88-4D60-B066-138FB1ECBABE}"/>
                </a:ext>
              </a:extLst>
            </p:cNvPr>
            <p:cNvSpPr/>
            <p:nvPr/>
          </p:nvSpPr>
          <p:spPr>
            <a:xfrm rot="1081056" flipH="1">
              <a:off x="7259322" y="5747294"/>
              <a:ext cx="385320" cy="170022"/>
            </a:xfrm>
            <a:prstGeom prst="trapezoid">
              <a:avLst/>
            </a:prstGeom>
            <a:solidFill>
              <a:srgbClr val="FF505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7" name="台形 356">
              <a:extLst>
                <a:ext uri="{FF2B5EF4-FFF2-40B4-BE49-F238E27FC236}">
                  <a16:creationId xmlns:a16="http://schemas.microsoft.com/office/drawing/2014/main" id="{49E758A4-C5B1-4C66-8322-775D8BCA2BA7}"/>
                </a:ext>
              </a:extLst>
            </p:cNvPr>
            <p:cNvSpPr/>
            <p:nvPr/>
          </p:nvSpPr>
          <p:spPr>
            <a:xfrm rot="1081056" flipH="1">
              <a:off x="7308537" y="5747153"/>
              <a:ext cx="282337" cy="185443"/>
            </a:xfrm>
            <a:prstGeom prst="trapezoid">
              <a:avLst/>
            </a:prstGeom>
            <a:solidFill>
              <a:srgbClr val="FF505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6E69B1A5-EFD9-4607-BF35-6C81F2AB1374}"/>
                </a:ext>
              </a:extLst>
            </p:cNvPr>
            <p:cNvSpPr/>
            <p:nvPr/>
          </p:nvSpPr>
          <p:spPr>
            <a:xfrm flipH="1">
              <a:off x="8310278" y="5550998"/>
              <a:ext cx="183230" cy="837399"/>
            </a:xfrm>
            <a:custGeom>
              <a:avLst/>
              <a:gdLst>
                <a:gd name="connsiteX0" fmla="*/ 58241 w 183230"/>
                <a:gd name="connsiteY0" fmla="*/ 0 h 837399"/>
                <a:gd name="connsiteX1" fmla="*/ 183230 w 183230"/>
                <a:gd name="connsiteY1" fmla="*/ 0 h 837399"/>
                <a:gd name="connsiteX2" fmla="*/ 183230 w 183230"/>
                <a:gd name="connsiteY2" fmla="*/ 837399 h 837399"/>
                <a:gd name="connsiteX3" fmla="*/ 0 w 183230"/>
                <a:gd name="connsiteY3" fmla="*/ 837399 h 837399"/>
                <a:gd name="connsiteX4" fmla="*/ 0 w 183230"/>
                <a:gd name="connsiteY4" fmla="*/ 58241 h 837399"/>
                <a:gd name="connsiteX5" fmla="*/ 58241 w 183230"/>
                <a:gd name="connsiteY5" fmla="*/ 0 h 83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3230" h="837399">
                  <a:moveTo>
                    <a:pt x="58241" y="0"/>
                  </a:moveTo>
                  <a:lnTo>
                    <a:pt x="183230" y="0"/>
                  </a:lnTo>
                  <a:lnTo>
                    <a:pt x="183230" y="837399"/>
                  </a:lnTo>
                  <a:lnTo>
                    <a:pt x="0" y="837399"/>
                  </a:lnTo>
                  <a:lnTo>
                    <a:pt x="0" y="58241"/>
                  </a:lnTo>
                  <a:cubicBezTo>
                    <a:pt x="0" y="26075"/>
                    <a:pt x="26075" y="0"/>
                    <a:pt x="582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0" name="台形 339">
              <a:extLst>
                <a:ext uri="{FF2B5EF4-FFF2-40B4-BE49-F238E27FC236}">
                  <a16:creationId xmlns:a16="http://schemas.microsoft.com/office/drawing/2014/main" id="{DF4ABD22-5247-47D2-A79B-BC375E35F7A2}"/>
                </a:ext>
              </a:extLst>
            </p:cNvPr>
            <p:cNvSpPr/>
            <p:nvPr/>
          </p:nvSpPr>
          <p:spPr>
            <a:xfrm rot="20700000" flipH="1">
              <a:off x="8311148" y="5736265"/>
              <a:ext cx="256111" cy="154327"/>
            </a:xfrm>
            <a:prstGeom prst="trapezoid">
              <a:avLst/>
            </a:prstGeom>
            <a:solidFill>
              <a:srgbClr val="FF505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1" name="台形 340">
              <a:extLst>
                <a:ext uri="{FF2B5EF4-FFF2-40B4-BE49-F238E27FC236}">
                  <a16:creationId xmlns:a16="http://schemas.microsoft.com/office/drawing/2014/main" id="{AAE7BC52-64DF-4CE4-B7AE-695D2E4DB61A}"/>
                </a:ext>
              </a:extLst>
            </p:cNvPr>
            <p:cNvSpPr/>
            <p:nvPr/>
          </p:nvSpPr>
          <p:spPr>
            <a:xfrm rot="20700000" flipH="1">
              <a:off x="8345372" y="5763030"/>
              <a:ext cx="187662" cy="154327"/>
            </a:xfrm>
            <a:prstGeom prst="trapezoid">
              <a:avLst/>
            </a:prstGeom>
            <a:solidFill>
              <a:srgbClr val="FF505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2" name="片側の 2 つの角を丸めた四角形 87">
              <a:extLst>
                <a:ext uri="{FF2B5EF4-FFF2-40B4-BE49-F238E27FC236}">
                  <a16:creationId xmlns:a16="http://schemas.microsoft.com/office/drawing/2014/main" id="{EBA844F4-CD1B-4033-B65F-DFFBE5702721}"/>
                </a:ext>
              </a:extLst>
            </p:cNvPr>
            <p:cNvSpPr/>
            <p:nvPr/>
          </p:nvSpPr>
          <p:spPr>
            <a:xfrm flipH="1">
              <a:off x="7313565" y="5383498"/>
              <a:ext cx="1211385" cy="1004899"/>
            </a:xfrm>
            <a:custGeom>
              <a:avLst/>
              <a:gdLst/>
              <a:ahLst/>
              <a:cxnLst/>
              <a:rect l="l" t="t" r="r" b="b"/>
              <a:pathLst>
                <a:path w="1401667" h="1090593">
                  <a:moveTo>
                    <a:pt x="262489" y="0"/>
                  </a:moveTo>
                  <a:cubicBezTo>
                    <a:pt x="332983" y="0"/>
                    <a:pt x="396986" y="27788"/>
                    <a:pt x="443816" y="73349"/>
                  </a:cubicBezTo>
                  <a:cubicBezTo>
                    <a:pt x="455699" y="70294"/>
                    <a:pt x="467944" y="69667"/>
                    <a:pt x="480336" y="69667"/>
                  </a:cubicBezTo>
                  <a:lnTo>
                    <a:pt x="917554" y="69667"/>
                  </a:lnTo>
                  <a:lnTo>
                    <a:pt x="957441" y="73688"/>
                  </a:lnTo>
                  <a:cubicBezTo>
                    <a:pt x="1004334" y="27939"/>
                    <a:pt x="1068493" y="0"/>
                    <a:pt x="1139178" y="0"/>
                  </a:cubicBezTo>
                  <a:cubicBezTo>
                    <a:pt x="1284147" y="0"/>
                    <a:pt x="1401667" y="117520"/>
                    <a:pt x="1401667" y="262489"/>
                  </a:cubicBezTo>
                  <a:cubicBezTo>
                    <a:pt x="1401667" y="356694"/>
                    <a:pt x="1352042" y="439307"/>
                    <a:pt x="1277094" y="484950"/>
                  </a:cubicBezTo>
                  <a:lnTo>
                    <a:pt x="1277094" y="1090593"/>
                  </a:lnTo>
                  <a:lnTo>
                    <a:pt x="120796" y="1090593"/>
                  </a:lnTo>
                  <a:lnTo>
                    <a:pt x="120796" y="482900"/>
                  </a:lnTo>
                  <a:cubicBezTo>
                    <a:pt x="48017" y="436605"/>
                    <a:pt x="0" y="355155"/>
                    <a:pt x="0" y="262489"/>
                  </a:cubicBezTo>
                  <a:cubicBezTo>
                    <a:pt x="0" y="117520"/>
                    <a:pt x="117520" y="0"/>
                    <a:pt x="262489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2DB00915-67EB-4697-8EC2-B40D33168837}"/>
                </a:ext>
              </a:extLst>
            </p:cNvPr>
            <p:cNvSpPr/>
            <p:nvPr/>
          </p:nvSpPr>
          <p:spPr>
            <a:xfrm flipH="1">
              <a:off x="7483022" y="4349889"/>
              <a:ext cx="883714" cy="1272165"/>
            </a:xfrm>
            <a:custGeom>
              <a:avLst/>
              <a:gdLst>
                <a:gd name="connsiteX0" fmla="*/ 441857 w 883714"/>
                <a:gd name="connsiteY0" fmla="*/ 0 h 1272165"/>
                <a:gd name="connsiteX1" fmla="*/ 0 w 883714"/>
                <a:gd name="connsiteY1" fmla="*/ 489352 h 1272165"/>
                <a:gd name="connsiteX2" fmla="*/ 352808 w 883714"/>
                <a:gd name="connsiteY2" fmla="*/ 968762 h 1272165"/>
                <a:gd name="connsiteX3" fmla="*/ 360636 w 883714"/>
                <a:gd name="connsiteY3" fmla="*/ 969636 h 1272165"/>
                <a:gd name="connsiteX4" fmla="*/ 350764 w 883714"/>
                <a:gd name="connsiteY4" fmla="*/ 1095937 h 1272165"/>
                <a:gd name="connsiteX5" fmla="*/ 226191 w 883714"/>
                <a:gd name="connsiteY5" fmla="*/ 1095937 h 1272165"/>
                <a:gd name="connsiteX6" fmla="*/ 226191 w 883714"/>
                <a:gd name="connsiteY6" fmla="*/ 1184051 h 1272165"/>
                <a:gd name="connsiteX7" fmla="*/ 317512 w 883714"/>
                <a:gd name="connsiteY7" fmla="*/ 1272165 h 1272165"/>
                <a:gd name="connsiteX8" fmla="*/ 574182 w 883714"/>
                <a:gd name="connsiteY8" fmla="*/ 1272165 h 1272165"/>
                <a:gd name="connsiteX9" fmla="*/ 665503 w 883714"/>
                <a:gd name="connsiteY9" fmla="*/ 1184051 h 1272165"/>
                <a:gd name="connsiteX10" fmla="*/ 665503 w 883714"/>
                <a:gd name="connsiteY10" fmla="*/ 1095937 h 1272165"/>
                <a:gd name="connsiteX11" fmla="*/ 541681 w 883714"/>
                <a:gd name="connsiteY11" fmla="*/ 1095937 h 1272165"/>
                <a:gd name="connsiteX12" fmla="*/ 531719 w 883714"/>
                <a:gd name="connsiteY12" fmla="*/ 968483 h 1272165"/>
                <a:gd name="connsiteX13" fmla="*/ 613848 w 883714"/>
                <a:gd name="connsiteY13" fmla="*/ 940249 h 1272165"/>
                <a:gd name="connsiteX14" fmla="*/ 883714 w 883714"/>
                <a:gd name="connsiteY14" fmla="*/ 489352 h 1272165"/>
                <a:gd name="connsiteX15" fmla="*/ 441857 w 883714"/>
                <a:gd name="connsiteY15" fmla="*/ 0 h 1272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3714" h="1272165">
                  <a:moveTo>
                    <a:pt x="441857" y="0"/>
                  </a:moveTo>
                  <a:cubicBezTo>
                    <a:pt x="197826" y="0"/>
                    <a:pt x="0" y="219090"/>
                    <a:pt x="0" y="489352"/>
                  </a:cubicBezTo>
                  <a:cubicBezTo>
                    <a:pt x="0" y="725831"/>
                    <a:pt x="151460" y="923132"/>
                    <a:pt x="352808" y="968762"/>
                  </a:cubicBezTo>
                  <a:lnTo>
                    <a:pt x="360636" y="969636"/>
                  </a:lnTo>
                  <a:lnTo>
                    <a:pt x="350764" y="1095937"/>
                  </a:lnTo>
                  <a:lnTo>
                    <a:pt x="226191" y="1095937"/>
                  </a:lnTo>
                  <a:lnTo>
                    <a:pt x="226191" y="1184051"/>
                  </a:lnTo>
                  <a:cubicBezTo>
                    <a:pt x="226191" y="1232715"/>
                    <a:pt x="267077" y="1272165"/>
                    <a:pt x="317512" y="1272165"/>
                  </a:cubicBezTo>
                  <a:lnTo>
                    <a:pt x="574182" y="1272165"/>
                  </a:lnTo>
                  <a:cubicBezTo>
                    <a:pt x="624617" y="1272165"/>
                    <a:pt x="665503" y="1232715"/>
                    <a:pt x="665503" y="1184051"/>
                  </a:cubicBezTo>
                  <a:lnTo>
                    <a:pt x="665503" y="1095937"/>
                  </a:lnTo>
                  <a:lnTo>
                    <a:pt x="541681" y="1095937"/>
                  </a:lnTo>
                  <a:lnTo>
                    <a:pt x="531719" y="968483"/>
                  </a:lnTo>
                  <a:lnTo>
                    <a:pt x="613848" y="940249"/>
                  </a:lnTo>
                  <a:cubicBezTo>
                    <a:pt x="772437" y="865961"/>
                    <a:pt x="883714" y="692048"/>
                    <a:pt x="883714" y="489352"/>
                  </a:cubicBezTo>
                  <a:cubicBezTo>
                    <a:pt x="883714" y="219090"/>
                    <a:pt x="685888" y="0"/>
                    <a:pt x="441857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6" name="台形 315">
              <a:extLst>
                <a:ext uri="{FF2B5EF4-FFF2-40B4-BE49-F238E27FC236}">
                  <a16:creationId xmlns:a16="http://schemas.microsoft.com/office/drawing/2014/main" id="{83230E74-75E4-4B7F-A192-ED69B8237CAC}"/>
                </a:ext>
              </a:extLst>
            </p:cNvPr>
            <p:cNvSpPr/>
            <p:nvPr/>
          </p:nvSpPr>
          <p:spPr>
            <a:xfrm rot="13500000" flipH="1">
              <a:off x="7575319" y="4250271"/>
              <a:ext cx="197711" cy="143620"/>
            </a:xfrm>
            <a:prstGeom prst="trapezoid">
              <a:avLst>
                <a:gd name="adj" fmla="val 35145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7" name="台形 316">
              <a:extLst>
                <a:ext uri="{FF2B5EF4-FFF2-40B4-BE49-F238E27FC236}">
                  <a16:creationId xmlns:a16="http://schemas.microsoft.com/office/drawing/2014/main" id="{12217DA4-32B4-410F-AD03-F073E99B6785}"/>
                </a:ext>
              </a:extLst>
            </p:cNvPr>
            <p:cNvSpPr/>
            <p:nvPr/>
          </p:nvSpPr>
          <p:spPr>
            <a:xfrm rot="2700000">
              <a:off x="7447511" y="4378080"/>
              <a:ext cx="197711" cy="143620"/>
            </a:xfrm>
            <a:prstGeom prst="trapezoid">
              <a:avLst>
                <a:gd name="adj" fmla="val 35145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8" name="楕円 317">
              <a:extLst>
                <a:ext uri="{FF2B5EF4-FFF2-40B4-BE49-F238E27FC236}">
                  <a16:creationId xmlns:a16="http://schemas.microsoft.com/office/drawing/2014/main" id="{7BD174DB-B820-4B6C-A6D2-FFD7CE6A124D}"/>
                </a:ext>
              </a:extLst>
            </p:cNvPr>
            <p:cNvSpPr/>
            <p:nvPr/>
          </p:nvSpPr>
          <p:spPr>
            <a:xfrm rot="18900000" flipH="1">
              <a:off x="7559894" y="4324820"/>
              <a:ext cx="100752" cy="12233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F13AA64B-0572-45E7-88F0-02AD1CE2C0CD}"/>
                </a:ext>
              </a:extLst>
            </p:cNvPr>
            <p:cNvSpPr/>
            <p:nvPr/>
          </p:nvSpPr>
          <p:spPr>
            <a:xfrm flipH="1">
              <a:off x="7383768" y="4252693"/>
              <a:ext cx="1083847" cy="1769638"/>
            </a:xfrm>
            <a:custGeom>
              <a:avLst/>
              <a:gdLst>
                <a:gd name="connsiteX0" fmla="*/ 428670 w 1083847"/>
                <a:gd name="connsiteY0" fmla="*/ 0 h 1769638"/>
                <a:gd name="connsiteX1" fmla="*/ 515063 w 1083847"/>
                <a:gd name="connsiteY1" fmla="*/ 9937 h 1769638"/>
                <a:gd name="connsiteX2" fmla="*/ 541924 w 1083847"/>
                <a:gd name="connsiteY2" fmla="*/ 19450 h 1769638"/>
                <a:gd name="connsiteX3" fmla="*/ 568786 w 1083847"/>
                <a:gd name="connsiteY3" fmla="*/ 9937 h 1769638"/>
                <a:gd name="connsiteX4" fmla="*/ 655177 w 1083847"/>
                <a:gd name="connsiteY4" fmla="*/ 0 h 1769638"/>
                <a:gd name="connsiteX5" fmla="*/ 1083847 w 1083847"/>
                <a:gd name="connsiteY5" fmla="*/ 489087 h 1769638"/>
                <a:gd name="connsiteX6" fmla="*/ 1010637 w 1083847"/>
                <a:gd name="connsiteY6" fmla="*/ 762540 h 1769638"/>
                <a:gd name="connsiteX7" fmla="*/ 977435 w 1083847"/>
                <a:gd name="connsiteY7" fmla="*/ 808453 h 1769638"/>
                <a:gd name="connsiteX8" fmla="*/ 943820 w 1083847"/>
                <a:gd name="connsiteY8" fmla="*/ 904758 h 1769638"/>
                <a:gd name="connsiteX9" fmla="*/ 982370 w 1083847"/>
                <a:gd name="connsiteY9" fmla="*/ 1702751 h 1769638"/>
                <a:gd name="connsiteX10" fmla="*/ 982370 w 1083847"/>
                <a:gd name="connsiteY10" fmla="*/ 1702752 h 1769638"/>
                <a:gd name="connsiteX11" fmla="*/ 741249 w 1083847"/>
                <a:gd name="connsiteY11" fmla="*/ 1625179 h 1769638"/>
                <a:gd name="connsiteX12" fmla="*/ 728733 w 1083847"/>
                <a:gd name="connsiteY12" fmla="*/ 1614302 h 1769638"/>
                <a:gd name="connsiteX13" fmla="*/ 701630 w 1083847"/>
                <a:gd name="connsiteY13" fmla="*/ 1660570 h 1769638"/>
                <a:gd name="connsiteX14" fmla="*/ 529056 w 1083847"/>
                <a:gd name="connsiteY14" fmla="*/ 1769638 h 1769638"/>
                <a:gd name="connsiteX15" fmla="*/ 356482 w 1083847"/>
                <a:gd name="connsiteY15" fmla="*/ 1660570 h 1769638"/>
                <a:gd name="connsiteX16" fmla="*/ 332103 w 1083847"/>
                <a:gd name="connsiteY16" fmla="*/ 1618952 h 1769638"/>
                <a:gd name="connsiteX17" fmla="*/ 324938 w 1083847"/>
                <a:gd name="connsiteY17" fmla="*/ 1625179 h 1769638"/>
                <a:gd name="connsiteX18" fmla="*/ 83817 w 1083847"/>
                <a:gd name="connsiteY18" fmla="*/ 1702752 h 1769638"/>
                <a:gd name="connsiteX19" fmla="*/ 83817 w 1083847"/>
                <a:gd name="connsiteY19" fmla="*/ 1702751 h 1769638"/>
                <a:gd name="connsiteX20" fmla="*/ 83817 w 1083847"/>
                <a:gd name="connsiteY20" fmla="*/ 794314 h 1769638"/>
                <a:gd name="connsiteX21" fmla="*/ 97217 w 1083847"/>
                <a:gd name="connsiteY21" fmla="*/ 795737 h 1769638"/>
                <a:gd name="connsiteX22" fmla="*/ 73210 w 1083847"/>
                <a:gd name="connsiteY22" fmla="*/ 762540 h 1769638"/>
                <a:gd name="connsiteX23" fmla="*/ 0 w 1083847"/>
                <a:gd name="connsiteY23" fmla="*/ 489087 h 1769638"/>
                <a:gd name="connsiteX24" fmla="*/ 428670 w 1083847"/>
                <a:gd name="connsiteY24" fmla="*/ 0 h 176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83847" h="1769638">
                  <a:moveTo>
                    <a:pt x="428670" y="0"/>
                  </a:moveTo>
                  <a:cubicBezTo>
                    <a:pt x="458264" y="0"/>
                    <a:pt x="487157" y="3422"/>
                    <a:pt x="515063" y="9937"/>
                  </a:cubicBezTo>
                  <a:lnTo>
                    <a:pt x="541924" y="19450"/>
                  </a:lnTo>
                  <a:lnTo>
                    <a:pt x="568786" y="9937"/>
                  </a:lnTo>
                  <a:cubicBezTo>
                    <a:pt x="596690" y="3422"/>
                    <a:pt x="625583" y="0"/>
                    <a:pt x="655177" y="0"/>
                  </a:cubicBezTo>
                  <a:cubicBezTo>
                    <a:pt x="891925" y="0"/>
                    <a:pt x="1083847" y="218972"/>
                    <a:pt x="1083847" y="489087"/>
                  </a:cubicBezTo>
                  <a:cubicBezTo>
                    <a:pt x="1083847" y="590380"/>
                    <a:pt x="1056858" y="684481"/>
                    <a:pt x="1010637" y="762540"/>
                  </a:cubicBezTo>
                  <a:lnTo>
                    <a:pt x="977435" y="808453"/>
                  </a:lnTo>
                  <a:lnTo>
                    <a:pt x="943820" y="904758"/>
                  </a:lnTo>
                  <a:cubicBezTo>
                    <a:pt x="866720" y="1165916"/>
                    <a:pt x="879570" y="1448852"/>
                    <a:pt x="982370" y="1702751"/>
                  </a:cubicBezTo>
                  <a:lnTo>
                    <a:pt x="982370" y="1702752"/>
                  </a:lnTo>
                  <a:cubicBezTo>
                    <a:pt x="893053" y="1702752"/>
                    <a:pt x="810078" y="1674155"/>
                    <a:pt x="741249" y="1625179"/>
                  </a:cubicBezTo>
                  <a:lnTo>
                    <a:pt x="728733" y="1614302"/>
                  </a:lnTo>
                  <a:lnTo>
                    <a:pt x="701630" y="1660570"/>
                  </a:lnTo>
                  <a:cubicBezTo>
                    <a:pt x="652368" y="1729430"/>
                    <a:pt x="592982" y="1769638"/>
                    <a:pt x="529056" y="1769638"/>
                  </a:cubicBezTo>
                  <a:cubicBezTo>
                    <a:pt x="465131" y="1769638"/>
                    <a:pt x="405744" y="1729430"/>
                    <a:pt x="356482" y="1660570"/>
                  </a:cubicBezTo>
                  <a:lnTo>
                    <a:pt x="332103" y="1618952"/>
                  </a:lnTo>
                  <a:lnTo>
                    <a:pt x="324938" y="1625179"/>
                  </a:lnTo>
                  <a:cubicBezTo>
                    <a:pt x="256109" y="1674155"/>
                    <a:pt x="173134" y="1702752"/>
                    <a:pt x="83817" y="1702752"/>
                  </a:cubicBezTo>
                  <a:lnTo>
                    <a:pt x="83817" y="1702751"/>
                  </a:lnTo>
                  <a:cubicBezTo>
                    <a:pt x="201303" y="1412580"/>
                    <a:pt x="201303" y="1084485"/>
                    <a:pt x="83817" y="794314"/>
                  </a:cubicBezTo>
                  <a:lnTo>
                    <a:pt x="97217" y="795737"/>
                  </a:lnTo>
                  <a:lnTo>
                    <a:pt x="73210" y="762540"/>
                  </a:lnTo>
                  <a:cubicBezTo>
                    <a:pt x="26989" y="684481"/>
                    <a:pt x="0" y="590380"/>
                    <a:pt x="0" y="489087"/>
                  </a:cubicBezTo>
                  <a:cubicBezTo>
                    <a:pt x="0" y="218972"/>
                    <a:pt x="191922" y="0"/>
                    <a:pt x="42867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28B8176-775F-4DA1-960C-2C4AE04912A2}"/>
              </a:ext>
            </a:extLst>
          </p:cNvPr>
          <p:cNvGrpSpPr/>
          <p:nvPr/>
        </p:nvGrpSpPr>
        <p:grpSpPr>
          <a:xfrm>
            <a:off x="7333711" y="1272209"/>
            <a:ext cx="1144796" cy="2263190"/>
            <a:chOff x="7333711" y="1272209"/>
            <a:chExt cx="1144796" cy="2263190"/>
          </a:xfrm>
        </p:grpSpPr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0AEA47F6-E091-4036-97AB-99DE06A17BF9}"/>
                </a:ext>
              </a:extLst>
            </p:cNvPr>
            <p:cNvSpPr/>
            <p:nvPr/>
          </p:nvSpPr>
          <p:spPr>
            <a:xfrm flipH="1">
              <a:off x="7443369" y="1350094"/>
              <a:ext cx="917666" cy="1305794"/>
            </a:xfrm>
            <a:custGeom>
              <a:avLst/>
              <a:gdLst>
                <a:gd name="connsiteX0" fmla="*/ 458833 w 917666"/>
                <a:gd name="connsiteY0" fmla="*/ 0 h 1305794"/>
                <a:gd name="connsiteX1" fmla="*/ 0 w 917666"/>
                <a:gd name="connsiteY1" fmla="*/ 536360 h 1305794"/>
                <a:gd name="connsiteX2" fmla="*/ 280235 w 917666"/>
                <a:gd name="connsiteY2" fmla="*/ 1030570 h 1305794"/>
                <a:gd name="connsiteX3" fmla="*/ 350861 w 917666"/>
                <a:gd name="connsiteY3" fmla="*/ 1056198 h 1305794"/>
                <a:gd name="connsiteX4" fmla="*/ 341089 w 917666"/>
                <a:gd name="connsiteY4" fmla="*/ 1165028 h 1305794"/>
                <a:gd name="connsiteX5" fmla="*/ 225287 w 917666"/>
                <a:gd name="connsiteY5" fmla="*/ 1165028 h 1305794"/>
                <a:gd name="connsiteX6" fmla="*/ 219759 w 917666"/>
                <a:gd name="connsiteY6" fmla="*/ 1179778 h 1305794"/>
                <a:gd name="connsiteX7" fmla="*/ 453679 w 917666"/>
                <a:gd name="connsiteY7" fmla="*/ 1305794 h 1305794"/>
                <a:gd name="connsiteX8" fmla="*/ 687599 w 917666"/>
                <a:gd name="connsiteY8" fmla="*/ 1179778 h 1305794"/>
                <a:gd name="connsiteX9" fmla="*/ 682072 w 917666"/>
                <a:gd name="connsiteY9" fmla="*/ 1165028 h 1305794"/>
                <a:gd name="connsiteX10" fmla="*/ 563364 w 917666"/>
                <a:gd name="connsiteY10" fmla="*/ 1165028 h 1305794"/>
                <a:gd name="connsiteX11" fmla="*/ 554009 w 917666"/>
                <a:gd name="connsiteY11" fmla="*/ 1060842 h 1305794"/>
                <a:gd name="connsiteX12" fmla="*/ 637432 w 917666"/>
                <a:gd name="connsiteY12" fmla="*/ 1030570 h 1305794"/>
                <a:gd name="connsiteX13" fmla="*/ 917666 w 917666"/>
                <a:gd name="connsiteY13" fmla="*/ 536360 h 1305794"/>
                <a:gd name="connsiteX14" fmla="*/ 458833 w 917666"/>
                <a:gd name="connsiteY14" fmla="*/ 0 h 1305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17666" h="1305794">
                  <a:moveTo>
                    <a:pt x="458833" y="0"/>
                  </a:moveTo>
                  <a:cubicBezTo>
                    <a:pt x="205427" y="0"/>
                    <a:pt x="0" y="240137"/>
                    <a:pt x="0" y="536360"/>
                  </a:cubicBezTo>
                  <a:cubicBezTo>
                    <a:pt x="0" y="758527"/>
                    <a:pt x="115552" y="949146"/>
                    <a:pt x="280235" y="1030570"/>
                  </a:cubicBezTo>
                  <a:lnTo>
                    <a:pt x="350861" y="1056198"/>
                  </a:lnTo>
                  <a:lnTo>
                    <a:pt x="341089" y="1165028"/>
                  </a:lnTo>
                  <a:lnTo>
                    <a:pt x="225287" y="1165028"/>
                  </a:lnTo>
                  <a:lnTo>
                    <a:pt x="219759" y="1179778"/>
                  </a:lnTo>
                  <a:cubicBezTo>
                    <a:pt x="219759" y="1249375"/>
                    <a:pt x="324489" y="1305794"/>
                    <a:pt x="453679" y="1305794"/>
                  </a:cubicBezTo>
                  <a:cubicBezTo>
                    <a:pt x="582870" y="1305794"/>
                    <a:pt x="687599" y="1249375"/>
                    <a:pt x="687599" y="1179778"/>
                  </a:cubicBezTo>
                  <a:lnTo>
                    <a:pt x="682072" y="1165028"/>
                  </a:lnTo>
                  <a:lnTo>
                    <a:pt x="563364" y="1165028"/>
                  </a:lnTo>
                  <a:lnTo>
                    <a:pt x="554009" y="1060842"/>
                  </a:lnTo>
                  <a:lnTo>
                    <a:pt x="637432" y="1030570"/>
                  </a:lnTo>
                  <a:cubicBezTo>
                    <a:pt x="802114" y="949146"/>
                    <a:pt x="917666" y="758527"/>
                    <a:pt x="917666" y="536360"/>
                  </a:cubicBezTo>
                  <a:cubicBezTo>
                    <a:pt x="917666" y="240137"/>
                    <a:pt x="712239" y="0"/>
                    <a:pt x="4588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" name="月 173">
              <a:extLst>
                <a:ext uri="{FF2B5EF4-FFF2-40B4-BE49-F238E27FC236}">
                  <a16:creationId xmlns:a16="http://schemas.microsoft.com/office/drawing/2014/main" id="{893FA0B0-78CE-4244-9125-CA9240032B7E}"/>
                </a:ext>
              </a:extLst>
            </p:cNvPr>
            <p:cNvSpPr/>
            <p:nvPr/>
          </p:nvSpPr>
          <p:spPr>
            <a:xfrm flipH="1">
              <a:off x="8303703" y="1459115"/>
              <a:ext cx="86406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5" name="月 174">
              <a:extLst>
                <a:ext uri="{FF2B5EF4-FFF2-40B4-BE49-F238E27FC236}">
                  <a16:creationId xmlns:a16="http://schemas.microsoft.com/office/drawing/2014/main" id="{8222404D-C06B-4213-B5BB-B80AD2D81C2D}"/>
                </a:ext>
              </a:extLst>
            </p:cNvPr>
            <p:cNvSpPr/>
            <p:nvPr/>
          </p:nvSpPr>
          <p:spPr>
            <a:xfrm>
              <a:off x="7412387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円/楕円 302">
              <a:extLst>
                <a:ext uri="{FF2B5EF4-FFF2-40B4-BE49-F238E27FC236}">
                  <a16:creationId xmlns:a16="http://schemas.microsoft.com/office/drawing/2014/main" id="{8B15DB8F-2F3E-4711-B3F2-03779997A64A}"/>
                </a:ext>
              </a:extLst>
            </p:cNvPr>
            <p:cNvSpPr/>
            <p:nvPr/>
          </p:nvSpPr>
          <p:spPr>
            <a:xfrm rot="900000" flipH="1">
              <a:off x="8251375" y="1803616"/>
              <a:ext cx="219318" cy="3418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円/楕円 300">
              <a:extLst>
                <a:ext uri="{FF2B5EF4-FFF2-40B4-BE49-F238E27FC236}">
                  <a16:creationId xmlns:a16="http://schemas.microsoft.com/office/drawing/2014/main" id="{7D75DA83-E436-4409-A33D-0BF15FA121C8}"/>
                </a:ext>
              </a:extLst>
            </p:cNvPr>
            <p:cNvSpPr/>
            <p:nvPr/>
          </p:nvSpPr>
          <p:spPr>
            <a:xfrm rot="20700000">
              <a:off x="7333711" y="1803616"/>
              <a:ext cx="219318" cy="3418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EE420B0E-B616-4C9C-AEC4-2A2A22242960}"/>
                </a:ext>
              </a:extLst>
            </p:cNvPr>
            <p:cNvSpPr/>
            <p:nvPr/>
          </p:nvSpPr>
          <p:spPr>
            <a:xfrm>
              <a:off x="7340386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AF349633-1F77-43BD-9722-7E1CD713D2BC}"/>
                </a:ext>
              </a:extLst>
            </p:cNvPr>
            <p:cNvSpPr/>
            <p:nvPr/>
          </p:nvSpPr>
          <p:spPr>
            <a:xfrm flipH="1">
              <a:off x="8339447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片側の 2 つの角を丸めた四角形 144">
              <a:extLst>
                <a:ext uri="{FF2B5EF4-FFF2-40B4-BE49-F238E27FC236}">
                  <a16:creationId xmlns:a16="http://schemas.microsoft.com/office/drawing/2014/main" id="{87C22ABD-1470-41FB-BF9D-6213C8BAD005}"/>
                </a:ext>
              </a:extLst>
            </p:cNvPr>
            <p:cNvSpPr/>
            <p:nvPr/>
          </p:nvSpPr>
          <p:spPr>
            <a:xfrm flipH="1">
              <a:off x="7420555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6EDC8D52-1F66-4746-B1D7-765CF4C9D774}"/>
                </a:ext>
              </a:extLst>
            </p:cNvPr>
            <p:cNvSpPr/>
            <p:nvPr/>
          </p:nvSpPr>
          <p:spPr>
            <a:xfrm rot="10800000" flipH="1">
              <a:off x="7493575" y="2514473"/>
              <a:ext cx="831419" cy="333403"/>
            </a:xfrm>
            <a:custGeom>
              <a:avLst/>
              <a:gdLst>
                <a:gd name="connsiteX0" fmla="*/ 211493 w 831419"/>
                <a:gd name="connsiteY0" fmla="*/ 333403 h 333403"/>
                <a:gd name="connsiteX1" fmla="*/ 244230 w 831419"/>
                <a:gd name="connsiteY1" fmla="*/ 333403 h 333403"/>
                <a:gd name="connsiteX2" fmla="*/ 574036 w 831419"/>
                <a:gd name="connsiteY2" fmla="*/ 333403 h 333403"/>
                <a:gd name="connsiteX3" fmla="*/ 629616 w 831419"/>
                <a:gd name="connsiteY3" fmla="*/ 333403 h 333403"/>
                <a:gd name="connsiteX4" fmla="*/ 826152 w 831419"/>
                <a:gd name="connsiteY4" fmla="*/ 251996 h 333403"/>
                <a:gd name="connsiteX5" fmla="*/ 831419 w 831419"/>
                <a:gd name="connsiteY5" fmla="*/ 245611 h 333403"/>
                <a:gd name="connsiteX6" fmla="*/ 620777 w 831419"/>
                <a:gd name="connsiteY6" fmla="*/ 0 h 333403"/>
                <a:gd name="connsiteX7" fmla="*/ 200571 w 831419"/>
                <a:gd name="connsiteY7" fmla="*/ 0 h 333403"/>
                <a:gd name="connsiteX8" fmla="*/ 0 w 831419"/>
                <a:gd name="connsiteY8" fmla="*/ 233867 h 333403"/>
                <a:gd name="connsiteX9" fmla="*/ 14958 w 831419"/>
                <a:gd name="connsiteY9" fmla="*/ 251996 h 333403"/>
                <a:gd name="connsiteX10" fmla="*/ 211493 w 831419"/>
                <a:gd name="connsiteY10" fmla="*/ 333403 h 33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419" h="333403">
                  <a:moveTo>
                    <a:pt x="211493" y="333403"/>
                  </a:moveTo>
                  <a:lnTo>
                    <a:pt x="244230" y="333403"/>
                  </a:lnTo>
                  <a:lnTo>
                    <a:pt x="574036" y="333403"/>
                  </a:lnTo>
                  <a:lnTo>
                    <a:pt x="629616" y="333403"/>
                  </a:lnTo>
                  <a:cubicBezTo>
                    <a:pt x="706368" y="333403"/>
                    <a:pt x="775854" y="302293"/>
                    <a:pt x="826152" y="251996"/>
                  </a:cubicBezTo>
                  <a:lnTo>
                    <a:pt x="831419" y="245611"/>
                  </a:lnTo>
                  <a:lnTo>
                    <a:pt x="620777" y="0"/>
                  </a:lnTo>
                  <a:lnTo>
                    <a:pt x="200571" y="0"/>
                  </a:lnTo>
                  <a:lnTo>
                    <a:pt x="0" y="233867"/>
                  </a:lnTo>
                  <a:lnTo>
                    <a:pt x="14958" y="251996"/>
                  </a:lnTo>
                  <a:cubicBezTo>
                    <a:pt x="65255" y="302293"/>
                    <a:pt x="134741" y="333403"/>
                    <a:pt x="211493" y="333403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8D252A28-BAC1-4C8C-AABF-29F5A0875CEB}"/>
                </a:ext>
              </a:extLst>
            </p:cNvPr>
            <p:cNvSpPr/>
            <p:nvPr/>
          </p:nvSpPr>
          <p:spPr>
            <a:xfrm>
              <a:off x="7360397" y="1272209"/>
              <a:ext cx="1083614" cy="1071170"/>
            </a:xfrm>
            <a:custGeom>
              <a:avLst/>
              <a:gdLst>
                <a:gd name="connsiteX0" fmla="*/ 432006 w 1083614"/>
                <a:gd name="connsiteY0" fmla="*/ 0 h 1071170"/>
                <a:gd name="connsiteX1" fmla="*/ 541807 w 1083614"/>
                <a:gd name="connsiteY1" fmla="*/ 15835 h 1071170"/>
                <a:gd name="connsiteX2" fmla="*/ 651608 w 1083614"/>
                <a:gd name="connsiteY2" fmla="*/ 0 h 1071170"/>
                <a:gd name="connsiteX3" fmla="*/ 1083614 w 1083614"/>
                <a:gd name="connsiteY3" fmla="*/ 432006 h 1071170"/>
                <a:gd name="connsiteX4" fmla="*/ 1049665 w 1083614"/>
                <a:gd name="connsiteY4" fmla="*/ 600163 h 1071170"/>
                <a:gd name="connsiteX5" fmla="*/ 1010362 w 1083614"/>
                <a:gd name="connsiteY5" fmla="*/ 672574 h 1071170"/>
                <a:gd name="connsiteX6" fmla="*/ 1012078 w 1083614"/>
                <a:gd name="connsiteY6" fmla="*/ 686348 h 1071170"/>
                <a:gd name="connsiteX7" fmla="*/ 536313 w 1083614"/>
                <a:gd name="connsiteY7" fmla="*/ 1071170 h 1071170"/>
                <a:gd name="connsiteX8" fmla="*/ 60548 w 1083614"/>
                <a:gd name="connsiteY8" fmla="*/ 686348 h 1071170"/>
                <a:gd name="connsiteX9" fmla="*/ 64317 w 1083614"/>
                <a:gd name="connsiteY9" fmla="*/ 656111 h 1071170"/>
                <a:gd name="connsiteX10" fmla="*/ 33949 w 1083614"/>
                <a:gd name="connsiteY10" fmla="*/ 600163 h 1071170"/>
                <a:gd name="connsiteX11" fmla="*/ 0 w 1083614"/>
                <a:gd name="connsiteY11" fmla="*/ 432006 h 1071170"/>
                <a:gd name="connsiteX12" fmla="*/ 432006 w 1083614"/>
                <a:gd name="connsiteY12" fmla="*/ 0 h 1071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3614" h="1071170">
                  <a:moveTo>
                    <a:pt x="432006" y="0"/>
                  </a:moveTo>
                  <a:cubicBezTo>
                    <a:pt x="470103" y="0"/>
                    <a:pt x="507049" y="4932"/>
                    <a:pt x="541807" y="15835"/>
                  </a:cubicBezTo>
                  <a:cubicBezTo>
                    <a:pt x="576564" y="4932"/>
                    <a:pt x="613510" y="0"/>
                    <a:pt x="651608" y="0"/>
                  </a:cubicBezTo>
                  <a:cubicBezTo>
                    <a:pt x="890199" y="0"/>
                    <a:pt x="1083614" y="193415"/>
                    <a:pt x="1083614" y="432006"/>
                  </a:cubicBezTo>
                  <a:cubicBezTo>
                    <a:pt x="1083614" y="491654"/>
                    <a:pt x="1071526" y="548478"/>
                    <a:pt x="1049665" y="600163"/>
                  </a:cubicBezTo>
                  <a:lnTo>
                    <a:pt x="1010362" y="672574"/>
                  </a:lnTo>
                  <a:lnTo>
                    <a:pt x="1012078" y="686348"/>
                  </a:lnTo>
                  <a:cubicBezTo>
                    <a:pt x="1012078" y="898879"/>
                    <a:pt x="799071" y="1071170"/>
                    <a:pt x="536313" y="1071170"/>
                  </a:cubicBezTo>
                  <a:cubicBezTo>
                    <a:pt x="273555" y="1071170"/>
                    <a:pt x="60548" y="898879"/>
                    <a:pt x="60548" y="686348"/>
                  </a:cubicBezTo>
                  <a:lnTo>
                    <a:pt x="64317" y="656111"/>
                  </a:lnTo>
                  <a:lnTo>
                    <a:pt x="33949" y="600163"/>
                  </a:lnTo>
                  <a:cubicBezTo>
                    <a:pt x="12088" y="548478"/>
                    <a:pt x="0" y="491654"/>
                    <a:pt x="0" y="432006"/>
                  </a:cubicBezTo>
                  <a:cubicBezTo>
                    <a:pt x="0" y="193415"/>
                    <a:pt x="193415" y="0"/>
                    <a:pt x="43200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4527411D-B643-4086-95D5-BEA9ED403CA0}"/>
                </a:ext>
              </a:extLst>
            </p:cNvPr>
            <p:cNvSpPr/>
            <p:nvPr/>
          </p:nvSpPr>
          <p:spPr>
            <a:xfrm rot="10800000">
              <a:off x="7524794" y="2568379"/>
              <a:ext cx="766740" cy="255699"/>
            </a:xfrm>
            <a:custGeom>
              <a:avLst/>
              <a:gdLst>
                <a:gd name="connsiteX0" fmla="*/ 17569 w 766740"/>
                <a:gd name="connsiteY0" fmla="*/ 255699 h 255699"/>
                <a:gd name="connsiteX1" fmla="*/ 16601 w 766740"/>
                <a:gd name="connsiteY1" fmla="*/ 255173 h 255699"/>
                <a:gd name="connsiteX2" fmla="*/ 0 w 766740"/>
                <a:gd name="connsiteY2" fmla="*/ 241477 h 255699"/>
                <a:gd name="connsiteX3" fmla="*/ 173626 w 766740"/>
                <a:gd name="connsiteY3" fmla="*/ 11896 h 255699"/>
                <a:gd name="connsiteX4" fmla="*/ 180389 w 766740"/>
                <a:gd name="connsiteY4" fmla="*/ 0 h 255699"/>
                <a:gd name="connsiteX5" fmla="*/ 584692 w 766740"/>
                <a:gd name="connsiteY5" fmla="*/ 0 h 255699"/>
                <a:gd name="connsiteX6" fmla="*/ 585270 w 766740"/>
                <a:gd name="connsiteY6" fmla="*/ 1016 h 255699"/>
                <a:gd name="connsiteX7" fmla="*/ 590584 w 766740"/>
                <a:gd name="connsiteY7" fmla="*/ 1016 h 255699"/>
                <a:gd name="connsiteX8" fmla="*/ 766740 w 766740"/>
                <a:gd name="connsiteY8" fmla="*/ 233942 h 255699"/>
                <a:gd name="connsiteX9" fmla="*/ 749167 w 766740"/>
                <a:gd name="connsiteY9" fmla="*/ 248441 h 255699"/>
                <a:gd name="connsiteX10" fmla="*/ 586074 w 766740"/>
                <a:gd name="connsiteY10" fmla="*/ 16203 h 255699"/>
                <a:gd name="connsiteX11" fmla="*/ 185759 w 766740"/>
                <a:gd name="connsiteY11" fmla="*/ 16203 h 25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6740" h="255699">
                  <a:moveTo>
                    <a:pt x="17569" y="255699"/>
                  </a:moveTo>
                  <a:lnTo>
                    <a:pt x="16601" y="255173"/>
                  </a:lnTo>
                  <a:lnTo>
                    <a:pt x="0" y="241477"/>
                  </a:lnTo>
                  <a:lnTo>
                    <a:pt x="173626" y="11896"/>
                  </a:lnTo>
                  <a:lnTo>
                    <a:pt x="180389" y="0"/>
                  </a:lnTo>
                  <a:lnTo>
                    <a:pt x="584692" y="0"/>
                  </a:lnTo>
                  <a:lnTo>
                    <a:pt x="585270" y="1016"/>
                  </a:lnTo>
                  <a:lnTo>
                    <a:pt x="590584" y="1016"/>
                  </a:lnTo>
                  <a:lnTo>
                    <a:pt x="766740" y="233942"/>
                  </a:lnTo>
                  <a:lnTo>
                    <a:pt x="749167" y="248441"/>
                  </a:lnTo>
                  <a:lnTo>
                    <a:pt x="586074" y="16203"/>
                  </a:lnTo>
                  <a:lnTo>
                    <a:pt x="185759" y="16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33E4C17-D804-4937-9882-0CC8DF87D696}"/>
              </a:ext>
            </a:extLst>
          </p:cNvPr>
          <p:cNvGrpSpPr/>
          <p:nvPr/>
        </p:nvGrpSpPr>
        <p:grpSpPr>
          <a:xfrm>
            <a:off x="4372488" y="1267878"/>
            <a:ext cx="1184027" cy="2267520"/>
            <a:chOff x="4372488" y="1267878"/>
            <a:chExt cx="1184027" cy="2267520"/>
          </a:xfrm>
        </p:grpSpPr>
        <p:sp>
          <p:nvSpPr>
            <p:cNvPr id="127" name="円/楕円 914">
              <a:extLst>
                <a:ext uri="{FF2B5EF4-FFF2-40B4-BE49-F238E27FC236}">
                  <a16:creationId xmlns:a16="http://schemas.microsoft.com/office/drawing/2014/main" id="{B51421AD-D5DB-4AE7-B773-C262A0D55749}"/>
                </a:ext>
              </a:extLst>
            </p:cNvPr>
            <p:cNvSpPr/>
            <p:nvPr/>
          </p:nvSpPr>
          <p:spPr>
            <a:xfrm rot="900000" flipH="1">
              <a:off x="5328123" y="1806128"/>
              <a:ext cx="228392" cy="35597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912">
              <a:extLst>
                <a:ext uri="{FF2B5EF4-FFF2-40B4-BE49-F238E27FC236}">
                  <a16:creationId xmlns:a16="http://schemas.microsoft.com/office/drawing/2014/main" id="{211428DC-6212-42B7-B3F2-648A903047ED}"/>
                </a:ext>
              </a:extLst>
            </p:cNvPr>
            <p:cNvSpPr/>
            <p:nvPr/>
          </p:nvSpPr>
          <p:spPr>
            <a:xfrm rot="20700000">
              <a:off x="4372488" y="1806128"/>
              <a:ext cx="228392" cy="35597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8E72CF46-207F-47A5-BE9F-79B6D995F081}"/>
                </a:ext>
              </a:extLst>
            </p:cNvPr>
            <p:cNvSpPr/>
            <p:nvPr/>
          </p:nvSpPr>
          <p:spPr>
            <a:xfrm>
              <a:off x="4424236" y="2671749"/>
              <a:ext cx="115223" cy="863649"/>
            </a:xfrm>
            <a:custGeom>
              <a:avLst/>
              <a:gdLst>
                <a:gd name="connsiteX0" fmla="*/ 115223 w 115223"/>
                <a:gd name="connsiteY0" fmla="*/ 0 h 863649"/>
                <a:gd name="connsiteX1" fmla="*/ 115223 w 115223"/>
                <a:gd name="connsiteY1" fmla="*/ 863649 h 863649"/>
                <a:gd name="connsiteX2" fmla="*/ 0 w 115223"/>
                <a:gd name="connsiteY2" fmla="*/ 863649 h 863649"/>
                <a:gd name="connsiteX3" fmla="*/ 0 w 115223"/>
                <a:gd name="connsiteY3" fmla="*/ 270213 h 863649"/>
                <a:gd name="connsiteX4" fmla="*/ 110214 w 115223"/>
                <a:gd name="connsiteY4" fmla="*/ 4133 h 863649"/>
                <a:gd name="connsiteX5" fmla="*/ 115223 w 115223"/>
                <a:gd name="connsiteY5" fmla="*/ 0 h 863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223" h="863649">
                  <a:moveTo>
                    <a:pt x="115223" y="0"/>
                  </a:moveTo>
                  <a:lnTo>
                    <a:pt x="115223" y="863649"/>
                  </a:lnTo>
                  <a:lnTo>
                    <a:pt x="0" y="863649"/>
                  </a:lnTo>
                  <a:lnTo>
                    <a:pt x="0" y="270213"/>
                  </a:lnTo>
                  <a:cubicBezTo>
                    <a:pt x="0" y="166303"/>
                    <a:pt x="42118" y="72229"/>
                    <a:pt x="110214" y="4133"/>
                  </a:cubicBezTo>
                  <a:lnTo>
                    <a:pt x="115223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1CEDADF9-1FC9-4B8A-8E4E-0B6F4060DDCE}"/>
                </a:ext>
              </a:extLst>
            </p:cNvPr>
            <p:cNvSpPr/>
            <p:nvPr/>
          </p:nvSpPr>
          <p:spPr>
            <a:xfrm flipH="1">
              <a:off x="5386040" y="2671749"/>
              <a:ext cx="115223" cy="863649"/>
            </a:xfrm>
            <a:custGeom>
              <a:avLst/>
              <a:gdLst>
                <a:gd name="connsiteX0" fmla="*/ 115223 w 115223"/>
                <a:gd name="connsiteY0" fmla="*/ 0 h 863649"/>
                <a:gd name="connsiteX1" fmla="*/ 115223 w 115223"/>
                <a:gd name="connsiteY1" fmla="*/ 863649 h 863649"/>
                <a:gd name="connsiteX2" fmla="*/ 0 w 115223"/>
                <a:gd name="connsiteY2" fmla="*/ 863649 h 863649"/>
                <a:gd name="connsiteX3" fmla="*/ 0 w 115223"/>
                <a:gd name="connsiteY3" fmla="*/ 270213 h 863649"/>
                <a:gd name="connsiteX4" fmla="*/ 110214 w 115223"/>
                <a:gd name="connsiteY4" fmla="*/ 4133 h 863649"/>
                <a:gd name="connsiteX5" fmla="*/ 115223 w 115223"/>
                <a:gd name="connsiteY5" fmla="*/ 0 h 863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223" h="863649">
                  <a:moveTo>
                    <a:pt x="115223" y="0"/>
                  </a:moveTo>
                  <a:lnTo>
                    <a:pt x="115223" y="863649"/>
                  </a:lnTo>
                  <a:lnTo>
                    <a:pt x="0" y="863649"/>
                  </a:lnTo>
                  <a:lnTo>
                    <a:pt x="0" y="270213"/>
                  </a:lnTo>
                  <a:cubicBezTo>
                    <a:pt x="0" y="166303"/>
                    <a:pt x="42118" y="72229"/>
                    <a:pt x="110214" y="4133"/>
                  </a:cubicBezTo>
                  <a:lnTo>
                    <a:pt x="115223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片側の 2 つの角を丸めた四角形 144">
              <a:extLst>
                <a:ext uri="{FF2B5EF4-FFF2-40B4-BE49-F238E27FC236}">
                  <a16:creationId xmlns:a16="http://schemas.microsoft.com/office/drawing/2014/main" id="{AF52B817-59EE-4C73-8D38-E3D8E550776F}"/>
                </a:ext>
              </a:extLst>
            </p:cNvPr>
            <p:cNvSpPr/>
            <p:nvPr/>
          </p:nvSpPr>
          <p:spPr>
            <a:xfrm flipH="1">
              <a:off x="4496301" y="2557224"/>
              <a:ext cx="933222" cy="978174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968D430F-039D-4FEF-9F3B-682DBE9A4A9C}"/>
                </a:ext>
              </a:extLst>
            </p:cNvPr>
            <p:cNvSpPr/>
            <p:nvPr/>
          </p:nvSpPr>
          <p:spPr>
            <a:xfrm flipH="1">
              <a:off x="4486683" y="1378702"/>
              <a:ext cx="955636" cy="1314014"/>
            </a:xfrm>
            <a:custGeom>
              <a:avLst/>
              <a:gdLst>
                <a:gd name="connsiteX0" fmla="*/ 477818 w 955636"/>
                <a:gd name="connsiteY0" fmla="*/ 0 h 1314014"/>
                <a:gd name="connsiteX1" fmla="*/ 0 w 955636"/>
                <a:gd name="connsiteY1" fmla="*/ 536120 h 1314014"/>
                <a:gd name="connsiteX2" fmla="*/ 381521 w 955636"/>
                <a:gd name="connsiteY2" fmla="*/ 1061348 h 1314014"/>
                <a:gd name="connsiteX3" fmla="*/ 382297 w 955636"/>
                <a:gd name="connsiteY3" fmla="*/ 1061436 h 1314014"/>
                <a:gd name="connsiteX4" fmla="*/ 371727 w 955636"/>
                <a:gd name="connsiteY4" fmla="*/ 1179143 h 1314014"/>
                <a:gd name="connsiteX5" fmla="*/ 260775 w 955636"/>
                <a:gd name="connsiteY5" fmla="*/ 1179143 h 1314014"/>
                <a:gd name="connsiteX6" fmla="*/ 255478 w 955636"/>
                <a:gd name="connsiteY6" fmla="*/ 1193275 h 1314014"/>
                <a:gd name="connsiteX7" fmla="*/ 479603 w 955636"/>
                <a:gd name="connsiteY7" fmla="*/ 1314014 h 1314014"/>
                <a:gd name="connsiteX8" fmla="*/ 703727 w 955636"/>
                <a:gd name="connsiteY8" fmla="*/ 1193275 h 1314014"/>
                <a:gd name="connsiteX9" fmla="*/ 698432 w 955636"/>
                <a:gd name="connsiteY9" fmla="*/ 1179143 h 1314014"/>
                <a:gd name="connsiteX10" fmla="*/ 584695 w 955636"/>
                <a:gd name="connsiteY10" fmla="*/ 1179143 h 1314014"/>
                <a:gd name="connsiteX11" fmla="*/ 574117 w 955636"/>
                <a:gd name="connsiteY11" fmla="*/ 1061347 h 1314014"/>
                <a:gd name="connsiteX12" fmla="*/ 663807 w 955636"/>
                <a:gd name="connsiteY12" fmla="*/ 1030109 h 1314014"/>
                <a:gd name="connsiteX13" fmla="*/ 955636 w 955636"/>
                <a:gd name="connsiteY13" fmla="*/ 536120 h 1314014"/>
                <a:gd name="connsiteX14" fmla="*/ 477818 w 955636"/>
                <a:gd name="connsiteY14" fmla="*/ 0 h 1314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5636" h="1314014">
                  <a:moveTo>
                    <a:pt x="477818" y="0"/>
                  </a:moveTo>
                  <a:cubicBezTo>
                    <a:pt x="213926" y="0"/>
                    <a:pt x="0" y="240029"/>
                    <a:pt x="0" y="536120"/>
                  </a:cubicBezTo>
                  <a:cubicBezTo>
                    <a:pt x="0" y="795199"/>
                    <a:pt x="163787" y="1011357"/>
                    <a:pt x="381521" y="1061348"/>
                  </a:cubicBezTo>
                  <a:lnTo>
                    <a:pt x="382297" y="1061436"/>
                  </a:lnTo>
                  <a:lnTo>
                    <a:pt x="371727" y="1179143"/>
                  </a:lnTo>
                  <a:lnTo>
                    <a:pt x="260775" y="1179143"/>
                  </a:lnTo>
                  <a:lnTo>
                    <a:pt x="255478" y="1193275"/>
                  </a:lnTo>
                  <a:cubicBezTo>
                    <a:pt x="255478" y="1259958"/>
                    <a:pt x="355822" y="1314014"/>
                    <a:pt x="479603" y="1314014"/>
                  </a:cubicBezTo>
                  <a:cubicBezTo>
                    <a:pt x="603384" y="1314014"/>
                    <a:pt x="703727" y="1259958"/>
                    <a:pt x="703727" y="1193275"/>
                  </a:cubicBezTo>
                  <a:lnTo>
                    <a:pt x="698432" y="1179143"/>
                  </a:lnTo>
                  <a:lnTo>
                    <a:pt x="584695" y="1179143"/>
                  </a:lnTo>
                  <a:lnTo>
                    <a:pt x="574117" y="1061347"/>
                  </a:lnTo>
                  <a:lnTo>
                    <a:pt x="663807" y="1030109"/>
                  </a:lnTo>
                  <a:cubicBezTo>
                    <a:pt x="835303" y="948721"/>
                    <a:pt x="955636" y="758188"/>
                    <a:pt x="955636" y="536120"/>
                  </a:cubicBezTo>
                  <a:cubicBezTo>
                    <a:pt x="955636" y="240029"/>
                    <a:pt x="741710" y="0"/>
                    <a:pt x="477818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円/楕円 899">
              <a:extLst>
                <a:ext uri="{FF2B5EF4-FFF2-40B4-BE49-F238E27FC236}">
                  <a16:creationId xmlns:a16="http://schemas.microsoft.com/office/drawing/2014/main" id="{D10615EF-8169-4DB6-B054-29F421980CE7}"/>
                </a:ext>
              </a:extLst>
            </p:cNvPr>
            <p:cNvSpPr/>
            <p:nvPr/>
          </p:nvSpPr>
          <p:spPr>
            <a:xfrm flipH="1">
              <a:off x="4396852" y="1267878"/>
              <a:ext cx="1145839" cy="11410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070188B2-C7B7-46F4-83F8-284D1863C927}"/>
                </a:ext>
              </a:extLst>
            </p:cNvPr>
            <p:cNvSpPr/>
            <p:nvPr/>
          </p:nvSpPr>
          <p:spPr>
            <a:xfrm rot="10800000" flipH="1">
              <a:off x="4566155" y="2558605"/>
              <a:ext cx="796603" cy="289270"/>
            </a:xfrm>
            <a:custGeom>
              <a:avLst/>
              <a:gdLst>
                <a:gd name="connsiteX0" fmla="*/ 202637 w 796603"/>
                <a:gd name="connsiteY0" fmla="*/ 289270 h 289270"/>
                <a:gd name="connsiteX1" fmla="*/ 234003 w 796603"/>
                <a:gd name="connsiteY1" fmla="*/ 289270 h 289270"/>
                <a:gd name="connsiteX2" fmla="*/ 549998 w 796603"/>
                <a:gd name="connsiteY2" fmla="*/ 289270 h 289270"/>
                <a:gd name="connsiteX3" fmla="*/ 603251 w 796603"/>
                <a:gd name="connsiteY3" fmla="*/ 289270 h 289270"/>
                <a:gd name="connsiteX4" fmla="*/ 791557 w 796603"/>
                <a:gd name="connsiteY4" fmla="*/ 211272 h 289270"/>
                <a:gd name="connsiteX5" fmla="*/ 796603 w 796603"/>
                <a:gd name="connsiteY5" fmla="*/ 205154 h 289270"/>
                <a:gd name="connsiteX6" fmla="*/ 620658 w 796603"/>
                <a:gd name="connsiteY6" fmla="*/ 0 h 289270"/>
                <a:gd name="connsiteX7" fmla="*/ 166296 w 796603"/>
                <a:gd name="connsiteY7" fmla="*/ 0 h 289270"/>
                <a:gd name="connsiteX8" fmla="*/ 0 w 796603"/>
                <a:gd name="connsiteY8" fmla="*/ 193902 h 289270"/>
                <a:gd name="connsiteX9" fmla="*/ 14332 w 796603"/>
                <a:gd name="connsiteY9" fmla="*/ 211272 h 289270"/>
                <a:gd name="connsiteX10" fmla="*/ 202637 w 796603"/>
                <a:gd name="connsiteY10" fmla="*/ 289270 h 289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6603" h="289270">
                  <a:moveTo>
                    <a:pt x="202637" y="289270"/>
                  </a:moveTo>
                  <a:lnTo>
                    <a:pt x="234003" y="289270"/>
                  </a:lnTo>
                  <a:lnTo>
                    <a:pt x="549998" y="289270"/>
                  </a:lnTo>
                  <a:lnTo>
                    <a:pt x="603251" y="289270"/>
                  </a:lnTo>
                  <a:cubicBezTo>
                    <a:pt x="676789" y="289270"/>
                    <a:pt x="743365" y="259463"/>
                    <a:pt x="791557" y="211272"/>
                  </a:cubicBezTo>
                  <a:lnTo>
                    <a:pt x="796603" y="205154"/>
                  </a:lnTo>
                  <a:lnTo>
                    <a:pt x="620658" y="0"/>
                  </a:lnTo>
                  <a:lnTo>
                    <a:pt x="166296" y="0"/>
                  </a:lnTo>
                  <a:lnTo>
                    <a:pt x="0" y="193902"/>
                  </a:lnTo>
                  <a:lnTo>
                    <a:pt x="14332" y="211272"/>
                  </a:lnTo>
                  <a:cubicBezTo>
                    <a:pt x="62523" y="259463"/>
                    <a:pt x="129099" y="289270"/>
                    <a:pt x="202637" y="28927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BEEAF9C7-5BDD-4080-9B04-6B060944DC6B}"/>
                </a:ext>
              </a:extLst>
            </p:cNvPr>
            <p:cNvSpPr/>
            <p:nvPr/>
          </p:nvSpPr>
          <p:spPr>
            <a:xfrm rot="10800000">
              <a:off x="4596067" y="2610254"/>
              <a:ext cx="734632" cy="226506"/>
            </a:xfrm>
            <a:custGeom>
              <a:avLst/>
              <a:gdLst>
                <a:gd name="connsiteX0" fmla="*/ 16833 w 734632"/>
                <a:gd name="connsiteY0" fmla="*/ 226506 h 226506"/>
                <a:gd name="connsiteX1" fmla="*/ 15906 w 734632"/>
                <a:gd name="connsiteY1" fmla="*/ 226002 h 226506"/>
                <a:gd name="connsiteX2" fmla="*/ 0 w 734632"/>
                <a:gd name="connsiteY2" fmla="*/ 212880 h 226506"/>
                <a:gd name="connsiteX3" fmla="*/ 160311 w 734632"/>
                <a:gd name="connsiteY3" fmla="*/ 904 h 226506"/>
                <a:gd name="connsiteX4" fmla="*/ 160679 w 734632"/>
                <a:gd name="connsiteY4" fmla="*/ 904 h 226506"/>
                <a:gd name="connsiteX5" fmla="*/ 160905 w 734632"/>
                <a:gd name="connsiteY5" fmla="*/ 0 h 226506"/>
                <a:gd name="connsiteX6" fmla="*/ 575530 w 734632"/>
                <a:gd name="connsiteY6" fmla="*/ 0 h 226506"/>
                <a:gd name="connsiteX7" fmla="*/ 575756 w 734632"/>
                <a:gd name="connsiteY7" fmla="*/ 904 h 226506"/>
                <a:gd name="connsiteX8" fmla="*/ 579781 w 734632"/>
                <a:gd name="connsiteY8" fmla="*/ 904 h 226506"/>
                <a:gd name="connsiteX9" fmla="*/ 734632 w 734632"/>
                <a:gd name="connsiteY9" fmla="*/ 205659 h 226506"/>
                <a:gd name="connsiteX10" fmla="*/ 717795 w 734632"/>
                <a:gd name="connsiteY10" fmla="*/ 219551 h 226506"/>
                <a:gd name="connsiteX11" fmla="*/ 574990 w 734632"/>
                <a:gd name="connsiteY11" fmla="*/ 16203 h 226506"/>
                <a:gd name="connsiteX12" fmla="*/ 164521 w 734632"/>
                <a:gd name="connsiteY12" fmla="*/ 16203 h 22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4632" h="226506">
                  <a:moveTo>
                    <a:pt x="16833" y="226506"/>
                  </a:moveTo>
                  <a:lnTo>
                    <a:pt x="15906" y="226002"/>
                  </a:lnTo>
                  <a:lnTo>
                    <a:pt x="0" y="212880"/>
                  </a:lnTo>
                  <a:lnTo>
                    <a:pt x="160311" y="904"/>
                  </a:lnTo>
                  <a:lnTo>
                    <a:pt x="160679" y="904"/>
                  </a:lnTo>
                  <a:lnTo>
                    <a:pt x="160905" y="0"/>
                  </a:lnTo>
                  <a:lnTo>
                    <a:pt x="575530" y="0"/>
                  </a:lnTo>
                  <a:lnTo>
                    <a:pt x="575756" y="904"/>
                  </a:lnTo>
                  <a:lnTo>
                    <a:pt x="579781" y="904"/>
                  </a:lnTo>
                  <a:lnTo>
                    <a:pt x="734632" y="205659"/>
                  </a:lnTo>
                  <a:lnTo>
                    <a:pt x="717795" y="219551"/>
                  </a:lnTo>
                  <a:lnTo>
                    <a:pt x="574990" y="16203"/>
                  </a:lnTo>
                  <a:lnTo>
                    <a:pt x="164521" y="16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799B9FF-1601-4665-9A14-8480779DF2EA}"/>
                </a:ext>
              </a:extLst>
            </p:cNvPr>
            <p:cNvGrpSpPr/>
            <p:nvPr/>
          </p:nvGrpSpPr>
          <p:grpSpPr>
            <a:xfrm>
              <a:off x="4494465" y="2236561"/>
              <a:ext cx="363498" cy="1024753"/>
              <a:chOff x="3746540" y="2236561"/>
              <a:chExt cx="363498" cy="1024753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C2A5910A-0C74-4CC7-91BD-2061EC9D89D4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4AD5A352-005F-4B91-98A3-ADDE139E2D79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7C392662-95E0-4598-8B51-778110C8BB12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BABB12A6-7CAE-4F44-A87C-E511BD1E3813}"/>
                </a:ext>
              </a:extLst>
            </p:cNvPr>
            <p:cNvGrpSpPr/>
            <p:nvPr/>
          </p:nvGrpSpPr>
          <p:grpSpPr>
            <a:xfrm>
              <a:off x="5075490" y="2236561"/>
              <a:ext cx="363498" cy="1024753"/>
              <a:chOff x="3746540" y="2236561"/>
              <a:chExt cx="363498" cy="1024753"/>
            </a:xfrm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BDEA6F01-DC4E-4C76-A271-8245D6E848F4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85672043-8855-4AA2-8987-5452EC12BB8A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E76C93A0-051F-437A-AA60-163A6BCD9A0E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F9B1629-1861-415B-8C38-F9DA57CBB2BD}"/>
              </a:ext>
            </a:extLst>
          </p:cNvPr>
          <p:cNvGrpSpPr/>
          <p:nvPr/>
        </p:nvGrpSpPr>
        <p:grpSpPr>
          <a:xfrm>
            <a:off x="1374304" y="1140658"/>
            <a:ext cx="1297181" cy="2394741"/>
            <a:chOff x="1374304" y="1140658"/>
            <a:chExt cx="1297181" cy="2394741"/>
          </a:xfrm>
        </p:grpSpPr>
        <p:sp>
          <p:nvSpPr>
            <p:cNvPr id="59" name="円/楕円 407">
              <a:extLst>
                <a:ext uri="{FF2B5EF4-FFF2-40B4-BE49-F238E27FC236}">
                  <a16:creationId xmlns:a16="http://schemas.microsoft.com/office/drawing/2014/main" id="{952B391D-56DD-486A-BFDD-3F30E84A4F0C}"/>
                </a:ext>
              </a:extLst>
            </p:cNvPr>
            <p:cNvSpPr/>
            <p:nvPr/>
          </p:nvSpPr>
          <p:spPr>
            <a:xfrm rot="900000" flipH="1">
              <a:off x="2403179" y="1736592"/>
              <a:ext cx="238130" cy="3711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405">
              <a:extLst>
                <a:ext uri="{FF2B5EF4-FFF2-40B4-BE49-F238E27FC236}">
                  <a16:creationId xmlns:a16="http://schemas.microsoft.com/office/drawing/2014/main" id="{813AE7D1-A5E1-4B9C-98F4-B4B35DA728F6}"/>
                </a:ext>
              </a:extLst>
            </p:cNvPr>
            <p:cNvSpPr/>
            <p:nvPr/>
          </p:nvSpPr>
          <p:spPr>
            <a:xfrm rot="20700000">
              <a:off x="1406802" y="1736592"/>
              <a:ext cx="238130" cy="3711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71AB8358-9157-47CB-A8A0-220DD6139577}"/>
                </a:ext>
              </a:extLst>
            </p:cNvPr>
            <p:cNvSpPr/>
            <p:nvPr/>
          </p:nvSpPr>
          <p:spPr>
            <a:xfrm>
              <a:off x="1451161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FC011FB7-098B-4BFD-889E-EC058341D3EA}"/>
                </a:ext>
              </a:extLst>
            </p:cNvPr>
            <p:cNvSpPr/>
            <p:nvPr/>
          </p:nvSpPr>
          <p:spPr>
            <a:xfrm flipH="1">
              <a:off x="1525867" y="1244169"/>
              <a:ext cx="996378" cy="1418623"/>
            </a:xfrm>
            <a:custGeom>
              <a:avLst/>
              <a:gdLst>
                <a:gd name="connsiteX0" fmla="*/ 498189 w 996378"/>
                <a:gd name="connsiteY0" fmla="*/ 0 h 1418623"/>
                <a:gd name="connsiteX1" fmla="*/ 0 w 996378"/>
                <a:gd name="connsiteY1" fmla="*/ 582366 h 1418623"/>
                <a:gd name="connsiteX2" fmla="*/ 397787 w 996378"/>
                <a:gd name="connsiteY2" fmla="*/ 1152901 h 1418623"/>
                <a:gd name="connsiteX3" fmla="*/ 397979 w 996378"/>
                <a:gd name="connsiteY3" fmla="*/ 1152923 h 1418623"/>
                <a:gd name="connsiteX4" fmla="*/ 386761 w 996378"/>
                <a:gd name="connsiteY4" fmla="*/ 1277857 h 1418623"/>
                <a:gd name="connsiteX5" fmla="*/ 270959 w 996378"/>
                <a:gd name="connsiteY5" fmla="*/ 1277857 h 1418623"/>
                <a:gd name="connsiteX6" fmla="*/ 265431 w 996378"/>
                <a:gd name="connsiteY6" fmla="*/ 1292607 h 1418623"/>
                <a:gd name="connsiteX7" fmla="*/ 499351 w 996378"/>
                <a:gd name="connsiteY7" fmla="*/ 1418623 h 1418623"/>
                <a:gd name="connsiteX8" fmla="*/ 733271 w 996378"/>
                <a:gd name="connsiteY8" fmla="*/ 1292607 h 1418623"/>
                <a:gd name="connsiteX9" fmla="*/ 727744 w 996378"/>
                <a:gd name="connsiteY9" fmla="*/ 1277857 h 1418623"/>
                <a:gd name="connsiteX10" fmla="*/ 609036 w 996378"/>
                <a:gd name="connsiteY10" fmla="*/ 1277857 h 1418623"/>
                <a:gd name="connsiteX11" fmla="*/ 597824 w 996378"/>
                <a:gd name="connsiteY11" fmla="*/ 1152991 h 1418623"/>
                <a:gd name="connsiteX12" fmla="*/ 598591 w 996378"/>
                <a:gd name="connsiteY12" fmla="*/ 1152901 h 1418623"/>
                <a:gd name="connsiteX13" fmla="*/ 996378 w 996378"/>
                <a:gd name="connsiteY13" fmla="*/ 582366 h 1418623"/>
                <a:gd name="connsiteX14" fmla="*/ 498189 w 996378"/>
                <a:gd name="connsiteY14" fmla="*/ 0 h 141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6378" h="1418623">
                  <a:moveTo>
                    <a:pt x="498189" y="0"/>
                  </a:moveTo>
                  <a:cubicBezTo>
                    <a:pt x="223047" y="0"/>
                    <a:pt x="0" y="260734"/>
                    <a:pt x="0" y="582366"/>
                  </a:cubicBezTo>
                  <a:cubicBezTo>
                    <a:pt x="0" y="863794"/>
                    <a:pt x="170770" y="1098597"/>
                    <a:pt x="397787" y="1152901"/>
                  </a:cubicBezTo>
                  <a:lnTo>
                    <a:pt x="397979" y="1152923"/>
                  </a:lnTo>
                  <a:lnTo>
                    <a:pt x="386761" y="1277857"/>
                  </a:lnTo>
                  <a:lnTo>
                    <a:pt x="270959" y="1277857"/>
                  </a:lnTo>
                  <a:lnTo>
                    <a:pt x="265431" y="1292607"/>
                  </a:lnTo>
                  <a:cubicBezTo>
                    <a:pt x="265431" y="1362204"/>
                    <a:pt x="370160" y="1418623"/>
                    <a:pt x="499351" y="1418623"/>
                  </a:cubicBezTo>
                  <a:cubicBezTo>
                    <a:pt x="628542" y="1418623"/>
                    <a:pt x="733271" y="1362204"/>
                    <a:pt x="733271" y="1292607"/>
                  </a:cubicBezTo>
                  <a:lnTo>
                    <a:pt x="727744" y="1277857"/>
                  </a:lnTo>
                  <a:lnTo>
                    <a:pt x="609036" y="1277857"/>
                  </a:lnTo>
                  <a:lnTo>
                    <a:pt x="597824" y="1152991"/>
                  </a:lnTo>
                  <a:lnTo>
                    <a:pt x="598591" y="1152901"/>
                  </a:lnTo>
                  <a:cubicBezTo>
                    <a:pt x="825608" y="1098597"/>
                    <a:pt x="996378" y="863794"/>
                    <a:pt x="996378" y="582366"/>
                  </a:cubicBezTo>
                  <a:cubicBezTo>
                    <a:pt x="996378" y="260734"/>
                    <a:pt x="773331" y="0"/>
                    <a:pt x="498189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73E3467-0444-40ED-8B5D-D975F315E99A}"/>
                </a:ext>
              </a:extLst>
            </p:cNvPr>
            <p:cNvSpPr/>
            <p:nvPr/>
          </p:nvSpPr>
          <p:spPr>
            <a:xfrm flipH="1">
              <a:off x="2450222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片側の 2 つの角を丸めた四角形 144">
              <a:extLst>
                <a:ext uri="{FF2B5EF4-FFF2-40B4-BE49-F238E27FC236}">
                  <a16:creationId xmlns:a16="http://schemas.microsoft.com/office/drawing/2014/main" id="{2F01298E-B2C5-4EEF-B7FD-CBFD584D540F}"/>
                </a:ext>
              </a:extLst>
            </p:cNvPr>
            <p:cNvSpPr/>
            <p:nvPr/>
          </p:nvSpPr>
          <p:spPr>
            <a:xfrm flipH="1">
              <a:off x="1531330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15E76441-C375-4C1F-B13A-DD63803113D8}"/>
                </a:ext>
              </a:extLst>
            </p:cNvPr>
            <p:cNvSpPr/>
            <p:nvPr/>
          </p:nvSpPr>
          <p:spPr>
            <a:xfrm>
              <a:off x="1374304" y="1140658"/>
              <a:ext cx="1297181" cy="1351869"/>
            </a:xfrm>
            <a:custGeom>
              <a:avLst/>
              <a:gdLst>
                <a:gd name="connsiteX0" fmla="*/ 655475 w 1297181"/>
                <a:gd name="connsiteY0" fmla="*/ 0 h 1351869"/>
                <a:gd name="connsiteX1" fmla="*/ 1228616 w 1297181"/>
                <a:gd name="connsiteY1" fmla="*/ 620300 h 1351869"/>
                <a:gd name="connsiteX2" fmla="*/ 1130732 w 1297181"/>
                <a:gd name="connsiteY2" fmla="*/ 967116 h 1351869"/>
                <a:gd name="connsiteX3" fmla="*/ 1081692 w 1297181"/>
                <a:gd name="connsiteY3" fmla="*/ 1031444 h 1351869"/>
                <a:gd name="connsiteX4" fmla="*/ 1137256 w 1297181"/>
                <a:gd name="connsiteY4" fmla="*/ 1131214 h 1351869"/>
                <a:gd name="connsiteX5" fmla="*/ 1297181 w 1297181"/>
                <a:gd name="connsiteY5" fmla="*/ 1296812 h 1351869"/>
                <a:gd name="connsiteX6" fmla="*/ 1297181 w 1297181"/>
                <a:gd name="connsiteY6" fmla="*/ 1296814 h 1351869"/>
                <a:gd name="connsiteX7" fmla="*/ 964569 w 1297181"/>
                <a:gd name="connsiteY7" fmla="*/ 1219429 h 1351869"/>
                <a:gd name="connsiteX8" fmla="*/ 1040642 w 1297181"/>
                <a:gd name="connsiteY8" fmla="*/ 1340464 h 1351869"/>
                <a:gd name="connsiteX9" fmla="*/ 1040642 w 1297181"/>
                <a:gd name="connsiteY9" fmla="*/ 1340465 h 1351869"/>
                <a:gd name="connsiteX10" fmla="*/ 823810 w 1297181"/>
                <a:gd name="connsiteY10" fmla="*/ 1267672 h 1351869"/>
                <a:gd name="connsiteX11" fmla="*/ 786586 w 1297181"/>
                <a:gd name="connsiteY11" fmla="*/ 1233917 h 1351869"/>
                <a:gd name="connsiteX12" fmla="*/ 762241 w 1297181"/>
                <a:gd name="connsiteY12" fmla="*/ 1265820 h 1351869"/>
                <a:gd name="connsiteX13" fmla="*/ 667322 w 1297181"/>
                <a:gd name="connsiteY13" fmla="*/ 1344974 h 1351869"/>
                <a:gd name="connsiteX14" fmla="*/ 651162 w 1297181"/>
                <a:gd name="connsiteY14" fmla="*/ 1351869 h 1351869"/>
                <a:gd name="connsiteX15" fmla="*/ 635002 w 1297181"/>
                <a:gd name="connsiteY15" fmla="*/ 1344974 h 1351869"/>
                <a:gd name="connsiteX16" fmla="*/ 540083 w 1297181"/>
                <a:gd name="connsiteY16" fmla="*/ 1265820 h 1351869"/>
                <a:gd name="connsiteX17" fmla="*/ 513634 w 1297181"/>
                <a:gd name="connsiteY17" fmla="*/ 1231161 h 1351869"/>
                <a:gd name="connsiteX18" fmla="*/ 473371 w 1297181"/>
                <a:gd name="connsiteY18" fmla="*/ 1267672 h 1351869"/>
                <a:gd name="connsiteX19" fmla="*/ 256538 w 1297181"/>
                <a:gd name="connsiteY19" fmla="*/ 1340465 h 1351869"/>
                <a:gd name="connsiteX20" fmla="*/ 256538 w 1297181"/>
                <a:gd name="connsiteY20" fmla="*/ 1340464 h 1351869"/>
                <a:gd name="connsiteX21" fmla="*/ 332611 w 1297181"/>
                <a:gd name="connsiteY21" fmla="*/ 1219429 h 1351869"/>
                <a:gd name="connsiteX22" fmla="*/ 0 w 1297181"/>
                <a:gd name="connsiteY22" fmla="*/ 1296814 h 1351869"/>
                <a:gd name="connsiteX23" fmla="*/ 0 w 1297181"/>
                <a:gd name="connsiteY23" fmla="*/ 1296812 h 1351869"/>
                <a:gd name="connsiteX24" fmla="*/ 215599 w 1297181"/>
                <a:gd name="connsiteY24" fmla="*/ 1031247 h 1351869"/>
                <a:gd name="connsiteX25" fmla="*/ 219911 w 1297181"/>
                <a:gd name="connsiteY25" fmla="*/ 1019183 h 1351869"/>
                <a:gd name="connsiteX26" fmla="*/ 180217 w 1297181"/>
                <a:gd name="connsiteY26" fmla="*/ 967116 h 1351869"/>
                <a:gd name="connsiteX27" fmla="*/ 82334 w 1297181"/>
                <a:gd name="connsiteY27" fmla="*/ 620300 h 1351869"/>
                <a:gd name="connsiteX28" fmla="*/ 655475 w 1297181"/>
                <a:gd name="connsiteY28" fmla="*/ 0 h 135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97181" h="1351869">
                  <a:moveTo>
                    <a:pt x="655475" y="0"/>
                  </a:moveTo>
                  <a:cubicBezTo>
                    <a:pt x="972012" y="0"/>
                    <a:pt x="1228616" y="277718"/>
                    <a:pt x="1228616" y="620300"/>
                  </a:cubicBezTo>
                  <a:cubicBezTo>
                    <a:pt x="1228616" y="748768"/>
                    <a:pt x="1192531" y="868115"/>
                    <a:pt x="1130732" y="967116"/>
                  </a:cubicBezTo>
                  <a:lnTo>
                    <a:pt x="1081692" y="1031444"/>
                  </a:lnTo>
                  <a:lnTo>
                    <a:pt x="1137256" y="1131214"/>
                  </a:lnTo>
                  <a:cubicBezTo>
                    <a:pt x="1179939" y="1194675"/>
                    <a:pt x="1233586" y="1251138"/>
                    <a:pt x="1297181" y="1296812"/>
                  </a:cubicBezTo>
                  <a:lnTo>
                    <a:pt x="1297181" y="1296814"/>
                  </a:lnTo>
                  <a:cubicBezTo>
                    <a:pt x="1178909" y="1328504"/>
                    <a:pt x="1057298" y="1296525"/>
                    <a:pt x="964569" y="1219429"/>
                  </a:cubicBezTo>
                  <a:cubicBezTo>
                    <a:pt x="984123" y="1262685"/>
                    <a:pt x="1010020" y="1303069"/>
                    <a:pt x="1040642" y="1340464"/>
                  </a:cubicBezTo>
                  <a:lnTo>
                    <a:pt x="1040642" y="1340465"/>
                  </a:lnTo>
                  <a:cubicBezTo>
                    <a:pt x="960323" y="1340465"/>
                    <a:pt x="885706" y="1313630"/>
                    <a:pt x="823810" y="1267672"/>
                  </a:cubicBezTo>
                  <a:lnTo>
                    <a:pt x="786586" y="1233917"/>
                  </a:lnTo>
                  <a:lnTo>
                    <a:pt x="762241" y="1265820"/>
                  </a:lnTo>
                  <a:cubicBezTo>
                    <a:pt x="733754" y="1298133"/>
                    <a:pt x="701825" y="1324916"/>
                    <a:pt x="667322" y="1344974"/>
                  </a:cubicBezTo>
                  <a:lnTo>
                    <a:pt x="651162" y="1351869"/>
                  </a:lnTo>
                  <a:lnTo>
                    <a:pt x="635002" y="1344974"/>
                  </a:lnTo>
                  <a:cubicBezTo>
                    <a:pt x="600499" y="1324916"/>
                    <a:pt x="568570" y="1298133"/>
                    <a:pt x="540083" y="1265820"/>
                  </a:cubicBezTo>
                  <a:lnTo>
                    <a:pt x="513634" y="1231161"/>
                  </a:lnTo>
                  <a:lnTo>
                    <a:pt x="473371" y="1267672"/>
                  </a:lnTo>
                  <a:cubicBezTo>
                    <a:pt x="411475" y="1313630"/>
                    <a:pt x="336858" y="1340465"/>
                    <a:pt x="256538" y="1340465"/>
                  </a:cubicBezTo>
                  <a:lnTo>
                    <a:pt x="256538" y="1340464"/>
                  </a:lnTo>
                  <a:cubicBezTo>
                    <a:pt x="287161" y="1303069"/>
                    <a:pt x="313058" y="1262685"/>
                    <a:pt x="332611" y="1219429"/>
                  </a:cubicBezTo>
                  <a:cubicBezTo>
                    <a:pt x="239882" y="1296525"/>
                    <a:pt x="118272" y="1328504"/>
                    <a:pt x="0" y="1296814"/>
                  </a:cubicBezTo>
                  <a:lnTo>
                    <a:pt x="0" y="1296812"/>
                  </a:lnTo>
                  <a:cubicBezTo>
                    <a:pt x="95393" y="1228301"/>
                    <a:pt x="168401" y="1135516"/>
                    <a:pt x="215599" y="1031247"/>
                  </a:cubicBezTo>
                  <a:lnTo>
                    <a:pt x="219911" y="1019183"/>
                  </a:lnTo>
                  <a:lnTo>
                    <a:pt x="180217" y="967116"/>
                  </a:lnTo>
                  <a:cubicBezTo>
                    <a:pt x="118419" y="868115"/>
                    <a:pt x="82334" y="748768"/>
                    <a:pt x="82334" y="620300"/>
                  </a:cubicBezTo>
                  <a:cubicBezTo>
                    <a:pt x="82334" y="277718"/>
                    <a:pt x="338938" y="0"/>
                    <a:pt x="65547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B5BD272F-90A8-4E38-A421-434A221BDCEC}"/>
              </a:ext>
            </a:extLst>
          </p:cNvPr>
          <p:cNvGrpSpPr/>
          <p:nvPr/>
        </p:nvGrpSpPr>
        <p:grpSpPr>
          <a:xfrm>
            <a:off x="4420475" y="4252693"/>
            <a:ext cx="1094916" cy="2255349"/>
            <a:chOff x="4420475" y="4252693"/>
            <a:chExt cx="1094916" cy="2255349"/>
          </a:xfrm>
        </p:grpSpPr>
        <p:sp>
          <p:nvSpPr>
            <p:cNvPr id="142" name="円/楕円 204">
              <a:extLst>
                <a:ext uri="{FF2B5EF4-FFF2-40B4-BE49-F238E27FC236}">
                  <a16:creationId xmlns:a16="http://schemas.microsoft.com/office/drawing/2014/main" id="{A576F974-933F-4E66-82B9-8BD8C0300EC2}"/>
                </a:ext>
              </a:extLst>
            </p:cNvPr>
            <p:cNvSpPr/>
            <p:nvPr/>
          </p:nvSpPr>
          <p:spPr>
            <a:xfrm rot="900000" flipH="1">
              <a:off x="5304188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3" name="円/楕円 202">
              <a:extLst>
                <a:ext uri="{FF2B5EF4-FFF2-40B4-BE49-F238E27FC236}">
                  <a16:creationId xmlns:a16="http://schemas.microsoft.com/office/drawing/2014/main" id="{10AA0E47-07A8-4713-A1A1-D25EE40B0150}"/>
                </a:ext>
              </a:extLst>
            </p:cNvPr>
            <p:cNvSpPr/>
            <p:nvPr/>
          </p:nvSpPr>
          <p:spPr>
            <a:xfrm rot="20700000">
              <a:off x="4420475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0D5CF299-58E9-4ABD-9BE2-88DFC7497E06}"/>
                </a:ext>
              </a:extLst>
            </p:cNvPr>
            <p:cNvSpPr/>
            <p:nvPr/>
          </p:nvSpPr>
          <p:spPr>
            <a:xfrm>
              <a:off x="4472121" y="5448282"/>
              <a:ext cx="153672" cy="945893"/>
            </a:xfrm>
            <a:custGeom>
              <a:avLst/>
              <a:gdLst>
                <a:gd name="connsiteX0" fmla="*/ 153672 w 153672"/>
                <a:gd name="connsiteY0" fmla="*/ 0 h 945893"/>
                <a:gd name="connsiteX1" fmla="*/ 153672 w 153672"/>
                <a:gd name="connsiteY1" fmla="*/ 945893 h 945893"/>
                <a:gd name="connsiteX2" fmla="*/ 0 w 153672"/>
                <a:gd name="connsiteY2" fmla="*/ 945893 h 945893"/>
                <a:gd name="connsiteX3" fmla="*/ 0 w 153672"/>
                <a:gd name="connsiteY3" fmla="*/ 326520 h 945893"/>
                <a:gd name="connsiteX4" fmla="*/ 118335 w 153672"/>
                <a:gd name="connsiteY4" fmla="*/ 29551 h 945893"/>
                <a:gd name="connsiteX5" fmla="*/ 153672 w 153672"/>
                <a:gd name="connsiteY5" fmla="*/ 0 h 945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672" h="945893">
                  <a:moveTo>
                    <a:pt x="153672" y="0"/>
                  </a:moveTo>
                  <a:lnTo>
                    <a:pt x="153672" y="945893"/>
                  </a:lnTo>
                  <a:lnTo>
                    <a:pt x="0" y="945893"/>
                  </a:lnTo>
                  <a:lnTo>
                    <a:pt x="0" y="326520"/>
                  </a:lnTo>
                  <a:cubicBezTo>
                    <a:pt x="0" y="207901"/>
                    <a:pt x="45851" y="101564"/>
                    <a:pt x="118335" y="29551"/>
                  </a:cubicBezTo>
                  <a:lnTo>
                    <a:pt x="153672" y="0"/>
                  </a:lnTo>
                  <a:close/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F3F69400-C6BB-4B02-A0CC-13984213E9CE}"/>
                </a:ext>
              </a:extLst>
            </p:cNvPr>
            <p:cNvSpPr/>
            <p:nvPr/>
          </p:nvSpPr>
          <p:spPr>
            <a:xfrm flipH="1">
              <a:off x="4526077" y="4349889"/>
              <a:ext cx="883714" cy="1198641"/>
            </a:xfrm>
            <a:custGeom>
              <a:avLst/>
              <a:gdLst>
                <a:gd name="connsiteX0" fmla="*/ 441857 w 883714"/>
                <a:gd name="connsiteY0" fmla="*/ 0 h 1198641"/>
                <a:gd name="connsiteX1" fmla="*/ 0 w 883714"/>
                <a:gd name="connsiteY1" fmla="*/ 489352 h 1198641"/>
                <a:gd name="connsiteX2" fmla="*/ 269867 w 883714"/>
                <a:gd name="connsiteY2" fmla="*/ 940249 h 1198641"/>
                <a:gd name="connsiteX3" fmla="*/ 319634 w 883714"/>
                <a:gd name="connsiteY3" fmla="*/ 957358 h 1198641"/>
                <a:gd name="connsiteX4" fmla="*/ 313705 w 883714"/>
                <a:gd name="connsiteY4" fmla="*/ 1035678 h 1198641"/>
                <a:gd name="connsiteX5" fmla="*/ 200682 w 883714"/>
                <a:gd name="connsiteY5" fmla="*/ 1035678 h 1198641"/>
                <a:gd name="connsiteX6" fmla="*/ 195287 w 883714"/>
                <a:gd name="connsiteY6" fmla="*/ 1052754 h 1198641"/>
                <a:gd name="connsiteX7" fmla="*/ 423592 w 883714"/>
                <a:gd name="connsiteY7" fmla="*/ 1198641 h 1198641"/>
                <a:gd name="connsiteX8" fmla="*/ 651897 w 883714"/>
                <a:gd name="connsiteY8" fmla="*/ 1052754 h 1198641"/>
                <a:gd name="connsiteX9" fmla="*/ 646503 w 883714"/>
                <a:gd name="connsiteY9" fmla="*/ 1035678 h 1198641"/>
                <a:gd name="connsiteX10" fmla="*/ 530645 w 883714"/>
                <a:gd name="connsiteY10" fmla="*/ 1035678 h 1198641"/>
                <a:gd name="connsiteX11" fmla="*/ 525624 w 883714"/>
                <a:gd name="connsiteY11" fmla="*/ 969352 h 1198641"/>
                <a:gd name="connsiteX12" fmla="*/ 530907 w 883714"/>
                <a:gd name="connsiteY12" fmla="*/ 968762 h 1198641"/>
                <a:gd name="connsiteX13" fmla="*/ 883714 w 883714"/>
                <a:gd name="connsiteY13" fmla="*/ 489352 h 1198641"/>
                <a:gd name="connsiteX14" fmla="*/ 441857 w 883714"/>
                <a:gd name="connsiteY14" fmla="*/ 0 h 1198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83714" h="1198641">
                  <a:moveTo>
                    <a:pt x="441857" y="0"/>
                  </a:moveTo>
                  <a:cubicBezTo>
                    <a:pt x="197826" y="0"/>
                    <a:pt x="0" y="219090"/>
                    <a:pt x="0" y="489352"/>
                  </a:cubicBezTo>
                  <a:cubicBezTo>
                    <a:pt x="0" y="692048"/>
                    <a:pt x="111277" y="865961"/>
                    <a:pt x="269867" y="940249"/>
                  </a:cubicBezTo>
                  <a:lnTo>
                    <a:pt x="319634" y="957358"/>
                  </a:lnTo>
                  <a:lnTo>
                    <a:pt x="313705" y="1035678"/>
                  </a:lnTo>
                  <a:lnTo>
                    <a:pt x="200682" y="1035678"/>
                  </a:lnTo>
                  <a:lnTo>
                    <a:pt x="195287" y="1052754"/>
                  </a:lnTo>
                  <a:cubicBezTo>
                    <a:pt x="195287" y="1133326"/>
                    <a:pt x="297503" y="1198641"/>
                    <a:pt x="423592" y="1198641"/>
                  </a:cubicBezTo>
                  <a:cubicBezTo>
                    <a:pt x="549682" y="1198641"/>
                    <a:pt x="651897" y="1133326"/>
                    <a:pt x="651897" y="1052754"/>
                  </a:cubicBezTo>
                  <a:lnTo>
                    <a:pt x="646503" y="1035678"/>
                  </a:lnTo>
                  <a:lnTo>
                    <a:pt x="530645" y="1035678"/>
                  </a:lnTo>
                  <a:lnTo>
                    <a:pt x="525624" y="969352"/>
                  </a:lnTo>
                  <a:lnTo>
                    <a:pt x="530907" y="968762"/>
                  </a:lnTo>
                  <a:cubicBezTo>
                    <a:pt x="732254" y="923132"/>
                    <a:pt x="883714" y="725831"/>
                    <a:pt x="883714" y="489352"/>
                  </a:cubicBezTo>
                  <a:cubicBezTo>
                    <a:pt x="883714" y="219090"/>
                    <a:pt x="685888" y="0"/>
                    <a:pt x="441857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C028F67D-EC6F-4EC1-A6DD-C3BEB5A0DD27}"/>
                </a:ext>
              </a:extLst>
            </p:cNvPr>
            <p:cNvSpPr/>
            <p:nvPr/>
          </p:nvSpPr>
          <p:spPr>
            <a:xfrm flipH="1">
              <a:off x="5317902" y="5448282"/>
              <a:ext cx="153672" cy="945893"/>
            </a:xfrm>
            <a:custGeom>
              <a:avLst/>
              <a:gdLst>
                <a:gd name="connsiteX0" fmla="*/ 153672 w 153672"/>
                <a:gd name="connsiteY0" fmla="*/ 0 h 945893"/>
                <a:gd name="connsiteX1" fmla="*/ 153672 w 153672"/>
                <a:gd name="connsiteY1" fmla="*/ 945893 h 945893"/>
                <a:gd name="connsiteX2" fmla="*/ 0 w 153672"/>
                <a:gd name="connsiteY2" fmla="*/ 945893 h 945893"/>
                <a:gd name="connsiteX3" fmla="*/ 0 w 153672"/>
                <a:gd name="connsiteY3" fmla="*/ 326520 h 945893"/>
                <a:gd name="connsiteX4" fmla="*/ 118335 w 153672"/>
                <a:gd name="connsiteY4" fmla="*/ 29551 h 945893"/>
                <a:gd name="connsiteX5" fmla="*/ 153672 w 153672"/>
                <a:gd name="connsiteY5" fmla="*/ 0 h 945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672" h="945893">
                  <a:moveTo>
                    <a:pt x="153672" y="0"/>
                  </a:moveTo>
                  <a:lnTo>
                    <a:pt x="153672" y="945893"/>
                  </a:lnTo>
                  <a:lnTo>
                    <a:pt x="0" y="945893"/>
                  </a:lnTo>
                  <a:lnTo>
                    <a:pt x="0" y="326520"/>
                  </a:lnTo>
                  <a:cubicBezTo>
                    <a:pt x="0" y="207901"/>
                    <a:pt x="45851" y="101564"/>
                    <a:pt x="118335" y="29551"/>
                  </a:cubicBezTo>
                  <a:lnTo>
                    <a:pt x="153672" y="0"/>
                  </a:lnTo>
                  <a:close/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67BFC2A7-B25E-4A6D-83FA-1B8951DAC1D3}"/>
                </a:ext>
              </a:extLst>
            </p:cNvPr>
            <p:cNvSpPr/>
            <p:nvPr/>
          </p:nvSpPr>
          <p:spPr>
            <a:xfrm flipH="1">
              <a:off x="4555164" y="5378897"/>
              <a:ext cx="840208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43127 w 974009"/>
                <a:gd name="connsiteY9" fmla="*/ 0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" name="四角形: 角を丸くする 147">
              <a:extLst>
                <a:ext uri="{FF2B5EF4-FFF2-40B4-BE49-F238E27FC236}">
                  <a16:creationId xmlns:a16="http://schemas.microsoft.com/office/drawing/2014/main" id="{0CC3E6BC-7F49-4FCD-900C-585A5518AE74}"/>
                </a:ext>
              </a:extLst>
            </p:cNvPr>
            <p:cNvSpPr/>
            <p:nvPr/>
          </p:nvSpPr>
          <p:spPr>
            <a:xfrm rot="2120347" flipH="1">
              <a:off x="4901094" y="5277883"/>
              <a:ext cx="45719" cy="123015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" name="片側の 2 つの角を丸めた四角形 181">
              <a:extLst>
                <a:ext uri="{FF2B5EF4-FFF2-40B4-BE49-F238E27FC236}">
                  <a16:creationId xmlns:a16="http://schemas.microsoft.com/office/drawing/2014/main" id="{B55D9628-790A-4002-B6BF-809EE7D5C5BF}"/>
                </a:ext>
              </a:extLst>
            </p:cNvPr>
            <p:cNvSpPr/>
            <p:nvPr/>
          </p:nvSpPr>
          <p:spPr>
            <a:xfrm flipH="1">
              <a:off x="4452194" y="4252693"/>
              <a:ext cx="1031478" cy="9877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F660FF0A-70F8-47B2-9981-4C415D2FBAE0}"/>
              </a:ext>
            </a:extLst>
          </p:cNvPr>
          <p:cNvGrpSpPr/>
          <p:nvPr/>
        </p:nvGrpSpPr>
        <p:grpSpPr>
          <a:xfrm>
            <a:off x="1501933" y="4281317"/>
            <a:ext cx="1041922" cy="2112859"/>
            <a:chOff x="1501933" y="4281317"/>
            <a:chExt cx="1041922" cy="2112859"/>
          </a:xfrm>
        </p:grpSpPr>
        <p:sp>
          <p:nvSpPr>
            <p:cNvPr id="153" name="円/楕円 232">
              <a:extLst>
                <a:ext uri="{FF2B5EF4-FFF2-40B4-BE49-F238E27FC236}">
                  <a16:creationId xmlns:a16="http://schemas.microsoft.com/office/drawing/2014/main" id="{D7946300-F247-4838-99D7-40492FBBF000}"/>
                </a:ext>
              </a:extLst>
            </p:cNvPr>
            <p:cNvSpPr/>
            <p:nvPr/>
          </p:nvSpPr>
          <p:spPr>
            <a:xfrm rot="900000" flipH="1">
              <a:off x="2342874" y="4754968"/>
              <a:ext cx="200981" cy="3132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円/楕円 230">
              <a:extLst>
                <a:ext uri="{FF2B5EF4-FFF2-40B4-BE49-F238E27FC236}">
                  <a16:creationId xmlns:a16="http://schemas.microsoft.com/office/drawing/2014/main" id="{989ABD42-E601-4FA2-A7E9-98B441D5F2F7}"/>
                </a:ext>
              </a:extLst>
            </p:cNvPr>
            <p:cNvSpPr/>
            <p:nvPr/>
          </p:nvSpPr>
          <p:spPr>
            <a:xfrm rot="20700000">
              <a:off x="1501933" y="4754968"/>
              <a:ext cx="200981" cy="3132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C69CC704-BDD6-4A67-84DF-D1184E49F280}"/>
                </a:ext>
              </a:extLst>
            </p:cNvPr>
            <p:cNvSpPr/>
            <p:nvPr/>
          </p:nvSpPr>
          <p:spPr>
            <a:xfrm>
              <a:off x="1515260" y="5453445"/>
              <a:ext cx="147498" cy="940730"/>
            </a:xfrm>
            <a:custGeom>
              <a:avLst/>
              <a:gdLst>
                <a:gd name="connsiteX0" fmla="*/ 147498 w 147498"/>
                <a:gd name="connsiteY0" fmla="*/ 0 h 940730"/>
                <a:gd name="connsiteX1" fmla="*/ 147498 w 147498"/>
                <a:gd name="connsiteY1" fmla="*/ 940730 h 940730"/>
                <a:gd name="connsiteX2" fmla="*/ 0 w 147498"/>
                <a:gd name="connsiteY2" fmla="*/ 940730 h 940730"/>
                <a:gd name="connsiteX3" fmla="*/ 0 w 147498"/>
                <a:gd name="connsiteY3" fmla="*/ 321357 h 940730"/>
                <a:gd name="connsiteX4" fmla="*/ 118335 w 147498"/>
                <a:gd name="connsiteY4" fmla="*/ 24388 h 940730"/>
                <a:gd name="connsiteX5" fmla="*/ 147498 w 147498"/>
                <a:gd name="connsiteY5" fmla="*/ 0 h 94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498" h="940730">
                  <a:moveTo>
                    <a:pt x="147498" y="0"/>
                  </a:moveTo>
                  <a:lnTo>
                    <a:pt x="147498" y="940730"/>
                  </a:lnTo>
                  <a:lnTo>
                    <a:pt x="0" y="940730"/>
                  </a:lnTo>
                  <a:lnTo>
                    <a:pt x="0" y="321357"/>
                  </a:lnTo>
                  <a:cubicBezTo>
                    <a:pt x="0" y="202738"/>
                    <a:pt x="45851" y="96401"/>
                    <a:pt x="118335" y="24388"/>
                  </a:cubicBezTo>
                  <a:lnTo>
                    <a:pt x="147498" y="0"/>
                  </a:ln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8AC18ADB-D7FF-4648-91EF-8D3849FF4C6E}"/>
                </a:ext>
              </a:extLst>
            </p:cNvPr>
            <p:cNvSpPr/>
            <p:nvPr/>
          </p:nvSpPr>
          <p:spPr>
            <a:xfrm flipH="1">
              <a:off x="1602424" y="4378841"/>
              <a:ext cx="840942" cy="1169689"/>
            </a:xfrm>
            <a:custGeom>
              <a:avLst/>
              <a:gdLst>
                <a:gd name="connsiteX0" fmla="*/ 420471 w 840942"/>
                <a:gd name="connsiteY0" fmla="*/ 0 h 1169689"/>
                <a:gd name="connsiteX1" fmla="*/ 0 w 840942"/>
                <a:gd name="connsiteY1" fmla="*/ 471777 h 1169689"/>
                <a:gd name="connsiteX2" fmla="*/ 256805 w 840942"/>
                <a:gd name="connsiteY2" fmla="*/ 906480 h 1169689"/>
                <a:gd name="connsiteX3" fmla="*/ 310636 w 840942"/>
                <a:gd name="connsiteY3" fmla="*/ 925229 h 1169689"/>
                <a:gd name="connsiteX4" fmla="*/ 304467 w 840942"/>
                <a:gd name="connsiteY4" fmla="*/ 1006726 h 1169689"/>
                <a:gd name="connsiteX5" fmla="*/ 191444 w 840942"/>
                <a:gd name="connsiteY5" fmla="*/ 1006726 h 1169689"/>
                <a:gd name="connsiteX6" fmla="*/ 186049 w 840942"/>
                <a:gd name="connsiteY6" fmla="*/ 1023802 h 1169689"/>
                <a:gd name="connsiteX7" fmla="*/ 414354 w 840942"/>
                <a:gd name="connsiteY7" fmla="*/ 1169689 h 1169689"/>
                <a:gd name="connsiteX8" fmla="*/ 642659 w 840942"/>
                <a:gd name="connsiteY8" fmla="*/ 1023802 h 1169689"/>
                <a:gd name="connsiteX9" fmla="*/ 637265 w 840942"/>
                <a:gd name="connsiteY9" fmla="*/ 1006726 h 1169689"/>
                <a:gd name="connsiteX10" fmla="*/ 521406 w 840942"/>
                <a:gd name="connsiteY10" fmla="*/ 1006726 h 1169689"/>
                <a:gd name="connsiteX11" fmla="*/ 515624 w 840942"/>
                <a:gd name="connsiteY11" fmla="*/ 930342 h 1169689"/>
                <a:gd name="connsiteX12" fmla="*/ 584137 w 840942"/>
                <a:gd name="connsiteY12" fmla="*/ 906480 h 1169689"/>
                <a:gd name="connsiteX13" fmla="*/ 840942 w 840942"/>
                <a:gd name="connsiteY13" fmla="*/ 471777 h 1169689"/>
                <a:gd name="connsiteX14" fmla="*/ 420471 w 840942"/>
                <a:gd name="connsiteY14" fmla="*/ 0 h 116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40942" h="1169689">
                  <a:moveTo>
                    <a:pt x="420471" y="0"/>
                  </a:moveTo>
                  <a:cubicBezTo>
                    <a:pt x="188251" y="0"/>
                    <a:pt x="0" y="211222"/>
                    <a:pt x="0" y="471777"/>
                  </a:cubicBezTo>
                  <a:cubicBezTo>
                    <a:pt x="0" y="667193"/>
                    <a:pt x="105891" y="834860"/>
                    <a:pt x="256805" y="906480"/>
                  </a:cubicBezTo>
                  <a:lnTo>
                    <a:pt x="310636" y="925229"/>
                  </a:lnTo>
                  <a:lnTo>
                    <a:pt x="304467" y="1006726"/>
                  </a:lnTo>
                  <a:lnTo>
                    <a:pt x="191444" y="1006726"/>
                  </a:lnTo>
                  <a:lnTo>
                    <a:pt x="186049" y="1023802"/>
                  </a:lnTo>
                  <a:cubicBezTo>
                    <a:pt x="186049" y="1104374"/>
                    <a:pt x="288264" y="1169689"/>
                    <a:pt x="414354" y="1169689"/>
                  </a:cubicBezTo>
                  <a:cubicBezTo>
                    <a:pt x="540444" y="1169689"/>
                    <a:pt x="642659" y="1104374"/>
                    <a:pt x="642659" y="1023802"/>
                  </a:cubicBezTo>
                  <a:lnTo>
                    <a:pt x="637265" y="1006726"/>
                  </a:lnTo>
                  <a:lnTo>
                    <a:pt x="521406" y="1006726"/>
                  </a:lnTo>
                  <a:lnTo>
                    <a:pt x="515624" y="930342"/>
                  </a:lnTo>
                  <a:lnTo>
                    <a:pt x="584137" y="906480"/>
                  </a:lnTo>
                  <a:cubicBezTo>
                    <a:pt x="735051" y="834860"/>
                    <a:pt x="840942" y="667193"/>
                    <a:pt x="840942" y="471777"/>
                  </a:cubicBezTo>
                  <a:cubicBezTo>
                    <a:pt x="840942" y="211222"/>
                    <a:pt x="652691" y="0"/>
                    <a:pt x="42047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6B55686E-CDFD-4CBD-B85C-6EF095DA0A1B}"/>
                </a:ext>
              </a:extLst>
            </p:cNvPr>
            <p:cNvSpPr/>
            <p:nvPr/>
          </p:nvSpPr>
          <p:spPr>
            <a:xfrm flipH="1">
              <a:off x="2366889" y="5453445"/>
              <a:ext cx="147498" cy="940730"/>
            </a:xfrm>
            <a:custGeom>
              <a:avLst/>
              <a:gdLst>
                <a:gd name="connsiteX0" fmla="*/ 147498 w 147498"/>
                <a:gd name="connsiteY0" fmla="*/ 0 h 940730"/>
                <a:gd name="connsiteX1" fmla="*/ 147498 w 147498"/>
                <a:gd name="connsiteY1" fmla="*/ 940730 h 940730"/>
                <a:gd name="connsiteX2" fmla="*/ 0 w 147498"/>
                <a:gd name="connsiteY2" fmla="*/ 940730 h 940730"/>
                <a:gd name="connsiteX3" fmla="*/ 0 w 147498"/>
                <a:gd name="connsiteY3" fmla="*/ 321357 h 940730"/>
                <a:gd name="connsiteX4" fmla="*/ 118335 w 147498"/>
                <a:gd name="connsiteY4" fmla="*/ 24388 h 940730"/>
                <a:gd name="connsiteX5" fmla="*/ 147498 w 147498"/>
                <a:gd name="connsiteY5" fmla="*/ 0 h 94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498" h="940730">
                  <a:moveTo>
                    <a:pt x="147498" y="0"/>
                  </a:moveTo>
                  <a:lnTo>
                    <a:pt x="147498" y="940730"/>
                  </a:lnTo>
                  <a:lnTo>
                    <a:pt x="0" y="940730"/>
                  </a:lnTo>
                  <a:lnTo>
                    <a:pt x="0" y="321357"/>
                  </a:lnTo>
                  <a:cubicBezTo>
                    <a:pt x="0" y="202738"/>
                    <a:pt x="45851" y="96401"/>
                    <a:pt x="118335" y="24388"/>
                  </a:cubicBezTo>
                  <a:lnTo>
                    <a:pt x="147498" y="0"/>
                  </a:ln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" name="円/楕円 217">
              <a:extLst>
                <a:ext uri="{FF2B5EF4-FFF2-40B4-BE49-F238E27FC236}">
                  <a16:creationId xmlns:a16="http://schemas.microsoft.com/office/drawing/2014/main" id="{79CF8431-3377-43F1-91B6-8EF4B6D033DB}"/>
                </a:ext>
              </a:extLst>
            </p:cNvPr>
            <p:cNvSpPr/>
            <p:nvPr/>
          </p:nvSpPr>
          <p:spPr>
            <a:xfrm flipH="1">
              <a:off x="1523373" y="4281317"/>
              <a:ext cx="1008317" cy="103891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3099B203-269B-4818-B546-161CD2D19474}"/>
                </a:ext>
              </a:extLst>
            </p:cNvPr>
            <p:cNvSpPr/>
            <p:nvPr/>
          </p:nvSpPr>
          <p:spPr>
            <a:xfrm flipH="1">
              <a:off x="1597977" y="5378897"/>
              <a:ext cx="840208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38607 w 974009"/>
                <a:gd name="connsiteY0" fmla="*/ 7436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5E6C6654-6B81-4A91-970F-69FC6E326420}"/>
                </a:ext>
              </a:extLst>
            </p:cNvPr>
            <p:cNvGrpSpPr/>
            <p:nvPr/>
          </p:nvGrpSpPr>
          <p:grpSpPr>
            <a:xfrm>
              <a:off x="1572084" y="5137513"/>
              <a:ext cx="307557" cy="867048"/>
              <a:chOff x="3746540" y="2236561"/>
              <a:chExt cx="363498" cy="1024753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E89BFB93-1BD9-4C6B-80C6-B7C2D67AF6A3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395A9B5E-F1E2-45A1-B475-D820D562AE57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80A5537C-1EAD-435B-A05B-0D39F170527E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63C44165-3BF6-4497-817A-D95085AB01DB}"/>
                </a:ext>
              </a:extLst>
            </p:cNvPr>
            <p:cNvGrpSpPr/>
            <p:nvPr/>
          </p:nvGrpSpPr>
          <p:grpSpPr>
            <a:xfrm>
              <a:off x="2166444" y="5137513"/>
              <a:ext cx="307557" cy="867048"/>
              <a:chOff x="3746540" y="2236561"/>
              <a:chExt cx="363498" cy="1024753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1B8C4917-13A3-46B2-8DE2-181AB3D95931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E1544508-1A61-4EEA-B17B-0714F4C039E5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AB563136-A936-41AE-A4BD-A32E66340933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3430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227F643-2B71-4476-8EC1-8AE185349858}"/>
              </a:ext>
            </a:extLst>
          </p:cNvPr>
          <p:cNvGrpSpPr/>
          <p:nvPr/>
        </p:nvGrpSpPr>
        <p:grpSpPr>
          <a:xfrm>
            <a:off x="7259322" y="4223225"/>
            <a:ext cx="1447074" cy="2165172"/>
            <a:chOff x="7259322" y="4223225"/>
            <a:chExt cx="1447074" cy="2165172"/>
          </a:xfrm>
        </p:grpSpPr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C57F1E60-509C-40B3-92FB-688B56B7AF7A}"/>
                </a:ext>
              </a:extLst>
            </p:cNvPr>
            <p:cNvSpPr/>
            <p:nvPr/>
          </p:nvSpPr>
          <p:spPr>
            <a:xfrm rot="900000">
              <a:off x="8327603" y="5126231"/>
              <a:ext cx="378793" cy="1195887"/>
            </a:xfrm>
            <a:custGeom>
              <a:avLst/>
              <a:gdLst>
                <a:gd name="connsiteX0" fmla="*/ 215049 w 422093"/>
                <a:gd name="connsiteY0" fmla="*/ 4688 h 1332591"/>
                <a:gd name="connsiteX1" fmla="*/ 245873 w 422093"/>
                <a:gd name="connsiteY1" fmla="*/ 49660 h 1332591"/>
                <a:gd name="connsiteX2" fmla="*/ 234037 w 422093"/>
                <a:gd name="connsiteY2" fmla="*/ 188581 h 1332591"/>
                <a:gd name="connsiteX3" fmla="*/ 246598 w 422093"/>
                <a:gd name="connsiteY3" fmla="*/ 191781 h 1332591"/>
                <a:gd name="connsiteX4" fmla="*/ 264708 w 422093"/>
                <a:gd name="connsiteY4" fmla="*/ 99173 h 1332591"/>
                <a:gd name="connsiteX5" fmla="*/ 306217 w 422093"/>
                <a:gd name="connsiteY5" fmla="*/ 67731 h 1332591"/>
                <a:gd name="connsiteX6" fmla="*/ 331910 w 422093"/>
                <a:gd name="connsiteY6" fmla="*/ 117163 h 1332591"/>
                <a:gd name="connsiteX7" fmla="*/ 307507 w 422093"/>
                <a:gd name="connsiteY7" fmla="*/ 241947 h 1332591"/>
                <a:gd name="connsiteX8" fmla="*/ 305478 w 422093"/>
                <a:gd name="connsiteY8" fmla="*/ 307963 h 1332591"/>
                <a:gd name="connsiteX9" fmla="*/ 309895 w 422093"/>
                <a:gd name="connsiteY9" fmla="*/ 304180 h 1332591"/>
                <a:gd name="connsiteX10" fmla="*/ 341221 w 422093"/>
                <a:gd name="connsiteY10" fmla="*/ 240478 h 1332591"/>
                <a:gd name="connsiteX11" fmla="*/ 400820 w 422093"/>
                <a:gd name="connsiteY11" fmla="*/ 221409 h 1332591"/>
                <a:gd name="connsiteX12" fmla="*/ 415982 w 422093"/>
                <a:gd name="connsiteY12" fmla="*/ 292704 h 1332591"/>
                <a:gd name="connsiteX13" fmla="*/ 382965 w 422093"/>
                <a:gd name="connsiteY13" fmla="*/ 359844 h 1332591"/>
                <a:gd name="connsiteX14" fmla="*/ 371378 w 422093"/>
                <a:gd name="connsiteY14" fmla="*/ 375379 h 1332591"/>
                <a:gd name="connsiteX15" fmla="*/ 356044 w 422093"/>
                <a:gd name="connsiteY15" fmla="*/ 395172 h 1332591"/>
                <a:gd name="connsiteX16" fmla="*/ 279810 w 422093"/>
                <a:gd name="connsiteY16" fmla="*/ 493266 h 1332591"/>
                <a:gd name="connsiteX17" fmla="*/ 276407 w 422093"/>
                <a:gd name="connsiteY17" fmla="*/ 496181 h 1332591"/>
                <a:gd name="connsiteX18" fmla="*/ 263070 w 422093"/>
                <a:gd name="connsiteY18" fmla="*/ 521303 h 1332591"/>
                <a:gd name="connsiteX19" fmla="*/ 224518 w 422093"/>
                <a:gd name="connsiteY19" fmla="*/ 554830 h 1332591"/>
                <a:gd name="connsiteX20" fmla="*/ 273061 w 422093"/>
                <a:gd name="connsiteY20" fmla="*/ 1199241 h 1332591"/>
                <a:gd name="connsiteX21" fmla="*/ 154810 w 422093"/>
                <a:gd name="connsiteY21" fmla="*/ 1332591 h 1332591"/>
                <a:gd name="connsiteX22" fmla="*/ 36559 w 422093"/>
                <a:gd name="connsiteY22" fmla="*/ 1199241 h 1332591"/>
                <a:gd name="connsiteX23" fmla="*/ 85648 w 422093"/>
                <a:gd name="connsiteY23" fmla="*/ 552016 h 1332591"/>
                <a:gd name="connsiteX24" fmla="*/ 82930 w 422093"/>
                <a:gd name="connsiteY24" fmla="*/ 551160 h 1332591"/>
                <a:gd name="connsiteX25" fmla="*/ 14045 w 422093"/>
                <a:gd name="connsiteY25" fmla="*/ 394638 h 1332591"/>
                <a:gd name="connsiteX26" fmla="*/ 19250 w 422093"/>
                <a:gd name="connsiteY26" fmla="*/ 238713 h 1332591"/>
                <a:gd name="connsiteX27" fmla="*/ 609 w 422093"/>
                <a:gd name="connsiteY27" fmla="*/ 130085 h 1332591"/>
                <a:gd name="connsiteX28" fmla="*/ 23569 w 422093"/>
                <a:gd name="connsiteY28" fmla="*/ 87952 h 1332591"/>
                <a:gd name="connsiteX29" fmla="*/ 58399 w 422093"/>
                <a:gd name="connsiteY29" fmla="*/ 114991 h 1332591"/>
                <a:gd name="connsiteX30" fmla="*/ 71274 w 422093"/>
                <a:gd name="connsiteY30" fmla="*/ 190027 h 1332591"/>
                <a:gd name="connsiteX31" fmla="*/ 83244 w 422093"/>
                <a:gd name="connsiteY31" fmla="*/ 185820 h 1332591"/>
                <a:gd name="connsiteX32" fmla="*/ 85268 w 422093"/>
                <a:gd name="connsiteY32" fmla="*/ 185487 h 1332591"/>
                <a:gd name="connsiteX33" fmla="*/ 79290 w 422093"/>
                <a:gd name="connsiteY33" fmla="*/ 44031 h 1332591"/>
                <a:gd name="connsiteX34" fmla="*/ 112017 w 422093"/>
                <a:gd name="connsiteY34" fmla="*/ 83 h 1332591"/>
                <a:gd name="connsiteX35" fmla="*/ 148239 w 422093"/>
                <a:gd name="connsiteY35" fmla="*/ 38823 h 1332591"/>
                <a:gd name="connsiteX36" fmla="*/ 154170 w 422093"/>
                <a:gd name="connsiteY36" fmla="*/ 179153 h 1332591"/>
                <a:gd name="connsiteX37" fmla="*/ 165562 w 422093"/>
                <a:gd name="connsiteY37" fmla="*/ 178765 h 1332591"/>
                <a:gd name="connsiteX38" fmla="*/ 177194 w 422093"/>
                <a:gd name="connsiteY38" fmla="*/ 42234 h 1332591"/>
                <a:gd name="connsiteX39" fmla="*/ 215049 w 422093"/>
                <a:gd name="connsiteY39" fmla="*/ 4688 h 1332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2093" h="1332591">
                  <a:moveTo>
                    <a:pt x="215049" y="4688"/>
                  </a:moveTo>
                  <a:cubicBezTo>
                    <a:pt x="234014" y="6739"/>
                    <a:pt x="247815" y="26873"/>
                    <a:pt x="245873" y="49660"/>
                  </a:cubicBezTo>
                  <a:lnTo>
                    <a:pt x="234037" y="188581"/>
                  </a:lnTo>
                  <a:lnTo>
                    <a:pt x="246598" y="191781"/>
                  </a:lnTo>
                  <a:lnTo>
                    <a:pt x="264708" y="99173"/>
                  </a:lnTo>
                  <a:cubicBezTo>
                    <a:pt x="269075" y="76840"/>
                    <a:pt x="287660" y="62763"/>
                    <a:pt x="306217" y="67731"/>
                  </a:cubicBezTo>
                  <a:cubicBezTo>
                    <a:pt x="324774" y="72698"/>
                    <a:pt x="336278" y="94830"/>
                    <a:pt x="331910" y="117163"/>
                  </a:cubicBezTo>
                  <a:lnTo>
                    <a:pt x="307507" y="241947"/>
                  </a:lnTo>
                  <a:cubicBezTo>
                    <a:pt x="306831" y="263952"/>
                    <a:pt x="306154" y="285958"/>
                    <a:pt x="305478" y="307963"/>
                  </a:cubicBezTo>
                  <a:lnTo>
                    <a:pt x="309895" y="304180"/>
                  </a:lnTo>
                  <a:lnTo>
                    <a:pt x="341221" y="240478"/>
                  </a:lnTo>
                  <a:cubicBezTo>
                    <a:pt x="353492" y="215525"/>
                    <a:pt x="380176" y="206987"/>
                    <a:pt x="400820" y="221409"/>
                  </a:cubicBezTo>
                  <a:cubicBezTo>
                    <a:pt x="421465" y="235831"/>
                    <a:pt x="428253" y="267750"/>
                    <a:pt x="415982" y="292704"/>
                  </a:cubicBezTo>
                  <a:lnTo>
                    <a:pt x="382965" y="359844"/>
                  </a:lnTo>
                  <a:cubicBezTo>
                    <a:pt x="379897" y="366082"/>
                    <a:pt x="375928" y="371295"/>
                    <a:pt x="371378" y="375379"/>
                  </a:cubicBezTo>
                  <a:lnTo>
                    <a:pt x="356044" y="395172"/>
                  </a:lnTo>
                  <a:lnTo>
                    <a:pt x="279810" y="493266"/>
                  </a:lnTo>
                  <a:lnTo>
                    <a:pt x="276407" y="496181"/>
                  </a:lnTo>
                  <a:lnTo>
                    <a:pt x="263070" y="521303"/>
                  </a:lnTo>
                  <a:lnTo>
                    <a:pt x="224518" y="554830"/>
                  </a:lnTo>
                  <a:lnTo>
                    <a:pt x="273061" y="1199241"/>
                  </a:lnTo>
                  <a:cubicBezTo>
                    <a:pt x="273061" y="1272888"/>
                    <a:pt x="220118" y="1332591"/>
                    <a:pt x="154810" y="1332591"/>
                  </a:cubicBezTo>
                  <a:cubicBezTo>
                    <a:pt x="89502" y="1332591"/>
                    <a:pt x="36559" y="1272888"/>
                    <a:pt x="36559" y="1199241"/>
                  </a:cubicBezTo>
                  <a:lnTo>
                    <a:pt x="85648" y="552016"/>
                  </a:lnTo>
                  <a:lnTo>
                    <a:pt x="82930" y="551160"/>
                  </a:lnTo>
                  <a:cubicBezTo>
                    <a:pt x="40274" y="524327"/>
                    <a:pt x="11733" y="463890"/>
                    <a:pt x="14045" y="394638"/>
                  </a:cubicBezTo>
                  <a:lnTo>
                    <a:pt x="19250" y="238713"/>
                  </a:lnTo>
                  <a:lnTo>
                    <a:pt x="609" y="130085"/>
                  </a:lnTo>
                  <a:cubicBezTo>
                    <a:pt x="-2669" y="110983"/>
                    <a:pt x="7611" y="92120"/>
                    <a:pt x="23569" y="87952"/>
                  </a:cubicBezTo>
                  <a:cubicBezTo>
                    <a:pt x="39527" y="83784"/>
                    <a:pt x="55121" y="95890"/>
                    <a:pt x="58399" y="114991"/>
                  </a:cubicBezTo>
                  <a:lnTo>
                    <a:pt x="71274" y="190027"/>
                  </a:lnTo>
                  <a:lnTo>
                    <a:pt x="83244" y="185820"/>
                  </a:lnTo>
                  <a:lnTo>
                    <a:pt x="85268" y="185487"/>
                  </a:lnTo>
                  <a:lnTo>
                    <a:pt x="79290" y="44031"/>
                  </a:lnTo>
                  <a:cubicBezTo>
                    <a:pt x="78325" y="21197"/>
                    <a:pt x="92978" y="1521"/>
                    <a:pt x="112017" y="83"/>
                  </a:cubicBezTo>
                  <a:cubicBezTo>
                    <a:pt x="131057" y="-1355"/>
                    <a:pt x="147275" y="15989"/>
                    <a:pt x="148239" y="38823"/>
                  </a:cubicBezTo>
                  <a:lnTo>
                    <a:pt x="154170" y="179153"/>
                  </a:lnTo>
                  <a:lnTo>
                    <a:pt x="165562" y="178765"/>
                  </a:lnTo>
                  <a:lnTo>
                    <a:pt x="177194" y="42234"/>
                  </a:lnTo>
                  <a:cubicBezTo>
                    <a:pt x="179135" y="19447"/>
                    <a:pt x="196084" y="2637"/>
                    <a:pt x="215049" y="4688"/>
                  </a:cubicBezTo>
                  <a:close/>
                </a:path>
              </a:pathLst>
            </a:cu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台形 97">
              <a:extLst>
                <a:ext uri="{FF2B5EF4-FFF2-40B4-BE49-F238E27FC236}">
                  <a16:creationId xmlns:a16="http://schemas.microsoft.com/office/drawing/2014/main" id="{28C16475-30D3-4678-9C49-1F19B3F2CEFA}"/>
                </a:ext>
              </a:extLst>
            </p:cNvPr>
            <p:cNvSpPr/>
            <p:nvPr/>
          </p:nvSpPr>
          <p:spPr>
            <a:xfrm rot="20700000" flipH="1">
              <a:off x="8301706" y="5736264"/>
              <a:ext cx="256111" cy="154327"/>
            </a:xfrm>
            <a:prstGeom prst="trapezoid">
              <a:avLst/>
            </a:prstGeom>
            <a:solidFill>
              <a:srgbClr val="FF505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9" name="台形 98">
              <a:extLst>
                <a:ext uri="{FF2B5EF4-FFF2-40B4-BE49-F238E27FC236}">
                  <a16:creationId xmlns:a16="http://schemas.microsoft.com/office/drawing/2014/main" id="{416E2006-E962-4547-A344-E6E3751619B8}"/>
                </a:ext>
              </a:extLst>
            </p:cNvPr>
            <p:cNvSpPr/>
            <p:nvPr/>
          </p:nvSpPr>
          <p:spPr>
            <a:xfrm rot="20700000" flipH="1">
              <a:off x="8335931" y="5763029"/>
              <a:ext cx="187661" cy="154327"/>
            </a:xfrm>
            <a:prstGeom prst="trapezoid">
              <a:avLst/>
            </a:prstGeom>
            <a:solidFill>
              <a:srgbClr val="FF505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ED34A7E7-A03E-43BD-AE05-B7129E3A1200}"/>
                </a:ext>
              </a:extLst>
            </p:cNvPr>
            <p:cNvGrpSpPr/>
            <p:nvPr/>
          </p:nvGrpSpPr>
          <p:grpSpPr>
            <a:xfrm>
              <a:off x="7259322" y="4223225"/>
              <a:ext cx="1265628" cy="2165172"/>
              <a:chOff x="7259322" y="4223225"/>
              <a:chExt cx="1265628" cy="2165172"/>
            </a:xfrm>
          </p:grpSpPr>
          <p:sp>
            <p:nvSpPr>
              <p:cNvPr id="336" name="円/楕円 204">
                <a:extLst>
                  <a:ext uri="{FF2B5EF4-FFF2-40B4-BE49-F238E27FC236}">
                    <a16:creationId xmlns:a16="http://schemas.microsoft.com/office/drawing/2014/main" id="{02F3EFB0-CDF0-4D21-B150-6AF5C974B837}"/>
                  </a:ext>
                </a:extLst>
              </p:cNvPr>
              <p:cNvSpPr/>
              <p:nvPr/>
            </p:nvSpPr>
            <p:spPr>
              <a:xfrm rot="900000" flipH="1">
                <a:off x="8261133" y="4732306"/>
                <a:ext cx="211203" cy="32918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4" name="円/楕円 202">
                <a:extLst>
                  <a:ext uri="{FF2B5EF4-FFF2-40B4-BE49-F238E27FC236}">
                    <a16:creationId xmlns:a16="http://schemas.microsoft.com/office/drawing/2014/main" id="{6C952947-16BB-4938-8169-38A30AE293F3}"/>
                  </a:ext>
                </a:extLst>
              </p:cNvPr>
              <p:cNvSpPr/>
              <p:nvPr/>
            </p:nvSpPr>
            <p:spPr>
              <a:xfrm rot="20700000">
                <a:off x="7377420" y="4732306"/>
                <a:ext cx="211203" cy="32918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93664F30-E6EE-4A87-89FE-60BDF36CD098}"/>
                  </a:ext>
                </a:extLst>
              </p:cNvPr>
              <p:cNvSpPr/>
              <p:nvPr/>
            </p:nvSpPr>
            <p:spPr>
              <a:xfrm>
                <a:off x="7335227" y="5550998"/>
                <a:ext cx="183230" cy="837399"/>
              </a:xfrm>
              <a:custGeom>
                <a:avLst/>
                <a:gdLst>
                  <a:gd name="connsiteX0" fmla="*/ 58241 w 183230"/>
                  <a:gd name="connsiteY0" fmla="*/ 0 h 837399"/>
                  <a:gd name="connsiteX1" fmla="*/ 183230 w 183230"/>
                  <a:gd name="connsiteY1" fmla="*/ 0 h 837399"/>
                  <a:gd name="connsiteX2" fmla="*/ 183230 w 183230"/>
                  <a:gd name="connsiteY2" fmla="*/ 837399 h 837399"/>
                  <a:gd name="connsiteX3" fmla="*/ 0 w 183230"/>
                  <a:gd name="connsiteY3" fmla="*/ 837399 h 837399"/>
                  <a:gd name="connsiteX4" fmla="*/ 0 w 183230"/>
                  <a:gd name="connsiteY4" fmla="*/ 58241 h 837399"/>
                  <a:gd name="connsiteX5" fmla="*/ 58241 w 183230"/>
                  <a:gd name="connsiteY5" fmla="*/ 0 h 8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3230" h="837399">
                    <a:moveTo>
                      <a:pt x="58241" y="0"/>
                    </a:moveTo>
                    <a:lnTo>
                      <a:pt x="183230" y="0"/>
                    </a:lnTo>
                    <a:lnTo>
                      <a:pt x="183230" y="837399"/>
                    </a:lnTo>
                    <a:lnTo>
                      <a:pt x="0" y="837399"/>
                    </a:lnTo>
                    <a:lnTo>
                      <a:pt x="0" y="58241"/>
                    </a:lnTo>
                    <a:cubicBezTo>
                      <a:pt x="0" y="26075"/>
                      <a:pt x="26075" y="0"/>
                      <a:pt x="582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6" name="台形 355">
                <a:extLst>
                  <a:ext uri="{FF2B5EF4-FFF2-40B4-BE49-F238E27FC236}">
                    <a16:creationId xmlns:a16="http://schemas.microsoft.com/office/drawing/2014/main" id="{BBBB51F0-0B88-4D60-B066-138FB1ECBABE}"/>
                  </a:ext>
                </a:extLst>
              </p:cNvPr>
              <p:cNvSpPr/>
              <p:nvPr/>
            </p:nvSpPr>
            <p:spPr>
              <a:xfrm rot="1081056" flipH="1">
                <a:off x="7259322" y="5747294"/>
                <a:ext cx="385320" cy="170022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49E758A4-C5B1-4C66-8322-775D8BCA2BA7}"/>
                  </a:ext>
                </a:extLst>
              </p:cNvPr>
              <p:cNvSpPr/>
              <p:nvPr/>
            </p:nvSpPr>
            <p:spPr>
              <a:xfrm rot="1081056" flipH="1">
                <a:off x="7308537" y="5747153"/>
                <a:ext cx="282337" cy="185443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2" name="片側の 2 つの角を丸めた四角形 87">
                <a:extLst>
                  <a:ext uri="{FF2B5EF4-FFF2-40B4-BE49-F238E27FC236}">
                    <a16:creationId xmlns:a16="http://schemas.microsoft.com/office/drawing/2014/main" id="{EBA844F4-CD1B-4033-B65F-DFFBE5702721}"/>
                  </a:ext>
                </a:extLst>
              </p:cNvPr>
              <p:cNvSpPr/>
              <p:nvPr/>
            </p:nvSpPr>
            <p:spPr>
              <a:xfrm flipH="1">
                <a:off x="7313565" y="5383498"/>
                <a:ext cx="1211385" cy="1004899"/>
              </a:xfrm>
              <a:custGeom>
                <a:avLst/>
                <a:gdLst/>
                <a:ahLst/>
                <a:cxnLst/>
                <a:rect l="l" t="t" r="r" b="b"/>
                <a:pathLst>
                  <a:path w="1401667" h="1090593">
                    <a:moveTo>
                      <a:pt x="262489" y="0"/>
                    </a:moveTo>
                    <a:cubicBezTo>
                      <a:pt x="332983" y="0"/>
                      <a:pt x="396986" y="27788"/>
                      <a:pt x="443816" y="73349"/>
                    </a:cubicBezTo>
                    <a:cubicBezTo>
                      <a:pt x="455699" y="70294"/>
                      <a:pt x="467944" y="69667"/>
                      <a:pt x="480336" y="69667"/>
                    </a:cubicBezTo>
                    <a:lnTo>
                      <a:pt x="917554" y="69667"/>
                    </a:lnTo>
                    <a:lnTo>
                      <a:pt x="957441" y="73688"/>
                    </a:lnTo>
                    <a:cubicBezTo>
                      <a:pt x="1004334" y="27939"/>
                      <a:pt x="1068493" y="0"/>
                      <a:pt x="1139178" y="0"/>
                    </a:cubicBezTo>
                    <a:cubicBezTo>
                      <a:pt x="1284147" y="0"/>
                      <a:pt x="1401667" y="117520"/>
                      <a:pt x="1401667" y="262489"/>
                    </a:cubicBezTo>
                    <a:cubicBezTo>
                      <a:pt x="1401667" y="356694"/>
                      <a:pt x="1352042" y="439307"/>
                      <a:pt x="1277094" y="484950"/>
                    </a:cubicBezTo>
                    <a:lnTo>
                      <a:pt x="1277094" y="1090593"/>
                    </a:lnTo>
                    <a:lnTo>
                      <a:pt x="120796" y="1090593"/>
                    </a:lnTo>
                    <a:lnTo>
                      <a:pt x="120796" y="482900"/>
                    </a:lnTo>
                    <a:cubicBezTo>
                      <a:pt x="48017" y="436605"/>
                      <a:pt x="0" y="355155"/>
                      <a:pt x="0" y="262489"/>
                    </a:cubicBezTo>
                    <a:cubicBezTo>
                      <a:pt x="0" y="117520"/>
                      <a:pt x="117520" y="0"/>
                      <a:pt x="26248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2DB00915-67EB-4697-8EC2-B40D33168837}"/>
                  </a:ext>
                </a:extLst>
              </p:cNvPr>
              <p:cNvSpPr/>
              <p:nvPr/>
            </p:nvSpPr>
            <p:spPr>
              <a:xfrm flipH="1">
                <a:off x="7483022" y="4349889"/>
                <a:ext cx="883714" cy="1272165"/>
              </a:xfrm>
              <a:custGeom>
                <a:avLst/>
                <a:gdLst>
                  <a:gd name="connsiteX0" fmla="*/ 441857 w 883714"/>
                  <a:gd name="connsiteY0" fmla="*/ 0 h 1272165"/>
                  <a:gd name="connsiteX1" fmla="*/ 0 w 883714"/>
                  <a:gd name="connsiteY1" fmla="*/ 489352 h 1272165"/>
                  <a:gd name="connsiteX2" fmla="*/ 352808 w 883714"/>
                  <a:gd name="connsiteY2" fmla="*/ 968762 h 1272165"/>
                  <a:gd name="connsiteX3" fmla="*/ 360636 w 883714"/>
                  <a:gd name="connsiteY3" fmla="*/ 969636 h 1272165"/>
                  <a:gd name="connsiteX4" fmla="*/ 350764 w 883714"/>
                  <a:gd name="connsiteY4" fmla="*/ 1095937 h 1272165"/>
                  <a:gd name="connsiteX5" fmla="*/ 226191 w 883714"/>
                  <a:gd name="connsiteY5" fmla="*/ 1095937 h 1272165"/>
                  <a:gd name="connsiteX6" fmla="*/ 226191 w 883714"/>
                  <a:gd name="connsiteY6" fmla="*/ 1184051 h 1272165"/>
                  <a:gd name="connsiteX7" fmla="*/ 317512 w 883714"/>
                  <a:gd name="connsiteY7" fmla="*/ 1272165 h 1272165"/>
                  <a:gd name="connsiteX8" fmla="*/ 574182 w 883714"/>
                  <a:gd name="connsiteY8" fmla="*/ 1272165 h 1272165"/>
                  <a:gd name="connsiteX9" fmla="*/ 665503 w 883714"/>
                  <a:gd name="connsiteY9" fmla="*/ 1184051 h 1272165"/>
                  <a:gd name="connsiteX10" fmla="*/ 665503 w 883714"/>
                  <a:gd name="connsiteY10" fmla="*/ 1095937 h 1272165"/>
                  <a:gd name="connsiteX11" fmla="*/ 541681 w 883714"/>
                  <a:gd name="connsiteY11" fmla="*/ 1095937 h 1272165"/>
                  <a:gd name="connsiteX12" fmla="*/ 531719 w 883714"/>
                  <a:gd name="connsiteY12" fmla="*/ 968483 h 1272165"/>
                  <a:gd name="connsiteX13" fmla="*/ 613848 w 883714"/>
                  <a:gd name="connsiteY13" fmla="*/ 940249 h 1272165"/>
                  <a:gd name="connsiteX14" fmla="*/ 883714 w 883714"/>
                  <a:gd name="connsiteY14" fmla="*/ 489352 h 1272165"/>
                  <a:gd name="connsiteX15" fmla="*/ 441857 w 883714"/>
                  <a:gd name="connsiteY15" fmla="*/ 0 h 127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83714" h="1272165">
                    <a:moveTo>
                      <a:pt x="441857" y="0"/>
                    </a:moveTo>
                    <a:cubicBezTo>
                      <a:pt x="197826" y="0"/>
                      <a:pt x="0" y="219090"/>
                      <a:pt x="0" y="489352"/>
                    </a:cubicBezTo>
                    <a:cubicBezTo>
                      <a:pt x="0" y="725831"/>
                      <a:pt x="151460" y="923132"/>
                      <a:pt x="352808" y="968762"/>
                    </a:cubicBezTo>
                    <a:lnTo>
                      <a:pt x="360636" y="969636"/>
                    </a:lnTo>
                    <a:lnTo>
                      <a:pt x="350764" y="1095937"/>
                    </a:lnTo>
                    <a:lnTo>
                      <a:pt x="226191" y="1095937"/>
                    </a:lnTo>
                    <a:lnTo>
                      <a:pt x="226191" y="1184051"/>
                    </a:lnTo>
                    <a:cubicBezTo>
                      <a:pt x="226191" y="1232715"/>
                      <a:pt x="267077" y="1272165"/>
                      <a:pt x="317512" y="1272165"/>
                    </a:cubicBezTo>
                    <a:lnTo>
                      <a:pt x="574182" y="1272165"/>
                    </a:lnTo>
                    <a:cubicBezTo>
                      <a:pt x="624617" y="1272165"/>
                      <a:pt x="665503" y="1232715"/>
                      <a:pt x="665503" y="1184051"/>
                    </a:cubicBezTo>
                    <a:lnTo>
                      <a:pt x="665503" y="1095937"/>
                    </a:lnTo>
                    <a:lnTo>
                      <a:pt x="541681" y="1095937"/>
                    </a:lnTo>
                    <a:lnTo>
                      <a:pt x="531719" y="968483"/>
                    </a:lnTo>
                    <a:lnTo>
                      <a:pt x="613848" y="940249"/>
                    </a:lnTo>
                    <a:cubicBezTo>
                      <a:pt x="772437" y="865961"/>
                      <a:pt x="883714" y="692048"/>
                      <a:pt x="883714" y="489352"/>
                    </a:cubicBezTo>
                    <a:cubicBezTo>
                      <a:pt x="883714" y="219090"/>
                      <a:pt x="685888" y="0"/>
                      <a:pt x="4418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台形 315">
                <a:extLst>
                  <a:ext uri="{FF2B5EF4-FFF2-40B4-BE49-F238E27FC236}">
                    <a16:creationId xmlns:a16="http://schemas.microsoft.com/office/drawing/2014/main" id="{83230E74-75E4-4B7F-A192-ED69B8237CAC}"/>
                  </a:ext>
                </a:extLst>
              </p:cNvPr>
              <p:cNvSpPr/>
              <p:nvPr/>
            </p:nvSpPr>
            <p:spPr>
              <a:xfrm rot="13500000" flipH="1">
                <a:off x="7575319" y="4250271"/>
                <a:ext cx="197711" cy="143620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7" name="台形 316">
                <a:extLst>
                  <a:ext uri="{FF2B5EF4-FFF2-40B4-BE49-F238E27FC236}">
                    <a16:creationId xmlns:a16="http://schemas.microsoft.com/office/drawing/2014/main" id="{12217DA4-32B4-410F-AD03-F073E99B6785}"/>
                  </a:ext>
                </a:extLst>
              </p:cNvPr>
              <p:cNvSpPr/>
              <p:nvPr/>
            </p:nvSpPr>
            <p:spPr>
              <a:xfrm rot="2700000">
                <a:off x="7447511" y="4378080"/>
                <a:ext cx="197711" cy="143620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7BD174DB-B820-4B6C-A6D2-FFD7CE6A124D}"/>
                  </a:ext>
                </a:extLst>
              </p:cNvPr>
              <p:cNvSpPr/>
              <p:nvPr/>
            </p:nvSpPr>
            <p:spPr>
              <a:xfrm rot="18900000" flipH="1">
                <a:off x="7559894" y="4324820"/>
                <a:ext cx="100752" cy="12233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F13AA64B-0572-45E7-88F0-02AD1CE2C0CD}"/>
                  </a:ext>
                </a:extLst>
              </p:cNvPr>
              <p:cNvSpPr/>
              <p:nvPr/>
            </p:nvSpPr>
            <p:spPr>
              <a:xfrm flipH="1">
                <a:off x="7383768" y="4252693"/>
                <a:ext cx="1083847" cy="1769638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91CE785-4A4E-44B0-959A-5DAA3A288336}"/>
              </a:ext>
            </a:extLst>
          </p:cNvPr>
          <p:cNvGrpSpPr/>
          <p:nvPr/>
        </p:nvGrpSpPr>
        <p:grpSpPr>
          <a:xfrm>
            <a:off x="7333711" y="1272209"/>
            <a:ext cx="1381015" cy="2297056"/>
            <a:chOff x="7333711" y="1272209"/>
            <a:chExt cx="1381015" cy="229705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A63C712-D7E8-4C7E-B691-36390CB34319}"/>
                </a:ext>
              </a:extLst>
            </p:cNvPr>
            <p:cNvGrpSpPr/>
            <p:nvPr/>
          </p:nvGrpSpPr>
          <p:grpSpPr>
            <a:xfrm rot="1800000">
              <a:off x="8222814" y="2218897"/>
              <a:ext cx="491912" cy="1350368"/>
              <a:chOff x="8222814" y="2218897"/>
              <a:chExt cx="491912" cy="1350368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A08461BA-CE7D-4D19-8F6F-583FE0A05BFF}"/>
                  </a:ext>
                </a:extLst>
              </p:cNvPr>
              <p:cNvSpPr/>
              <p:nvPr/>
            </p:nvSpPr>
            <p:spPr>
              <a:xfrm rot="10014714">
                <a:off x="8222814" y="221889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片側の 2 つの角を丸めた四角形 92">
                <a:extLst>
                  <a:ext uri="{FF2B5EF4-FFF2-40B4-BE49-F238E27FC236}">
                    <a16:creationId xmlns:a16="http://schemas.microsoft.com/office/drawing/2014/main" id="{F9303B88-0F8D-430A-8074-0275D61AC4A8}"/>
                  </a:ext>
                </a:extLst>
              </p:cNvPr>
              <p:cNvSpPr/>
              <p:nvPr/>
            </p:nvSpPr>
            <p:spPr>
              <a:xfrm rot="10281136" flipH="1">
                <a:off x="8327798" y="2736091"/>
                <a:ext cx="260438" cy="205454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片側の 2 つの角を丸めた四角形 92">
                <a:extLst>
                  <a:ext uri="{FF2B5EF4-FFF2-40B4-BE49-F238E27FC236}">
                    <a16:creationId xmlns:a16="http://schemas.microsoft.com/office/drawing/2014/main" id="{92C51120-360E-46AB-8A69-E7A53CF6451B}"/>
                  </a:ext>
                </a:extLst>
              </p:cNvPr>
              <p:cNvSpPr/>
              <p:nvPr/>
            </p:nvSpPr>
            <p:spPr>
              <a:xfrm rot="9854429" flipH="1">
                <a:off x="8383191" y="2837888"/>
                <a:ext cx="331535" cy="731377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D5AFFFB-9A81-41BF-A15D-60DFFA260A0D}"/>
                  </a:ext>
                </a:extLst>
              </p:cNvPr>
              <p:cNvSpPr/>
              <p:nvPr/>
            </p:nvSpPr>
            <p:spPr>
              <a:xfrm rot="10281136" flipH="1">
                <a:off x="8328326" y="2772109"/>
                <a:ext cx="246243" cy="16352"/>
              </a:xfrm>
              <a:custGeom>
                <a:avLst/>
                <a:gdLst>
                  <a:gd name="connsiteX0" fmla="*/ 255758 w 260438"/>
                  <a:gd name="connsiteY0" fmla="*/ 28250 h 28250"/>
                  <a:gd name="connsiteX1" fmla="*/ 260438 w 260438"/>
                  <a:gd name="connsiteY1" fmla="*/ 16952 h 28250"/>
                  <a:gd name="connsiteX2" fmla="*/ 260438 w 260438"/>
                  <a:gd name="connsiteY2" fmla="*/ 0 h 28250"/>
                  <a:gd name="connsiteX3" fmla="*/ 0 w 260438"/>
                  <a:gd name="connsiteY3" fmla="*/ 0 h 28250"/>
                  <a:gd name="connsiteX4" fmla="*/ 0 w 260438"/>
                  <a:gd name="connsiteY4" fmla="*/ 16952 h 28250"/>
                  <a:gd name="connsiteX5" fmla="*/ 4680 w 260438"/>
                  <a:gd name="connsiteY5" fmla="*/ 28250 h 28250"/>
                  <a:gd name="connsiteX6" fmla="*/ 255758 w 260438"/>
                  <a:gd name="connsiteY6" fmla="*/ 28250 h 2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0438" h="28250">
                    <a:moveTo>
                      <a:pt x="255758" y="28250"/>
                    </a:moveTo>
                    <a:lnTo>
                      <a:pt x="260438" y="16952"/>
                    </a:lnTo>
                    <a:lnTo>
                      <a:pt x="260438" y="0"/>
                    </a:lnTo>
                    <a:lnTo>
                      <a:pt x="0" y="0"/>
                    </a:lnTo>
                    <a:lnTo>
                      <a:pt x="0" y="16952"/>
                    </a:lnTo>
                    <a:lnTo>
                      <a:pt x="4680" y="28250"/>
                    </a:lnTo>
                    <a:lnTo>
                      <a:pt x="255758" y="2825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0AEA47F6-E091-4036-97AB-99DE06A17BF9}"/>
                </a:ext>
              </a:extLst>
            </p:cNvPr>
            <p:cNvSpPr/>
            <p:nvPr/>
          </p:nvSpPr>
          <p:spPr>
            <a:xfrm flipH="1">
              <a:off x="7443369" y="1350094"/>
              <a:ext cx="917666" cy="1305794"/>
            </a:xfrm>
            <a:custGeom>
              <a:avLst/>
              <a:gdLst>
                <a:gd name="connsiteX0" fmla="*/ 458833 w 917666"/>
                <a:gd name="connsiteY0" fmla="*/ 0 h 1305794"/>
                <a:gd name="connsiteX1" fmla="*/ 0 w 917666"/>
                <a:gd name="connsiteY1" fmla="*/ 536360 h 1305794"/>
                <a:gd name="connsiteX2" fmla="*/ 280235 w 917666"/>
                <a:gd name="connsiteY2" fmla="*/ 1030570 h 1305794"/>
                <a:gd name="connsiteX3" fmla="*/ 350861 w 917666"/>
                <a:gd name="connsiteY3" fmla="*/ 1056198 h 1305794"/>
                <a:gd name="connsiteX4" fmla="*/ 341089 w 917666"/>
                <a:gd name="connsiteY4" fmla="*/ 1165028 h 1305794"/>
                <a:gd name="connsiteX5" fmla="*/ 225287 w 917666"/>
                <a:gd name="connsiteY5" fmla="*/ 1165028 h 1305794"/>
                <a:gd name="connsiteX6" fmla="*/ 219759 w 917666"/>
                <a:gd name="connsiteY6" fmla="*/ 1179778 h 1305794"/>
                <a:gd name="connsiteX7" fmla="*/ 453679 w 917666"/>
                <a:gd name="connsiteY7" fmla="*/ 1305794 h 1305794"/>
                <a:gd name="connsiteX8" fmla="*/ 687599 w 917666"/>
                <a:gd name="connsiteY8" fmla="*/ 1179778 h 1305794"/>
                <a:gd name="connsiteX9" fmla="*/ 682072 w 917666"/>
                <a:gd name="connsiteY9" fmla="*/ 1165028 h 1305794"/>
                <a:gd name="connsiteX10" fmla="*/ 563364 w 917666"/>
                <a:gd name="connsiteY10" fmla="*/ 1165028 h 1305794"/>
                <a:gd name="connsiteX11" fmla="*/ 554009 w 917666"/>
                <a:gd name="connsiteY11" fmla="*/ 1060842 h 1305794"/>
                <a:gd name="connsiteX12" fmla="*/ 637432 w 917666"/>
                <a:gd name="connsiteY12" fmla="*/ 1030570 h 1305794"/>
                <a:gd name="connsiteX13" fmla="*/ 917666 w 917666"/>
                <a:gd name="connsiteY13" fmla="*/ 536360 h 1305794"/>
                <a:gd name="connsiteX14" fmla="*/ 458833 w 917666"/>
                <a:gd name="connsiteY14" fmla="*/ 0 h 1305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17666" h="1305794">
                  <a:moveTo>
                    <a:pt x="458833" y="0"/>
                  </a:moveTo>
                  <a:cubicBezTo>
                    <a:pt x="205427" y="0"/>
                    <a:pt x="0" y="240137"/>
                    <a:pt x="0" y="536360"/>
                  </a:cubicBezTo>
                  <a:cubicBezTo>
                    <a:pt x="0" y="758527"/>
                    <a:pt x="115552" y="949146"/>
                    <a:pt x="280235" y="1030570"/>
                  </a:cubicBezTo>
                  <a:lnTo>
                    <a:pt x="350861" y="1056198"/>
                  </a:lnTo>
                  <a:lnTo>
                    <a:pt x="341089" y="1165028"/>
                  </a:lnTo>
                  <a:lnTo>
                    <a:pt x="225287" y="1165028"/>
                  </a:lnTo>
                  <a:lnTo>
                    <a:pt x="219759" y="1179778"/>
                  </a:lnTo>
                  <a:cubicBezTo>
                    <a:pt x="219759" y="1249375"/>
                    <a:pt x="324489" y="1305794"/>
                    <a:pt x="453679" y="1305794"/>
                  </a:cubicBezTo>
                  <a:cubicBezTo>
                    <a:pt x="582870" y="1305794"/>
                    <a:pt x="687599" y="1249375"/>
                    <a:pt x="687599" y="1179778"/>
                  </a:cubicBezTo>
                  <a:lnTo>
                    <a:pt x="682072" y="1165028"/>
                  </a:lnTo>
                  <a:lnTo>
                    <a:pt x="563364" y="1165028"/>
                  </a:lnTo>
                  <a:lnTo>
                    <a:pt x="554009" y="1060842"/>
                  </a:lnTo>
                  <a:lnTo>
                    <a:pt x="637432" y="1030570"/>
                  </a:lnTo>
                  <a:cubicBezTo>
                    <a:pt x="802114" y="949146"/>
                    <a:pt x="917666" y="758527"/>
                    <a:pt x="917666" y="536360"/>
                  </a:cubicBezTo>
                  <a:cubicBezTo>
                    <a:pt x="917666" y="240137"/>
                    <a:pt x="712239" y="0"/>
                    <a:pt x="4588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" name="月 173">
              <a:extLst>
                <a:ext uri="{FF2B5EF4-FFF2-40B4-BE49-F238E27FC236}">
                  <a16:creationId xmlns:a16="http://schemas.microsoft.com/office/drawing/2014/main" id="{893FA0B0-78CE-4244-9125-CA9240032B7E}"/>
                </a:ext>
              </a:extLst>
            </p:cNvPr>
            <p:cNvSpPr/>
            <p:nvPr/>
          </p:nvSpPr>
          <p:spPr>
            <a:xfrm flipH="1">
              <a:off x="8303703" y="1459115"/>
              <a:ext cx="86406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5" name="月 174">
              <a:extLst>
                <a:ext uri="{FF2B5EF4-FFF2-40B4-BE49-F238E27FC236}">
                  <a16:creationId xmlns:a16="http://schemas.microsoft.com/office/drawing/2014/main" id="{8222404D-C06B-4213-B5BB-B80AD2D81C2D}"/>
                </a:ext>
              </a:extLst>
            </p:cNvPr>
            <p:cNvSpPr/>
            <p:nvPr/>
          </p:nvSpPr>
          <p:spPr>
            <a:xfrm>
              <a:off x="7412387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円/楕円 302">
              <a:extLst>
                <a:ext uri="{FF2B5EF4-FFF2-40B4-BE49-F238E27FC236}">
                  <a16:creationId xmlns:a16="http://schemas.microsoft.com/office/drawing/2014/main" id="{8B15DB8F-2F3E-4711-B3F2-03779997A64A}"/>
                </a:ext>
              </a:extLst>
            </p:cNvPr>
            <p:cNvSpPr/>
            <p:nvPr/>
          </p:nvSpPr>
          <p:spPr>
            <a:xfrm rot="900000" flipH="1">
              <a:off x="8251375" y="1803616"/>
              <a:ext cx="219318" cy="3418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円/楕円 300">
              <a:extLst>
                <a:ext uri="{FF2B5EF4-FFF2-40B4-BE49-F238E27FC236}">
                  <a16:creationId xmlns:a16="http://schemas.microsoft.com/office/drawing/2014/main" id="{7D75DA83-E436-4409-A33D-0BF15FA121C8}"/>
                </a:ext>
              </a:extLst>
            </p:cNvPr>
            <p:cNvSpPr/>
            <p:nvPr/>
          </p:nvSpPr>
          <p:spPr>
            <a:xfrm rot="20700000">
              <a:off x="7333711" y="1803616"/>
              <a:ext cx="219318" cy="3418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EE420B0E-B616-4C9C-AEC4-2A2A22242960}"/>
                </a:ext>
              </a:extLst>
            </p:cNvPr>
            <p:cNvSpPr/>
            <p:nvPr/>
          </p:nvSpPr>
          <p:spPr>
            <a:xfrm>
              <a:off x="7340386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片側の 2 つの角を丸めた四角形 144">
              <a:extLst>
                <a:ext uri="{FF2B5EF4-FFF2-40B4-BE49-F238E27FC236}">
                  <a16:creationId xmlns:a16="http://schemas.microsoft.com/office/drawing/2014/main" id="{87C22ABD-1470-41FB-BF9D-6213C8BAD005}"/>
                </a:ext>
              </a:extLst>
            </p:cNvPr>
            <p:cNvSpPr/>
            <p:nvPr/>
          </p:nvSpPr>
          <p:spPr>
            <a:xfrm flipH="1">
              <a:off x="7420555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6EDC8D52-1F66-4746-B1D7-765CF4C9D774}"/>
                </a:ext>
              </a:extLst>
            </p:cNvPr>
            <p:cNvSpPr/>
            <p:nvPr/>
          </p:nvSpPr>
          <p:spPr>
            <a:xfrm rot="10800000" flipH="1">
              <a:off x="7493575" y="2514473"/>
              <a:ext cx="831419" cy="333403"/>
            </a:xfrm>
            <a:custGeom>
              <a:avLst/>
              <a:gdLst>
                <a:gd name="connsiteX0" fmla="*/ 211493 w 831419"/>
                <a:gd name="connsiteY0" fmla="*/ 333403 h 333403"/>
                <a:gd name="connsiteX1" fmla="*/ 244230 w 831419"/>
                <a:gd name="connsiteY1" fmla="*/ 333403 h 333403"/>
                <a:gd name="connsiteX2" fmla="*/ 574036 w 831419"/>
                <a:gd name="connsiteY2" fmla="*/ 333403 h 333403"/>
                <a:gd name="connsiteX3" fmla="*/ 629616 w 831419"/>
                <a:gd name="connsiteY3" fmla="*/ 333403 h 333403"/>
                <a:gd name="connsiteX4" fmla="*/ 826152 w 831419"/>
                <a:gd name="connsiteY4" fmla="*/ 251996 h 333403"/>
                <a:gd name="connsiteX5" fmla="*/ 831419 w 831419"/>
                <a:gd name="connsiteY5" fmla="*/ 245611 h 333403"/>
                <a:gd name="connsiteX6" fmla="*/ 620777 w 831419"/>
                <a:gd name="connsiteY6" fmla="*/ 0 h 333403"/>
                <a:gd name="connsiteX7" fmla="*/ 200571 w 831419"/>
                <a:gd name="connsiteY7" fmla="*/ 0 h 333403"/>
                <a:gd name="connsiteX8" fmla="*/ 0 w 831419"/>
                <a:gd name="connsiteY8" fmla="*/ 233867 h 333403"/>
                <a:gd name="connsiteX9" fmla="*/ 14958 w 831419"/>
                <a:gd name="connsiteY9" fmla="*/ 251996 h 333403"/>
                <a:gd name="connsiteX10" fmla="*/ 211493 w 831419"/>
                <a:gd name="connsiteY10" fmla="*/ 333403 h 33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419" h="333403">
                  <a:moveTo>
                    <a:pt x="211493" y="333403"/>
                  </a:moveTo>
                  <a:lnTo>
                    <a:pt x="244230" y="333403"/>
                  </a:lnTo>
                  <a:lnTo>
                    <a:pt x="574036" y="333403"/>
                  </a:lnTo>
                  <a:lnTo>
                    <a:pt x="629616" y="333403"/>
                  </a:lnTo>
                  <a:cubicBezTo>
                    <a:pt x="706368" y="333403"/>
                    <a:pt x="775854" y="302293"/>
                    <a:pt x="826152" y="251996"/>
                  </a:cubicBezTo>
                  <a:lnTo>
                    <a:pt x="831419" y="245611"/>
                  </a:lnTo>
                  <a:lnTo>
                    <a:pt x="620777" y="0"/>
                  </a:lnTo>
                  <a:lnTo>
                    <a:pt x="200571" y="0"/>
                  </a:lnTo>
                  <a:lnTo>
                    <a:pt x="0" y="233867"/>
                  </a:lnTo>
                  <a:lnTo>
                    <a:pt x="14958" y="251996"/>
                  </a:lnTo>
                  <a:cubicBezTo>
                    <a:pt x="65255" y="302293"/>
                    <a:pt x="134741" y="333403"/>
                    <a:pt x="211493" y="333403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8D252A28-BAC1-4C8C-AABF-29F5A0875CEB}"/>
                </a:ext>
              </a:extLst>
            </p:cNvPr>
            <p:cNvSpPr/>
            <p:nvPr/>
          </p:nvSpPr>
          <p:spPr>
            <a:xfrm>
              <a:off x="7360397" y="1272209"/>
              <a:ext cx="1083614" cy="1071170"/>
            </a:xfrm>
            <a:custGeom>
              <a:avLst/>
              <a:gdLst>
                <a:gd name="connsiteX0" fmla="*/ 432006 w 1083614"/>
                <a:gd name="connsiteY0" fmla="*/ 0 h 1071170"/>
                <a:gd name="connsiteX1" fmla="*/ 541807 w 1083614"/>
                <a:gd name="connsiteY1" fmla="*/ 15835 h 1071170"/>
                <a:gd name="connsiteX2" fmla="*/ 651608 w 1083614"/>
                <a:gd name="connsiteY2" fmla="*/ 0 h 1071170"/>
                <a:gd name="connsiteX3" fmla="*/ 1083614 w 1083614"/>
                <a:gd name="connsiteY3" fmla="*/ 432006 h 1071170"/>
                <a:gd name="connsiteX4" fmla="*/ 1049665 w 1083614"/>
                <a:gd name="connsiteY4" fmla="*/ 600163 h 1071170"/>
                <a:gd name="connsiteX5" fmla="*/ 1010362 w 1083614"/>
                <a:gd name="connsiteY5" fmla="*/ 672574 h 1071170"/>
                <a:gd name="connsiteX6" fmla="*/ 1012078 w 1083614"/>
                <a:gd name="connsiteY6" fmla="*/ 686348 h 1071170"/>
                <a:gd name="connsiteX7" fmla="*/ 536313 w 1083614"/>
                <a:gd name="connsiteY7" fmla="*/ 1071170 h 1071170"/>
                <a:gd name="connsiteX8" fmla="*/ 60548 w 1083614"/>
                <a:gd name="connsiteY8" fmla="*/ 686348 h 1071170"/>
                <a:gd name="connsiteX9" fmla="*/ 64317 w 1083614"/>
                <a:gd name="connsiteY9" fmla="*/ 656111 h 1071170"/>
                <a:gd name="connsiteX10" fmla="*/ 33949 w 1083614"/>
                <a:gd name="connsiteY10" fmla="*/ 600163 h 1071170"/>
                <a:gd name="connsiteX11" fmla="*/ 0 w 1083614"/>
                <a:gd name="connsiteY11" fmla="*/ 432006 h 1071170"/>
                <a:gd name="connsiteX12" fmla="*/ 432006 w 1083614"/>
                <a:gd name="connsiteY12" fmla="*/ 0 h 1071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3614" h="1071170">
                  <a:moveTo>
                    <a:pt x="432006" y="0"/>
                  </a:moveTo>
                  <a:cubicBezTo>
                    <a:pt x="470103" y="0"/>
                    <a:pt x="507049" y="4932"/>
                    <a:pt x="541807" y="15835"/>
                  </a:cubicBezTo>
                  <a:cubicBezTo>
                    <a:pt x="576564" y="4932"/>
                    <a:pt x="613510" y="0"/>
                    <a:pt x="651608" y="0"/>
                  </a:cubicBezTo>
                  <a:cubicBezTo>
                    <a:pt x="890199" y="0"/>
                    <a:pt x="1083614" y="193415"/>
                    <a:pt x="1083614" y="432006"/>
                  </a:cubicBezTo>
                  <a:cubicBezTo>
                    <a:pt x="1083614" y="491654"/>
                    <a:pt x="1071526" y="548478"/>
                    <a:pt x="1049665" y="600163"/>
                  </a:cubicBezTo>
                  <a:lnTo>
                    <a:pt x="1010362" y="672574"/>
                  </a:lnTo>
                  <a:lnTo>
                    <a:pt x="1012078" y="686348"/>
                  </a:lnTo>
                  <a:cubicBezTo>
                    <a:pt x="1012078" y="898879"/>
                    <a:pt x="799071" y="1071170"/>
                    <a:pt x="536313" y="1071170"/>
                  </a:cubicBezTo>
                  <a:cubicBezTo>
                    <a:pt x="273555" y="1071170"/>
                    <a:pt x="60548" y="898879"/>
                    <a:pt x="60548" y="686348"/>
                  </a:cubicBezTo>
                  <a:lnTo>
                    <a:pt x="64317" y="656111"/>
                  </a:lnTo>
                  <a:lnTo>
                    <a:pt x="33949" y="600163"/>
                  </a:lnTo>
                  <a:cubicBezTo>
                    <a:pt x="12088" y="548478"/>
                    <a:pt x="0" y="491654"/>
                    <a:pt x="0" y="432006"/>
                  </a:cubicBezTo>
                  <a:cubicBezTo>
                    <a:pt x="0" y="193415"/>
                    <a:pt x="193415" y="0"/>
                    <a:pt x="43200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4527411D-B643-4086-95D5-BEA9ED403CA0}"/>
                </a:ext>
              </a:extLst>
            </p:cNvPr>
            <p:cNvSpPr/>
            <p:nvPr/>
          </p:nvSpPr>
          <p:spPr>
            <a:xfrm rot="10800000">
              <a:off x="7524794" y="2568379"/>
              <a:ext cx="766740" cy="255699"/>
            </a:xfrm>
            <a:custGeom>
              <a:avLst/>
              <a:gdLst>
                <a:gd name="connsiteX0" fmla="*/ 17569 w 766740"/>
                <a:gd name="connsiteY0" fmla="*/ 255699 h 255699"/>
                <a:gd name="connsiteX1" fmla="*/ 16601 w 766740"/>
                <a:gd name="connsiteY1" fmla="*/ 255173 h 255699"/>
                <a:gd name="connsiteX2" fmla="*/ 0 w 766740"/>
                <a:gd name="connsiteY2" fmla="*/ 241477 h 255699"/>
                <a:gd name="connsiteX3" fmla="*/ 173626 w 766740"/>
                <a:gd name="connsiteY3" fmla="*/ 11896 h 255699"/>
                <a:gd name="connsiteX4" fmla="*/ 180389 w 766740"/>
                <a:gd name="connsiteY4" fmla="*/ 0 h 255699"/>
                <a:gd name="connsiteX5" fmla="*/ 584692 w 766740"/>
                <a:gd name="connsiteY5" fmla="*/ 0 h 255699"/>
                <a:gd name="connsiteX6" fmla="*/ 585270 w 766740"/>
                <a:gd name="connsiteY6" fmla="*/ 1016 h 255699"/>
                <a:gd name="connsiteX7" fmla="*/ 590584 w 766740"/>
                <a:gd name="connsiteY7" fmla="*/ 1016 h 255699"/>
                <a:gd name="connsiteX8" fmla="*/ 766740 w 766740"/>
                <a:gd name="connsiteY8" fmla="*/ 233942 h 255699"/>
                <a:gd name="connsiteX9" fmla="*/ 749167 w 766740"/>
                <a:gd name="connsiteY9" fmla="*/ 248441 h 255699"/>
                <a:gd name="connsiteX10" fmla="*/ 586074 w 766740"/>
                <a:gd name="connsiteY10" fmla="*/ 16203 h 255699"/>
                <a:gd name="connsiteX11" fmla="*/ 185759 w 766740"/>
                <a:gd name="connsiteY11" fmla="*/ 16203 h 25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6740" h="255699">
                  <a:moveTo>
                    <a:pt x="17569" y="255699"/>
                  </a:moveTo>
                  <a:lnTo>
                    <a:pt x="16601" y="255173"/>
                  </a:lnTo>
                  <a:lnTo>
                    <a:pt x="0" y="241477"/>
                  </a:lnTo>
                  <a:lnTo>
                    <a:pt x="173626" y="11896"/>
                  </a:lnTo>
                  <a:lnTo>
                    <a:pt x="180389" y="0"/>
                  </a:lnTo>
                  <a:lnTo>
                    <a:pt x="584692" y="0"/>
                  </a:lnTo>
                  <a:lnTo>
                    <a:pt x="585270" y="1016"/>
                  </a:lnTo>
                  <a:lnTo>
                    <a:pt x="590584" y="1016"/>
                  </a:lnTo>
                  <a:lnTo>
                    <a:pt x="766740" y="233942"/>
                  </a:lnTo>
                  <a:lnTo>
                    <a:pt x="749167" y="248441"/>
                  </a:lnTo>
                  <a:lnTo>
                    <a:pt x="586074" y="16203"/>
                  </a:lnTo>
                  <a:lnTo>
                    <a:pt x="185759" y="16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EF4F2D0-8D39-445D-A9AD-90389685D31F}"/>
              </a:ext>
            </a:extLst>
          </p:cNvPr>
          <p:cNvGrpSpPr/>
          <p:nvPr/>
        </p:nvGrpSpPr>
        <p:grpSpPr>
          <a:xfrm>
            <a:off x="4372488" y="1267878"/>
            <a:ext cx="1412205" cy="2301387"/>
            <a:chOff x="4372488" y="1267878"/>
            <a:chExt cx="1412205" cy="230138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63275D7-D770-495C-8F5C-D8EC260C81EF}"/>
                </a:ext>
              </a:extLst>
            </p:cNvPr>
            <p:cNvGrpSpPr/>
            <p:nvPr/>
          </p:nvGrpSpPr>
          <p:grpSpPr>
            <a:xfrm rot="1800000">
              <a:off x="5292781" y="2218897"/>
              <a:ext cx="491912" cy="1350368"/>
              <a:chOff x="5292781" y="2218897"/>
              <a:chExt cx="491912" cy="1350368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23679B-33F3-47DC-940C-9B7C32FAC492}"/>
                  </a:ext>
                </a:extLst>
              </p:cNvPr>
              <p:cNvSpPr/>
              <p:nvPr/>
            </p:nvSpPr>
            <p:spPr>
              <a:xfrm rot="10014714">
                <a:off x="5292781" y="221889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片側の 2 つの角を丸めた四角形 92">
                <a:extLst>
                  <a:ext uri="{FF2B5EF4-FFF2-40B4-BE49-F238E27FC236}">
                    <a16:creationId xmlns:a16="http://schemas.microsoft.com/office/drawing/2014/main" id="{2D9AC6E2-0267-4CA5-B28E-8AD75C860246}"/>
                  </a:ext>
                </a:extLst>
              </p:cNvPr>
              <p:cNvSpPr/>
              <p:nvPr/>
            </p:nvSpPr>
            <p:spPr>
              <a:xfrm rot="10281136" flipH="1">
                <a:off x="5397765" y="2736091"/>
                <a:ext cx="260438" cy="205454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片側の 2 つの角を丸めた四角形 92">
                <a:extLst>
                  <a:ext uri="{FF2B5EF4-FFF2-40B4-BE49-F238E27FC236}">
                    <a16:creationId xmlns:a16="http://schemas.microsoft.com/office/drawing/2014/main" id="{5044DFC4-9565-4651-B3AC-432532137C2E}"/>
                  </a:ext>
                </a:extLst>
              </p:cNvPr>
              <p:cNvSpPr/>
              <p:nvPr/>
            </p:nvSpPr>
            <p:spPr>
              <a:xfrm rot="9854429" flipH="1">
                <a:off x="5453158" y="2837888"/>
                <a:ext cx="331535" cy="731377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1F60C5B8-8525-4F1C-A824-0591F21CF098}"/>
                  </a:ext>
                </a:extLst>
              </p:cNvPr>
              <p:cNvSpPr/>
              <p:nvPr/>
            </p:nvSpPr>
            <p:spPr>
              <a:xfrm rot="10281136" flipH="1">
                <a:off x="5398293" y="2772109"/>
                <a:ext cx="246243" cy="16352"/>
              </a:xfrm>
              <a:custGeom>
                <a:avLst/>
                <a:gdLst>
                  <a:gd name="connsiteX0" fmla="*/ 255758 w 260438"/>
                  <a:gd name="connsiteY0" fmla="*/ 28250 h 28250"/>
                  <a:gd name="connsiteX1" fmla="*/ 260438 w 260438"/>
                  <a:gd name="connsiteY1" fmla="*/ 16952 h 28250"/>
                  <a:gd name="connsiteX2" fmla="*/ 260438 w 260438"/>
                  <a:gd name="connsiteY2" fmla="*/ 0 h 28250"/>
                  <a:gd name="connsiteX3" fmla="*/ 0 w 260438"/>
                  <a:gd name="connsiteY3" fmla="*/ 0 h 28250"/>
                  <a:gd name="connsiteX4" fmla="*/ 0 w 260438"/>
                  <a:gd name="connsiteY4" fmla="*/ 16952 h 28250"/>
                  <a:gd name="connsiteX5" fmla="*/ 4680 w 260438"/>
                  <a:gd name="connsiteY5" fmla="*/ 28250 h 28250"/>
                  <a:gd name="connsiteX6" fmla="*/ 255758 w 260438"/>
                  <a:gd name="connsiteY6" fmla="*/ 28250 h 2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0438" h="28250">
                    <a:moveTo>
                      <a:pt x="255758" y="28250"/>
                    </a:moveTo>
                    <a:lnTo>
                      <a:pt x="260438" y="16952"/>
                    </a:lnTo>
                    <a:lnTo>
                      <a:pt x="260438" y="0"/>
                    </a:lnTo>
                    <a:lnTo>
                      <a:pt x="0" y="0"/>
                    </a:lnTo>
                    <a:lnTo>
                      <a:pt x="0" y="16952"/>
                    </a:lnTo>
                    <a:lnTo>
                      <a:pt x="4680" y="28250"/>
                    </a:lnTo>
                    <a:lnTo>
                      <a:pt x="255758" y="2825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7" name="円/楕円 914">
              <a:extLst>
                <a:ext uri="{FF2B5EF4-FFF2-40B4-BE49-F238E27FC236}">
                  <a16:creationId xmlns:a16="http://schemas.microsoft.com/office/drawing/2014/main" id="{B51421AD-D5DB-4AE7-B773-C262A0D55749}"/>
                </a:ext>
              </a:extLst>
            </p:cNvPr>
            <p:cNvSpPr/>
            <p:nvPr/>
          </p:nvSpPr>
          <p:spPr>
            <a:xfrm rot="900000" flipH="1">
              <a:off x="5328123" y="1806128"/>
              <a:ext cx="228392" cy="35597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912">
              <a:extLst>
                <a:ext uri="{FF2B5EF4-FFF2-40B4-BE49-F238E27FC236}">
                  <a16:creationId xmlns:a16="http://schemas.microsoft.com/office/drawing/2014/main" id="{211428DC-6212-42B7-B3F2-648A903047ED}"/>
                </a:ext>
              </a:extLst>
            </p:cNvPr>
            <p:cNvSpPr/>
            <p:nvPr/>
          </p:nvSpPr>
          <p:spPr>
            <a:xfrm rot="20700000">
              <a:off x="4372488" y="1806128"/>
              <a:ext cx="228392" cy="35597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8E72CF46-207F-47A5-BE9F-79B6D995F081}"/>
                </a:ext>
              </a:extLst>
            </p:cNvPr>
            <p:cNvSpPr/>
            <p:nvPr/>
          </p:nvSpPr>
          <p:spPr>
            <a:xfrm>
              <a:off x="4424236" y="2671749"/>
              <a:ext cx="115223" cy="863649"/>
            </a:xfrm>
            <a:custGeom>
              <a:avLst/>
              <a:gdLst>
                <a:gd name="connsiteX0" fmla="*/ 115223 w 115223"/>
                <a:gd name="connsiteY0" fmla="*/ 0 h 863649"/>
                <a:gd name="connsiteX1" fmla="*/ 115223 w 115223"/>
                <a:gd name="connsiteY1" fmla="*/ 863649 h 863649"/>
                <a:gd name="connsiteX2" fmla="*/ 0 w 115223"/>
                <a:gd name="connsiteY2" fmla="*/ 863649 h 863649"/>
                <a:gd name="connsiteX3" fmla="*/ 0 w 115223"/>
                <a:gd name="connsiteY3" fmla="*/ 270213 h 863649"/>
                <a:gd name="connsiteX4" fmla="*/ 110214 w 115223"/>
                <a:gd name="connsiteY4" fmla="*/ 4133 h 863649"/>
                <a:gd name="connsiteX5" fmla="*/ 115223 w 115223"/>
                <a:gd name="connsiteY5" fmla="*/ 0 h 863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223" h="863649">
                  <a:moveTo>
                    <a:pt x="115223" y="0"/>
                  </a:moveTo>
                  <a:lnTo>
                    <a:pt x="115223" y="863649"/>
                  </a:lnTo>
                  <a:lnTo>
                    <a:pt x="0" y="863649"/>
                  </a:lnTo>
                  <a:lnTo>
                    <a:pt x="0" y="270213"/>
                  </a:lnTo>
                  <a:cubicBezTo>
                    <a:pt x="0" y="166303"/>
                    <a:pt x="42118" y="72229"/>
                    <a:pt x="110214" y="4133"/>
                  </a:cubicBezTo>
                  <a:lnTo>
                    <a:pt x="115223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片側の 2 つの角を丸めた四角形 144">
              <a:extLst>
                <a:ext uri="{FF2B5EF4-FFF2-40B4-BE49-F238E27FC236}">
                  <a16:creationId xmlns:a16="http://schemas.microsoft.com/office/drawing/2014/main" id="{AF52B817-59EE-4C73-8D38-E3D8E550776F}"/>
                </a:ext>
              </a:extLst>
            </p:cNvPr>
            <p:cNvSpPr/>
            <p:nvPr/>
          </p:nvSpPr>
          <p:spPr>
            <a:xfrm flipH="1">
              <a:off x="4496301" y="2557224"/>
              <a:ext cx="933222" cy="978174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968D430F-039D-4FEF-9F3B-682DBE9A4A9C}"/>
                </a:ext>
              </a:extLst>
            </p:cNvPr>
            <p:cNvSpPr/>
            <p:nvPr/>
          </p:nvSpPr>
          <p:spPr>
            <a:xfrm flipH="1">
              <a:off x="4486683" y="1378702"/>
              <a:ext cx="955636" cy="1314014"/>
            </a:xfrm>
            <a:custGeom>
              <a:avLst/>
              <a:gdLst>
                <a:gd name="connsiteX0" fmla="*/ 477818 w 955636"/>
                <a:gd name="connsiteY0" fmla="*/ 0 h 1314014"/>
                <a:gd name="connsiteX1" fmla="*/ 0 w 955636"/>
                <a:gd name="connsiteY1" fmla="*/ 536120 h 1314014"/>
                <a:gd name="connsiteX2" fmla="*/ 381521 w 955636"/>
                <a:gd name="connsiteY2" fmla="*/ 1061348 h 1314014"/>
                <a:gd name="connsiteX3" fmla="*/ 382297 w 955636"/>
                <a:gd name="connsiteY3" fmla="*/ 1061436 h 1314014"/>
                <a:gd name="connsiteX4" fmla="*/ 371727 w 955636"/>
                <a:gd name="connsiteY4" fmla="*/ 1179143 h 1314014"/>
                <a:gd name="connsiteX5" fmla="*/ 260775 w 955636"/>
                <a:gd name="connsiteY5" fmla="*/ 1179143 h 1314014"/>
                <a:gd name="connsiteX6" fmla="*/ 255478 w 955636"/>
                <a:gd name="connsiteY6" fmla="*/ 1193275 h 1314014"/>
                <a:gd name="connsiteX7" fmla="*/ 479603 w 955636"/>
                <a:gd name="connsiteY7" fmla="*/ 1314014 h 1314014"/>
                <a:gd name="connsiteX8" fmla="*/ 703727 w 955636"/>
                <a:gd name="connsiteY8" fmla="*/ 1193275 h 1314014"/>
                <a:gd name="connsiteX9" fmla="*/ 698432 w 955636"/>
                <a:gd name="connsiteY9" fmla="*/ 1179143 h 1314014"/>
                <a:gd name="connsiteX10" fmla="*/ 584695 w 955636"/>
                <a:gd name="connsiteY10" fmla="*/ 1179143 h 1314014"/>
                <a:gd name="connsiteX11" fmla="*/ 574117 w 955636"/>
                <a:gd name="connsiteY11" fmla="*/ 1061347 h 1314014"/>
                <a:gd name="connsiteX12" fmla="*/ 663807 w 955636"/>
                <a:gd name="connsiteY12" fmla="*/ 1030109 h 1314014"/>
                <a:gd name="connsiteX13" fmla="*/ 955636 w 955636"/>
                <a:gd name="connsiteY13" fmla="*/ 536120 h 1314014"/>
                <a:gd name="connsiteX14" fmla="*/ 477818 w 955636"/>
                <a:gd name="connsiteY14" fmla="*/ 0 h 1314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5636" h="1314014">
                  <a:moveTo>
                    <a:pt x="477818" y="0"/>
                  </a:moveTo>
                  <a:cubicBezTo>
                    <a:pt x="213926" y="0"/>
                    <a:pt x="0" y="240029"/>
                    <a:pt x="0" y="536120"/>
                  </a:cubicBezTo>
                  <a:cubicBezTo>
                    <a:pt x="0" y="795199"/>
                    <a:pt x="163787" y="1011357"/>
                    <a:pt x="381521" y="1061348"/>
                  </a:cubicBezTo>
                  <a:lnTo>
                    <a:pt x="382297" y="1061436"/>
                  </a:lnTo>
                  <a:lnTo>
                    <a:pt x="371727" y="1179143"/>
                  </a:lnTo>
                  <a:lnTo>
                    <a:pt x="260775" y="1179143"/>
                  </a:lnTo>
                  <a:lnTo>
                    <a:pt x="255478" y="1193275"/>
                  </a:lnTo>
                  <a:cubicBezTo>
                    <a:pt x="255478" y="1259958"/>
                    <a:pt x="355822" y="1314014"/>
                    <a:pt x="479603" y="1314014"/>
                  </a:cubicBezTo>
                  <a:cubicBezTo>
                    <a:pt x="603384" y="1314014"/>
                    <a:pt x="703727" y="1259958"/>
                    <a:pt x="703727" y="1193275"/>
                  </a:cubicBezTo>
                  <a:lnTo>
                    <a:pt x="698432" y="1179143"/>
                  </a:lnTo>
                  <a:lnTo>
                    <a:pt x="584695" y="1179143"/>
                  </a:lnTo>
                  <a:lnTo>
                    <a:pt x="574117" y="1061347"/>
                  </a:lnTo>
                  <a:lnTo>
                    <a:pt x="663807" y="1030109"/>
                  </a:lnTo>
                  <a:cubicBezTo>
                    <a:pt x="835303" y="948721"/>
                    <a:pt x="955636" y="758188"/>
                    <a:pt x="955636" y="536120"/>
                  </a:cubicBezTo>
                  <a:cubicBezTo>
                    <a:pt x="955636" y="240029"/>
                    <a:pt x="741710" y="0"/>
                    <a:pt x="477818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円/楕円 899">
              <a:extLst>
                <a:ext uri="{FF2B5EF4-FFF2-40B4-BE49-F238E27FC236}">
                  <a16:creationId xmlns:a16="http://schemas.microsoft.com/office/drawing/2014/main" id="{D10615EF-8169-4DB6-B054-29F421980CE7}"/>
                </a:ext>
              </a:extLst>
            </p:cNvPr>
            <p:cNvSpPr/>
            <p:nvPr/>
          </p:nvSpPr>
          <p:spPr>
            <a:xfrm flipH="1">
              <a:off x="4396852" y="1267878"/>
              <a:ext cx="1145839" cy="11410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070188B2-C7B7-46F4-83F8-284D1863C927}"/>
                </a:ext>
              </a:extLst>
            </p:cNvPr>
            <p:cNvSpPr/>
            <p:nvPr/>
          </p:nvSpPr>
          <p:spPr>
            <a:xfrm rot="10800000" flipH="1">
              <a:off x="4566155" y="2558605"/>
              <a:ext cx="796603" cy="289270"/>
            </a:xfrm>
            <a:custGeom>
              <a:avLst/>
              <a:gdLst>
                <a:gd name="connsiteX0" fmla="*/ 202637 w 796603"/>
                <a:gd name="connsiteY0" fmla="*/ 289270 h 289270"/>
                <a:gd name="connsiteX1" fmla="*/ 234003 w 796603"/>
                <a:gd name="connsiteY1" fmla="*/ 289270 h 289270"/>
                <a:gd name="connsiteX2" fmla="*/ 549998 w 796603"/>
                <a:gd name="connsiteY2" fmla="*/ 289270 h 289270"/>
                <a:gd name="connsiteX3" fmla="*/ 603251 w 796603"/>
                <a:gd name="connsiteY3" fmla="*/ 289270 h 289270"/>
                <a:gd name="connsiteX4" fmla="*/ 791557 w 796603"/>
                <a:gd name="connsiteY4" fmla="*/ 211272 h 289270"/>
                <a:gd name="connsiteX5" fmla="*/ 796603 w 796603"/>
                <a:gd name="connsiteY5" fmla="*/ 205154 h 289270"/>
                <a:gd name="connsiteX6" fmla="*/ 620658 w 796603"/>
                <a:gd name="connsiteY6" fmla="*/ 0 h 289270"/>
                <a:gd name="connsiteX7" fmla="*/ 166296 w 796603"/>
                <a:gd name="connsiteY7" fmla="*/ 0 h 289270"/>
                <a:gd name="connsiteX8" fmla="*/ 0 w 796603"/>
                <a:gd name="connsiteY8" fmla="*/ 193902 h 289270"/>
                <a:gd name="connsiteX9" fmla="*/ 14332 w 796603"/>
                <a:gd name="connsiteY9" fmla="*/ 211272 h 289270"/>
                <a:gd name="connsiteX10" fmla="*/ 202637 w 796603"/>
                <a:gd name="connsiteY10" fmla="*/ 289270 h 289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6603" h="289270">
                  <a:moveTo>
                    <a:pt x="202637" y="289270"/>
                  </a:moveTo>
                  <a:lnTo>
                    <a:pt x="234003" y="289270"/>
                  </a:lnTo>
                  <a:lnTo>
                    <a:pt x="549998" y="289270"/>
                  </a:lnTo>
                  <a:lnTo>
                    <a:pt x="603251" y="289270"/>
                  </a:lnTo>
                  <a:cubicBezTo>
                    <a:pt x="676789" y="289270"/>
                    <a:pt x="743365" y="259463"/>
                    <a:pt x="791557" y="211272"/>
                  </a:cubicBezTo>
                  <a:lnTo>
                    <a:pt x="796603" y="205154"/>
                  </a:lnTo>
                  <a:lnTo>
                    <a:pt x="620658" y="0"/>
                  </a:lnTo>
                  <a:lnTo>
                    <a:pt x="166296" y="0"/>
                  </a:lnTo>
                  <a:lnTo>
                    <a:pt x="0" y="193902"/>
                  </a:lnTo>
                  <a:lnTo>
                    <a:pt x="14332" y="211272"/>
                  </a:lnTo>
                  <a:cubicBezTo>
                    <a:pt x="62523" y="259463"/>
                    <a:pt x="129099" y="289270"/>
                    <a:pt x="202637" y="28927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BEEAF9C7-5BDD-4080-9B04-6B060944DC6B}"/>
                </a:ext>
              </a:extLst>
            </p:cNvPr>
            <p:cNvSpPr/>
            <p:nvPr/>
          </p:nvSpPr>
          <p:spPr>
            <a:xfrm rot="10800000">
              <a:off x="4596067" y="2610254"/>
              <a:ext cx="734632" cy="226506"/>
            </a:xfrm>
            <a:custGeom>
              <a:avLst/>
              <a:gdLst>
                <a:gd name="connsiteX0" fmla="*/ 16833 w 734632"/>
                <a:gd name="connsiteY0" fmla="*/ 226506 h 226506"/>
                <a:gd name="connsiteX1" fmla="*/ 15906 w 734632"/>
                <a:gd name="connsiteY1" fmla="*/ 226002 h 226506"/>
                <a:gd name="connsiteX2" fmla="*/ 0 w 734632"/>
                <a:gd name="connsiteY2" fmla="*/ 212880 h 226506"/>
                <a:gd name="connsiteX3" fmla="*/ 160311 w 734632"/>
                <a:gd name="connsiteY3" fmla="*/ 904 h 226506"/>
                <a:gd name="connsiteX4" fmla="*/ 160679 w 734632"/>
                <a:gd name="connsiteY4" fmla="*/ 904 h 226506"/>
                <a:gd name="connsiteX5" fmla="*/ 160905 w 734632"/>
                <a:gd name="connsiteY5" fmla="*/ 0 h 226506"/>
                <a:gd name="connsiteX6" fmla="*/ 575530 w 734632"/>
                <a:gd name="connsiteY6" fmla="*/ 0 h 226506"/>
                <a:gd name="connsiteX7" fmla="*/ 575756 w 734632"/>
                <a:gd name="connsiteY7" fmla="*/ 904 h 226506"/>
                <a:gd name="connsiteX8" fmla="*/ 579781 w 734632"/>
                <a:gd name="connsiteY8" fmla="*/ 904 h 226506"/>
                <a:gd name="connsiteX9" fmla="*/ 734632 w 734632"/>
                <a:gd name="connsiteY9" fmla="*/ 205659 h 226506"/>
                <a:gd name="connsiteX10" fmla="*/ 717795 w 734632"/>
                <a:gd name="connsiteY10" fmla="*/ 219551 h 226506"/>
                <a:gd name="connsiteX11" fmla="*/ 574990 w 734632"/>
                <a:gd name="connsiteY11" fmla="*/ 16203 h 226506"/>
                <a:gd name="connsiteX12" fmla="*/ 164521 w 734632"/>
                <a:gd name="connsiteY12" fmla="*/ 16203 h 22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4632" h="226506">
                  <a:moveTo>
                    <a:pt x="16833" y="226506"/>
                  </a:moveTo>
                  <a:lnTo>
                    <a:pt x="15906" y="226002"/>
                  </a:lnTo>
                  <a:lnTo>
                    <a:pt x="0" y="212880"/>
                  </a:lnTo>
                  <a:lnTo>
                    <a:pt x="160311" y="904"/>
                  </a:lnTo>
                  <a:lnTo>
                    <a:pt x="160679" y="904"/>
                  </a:lnTo>
                  <a:lnTo>
                    <a:pt x="160905" y="0"/>
                  </a:lnTo>
                  <a:lnTo>
                    <a:pt x="575530" y="0"/>
                  </a:lnTo>
                  <a:lnTo>
                    <a:pt x="575756" y="904"/>
                  </a:lnTo>
                  <a:lnTo>
                    <a:pt x="579781" y="904"/>
                  </a:lnTo>
                  <a:lnTo>
                    <a:pt x="734632" y="205659"/>
                  </a:lnTo>
                  <a:lnTo>
                    <a:pt x="717795" y="219551"/>
                  </a:lnTo>
                  <a:lnTo>
                    <a:pt x="574990" y="16203"/>
                  </a:lnTo>
                  <a:lnTo>
                    <a:pt x="164521" y="16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799B9FF-1601-4665-9A14-8480779DF2EA}"/>
                </a:ext>
              </a:extLst>
            </p:cNvPr>
            <p:cNvGrpSpPr/>
            <p:nvPr/>
          </p:nvGrpSpPr>
          <p:grpSpPr>
            <a:xfrm>
              <a:off x="4494465" y="2236561"/>
              <a:ext cx="363498" cy="1024753"/>
              <a:chOff x="3746540" y="2236561"/>
              <a:chExt cx="363498" cy="1024753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C2A5910A-0C74-4CC7-91BD-2061EC9D89D4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4AD5A352-005F-4B91-98A3-ADDE139E2D79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7C392662-95E0-4598-8B51-778110C8BB12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BABB12A6-7CAE-4F44-A87C-E511BD1E3813}"/>
                </a:ext>
              </a:extLst>
            </p:cNvPr>
            <p:cNvGrpSpPr/>
            <p:nvPr/>
          </p:nvGrpSpPr>
          <p:grpSpPr>
            <a:xfrm>
              <a:off x="5075490" y="2236561"/>
              <a:ext cx="363498" cy="1024753"/>
              <a:chOff x="3746540" y="2236561"/>
              <a:chExt cx="363498" cy="1024753"/>
            </a:xfrm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BDEA6F01-DC4E-4C76-A271-8245D6E848F4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85672043-8855-4AA2-8987-5452EC12BB8A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E76C93A0-051F-437A-AA60-163A6BCD9A0E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16DD784-4AB7-4A03-B847-4AF368863261}"/>
              </a:ext>
            </a:extLst>
          </p:cNvPr>
          <p:cNvGrpSpPr/>
          <p:nvPr/>
        </p:nvGrpSpPr>
        <p:grpSpPr>
          <a:xfrm>
            <a:off x="1374304" y="1140658"/>
            <a:ext cx="1453530" cy="2430935"/>
            <a:chOff x="1374304" y="1140658"/>
            <a:chExt cx="1453530" cy="243093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56F06F2-007E-40EB-8A95-DE8585F8A668}"/>
                </a:ext>
              </a:extLst>
            </p:cNvPr>
            <p:cNvGrpSpPr/>
            <p:nvPr/>
          </p:nvGrpSpPr>
          <p:grpSpPr>
            <a:xfrm rot="1800000">
              <a:off x="2352731" y="2218897"/>
              <a:ext cx="475103" cy="1352696"/>
              <a:chOff x="2352731" y="2218897"/>
              <a:chExt cx="475103" cy="1352696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2F587B13-A18C-4BA4-B26E-6DFFC91E7BA2}"/>
                  </a:ext>
                </a:extLst>
              </p:cNvPr>
              <p:cNvSpPr/>
              <p:nvPr/>
            </p:nvSpPr>
            <p:spPr>
              <a:xfrm rot="10014714">
                <a:off x="2352731" y="221889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片側の 2 つの角を丸めた四角形 92">
                <a:extLst>
                  <a:ext uri="{FF2B5EF4-FFF2-40B4-BE49-F238E27FC236}">
                    <a16:creationId xmlns:a16="http://schemas.microsoft.com/office/drawing/2014/main" id="{EF12A5F9-DED0-4E9A-A9BA-8E931A7F2E29}"/>
                  </a:ext>
                </a:extLst>
              </p:cNvPr>
              <p:cNvSpPr/>
              <p:nvPr/>
            </p:nvSpPr>
            <p:spPr>
              <a:xfrm rot="9854429" flipH="1">
                <a:off x="2496299" y="2716438"/>
                <a:ext cx="331535" cy="8551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9" name="円/楕円 407">
              <a:extLst>
                <a:ext uri="{FF2B5EF4-FFF2-40B4-BE49-F238E27FC236}">
                  <a16:creationId xmlns:a16="http://schemas.microsoft.com/office/drawing/2014/main" id="{952B391D-56DD-486A-BFDD-3F30E84A4F0C}"/>
                </a:ext>
              </a:extLst>
            </p:cNvPr>
            <p:cNvSpPr/>
            <p:nvPr/>
          </p:nvSpPr>
          <p:spPr>
            <a:xfrm rot="900000" flipH="1">
              <a:off x="2403179" y="1736592"/>
              <a:ext cx="238130" cy="3711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405">
              <a:extLst>
                <a:ext uri="{FF2B5EF4-FFF2-40B4-BE49-F238E27FC236}">
                  <a16:creationId xmlns:a16="http://schemas.microsoft.com/office/drawing/2014/main" id="{813AE7D1-A5E1-4B9C-98F4-B4B35DA728F6}"/>
                </a:ext>
              </a:extLst>
            </p:cNvPr>
            <p:cNvSpPr/>
            <p:nvPr/>
          </p:nvSpPr>
          <p:spPr>
            <a:xfrm rot="20700000">
              <a:off x="1406802" y="1736592"/>
              <a:ext cx="238130" cy="3711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71AB8358-9157-47CB-A8A0-220DD6139577}"/>
                </a:ext>
              </a:extLst>
            </p:cNvPr>
            <p:cNvSpPr/>
            <p:nvPr/>
          </p:nvSpPr>
          <p:spPr>
            <a:xfrm>
              <a:off x="1451161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FC011FB7-098B-4BFD-889E-EC058341D3EA}"/>
                </a:ext>
              </a:extLst>
            </p:cNvPr>
            <p:cNvSpPr/>
            <p:nvPr/>
          </p:nvSpPr>
          <p:spPr>
            <a:xfrm flipH="1">
              <a:off x="1525867" y="1244169"/>
              <a:ext cx="996378" cy="1418623"/>
            </a:xfrm>
            <a:custGeom>
              <a:avLst/>
              <a:gdLst>
                <a:gd name="connsiteX0" fmla="*/ 498189 w 996378"/>
                <a:gd name="connsiteY0" fmla="*/ 0 h 1418623"/>
                <a:gd name="connsiteX1" fmla="*/ 0 w 996378"/>
                <a:gd name="connsiteY1" fmla="*/ 582366 h 1418623"/>
                <a:gd name="connsiteX2" fmla="*/ 397787 w 996378"/>
                <a:gd name="connsiteY2" fmla="*/ 1152901 h 1418623"/>
                <a:gd name="connsiteX3" fmla="*/ 397979 w 996378"/>
                <a:gd name="connsiteY3" fmla="*/ 1152923 h 1418623"/>
                <a:gd name="connsiteX4" fmla="*/ 386761 w 996378"/>
                <a:gd name="connsiteY4" fmla="*/ 1277857 h 1418623"/>
                <a:gd name="connsiteX5" fmla="*/ 270959 w 996378"/>
                <a:gd name="connsiteY5" fmla="*/ 1277857 h 1418623"/>
                <a:gd name="connsiteX6" fmla="*/ 265431 w 996378"/>
                <a:gd name="connsiteY6" fmla="*/ 1292607 h 1418623"/>
                <a:gd name="connsiteX7" fmla="*/ 499351 w 996378"/>
                <a:gd name="connsiteY7" fmla="*/ 1418623 h 1418623"/>
                <a:gd name="connsiteX8" fmla="*/ 733271 w 996378"/>
                <a:gd name="connsiteY8" fmla="*/ 1292607 h 1418623"/>
                <a:gd name="connsiteX9" fmla="*/ 727744 w 996378"/>
                <a:gd name="connsiteY9" fmla="*/ 1277857 h 1418623"/>
                <a:gd name="connsiteX10" fmla="*/ 609036 w 996378"/>
                <a:gd name="connsiteY10" fmla="*/ 1277857 h 1418623"/>
                <a:gd name="connsiteX11" fmla="*/ 597824 w 996378"/>
                <a:gd name="connsiteY11" fmla="*/ 1152991 h 1418623"/>
                <a:gd name="connsiteX12" fmla="*/ 598591 w 996378"/>
                <a:gd name="connsiteY12" fmla="*/ 1152901 h 1418623"/>
                <a:gd name="connsiteX13" fmla="*/ 996378 w 996378"/>
                <a:gd name="connsiteY13" fmla="*/ 582366 h 1418623"/>
                <a:gd name="connsiteX14" fmla="*/ 498189 w 996378"/>
                <a:gd name="connsiteY14" fmla="*/ 0 h 141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6378" h="1418623">
                  <a:moveTo>
                    <a:pt x="498189" y="0"/>
                  </a:moveTo>
                  <a:cubicBezTo>
                    <a:pt x="223047" y="0"/>
                    <a:pt x="0" y="260734"/>
                    <a:pt x="0" y="582366"/>
                  </a:cubicBezTo>
                  <a:cubicBezTo>
                    <a:pt x="0" y="863794"/>
                    <a:pt x="170770" y="1098597"/>
                    <a:pt x="397787" y="1152901"/>
                  </a:cubicBezTo>
                  <a:lnTo>
                    <a:pt x="397979" y="1152923"/>
                  </a:lnTo>
                  <a:lnTo>
                    <a:pt x="386761" y="1277857"/>
                  </a:lnTo>
                  <a:lnTo>
                    <a:pt x="270959" y="1277857"/>
                  </a:lnTo>
                  <a:lnTo>
                    <a:pt x="265431" y="1292607"/>
                  </a:lnTo>
                  <a:cubicBezTo>
                    <a:pt x="265431" y="1362204"/>
                    <a:pt x="370160" y="1418623"/>
                    <a:pt x="499351" y="1418623"/>
                  </a:cubicBezTo>
                  <a:cubicBezTo>
                    <a:pt x="628542" y="1418623"/>
                    <a:pt x="733271" y="1362204"/>
                    <a:pt x="733271" y="1292607"/>
                  </a:cubicBezTo>
                  <a:lnTo>
                    <a:pt x="727744" y="1277857"/>
                  </a:lnTo>
                  <a:lnTo>
                    <a:pt x="609036" y="1277857"/>
                  </a:lnTo>
                  <a:lnTo>
                    <a:pt x="597824" y="1152991"/>
                  </a:lnTo>
                  <a:lnTo>
                    <a:pt x="598591" y="1152901"/>
                  </a:lnTo>
                  <a:cubicBezTo>
                    <a:pt x="825608" y="1098597"/>
                    <a:pt x="996378" y="863794"/>
                    <a:pt x="996378" y="582366"/>
                  </a:cubicBezTo>
                  <a:cubicBezTo>
                    <a:pt x="996378" y="260734"/>
                    <a:pt x="773331" y="0"/>
                    <a:pt x="498189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片側の 2 つの角を丸めた四角形 144">
              <a:extLst>
                <a:ext uri="{FF2B5EF4-FFF2-40B4-BE49-F238E27FC236}">
                  <a16:creationId xmlns:a16="http://schemas.microsoft.com/office/drawing/2014/main" id="{2F01298E-B2C5-4EEF-B7FD-CBFD584D540F}"/>
                </a:ext>
              </a:extLst>
            </p:cNvPr>
            <p:cNvSpPr/>
            <p:nvPr/>
          </p:nvSpPr>
          <p:spPr>
            <a:xfrm flipH="1">
              <a:off x="1531330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15E76441-C375-4C1F-B13A-DD63803113D8}"/>
                </a:ext>
              </a:extLst>
            </p:cNvPr>
            <p:cNvSpPr/>
            <p:nvPr/>
          </p:nvSpPr>
          <p:spPr>
            <a:xfrm>
              <a:off x="1374304" y="1140658"/>
              <a:ext cx="1297181" cy="1351869"/>
            </a:xfrm>
            <a:custGeom>
              <a:avLst/>
              <a:gdLst>
                <a:gd name="connsiteX0" fmla="*/ 655475 w 1297181"/>
                <a:gd name="connsiteY0" fmla="*/ 0 h 1351869"/>
                <a:gd name="connsiteX1" fmla="*/ 1228616 w 1297181"/>
                <a:gd name="connsiteY1" fmla="*/ 620300 h 1351869"/>
                <a:gd name="connsiteX2" fmla="*/ 1130732 w 1297181"/>
                <a:gd name="connsiteY2" fmla="*/ 967116 h 1351869"/>
                <a:gd name="connsiteX3" fmla="*/ 1081692 w 1297181"/>
                <a:gd name="connsiteY3" fmla="*/ 1031444 h 1351869"/>
                <a:gd name="connsiteX4" fmla="*/ 1137256 w 1297181"/>
                <a:gd name="connsiteY4" fmla="*/ 1131214 h 1351869"/>
                <a:gd name="connsiteX5" fmla="*/ 1297181 w 1297181"/>
                <a:gd name="connsiteY5" fmla="*/ 1296812 h 1351869"/>
                <a:gd name="connsiteX6" fmla="*/ 1297181 w 1297181"/>
                <a:gd name="connsiteY6" fmla="*/ 1296814 h 1351869"/>
                <a:gd name="connsiteX7" fmla="*/ 964569 w 1297181"/>
                <a:gd name="connsiteY7" fmla="*/ 1219429 h 1351869"/>
                <a:gd name="connsiteX8" fmla="*/ 1040642 w 1297181"/>
                <a:gd name="connsiteY8" fmla="*/ 1340464 h 1351869"/>
                <a:gd name="connsiteX9" fmla="*/ 1040642 w 1297181"/>
                <a:gd name="connsiteY9" fmla="*/ 1340465 h 1351869"/>
                <a:gd name="connsiteX10" fmla="*/ 823810 w 1297181"/>
                <a:gd name="connsiteY10" fmla="*/ 1267672 h 1351869"/>
                <a:gd name="connsiteX11" fmla="*/ 786586 w 1297181"/>
                <a:gd name="connsiteY11" fmla="*/ 1233917 h 1351869"/>
                <a:gd name="connsiteX12" fmla="*/ 762241 w 1297181"/>
                <a:gd name="connsiteY12" fmla="*/ 1265820 h 1351869"/>
                <a:gd name="connsiteX13" fmla="*/ 667322 w 1297181"/>
                <a:gd name="connsiteY13" fmla="*/ 1344974 h 1351869"/>
                <a:gd name="connsiteX14" fmla="*/ 651162 w 1297181"/>
                <a:gd name="connsiteY14" fmla="*/ 1351869 h 1351869"/>
                <a:gd name="connsiteX15" fmla="*/ 635002 w 1297181"/>
                <a:gd name="connsiteY15" fmla="*/ 1344974 h 1351869"/>
                <a:gd name="connsiteX16" fmla="*/ 540083 w 1297181"/>
                <a:gd name="connsiteY16" fmla="*/ 1265820 h 1351869"/>
                <a:gd name="connsiteX17" fmla="*/ 513634 w 1297181"/>
                <a:gd name="connsiteY17" fmla="*/ 1231161 h 1351869"/>
                <a:gd name="connsiteX18" fmla="*/ 473371 w 1297181"/>
                <a:gd name="connsiteY18" fmla="*/ 1267672 h 1351869"/>
                <a:gd name="connsiteX19" fmla="*/ 256538 w 1297181"/>
                <a:gd name="connsiteY19" fmla="*/ 1340465 h 1351869"/>
                <a:gd name="connsiteX20" fmla="*/ 256538 w 1297181"/>
                <a:gd name="connsiteY20" fmla="*/ 1340464 h 1351869"/>
                <a:gd name="connsiteX21" fmla="*/ 332611 w 1297181"/>
                <a:gd name="connsiteY21" fmla="*/ 1219429 h 1351869"/>
                <a:gd name="connsiteX22" fmla="*/ 0 w 1297181"/>
                <a:gd name="connsiteY22" fmla="*/ 1296814 h 1351869"/>
                <a:gd name="connsiteX23" fmla="*/ 0 w 1297181"/>
                <a:gd name="connsiteY23" fmla="*/ 1296812 h 1351869"/>
                <a:gd name="connsiteX24" fmla="*/ 215599 w 1297181"/>
                <a:gd name="connsiteY24" fmla="*/ 1031247 h 1351869"/>
                <a:gd name="connsiteX25" fmla="*/ 219911 w 1297181"/>
                <a:gd name="connsiteY25" fmla="*/ 1019183 h 1351869"/>
                <a:gd name="connsiteX26" fmla="*/ 180217 w 1297181"/>
                <a:gd name="connsiteY26" fmla="*/ 967116 h 1351869"/>
                <a:gd name="connsiteX27" fmla="*/ 82334 w 1297181"/>
                <a:gd name="connsiteY27" fmla="*/ 620300 h 1351869"/>
                <a:gd name="connsiteX28" fmla="*/ 655475 w 1297181"/>
                <a:gd name="connsiteY28" fmla="*/ 0 h 135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97181" h="1351869">
                  <a:moveTo>
                    <a:pt x="655475" y="0"/>
                  </a:moveTo>
                  <a:cubicBezTo>
                    <a:pt x="972012" y="0"/>
                    <a:pt x="1228616" y="277718"/>
                    <a:pt x="1228616" y="620300"/>
                  </a:cubicBezTo>
                  <a:cubicBezTo>
                    <a:pt x="1228616" y="748768"/>
                    <a:pt x="1192531" y="868115"/>
                    <a:pt x="1130732" y="967116"/>
                  </a:cubicBezTo>
                  <a:lnTo>
                    <a:pt x="1081692" y="1031444"/>
                  </a:lnTo>
                  <a:lnTo>
                    <a:pt x="1137256" y="1131214"/>
                  </a:lnTo>
                  <a:cubicBezTo>
                    <a:pt x="1179939" y="1194675"/>
                    <a:pt x="1233586" y="1251138"/>
                    <a:pt x="1297181" y="1296812"/>
                  </a:cubicBezTo>
                  <a:lnTo>
                    <a:pt x="1297181" y="1296814"/>
                  </a:lnTo>
                  <a:cubicBezTo>
                    <a:pt x="1178909" y="1328504"/>
                    <a:pt x="1057298" y="1296525"/>
                    <a:pt x="964569" y="1219429"/>
                  </a:cubicBezTo>
                  <a:cubicBezTo>
                    <a:pt x="984123" y="1262685"/>
                    <a:pt x="1010020" y="1303069"/>
                    <a:pt x="1040642" y="1340464"/>
                  </a:cubicBezTo>
                  <a:lnTo>
                    <a:pt x="1040642" y="1340465"/>
                  </a:lnTo>
                  <a:cubicBezTo>
                    <a:pt x="960323" y="1340465"/>
                    <a:pt x="885706" y="1313630"/>
                    <a:pt x="823810" y="1267672"/>
                  </a:cubicBezTo>
                  <a:lnTo>
                    <a:pt x="786586" y="1233917"/>
                  </a:lnTo>
                  <a:lnTo>
                    <a:pt x="762241" y="1265820"/>
                  </a:lnTo>
                  <a:cubicBezTo>
                    <a:pt x="733754" y="1298133"/>
                    <a:pt x="701825" y="1324916"/>
                    <a:pt x="667322" y="1344974"/>
                  </a:cubicBezTo>
                  <a:lnTo>
                    <a:pt x="651162" y="1351869"/>
                  </a:lnTo>
                  <a:lnTo>
                    <a:pt x="635002" y="1344974"/>
                  </a:lnTo>
                  <a:cubicBezTo>
                    <a:pt x="600499" y="1324916"/>
                    <a:pt x="568570" y="1298133"/>
                    <a:pt x="540083" y="1265820"/>
                  </a:cubicBezTo>
                  <a:lnTo>
                    <a:pt x="513634" y="1231161"/>
                  </a:lnTo>
                  <a:lnTo>
                    <a:pt x="473371" y="1267672"/>
                  </a:lnTo>
                  <a:cubicBezTo>
                    <a:pt x="411475" y="1313630"/>
                    <a:pt x="336858" y="1340465"/>
                    <a:pt x="256538" y="1340465"/>
                  </a:cubicBezTo>
                  <a:lnTo>
                    <a:pt x="256538" y="1340464"/>
                  </a:lnTo>
                  <a:cubicBezTo>
                    <a:pt x="287161" y="1303069"/>
                    <a:pt x="313058" y="1262685"/>
                    <a:pt x="332611" y="1219429"/>
                  </a:cubicBezTo>
                  <a:cubicBezTo>
                    <a:pt x="239882" y="1296525"/>
                    <a:pt x="118272" y="1328504"/>
                    <a:pt x="0" y="1296814"/>
                  </a:cubicBezTo>
                  <a:lnTo>
                    <a:pt x="0" y="1296812"/>
                  </a:lnTo>
                  <a:cubicBezTo>
                    <a:pt x="95393" y="1228301"/>
                    <a:pt x="168401" y="1135516"/>
                    <a:pt x="215599" y="1031247"/>
                  </a:cubicBezTo>
                  <a:lnTo>
                    <a:pt x="219911" y="1019183"/>
                  </a:lnTo>
                  <a:lnTo>
                    <a:pt x="180217" y="967116"/>
                  </a:lnTo>
                  <a:cubicBezTo>
                    <a:pt x="118419" y="868115"/>
                    <a:pt x="82334" y="748768"/>
                    <a:pt x="82334" y="620300"/>
                  </a:cubicBezTo>
                  <a:cubicBezTo>
                    <a:pt x="82334" y="277718"/>
                    <a:pt x="338938" y="0"/>
                    <a:pt x="65547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0C419ED-7F0E-4A13-A491-1A604BF48827}"/>
              </a:ext>
            </a:extLst>
          </p:cNvPr>
          <p:cNvGrpSpPr/>
          <p:nvPr/>
        </p:nvGrpSpPr>
        <p:grpSpPr>
          <a:xfrm>
            <a:off x="4420475" y="4252693"/>
            <a:ext cx="1208641" cy="2255349"/>
            <a:chOff x="4420475" y="4252693"/>
            <a:chExt cx="1208641" cy="2255349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BE3B37C-3B24-4A83-91BB-0CB093A0D8E8}"/>
                </a:ext>
              </a:extLst>
            </p:cNvPr>
            <p:cNvGrpSpPr/>
            <p:nvPr/>
          </p:nvGrpSpPr>
          <p:grpSpPr>
            <a:xfrm rot="1800000">
              <a:off x="5232257" y="5178430"/>
              <a:ext cx="396859" cy="1193883"/>
              <a:chOff x="5232257" y="5178430"/>
              <a:chExt cx="396859" cy="1193883"/>
            </a:xfrm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5B1AAD2C-D0F8-4112-9552-4ED491D36803}"/>
                  </a:ext>
                </a:extLst>
              </p:cNvPr>
              <p:cNvSpPr/>
              <p:nvPr/>
            </p:nvSpPr>
            <p:spPr>
              <a:xfrm rot="10014714">
                <a:off x="5232257" y="5178430"/>
                <a:ext cx="377185" cy="499501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片側の 2 つの角を丸めた四角形 92">
                <a:extLst>
                  <a:ext uri="{FF2B5EF4-FFF2-40B4-BE49-F238E27FC236}">
                    <a16:creationId xmlns:a16="http://schemas.microsoft.com/office/drawing/2014/main" id="{8403E6A5-8801-44E8-8EA8-03A989223E25}"/>
                  </a:ext>
                </a:extLst>
              </p:cNvPr>
              <p:cNvSpPr/>
              <p:nvPr/>
            </p:nvSpPr>
            <p:spPr>
              <a:xfrm rot="9854429" flipH="1">
                <a:off x="5395586" y="5616372"/>
                <a:ext cx="233530" cy="75594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B5BD272F-90A8-4E38-A421-434A221BDCEC}"/>
                </a:ext>
              </a:extLst>
            </p:cNvPr>
            <p:cNvGrpSpPr/>
            <p:nvPr/>
          </p:nvGrpSpPr>
          <p:grpSpPr>
            <a:xfrm>
              <a:off x="4420475" y="4252693"/>
              <a:ext cx="1094916" cy="2255349"/>
              <a:chOff x="4420475" y="4252693"/>
              <a:chExt cx="1094916" cy="2255349"/>
            </a:xfrm>
          </p:grpSpPr>
          <p:sp>
            <p:nvSpPr>
              <p:cNvPr id="142" name="円/楕円 204">
                <a:extLst>
                  <a:ext uri="{FF2B5EF4-FFF2-40B4-BE49-F238E27FC236}">
                    <a16:creationId xmlns:a16="http://schemas.microsoft.com/office/drawing/2014/main" id="{A576F974-933F-4E66-82B9-8BD8C0300EC2}"/>
                  </a:ext>
                </a:extLst>
              </p:cNvPr>
              <p:cNvSpPr/>
              <p:nvPr/>
            </p:nvSpPr>
            <p:spPr>
              <a:xfrm rot="900000" flipH="1">
                <a:off x="5304188" y="4732306"/>
                <a:ext cx="211203" cy="32918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円/楕円 202">
                <a:extLst>
                  <a:ext uri="{FF2B5EF4-FFF2-40B4-BE49-F238E27FC236}">
                    <a16:creationId xmlns:a16="http://schemas.microsoft.com/office/drawing/2014/main" id="{10AA0E47-07A8-4713-A1A1-D25EE40B0150}"/>
                  </a:ext>
                </a:extLst>
              </p:cNvPr>
              <p:cNvSpPr/>
              <p:nvPr/>
            </p:nvSpPr>
            <p:spPr>
              <a:xfrm rot="20700000">
                <a:off x="4420475" y="4732306"/>
                <a:ext cx="211203" cy="32918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0D5CF299-58E9-4ABD-9BE2-88DFC7497E06}"/>
                  </a:ext>
                </a:extLst>
              </p:cNvPr>
              <p:cNvSpPr/>
              <p:nvPr/>
            </p:nvSpPr>
            <p:spPr>
              <a:xfrm>
                <a:off x="4472121" y="5448282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F3F69400-C6BB-4B02-A0CC-13984213E9CE}"/>
                  </a:ext>
                </a:extLst>
              </p:cNvPr>
              <p:cNvSpPr/>
              <p:nvPr/>
            </p:nvSpPr>
            <p:spPr>
              <a:xfrm flipH="1">
                <a:off x="4526077" y="4349889"/>
                <a:ext cx="883714" cy="1198641"/>
              </a:xfrm>
              <a:custGeom>
                <a:avLst/>
                <a:gdLst>
                  <a:gd name="connsiteX0" fmla="*/ 441857 w 883714"/>
                  <a:gd name="connsiteY0" fmla="*/ 0 h 1198641"/>
                  <a:gd name="connsiteX1" fmla="*/ 0 w 883714"/>
                  <a:gd name="connsiteY1" fmla="*/ 489352 h 1198641"/>
                  <a:gd name="connsiteX2" fmla="*/ 269867 w 883714"/>
                  <a:gd name="connsiteY2" fmla="*/ 940249 h 1198641"/>
                  <a:gd name="connsiteX3" fmla="*/ 319634 w 883714"/>
                  <a:gd name="connsiteY3" fmla="*/ 957358 h 1198641"/>
                  <a:gd name="connsiteX4" fmla="*/ 313705 w 883714"/>
                  <a:gd name="connsiteY4" fmla="*/ 1035678 h 1198641"/>
                  <a:gd name="connsiteX5" fmla="*/ 200682 w 883714"/>
                  <a:gd name="connsiteY5" fmla="*/ 1035678 h 1198641"/>
                  <a:gd name="connsiteX6" fmla="*/ 195287 w 883714"/>
                  <a:gd name="connsiteY6" fmla="*/ 1052754 h 1198641"/>
                  <a:gd name="connsiteX7" fmla="*/ 423592 w 883714"/>
                  <a:gd name="connsiteY7" fmla="*/ 1198641 h 1198641"/>
                  <a:gd name="connsiteX8" fmla="*/ 651897 w 883714"/>
                  <a:gd name="connsiteY8" fmla="*/ 1052754 h 1198641"/>
                  <a:gd name="connsiteX9" fmla="*/ 646503 w 883714"/>
                  <a:gd name="connsiteY9" fmla="*/ 1035678 h 1198641"/>
                  <a:gd name="connsiteX10" fmla="*/ 530645 w 883714"/>
                  <a:gd name="connsiteY10" fmla="*/ 1035678 h 1198641"/>
                  <a:gd name="connsiteX11" fmla="*/ 525624 w 883714"/>
                  <a:gd name="connsiteY11" fmla="*/ 969352 h 1198641"/>
                  <a:gd name="connsiteX12" fmla="*/ 530907 w 883714"/>
                  <a:gd name="connsiteY12" fmla="*/ 968762 h 1198641"/>
                  <a:gd name="connsiteX13" fmla="*/ 883714 w 883714"/>
                  <a:gd name="connsiteY13" fmla="*/ 489352 h 1198641"/>
                  <a:gd name="connsiteX14" fmla="*/ 441857 w 883714"/>
                  <a:gd name="connsiteY14" fmla="*/ 0 h 1198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83714" h="1198641">
                    <a:moveTo>
                      <a:pt x="441857" y="0"/>
                    </a:moveTo>
                    <a:cubicBezTo>
                      <a:pt x="197826" y="0"/>
                      <a:pt x="0" y="219090"/>
                      <a:pt x="0" y="489352"/>
                    </a:cubicBezTo>
                    <a:cubicBezTo>
                      <a:pt x="0" y="692048"/>
                      <a:pt x="111277" y="865961"/>
                      <a:pt x="269867" y="940249"/>
                    </a:cubicBezTo>
                    <a:lnTo>
                      <a:pt x="319634" y="957358"/>
                    </a:lnTo>
                    <a:lnTo>
                      <a:pt x="313705" y="1035678"/>
                    </a:lnTo>
                    <a:lnTo>
                      <a:pt x="200682" y="1035678"/>
                    </a:lnTo>
                    <a:lnTo>
                      <a:pt x="195287" y="1052754"/>
                    </a:lnTo>
                    <a:cubicBezTo>
                      <a:pt x="195287" y="1133326"/>
                      <a:pt x="297503" y="1198641"/>
                      <a:pt x="423592" y="1198641"/>
                    </a:cubicBezTo>
                    <a:cubicBezTo>
                      <a:pt x="549682" y="1198641"/>
                      <a:pt x="651897" y="1133326"/>
                      <a:pt x="651897" y="1052754"/>
                    </a:cubicBezTo>
                    <a:lnTo>
                      <a:pt x="646503" y="1035678"/>
                    </a:lnTo>
                    <a:lnTo>
                      <a:pt x="530645" y="1035678"/>
                    </a:lnTo>
                    <a:lnTo>
                      <a:pt x="525624" y="969352"/>
                    </a:lnTo>
                    <a:lnTo>
                      <a:pt x="530907" y="968762"/>
                    </a:lnTo>
                    <a:cubicBezTo>
                      <a:pt x="732254" y="923132"/>
                      <a:pt x="883714" y="725831"/>
                      <a:pt x="883714" y="489352"/>
                    </a:cubicBezTo>
                    <a:cubicBezTo>
                      <a:pt x="883714" y="219090"/>
                      <a:pt x="685888" y="0"/>
                      <a:pt x="4418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67BFC2A7-B25E-4A6D-83FA-1B8951DAC1D3}"/>
                  </a:ext>
                </a:extLst>
              </p:cNvPr>
              <p:cNvSpPr/>
              <p:nvPr/>
            </p:nvSpPr>
            <p:spPr>
              <a:xfrm flipH="1">
                <a:off x="4555164" y="5378897"/>
                <a:ext cx="840208" cy="1015279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738607 w 974009"/>
                  <a:gd name="connsiteY9" fmla="*/ 7436 h 1016182"/>
                  <a:gd name="connsiteX10" fmla="*/ 743127 w 974009"/>
                  <a:gd name="connsiteY10" fmla="*/ 0 h 1016182"/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743127 w 974009"/>
                  <a:gd name="connsiteY9" fmla="*/ 0 h 1016182"/>
                  <a:gd name="connsiteX0" fmla="*/ 235401 w 974009"/>
                  <a:gd name="connsiteY0" fmla="*/ 24628 h 1033374"/>
                  <a:gd name="connsiteX1" fmla="*/ 752081 w 974009"/>
                  <a:gd name="connsiteY1" fmla="*/ 18095 h 1033374"/>
                  <a:gd name="connsiteX2" fmla="*/ 974009 w 974009"/>
                  <a:gd name="connsiteY2" fmla="*/ 290391 h 1033374"/>
                  <a:gd name="connsiteX3" fmla="*/ 974009 w 974009"/>
                  <a:gd name="connsiteY3" fmla="*/ 1033374 h 1033374"/>
                  <a:gd name="connsiteX4" fmla="*/ 0 w 974009"/>
                  <a:gd name="connsiteY4" fmla="*/ 1033374 h 1033374"/>
                  <a:gd name="connsiteX5" fmla="*/ 0 w 974009"/>
                  <a:gd name="connsiteY5" fmla="*/ 290391 h 1033374"/>
                  <a:gd name="connsiteX6" fmla="*/ 221928 w 974009"/>
                  <a:gd name="connsiteY6" fmla="*/ 18095 h 1033374"/>
                  <a:gd name="connsiteX7" fmla="*/ 230881 w 974009"/>
                  <a:gd name="connsiteY7" fmla="*/ 17192 h 1033374"/>
                  <a:gd name="connsiteX8" fmla="*/ 235401 w 974009"/>
                  <a:gd name="connsiteY8" fmla="*/ 24628 h 1033374"/>
                  <a:gd name="connsiteX0" fmla="*/ 230881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0" fmla="*/ 221928 w 974009"/>
                  <a:gd name="connsiteY0" fmla="*/ 0 h 1015279"/>
                  <a:gd name="connsiteX1" fmla="*/ 752081 w 974009"/>
                  <a:gd name="connsiteY1" fmla="*/ 0 h 1015279"/>
                  <a:gd name="connsiteX2" fmla="*/ 974009 w 974009"/>
                  <a:gd name="connsiteY2" fmla="*/ 272296 h 1015279"/>
                  <a:gd name="connsiteX3" fmla="*/ 974009 w 974009"/>
                  <a:gd name="connsiteY3" fmla="*/ 1015279 h 1015279"/>
                  <a:gd name="connsiteX4" fmla="*/ 0 w 974009"/>
                  <a:gd name="connsiteY4" fmla="*/ 1015279 h 1015279"/>
                  <a:gd name="connsiteX5" fmla="*/ 0 w 974009"/>
                  <a:gd name="connsiteY5" fmla="*/ 272296 h 1015279"/>
                  <a:gd name="connsiteX6" fmla="*/ 221928 w 974009"/>
                  <a:gd name="connsiteY6" fmla="*/ 0 h 1015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4009" h="1015279">
                    <a:moveTo>
                      <a:pt x="221928" y="0"/>
                    </a:moveTo>
                    <a:lnTo>
                      <a:pt x="752081" y="0"/>
                    </a:lnTo>
                    <a:cubicBezTo>
                      <a:pt x="878735" y="25917"/>
                      <a:pt x="974009" y="137980"/>
                      <a:pt x="974009" y="272296"/>
                    </a:cubicBezTo>
                    <a:lnTo>
                      <a:pt x="974009" y="1015279"/>
                    </a:lnTo>
                    <a:lnTo>
                      <a:pt x="0" y="1015279"/>
                    </a:lnTo>
                    <a:lnTo>
                      <a:pt x="0" y="272296"/>
                    </a:lnTo>
                    <a:cubicBezTo>
                      <a:pt x="0" y="137980"/>
                      <a:pt x="95274" y="25917"/>
                      <a:pt x="221928" y="0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0CC3E6BC-7F49-4FCD-900C-585A5518AE74}"/>
                  </a:ext>
                </a:extLst>
              </p:cNvPr>
              <p:cNvSpPr/>
              <p:nvPr/>
            </p:nvSpPr>
            <p:spPr>
              <a:xfrm rot="2120347" flipH="1">
                <a:off x="4901094" y="5277883"/>
                <a:ext cx="45719" cy="123015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片側の 2 つの角を丸めた四角形 181">
                <a:extLst>
                  <a:ext uri="{FF2B5EF4-FFF2-40B4-BE49-F238E27FC236}">
                    <a16:creationId xmlns:a16="http://schemas.microsoft.com/office/drawing/2014/main" id="{B55D9628-790A-4002-B6BF-809EE7D5C5BF}"/>
                  </a:ext>
                </a:extLst>
              </p:cNvPr>
              <p:cNvSpPr/>
              <p:nvPr/>
            </p:nvSpPr>
            <p:spPr>
              <a:xfrm flipH="1">
                <a:off x="4452194" y="4252693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088EB1C-4250-49A9-B848-5A5F24DDD4BB}"/>
              </a:ext>
            </a:extLst>
          </p:cNvPr>
          <p:cNvGrpSpPr/>
          <p:nvPr/>
        </p:nvGrpSpPr>
        <p:grpSpPr>
          <a:xfrm>
            <a:off x="1501933" y="4281317"/>
            <a:ext cx="1188720" cy="2112859"/>
            <a:chOff x="1501933" y="4281317"/>
            <a:chExt cx="1188720" cy="211285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4747681-B9FF-4296-A199-B0FA39AF82BE}"/>
                </a:ext>
              </a:extLst>
            </p:cNvPr>
            <p:cNvGrpSpPr/>
            <p:nvPr/>
          </p:nvGrpSpPr>
          <p:grpSpPr>
            <a:xfrm rot="1800000">
              <a:off x="2293794" y="5178430"/>
              <a:ext cx="396859" cy="1193883"/>
              <a:chOff x="2293794" y="5178430"/>
              <a:chExt cx="396859" cy="1193883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7AA38CE1-21B8-4528-A764-C0C24AEAE2E4}"/>
                  </a:ext>
                </a:extLst>
              </p:cNvPr>
              <p:cNvSpPr/>
              <p:nvPr/>
            </p:nvSpPr>
            <p:spPr>
              <a:xfrm rot="10014714">
                <a:off x="2293794" y="5178430"/>
                <a:ext cx="377185" cy="499501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片側の 2 つの角を丸めた四角形 92">
                <a:extLst>
                  <a:ext uri="{FF2B5EF4-FFF2-40B4-BE49-F238E27FC236}">
                    <a16:creationId xmlns:a16="http://schemas.microsoft.com/office/drawing/2014/main" id="{5FF0DC78-D09D-44F2-B787-E648FFF9CA2E}"/>
                  </a:ext>
                </a:extLst>
              </p:cNvPr>
              <p:cNvSpPr/>
              <p:nvPr/>
            </p:nvSpPr>
            <p:spPr>
              <a:xfrm rot="9854429" flipH="1">
                <a:off x="2457123" y="5616372"/>
                <a:ext cx="233530" cy="75594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F660FF0A-70F8-47B2-9981-4C415D2FBAE0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1501933" y="4281317"/>
              <a:chExt cx="1041922" cy="2112859"/>
            </a:xfrm>
          </p:grpSpPr>
          <p:sp>
            <p:nvSpPr>
              <p:cNvPr id="153" name="円/楕円 232">
                <a:extLst>
                  <a:ext uri="{FF2B5EF4-FFF2-40B4-BE49-F238E27FC236}">
                    <a16:creationId xmlns:a16="http://schemas.microsoft.com/office/drawing/2014/main" id="{D7946300-F247-4838-99D7-40492FBBF000}"/>
                  </a:ext>
                </a:extLst>
              </p:cNvPr>
              <p:cNvSpPr/>
              <p:nvPr/>
            </p:nvSpPr>
            <p:spPr>
              <a:xfrm rot="900000" flipH="1">
                <a:off x="2342874" y="4754968"/>
                <a:ext cx="200981" cy="31325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" name="円/楕円 230">
                <a:extLst>
                  <a:ext uri="{FF2B5EF4-FFF2-40B4-BE49-F238E27FC236}">
                    <a16:creationId xmlns:a16="http://schemas.microsoft.com/office/drawing/2014/main" id="{989ABD42-E601-4FA2-A7E9-98B441D5F2F7}"/>
                  </a:ext>
                </a:extLst>
              </p:cNvPr>
              <p:cNvSpPr/>
              <p:nvPr/>
            </p:nvSpPr>
            <p:spPr>
              <a:xfrm rot="20700000">
                <a:off x="1501933" y="4754968"/>
                <a:ext cx="200981" cy="31325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C69CC704-BDD6-4A67-84DF-D1184E49F280}"/>
                  </a:ext>
                </a:extLst>
              </p:cNvPr>
              <p:cNvSpPr/>
              <p:nvPr/>
            </p:nvSpPr>
            <p:spPr>
              <a:xfrm>
                <a:off x="1515260" y="5453445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8AC18ADB-D7FF-4648-91EF-8D3849FF4C6E}"/>
                  </a:ext>
                </a:extLst>
              </p:cNvPr>
              <p:cNvSpPr/>
              <p:nvPr/>
            </p:nvSpPr>
            <p:spPr>
              <a:xfrm flipH="1">
                <a:off x="1602424" y="4378841"/>
                <a:ext cx="840942" cy="1169689"/>
              </a:xfrm>
              <a:custGeom>
                <a:avLst/>
                <a:gdLst>
                  <a:gd name="connsiteX0" fmla="*/ 420471 w 840942"/>
                  <a:gd name="connsiteY0" fmla="*/ 0 h 1169689"/>
                  <a:gd name="connsiteX1" fmla="*/ 0 w 840942"/>
                  <a:gd name="connsiteY1" fmla="*/ 471777 h 1169689"/>
                  <a:gd name="connsiteX2" fmla="*/ 256805 w 840942"/>
                  <a:gd name="connsiteY2" fmla="*/ 906480 h 1169689"/>
                  <a:gd name="connsiteX3" fmla="*/ 310636 w 840942"/>
                  <a:gd name="connsiteY3" fmla="*/ 925229 h 1169689"/>
                  <a:gd name="connsiteX4" fmla="*/ 304467 w 840942"/>
                  <a:gd name="connsiteY4" fmla="*/ 1006726 h 1169689"/>
                  <a:gd name="connsiteX5" fmla="*/ 191444 w 840942"/>
                  <a:gd name="connsiteY5" fmla="*/ 1006726 h 1169689"/>
                  <a:gd name="connsiteX6" fmla="*/ 186049 w 840942"/>
                  <a:gd name="connsiteY6" fmla="*/ 1023802 h 1169689"/>
                  <a:gd name="connsiteX7" fmla="*/ 414354 w 840942"/>
                  <a:gd name="connsiteY7" fmla="*/ 1169689 h 1169689"/>
                  <a:gd name="connsiteX8" fmla="*/ 642659 w 840942"/>
                  <a:gd name="connsiteY8" fmla="*/ 1023802 h 1169689"/>
                  <a:gd name="connsiteX9" fmla="*/ 637265 w 840942"/>
                  <a:gd name="connsiteY9" fmla="*/ 1006726 h 1169689"/>
                  <a:gd name="connsiteX10" fmla="*/ 521406 w 840942"/>
                  <a:gd name="connsiteY10" fmla="*/ 1006726 h 1169689"/>
                  <a:gd name="connsiteX11" fmla="*/ 515624 w 840942"/>
                  <a:gd name="connsiteY11" fmla="*/ 930342 h 1169689"/>
                  <a:gd name="connsiteX12" fmla="*/ 584137 w 840942"/>
                  <a:gd name="connsiteY12" fmla="*/ 906480 h 1169689"/>
                  <a:gd name="connsiteX13" fmla="*/ 840942 w 840942"/>
                  <a:gd name="connsiteY13" fmla="*/ 471777 h 1169689"/>
                  <a:gd name="connsiteX14" fmla="*/ 420471 w 840942"/>
                  <a:gd name="connsiteY14" fmla="*/ 0 h 1169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40942" h="1169689">
                    <a:moveTo>
                      <a:pt x="420471" y="0"/>
                    </a:moveTo>
                    <a:cubicBezTo>
                      <a:pt x="188251" y="0"/>
                      <a:pt x="0" y="211222"/>
                      <a:pt x="0" y="471777"/>
                    </a:cubicBezTo>
                    <a:cubicBezTo>
                      <a:pt x="0" y="667193"/>
                      <a:pt x="105891" y="834860"/>
                      <a:pt x="256805" y="906480"/>
                    </a:cubicBezTo>
                    <a:lnTo>
                      <a:pt x="310636" y="925229"/>
                    </a:lnTo>
                    <a:lnTo>
                      <a:pt x="304467" y="1006726"/>
                    </a:lnTo>
                    <a:lnTo>
                      <a:pt x="191444" y="1006726"/>
                    </a:lnTo>
                    <a:lnTo>
                      <a:pt x="186049" y="1023802"/>
                    </a:lnTo>
                    <a:cubicBezTo>
                      <a:pt x="186049" y="1104374"/>
                      <a:pt x="288264" y="1169689"/>
                      <a:pt x="414354" y="1169689"/>
                    </a:cubicBezTo>
                    <a:cubicBezTo>
                      <a:pt x="540444" y="1169689"/>
                      <a:pt x="642659" y="1104374"/>
                      <a:pt x="642659" y="1023802"/>
                    </a:cubicBezTo>
                    <a:lnTo>
                      <a:pt x="637265" y="1006726"/>
                    </a:lnTo>
                    <a:lnTo>
                      <a:pt x="521406" y="1006726"/>
                    </a:lnTo>
                    <a:lnTo>
                      <a:pt x="515624" y="930342"/>
                    </a:lnTo>
                    <a:lnTo>
                      <a:pt x="584137" y="906480"/>
                    </a:lnTo>
                    <a:cubicBezTo>
                      <a:pt x="735051" y="834860"/>
                      <a:pt x="840942" y="667193"/>
                      <a:pt x="840942" y="471777"/>
                    </a:cubicBezTo>
                    <a:cubicBezTo>
                      <a:pt x="840942" y="211222"/>
                      <a:pt x="652691" y="0"/>
                      <a:pt x="42047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円/楕円 217">
                <a:extLst>
                  <a:ext uri="{FF2B5EF4-FFF2-40B4-BE49-F238E27FC236}">
                    <a16:creationId xmlns:a16="http://schemas.microsoft.com/office/drawing/2014/main" id="{79CF8431-3377-43F1-91B6-8EF4B6D033DB}"/>
                  </a:ext>
                </a:extLst>
              </p:cNvPr>
              <p:cNvSpPr/>
              <p:nvPr/>
            </p:nvSpPr>
            <p:spPr>
              <a:xfrm flipH="1">
                <a:off x="1523373" y="4281317"/>
                <a:ext cx="1008317" cy="10389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3099B203-269B-4818-B546-161CD2D19474}"/>
                  </a:ext>
                </a:extLst>
              </p:cNvPr>
              <p:cNvSpPr/>
              <p:nvPr/>
            </p:nvSpPr>
            <p:spPr>
              <a:xfrm flipH="1">
                <a:off x="1597977" y="5378897"/>
                <a:ext cx="840208" cy="1015279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738607 w 974009"/>
                  <a:gd name="connsiteY9" fmla="*/ 7436 h 1016182"/>
                  <a:gd name="connsiteX10" fmla="*/ 743127 w 974009"/>
                  <a:gd name="connsiteY10" fmla="*/ 0 h 1016182"/>
                  <a:gd name="connsiteX0" fmla="*/ 738607 w 974009"/>
                  <a:gd name="connsiteY0" fmla="*/ 7436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738607 w 974009"/>
                  <a:gd name="connsiteY9" fmla="*/ 7436 h 1016182"/>
                  <a:gd name="connsiteX0" fmla="*/ 235401 w 974009"/>
                  <a:gd name="connsiteY0" fmla="*/ 24628 h 1033374"/>
                  <a:gd name="connsiteX1" fmla="*/ 752081 w 974009"/>
                  <a:gd name="connsiteY1" fmla="*/ 18095 h 1033374"/>
                  <a:gd name="connsiteX2" fmla="*/ 974009 w 974009"/>
                  <a:gd name="connsiteY2" fmla="*/ 290391 h 1033374"/>
                  <a:gd name="connsiteX3" fmla="*/ 974009 w 974009"/>
                  <a:gd name="connsiteY3" fmla="*/ 1033374 h 1033374"/>
                  <a:gd name="connsiteX4" fmla="*/ 0 w 974009"/>
                  <a:gd name="connsiteY4" fmla="*/ 1033374 h 1033374"/>
                  <a:gd name="connsiteX5" fmla="*/ 0 w 974009"/>
                  <a:gd name="connsiteY5" fmla="*/ 290391 h 1033374"/>
                  <a:gd name="connsiteX6" fmla="*/ 221928 w 974009"/>
                  <a:gd name="connsiteY6" fmla="*/ 18095 h 1033374"/>
                  <a:gd name="connsiteX7" fmla="*/ 230881 w 974009"/>
                  <a:gd name="connsiteY7" fmla="*/ 17192 h 1033374"/>
                  <a:gd name="connsiteX8" fmla="*/ 235401 w 974009"/>
                  <a:gd name="connsiteY8" fmla="*/ 24628 h 1033374"/>
                  <a:gd name="connsiteX0" fmla="*/ 230881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0" fmla="*/ 221928 w 974009"/>
                  <a:gd name="connsiteY0" fmla="*/ 0 h 1015279"/>
                  <a:gd name="connsiteX1" fmla="*/ 752081 w 974009"/>
                  <a:gd name="connsiteY1" fmla="*/ 0 h 1015279"/>
                  <a:gd name="connsiteX2" fmla="*/ 974009 w 974009"/>
                  <a:gd name="connsiteY2" fmla="*/ 272296 h 1015279"/>
                  <a:gd name="connsiteX3" fmla="*/ 974009 w 974009"/>
                  <a:gd name="connsiteY3" fmla="*/ 1015279 h 1015279"/>
                  <a:gd name="connsiteX4" fmla="*/ 0 w 974009"/>
                  <a:gd name="connsiteY4" fmla="*/ 1015279 h 1015279"/>
                  <a:gd name="connsiteX5" fmla="*/ 0 w 974009"/>
                  <a:gd name="connsiteY5" fmla="*/ 272296 h 1015279"/>
                  <a:gd name="connsiteX6" fmla="*/ 221928 w 974009"/>
                  <a:gd name="connsiteY6" fmla="*/ 0 h 1015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4009" h="1015279">
                    <a:moveTo>
                      <a:pt x="221928" y="0"/>
                    </a:moveTo>
                    <a:lnTo>
                      <a:pt x="752081" y="0"/>
                    </a:lnTo>
                    <a:cubicBezTo>
                      <a:pt x="878735" y="25917"/>
                      <a:pt x="974009" y="137980"/>
                      <a:pt x="974009" y="272296"/>
                    </a:cubicBezTo>
                    <a:lnTo>
                      <a:pt x="974009" y="1015279"/>
                    </a:lnTo>
                    <a:lnTo>
                      <a:pt x="0" y="1015279"/>
                    </a:lnTo>
                    <a:lnTo>
                      <a:pt x="0" y="272296"/>
                    </a:lnTo>
                    <a:cubicBezTo>
                      <a:pt x="0" y="137980"/>
                      <a:pt x="95274" y="25917"/>
                      <a:pt x="22192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5E6C6654-6B81-4A91-970F-69FC6E326420}"/>
                  </a:ext>
                </a:extLst>
              </p:cNvPr>
              <p:cNvGrpSpPr/>
              <p:nvPr/>
            </p:nvGrpSpPr>
            <p:grpSpPr>
              <a:xfrm>
                <a:off x="1572084" y="5137513"/>
                <a:ext cx="307557" cy="867048"/>
                <a:chOff x="3746540" y="2236561"/>
                <a:chExt cx="363498" cy="1024753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E89BFB93-1BD9-4C6B-80C6-B7C2D67AF6A3}"/>
                    </a:ext>
                  </a:extLst>
                </p:cNvPr>
                <p:cNvSpPr/>
                <p:nvPr/>
              </p:nvSpPr>
              <p:spPr>
                <a:xfrm flipH="1">
                  <a:off x="385701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395A9B5E-F1E2-45A1-B475-D820D562AE57}"/>
                    </a:ext>
                  </a:extLst>
                </p:cNvPr>
                <p:cNvSpPr/>
                <p:nvPr/>
              </p:nvSpPr>
              <p:spPr>
                <a:xfrm flipH="1">
                  <a:off x="3746540" y="3014664"/>
                  <a:ext cx="363498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80A5537C-1EAD-435B-A05B-0D39F170527E}"/>
                    </a:ext>
                  </a:extLst>
                </p:cNvPr>
                <p:cNvSpPr/>
                <p:nvPr/>
              </p:nvSpPr>
              <p:spPr>
                <a:xfrm>
                  <a:off x="3880018" y="3052763"/>
                  <a:ext cx="101432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63C44165-3BF6-4497-817A-D95085AB01DB}"/>
                  </a:ext>
                </a:extLst>
              </p:cNvPr>
              <p:cNvGrpSpPr/>
              <p:nvPr/>
            </p:nvGrpSpPr>
            <p:grpSpPr>
              <a:xfrm>
                <a:off x="2166444" y="5137513"/>
                <a:ext cx="307557" cy="867048"/>
                <a:chOff x="3746540" y="2236561"/>
                <a:chExt cx="363498" cy="1024753"/>
              </a:xfrm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1B8C4917-13A3-46B2-8DE2-181AB3D95931}"/>
                    </a:ext>
                  </a:extLst>
                </p:cNvPr>
                <p:cNvSpPr/>
                <p:nvPr/>
              </p:nvSpPr>
              <p:spPr>
                <a:xfrm flipH="1">
                  <a:off x="385701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E1544508-1A61-4EEA-B17B-0714F4C039E5}"/>
                    </a:ext>
                  </a:extLst>
                </p:cNvPr>
                <p:cNvSpPr/>
                <p:nvPr/>
              </p:nvSpPr>
              <p:spPr>
                <a:xfrm flipH="1">
                  <a:off x="3746540" y="3014664"/>
                  <a:ext cx="363498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AB563136-A936-41AE-A4BD-A32E66340933}"/>
                    </a:ext>
                  </a:extLst>
                </p:cNvPr>
                <p:cNvSpPr/>
                <p:nvPr/>
              </p:nvSpPr>
              <p:spPr>
                <a:xfrm>
                  <a:off x="3880018" y="3052763"/>
                  <a:ext cx="101432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41073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D34A7E7-A03E-43BD-AE05-B7129E3A1200}"/>
              </a:ext>
            </a:extLst>
          </p:cNvPr>
          <p:cNvGrpSpPr/>
          <p:nvPr/>
        </p:nvGrpSpPr>
        <p:grpSpPr>
          <a:xfrm>
            <a:off x="7259322" y="4223225"/>
            <a:ext cx="1307937" cy="2165172"/>
            <a:chOff x="7259322" y="4223225"/>
            <a:chExt cx="1307937" cy="2165172"/>
          </a:xfrm>
        </p:grpSpPr>
        <p:sp>
          <p:nvSpPr>
            <p:cNvPr id="336" name="円/楕円 204">
              <a:extLst>
                <a:ext uri="{FF2B5EF4-FFF2-40B4-BE49-F238E27FC236}">
                  <a16:creationId xmlns:a16="http://schemas.microsoft.com/office/drawing/2014/main" id="{02F3EFB0-CDF0-4D21-B150-6AF5C974B837}"/>
                </a:ext>
              </a:extLst>
            </p:cNvPr>
            <p:cNvSpPr/>
            <p:nvPr/>
          </p:nvSpPr>
          <p:spPr>
            <a:xfrm rot="900000" flipH="1">
              <a:off x="8261133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4" name="円/楕円 202">
              <a:extLst>
                <a:ext uri="{FF2B5EF4-FFF2-40B4-BE49-F238E27FC236}">
                  <a16:creationId xmlns:a16="http://schemas.microsoft.com/office/drawing/2014/main" id="{6C952947-16BB-4938-8169-38A30AE293F3}"/>
                </a:ext>
              </a:extLst>
            </p:cNvPr>
            <p:cNvSpPr/>
            <p:nvPr/>
          </p:nvSpPr>
          <p:spPr>
            <a:xfrm rot="20700000">
              <a:off x="7377420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93664F30-E6EE-4A87-89FE-60BDF36CD098}"/>
                </a:ext>
              </a:extLst>
            </p:cNvPr>
            <p:cNvSpPr/>
            <p:nvPr/>
          </p:nvSpPr>
          <p:spPr>
            <a:xfrm>
              <a:off x="7335227" y="5550998"/>
              <a:ext cx="183230" cy="837399"/>
            </a:xfrm>
            <a:custGeom>
              <a:avLst/>
              <a:gdLst>
                <a:gd name="connsiteX0" fmla="*/ 58241 w 183230"/>
                <a:gd name="connsiteY0" fmla="*/ 0 h 837399"/>
                <a:gd name="connsiteX1" fmla="*/ 183230 w 183230"/>
                <a:gd name="connsiteY1" fmla="*/ 0 h 837399"/>
                <a:gd name="connsiteX2" fmla="*/ 183230 w 183230"/>
                <a:gd name="connsiteY2" fmla="*/ 837399 h 837399"/>
                <a:gd name="connsiteX3" fmla="*/ 0 w 183230"/>
                <a:gd name="connsiteY3" fmla="*/ 837399 h 837399"/>
                <a:gd name="connsiteX4" fmla="*/ 0 w 183230"/>
                <a:gd name="connsiteY4" fmla="*/ 58241 h 837399"/>
                <a:gd name="connsiteX5" fmla="*/ 58241 w 183230"/>
                <a:gd name="connsiteY5" fmla="*/ 0 h 83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3230" h="837399">
                  <a:moveTo>
                    <a:pt x="58241" y="0"/>
                  </a:moveTo>
                  <a:lnTo>
                    <a:pt x="183230" y="0"/>
                  </a:lnTo>
                  <a:lnTo>
                    <a:pt x="183230" y="837399"/>
                  </a:lnTo>
                  <a:lnTo>
                    <a:pt x="0" y="837399"/>
                  </a:lnTo>
                  <a:lnTo>
                    <a:pt x="0" y="58241"/>
                  </a:lnTo>
                  <a:cubicBezTo>
                    <a:pt x="0" y="26075"/>
                    <a:pt x="26075" y="0"/>
                    <a:pt x="582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6" name="台形 355">
              <a:extLst>
                <a:ext uri="{FF2B5EF4-FFF2-40B4-BE49-F238E27FC236}">
                  <a16:creationId xmlns:a16="http://schemas.microsoft.com/office/drawing/2014/main" id="{BBBB51F0-0B88-4D60-B066-138FB1ECBABE}"/>
                </a:ext>
              </a:extLst>
            </p:cNvPr>
            <p:cNvSpPr/>
            <p:nvPr/>
          </p:nvSpPr>
          <p:spPr>
            <a:xfrm rot="1081056" flipH="1">
              <a:off x="7259322" y="5747294"/>
              <a:ext cx="385320" cy="170022"/>
            </a:xfrm>
            <a:prstGeom prst="trapezoid">
              <a:avLst/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7" name="台形 356">
              <a:extLst>
                <a:ext uri="{FF2B5EF4-FFF2-40B4-BE49-F238E27FC236}">
                  <a16:creationId xmlns:a16="http://schemas.microsoft.com/office/drawing/2014/main" id="{49E758A4-C5B1-4C66-8322-775D8BCA2BA7}"/>
                </a:ext>
              </a:extLst>
            </p:cNvPr>
            <p:cNvSpPr/>
            <p:nvPr/>
          </p:nvSpPr>
          <p:spPr>
            <a:xfrm rot="1081056" flipH="1">
              <a:off x="7308537" y="5747153"/>
              <a:ext cx="282337" cy="185443"/>
            </a:xfrm>
            <a:prstGeom prst="trapezoid">
              <a:avLst/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6E69B1A5-EFD9-4607-BF35-6C81F2AB1374}"/>
                </a:ext>
              </a:extLst>
            </p:cNvPr>
            <p:cNvSpPr/>
            <p:nvPr/>
          </p:nvSpPr>
          <p:spPr>
            <a:xfrm flipH="1">
              <a:off x="8310278" y="5550998"/>
              <a:ext cx="183230" cy="837399"/>
            </a:xfrm>
            <a:custGeom>
              <a:avLst/>
              <a:gdLst>
                <a:gd name="connsiteX0" fmla="*/ 58241 w 183230"/>
                <a:gd name="connsiteY0" fmla="*/ 0 h 837399"/>
                <a:gd name="connsiteX1" fmla="*/ 183230 w 183230"/>
                <a:gd name="connsiteY1" fmla="*/ 0 h 837399"/>
                <a:gd name="connsiteX2" fmla="*/ 183230 w 183230"/>
                <a:gd name="connsiteY2" fmla="*/ 837399 h 837399"/>
                <a:gd name="connsiteX3" fmla="*/ 0 w 183230"/>
                <a:gd name="connsiteY3" fmla="*/ 837399 h 837399"/>
                <a:gd name="connsiteX4" fmla="*/ 0 w 183230"/>
                <a:gd name="connsiteY4" fmla="*/ 58241 h 837399"/>
                <a:gd name="connsiteX5" fmla="*/ 58241 w 183230"/>
                <a:gd name="connsiteY5" fmla="*/ 0 h 83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3230" h="837399">
                  <a:moveTo>
                    <a:pt x="58241" y="0"/>
                  </a:moveTo>
                  <a:lnTo>
                    <a:pt x="183230" y="0"/>
                  </a:lnTo>
                  <a:lnTo>
                    <a:pt x="183230" y="837399"/>
                  </a:lnTo>
                  <a:lnTo>
                    <a:pt x="0" y="837399"/>
                  </a:lnTo>
                  <a:lnTo>
                    <a:pt x="0" y="58241"/>
                  </a:lnTo>
                  <a:cubicBezTo>
                    <a:pt x="0" y="26075"/>
                    <a:pt x="26075" y="0"/>
                    <a:pt x="582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0" name="台形 339">
              <a:extLst>
                <a:ext uri="{FF2B5EF4-FFF2-40B4-BE49-F238E27FC236}">
                  <a16:creationId xmlns:a16="http://schemas.microsoft.com/office/drawing/2014/main" id="{DF4ABD22-5247-47D2-A79B-BC375E35F7A2}"/>
                </a:ext>
              </a:extLst>
            </p:cNvPr>
            <p:cNvSpPr/>
            <p:nvPr/>
          </p:nvSpPr>
          <p:spPr>
            <a:xfrm rot="20700000" flipH="1">
              <a:off x="8311148" y="5736265"/>
              <a:ext cx="256111" cy="154327"/>
            </a:xfrm>
            <a:prstGeom prst="trapezoid">
              <a:avLst/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1" name="台形 340">
              <a:extLst>
                <a:ext uri="{FF2B5EF4-FFF2-40B4-BE49-F238E27FC236}">
                  <a16:creationId xmlns:a16="http://schemas.microsoft.com/office/drawing/2014/main" id="{AAE7BC52-64DF-4CE4-B7AE-695D2E4DB61A}"/>
                </a:ext>
              </a:extLst>
            </p:cNvPr>
            <p:cNvSpPr/>
            <p:nvPr/>
          </p:nvSpPr>
          <p:spPr>
            <a:xfrm rot="20700000" flipH="1">
              <a:off x="8345372" y="5763030"/>
              <a:ext cx="187662" cy="154327"/>
            </a:xfrm>
            <a:prstGeom prst="trapezoid">
              <a:avLst/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2" name="片側の 2 つの角を丸めた四角形 87">
              <a:extLst>
                <a:ext uri="{FF2B5EF4-FFF2-40B4-BE49-F238E27FC236}">
                  <a16:creationId xmlns:a16="http://schemas.microsoft.com/office/drawing/2014/main" id="{EBA844F4-CD1B-4033-B65F-DFFBE5702721}"/>
                </a:ext>
              </a:extLst>
            </p:cNvPr>
            <p:cNvSpPr/>
            <p:nvPr/>
          </p:nvSpPr>
          <p:spPr>
            <a:xfrm flipH="1">
              <a:off x="7313565" y="5383498"/>
              <a:ext cx="1211385" cy="1004899"/>
            </a:xfrm>
            <a:custGeom>
              <a:avLst/>
              <a:gdLst/>
              <a:ahLst/>
              <a:cxnLst/>
              <a:rect l="l" t="t" r="r" b="b"/>
              <a:pathLst>
                <a:path w="1401667" h="1090593">
                  <a:moveTo>
                    <a:pt x="262489" y="0"/>
                  </a:moveTo>
                  <a:cubicBezTo>
                    <a:pt x="332983" y="0"/>
                    <a:pt x="396986" y="27788"/>
                    <a:pt x="443816" y="73349"/>
                  </a:cubicBezTo>
                  <a:cubicBezTo>
                    <a:pt x="455699" y="70294"/>
                    <a:pt x="467944" y="69667"/>
                    <a:pt x="480336" y="69667"/>
                  </a:cubicBezTo>
                  <a:lnTo>
                    <a:pt x="917554" y="69667"/>
                  </a:lnTo>
                  <a:lnTo>
                    <a:pt x="957441" y="73688"/>
                  </a:lnTo>
                  <a:cubicBezTo>
                    <a:pt x="1004334" y="27939"/>
                    <a:pt x="1068493" y="0"/>
                    <a:pt x="1139178" y="0"/>
                  </a:cubicBezTo>
                  <a:cubicBezTo>
                    <a:pt x="1284147" y="0"/>
                    <a:pt x="1401667" y="117520"/>
                    <a:pt x="1401667" y="262489"/>
                  </a:cubicBezTo>
                  <a:cubicBezTo>
                    <a:pt x="1401667" y="356694"/>
                    <a:pt x="1352042" y="439307"/>
                    <a:pt x="1277094" y="484950"/>
                  </a:cubicBezTo>
                  <a:lnTo>
                    <a:pt x="1277094" y="1090593"/>
                  </a:lnTo>
                  <a:lnTo>
                    <a:pt x="120796" y="1090593"/>
                  </a:lnTo>
                  <a:lnTo>
                    <a:pt x="120796" y="482900"/>
                  </a:lnTo>
                  <a:cubicBezTo>
                    <a:pt x="48017" y="436605"/>
                    <a:pt x="0" y="355155"/>
                    <a:pt x="0" y="262489"/>
                  </a:cubicBezTo>
                  <a:cubicBezTo>
                    <a:pt x="0" y="117520"/>
                    <a:pt x="117520" y="0"/>
                    <a:pt x="262489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2DB00915-67EB-4697-8EC2-B40D33168837}"/>
                </a:ext>
              </a:extLst>
            </p:cNvPr>
            <p:cNvSpPr/>
            <p:nvPr/>
          </p:nvSpPr>
          <p:spPr>
            <a:xfrm flipH="1">
              <a:off x="7483022" y="4349889"/>
              <a:ext cx="883714" cy="1272165"/>
            </a:xfrm>
            <a:custGeom>
              <a:avLst/>
              <a:gdLst>
                <a:gd name="connsiteX0" fmla="*/ 441857 w 883714"/>
                <a:gd name="connsiteY0" fmla="*/ 0 h 1272165"/>
                <a:gd name="connsiteX1" fmla="*/ 0 w 883714"/>
                <a:gd name="connsiteY1" fmla="*/ 489352 h 1272165"/>
                <a:gd name="connsiteX2" fmla="*/ 352808 w 883714"/>
                <a:gd name="connsiteY2" fmla="*/ 968762 h 1272165"/>
                <a:gd name="connsiteX3" fmla="*/ 360636 w 883714"/>
                <a:gd name="connsiteY3" fmla="*/ 969636 h 1272165"/>
                <a:gd name="connsiteX4" fmla="*/ 350764 w 883714"/>
                <a:gd name="connsiteY4" fmla="*/ 1095937 h 1272165"/>
                <a:gd name="connsiteX5" fmla="*/ 226191 w 883714"/>
                <a:gd name="connsiteY5" fmla="*/ 1095937 h 1272165"/>
                <a:gd name="connsiteX6" fmla="*/ 226191 w 883714"/>
                <a:gd name="connsiteY6" fmla="*/ 1184051 h 1272165"/>
                <a:gd name="connsiteX7" fmla="*/ 317512 w 883714"/>
                <a:gd name="connsiteY7" fmla="*/ 1272165 h 1272165"/>
                <a:gd name="connsiteX8" fmla="*/ 574182 w 883714"/>
                <a:gd name="connsiteY8" fmla="*/ 1272165 h 1272165"/>
                <a:gd name="connsiteX9" fmla="*/ 665503 w 883714"/>
                <a:gd name="connsiteY9" fmla="*/ 1184051 h 1272165"/>
                <a:gd name="connsiteX10" fmla="*/ 665503 w 883714"/>
                <a:gd name="connsiteY10" fmla="*/ 1095937 h 1272165"/>
                <a:gd name="connsiteX11" fmla="*/ 541681 w 883714"/>
                <a:gd name="connsiteY11" fmla="*/ 1095937 h 1272165"/>
                <a:gd name="connsiteX12" fmla="*/ 531719 w 883714"/>
                <a:gd name="connsiteY12" fmla="*/ 968483 h 1272165"/>
                <a:gd name="connsiteX13" fmla="*/ 613848 w 883714"/>
                <a:gd name="connsiteY13" fmla="*/ 940249 h 1272165"/>
                <a:gd name="connsiteX14" fmla="*/ 883714 w 883714"/>
                <a:gd name="connsiteY14" fmla="*/ 489352 h 1272165"/>
                <a:gd name="connsiteX15" fmla="*/ 441857 w 883714"/>
                <a:gd name="connsiteY15" fmla="*/ 0 h 1272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3714" h="1272165">
                  <a:moveTo>
                    <a:pt x="441857" y="0"/>
                  </a:moveTo>
                  <a:cubicBezTo>
                    <a:pt x="197826" y="0"/>
                    <a:pt x="0" y="219090"/>
                    <a:pt x="0" y="489352"/>
                  </a:cubicBezTo>
                  <a:cubicBezTo>
                    <a:pt x="0" y="725831"/>
                    <a:pt x="151460" y="923132"/>
                    <a:pt x="352808" y="968762"/>
                  </a:cubicBezTo>
                  <a:lnTo>
                    <a:pt x="360636" y="969636"/>
                  </a:lnTo>
                  <a:lnTo>
                    <a:pt x="350764" y="1095937"/>
                  </a:lnTo>
                  <a:lnTo>
                    <a:pt x="226191" y="1095937"/>
                  </a:lnTo>
                  <a:lnTo>
                    <a:pt x="226191" y="1184051"/>
                  </a:lnTo>
                  <a:cubicBezTo>
                    <a:pt x="226191" y="1232715"/>
                    <a:pt x="267077" y="1272165"/>
                    <a:pt x="317512" y="1272165"/>
                  </a:cubicBezTo>
                  <a:lnTo>
                    <a:pt x="574182" y="1272165"/>
                  </a:lnTo>
                  <a:cubicBezTo>
                    <a:pt x="624617" y="1272165"/>
                    <a:pt x="665503" y="1232715"/>
                    <a:pt x="665503" y="1184051"/>
                  </a:cubicBezTo>
                  <a:lnTo>
                    <a:pt x="665503" y="1095937"/>
                  </a:lnTo>
                  <a:lnTo>
                    <a:pt x="541681" y="1095937"/>
                  </a:lnTo>
                  <a:lnTo>
                    <a:pt x="531719" y="968483"/>
                  </a:lnTo>
                  <a:lnTo>
                    <a:pt x="613848" y="940249"/>
                  </a:lnTo>
                  <a:cubicBezTo>
                    <a:pt x="772437" y="865961"/>
                    <a:pt x="883714" y="692048"/>
                    <a:pt x="883714" y="489352"/>
                  </a:cubicBezTo>
                  <a:cubicBezTo>
                    <a:pt x="883714" y="219090"/>
                    <a:pt x="685888" y="0"/>
                    <a:pt x="441857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6" name="台形 315">
              <a:extLst>
                <a:ext uri="{FF2B5EF4-FFF2-40B4-BE49-F238E27FC236}">
                  <a16:creationId xmlns:a16="http://schemas.microsoft.com/office/drawing/2014/main" id="{83230E74-75E4-4B7F-A192-ED69B8237CAC}"/>
                </a:ext>
              </a:extLst>
            </p:cNvPr>
            <p:cNvSpPr/>
            <p:nvPr/>
          </p:nvSpPr>
          <p:spPr>
            <a:xfrm rot="13500000" flipH="1">
              <a:off x="7575319" y="4250271"/>
              <a:ext cx="197711" cy="143620"/>
            </a:xfrm>
            <a:prstGeom prst="trapezoid">
              <a:avLst>
                <a:gd name="adj" fmla="val 35145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7" name="台形 316">
              <a:extLst>
                <a:ext uri="{FF2B5EF4-FFF2-40B4-BE49-F238E27FC236}">
                  <a16:creationId xmlns:a16="http://schemas.microsoft.com/office/drawing/2014/main" id="{12217DA4-32B4-410F-AD03-F073E99B6785}"/>
                </a:ext>
              </a:extLst>
            </p:cNvPr>
            <p:cNvSpPr/>
            <p:nvPr/>
          </p:nvSpPr>
          <p:spPr>
            <a:xfrm rot="2700000">
              <a:off x="7447511" y="4378080"/>
              <a:ext cx="197711" cy="143620"/>
            </a:xfrm>
            <a:prstGeom prst="trapezoid">
              <a:avLst>
                <a:gd name="adj" fmla="val 35145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8" name="楕円 317">
              <a:extLst>
                <a:ext uri="{FF2B5EF4-FFF2-40B4-BE49-F238E27FC236}">
                  <a16:creationId xmlns:a16="http://schemas.microsoft.com/office/drawing/2014/main" id="{7BD174DB-B820-4B6C-A6D2-FFD7CE6A124D}"/>
                </a:ext>
              </a:extLst>
            </p:cNvPr>
            <p:cNvSpPr/>
            <p:nvPr/>
          </p:nvSpPr>
          <p:spPr>
            <a:xfrm rot="18900000" flipH="1">
              <a:off x="7559894" y="4324820"/>
              <a:ext cx="100752" cy="12233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F13AA64B-0572-45E7-88F0-02AD1CE2C0CD}"/>
                </a:ext>
              </a:extLst>
            </p:cNvPr>
            <p:cNvSpPr/>
            <p:nvPr/>
          </p:nvSpPr>
          <p:spPr>
            <a:xfrm flipH="1">
              <a:off x="7383768" y="4252693"/>
              <a:ext cx="1083847" cy="1769638"/>
            </a:xfrm>
            <a:custGeom>
              <a:avLst/>
              <a:gdLst>
                <a:gd name="connsiteX0" fmla="*/ 428670 w 1083847"/>
                <a:gd name="connsiteY0" fmla="*/ 0 h 1769638"/>
                <a:gd name="connsiteX1" fmla="*/ 515063 w 1083847"/>
                <a:gd name="connsiteY1" fmla="*/ 9937 h 1769638"/>
                <a:gd name="connsiteX2" fmla="*/ 541924 w 1083847"/>
                <a:gd name="connsiteY2" fmla="*/ 19450 h 1769638"/>
                <a:gd name="connsiteX3" fmla="*/ 568786 w 1083847"/>
                <a:gd name="connsiteY3" fmla="*/ 9937 h 1769638"/>
                <a:gd name="connsiteX4" fmla="*/ 655177 w 1083847"/>
                <a:gd name="connsiteY4" fmla="*/ 0 h 1769638"/>
                <a:gd name="connsiteX5" fmla="*/ 1083847 w 1083847"/>
                <a:gd name="connsiteY5" fmla="*/ 489087 h 1769638"/>
                <a:gd name="connsiteX6" fmla="*/ 1010637 w 1083847"/>
                <a:gd name="connsiteY6" fmla="*/ 762540 h 1769638"/>
                <a:gd name="connsiteX7" fmla="*/ 977435 w 1083847"/>
                <a:gd name="connsiteY7" fmla="*/ 808453 h 1769638"/>
                <a:gd name="connsiteX8" fmla="*/ 943820 w 1083847"/>
                <a:gd name="connsiteY8" fmla="*/ 904758 h 1769638"/>
                <a:gd name="connsiteX9" fmla="*/ 982370 w 1083847"/>
                <a:gd name="connsiteY9" fmla="*/ 1702751 h 1769638"/>
                <a:gd name="connsiteX10" fmla="*/ 982370 w 1083847"/>
                <a:gd name="connsiteY10" fmla="*/ 1702752 h 1769638"/>
                <a:gd name="connsiteX11" fmla="*/ 741249 w 1083847"/>
                <a:gd name="connsiteY11" fmla="*/ 1625179 h 1769638"/>
                <a:gd name="connsiteX12" fmla="*/ 728733 w 1083847"/>
                <a:gd name="connsiteY12" fmla="*/ 1614302 h 1769638"/>
                <a:gd name="connsiteX13" fmla="*/ 701630 w 1083847"/>
                <a:gd name="connsiteY13" fmla="*/ 1660570 h 1769638"/>
                <a:gd name="connsiteX14" fmla="*/ 529056 w 1083847"/>
                <a:gd name="connsiteY14" fmla="*/ 1769638 h 1769638"/>
                <a:gd name="connsiteX15" fmla="*/ 356482 w 1083847"/>
                <a:gd name="connsiteY15" fmla="*/ 1660570 h 1769638"/>
                <a:gd name="connsiteX16" fmla="*/ 332103 w 1083847"/>
                <a:gd name="connsiteY16" fmla="*/ 1618952 h 1769638"/>
                <a:gd name="connsiteX17" fmla="*/ 324938 w 1083847"/>
                <a:gd name="connsiteY17" fmla="*/ 1625179 h 1769638"/>
                <a:gd name="connsiteX18" fmla="*/ 83817 w 1083847"/>
                <a:gd name="connsiteY18" fmla="*/ 1702752 h 1769638"/>
                <a:gd name="connsiteX19" fmla="*/ 83817 w 1083847"/>
                <a:gd name="connsiteY19" fmla="*/ 1702751 h 1769638"/>
                <a:gd name="connsiteX20" fmla="*/ 83817 w 1083847"/>
                <a:gd name="connsiteY20" fmla="*/ 794314 h 1769638"/>
                <a:gd name="connsiteX21" fmla="*/ 97217 w 1083847"/>
                <a:gd name="connsiteY21" fmla="*/ 795737 h 1769638"/>
                <a:gd name="connsiteX22" fmla="*/ 73210 w 1083847"/>
                <a:gd name="connsiteY22" fmla="*/ 762540 h 1769638"/>
                <a:gd name="connsiteX23" fmla="*/ 0 w 1083847"/>
                <a:gd name="connsiteY23" fmla="*/ 489087 h 1769638"/>
                <a:gd name="connsiteX24" fmla="*/ 428670 w 1083847"/>
                <a:gd name="connsiteY24" fmla="*/ 0 h 176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83847" h="1769638">
                  <a:moveTo>
                    <a:pt x="428670" y="0"/>
                  </a:moveTo>
                  <a:cubicBezTo>
                    <a:pt x="458264" y="0"/>
                    <a:pt x="487157" y="3422"/>
                    <a:pt x="515063" y="9937"/>
                  </a:cubicBezTo>
                  <a:lnTo>
                    <a:pt x="541924" y="19450"/>
                  </a:lnTo>
                  <a:lnTo>
                    <a:pt x="568786" y="9937"/>
                  </a:lnTo>
                  <a:cubicBezTo>
                    <a:pt x="596690" y="3422"/>
                    <a:pt x="625583" y="0"/>
                    <a:pt x="655177" y="0"/>
                  </a:cubicBezTo>
                  <a:cubicBezTo>
                    <a:pt x="891925" y="0"/>
                    <a:pt x="1083847" y="218972"/>
                    <a:pt x="1083847" y="489087"/>
                  </a:cubicBezTo>
                  <a:cubicBezTo>
                    <a:pt x="1083847" y="590380"/>
                    <a:pt x="1056858" y="684481"/>
                    <a:pt x="1010637" y="762540"/>
                  </a:cubicBezTo>
                  <a:lnTo>
                    <a:pt x="977435" y="808453"/>
                  </a:lnTo>
                  <a:lnTo>
                    <a:pt x="943820" y="904758"/>
                  </a:lnTo>
                  <a:cubicBezTo>
                    <a:pt x="866720" y="1165916"/>
                    <a:pt x="879570" y="1448852"/>
                    <a:pt x="982370" y="1702751"/>
                  </a:cubicBezTo>
                  <a:lnTo>
                    <a:pt x="982370" y="1702752"/>
                  </a:lnTo>
                  <a:cubicBezTo>
                    <a:pt x="893053" y="1702752"/>
                    <a:pt x="810078" y="1674155"/>
                    <a:pt x="741249" y="1625179"/>
                  </a:cubicBezTo>
                  <a:lnTo>
                    <a:pt x="728733" y="1614302"/>
                  </a:lnTo>
                  <a:lnTo>
                    <a:pt x="701630" y="1660570"/>
                  </a:lnTo>
                  <a:cubicBezTo>
                    <a:pt x="652368" y="1729430"/>
                    <a:pt x="592982" y="1769638"/>
                    <a:pt x="529056" y="1769638"/>
                  </a:cubicBezTo>
                  <a:cubicBezTo>
                    <a:pt x="465131" y="1769638"/>
                    <a:pt x="405744" y="1729430"/>
                    <a:pt x="356482" y="1660570"/>
                  </a:cubicBezTo>
                  <a:lnTo>
                    <a:pt x="332103" y="1618952"/>
                  </a:lnTo>
                  <a:lnTo>
                    <a:pt x="324938" y="1625179"/>
                  </a:lnTo>
                  <a:cubicBezTo>
                    <a:pt x="256109" y="1674155"/>
                    <a:pt x="173134" y="1702752"/>
                    <a:pt x="83817" y="1702752"/>
                  </a:cubicBezTo>
                  <a:lnTo>
                    <a:pt x="83817" y="1702751"/>
                  </a:lnTo>
                  <a:cubicBezTo>
                    <a:pt x="201303" y="1412580"/>
                    <a:pt x="201303" y="1084485"/>
                    <a:pt x="83817" y="794314"/>
                  </a:cubicBezTo>
                  <a:lnTo>
                    <a:pt x="97217" y="795737"/>
                  </a:lnTo>
                  <a:lnTo>
                    <a:pt x="73210" y="762540"/>
                  </a:lnTo>
                  <a:cubicBezTo>
                    <a:pt x="26989" y="684481"/>
                    <a:pt x="0" y="590380"/>
                    <a:pt x="0" y="489087"/>
                  </a:cubicBezTo>
                  <a:cubicBezTo>
                    <a:pt x="0" y="218972"/>
                    <a:pt x="191922" y="0"/>
                    <a:pt x="42867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28B8176-775F-4DA1-960C-2C4AE04912A2}"/>
              </a:ext>
            </a:extLst>
          </p:cNvPr>
          <p:cNvGrpSpPr/>
          <p:nvPr/>
        </p:nvGrpSpPr>
        <p:grpSpPr>
          <a:xfrm>
            <a:off x="7333711" y="1272209"/>
            <a:ext cx="1144796" cy="2263190"/>
            <a:chOff x="7333711" y="1272209"/>
            <a:chExt cx="1144796" cy="2263190"/>
          </a:xfrm>
        </p:grpSpPr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0AEA47F6-E091-4036-97AB-99DE06A17BF9}"/>
                </a:ext>
              </a:extLst>
            </p:cNvPr>
            <p:cNvSpPr/>
            <p:nvPr/>
          </p:nvSpPr>
          <p:spPr>
            <a:xfrm flipH="1">
              <a:off x="7443369" y="1350094"/>
              <a:ext cx="917666" cy="1305794"/>
            </a:xfrm>
            <a:custGeom>
              <a:avLst/>
              <a:gdLst>
                <a:gd name="connsiteX0" fmla="*/ 458833 w 917666"/>
                <a:gd name="connsiteY0" fmla="*/ 0 h 1305794"/>
                <a:gd name="connsiteX1" fmla="*/ 0 w 917666"/>
                <a:gd name="connsiteY1" fmla="*/ 536360 h 1305794"/>
                <a:gd name="connsiteX2" fmla="*/ 280235 w 917666"/>
                <a:gd name="connsiteY2" fmla="*/ 1030570 h 1305794"/>
                <a:gd name="connsiteX3" fmla="*/ 350861 w 917666"/>
                <a:gd name="connsiteY3" fmla="*/ 1056198 h 1305794"/>
                <a:gd name="connsiteX4" fmla="*/ 341089 w 917666"/>
                <a:gd name="connsiteY4" fmla="*/ 1165028 h 1305794"/>
                <a:gd name="connsiteX5" fmla="*/ 225287 w 917666"/>
                <a:gd name="connsiteY5" fmla="*/ 1165028 h 1305794"/>
                <a:gd name="connsiteX6" fmla="*/ 219759 w 917666"/>
                <a:gd name="connsiteY6" fmla="*/ 1179778 h 1305794"/>
                <a:gd name="connsiteX7" fmla="*/ 453679 w 917666"/>
                <a:gd name="connsiteY7" fmla="*/ 1305794 h 1305794"/>
                <a:gd name="connsiteX8" fmla="*/ 687599 w 917666"/>
                <a:gd name="connsiteY8" fmla="*/ 1179778 h 1305794"/>
                <a:gd name="connsiteX9" fmla="*/ 682072 w 917666"/>
                <a:gd name="connsiteY9" fmla="*/ 1165028 h 1305794"/>
                <a:gd name="connsiteX10" fmla="*/ 563364 w 917666"/>
                <a:gd name="connsiteY10" fmla="*/ 1165028 h 1305794"/>
                <a:gd name="connsiteX11" fmla="*/ 554009 w 917666"/>
                <a:gd name="connsiteY11" fmla="*/ 1060842 h 1305794"/>
                <a:gd name="connsiteX12" fmla="*/ 637432 w 917666"/>
                <a:gd name="connsiteY12" fmla="*/ 1030570 h 1305794"/>
                <a:gd name="connsiteX13" fmla="*/ 917666 w 917666"/>
                <a:gd name="connsiteY13" fmla="*/ 536360 h 1305794"/>
                <a:gd name="connsiteX14" fmla="*/ 458833 w 917666"/>
                <a:gd name="connsiteY14" fmla="*/ 0 h 1305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17666" h="1305794">
                  <a:moveTo>
                    <a:pt x="458833" y="0"/>
                  </a:moveTo>
                  <a:cubicBezTo>
                    <a:pt x="205427" y="0"/>
                    <a:pt x="0" y="240137"/>
                    <a:pt x="0" y="536360"/>
                  </a:cubicBezTo>
                  <a:cubicBezTo>
                    <a:pt x="0" y="758527"/>
                    <a:pt x="115552" y="949146"/>
                    <a:pt x="280235" y="1030570"/>
                  </a:cubicBezTo>
                  <a:lnTo>
                    <a:pt x="350861" y="1056198"/>
                  </a:lnTo>
                  <a:lnTo>
                    <a:pt x="341089" y="1165028"/>
                  </a:lnTo>
                  <a:lnTo>
                    <a:pt x="225287" y="1165028"/>
                  </a:lnTo>
                  <a:lnTo>
                    <a:pt x="219759" y="1179778"/>
                  </a:lnTo>
                  <a:cubicBezTo>
                    <a:pt x="219759" y="1249375"/>
                    <a:pt x="324489" y="1305794"/>
                    <a:pt x="453679" y="1305794"/>
                  </a:cubicBezTo>
                  <a:cubicBezTo>
                    <a:pt x="582870" y="1305794"/>
                    <a:pt x="687599" y="1249375"/>
                    <a:pt x="687599" y="1179778"/>
                  </a:cubicBezTo>
                  <a:lnTo>
                    <a:pt x="682072" y="1165028"/>
                  </a:lnTo>
                  <a:lnTo>
                    <a:pt x="563364" y="1165028"/>
                  </a:lnTo>
                  <a:lnTo>
                    <a:pt x="554009" y="1060842"/>
                  </a:lnTo>
                  <a:lnTo>
                    <a:pt x="637432" y="1030570"/>
                  </a:lnTo>
                  <a:cubicBezTo>
                    <a:pt x="802114" y="949146"/>
                    <a:pt x="917666" y="758527"/>
                    <a:pt x="917666" y="536360"/>
                  </a:cubicBezTo>
                  <a:cubicBezTo>
                    <a:pt x="917666" y="240137"/>
                    <a:pt x="712239" y="0"/>
                    <a:pt x="4588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" name="月 173">
              <a:extLst>
                <a:ext uri="{FF2B5EF4-FFF2-40B4-BE49-F238E27FC236}">
                  <a16:creationId xmlns:a16="http://schemas.microsoft.com/office/drawing/2014/main" id="{893FA0B0-78CE-4244-9125-CA9240032B7E}"/>
                </a:ext>
              </a:extLst>
            </p:cNvPr>
            <p:cNvSpPr/>
            <p:nvPr/>
          </p:nvSpPr>
          <p:spPr>
            <a:xfrm flipH="1">
              <a:off x="8303703" y="1459115"/>
              <a:ext cx="86406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5" name="月 174">
              <a:extLst>
                <a:ext uri="{FF2B5EF4-FFF2-40B4-BE49-F238E27FC236}">
                  <a16:creationId xmlns:a16="http://schemas.microsoft.com/office/drawing/2014/main" id="{8222404D-C06B-4213-B5BB-B80AD2D81C2D}"/>
                </a:ext>
              </a:extLst>
            </p:cNvPr>
            <p:cNvSpPr/>
            <p:nvPr/>
          </p:nvSpPr>
          <p:spPr>
            <a:xfrm>
              <a:off x="7412387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円/楕円 302">
              <a:extLst>
                <a:ext uri="{FF2B5EF4-FFF2-40B4-BE49-F238E27FC236}">
                  <a16:creationId xmlns:a16="http://schemas.microsoft.com/office/drawing/2014/main" id="{8B15DB8F-2F3E-4711-B3F2-03779997A64A}"/>
                </a:ext>
              </a:extLst>
            </p:cNvPr>
            <p:cNvSpPr/>
            <p:nvPr/>
          </p:nvSpPr>
          <p:spPr>
            <a:xfrm rot="900000" flipH="1">
              <a:off x="8251375" y="1803616"/>
              <a:ext cx="219318" cy="3418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円/楕円 300">
              <a:extLst>
                <a:ext uri="{FF2B5EF4-FFF2-40B4-BE49-F238E27FC236}">
                  <a16:creationId xmlns:a16="http://schemas.microsoft.com/office/drawing/2014/main" id="{7D75DA83-E436-4409-A33D-0BF15FA121C8}"/>
                </a:ext>
              </a:extLst>
            </p:cNvPr>
            <p:cNvSpPr/>
            <p:nvPr/>
          </p:nvSpPr>
          <p:spPr>
            <a:xfrm rot="20700000">
              <a:off x="7333711" y="1803616"/>
              <a:ext cx="219318" cy="3418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EE420B0E-B616-4C9C-AEC4-2A2A22242960}"/>
                </a:ext>
              </a:extLst>
            </p:cNvPr>
            <p:cNvSpPr/>
            <p:nvPr/>
          </p:nvSpPr>
          <p:spPr>
            <a:xfrm>
              <a:off x="7340386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AF349633-1F77-43BD-9722-7E1CD713D2BC}"/>
                </a:ext>
              </a:extLst>
            </p:cNvPr>
            <p:cNvSpPr/>
            <p:nvPr/>
          </p:nvSpPr>
          <p:spPr>
            <a:xfrm flipH="1">
              <a:off x="8339447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片側の 2 つの角を丸めた四角形 144">
              <a:extLst>
                <a:ext uri="{FF2B5EF4-FFF2-40B4-BE49-F238E27FC236}">
                  <a16:creationId xmlns:a16="http://schemas.microsoft.com/office/drawing/2014/main" id="{87C22ABD-1470-41FB-BF9D-6213C8BAD005}"/>
                </a:ext>
              </a:extLst>
            </p:cNvPr>
            <p:cNvSpPr/>
            <p:nvPr/>
          </p:nvSpPr>
          <p:spPr>
            <a:xfrm flipH="1">
              <a:off x="7420555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6EDC8D52-1F66-4746-B1D7-765CF4C9D774}"/>
                </a:ext>
              </a:extLst>
            </p:cNvPr>
            <p:cNvSpPr/>
            <p:nvPr/>
          </p:nvSpPr>
          <p:spPr>
            <a:xfrm rot="10800000" flipH="1">
              <a:off x="7493575" y="2514473"/>
              <a:ext cx="831419" cy="333403"/>
            </a:xfrm>
            <a:custGeom>
              <a:avLst/>
              <a:gdLst>
                <a:gd name="connsiteX0" fmla="*/ 211493 w 831419"/>
                <a:gd name="connsiteY0" fmla="*/ 333403 h 333403"/>
                <a:gd name="connsiteX1" fmla="*/ 244230 w 831419"/>
                <a:gd name="connsiteY1" fmla="*/ 333403 h 333403"/>
                <a:gd name="connsiteX2" fmla="*/ 574036 w 831419"/>
                <a:gd name="connsiteY2" fmla="*/ 333403 h 333403"/>
                <a:gd name="connsiteX3" fmla="*/ 629616 w 831419"/>
                <a:gd name="connsiteY3" fmla="*/ 333403 h 333403"/>
                <a:gd name="connsiteX4" fmla="*/ 826152 w 831419"/>
                <a:gd name="connsiteY4" fmla="*/ 251996 h 333403"/>
                <a:gd name="connsiteX5" fmla="*/ 831419 w 831419"/>
                <a:gd name="connsiteY5" fmla="*/ 245611 h 333403"/>
                <a:gd name="connsiteX6" fmla="*/ 620777 w 831419"/>
                <a:gd name="connsiteY6" fmla="*/ 0 h 333403"/>
                <a:gd name="connsiteX7" fmla="*/ 200571 w 831419"/>
                <a:gd name="connsiteY7" fmla="*/ 0 h 333403"/>
                <a:gd name="connsiteX8" fmla="*/ 0 w 831419"/>
                <a:gd name="connsiteY8" fmla="*/ 233867 h 333403"/>
                <a:gd name="connsiteX9" fmla="*/ 14958 w 831419"/>
                <a:gd name="connsiteY9" fmla="*/ 251996 h 333403"/>
                <a:gd name="connsiteX10" fmla="*/ 211493 w 831419"/>
                <a:gd name="connsiteY10" fmla="*/ 333403 h 33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419" h="333403">
                  <a:moveTo>
                    <a:pt x="211493" y="333403"/>
                  </a:moveTo>
                  <a:lnTo>
                    <a:pt x="244230" y="333403"/>
                  </a:lnTo>
                  <a:lnTo>
                    <a:pt x="574036" y="333403"/>
                  </a:lnTo>
                  <a:lnTo>
                    <a:pt x="629616" y="333403"/>
                  </a:lnTo>
                  <a:cubicBezTo>
                    <a:pt x="706368" y="333403"/>
                    <a:pt x="775854" y="302293"/>
                    <a:pt x="826152" y="251996"/>
                  </a:cubicBezTo>
                  <a:lnTo>
                    <a:pt x="831419" y="245611"/>
                  </a:lnTo>
                  <a:lnTo>
                    <a:pt x="620777" y="0"/>
                  </a:lnTo>
                  <a:lnTo>
                    <a:pt x="200571" y="0"/>
                  </a:lnTo>
                  <a:lnTo>
                    <a:pt x="0" y="233867"/>
                  </a:lnTo>
                  <a:lnTo>
                    <a:pt x="14958" y="251996"/>
                  </a:lnTo>
                  <a:cubicBezTo>
                    <a:pt x="65255" y="302293"/>
                    <a:pt x="134741" y="333403"/>
                    <a:pt x="211493" y="333403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8D252A28-BAC1-4C8C-AABF-29F5A0875CEB}"/>
                </a:ext>
              </a:extLst>
            </p:cNvPr>
            <p:cNvSpPr/>
            <p:nvPr/>
          </p:nvSpPr>
          <p:spPr>
            <a:xfrm>
              <a:off x="7360397" y="1272209"/>
              <a:ext cx="1083614" cy="1071170"/>
            </a:xfrm>
            <a:custGeom>
              <a:avLst/>
              <a:gdLst>
                <a:gd name="connsiteX0" fmla="*/ 432006 w 1083614"/>
                <a:gd name="connsiteY0" fmla="*/ 0 h 1071170"/>
                <a:gd name="connsiteX1" fmla="*/ 541807 w 1083614"/>
                <a:gd name="connsiteY1" fmla="*/ 15835 h 1071170"/>
                <a:gd name="connsiteX2" fmla="*/ 651608 w 1083614"/>
                <a:gd name="connsiteY2" fmla="*/ 0 h 1071170"/>
                <a:gd name="connsiteX3" fmla="*/ 1083614 w 1083614"/>
                <a:gd name="connsiteY3" fmla="*/ 432006 h 1071170"/>
                <a:gd name="connsiteX4" fmla="*/ 1049665 w 1083614"/>
                <a:gd name="connsiteY4" fmla="*/ 600163 h 1071170"/>
                <a:gd name="connsiteX5" fmla="*/ 1010362 w 1083614"/>
                <a:gd name="connsiteY5" fmla="*/ 672574 h 1071170"/>
                <a:gd name="connsiteX6" fmla="*/ 1012078 w 1083614"/>
                <a:gd name="connsiteY6" fmla="*/ 686348 h 1071170"/>
                <a:gd name="connsiteX7" fmla="*/ 536313 w 1083614"/>
                <a:gd name="connsiteY7" fmla="*/ 1071170 h 1071170"/>
                <a:gd name="connsiteX8" fmla="*/ 60548 w 1083614"/>
                <a:gd name="connsiteY8" fmla="*/ 686348 h 1071170"/>
                <a:gd name="connsiteX9" fmla="*/ 64317 w 1083614"/>
                <a:gd name="connsiteY9" fmla="*/ 656111 h 1071170"/>
                <a:gd name="connsiteX10" fmla="*/ 33949 w 1083614"/>
                <a:gd name="connsiteY10" fmla="*/ 600163 h 1071170"/>
                <a:gd name="connsiteX11" fmla="*/ 0 w 1083614"/>
                <a:gd name="connsiteY11" fmla="*/ 432006 h 1071170"/>
                <a:gd name="connsiteX12" fmla="*/ 432006 w 1083614"/>
                <a:gd name="connsiteY12" fmla="*/ 0 h 1071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3614" h="1071170">
                  <a:moveTo>
                    <a:pt x="432006" y="0"/>
                  </a:moveTo>
                  <a:cubicBezTo>
                    <a:pt x="470103" y="0"/>
                    <a:pt x="507049" y="4932"/>
                    <a:pt x="541807" y="15835"/>
                  </a:cubicBezTo>
                  <a:cubicBezTo>
                    <a:pt x="576564" y="4932"/>
                    <a:pt x="613510" y="0"/>
                    <a:pt x="651608" y="0"/>
                  </a:cubicBezTo>
                  <a:cubicBezTo>
                    <a:pt x="890199" y="0"/>
                    <a:pt x="1083614" y="193415"/>
                    <a:pt x="1083614" y="432006"/>
                  </a:cubicBezTo>
                  <a:cubicBezTo>
                    <a:pt x="1083614" y="491654"/>
                    <a:pt x="1071526" y="548478"/>
                    <a:pt x="1049665" y="600163"/>
                  </a:cubicBezTo>
                  <a:lnTo>
                    <a:pt x="1010362" y="672574"/>
                  </a:lnTo>
                  <a:lnTo>
                    <a:pt x="1012078" y="686348"/>
                  </a:lnTo>
                  <a:cubicBezTo>
                    <a:pt x="1012078" y="898879"/>
                    <a:pt x="799071" y="1071170"/>
                    <a:pt x="536313" y="1071170"/>
                  </a:cubicBezTo>
                  <a:cubicBezTo>
                    <a:pt x="273555" y="1071170"/>
                    <a:pt x="60548" y="898879"/>
                    <a:pt x="60548" y="686348"/>
                  </a:cubicBezTo>
                  <a:lnTo>
                    <a:pt x="64317" y="656111"/>
                  </a:lnTo>
                  <a:lnTo>
                    <a:pt x="33949" y="600163"/>
                  </a:lnTo>
                  <a:cubicBezTo>
                    <a:pt x="12088" y="548478"/>
                    <a:pt x="0" y="491654"/>
                    <a:pt x="0" y="432006"/>
                  </a:cubicBezTo>
                  <a:cubicBezTo>
                    <a:pt x="0" y="193415"/>
                    <a:pt x="193415" y="0"/>
                    <a:pt x="43200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4527411D-B643-4086-95D5-BEA9ED403CA0}"/>
                </a:ext>
              </a:extLst>
            </p:cNvPr>
            <p:cNvSpPr/>
            <p:nvPr/>
          </p:nvSpPr>
          <p:spPr>
            <a:xfrm rot="10800000">
              <a:off x="7524794" y="2568379"/>
              <a:ext cx="766740" cy="255699"/>
            </a:xfrm>
            <a:custGeom>
              <a:avLst/>
              <a:gdLst>
                <a:gd name="connsiteX0" fmla="*/ 17569 w 766740"/>
                <a:gd name="connsiteY0" fmla="*/ 255699 h 255699"/>
                <a:gd name="connsiteX1" fmla="*/ 16601 w 766740"/>
                <a:gd name="connsiteY1" fmla="*/ 255173 h 255699"/>
                <a:gd name="connsiteX2" fmla="*/ 0 w 766740"/>
                <a:gd name="connsiteY2" fmla="*/ 241477 h 255699"/>
                <a:gd name="connsiteX3" fmla="*/ 173626 w 766740"/>
                <a:gd name="connsiteY3" fmla="*/ 11896 h 255699"/>
                <a:gd name="connsiteX4" fmla="*/ 180389 w 766740"/>
                <a:gd name="connsiteY4" fmla="*/ 0 h 255699"/>
                <a:gd name="connsiteX5" fmla="*/ 584692 w 766740"/>
                <a:gd name="connsiteY5" fmla="*/ 0 h 255699"/>
                <a:gd name="connsiteX6" fmla="*/ 585270 w 766740"/>
                <a:gd name="connsiteY6" fmla="*/ 1016 h 255699"/>
                <a:gd name="connsiteX7" fmla="*/ 590584 w 766740"/>
                <a:gd name="connsiteY7" fmla="*/ 1016 h 255699"/>
                <a:gd name="connsiteX8" fmla="*/ 766740 w 766740"/>
                <a:gd name="connsiteY8" fmla="*/ 233942 h 255699"/>
                <a:gd name="connsiteX9" fmla="*/ 749167 w 766740"/>
                <a:gd name="connsiteY9" fmla="*/ 248441 h 255699"/>
                <a:gd name="connsiteX10" fmla="*/ 586074 w 766740"/>
                <a:gd name="connsiteY10" fmla="*/ 16203 h 255699"/>
                <a:gd name="connsiteX11" fmla="*/ 185759 w 766740"/>
                <a:gd name="connsiteY11" fmla="*/ 16203 h 25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6740" h="255699">
                  <a:moveTo>
                    <a:pt x="17569" y="255699"/>
                  </a:moveTo>
                  <a:lnTo>
                    <a:pt x="16601" y="255173"/>
                  </a:lnTo>
                  <a:lnTo>
                    <a:pt x="0" y="241477"/>
                  </a:lnTo>
                  <a:lnTo>
                    <a:pt x="173626" y="11896"/>
                  </a:lnTo>
                  <a:lnTo>
                    <a:pt x="180389" y="0"/>
                  </a:lnTo>
                  <a:lnTo>
                    <a:pt x="584692" y="0"/>
                  </a:lnTo>
                  <a:lnTo>
                    <a:pt x="585270" y="1016"/>
                  </a:lnTo>
                  <a:lnTo>
                    <a:pt x="590584" y="1016"/>
                  </a:lnTo>
                  <a:lnTo>
                    <a:pt x="766740" y="233942"/>
                  </a:lnTo>
                  <a:lnTo>
                    <a:pt x="749167" y="248441"/>
                  </a:lnTo>
                  <a:lnTo>
                    <a:pt x="586074" y="16203"/>
                  </a:lnTo>
                  <a:lnTo>
                    <a:pt x="185759" y="16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33E4C17-D804-4937-9882-0CC8DF87D696}"/>
              </a:ext>
            </a:extLst>
          </p:cNvPr>
          <p:cNvGrpSpPr/>
          <p:nvPr/>
        </p:nvGrpSpPr>
        <p:grpSpPr>
          <a:xfrm>
            <a:off x="4372488" y="1267878"/>
            <a:ext cx="1184027" cy="2267520"/>
            <a:chOff x="4372488" y="1267878"/>
            <a:chExt cx="1184027" cy="2267520"/>
          </a:xfrm>
        </p:grpSpPr>
        <p:sp>
          <p:nvSpPr>
            <p:cNvPr id="127" name="円/楕円 914">
              <a:extLst>
                <a:ext uri="{FF2B5EF4-FFF2-40B4-BE49-F238E27FC236}">
                  <a16:creationId xmlns:a16="http://schemas.microsoft.com/office/drawing/2014/main" id="{B51421AD-D5DB-4AE7-B773-C262A0D55749}"/>
                </a:ext>
              </a:extLst>
            </p:cNvPr>
            <p:cNvSpPr/>
            <p:nvPr/>
          </p:nvSpPr>
          <p:spPr>
            <a:xfrm rot="900000" flipH="1">
              <a:off x="5328123" y="1806128"/>
              <a:ext cx="228392" cy="35597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912">
              <a:extLst>
                <a:ext uri="{FF2B5EF4-FFF2-40B4-BE49-F238E27FC236}">
                  <a16:creationId xmlns:a16="http://schemas.microsoft.com/office/drawing/2014/main" id="{211428DC-6212-42B7-B3F2-648A903047ED}"/>
                </a:ext>
              </a:extLst>
            </p:cNvPr>
            <p:cNvSpPr/>
            <p:nvPr/>
          </p:nvSpPr>
          <p:spPr>
            <a:xfrm rot="20700000">
              <a:off x="4372488" y="1806128"/>
              <a:ext cx="228392" cy="35597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8E72CF46-207F-47A5-BE9F-79B6D995F081}"/>
                </a:ext>
              </a:extLst>
            </p:cNvPr>
            <p:cNvSpPr/>
            <p:nvPr/>
          </p:nvSpPr>
          <p:spPr>
            <a:xfrm>
              <a:off x="4424236" y="2671749"/>
              <a:ext cx="115223" cy="863649"/>
            </a:xfrm>
            <a:custGeom>
              <a:avLst/>
              <a:gdLst>
                <a:gd name="connsiteX0" fmla="*/ 115223 w 115223"/>
                <a:gd name="connsiteY0" fmla="*/ 0 h 863649"/>
                <a:gd name="connsiteX1" fmla="*/ 115223 w 115223"/>
                <a:gd name="connsiteY1" fmla="*/ 863649 h 863649"/>
                <a:gd name="connsiteX2" fmla="*/ 0 w 115223"/>
                <a:gd name="connsiteY2" fmla="*/ 863649 h 863649"/>
                <a:gd name="connsiteX3" fmla="*/ 0 w 115223"/>
                <a:gd name="connsiteY3" fmla="*/ 270213 h 863649"/>
                <a:gd name="connsiteX4" fmla="*/ 110214 w 115223"/>
                <a:gd name="connsiteY4" fmla="*/ 4133 h 863649"/>
                <a:gd name="connsiteX5" fmla="*/ 115223 w 115223"/>
                <a:gd name="connsiteY5" fmla="*/ 0 h 863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223" h="863649">
                  <a:moveTo>
                    <a:pt x="115223" y="0"/>
                  </a:moveTo>
                  <a:lnTo>
                    <a:pt x="115223" y="863649"/>
                  </a:lnTo>
                  <a:lnTo>
                    <a:pt x="0" y="863649"/>
                  </a:lnTo>
                  <a:lnTo>
                    <a:pt x="0" y="270213"/>
                  </a:lnTo>
                  <a:cubicBezTo>
                    <a:pt x="0" y="166303"/>
                    <a:pt x="42118" y="72229"/>
                    <a:pt x="110214" y="4133"/>
                  </a:cubicBezTo>
                  <a:lnTo>
                    <a:pt x="115223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1CEDADF9-1FC9-4B8A-8E4E-0B6F4060DDCE}"/>
                </a:ext>
              </a:extLst>
            </p:cNvPr>
            <p:cNvSpPr/>
            <p:nvPr/>
          </p:nvSpPr>
          <p:spPr>
            <a:xfrm flipH="1">
              <a:off x="5386040" y="2671749"/>
              <a:ext cx="115223" cy="863649"/>
            </a:xfrm>
            <a:custGeom>
              <a:avLst/>
              <a:gdLst>
                <a:gd name="connsiteX0" fmla="*/ 115223 w 115223"/>
                <a:gd name="connsiteY0" fmla="*/ 0 h 863649"/>
                <a:gd name="connsiteX1" fmla="*/ 115223 w 115223"/>
                <a:gd name="connsiteY1" fmla="*/ 863649 h 863649"/>
                <a:gd name="connsiteX2" fmla="*/ 0 w 115223"/>
                <a:gd name="connsiteY2" fmla="*/ 863649 h 863649"/>
                <a:gd name="connsiteX3" fmla="*/ 0 w 115223"/>
                <a:gd name="connsiteY3" fmla="*/ 270213 h 863649"/>
                <a:gd name="connsiteX4" fmla="*/ 110214 w 115223"/>
                <a:gd name="connsiteY4" fmla="*/ 4133 h 863649"/>
                <a:gd name="connsiteX5" fmla="*/ 115223 w 115223"/>
                <a:gd name="connsiteY5" fmla="*/ 0 h 863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223" h="863649">
                  <a:moveTo>
                    <a:pt x="115223" y="0"/>
                  </a:moveTo>
                  <a:lnTo>
                    <a:pt x="115223" y="863649"/>
                  </a:lnTo>
                  <a:lnTo>
                    <a:pt x="0" y="863649"/>
                  </a:lnTo>
                  <a:lnTo>
                    <a:pt x="0" y="270213"/>
                  </a:lnTo>
                  <a:cubicBezTo>
                    <a:pt x="0" y="166303"/>
                    <a:pt x="42118" y="72229"/>
                    <a:pt x="110214" y="4133"/>
                  </a:cubicBezTo>
                  <a:lnTo>
                    <a:pt x="115223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片側の 2 つの角を丸めた四角形 144">
              <a:extLst>
                <a:ext uri="{FF2B5EF4-FFF2-40B4-BE49-F238E27FC236}">
                  <a16:creationId xmlns:a16="http://schemas.microsoft.com/office/drawing/2014/main" id="{AF52B817-59EE-4C73-8D38-E3D8E550776F}"/>
                </a:ext>
              </a:extLst>
            </p:cNvPr>
            <p:cNvSpPr/>
            <p:nvPr/>
          </p:nvSpPr>
          <p:spPr>
            <a:xfrm flipH="1">
              <a:off x="4496301" y="2557224"/>
              <a:ext cx="933222" cy="978174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968D430F-039D-4FEF-9F3B-682DBE9A4A9C}"/>
                </a:ext>
              </a:extLst>
            </p:cNvPr>
            <p:cNvSpPr/>
            <p:nvPr/>
          </p:nvSpPr>
          <p:spPr>
            <a:xfrm flipH="1">
              <a:off x="4486683" y="1378702"/>
              <a:ext cx="955636" cy="1314014"/>
            </a:xfrm>
            <a:custGeom>
              <a:avLst/>
              <a:gdLst>
                <a:gd name="connsiteX0" fmla="*/ 477818 w 955636"/>
                <a:gd name="connsiteY0" fmla="*/ 0 h 1314014"/>
                <a:gd name="connsiteX1" fmla="*/ 0 w 955636"/>
                <a:gd name="connsiteY1" fmla="*/ 536120 h 1314014"/>
                <a:gd name="connsiteX2" fmla="*/ 381521 w 955636"/>
                <a:gd name="connsiteY2" fmla="*/ 1061348 h 1314014"/>
                <a:gd name="connsiteX3" fmla="*/ 382297 w 955636"/>
                <a:gd name="connsiteY3" fmla="*/ 1061436 h 1314014"/>
                <a:gd name="connsiteX4" fmla="*/ 371727 w 955636"/>
                <a:gd name="connsiteY4" fmla="*/ 1179143 h 1314014"/>
                <a:gd name="connsiteX5" fmla="*/ 260775 w 955636"/>
                <a:gd name="connsiteY5" fmla="*/ 1179143 h 1314014"/>
                <a:gd name="connsiteX6" fmla="*/ 255478 w 955636"/>
                <a:gd name="connsiteY6" fmla="*/ 1193275 h 1314014"/>
                <a:gd name="connsiteX7" fmla="*/ 479603 w 955636"/>
                <a:gd name="connsiteY7" fmla="*/ 1314014 h 1314014"/>
                <a:gd name="connsiteX8" fmla="*/ 703727 w 955636"/>
                <a:gd name="connsiteY8" fmla="*/ 1193275 h 1314014"/>
                <a:gd name="connsiteX9" fmla="*/ 698432 w 955636"/>
                <a:gd name="connsiteY9" fmla="*/ 1179143 h 1314014"/>
                <a:gd name="connsiteX10" fmla="*/ 584695 w 955636"/>
                <a:gd name="connsiteY10" fmla="*/ 1179143 h 1314014"/>
                <a:gd name="connsiteX11" fmla="*/ 574117 w 955636"/>
                <a:gd name="connsiteY11" fmla="*/ 1061347 h 1314014"/>
                <a:gd name="connsiteX12" fmla="*/ 663807 w 955636"/>
                <a:gd name="connsiteY12" fmla="*/ 1030109 h 1314014"/>
                <a:gd name="connsiteX13" fmla="*/ 955636 w 955636"/>
                <a:gd name="connsiteY13" fmla="*/ 536120 h 1314014"/>
                <a:gd name="connsiteX14" fmla="*/ 477818 w 955636"/>
                <a:gd name="connsiteY14" fmla="*/ 0 h 1314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5636" h="1314014">
                  <a:moveTo>
                    <a:pt x="477818" y="0"/>
                  </a:moveTo>
                  <a:cubicBezTo>
                    <a:pt x="213926" y="0"/>
                    <a:pt x="0" y="240029"/>
                    <a:pt x="0" y="536120"/>
                  </a:cubicBezTo>
                  <a:cubicBezTo>
                    <a:pt x="0" y="795199"/>
                    <a:pt x="163787" y="1011357"/>
                    <a:pt x="381521" y="1061348"/>
                  </a:cubicBezTo>
                  <a:lnTo>
                    <a:pt x="382297" y="1061436"/>
                  </a:lnTo>
                  <a:lnTo>
                    <a:pt x="371727" y="1179143"/>
                  </a:lnTo>
                  <a:lnTo>
                    <a:pt x="260775" y="1179143"/>
                  </a:lnTo>
                  <a:lnTo>
                    <a:pt x="255478" y="1193275"/>
                  </a:lnTo>
                  <a:cubicBezTo>
                    <a:pt x="255478" y="1259958"/>
                    <a:pt x="355822" y="1314014"/>
                    <a:pt x="479603" y="1314014"/>
                  </a:cubicBezTo>
                  <a:cubicBezTo>
                    <a:pt x="603384" y="1314014"/>
                    <a:pt x="703727" y="1259958"/>
                    <a:pt x="703727" y="1193275"/>
                  </a:cubicBezTo>
                  <a:lnTo>
                    <a:pt x="698432" y="1179143"/>
                  </a:lnTo>
                  <a:lnTo>
                    <a:pt x="584695" y="1179143"/>
                  </a:lnTo>
                  <a:lnTo>
                    <a:pt x="574117" y="1061347"/>
                  </a:lnTo>
                  <a:lnTo>
                    <a:pt x="663807" y="1030109"/>
                  </a:lnTo>
                  <a:cubicBezTo>
                    <a:pt x="835303" y="948721"/>
                    <a:pt x="955636" y="758188"/>
                    <a:pt x="955636" y="536120"/>
                  </a:cubicBezTo>
                  <a:cubicBezTo>
                    <a:pt x="955636" y="240029"/>
                    <a:pt x="741710" y="0"/>
                    <a:pt x="477818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円/楕円 899">
              <a:extLst>
                <a:ext uri="{FF2B5EF4-FFF2-40B4-BE49-F238E27FC236}">
                  <a16:creationId xmlns:a16="http://schemas.microsoft.com/office/drawing/2014/main" id="{D10615EF-8169-4DB6-B054-29F421980CE7}"/>
                </a:ext>
              </a:extLst>
            </p:cNvPr>
            <p:cNvSpPr/>
            <p:nvPr/>
          </p:nvSpPr>
          <p:spPr>
            <a:xfrm flipH="1">
              <a:off x="4396852" y="1267878"/>
              <a:ext cx="1145839" cy="11410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070188B2-C7B7-46F4-83F8-284D1863C927}"/>
                </a:ext>
              </a:extLst>
            </p:cNvPr>
            <p:cNvSpPr/>
            <p:nvPr/>
          </p:nvSpPr>
          <p:spPr>
            <a:xfrm rot="10800000" flipH="1">
              <a:off x="4566155" y="2558605"/>
              <a:ext cx="796603" cy="289270"/>
            </a:xfrm>
            <a:custGeom>
              <a:avLst/>
              <a:gdLst>
                <a:gd name="connsiteX0" fmla="*/ 202637 w 796603"/>
                <a:gd name="connsiteY0" fmla="*/ 289270 h 289270"/>
                <a:gd name="connsiteX1" fmla="*/ 234003 w 796603"/>
                <a:gd name="connsiteY1" fmla="*/ 289270 h 289270"/>
                <a:gd name="connsiteX2" fmla="*/ 549998 w 796603"/>
                <a:gd name="connsiteY2" fmla="*/ 289270 h 289270"/>
                <a:gd name="connsiteX3" fmla="*/ 603251 w 796603"/>
                <a:gd name="connsiteY3" fmla="*/ 289270 h 289270"/>
                <a:gd name="connsiteX4" fmla="*/ 791557 w 796603"/>
                <a:gd name="connsiteY4" fmla="*/ 211272 h 289270"/>
                <a:gd name="connsiteX5" fmla="*/ 796603 w 796603"/>
                <a:gd name="connsiteY5" fmla="*/ 205154 h 289270"/>
                <a:gd name="connsiteX6" fmla="*/ 620658 w 796603"/>
                <a:gd name="connsiteY6" fmla="*/ 0 h 289270"/>
                <a:gd name="connsiteX7" fmla="*/ 166296 w 796603"/>
                <a:gd name="connsiteY7" fmla="*/ 0 h 289270"/>
                <a:gd name="connsiteX8" fmla="*/ 0 w 796603"/>
                <a:gd name="connsiteY8" fmla="*/ 193902 h 289270"/>
                <a:gd name="connsiteX9" fmla="*/ 14332 w 796603"/>
                <a:gd name="connsiteY9" fmla="*/ 211272 h 289270"/>
                <a:gd name="connsiteX10" fmla="*/ 202637 w 796603"/>
                <a:gd name="connsiteY10" fmla="*/ 289270 h 289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6603" h="289270">
                  <a:moveTo>
                    <a:pt x="202637" y="289270"/>
                  </a:moveTo>
                  <a:lnTo>
                    <a:pt x="234003" y="289270"/>
                  </a:lnTo>
                  <a:lnTo>
                    <a:pt x="549998" y="289270"/>
                  </a:lnTo>
                  <a:lnTo>
                    <a:pt x="603251" y="289270"/>
                  </a:lnTo>
                  <a:cubicBezTo>
                    <a:pt x="676789" y="289270"/>
                    <a:pt x="743365" y="259463"/>
                    <a:pt x="791557" y="211272"/>
                  </a:cubicBezTo>
                  <a:lnTo>
                    <a:pt x="796603" y="205154"/>
                  </a:lnTo>
                  <a:lnTo>
                    <a:pt x="620658" y="0"/>
                  </a:lnTo>
                  <a:lnTo>
                    <a:pt x="166296" y="0"/>
                  </a:lnTo>
                  <a:lnTo>
                    <a:pt x="0" y="193902"/>
                  </a:lnTo>
                  <a:lnTo>
                    <a:pt x="14332" y="211272"/>
                  </a:lnTo>
                  <a:cubicBezTo>
                    <a:pt x="62523" y="259463"/>
                    <a:pt x="129099" y="289270"/>
                    <a:pt x="202637" y="28927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BEEAF9C7-5BDD-4080-9B04-6B060944DC6B}"/>
                </a:ext>
              </a:extLst>
            </p:cNvPr>
            <p:cNvSpPr/>
            <p:nvPr/>
          </p:nvSpPr>
          <p:spPr>
            <a:xfrm rot="10800000">
              <a:off x="4596067" y="2610254"/>
              <a:ext cx="734632" cy="226506"/>
            </a:xfrm>
            <a:custGeom>
              <a:avLst/>
              <a:gdLst>
                <a:gd name="connsiteX0" fmla="*/ 16833 w 734632"/>
                <a:gd name="connsiteY0" fmla="*/ 226506 h 226506"/>
                <a:gd name="connsiteX1" fmla="*/ 15906 w 734632"/>
                <a:gd name="connsiteY1" fmla="*/ 226002 h 226506"/>
                <a:gd name="connsiteX2" fmla="*/ 0 w 734632"/>
                <a:gd name="connsiteY2" fmla="*/ 212880 h 226506"/>
                <a:gd name="connsiteX3" fmla="*/ 160311 w 734632"/>
                <a:gd name="connsiteY3" fmla="*/ 904 h 226506"/>
                <a:gd name="connsiteX4" fmla="*/ 160679 w 734632"/>
                <a:gd name="connsiteY4" fmla="*/ 904 h 226506"/>
                <a:gd name="connsiteX5" fmla="*/ 160905 w 734632"/>
                <a:gd name="connsiteY5" fmla="*/ 0 h 226506"/>
                <a:gd name="connsiteX6" fmla="*/ 575530 w 734632"/>
                <a:gd name="connsiteY6" fmla="*/ 0 h 226506"/>
                <a:gd name="connsiteX7" fmla="*/ 575756 w 734632"/>
                <a:gd name="connsiteY7" fmla="*/ 904 h 226506"/>
                <a:gd name="connsiteX8" fmla="*/ 579781 w 734632"/>
                <a:gd name="connsiteY8" fmla="*/ 904 h 226506"/>
                <a:gd name="connsiteX9" fmla="*/ 734632 w 734632"/>
                <a:gd name="connsiteY9" fmla="*/ 205659 h 226506"/>
                <a:gd name="connsiteX10" fmla="*/ 717795 w 734632"/>
                <a:gd name="connsiteY10" fmla="*/ 219551 h 226506"/>
                <a:gd name="connsiteX11" fmla="*/ 574990 w 734632"/>
                <a:gd name="connsiteY11" fmla="*/ 16203 h 226506"/>
                <a:gd name="connsiteX12" fmla="*/ 164521 w 734632"/>
                <a:gd name="connsiteY12" fmla="*/ 16203 h 22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4632" h="226506">
                  <a:moveTo>
                    <a:pt x="16833" y="226506"/>
                  </a:moveTo>
                  <a:lnTo>
                    <a:pt x="15906" y="226002"/>
                  </a:lnTo>
                  <a:lnTo>
                    <a:pt x="0" y="212880"/>
                  </a:lnTo>
                  <a:lnTo>
                    <a:pt x="160311" y="904"/>
                  </a:lnTo>
                  <a:lnTo>
                    <a:pt x="160679" y="904"/>
                  </a:lnTo>
                  <a:lnTo>
                    <a:pt x="160905" y="0"/>
                  </a:lnTo>
                  <a:lnTo>
                    <a:pt x="575530" y="0"/>
                  </a:lnTo>
                  <a:lnTo>
                    <a:pt x="575756" y="904"/>
                  </a:lnTo>
                  <a:lnTo>
                    <a:pt x="579781" y="904"/>
                  </a:lnTo>
                  <a:lnTo>
                    <a:pt x="734632" y="205659"/>
                  </a:lnTo>
                  <a:lnTo>
                    <a:pt x="717795" y="219551"/>
                  </a:lnTo>
                  <a:lnTo>
                    <a:pt x="574990" y="16203"/>
                  </a:lnTo>
                  <a:lnTo>
                    <a:pt x="164521" y="16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799B9FF-1601-4665-9A14-8480779DF2EA}"/>
                </a:ext>
              </a:extLst>
            </p:cNvPr>
            <p:cNvGrpSpPr/>
            <p:nvPr/>
          </p:nvGrpSpPr>
          <p:grpSpPr>
            <a:xfrm>
              <a:off x="4494465" y="2236561"/>
              <a:ext cx="363498" cy="1024753"/>
              <a:chOff x="3746540" y="2236561"/>
              <a:chExt cx="363498" cy="1024753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C2A5910A-0C74-4CC7-91BD-2061EC9D89D4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4AD5A352-005F-4B91-98A3-ADDE139E2D79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7C392662-95E0-4598-8B51-778110C8BB12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BABB12A6-7CAE-4F44-A87C-E511BD1E3813}"/>
                </a:ext>
              </a:extLst>
            </p:cNvPr>
            <p:cNvGrpSpPr/>
            <p:nvPr/>
          </p:nvGrpSpPr>
          <p:grpSpPr>
            <a:xfrm>
              <a:off x="5075490" y="2236561"/>
              <a:ext cx="363498" cy="1024753"/>
              <a:chOff x="3746540" y="2236561"/>
              <a:chExt cx="363498" cy="1024753"/>
            </a:xfrm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BDEA6F01-DC4E-4C76-A271-8245D6E848F4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85672043-8855-4AA2-8987-5452EC12BB8A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E76C93A0-051F-437A-AA60-163A6BCD9A0E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F9B1629-1861-415B-8C38-F9DA57CBB2BD}"/>
              </a:ext>
            </a:extLst>
          </p:cNvPr>
          <p:cNvGrpSpPr/>
          <p:nvPr/>
        </p:nvGrpSpPr>
        <p:grpSpPr>
          <a:xfrm>
            <a:off x="1374304" y="1140658"/>
            <a:ext cx="1297181" cy="2394741"/>
            <a:chOff x="1374304" y="1140658"/>
            <a:chExt cx="1297181" cy="2394741"/>
          </a:xfrm>
        </p:grpSpPr>
        <p:sp>
          <p:nvSpPr>
            <p:cNvPr id="59" name="円/楕円 407">
              <a:extLst>
                <a:ext uri="{FF2B5EF4-FFF2-40B4-BE49-F238E27FC236}">
                  <a16:creationId xmlns:a16="http://schemas.microsoft.com/office/drawing/2014/main" id="{952B391D-56DD-486A-BFDD-3F30E84A4F0C}"/>
                </a:ext>
              </a:extLst>
            </p:cNvPr>
            <p:cNvSpPr/>
            <p:nvPr/>
          </p:nvSpPr>
          <p:spPr>
            <a:xfrm rot="900000" flipH="1">
              <a:off x="2403179" y="1736592"/>
              <a:ext cx="238130" cy="3711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405">
              <a:extLst>
                <a:ext uri="{FF2B5EF4-FFF2-40B4-BE49-F238E27FC236}">
                  <a16:creationId xmlns:a16="http://schemas.microsoft.com/office/drawing/2014/main" id="{813AE7D1-A5E1-4B9C-98F4-B4B35DA728F6}"/>
                </a:ext>
              </a:extLst>
            </p:cNvPr>
            <p:cNvSpPr/>
            <p:nvPr/>
          </p:nvSpPr>
          <p:spPr>
            <a:xfrm rot="20700000">
              <a:off x="1406802" y="1736592"/>
              <a:ext cx="238130" cy="3711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71AB8358-9157-47CB-A8A0-220DD6139577}"/>
                </a:ext>
              </a:extLst>
            </p:cNvPr>
            <p:cNvSpPr/>
            <p:nvPr/>
          </p:nvSpPr>
          <p:spPr>
            <a:xfrm>
              <a:off x="1451161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FC011FB7-098B-4BFD-889E-EC058341D3EA}"/>
                </a:ext>
              </a:extLst>
            </p:cNvPr>
            <p:cNvSpPr/>
            <p:nvPr/>
          </p:nvSpPr>
          <p:spPr>
            <a:xfrm flipH="1">
              <a:off x="1525867" y="1244169"/>
              <a:ext cx="996378" cy="1418623"/>
            </a:xfrm>
            <a:custGeom>
              <a:avLst/>
              <a:gdLst>
                <a:gd name="connsiteX0" fmla="*/ 498189 w 996378"/>
                <a:gd name="connsiteY0" fmla="*/ 0 h 1418623"/>
                <a:gd name="connsiteX1" fmla="*/ 0 w 996378"/>
                <a:gd name="connsiteY1" fmla="*/ 582366 h 1418623"/>
                <a:gd name="connsiteX2" fmla="*/ 397787 w 996378"/>
                <a:gd name="connsiteY2" fmla="*/ 1152901 h 1418623"/>
                <a:gd name="connsiteX3" fmla="*/ 397979 w 996378"/>
                <a:gd name="connsiteY3" fmla="*/ 1152923 h 1418623"/>
                <a:gd name="connsiteX4" fmla="*/ 386761 w 996378"/>
                <a:gd name="connsiteY4" fmla="*/ 1277857 h 1418623"/>
                <a:gd name="connsiteX5" fmla="*/ 270959 w 996378"/>
                <a:gd name="connsiteY5" fmla="*/ 1277857 h 1418623"/>
                <a:gd name="connsiteX6" fmla="*/ 265431 w 996378"/>
                <a:gd name="connsiteY6" fmla="*/ 1292607 h 1418623"/>
                <a:gd name="connsiteX7" fmla="*/ 499351 w 996378"/>
                <a:gd name="connsiteY7" fmla="*/ 1418623 h 1418623"/>
                <a:gd name="connsiteX8" fmla="*/ 733271 w 996378"/>
                <a:gd name="connsiteY8" fmla="*/ 1292607 h 1418623"/>
                <a:gd name="connsiteX9" fmla="*/ 727744 w 996378"/>
                <a:gd name="connsiteY9" fmla="*/ 1277857 h 1418623"/>
                <a:gd name="connsiteX10" fmla="*/ 609036 w 996378"/>
                <a:gd name="connsiteY10" fmla="*/ 1277857 h 1418623"/>
                <a:gd name="connsiteX11" fmla="*/ 597824 w 996378"/>
                <a:gd name="connsiteY11" fmla="*/ 1152991 h 1418623"/>
                <a:gd name="connsiteX12" fmla="*/ 598591 w 996378"/>
                <a:gd name="connsiteY12" fmla="*/ 1152901 h 1418623"/>
                <a:gd name="connsiteX13" fmla="*/ 996378 w 996378"/>
                <a:gd name="connsiteY13" fmla="*/ 582366 h 1418623"/>
                <a:gd name="connsiteX14" fmla="*/ 498189 w 996378"/>
                <a:gd name="connsiteY14" fmla="*/ 0 h 141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6378" h="1418623">
                  <a:moveTo>
                    <a:pt x="498189" y="0"/>
                  </a:moveTo>
                  <a:cubicBezTo>
                    <a:pt x="223047" y="0"/>
                    <a:pt x="0" y="260734"/>
                    <a:pt x="0" y="582366"/>
                  </a:cubicBezTo>
                  <a:cubicBezTo>
                    <a:pt x="0" y="863794"/>
                    <a:pt x="170770" y="1098597"/>
                    <a:pt x="397787" y="1152901"/>
                  </a:cubicBezTo>
                  <a:lnTo>
                    <a:pt x="397979" y="1152923"/>
                  </a:lnTo>
                  <a:lnTo>
                    <a:pt x="386761" y="1277857"/>
                  </a:lnTo>
                  <a:lnTo>
                    <a:pt x="270959" y="1277857"/>
                  </a:lnTo>
                  <a:lnTo>
                    <a:pt x="265431" y="1292607"/>
                  </a:lnTo>
                  <a:cubicBezTo>
                    <a:pt x="265431" y="1362204"/>
                    <a:pt x="370160" y="1418623"/>
                    <a:pt x="499351" y="1418623"/>
                  </a:cubicBezTo>
                  <a:cubicBezTo>
                    <a:pt x="628542" y="1418623"/>
                    <a:pt x="733271" y="1362204"/>
                    <a:pt x="733271" y="1292607"/>
                  </a:cubicBezTo>
                  <a:lnTo>
                    <a:pt x="727744" y="1277857"/>
                  </a:lnTo>
                  <a:lnTo>
                    <a:pt x="609036" y="1277857"/>
                  </a:lnTo>
                  <a:lnTo>
                    <a:pt x="597824" y="1152991"/>
                  </a:lnTo>
                  <a:lnTo>
                    <a:pt x="598591" y="1152901"/>
                  </a:lnTo>
                  <a:cubicBezTo>
                    <a:pt x="825608" y="1098597"/>
                    <a:pt x="996378" y="863794"/>
                    <a:pt x="996378" y="582366"/>
                  </a:cubicBezTo>
                  <a:cubicBezTo>
                    <a:pt x="996378" y="260734"/>
                    <a:pt x="773331" y="0"/>
                    <a:pt x="498189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73E3467-0444-40ED-8B5D-D975F315E99A}"/>
                </a:ext>
              </a:extLst>
            </p:cNvPr>
            <p:cNvSpPr/>
            <p:nvPr/>
          </p:nvSpPr>
          <p:spPr>
            <a:xfrm flipH="1">
              <a:off x="2450222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片側の 2 つの角を丸めた四角形 144">
              <a:extLst>
                <a:ext uri="{FF2B5EF4-FFF2-40B4-BE49-F238E27FC236}">
                  <a16:creationId xmlns:a16="http://schemas.microsoft.com/office/drawing/2014/main" id="{2F01298E-B2C5-4EEF-B7FD-CBFD584D540F}"/>
                </a:ext>
              </a:extLst>
            </p:cNvPr>
            <p:cNvSpPr/>
            <p:nvPr/>
          </p:nvSpPr>
          <p:spPr>
            <a:xfrm flipH="1">
              <a:off x="1531330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15E76441-C375-4C1F-B13A-DD63803113D8}"/>
                </a:ext>
              </a:extLst>
            </p:cNvPr>
            <p:cNvSpPr/>
            <p:nvPr/>
          </p:nvSpPr>
          <p:spPr>
            <a:xfrm>
              <a:off x="1374304" y="1140658"/>
              <a:ext cx="1297181" cy="1351869"/>
            </a:xfrm>
            <a:custGeom>
              <a:avLst/>
              <a:gdLst>
                <a:gd name="connsiteX0" fmla="*/ 655475 w 1297181"/>
                <a:gd name="connsiteY0" fmla="*/ 0 h 1351869"/>
                <a:gd name="connsiteX1" fmla="*/ 1228616 w 1297181"/>
                <a:gd name="connsiteY1" fmla="*/ 620300 h 1351869"/>
                <a:gd name="connsiteX2" fmla="*/ 1130732 w 1297181"/>
                <a:gd name="connsiteY2" fmla="*/ 967116 h 1351869"/>
                <a:gd name="connsiteX3" fmla="*/ 1081692 w 1297181"/>
                <a:gd name="connsiteY3" fmla="*/ 1031444 h 1351869"/>
                <a:gd name="connsiteX4" fmla="*/ 1137256 w 1297181"/>
                <a:gd name="connsiteY4" fmla="*/ 1131214 h 1351869"/>
                <a:gd name="connsiteX5" fmla="*/ 1297181 w 1297181"/>
                <a:gd name="connsiteY5" fmla="*/ 1296812 h 1351869"/>
                <a:gd name="connsiteX6" fmla="*/ 1297181 w 1297181"/>
                <a:gd name="connsiteY6" fmla="*/ 1296814 h 1351869"/>
                <a:gd name="connsiteX7" fmla="*/ 964569 w 1297181"/>
                <a:gd name="connsiteY7" fmla="*/ 1219429 h 1351869"/>
                <a:gd name="connsiteX8" fmla="*/ 1040642 w 1297181"/>
                <a:gd name="connsiteY8" fmla="*/ 1340464 h 1351869"/>
                <a:gd name="connsiteX9" fmla="*/ 1040642 w 1297181"/>
                <a:gd name="connsiteY9" fmla="*/ 1340465 h 1351869"/>
                <a:gd name="connsiteX10" fmla="*/ 823810 w 1297181"/>
                <a:gd name="connsiteY10" fmla="*/ 1267672 h 1351869"/>
                <a:gd name="connsiteX11" fmla="*/ 786586 w 1297181"/>
                <a:gd name="connsiteY11" fmla="*/ 1233917 h 1351869"/>
                <a:gd name="connsiteX12" fmla="*/ 762241 w 1297181"/>
                <a:gd name="connsiteY12" fmla="*/ 1265820 h 1351869"/>
                <a:gd name="connsiteX13" fmla="*/ 667322 w 1297181"/>
                <a:gd name="connsiteY13" fmla="*/ 1344974 h 1351869"/>
                <a:gd name="connsiteX14" fmla="*/ 651162 w 1297181"/>
                <a:gd name="connsiteY14" fmla="*/ 1351869 h 1351869"/>
                <a:gd name="connsiteX15" fmla="*/ 635002 w 1297181"/>
                <a:gd name="connsiteY15" fmla="*/ 1344974 h 1351869"/>
                <a:gd name="connsiteX16" fmla="*/ 540083 w 1297181"/>
                <a:gd name="connsiteY16" fmla="*/ 1265820 h 1351869"/>
                <a:gd name="connsiteX17" fmla="*/ 513634 w 1297181"/>
                <a:gd name="connsiteY17" fmla="*/ 1231161 h 1351869"/>
                <a:gd name="connsiteX18" fmla="*/ 473371 w 1297181"/>
                <a:gd name="connsiteY18" fmla="*/ 1267672 h 1351869"/>
                <a:gd name="connsiteX19" fmla="*/ 256538 w 1297181"/>
                <a:gd name="connsiteY19" fmla="*/ 1340465 h 1351869"/>
                <a:gd name="connsiteX20" fmla="*/ 256538 w 1297181"/>
                <a:gd name="connsiteY20" fmla="*/ 1340464 h 1351869"/>
                <a:gd name="connsiteX21" fmla="*/ 332611 w 1297181"/>
                <a:gd name="connsiteY21" fmla="*/ 1219429 h 1351869"/>
                <a:gd name="connsiteX22" fmla="*/ 0 w 1297181"/>
                <a:gd name="connsiteY22" fmla="*/ 1296814 h 1351869"/>
                <a:gd name="connsiteX23" fmla="*/ 0 w 1297181"/>
                <a:gd name="connsiteY23" fmla="*/ 1296812 h 1351869"/>
                <a:gd name="connsiteX24" fmla="*/ 215599 w 1297181"/>
                <a:gd name="connsiteY24" fmla="*/ 1031247 h 1351869"/>
                <a:gd name="connsiteX25" fmla="*/ 219911 w 1297181"/>
                <a:gd name="connsiteY25" fmla="*/ 1019183 h 1351869"/>
                <a:gd name="connsiteX26" fmla="*/ 180217 w 1297181"/>
                <a:gd name="connsiteY26" fmla="*/ 967116 h 1351869"/>
                <a:gd name="connsiteX27" fmla="*/ 82334 w 1297181"/>
                <a:gd name="connsiteY27" fmla="*/ 620300 h 1351869"/>
                <a:gd name="connsiteX28" fmla="*/ 655475 w 1297181"/>
                <a:gd name="connsiteY28" fmla="*/ 0 h 135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97181" h="1351869">
                  <a:moveTo>
                    <a:pt x="655475" y="0"/>
                  </a:moveTo>
                  <a:cubicBezTo>
                    <a:pt x="972012" y="0"/>
                    <a:pt x="1228616" y="277718"/>
                    <a:pt x="1228616" y="620300"/>
                  </a:cubicBezTo>
                  <a:cubicBezTo>
                    <a:pt x="1228616" y="748768"/>
                    <a:pt x="1192531" y="868115"/>
                    <a:pt x="1130732" y="967116"/>
                  </a:cubicBezTo>
                  <a:lnTo>
                    <a:pt x="1081692" y="1031444"/>
                  </a:lnTo>
                  <a:lnTo>
                    <a:pt x="1137256" y="1131214"/>
                  </a:lnTo>
                  <a:cubicBezTo>
                    <a:pt x="1179939" y="1194675"/>
                    <a:pt x="1233586" y="1251138"/>
                    <a:pt x="1297181" y="1296812"/>
                  </a:cubicBezTo>
                  <a:lnTo>
                    <a:pt x="1297181" y="1296814"/>
                  </a:lnTo>
                  <a:cubicBezTo>
                    <a:pt x="1178909" y="1328504"/>
                    <a:pt x="1057298" y="1296525"/>
                    <a:pt x="964569" y="1219429"/>
                  </a:cubicBezTo>
                  <a:cubicBezTo>
                    <a:pt x="984123" y="1262685"/>
                    <a:pt x="1010020" y="1303069"/>
                    <a:pt x="1040642" y="1340464"/>
                  </a:cubicBezTo>
                  <a:lnTo>
                    <a:pt x="1040642" y="1340465"/>
                  </a:lnTo>
                  <a:cubicBezTo>
                    <a:pt x="960323" y="1340465"/>
                    <a:pt x="885706" y="1313630"/>
                    <a:pt x="823810" y="1267672"/>
                  </a:cubicBezTo>
                  <a:lnTo>
                    <a:pt x="786586" y="1233917"/>
                  </a:lnTo>
                  <a:lnTo>
                    <a:pt x="762241" y="1265820"/>
                  </a:lnTo>
                  <a:cubicBezTo>
                    <a:pt x="733754" y="1298133"/>
                    <a:pt x="701825" y="1324916"/>
                    <a:pt x="667322" y="1344974"/>
                  </a:cubicBezTo>
                  <a:lnTo>
                    <a:pt x="651162" y="1351869"/>
                  </a:lnTo>
                  <a:lnTo>
                    <a:pt x="635002" y="1344974"/>
                  </a:lnTo>
                  <a:cubicBezTo>
                    <a:pt x="600499" y="1324916"/>
                    <a:pt x="568570" y="1298133"/>
                    <a:pt x="540083" y="1265820"/>
                  </a:cubicBezTo>
                  <a:lnTo>
                    <a:pt x="513634" y="1231161"/>
                  </a:lnTo>
                  <a:lnTo>
                    <a:pt x="473371" y="1267672"/>
                  </a:lnTo>
                  <a:cubicBezTo>
                    <a:pt x="411475" y="1313630"/>
                    <a:pt x="336858" y="1340465"/>
                    <a:pt x="256538" y="1340465"/>
                  </a:cubicBezTo>
                  <a:lnTo>
                    <a:pt x="256538" y="1340464"/>
                  </a:lnTo>
                  <a:cubicBezTo>
                    <a:pt x="287161" y="1303069"/>
                    <a:pt x="313058" y="1262685"/>
                    <a:pt x="332611" y="1219429"/>
                  </a:cubicBezTo>
                  <a:cubicBezTo>
                    <a:pt x="239882" y="1296525"/>
                    <a:pt x="118272" y="1328504"/>
                    <a:pt x="0" y="1296814"/>
                  </a:cubicBezTo>
                  <a:lnTo>
                    <a:pt x="0" y="1296812"/>
                  </a:lnTo>
                  <a:cubicBezTo>
                    <a:pt x="95393" y="1228301"/>
                    <a:pt x="168401" y="1135516"/>
                    <a:pt x="215599" y="1031247"/>
                  </a:cubicBezTo>
                  <a:lnTo>
                    <a:pt x="219911" y="1019183"/>
                  </a:lnTo>
                  <a:lnTo>
                    <a:pt x="180217" y="967116"/>
                  </a:lnTo>
                  <a:cubicBezTo>
                    <a:pt x="118419" y="868115"/>
                    <a:pt x="82334" y="748768"/>
                    <a:pt x="82334" y="620300"/>
                  </a:cubicBezTo>
                  <a:cubicBezTo>
                    <a:pt x="82334" y="277718"/>
                    <a:pt x="338938" y="0"/>
                    <a:pt x="65547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B5BD272F-90A8-4E38-A421-434A221BDCEC}"/>
              </a:ext>
            </a:extLst>
          </p:cNvPr>
          <p:cNvGrpSpPr/>
          <p:nvPr/>
        </p:nvGrpSpPr>
        <p:grpSpPr>
          <a:xfrm>
            <a:off x="4420475" y="4252693"/>
            <a:ext cx="1094916" cy="2255349"/>
            <a:chOff x="4420475" y="4252693"/>
            <a:chExt cx="1094916" cy="2255349"/>
          </a:xfrm>
        </p:grpSpPr>
        <p:sp>
          <p:nvSpPr>
            <p:cNvPr id="142" name="円/楕円 204">
              <a:extLst>
                <a:ext uri="{FF2B5EF4-FFF2-40B4-BE49-F238E27FC236}">
                  <a16:creationId xmlns:a16="http://schemas.microsoft.com/office/drawing/2014/main" id="{A576F974-933F-4E66-82B9-8BD8C0300EC2}"/>
                </a:ext>
              </a:extLst>
            </p:cNvPr>
            <p:cNvSpPr/>
            <p:nvPr/>
          </p:nvSpPr>
          <p:spPr>
            <a:xfrm rot="900000" flipH="1">
              <a:off x="5304188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3" name="円/楕円 202">
              <a:extLst>
                <a:ext uri="{FF2B5EF4-FFF2-40B4-BE49-F238E27FC236}">
                  <a16:creationId xmlns:a16="http://schemas.microsoft.com/office/drawing/2014/main" id="{10AA0E47-07A8-4713-A1A1-D25EE40B0150}"/>
                </a:ext>
              </a:extLst>
            </p:cNvPr>
            <p:cNvSpPr/>
            <p:nvPr/>
          </p:nvSpPr>
          <p:spPr>
            <a:xfrm rot="20700000">
              <a:off x="4420475" y="4732306"/>
              <a:ext cx="211203" cy="32918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0D5CF299-58E9-4ABD-9BE2-88DFC7497E06}"/>
                </a:ext>
              </a:extLst>
            </p:cNvPr>
            <p:cNvSpPr/>
            <p:nvPr/>
          </p:nvSpPr>
          <p:spPr>
            <a:xfrm>
              <a:off x="4472121" y="5448282"/>
              <a:ext cx="153672" cy="945893"/>
            </a:xfrm>
            <a:custGeom>
              <a:avLst/>
              <a:gdLst>
                <a:gd name="connsiteX0" fmla="*/ 153672 w 153672"/>
                <a:gd name="connsiteY0" fmla="*/ 0 h 945893"/>
                <a:gd name="connsiteX1" fmla="*/ 153672 w 153672"/>
                <a:gd name="connsiteY1" fmla="*/ 945893 h 945893"/>
                <a:gd name="connsiteX2" fmla="*/ 0 w 153672"/>
                <a:gd name="connsiteY2" fmla="*/ 945893 h 945893"/>
                <a:gd name="connsiteX3" fmla="*/ 0 w 153672"/>
                <a:gd name="connsiteY3" fmla="*/ 326520 h 945893"/>
                <a:gd name="connsiteX4" fmla="*/ 118335 w 153672"/>
                <a:gd name="connsiteY4" fmla="*/ 29551 h 945893"/>
                <a:gd name="connsiteX5" fmla="*/ 153672 w 153672"/>
                <a:gd name="connsiteY5" fmla="*/ 0 h 945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672" h="945893">
                  <a:moveTo>
                    <a:pt x="153672" y="0"/>
                  </a:moveTo>
                  <a:lnTo>
                    <a:pt x="153672" y="945893"/>
                  </a:lnTo>
                  <a:lnTo>
                    <a:pt x="0" y="945893"/>
                  </a:lnTo>
                  <a:lnTo>
                    <a:pt x="0" y="326520"/>
                  </a:lnTo>
                  <a:cubicBezTo>
                    <a:pt x="0" y="207901"/>
                    <a:pt x="45851" y="101564"/>
                    <a:pt x="118335" y="29551"/>
                  </a:cubicBezTo>
                  <a:lnTo>
                    <a:pt x="153672" y="0"/>
                  </a:lnTo>
                  <a:close/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F3F69400-C6BB-4B02-A0CC-13984213E9CE}"/>
                </a:ext>
              </a:extLst>
            </p:cNvPr>
            <p:cNvSpPr/>
            <p:nvPr/>
          </p:nvSpPr>
          <p:spPr>
            <a:xfrm flipH="1">
              <a:off x="4526077" y="4349889"/>
              <a:ext cx="883714" cy="1198641"/>
            </a:xfrm>
            <a:custGeom>
              <a:avLst/>
              <a:gdLst>
                <a:gd name="connsiteX0" fmla="*/ 441857 w 883714"/>
                <a:gd name="connsiteY0" fmla="*/ 0 h 1198641"/>
                <a:gd name="connsiteX1" fmla="*/ 0 w 883714"/>
                <a:gd name="connsiteY1" fmla="*/ 489352 h 1198641"/>
                <a:gd name="connsiteX2" fmla="*/ 269867 w 883714"/>
                <a:gd name="connsiteY2" fmla="*/ 940249 h 1198641"/>
                <a:gd name="connsiteX3" fmla="*/ 319634 w 883714"/>
                <a:gd name="connsiteY3" fmla="*/ 957358 h 1198641"/>
                <a:gd name="connsiteX4" fmla="*/ 313705 w 883714"/>
                <a:gd name="connsiteY4" fmla="*/ 1035678 h 1198641"/>
                <a:gd name="connsiteX5" fmla="*/ 200682 w 883714"/>
                <a:gd name="connsiteY5" fmla="*/ 1035678 h 1198641"/>
                <a:gd name="connsiteX6" fmla="*/ 195287 w 883714"/>
                <a:gd name="connsiteY6" fmla="*/ 1052754 h 1198641"/>
                <a:gd name="connsiteX7" fmla="*/ 423592 w 883714"/>
                <a:gd name="connsiteY7" fmla="*/ 1198641 h 1198641"/>
                <a:gd name="connsiteX8" fmla="*/ 651897 w 883714"/>
                <a:gd name="connsiteY8" fmla="*/ 1052754 h 1198641"/>
                <a:gd name="connsiteX9" fmla="*/ 646503 w 883714"/>
                <a:gd name="connsiteY9" fmla="*/ 1035678 h 1198641"/>
                <a:gd name="connsiteX10" fmla="*/ 530645 w 883714"/>
                <a:gd name="connsiteY10" fmla="*/ 1035678 h 1198641"/>
                <a:gd name="connsiteX11" fmla="*/ 525624 w 883714"/>
                <a:gd name="connsiteY11" fmla="*/ 969352 h 1198641"/>
                <a:gd name="connsiteX12" fmla="*/ 530907 w 883714"/>
                <a:gd name="connsiteY12" fmla="*/ 968762 h 1198641"/>
                <a:gd name="connsiteX13" fmla="*/ 883714 w 883714"/>
                <a:gd name="connsiteY13" fmla="*/ 489352 h 1198641"/>
                <a:gd name="connsiteX14" fmla="*/ 441857 w 883714"/>
                <a:gd name="connsiteY14" fmla="*/ 0 h 1198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83714" h="1198641">
                  <a:moveTo>
                    <a:pt x="441857" y="0"/>
                  </a:moveTo>
                  <a:cubicBezTo>
                    <a:pt x="197826" y="0"/>
                    <a:pt x="0" y="219090"/>
                    <a:pt x="0" y="489352"/>
                  </a:cubicBezTo>
                  <a:cubicBezTo>
                    <a:pt x="0" y="692048"/>
                    <a:pt x="111277" y="865961"/>
                    <a:pt x="269867" y="940249"/>
                  </a:cubicBezTo>
                  <a:lnTo>
                    <a:pt x="319634" y="957358"/>
                  </a:lnTo>
                  <a:lnTo>
                    <a:pt x="313705" y="1035678"/>
                  </a:lnTo>
                  <a:lnTo>
                    <a:pt x="200682" y="1035678"/>
                  </a:lnTo>
                  <a:lnTo>
                    <a:pt x="195287" y="1052754"/>
                  </a:lnTo>
                  <a:cubicBezTo>
                    <a:pt x="195287" y="1133326"/>
                    <a:pt x="297503" y="1198641"/>
                    <a:pt x="423592" y="1198641"/>
                  </a:cubicBezTo>
                  <a:cubicBezTo>
                    <a:pt x="549682" y="1198641"/>
                    <a:pt x="651897" y="1133326"/>
                    <a:pt x="651897" y="1052754"/>
                  </a:cubicBezTo>
                  <a:lnTo>
                    <a:pt x="646503" y="1035678"/>
                  </a:lnTo>
                  <a:lnTo>
                    <a:pt x="530645" y="1035678"/>
                  </a:lnTo>
                  <a:lnTo>
                    <a:pt x="525624" y="969352"/>
                  </a:lnTo>
                  <a:lnTo>
                    <a:pt x="530907" y="968762"/>
                  </a:lnTo>
                  <a:cubicBezTo>
                    <a:pt x="732254" y="923132"/>
                    <a:pt x="883714" y="725831"/>
                    <a:pt x="883714" y="489352"/>
                  </a:cubicBezTo>
                  <a:cubicBezTo>
                    <a:pt x="883714" y="219090"/>
                    <a:pt x="685888" y="0"/>
                    <a:pt x="441857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C028F67D-EC6F-4EC1-A6DD-C3BEB5A0DD27}"/>
                </a:ext>
              </a:extLst>
            </p:cNvPr>
            <p:cNvSpPr/>
            <p:nvPr/>
          </p:nvSpPr>
          <p:spPr>
            <a:xfrm flipH="1">
              <a:off x="5317902" y="5448282"/>
              <a:ext cx="153672" cy="945893"/>
            </a:xfrm>
            <a:custGeom>
              <a:avLst/>
              <a:gdLst>
                <a:gd name="connsiteX0" fmla="*/ 153672 w 153672"/>
                <a:gd name="connsiteY0" fmla="*/ 0 h 945893"/>
                <a:gd name="connsiteX1" fmla="*/ 153672 w 153672"/>
                <a:gd name="connsiteY1" fmla="*/ 945893 h 945893"/>
                <a:gd name="connsiteX2" fmla="*/ 0 w 153672"/>
                <a:gd name="connsiteY2" fmla="*/ 945893 h 945893"/>
                <a:gd name="connsiteX3" fmla="*/ 0 w 153672"/>
                <a:gd name="connsiteY3" fmla="*/ 326520 h 945893"/>
                <a:gd name="connsiteX4" fmla="*/ 118335 w 153672"/>
                <a:gd name="connsiteY4" fmla="*/ 29551 h 945893"/>
                <a:gd name="connsiteX5" fmla="*/ 153672 w 153672"/>
                <a:gd name="connsiteY5" fmla="*/ 0 h 945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672" h="945893">
                  <a:moveTo>
                    <a:pt x="153672" y="0"/>
                  </a:moveTo>
                  <a:lnTo>
                    <a:pt x="153672" y="945893"/>
                  </a:lnTo>
                  <a:lnTo>
                    <a:pt x="0" y="945893"/>
                  </a:lnTo>
                  <a:lnTo>
                    <a:pt x="0" y="326520"/>
                  </a:lnTo>
                  <a:cubicBezTo>
                    <a:pt x="0" y="207901"/>
                    <a:pt x="45851" y="101564"/>
                    <a:pt x="118335" y="29551"/>
                  </a:cubicBezTo>
                  <a:lnTo>
                    <a:pt x="153672" y="0"/>
                  </a:lnTo>
                  <a:close/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67BFC2A7-B25E-4A6D-83FA-1B8951DAC1D3}"/>
                </a:ext>
              </a:extLst>
            </p:cNvPr>
            <p:cNvSpPr/>
            <p:nvPr/>
          </p:nvSpPr>
          <p:spPr>
            <a:xfrm flipH="1">
              <a:off x="4555164" y="5378897"/>
              <a:ext cx="840208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43127 w 974009"/>
                <a:gd name="connsiteY9" fmla="*/ 0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" name="四角形: 角を丸くする 147">
              <a:extLst>
                <a:ext uri="{FF2B5EF4-FFF2-40B4-BE49-F238E27FC236}">
                  <a16:creationId xmlns:a16="http://schemas.microsoft.com/office/drawing/2014/main" id="{0CC3E6BC-7F49-4FCD-900C-585A5518AE74}"/>
                </a:ext>
              </a:extLst>
            </p:cNvPr>
            <p:cNvSpPr/>
            <p:nvPr/>
          </p:nvSpPr>
          <p:spPr>
            <a:xfrm rot="2120347" flipH="1">
              <a:off x="4901094" y="5277883"/>
              <a:ext cx="45719" cy="123015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" name="片側の 2 つの角を丸めた四角形 181">
              <a:extLst>
                <a:ext uri="{FF2B5EF4-FFF2-40B4-BE49-F238E27FC236}">
                  <a16:creationId xmlns:a16="http://schemas.microsoft.com/office/drawing/2014/main" id="{B55D9628-790A-4002-B6BF-809EE7D5C5BF}"/>
                </a:ext>
              </a:extLst>
            </p:cNvPr>
            <p:cNvSpPr/>
            <p:nvPr/>
          </p:nvSpPr>
          <p:spPr>
            <a:xfrm flipH="1">
              <a:off x="4452194" y="4252693"/>
              <a:ext cx="1031478" cy="9877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F660FF0A-70F8-47B2-9981-4C415D2FBAE0}"/>
              </a:ext>
            </a:extLst>
          </p:cNvPr>
          <p:cNvGrpSpPr/>
          <p:nvPr/>
        </p:nvGrpSpPr>
        <p:grpSpPr>
          <a:xfrm>
            <a:off x="1501933" y="4281317"/>
            <a:ext cx="1041922" cy="2112859"/>
            <a:chOff x="1501933" y="4281317"/>
            <a:chExt cx="1041922" cy="2112859"/>
          </a:xfrm>
        </p:grpSpPr>
        <p:sp>
          <p:nvSpPr>
            <p:cNvPr id="153" name="円/楕円 232">
              <a:extLst>
                <a:ext uri="{FF2B5EF4-FFF2-40B4-BE49-F238E27FC236}">
                  <a16:creationId xmlns:a16="http://schemas.microsoft.com/office/drawing/2014/main" id="{D7946300-F247-4838-99D7-40492FBBF000}"/>
                </a:ext>
              </a:extLst>
            </p:cNvPr>
            <p:cNvSpPr/>
            <p:nvPr/>
          </p:nvSpPr>
          <p:spPr>
            <a:xfrm rot="900000" flipH="1">
              <a:off x="2342874" y="4754968"/>
              <a:ext cx="200981" cy="3132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円/楕円 230">
              <a:extLst>
                <a:ext uri="{FF2B5EF4-FFF2-40B4-BE49-F238E27FC236}">
                  <a16:creationId xmlns:a16="http://schemas.microsoft.com/office/drawing/2014/main" id="{989ABD42-E601-4FA2-A7E9-98B441D5F2F7}"/>
                </a:ext>
              </a:extLst>
            </p:cNvPr>
            <p:cNvSpPr/>
            <p:nvPr/>
          </p:nvSpPr>
          <p:spPr>
            <a:xfrm rot="20700000">
              <a:off x="1501933" y="4754968"/>
              <a:ext cx="200981" cy="3132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C69CC704-BDD6-4A67-84DF-D1184E49F280}"/>
                </a:ext>
              </a:extLst>
            </p:cNvPr>
            <p:cNvSpPr/>
            <p:nvPr/>
          </p:nvSpPr>
          <p:spPr>
            <a:xfrm>
              <a:off x="1515260" y="5453445"/>
              <a:ext cx="147498" cy="940730"/>
            </a:xfrm>
            <a:custGeom>
              <a:avLst/>
              <a:gdLst>
                <a:gd name="connsiteX0" fmla="*/ 147498 w 147498"/>
                <a:gd name="connsiteY0" fmla="*/ 0 h 940730"/>
                <a:gd name="connsiteX1" fmla="*/ 147498 w 147498"/>
                <a:gd name="connsiteY1" fmla="*/ 940730 h 940730"/>
                <a:gd name="connsiteX2" fmla="*/ 0 w 147498"/>
                <a:gd name="connsiteY2" fmla="*/ 940730 h 940730"/>
                <a:gd name="connsiteX3" fmla="*/ 0 w 147498"/>
                <a:gd name="connsiteY3" fmla="*/ 321357 h 940730"/>
                <a:gd name="connsiteX4" fmla="*/ 118335 w 147498"/>
                <a:gd name="connsiteY4" fmla="*/ 24388 h 940730"/>
                <a:gd name="connsiteX5" fmla="*/ 147498 w 147498"/>
                <a:gd name="connsiteY5" fmla="*/ 0 h 94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498" h="940730">
                  <a:moveTo>
                    <a:pt x="147498" y="0"/>
                  </a:moveTo>
                  <a:lnTo>
                    <a:pt x="147498" y="940730"/>
                  </a:lnTo>
                  <a:lnTo>
                    <a:pt x="0" y="940730"/>
                  </a:lnTo>
                  <a:lnTo>
                    <a:pt x="0" y="321357"/>
                  </a:lnTo>
                  <a:cubicBezTo>
                    <a:pt x="0" y="202738"/>
                    <a:pt x="45851" y="96401"/>
                    <a:pt x="118335" y="24388"/>
                  </a:cubicBezTo>
                  <a:lnTo>
                    <a:pt x="147498" y="0"/>
                  </a:ln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8AC18ADB-D7FF-4648-91EF-8D3849FF4C6E}"/>
                </a:ext>
              </a:extLst>
            </p:cNvPr>
            <p:cNvSpPr/>
            <p:nvPr/>
          </p:nvSpPr>
          <p:spPr>
            <a:xfrm flipH="1">
              <a:off x="1602424" y="4378841"/>
              <a:ext cx="840942" cy="1169689"/>
            </a:xfrm>
            <a:custGeom>
              <a:avLst/>
              <a:gdLst>
                <a:gd name="connsiteX0" fmla="*/ 420471 w 840942"/>
                <a:gd name="connsiteY0" fmla="*/ 0 h 1169689"/>
                <a:gd name="connsiteX1" fmla="*/ 0 w 840942"/>
                <a:gd name="connsiteY1" fmla="*/ 471777 h 1169689"/>
                <a:gd name="connsiteX2" fmla="*/ 256805 w 840942"/>
                <a:gd name="connsiteY2" fmla="*/ 906480 h 1169689"/>
                <a:gd name="connsiteX3" fmla="*/ 310636 w 840942"/>
                <a:gd name="connsiteY3" fmla="*/ 925229 h 1169689"/>
                <a:gd name="connsiteX4" fmla="*/ 304467 w 840942"/>
                <a:gd name="connsiteY4" fmla="*/ 1006726 h 1169689"/>
                <a:gd name="connsiteX5" fmla="*/ 191444 w 840942"/>
                <a:gd name="connsiteY5" fmla="*/ 1006726 h 1169689"/>
                <a:gd name="connsiteX6" fmla="*/ 186049 w 840942"/>
                <a:gd name="connsiteY6" fmla="*/ 1023802 h 1169689"/>
                <a:gd name="connsiteX7" fmla="*/ 414354 w 840942"/>
                <a:gd name="connsiteY7" fmla="*/ 1169689 h 1169689"/>
                <a:gd name="connsiteX8" fmla="*/ 642659 w 840942"/>
                <a:gd name="connsiteY8" fmla="*/ 1023802 h 1169689"/>
                <a:gd name="connsiteX9" fmla="*/ 637265 w 840942"/>
                <a:gd name="connsiteY9" fmla="*/ 1006726 h 1169689"/>
                <a:gd name="connsiteX10" fmla="*/ 521406 w 840942"/>
                <a:gd name="connsiteY10" fmla="*/ 1006726 h 1169689"/>
                <a:gd name="connsiteX11" fmla="*/ 515624 w 840942"/>
                <a:gd name="connsiteY11" fmla="*/ 930342 h 1169689"/>
                <a:gd name="connsiteX12" fmla="*/ 584137 w 840942"/>
                <a:gd name="connsiteY12" fmla="*/ 906480 h 1169689"/>
                <a:gd name="connsiteX13" fmla="*/ 840942 w 840942"/>
                <a:gd name="connsiteY13" fmla="*/ 471777 h 1169689"/>
                <a:gd name="connsiteX14" fmla="*/ 420471 w 840942"/>
                <a:gd name="connsiteY14" fmla="*/ 0 h 116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40942" h="1169689">
                  <a:moveTo>
                    <a:pt x="420471" y="0"/>
                  </a:moveTo>
                  <a:cubicBezTo>
                    <a:pt x="188251" y="0"/>
                    <a:pt x="0" y="211222"/>
                    <a:pt x="0" y="471777"/>
                  </a:cubicBezTo>
                  <a:cubicBezTo>
                    <a:pt x="0" y="667193"/>
                    <a:pt x="105891" y="834860"/>
                    <a:pt x="256805" y="906480"/>
                  </a:cubicBezTo>
                  <a:lnTo>
                    <a:pt x="310636" y="925229"/>
                  </a:lnTo>
                  <a:lnTo>
                    <a:pt x="304467" y="1006726"/>
                  </a:lnTo>
                  <a:lnTo>
                    <a:pt x="191444" y="1006726"/>
                  </a:lnTo>
                  <a:lnTo>
                    <a:pt x="186049" y="1023802"/>
                  </a:lnTo>
                  <a:cubicBezTo>
                    <a:pt x="186049" y="1104374"/>
                    <a:pt x="288264" y="1169689"/>
                    <a:pt x="414354" y="1169689"/>
                  </a:cubicBezTo>
                  <a:cubicBezTo>
                    <a:pt x="540444" y="1169689"/>
                    <a:pt x="642659" y="1104374"/>
                    <a:pt x="642659" y="1023802"/>
                  </a:cubicBezTo>
                  <a:lnTo>
                    <a:pt x="637265" y="1006726"/>
                  </a:lnTo>
                  <a:lnTo>
                    <a:pt x="521406" y="1006726"/>
                  </a:lnTo>
                  <a:lnTo>
                    <a:pt x="515624" y="930342"/>
                  </a:lnTo>
                  <a:lnTo>
                    <a:pt x="584137" y="906480"/>
                  </a:lnTo>
                  <a:cubicBezTo>
                    <a:pt x="735051" y="834860"/>
                    <a:pt x="840942" y="667193"/>
                    <a:pt x="840942" y="471777"/>
                  </a:cubicBezTo>
                  <a:cubicBezTo>
                    <a:pt x="840942" y="211222"/>
                    <a:pt x="652691" y="0"/>
                    <a:pt x="42047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6B55686E-CDFD-4CBD-B85C-6EF095DA0A1B}"/>
                </a:ext>
              </a:extLst>
            </p:cNvPr>
            <p:cNvSpPr/>
            <p:nvPr/>
          </p:nvSpPr>
          <p:spPr>
            <a:xfrm flipH="1">
              <a:off x="2366889" y="5453445"/>
              <a:ext cx="147498" cy="940730"/>
            </a:xfrm>
            <a:custGeom>
              <a:avLst/>
              <a:gdLst>
                <a:gd name="connsiteX0" fmla="*/ 147498 w 147498"/>
                <a:gd name="connsiteY0" fmla="*/ 0 h 940730"/>
                <a:gd name="connsiteX1" fmla="*/ 147498 w 147498"/>
                <a:gd name="connsiteY1" fmla="*/ 940730 h 940730"/>
                <a:gd name="connsiteX2" fmla="*/ 0 w 147498"/>
                <a:gd name="connsiteY2" fmla="*/ 940730 h 940730"/>
                <a:gd name="connsiteX3" fmla="*/ 0 w 147498"/>
                <a:gd name="connsiteY3" fmla="*/ 321357 h 940730"/>
                <a:gd name="connsiteX4" fmla="*/ 118335 w 147498"/>
                <a:gd name="connsiteY4" fmla="*/ 24388 h 940730"/>
                <a:gd name="connsiteX5" fmla="*/ 147498 w 147498"/>
                <a:gd name="connsiteY5" fmla="*/ 0 h 94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498" h="940730">
                  <a:moveTo>
                    <a:pt x="147498" y="0"/>
                  </a:moveTo>
                  <a:lnTo>
                    <a:pt x="147498" y="940730"/>
                  </a:lnTo>
                  <a:lnTo>
                    <a:pt x="0" y="940730"/>
                  </a:lnTo>
                  <a:lnTo>
                    <a:pt x="0" y="321357"/>
                  </a:lnTo>
                  <a:cubicBezTo>
                    <a:pt x="0" y="202738"/>
                    <a:pt x="45851" y="96401"/>
                    <a:pt x="118335" y="24388"/>
                  </a:cubicBezTo>
                  <a:lnTo>
                    <a:pt x="147498" y="0"/>
                  </a:ln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" name="円/楕円 217">
              <a:extLst>
                <a:ext uri="{FF2B5EF4-FFF2-40B4-BE49-F238E27FC236}">
                  <a16:creationId xmlns:a16="http://schemas.microsoft.com/office/drawing/2014/main" id="{79CF8431-3377-43F1-91B6-8EF4B6D033DB}"/>
                </a:ext>
              </a:extLst>
            </p:cNvPr>
            <p:cNvSpPr/>
            <p:nvPr/>
          </p:nvSpPr>
          <p:spPr>
            <a:xfrm flipH="1">
              <a:off x="1523373" y="4281317"/>
              <a:ext cx="1008317" cy="103891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3099B203-269B-4818-B546-161CD2D19474}"/>
                </a:ext>
              </a:extLst>
            </p:cNvPr>
            <p:cNvSpPr/>
            <p:nvPr/>
          </p:nvSpPr>
          <p:spPr>
            <a:xfrm flipH="1">
              <a:off x="1597977" y="5378897"/>
              <a:ext cx="840208" cy="1015279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10" fmla="*/ 743127 w 974009"/>
                <a:gd name="connsiteY10" fmla="*/ 0 h 1016182"/>
                <a:gd name="connsiteX0" fmla="*/ 738607 w 974009"/>
                <a:gd name="connsiteY0" fmla="*/ 7436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738607 w 974009"/>
                <a:gd name="connsiteY9" fmla="*/ 7436 h 1016182"/>
                <a:gd name="connsiteX0" fmla="*/ 235401 w 974009"/>
                <a:gd name="connsiteY0" fmla="*/ 24628 h 1033374"/>
                <a:gd name="connsiteX1" fmla="*/ 752081 w 974009"/>
                <a:gd name="connsiteY1" fmla="*/ 18095 h 1033374"/>
                <a:gd name="connsiteX2" fmla="*/ 974009 w 974009"/>
                <a:gd name="connsiteY2" fmla="*/ 290391 h 1033374"/>
                <a:gd name="connsiteX3" fmla="*/ 974009 w 974009"/>
                <a:gd name="connsiteY3" fmla="*/ 1033374 h 1033374"/>
                <a:gd name="connsiteX4" fmla="*/ 0 w 974009"/>
                <a:gd name="connsiteY4" fmla="*/ 1033374 h 1033374"/>
                <a:gd name="connsiteX5" fmla="*/ 0 w 974009"/>
                <a:gd name="connsiteY5" fmla="*/ 290391 h 1033374"/>
                <a:gd name="connsiteX6" fmla="*/ 221928 w 974009"/>
                <a:gd name="connsiteY6" fmla="*/ 18095 h 1033374"/>
                <a:gd name="connsiteX7" fmla="*/ 230881 w 974009"/>
                <a:gd name="connsiteY7" fmla="*/ 17192 h 1033374"/>
                <a:gd name="connsiteX8" fmla="*/ 235401 w 974009"/>
                <a:gd name="connsiteY8" fmla="*/ 24628 h 1033374"/>
                <a:gd name="connsiteX0" fmla="*/ 230881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0" fmla="*/ 221928 w 974009"/>
                <a:gd name="connsiteY0" fmla="*/ 0 h 1015279"/>
                <a:gd name="connsiteX1" fmla="*/ 752081 w 974009"/>
                <a:gd name="connsiteY1" fmla="*/ 0 h 1015279"/>
                <a:gd name="connsiteX2" fmla="*/ 974009 w 974009"/>
                <a:gd name="connsiteY2" fmla="*/ 272296 h 1015279"/>
                <a:gd name="connsiteX3" fmla="*/ 974009 w 974009"/>
                <a:gd name="connsiteY3" fmla="*/ 1015279 h 1015279"/>
                <a:gd name="connsiteX4" fmla="*/ 0 w 974009"/>
                <a:gd name="connsiteY4" fmla="*/ 1015279 h 1015279"/>
                <a:gd name="connsiteX5" fmla="*/ 0 w 974009"/>
                <a:gd name="connsiteY5" fmla="*/ 272296 h 1015279"/>
                <a:gd name="connsiteX6" fmla="*/ 221928 w 974009"/>
                <a:gd name="connsiteY6" fmla="*/ 0 h 101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009" h="1015279">
                  <a:moveTo>
                    <a:pt x="221928" y="0"/>
                  </a:moveTo>
                  <a:lnTo>
                    <a:pt x="752081" y="0"/>
                  </a:lnTo>
                  <a:cubicBezTo>
                    <a:pt x="878735" y="25917"/>
                    <a:pt x="974009" y="137980"/>
                    <a:pt x="974009" y="272296"/>
                  </a:cubicBezTo>
                  <a:lnTo>
                    <a:pt x="974009" y="1015279"/>
                  </a:lnTo>
                  <a:lnTo>
                    <a:pt x="0" y="1015279"/>
                  </a:lnTo>
                  <a:lnTo>
                    <a:pt x="0" y="272296"/>
                  </a:lnTo>
                  <a:cubicBezTo>
                    <a:pt x="0" y="137980"/>
                    <a:pt x="95274" y="25917"/>
                    <a:pt x="221928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5E6C6654-6B81-4A91-970F-69FC6E326420}"/>
                </a:ext>
              </a:extLst>
            </p:cNvPr>
            <p:cNvGrpSpPr/>
            <p:nvPr/>
          </p:nvGrpSpPr>
          <p:grpSpPr>
            <a:xfrm>
              <a:off x="1572084" y="5137513"/>
              <a:ext cx="307557" cy="867048"/>
              <a:chOff x="3746540" y="2236561"/>
              <a:chExt cx="363498" cy="1024753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E89BFB93-1BD9-4C6B-80C6-B7C2D67AF6A3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395A9B5E-F1E2-45A1-B475-D820D562AE57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80A5537C-1EAD-435B-A05B-0D39F170527E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63C44165-3BF6-4497-817A-D95085AB01DB}"/>
                </a:ext>
              </a:extLst>
            </p:cNvPr>
            <p:cNvGrpSpPr/>
            <p:nvPr/>
          </p:nvGrpSpPr>
          <p:grpSpPr>
            <a:xfrm>
              <a:off x="2166444" y="5137513"/>
              <a:ext cx="307557" cy="867048"/>
              <a:chOff x="3746540" y="2236561"/>
              <a:chExt cx="363498" cy="1024753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1B8C4917-13A3-46B2-8DE2-181AB3D95931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E1544508-1A61-4EEA-B17B-0714F4C039E5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AB563136-A936-41AE-A4BD-A32E66340933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34944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227F643-2B71-4476-8EC1-8AE185349858}"/>
              </a:ext>
            </a:extLst>
          </p:cNvPr>
          <p:cNvGrpSpPr/>
          <p:nvPr/>
        </p:nvGrpSpPr>
        <p:grpSpPr>
          <a:xfrm>
            <a:off x="7259322" y="4223225"/>
            <a:ext cx="1447074" cy="2165172"/>
            <a:chOff x="7259322" y="4223225"/>
            <a:chExt cx="1447074" cy="2165172"/>
          </a:xfrm>
        </p:grpSpPr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C57F1E60-509C-40B3-92FB-688B56B7AF7A}"/>
                </a:ext>
              </a:extLst>
            </p:cNvPr>
            <p:cNvSpPr/>
            <p:nvPr/>
          </p:nvSpPr>
          <p:spPr>
            <a:xfrm rot="900000">
              <a:off x="8327603" y="5126231"/>
              <a:ext cx="378793" cy="1195887"/>
            </a:xfrm>
            <a:custGeom>
              <a:avLst/>
              <a:gdLst>
                <a:gd name="connsiteX0" fmla="*/ 215049 w 422093"/>
                <a:gd name="connsiteY0" fmla="*/ 4688 h 1332591"/>
                <a:gd name="connsiteX1" fmla="*/ 245873 w 422093"/>
                <a:gd name="connsiteY1" fmla="*/ 49660 h 1332591"/>
                <a:gd name="connsiteX2" fmla="*/ 234037 w 422093"/>
                <a:gd name="connsiteY2" fmla="*/ 188581 h 1332591"/>
                <a:gd name="connsiteX3" fmla="*/ 246598 w 422093"/>
                <a:gd name="connsiteY3" fmla="*/ 191781 h 1332591"/>
                <a:gd name="connsiteX4" fmla="*/ 264708 w 422093"/>
                <a:gd name="connsiteY4" fmla="*/ 99173 h 1332591"/>
                <a:gd name="connsiteX5" fmla="*/ 306217 w 422093"/>
                <a:gd name="connsiteY5" fmla="*/ 67731 h 1332591"/>
                <a:gd name="connsiteX6" fmla="*/ 331910 w 422093"/>
                <a:gd name="connsiteY6" fmla="*/ 117163 h 1332591"/>
                <a:gd name="connsiteX7" fmla="*/ 307507 w 422093"/>
                <a:gd name="connsiteY7" fmla="*/ 241947 h 1332591"/>
                <a:gd name="connsiteX8" fmla="*/ 305478 w 422093"/>
                <a:gd name="connsiteY8" fmla="*/ 307963 h 1332591"/>
                <a:gd name="connsiteX9" fmla="*/ 309895 w 422093"/>
                <a:gd name="connsiteY9" fmla="*/ 304180 h 1332591"/>
                <a:gd name="connsiteX10" fmla="*/ 341221 w 422093"/>
                <a:gd name="connsiteY10" fmla="*/ 240478 h 1332591"/>
                <a:gd name="connsiteX11" fmla="*/ 400820 w 422093"/>
                <a:gd name="connsiteY11" fmla="*/ 221409 h 1332591"/>
                <a:gd name="connsiteX12" fmla="*/ 415982 w 422093"/>
                <a:gd name="connsiteY12" fmla="*/ 292704 h 1332591"/>
                <a:gd name="connsiteX13" fmla="*/ 382965 w 422093"/>
                <a:gd name="connsiteY13" fmla="*/ 359844 h 1332591"/>
                <a:gd name="connsiteX14" fmla="*/ 371378 w 422093"/>
                <a:gd name="connsiteY14" fmla="*/ 375379 h 1332591"/>
                <a:gd name="connsiteX15" fmla="*/ 356044 w 422093"/>
                <a:gd name="connsiteY15" fmla="*/ 395172 h 1332591"/>
                <a:gd name="connsiteX16" fmla="*/ 279810 w 422093"/>
                <a:gd name="connsiteY16" fmla="*/ 493266 h 1332591"/>
                <a:gd name="connsiteX17" fmla="*/ 276407 w 422093"/>
                <a:gd name="connsiteY17" fmla="*/ 496181 h 1332591"/>
                <a:gd name="connsiteX18" fmla="*/ 263070 w 422093"/>
                <a:gd name="connsiteY18" fmla="*/ 521303 h 1332591"/>
                <a:gd name="connsiteX19" fmla="*/ 224518 w 422093"/>
                <a:gd name="connsiteY19" fmla="*/ 554830 h 1332591"/>
                <a:gd name="connsiteX20" fmla="*/ 273061 w 422093"/>
                <a:gd name="connsiteY20" fmla="*/ 1199241 h 1332591"/>
                <a:gd name="connsiteX21" fmla="*/ 154810 w 422093"/>
                <a:gd name="connsiteY21" fmla="*/ 1332591 h 1332591"/>
                <a:gd name="connsiteX22" fmla="*/ 36559 w 422093"/>
                <a:gd name="connsiteY22" fmla="*/ 1199241 h 1332591"/>
                <a:gd name="connsiteX23" fmla="*/ 85648 w 422093"/>
                <a:gd name="connsiteY23" fmla="*/ 552016 h 1332591"/>
                <a:gd name="connsiteX24" fmla="*/ 82930 w 422093"/>
                <a:gd name="connsiteY24" fmla="*/ 551160 h 1332591"/>
                <a:gd name="connsiteX25" fmla="*/ 14045 w 422093"/>
                <a:gd name="connsiteY25" fmla="*/ 394638 h 1332591"/>
                <a:gd name="connsiteX26" fmla="*/ 19250 w 422093"/>
                <a:gd name="connsiteY26" fmla="*/ 238713 h 1332591"/>
                <a:gd name="connsiteX27" fmla="*/ 609 w 422093"/>
                <a:gd name="connsiteY27" fmla="*/ 130085 h 1332591"/>
                <a:gd name="connsiteX28" fmla="*/ 23569 w 422093"/>
                <a:gd name="connsiteY28" fmla="*/ 87952 h 1332591"/>
                <a:gd name="connsiteX29" fmla="*/ 58399 w 422093"/>
                <a:gd name="connsiteY29" fmla="*/ 114991 h 1332591"/>
                <a:gd name="connsiteX30" fmla="*/ 71274 w 422093"/>
                <a:gd name="connsiteY30" fmla="*/ 190027 h 1332591"/>
                <a:gd name="connsiteX31" fmla="*/ 83244 w 422093"/>
                <a:gd name="connsiteY31" fmla="*/ 185820 h 1332591"/>
                <a:gd name="connsiteX32" fmla="*/ 85268 w 422093"/>
                <a:gd name="connsiteY32" fmla="*/ 185487 h 1332591"/>
                <a:gd name="connsiteX33" fmla="*/ 79290 w 422093"/>
                <a:gd name="connsiteY33" fmla="*/ 44031 h 1332591"/>
                <a:gd name="connsiteX34" fmla="*/ 112017 w 422093"/>
                <a:gd name="connsiteY34" fmla="*/ 83 h 1332591"/>
                <a:gd name="connsiteX35" fmla="*/ 148239 w 422093"/>
                <a:gd name="connsiteY35" fmla="*/ 38823 h 1332591"/>
                <a:gd name="connsiteX36" fmla="*/ 154170 w 422093"/>
                <a:gd name="connsiteY36" fmla="*/ 179153 h 1332591"/>
                <a:gd name="connsiteX37" fmla="*/ 165562 w 422093"/>
                <a:gd name="connsiteY37" fmla="*/ 178765 h 1332591"/>
                <a:gd name="connsiteX38" fmla="*/ 177194 w 422093"/>
                <a:gd name="connsiteY38" fmla="*/ 42234 h 1332591"/>
                <a:gd name="connsiteX39" fmla="*/ 215049 w 422093"/>
                <a:gd name="connsiteY39" fmla="*/ 4688 h 1332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2093" h="1332591">
                  <a:moveTo>
                    <a:pt x="215049" y="4688"/>
                  </a:moveTo>
                  <a:cubicBezTo>
                    <a:pt x="234014" y="6739"/>
                    <a:pt x="247815" y="26873"/>
                    <a:pt x="245873" y="49660"/>
                  </a:cubicBezTo>
                  <a:lnTo>
                    <a:pt x="234037" y="188581"/>
                  </a:lnTo>
                  <a:lnTo>
                    <a:pt x="246598" y="191781"/>
                  </a:lnTo>
                  <a:lnTo>
                    <a:pt x="264708" y="99173"/>
                  </a:lnTo>
                  <a:cubicBezTo>
                    <a:pt x="269075" y="76840"/>
                    <a:pt x="287660" y="62763"/>
                    <a:pt x="306217" y="67731"/>
                  </a:cubicBezTo>
                  <a:cubicBezTo>
                    <a:pt x="324774" y="72698"/>
                    <a:pt x="336278" y="94830"/>
                    <a:pt x="331910" y="117163"/>
                  </a:cubicBezTo>
                  <a:lnTo>
                    <a:pt x="307507" y="241947"/>
                  </a:lnTo>
                  <a:cubicBezTo>
                    <a:pt x="306831" y="263952"/>
                    <a:pt x="306154" y="285958"/>
                    <a:pt x="305478" y="307963"/>
                  </a:cubicBezTo>
                  <a:lnTo>
                    <a:pt x="309895" y="304180"/>
                  </a:lnTo>
                  <a:lnTo>
                    <a:pt x="341221" y="240478"/>
                  </a:lnTo>
                  <a:cubicBezTo>
                    <a:pt x="353492" y="215525"/>
                    <a:pt x="380176" y="206987"/>
                    <a:pt x="400820" y="221409"/>
                  </a:cubicBezTo>
                  <a:cubicBezTo>
                    <a:pt x="421465" y="235831"/>
                    <a:pt x="428253" y="267750"/>
                    <a:pt x="415982" y="292704"/>
                  </a:cubicBezTo>
                  <a:lnTo>
                    <a:pt x="382965" y="359844"/>
                  </a:lnTo>
                  <a:cubicBezTo>
                    <a:pt x="379897" y="366082"/>
                    <a:pt x="375928" y="371295"/>
                    <a:pt x="371378" y="375379"/>
                  </a:cubicBezTo>
                  <a:lnTo>
                    <a:pt x="356044" y="395172"/>
                  </a:lnTo>
                  <a:lnTo>
                    <a:pt x="279810" y="493266"/>
                  </a:lnTo>
                  <a:lnTo>
                    <a:pt x="276407" y="496181"/>
                  </a:lnTo>
                  <a:lnTo>
                    <a:pt x="263070" y="521303"/>
                  </a:lnTo>
                  <a:lnTo>
                    <a:pt x="224518" y="554830"/>
                  </a:lnTo>
                  <a:lnTo>
                    <a:pt x="273061" y="1199241"/>
                  </a:lnTo>
                  <a:cubicBezTo>
                    <a:pt x="273061" y="1272888"/>
                    <a:pt x="220118" y="1332591"/>
                    <a:pt x="154810" y="1332591"/>
                  </a:cubicBezTo>
                  <a:cubicBezTo>
                    <a:pt x="89502" y="1332591"/>
                    <a:pt x="36559" y="1272888"/>
                    <a:pt x="36559" y="1199241"/>
                  </a:cubicBezTo>
                  <a:lnTo>
                    <a:pt x="85648" y="552016"/>
                  </a:lnTo>
                  <a:lnTo>
                    <a:pt x="82930" y="551160"/>
                  </a:lnTo>
                  <a:cubicBezTo>
                    <a:pt x="40274" y="524327"/>
                    <a:pt x="11733" y="463890"/>
                    <a:pt x="14045" y="394638"/>
                  </a:cubicBezTo>
                  <a:lnTo>
                    <a:pt x="19250" y="238713"/>
                  </a:lnTo>
                  <a:lnTo>
                    <a:pt x="609" y="130085"/>
                  </a:lnTo>
                  <a:cubicBezTo>
                    <a:pt x="-2669" y="110983"/>
                    <a:pt x="7611" y="92120"/>
                    <a:pt x="23569" y="87952"/>
                  </a:cubicBezTo>
                  <a:cubicBezTo>
                    <a:pt x="39527" y="83784"/>
                    <a:pt x="55121" y="95890"/>
                    <a:pt x="58399" y="114991"/>
                  </a:cubicBezTo>
                  <a:lnTo>
                    <a:pt x="71274" y="190027"/>
                  </a:lnTo>
                  <a:lnTo>
                    <a:pt x="83244" y="185820"/>
                  </a:lnTo>
                  <a:lnTo>
                    <a:pt x="85268" y="185487"/>
                  </a:lnTo>
                  <a:lnTo>
                    <a:pt x="79290" y="44031"/>
                  </a:lnTo>
                  <a:cubicBezTo>
                    <a:pt x="78325" y="21197"/>
                    <a:pt x="92978" y="1521"/>
                    <a:pt x="112017" y="83"/>
                  </a:cubicBezTo>
                  <a:cubicBezTo>
                    <a:pt x="131057" y="-1355"/>
                    <a:pt x="147275" y="15989"/>
                    <a:pt x="148239" y="38823"/>
                  </a:cubicBezTo>
                  <a:lnTo>
                    <a:pt x="154170" y="179153"/>
                  </a:lnTo>
                  <a:lnTo>
                    <a:pt x="165562" y="178765"/>
                  </a:lnTo>
                  <a:lnTo>
                    <a:pt x="177194" y="42234"/>
                  </a:lnTo>
                  <a:cubicBezTo>
                    <a:pt x="179135" y="19447"/>
                    <a:pt x="196084" y="2637"/>
                    <a:pt x="215049" y="4688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台形 97">
              <a:extLst>
                <a:ext uri="{FF2B5EF4-FFF2-40B4-BE49-F238E27FC236}">
                  <a16:creationId xmlns:a16="http://schemas.microsoft.com/office/drawing/2014/main" id="{28C16475-30D3-4678-9C49-1F19B3F2CEFA}"/>
                </a:ext>
              </a:extLst>
            </p:cNvPr>
            <p:cNvSpPr/>
            <p:nvPr/>
          </p:nvSpPr>
          <p:spPr>
            <a:xfrm rot="20700000" flipH="1">
              <a:off x="8301706" y="5736264"/>
              <a:ext cx="256111" cy="154327"/>
            </a:xfrm>
            <a:prstGeom prst="trapezoid">
              <a:avLst/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9" name="台形 98">
              <a:extLst>
                <a:ext uri="{FF2B5EF4-FFF2-40B4-BE49-F238E27FC236}">
                  <a16:creationId xmlns:a16="http://schemas.microsoft.com/office/drawing/2014/main" id="{416E2006-E962-4547-A344-E6E3751619B8}"/>
                </a:ext>
              </a:extLst>
            </p:cNvPr>
            <p:cNvSpPr/>
            <p:nvPr/>
          </p:nvSpPr>
          <p:spPr>
            <a:xfrm rot="20700000" flipH="1">
              <a:off x="8335931" y="5763029"/>
              <a:ext cx="187661" cy="154327"/>
            </a:xfrm>
            <a:prstGeom prst="trapezoid">
              <a:avLst/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ED34A7E7-A03E-43BD-AE05-B7129E3A1200}"/>
                </a:ext>
              </a:extLst>
            </p:cNvPr>
            <p:cNvGrpSpPr/>
            <p:nvPr/>
          </p:nvGrpSpPr>
          <p:grpSpPr>
            <a:xfrm>
              <a:off x="7259322" y="4223225"/>
              <a:ext cx="1265628" cy="2165172"/>
              <a:chOff x="7259322" y="4223225"/>
              <a:chExt cx="1265628" cy="2165172"/>
            </a:xfrm>
          </p:grpSpPr>
          <p:sp>
            <p:nvSpPr>
              <p:cNvPr id="336" name="円/楕円 204">
                <a:extLst>
                  <a:ext uri="{FF2B5EF4-FFF2-40B4-BE49-F238E27FC236}">
                    <a16:creationId xmlns:a16="http://schemas.microsoft.com/office/drawing/2014/main" id="{02F3EFB0-CDF0-4D21-B150-6AF5C974B837}"/>
                  </a:ext>
                </a:extLst>
              </p:cNvPr>
              <p:cNvSpPr/>
              <p:nvPr/>
            </p:nvSpPr>
            <p:spPr>
              <a:xfrm rot="900000" flipH="1">
                <a:off x="8261133" y="4732306"/>
                <a:ext cx="211203" cy="32918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4" name="円/楕円 202">
                <a:extLst>
                  <a:ext uri="{FF2B5EF4-FFF2-40B4-BE49-F238E27FC236}">
                    <a16:creationId xmlns:a16="http://schemas.microsoft.com/office/drawing/2014/main" id="{6C952947-16BB-4938-8169-38A30AE293F3}"/>
                  </a:ext>
                </a:extLst>
              </p:cNvPr>
              <p:cNvSpPr/>
              <p:nvPr/>
            </p:nvSpPr>
            <p:spPr>
              <a:xfrm rot="20700000">
                <a:off x="7377420" y="4732306"/>
                <a:ext cx="211203" cy="32918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93664F30-E6EE-4A87-89FE-60BDF36CD098}"/>
                  </a:ext>
                </a:extLst>
              </p:cNvPr>
              <p:cNvSpPr/>
              <p:nvPr/>
            </p:nvSpPr>
            <p:spPr>
              <a:xfrm>
                <a:off x="7335227" y="5550998"/>
                <a:ext cx="183230" cy="837399"/>
              </a:xfrm>
              <a:custGeom>
                <a:avLst/>
                <a:gdLst>
                  <a:gd name="connsiteX0" fmla="*/ 58241 w 183230"/>
                  <a:gd name="connsiteY0" fmla="*/ 0 h 837399"/>
                  <a:gd name="connsiteX1" fmla="*/ 183230 w 183230"/>
                  <a:gd name="connsiteY1" fmla="*/ 0 h 837399"/>
                  <a:gd name="connsiteX2" fmla="*/ 183230 w 183230"/>
                  <a:gd name="connsiteY2" fmla="*/ 837399 h 837399"/>
                  <a:gd name="connsiteX3" fmla="*/ 0 w 183230"/>
                  <a:gd name="connsiteY3" fmla="*/ 837399 h 837399"/>
                  <a:gd name="connsiteX4" fmla="*/ 0 w 183230"/>
                  <a:gd name="connsiteY4" fmla="*/ 58241 h 837399"/>
                  <a:gd name="connsiteX5" fmla="*/ 58241 w 183230"/>
                  <a:gd name="connsiteY5" fmla="*/ 0 h 8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3230" h="837399">
                    <a:moveTo>
                      <a:pt x="58241" y="0"/>
                    </a:moveTo>
                    <a:lnTo>
                      <a:pt x="183230" y="0"/>
                    </a:lnTo>
                    <a:lnTo>
                      <a:pt x="183230" y="837399"/>
                    </a:lnTo>
                    <a:lnTo>
                      <a:pt x="0" y="837399"/>
                    </a:lnTo>
                    <a:lnTo>
                      <a:pt x="0" y="58241"/>
                    </a:lnTo>
                    <a:cubicBezTo>
                      <a:pt x="0" y="26075"/>
                      <a:pt x="26075" y="0"/>
                      <a:pt x="582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6" name="台形 355">
                <a:extLst>
                  <a:ext uri="{FF2B5EF4-FFF2-40B4-BE49-F238E27FC236}">
                    <a16:creationId xmlns:a16="http://schemas.microsoft.com/office/drawing/2014/main" id="{BBBB51F0-0B88-4D60-B066-138FB1ECBABE}"/>
                  </a:ext>
                </a:extLst>
              </p:cNvPr>
              <p:cNvSpPr/>
              <p:nvPr/>
            </p:nvSpPr>
            <p:spPr>
              <a:xfrm rot="1081056" flipH="1">
                <a:off x="7259322" y="5747294"/>
                <a:ext cx="385320" cy="170022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49E758A4-C5B1-4C66-8322-775D8BCA2BA7}"/>
                  </a:ext>
                </a:extLst>
              </p:cNvPr>
              <p:cNvSpPr/>
              <p:nvPr/>
            </p:nvSpPr>
            <p:spPr>
              <a:xfrm rot="1081056" flipH="1">
                <a:off x="7308537" y="5747153"/>
                <a:ext cx="282337" cy="185443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2" name="片側の 2 つの角を丸めた四角形 87">
                <a:extLst>
                  <a:ext uri="{FF2B5EF4-FFF2-40B4-BE49-F238E27FC236}">
                    <a16:creationId xmlns:a16="http://schemas.microsoft.com/office/drawing/2014/main" id="{EBA844F4-CD1B-4033-B65F-DFFBE5702721}"/>
                  </a:ext>
                </a:extLst>
              </p:cNvPr>
              <p:cNvSpPr/>
              <p:nvPr/>
            </p:nvSpPr>
            <p:spPr>
              <a:xfrm flipH="1">
                <a:off x="7313565" y="5383498"/>
                <a:ext cx="1211385" cy="1004899"/>
              </a:xfrm>
              <a:custGeom>
                <a:avLst/>
                <a:gdLst/>
                <a:ahLst/>
                <a:cxnLst/>
                <a:rect l="l" t="t" r="r" b="b"/>
                <a:pathLst>
                  <a:path w="1401667" h="1090593">
                    <a:moveTo>
                      <a:pt x="262489" y="0"/>
                    </a:moveTo>
                    <a:cubicBezTo>
                      <a:pt x="332983" y="0"/>
                      <a:pt x="396986" y="27788"/>
                      <a:pt x="443816" y="73349"/>
                    </a:cubicBezTo>
                    <a:cubicBezTo>
                      <a:pt x="455699" y="70294"/>
                      <a:pt x="467944" y="69667"/>
                      <a:pt x="480336" y="69667"/>
                    </a:cubicBezTo>
                    <a:lnTo>
                      <a:pt x="917554" y="69667"/>
                    </a:lnTo>
                    <a:lnTo>
                      <a:pt x="957441" y="73688"/>
                    </a:lnTo>
                    <a:cubicBezTo>
                      <a:pt x="1004334" y="27939"/>
                      <a:pt x="1068493" y="0"/>
                      <a:pt x="1139178" y="0"/>
                    </a:cubicBezTo>
                    <a:cubicBezTo>
                      <a:pt x="1284147" y="0"/>
                      <a:pt x="1401667" y="117520"/>
                      <a:pt x="1401667" y="262489"/>
                    </a:cubicBezTo>
                    <a:cubicBezTo>
                      <a:pt x="1401667" y="356694"/>
                      <a:pt x="1352042" y="439307"/>
                      <a:pt x="1277094" y="484950"/>
                    </a:cubicBezTo>
                    <a:lnTo>
                      <a:pt x="1277094" y="1090593"/>
                    </a:lnTo>
                    <a:lnTo>
                      <a:pt x="120796" y="1090593"/>
                    </a:lnTo>
                    <a:lnTo>
                      <a:pt x="120796" y="482900"/>
                    </a:lnTo>
                    <a:cubicBezTo>
                      <a:pt x="48017" y="436605"/>
                      <a:pt x="0" y="355155"/>
                      <a:pt x="0" y="262489"/>
                    </a:cubicBezTo>
                    <a:cubicBezTo>
                      <a:pt x="0" y="117520"/>
                      <a:pt x="117520" y="0"/>
                      <a:pt x="26248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2DB00915-67EB-4697-8EC2-B40D33168837}"/>
                  </a:ext>
                </a:extLst>
              </p:cNvPr>
              <p:cNvSpPr/>
              <p:nvPr/>
            </p:nvSpPr>
            <p:spPr>
              <a:xfrm flipH="1">
                <a:off x="7483022" y="4349889"/>
                <a:ext cx="883714" cy="1272165"/>
              </a:xfrm>
              <a:custGeom>
                <a:avLst/>
                <a:gdLst>
                  <a:gd name="connsiteX0" fmla="*/ 441857 w 883714"/>
                  <a:gd name="connsiteY0" fmla="*/ 0 h 1272165"/>
                  <a:gd name="connsiteX1" fmla="*/ 0 w 883714"/>
                  <a:gd name="connsiteY1" fmla="*/ 489352 h 1272165"/>
                  <a:gd name="connsiteX2" fmla="*/ 352808 w 883714"/>
                  <a:gd name="connsiteY2" fmla="*/ 968762 h 1272165"/>
                  <a:gd name="connsiteX3" fmla="*/ 360636 w 883714"/>
                  <a:gd name="connsiteY3" fmla="*/ 969636 h 1272165"/>
                  <a:gd name="connsiteX4" fmla="*/ 350764 w 883714"/>
                  <a:gd name="connsiteY4" fmla="*/ 1095937 h 1272165"/>
                  <a:gd name="connsiteX5" fmla="*/ 226191 w 883714"/>
                  <a:gd name="connsiteY5" fmla="*/ 1095937 h 1272165"/>
                  <a:gd name="connsiteX6" fmla="*/ 226191 w 883714"/>
                  <a:gd name="connsiteY6" fmla="*/ 1184051 h 1272165"/>
                  <a:gd name="connsiteX7" fmla="*/ 317512 w 883714"/>
                  <a:gd name="connsiteY7" fmla="*/ 1272165 h 1272165"/>
                  <a:gd name="connsiteX8" fmla="*/ 574182 w 883714"/>
                  <a:gd name="connsiteY8" fmla="*/ 1272165 h 1272165"/>
                  <a:gd name="connsiteX9" fmla="*/ 665503 w 883714"/>
                  <a:gd name="connsiteY9" fmla="*/ 1184051 h 1272165"/>
                  <a:gd name="connsiteX10" fmla="*/ 665503 w 883714"/>
                  <a:gd name="connsiteY10" fmla="*/ 1095937 h 1272165"/>
                  <a:gd name="connsiteX11" fmla="*/ 541681 w 883714"/>
                  <a:gd name="connsiteY11" fmla="*/ 1095937 h 1272165"/>
                  <a:gd name="connsiteX12" fmla="*/ 531719 w 883714"/>
                  <a:gd name="connsiteY12" fmla="*/ 968483 h 1272165"/>
                  <a:gd name="connsiteX13" fmla="*/ 613848 w 883714"/>
                  <a:gd name="connsiteY13" fmla="*/ 940249 h 1272165"/>
                  <a:gd name="connsiteX14" fmla="*/ 883714 w 883714"/>
                  <a:gd name="connsiteY14" fmla="*/ 489352 h 1272165"/>
                  <a:gd name="connsiteX15" fmla="*/ 441857 w 883714"/>
                  <a:gd name="connsiteY15" fmla="*/ 0 h 127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83714" h="1272165">
                    <a:moveTo>
                      <a:pt x="441857" y="0"/>
                    </a:moveTo>
                    <a:cubicBezTo>
                      <a:pt x="197826" y="0"/>
                      <a:pt x="0" y="219090"/>
                      <a:pt x="0" y="489352"/>
                    </a:cubicBezTo>
                    <a:cubicBezTo>
                      <a:pt x="0" y="725831"/>
                      <a:pt x="151460" y="923132"/>
                      <a:pt x="352808" y="968762"/>
                    </a:cubicBezTo>
                    <a:lnTo>
                      <a:pt x="360636" y="969636"/>
                    </a:lnTo>
                    <a:lnTo>
                      <a:pt x="350764" y="1095937"/>
                    </a:lnTo>
                    <a:lnTo>
                      <a:pt x="226191" y="1095937"/>
                    </a:lnTo>
                    <a:lnTo>
                      <a:pt x="226191" y="1184051"/>
                    </a:lnTo>
                    <a:cubicBezTo>
                      <a:pt x="226191" y="1232715"/>
                      <a:pt x="267077" y="1272165"/>
                      <a:pt x="317512" y="1272165"/>
                    </a:cubicBezTo>
                    <a:lnTo>
                      <a:pt x="574182" y="1272165"/>
                    </a:lnTo>
                    <a:cubicBezTo>
                      <a:pt x="624617" y="1272165"/>
                      <a:pt x="665503" y="1232715"/>
                      <a:pt x="665503" y="1184051"/>
                    </a:cubicBezTo>
                    <a:lnTo>
                      <a:pt x="665503" y="1095937"/>
                    </a:lnTo>
                    <a:lnTo>
                      <a:pt x="541681" y="1095937"/>
                    </a:lnTo>
                    <a:lnTo>
                      <a:pt x="531719" y="968483"/>
                    </a:lnTo>
                    <a:lnTo>
                      <a:pt x="613848" y="940249"/>
                    </a:lnTo>
                    <a:cubicBezTo>
                      <a:pt x="772437" y="865961"/>
                      <a:pt x="883714" y="692048"/>
                      <a:pt x="883714" y="489352"/>
                    </a:cubicBezTo>
                    <a:cubicBezTo>
                      <a:pt x="883714" y="219090"/>
                      <a:pt x="685888" y="0"/>
                      <a:pt x="4418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台形 315">
                <a:extLst>
                  <a:ext uri="{FF2B5EF4-FFF2-40B4-BE49-F238E27FC236}">
                    <a16:creationId xmlns:a16="http://schemas.microsoft.com/office/drawing/2014/main" id="{83230E74-75E4-4B7F-A192-ED69B8237CAC}"/>
                  </a:ext>
                </a:extLst>
              </p:cNvPr>
              <p:cNvSpPr/>
              <p:nvPr/>
            </p:nvSpPr>
            <p:spPr>
              <a:xfrm rot="13500000" flipH="1">
                <a:off x="7575319" y="4250271"/>
                <a:ext cx="197711" cy="143620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7" name="台形 316">
                <a:extLst>
                  <a:ext uri="{FF2B5EF4-FFF2-40B4-BE49-F238E27FC236}">
                    <a16:creationId xmlns:a16="http://schemas.microsoft.com/office/drawing/2014/main" id="{12217DA4-32B4-410F-AD03-F073E99B6785}"/>
                  </a:ext>
                </a:extLst>
              </p:cNvPr>
              <p:cNvSpPr/>
              <p:nvPr/>
            </p:nvSpPr>
            <p:spPr>
              <a:xfrm rot="2700000">
                <a:off x="7447511" y="4378080"/>
                <a:ext cx="197711" cy="143620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7BD174DB-B820-4B6C-A6D2-FFD7CE6A124D}"/>
                  </a:ext>
                </a:extLst>
              </p:cNvPr>
              <p:cNvSpPr/>
              <p:nvPr/>
            </p:nvSpPr>
            <p:spPr>
              <a:xfrm rot="18900000" flipH="1">
                <a:off x="7559894" y="4324820"/>
                <a:ext cx="100752" cy="12233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F13AA64B-0572-45E7-88F0-02AD1CE2C0CD}"/>
                  </a:ext>
                </a:extLst>
              </p:cNvPr>
              <p:cNvSpPr/>
              <p:nvPr/>
            </p:nvSpPr>
            <p:spPr>
              <a:xfrm flipH="1">
                <a:off x="7383768" y="4252693"/>
                <a:ext cx="1083847" cy="1769638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91CE785-4A4E-44B0-959A-5DAA3A288336}"/>
              </a:ext>
            </a:extLst>
          </p:cNvPr>
          <p:cNvGrpSpPr/>
          <p:nvPr/>
        </p:nvGrpSpPr>
        <p:grpSpPr>
          <a:xfrm>
            <a:off x="7333711" y="1272209"/>
            <a:ext cx="1381015" cy="2297056"/>
            <a:chOff x="7333711" y="1272209"/>
            <a:chExt cx="1381015" cy="229705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A63C712-D7E8-4C7E-B691-36390CB34319}"/>
                </a:ext>
              </a:extLst>
            </p:cNvPr>
            <p:cNvGrpSpPr/>
            <p:nvPr/>
          </p:nvGrpSpPr>
          <p:grpSpPr>
            <a:xfrm rot="1800000">
              <a:off x="8222814" y="2218897"/>
              <a:ext cx="491912" cy="1350368"/>
              <a:chOff x="8222814" y="2218897"/>
              <a:chExt cx="491912" cy="1350368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A08461BA-CE7D-4D19-8F6F-583FE0A05BFF}"/>
                  </a:ext>
                </a:extLst>
              </p:cNvPr>
              <p:cNvSpPr/>
              <p:nvPr/>
            </p:nvSpPr>
            <p:spPr>
              <a:xfrm rot="10014714">
                <a:off x="8222814" y="221889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片側の 2 つの角を丸めた四角形 92">
                <a:extLst>
                  <a:ext uri="{FF2B5EF4-FFF2-40B4-BE49-F238E27FC236}">
                    <a16:creationId xmlns:a16="http://schemas.microsoft.com/office/drawing/2014/main" id="{F9303B88-0F8D-430A-8074-0275D61AC4A8}"/>
                  </a:ext>
                </a:extLst>
              </p:cNvPr>
              <p:cNvSpPr/>
              <p:nvPr/>
            </p:nvSpPr>
            <p:spPr>
              <a:xfrm rot="10281136" flipH="1">
                <a:off x="8327798" y="2736091"/>
                <a:ext cx="260438" cy="205454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片側の 2 つの角を丸めた四角形 92">
                <a:extLst>
                  <a:ext uri="{FF2B5EF4-FFF2-40B4-BE49-F238E27FC236}">
                    <a16:creationId xmlns:a16="http://schemas.microsoft.com/office/drawing/2014/main" id="{92C51120-360E-46AB-8A69-E7A53CF6451B}"/>
                  </a:ext>
                </a:extLst>
              </p:cNvPr>
              <p:cNvSpPr/>
              <p:nvPr/>
            </p:nvSpPr>
            <p:spPr>
              <a:xfrm rot="9854429" flipH="1">
                <a:off x="8383191" y="2837888"/>
                <a:ext cx="331535" cy="731377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D5AFFFB-9A81-41BF-A15D-60DFFA260A0D}"/>
                  </a:ext>
                </a:extLst>
              </p:cNvPr>
              <p:cNvSpPr/>
              <p:nvPr/>
            </p:nvSpPr>
            <p:spPr>
              <a:xfrm rot="10281136" flipH="1">
                <a:off x="8328326" y="2772109"/>
                <a:ext cx="246243" cy="16352"/>
              </a:xfrm>
              <a:custGeom>
                <a:avLst/>
                <a:gdLst>
                  <a:gd name="connsiteX0" fmla="*/ 255758 w 260438"/>
                  <a:gd name="connsiteY0" fmla="*/ 28250 h 28250"/>
                  <a:gd name="connsiteX1" fmla="*/ 260438 w 260438"/>
                  <a:gd name="connsiteY1" fmla="*/ 16952 h 28250"/>
                  <a:gd name="connsiteX2" fmla="*/ 260438 w 260438"/>
                  <a:gd name="connsiteY2" fmla="*/ 0 h 28250"/>
                  <a:gd name="connsiteX3" fmla="*/ 0 w 260438"/>
                  <a:gd name="connsiteY3" fmla="*/ 0 h 28250"/>
                  <a:gd name="connsiteX4" fmla="*/ 0 w 260438"/>
                  <a:gd name="connsiteY4" fmla="*/ 16952 h 28250"/>
                  <a:gd name="connsiteX5" fmla="*/ 4680 w 260438"/>
                  <a:gd name="connsiteY5" fmla="*/ 28250 h 28250"/>
                  <a:gd name="connsiteX6" fmla="*/ 255758 w 260438"/>
                  <a:gd name="connsiteY6" fmla="*/ 28250 h 2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0438" h="28250">
                    <a:moveTo>
                      <a:pt x="255758" y="28250"/>
                    </a:moveTo>
                    <a:lnTo>
                      <a:pt x="260438" y="16952"/>
                    </a:lnTo>
                    <a:lnTo>
                      <a:pt x="260438" y="0"/>
                    </a:lnTo>
                    <a:lnTo>
                      <a:pt x="0" y="0"/>
                    </a:lnTo>
                    <a:lnTo>
                      <a:pt x="0" y="16952"/>
                    </a:lnTo>
                    <a:lnTo>
                      <a:pt x="4680" y="28250"/>
                    </a:lnTo>
                    <a:lnTo>
                      <a:pt x="255758" y="2825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0AEA47F6-E091-4036-97AB-99DE06A17BF9}"/>
                </a:ext>
              </a:extLst>
            </p:cNvPr>
            <p:cNvSpPr/>
            <p:nvPr/>
          </p:nvSpPr>
          <p:spPr>
            <a:xfrm flipH="1">
              <a:off x="7443369" y="1350094"/>
              <a:ext cx="917666" cy="1305794"/>
            </a:xfrm>
            <a:custGeom>
              <a:avLst/>
              <a:gdLst>
                <a:gd name="connsiteX0" fmla="*/ 458833 w 917666"/>
                <a:gd name="connsiteY0" fmla="*/ 0 h 1305794"/>
                <a:gd name="connsiteX1" fmla="*/ 0 w 917666"/>
                <a:gd name="connsiteY1" fmla="*/ 536360 h 1305794"/>
                <a:gd name="connsiteX2" fmla="*/ 280235 w 917666"/>
                <a:gd name="connsiteY2" fmla="*/ 1030570 h 1305794"/>
                <a:gd name="connsiteX3" fmla="*/ 350861 w 917666"/>
                <a:gd name="connsiteY3" fmla="*/ 1056198 h 1305794"/>
                <a:gd name="connsiteX4" fmla="*/ 341089 w 917666"/>
                <a:gd name="connsiteY4" fmla="*/ 1165028 h 1305794"/>
                <a:gd name="connsiteX5" fmla="*/ 225287 w 917666"/>
                <a:gd name="connsiteY5" fmla="*/ 1165028 h 1305794"/>
                <a:gd name="connsiteX6" fmla="*/ 219759 w 917666"/>
                <a:gd name="connsiteY6" fmla="*/ 1179778 h 1305794"/>
                <a:gd name="connsiteX7" fmla="*/ 453679 w 917666"/>
                <a:gd name="connsiteY7" fmla="*/ 1305794 h 1305794"/>
                <a:gd name="connsiteX8" fmla="*/ 687599 w 917666"/>
                <a:gd name="connsiteY8" fmla="*/ 1179778 h 1305794"/>
                <a:gd name="connsiteX9" fmla="*/ 682072 w 917666"/>
                <a:gd name="connsiteY9" fmla="*/ 1165028 h 1305794"/>
                <a:gd name="connsiteX10" fmla="*/ 563364 w 917666"/>
                <a:gd name="connsiteY10" fmla="*/ 1165028 h 1305794"/>
                <a:gd name="connsiteX11" fmla="*/ 554009 w 917666"/>
                <a:gd name="connsiteY11" fmla="*/ 1060842 h 1305794"/>
                <a:gd name="connsiteX12" fmla="*/ 637432 w 917666"/>
                <a:gd name="connsiteY12" fmla="*/ 1030570 h 1305794"/>
                <a:gd name="connsiteX13" fmla="*/ 917666 w 917666"/>
                <a:gd name="connsiteY13" fmla="*/ 536360 h 1305794"/>
                <a:gd name="connsiteX14" fmla="*/ 458833 w 917666"/>
                <a:gd name="connsiteY14" fmla="*/ 0 h 1305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17666" h="1305794">
                  <a:moveTo>
                    <a:pt x="458833" y="0"/>
                  </a:moveTo>
                  <a:cubicBezTo>
                    <a:pt x="205427" y="0"/>
                    <a:pt x="0" y="240137"/>
                    <a:pt x="0" y="536360"/>
                  </a:cubicBezTo>
                  <a:cubicBezTo>
                    <a:pt x="0" y="758527"/>
                    <a:pt x="115552" y="949146"/>
                    <a:pt x="280235" y="1030570"/>
                  </a:cubicBezTo>
                  <a:lnTo>
                    <a:pt x="350861" y="1056198"/>
                  </a:lnTo>
                  <a:lnTo>
                    <a:pt x="341089" y="1165028"/>
                  </a:lnTo>
                  <a:lnTo>
                    <a:pt x="225287" y="1165028"/>
                  </a:lnTo>
                  <a:lnTo>
                    <a:pt x="219759" y="1179778"/>
                  </a:lnTo>
                  <a:cubicBezTo>
                    <a:pt x="219759" y="1249375"/>
                    <a:pt x="324489" y="1305794"/>
                    <a:pt x="453679" y="1305794"/>
                  </a:cubicBezTo>
                  <a:cubicBezTo>
                    <a:pt x="582870" y="1305794"/>
                    <a:pt x="687599" y="1249375"/>
                    <a:pt x="687599" y="1179778"/>
                  </a:cubicBezTo>
                  <a:lnTo>
                    <a:pt x="682072" y="1165028"/>
                  </a:lnTo>
                  <a:lnTo>
                    <a:pt x="563364" y="1165028"/>
                  </a:lnTo>
                  <a:lnTo>
                    <a:pt x="554009" y="1060842"/>
                  </a:lnTo>
                  <a:lnTo>
                    <a:pt x="637432" y="1030570"/>
                  </a:lnTo>
                  <a:cubicBezTo>
                    <a:pt x="802114" y="949146"/>
                    <a:pt x="917666" y="758527"/>
                    <a:pt x="917666" y="536360"/>
                  </a:cubicBezTo>
                  <a:cubicBezTo>
                    <a:pt x="917666" y="240137"/>
                    <a:pt x="712239" y="0"/>
                    <a:pt x="4588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" name="月 173">
              <a:extLst>
                <a:ext uri="{FF2B5EF4-FFF2-40B4-BE49-F238E27FC236}">
                  <a16:creationId xmlns:a16="http://schemas.microsoft.com/office/drawing/2014/main" id="{893FA0B0-78CE-4244-9125-CA9240032B7E}"/>
                </a:ext>
              </a:extLst>
            </p:cNvPr>
            <p:cNvSpPr/>
            <p:nvPr/>
          </p:nvSpPr>
          <p:spPr>
            <a:xfrm flipH="1">
              <a:off x="8303703" y="1459115"/>
              <a:ext cx="86406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5" name="月 174">
              <a:extLst>
                <a:ext uri="{FF2B5EF4-FFF2-40B4-BE49-F238E27FC236}">
                  <a16:creationId xmlns:a16="http://schemas.microsoft.com/office/drawing/2014/main" id="{8222404D-C06B-4213-B5BB-B80AD2D81C2D}"/>
                </a:ext>
              </a:extLst>
            </p:cNvPr>
            <p:cNvSpPr/>
            <p:nvPr/>
          </p:nvSpPr>
          <p:spPr>
            <a:xfrm>
              <a:off x="7412387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円/楕円 302">
              <a:extLst>
                <a:ext uri="{FF2B5EF4-FFF2-40B4-BE49-F238E27FC236}">
                  <a16:creationId xmlns:a16="http://schemas.microsoft.com/office/drawing/2014/main" id="{8B15DB8F-2F3E-4711-B3F2-03779997A64A}"/>
                </a:ext>
              </a:extLst>
            </p:cNvPr>
            <p:cNvSpPr/>
            <p:nvPr/>
          </p:nvSpPr>
          <p:spPr>
            <a:xfrm rot="900000" flipH="1">
              <a:off x="8251375" y="1803616"/>
              <a:ext cx="219318" cy="3418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円/楕円 300">
              <a:extLst>
                <a:ext uri="{FF2B5EF4-FFF2-40B4-BE49-F238E27FC236}">
                  <a16:creationId xmlns:a16="http://schemas.microsoft.com/office/drawing/2014/main" id="{7D75DA83-E436-4409-A33D-0BF15FA121C8}"/>
                </a:ext>
              </a:extLst>
            </p:cNvPr>
            <p:cNvSpPr/>
            <p:nvPr/>
          </p:nvSpPr>
          <p:spPr>
            <a:xfrm rot="20700000">
              <a:off x="7333711" y="1803616"/>
              <a:ext cx="219318" cy="3418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EE420B0E-B616-4C9C-AEC4-2A2A22242960}"/>
                </a:ext>
              </a:extLst>
            </p:cNvPr>
            <p:cNvSpPr/>
            <p:nvPr/>
          </p:nvSpPr>
          <p:spPr>
            <a:xfrm>
              <a:off x="7340386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片側の 2 つの角を丸めた四角形 144">
              <a:extLst>
                <a:ext uri="{FF2B5EF4-FFF2-40B4-BE49-F238E27FC236}">
                  <a16:creationId xmlns:a16="http://schemas.microsoft.com/office/drawing/2014/main" id="{87C22ABD-1470-41FB-BF9D-6213C8BAD005}"/>
                </a:ext>
              </a:extLst>
            </p:cNvPr>
            <p:cNvSpPr/>
            <p:nvPr/>
          </p:nvSpPr>
          <p:spPr>
            <a:xfrm flipH="1">
              <a:off x="7420555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6EDC8D52-1F66-4746-B1D7-765CF4C9D774}"/>
                </a:ext>
              </a:extLst>
            </p:cNvPr>
            <p:cNvSpPr/>
            <p:nvPr/>
          </p:nvSpPr>
          <p:spPr>
            <a:xfrm rot="10800000" flipH="1">
              <a:off x="7493575" y="2514473"/>
              <a:ext cx="831419" cy="333403"/>
            </a:xfrm>
            <a:custGeom>
              <a:avLst/>
              <a:gdLst>
                <a:gd name="connsiteX0" fmla="*/ 211493 w 831419"/>
                <a:gd name="connsiteY0" fmla="*/ 333403 h 333403"/>
                <a:gd name="connsiteX1" fmla="*/ 244230 w 831419"/>
                <a:gd name="connsiteY1" fmla="*/ 333403 h 333403"/>
                <a:gd name="connsiteX2" fmla="*/ 574036 w 831419"/>
                <a:gd name="connsiteY2" fmla="*/ 333403 h 333403"/>
                <a:gd name="connsiteX3" fmla="*/ 629616 w 831419"/>
                <a:gd name="connsiteY3" fmla="*/ 333403 h 333403"/>
                <a:gd name="connsiteX4" fmla="*/ 826152 w 831419"/>
                <a:gd name="connsiteY4" fmla="*/ 251996 h 333403"/>
                <a:gd name="connsiteX5" fmla="*/ 831419 w 831419"/>
                <a:gd name="connsiteY5" fmla="*/ 245611 h 333403"/>
                <a:gd name="connsiteX6" fmla="*/ 620777 w 831419"/>
                <a:gd name="connsiteY6" fmla="*/ 0 h 333403"/>
                <a:gd name="connsiteX7" fmla="*/ 200571 w 831419"/>
                <a:gd name="connsiteY7" fmla="*/ 0 h 333403"/>
                <a:gd name="connsiteX8" fmla="*/ 0 w 831419"/>
                <a:gd name="connsiteY8" fmla="*/ 233867 h 333403"/>
                <a:gd name="connsiteX9" fmla="*/ 14958 w 831419"/>
                <a:gd name="connsiteY9" fmla="*/ 251996 h 333403"/>
                <a:gd name="connsiteX10" fmla="*/ 211493 w 831419"/>
                <a:gd name="connsiteY10" fmla="*/ 333403 h 33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419" h="333403">
                  <a:moveTo>
                    <a:pt x="211493" y="333403"/>
                  </a:moveTo>
                  <a:lnTo>
                    <a:pt x="244230" y="333403"/>
                  </a:lnTo>
                  <a:lnTo>
                    <a:pt x="574036" y="333403"/>
                  </a:lnTo>
                  <a:lnTo>
                    <a:pt x="629616" y="333403"/>
                  </a:lnTo>
                  <a:cubicBezTo>
                    <a:pt x="706368" y="333403"/>
                    <a:pt x="775854" y="302293"/>
                    <a:pt x="826152" y="251996"/>
                  </a:cubicBezTo>
                  <a:lnTo>
                    <a:pt x="831419" y="245611"/>
                  </a:lnTo>
                  <a:lnTo>
                    <a:pt x="620777" y="0"/>
                  </a:lnTo>
                  <a:lnTo>
                    <a:pt x="200571" y="0"/>
                  </a:lnTo>
                  <a:lnTo>
                    <a:pt x="0" y="233867"/>
                  </a:lnTo>
                  <a:lnTo>
                    <a:pt x="14958" y="251996"/>
                  </a:lnTo>
                  <a:cubicBezTo>
                    <a:pt x="65255" y="302293"/>
                    <a:pt x="134741" y="333403"/>
                    <a:pt x="211493" y="333403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8D252A28-BAC1-4C8C-AABF-29F5A0875CEB}"/>
                </a:ext>
              </a:extLst>
            </p:cNvPr>
            <p:cNvSpPr/>
            <p:nvPr/>
          </p:nvSpPr>
          <p:spPr>
            <a:xfrm>
              <a:off x="7360397" y="1272209"/>
              <a:ext cx="1083614" cy="1071170"/>
            </a:xfrm>
            <a:custGeom>
              <a:avLst/>
              <a:gdLst>
                <a:gd name="connsiteX0" fmla="*/ 432006 w 1083614"/>
                <a:gd name="connsiteY0" fmla="*/ 0 h 1071170"/>
                <a:gd name="connsiteX1" fmla="*/ 541807 w 1083614"/>
                <a:gd name="connsiteY1" fmla="*/ 15835 h 1071170"/>
                <a:gd name="connsiteX2" fmla="*/ 651608 w 1083614"/>
                <a:gd name="connsiteY2" fmla="*/ 0 h 1071170"/>
                <a:gd name="connsiteX3" fmla="*/ 1083614 w 1083614"/>
                <a:gd name="connsiteY3" fmla="*/ 432006 h 1071170"/>
                <a:gd name="connsiteX4" fmla="*/ 1049665 w 1083614"/>
                <a:gd name="connsiteY4" fmla="*/ 600163 h 1071170"/>
                <a:gd name="connsiteX5" fmla="*/ 1010362 w 1083614"/>
                <a:gd name="connsiteY5" fmla="*/ 672574 h 1071170"/>
                <a:gd name="connsiteX6" fmla="*/ 1012078 w 1083614"/>
                <a:gd name="connsiteY6" fmla="*/ 686348 h 1071170"/>
                <a:gd name="connsiteX7" fmla="*/ 536313 w 1083614"/>
                <a:gd name="connsiteY7" fmla="*/ 1071170 h 1071170"/>
                <a:gd name="connsiteX8" fmla="*/ 60548 w 1083614"/>
                <a:gd name="connsiteY8" fmla="*/ 686348 h 1071170"/>
                <a:gd name="connsiteX9" fmla="*/ 64317 w 1083614"/>
                <a:gd name="connsiteY9" fmla="*/ 656111 h 1071170"/>
                <a:gd name="connsiteX10" fmla="*/ 33949 w 1083614"/>
                <a:gd name="connsiteY10" fmla="*/ 600163 h 1071170"/>
                <a:gd name="connsiteX11" fmla="*/ 0 w 1083614"/>
                <a:gd name="connsiteY11" fmla="*/ 432006 h 1071170"/>
                <a:gd name="connsiteX12" fmla="*/ 432006 w 1083614"/>
                <a:gd name="connsiteY12" fmla="*/ 0 h 1071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3614" h="1071170">
                  <a:moveTo>
                    <a:pt x="432006" y="0"/>
                  </a:moveTo>
                  <a:cubicBezTo>
                    <a:pt x="470103" y="0"/>
                    <a:pt x="507049" y="4932"/>
                    <a:pt x="541807" y="15835"/>
                  </a:cubicBezTo>
                  <a:cubicBezTo>
                    <a:pt x="576564" y="4932"/>
                    <a:pt x="613510" y="0"/>
                    <a:pt x="651608" y="0"/>
                  </a:cubicBezTo>
                  <a:cubicBezTo>
                    <a:pt x="890199" y="0"/>
                    <a:pt x="1083614" y="193415"/>
                    <a:pt x="1083614" y="432006"/>
                  </a:cubicBezTo>
                  <a:cubicBezTo>
                    <a:pt x="1083614" y="491654"/>
                    <a:pt x="1071526" y="548478"/>
                    <a:pt x="1049665" y="600163"/>
                  </a:cubicBezTo>
                  <a:lnTo>
                    <a:pt x="1010362" y="672574"/>
                  </a:lnTo>
                  <a:lnTo>
                    <a:pt x="1012078" y="686348"/>
                  </a:lnTo>
                  <a:cubicBezTo>
                    <a:pt x="1012078" y="898879"/>
                    <a:pt x="799071" y="1071170"/>
                    <a:pt x="536313" y="1071170"/>
                  </a:cubicBezTo>
                  <a:cubicBezTo>
                    <a:pt x="273555" y="1071170"/>
                    <a:pt x="60548" y="898879"/>
                    <a:pt x="60548" y="686348"/>
                  </a:cubicBezTo>
                  <a:lnTo>
                    <a:pt x="64317" y="656111"/>
                  </a:lnTo>
                  <a:lnTo>
                    <a:pt x="33949" y="600163"/>
                  </a:lnTo>
                  <a:cubicBezTo>
                    <a:pt x="12088" y="548478"/>
                    <a:pt x="0" y="491654"/>
                    <a:pt x="0" y="432006"/>
                  </a:cubicBezTo>
                  <a:cubicBezTo>
                    <a:pt x="0" y="193415"/>
                    <a:pt x="193415" y="0"/>
                    <a:pt x="43200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4527411D-B643-4086-95D5-BEA9ED403CA0}"/>
                </a:ext>
              </a:extLst>
            </p:cNvPr>
            <p:cNvSpPr/>
            <p:nvPr/>
          </p:nvSpPr>
          <p:spPr>
            <a:xfrm rot="10800000">
              <a:off x="7524794" y="2568379"/>
              <a:ext cx="766740" cy="255699"/>
            </a:xfrm>
            <a:custGeom>
              <a:avLst/>
              <a:gdLst>
                <a:gd name="connsiteX0" fmla="*/ 17569 w 766740"/>
                <a:gd name="connsiteY0" fmla="*/ 255699 h 255699"/>
                <a:gd name="connsiteX1" fmla="*/ 16601 w 766740"/>
                <a:gd name="connsiteY1" fmla="*/ 255173 h 255699"/>
                <a:gd name="connsiteX2" fmla="*/ 0 w 766740"/>
                <a:gd name="connsiteY2" fmla="*/ 241477 h 255699"/>
                <a:gd name="connsiteX3" fmla="*/ 173626 w 766740"/>
                <a:gd name="connsiteY3" fmla="*/ 11896 h 255699"/>
                <a:gd name="connsiteX4" fmla="*/ 180389 w 766740"/>
                <a:gd name="connsiteY4" fmla="*/ 0 h 255699"/>
                <a:gd name="connsiteX5" fmla="*/ 584692 w 766740"/>
                <a:gd name="connsiteY5" fmla="*/ 0 h 255699"/>
                <a:gd name="connsiteX6" fmla="*/ 585270 w 766740"/>
                <a:gd name="connsiteY6" fmla="*/ 1016 h 255699"/>
                <a:gd name="connsiteX7" fmla="*/ 590584 w 766740"/>
                <a:gd name="connsiteY7" fmla="*/ 1016 h 255699"/>
                <a:gd name="connsiteX8" fmla="*/ 766740 w 766740"/>
                <a:gd name="connsiteY8" fmla="*/ 233942 h 255699"/>
                <a:gd name="connsiteX9" fmla="*/ 749167 w 766740"/>
                <a:gd name="connsiteY9" fmla="*/ 248441 h 255699"/>
                <a:gd name="connsiteX10" fmla="*/ 586074 w 766740"/>
                <a:gd name="connsiteY10" fmla="*/ 16203 h 255699"/>
                <a:gd name="connsiteX11" fmla="*/ 185759 w 766740"/>
                <a:gd name="connsiteY11" fmla="*/ 16203 h 25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6740" h="255699">
                  <a:moveTo>
                    <a:pt x="17569" y="255699"/>
                  </a:moveTo>
                  <a:lnTo>
                    <a:pt x="16601" y="255173"/>
                  </a:lnTo>
                  <a:lnTo>
                    <a:pt x="0" y="241477"/>
                  </a:lnTo>
                  <a:lnTo>
                    <a:pt x="173626" y="11896"/>
                  </a:lnTo>
                  <a:lnTo>
                    <a:pt x="180389" y="0"/>
                  </a:lnTo>
                  <a:lnTo>
                    <a:pt x="584692" y="0"/>
                  </a:lnTo>
                  <a:lnTo>
                    <a:pt x="585270" y="1016"/>
                  </a:lnTo>
                  <a:lnTo>
                    <a:pt x="590584" y="1016"/>
                  </a:lnTo>
                  <a:lnTo>
                    <a:pt x="766740" y="233942"/>
                  </a:lnTo>
                  <a:lnTo>
                    <a:pt x="749167" y="248441"/>
                  </a:lnTo>
                  <a:lnTo>
                    <a:pt x="586074" y="16203"/>
                  </a:lnTo>
                  <a:lnTo>
                    <a:pt x="185759" y="16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EF4F2D0-8D39-445D-A9AD-90389685D31F}"/>
              </a:ext>
            </a:extLst>
          </p:cNvPr>
          <p:cNvGrpSpPr/>
          <p:nvPr/>
        </p:nvGrpSpPr>
        <p:grpSpPr>
          <a:xfrm>
            <a:off x="4372488" y="1267878"/>
            <a:ext cx="1412205" cy="2301387"/>
            <a:chOff x="4372488" y="1267878"/>
            <a:chExt cx="1412205" cy="230138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63275D7-D770-495C-8F5C-D8EC260C81EF}"/>
                </a:ext>
              </a:extLst>
            </p:cNvPr>
            <p:cNvGrpSpPr/>
            <p:nvPr/>
          </p:nvGrpSpPr>
          <p:grpSpPr>
            <a:xfrm rot="1800000">
              <a:off x="5292781" y="2218897"/>
              <a:ext cx="491912" cy="1350368"/>
              <a:chOff x="5292781" y="2218897"/>
              <a:chExt cx="491912" cy="1350368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23679B-33F3-47DC-940C-9B7C32FAC492}"/>
                  </a:ext>
                </a:extLst>
              </p:cNvPr>
              <p:cNvSpPr/>
              <p:nvPr/>
            </p:nvSpPr>
            <p:spPr>
              <a:xfrm rot="10014714">
                <a:off x="5292781" y="221889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片側の 2 つの角を丸めた四角形 92">
                <a:extLst>
                  <a:ext uri="{FF2B5EF4-FFF2-40B4-BE49-F238E27FC236}">
                    <a16:creationId xmlns:a16="http://schemas.microsoft.com/office/drawing/2014/main" id="{2D9AC6E2-0267-4CA5-B28E-8AD75C860246}"/>
                  </a:ext>
                </a:extLst>
              </p:cNvPr>
              <p:cNvSpPr/>
              <p:nvPr/>
            </p:nvSpPr>
            <p:spPr>
              <a:xfrm rot="10281136" flipH="1">
                <a:off x="5397765" y="2736091"/>
                <a:ext cx="260438" cy="205454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片側の 2 つの角を丸めた四角形 92">
                <a:extLst>
                  <a:ext uri="{FF2B5EF4-FFF2-40B4-BE49-F238E27FC236}">
                    <a16:creationId xmlns:a16="http://schemas.microsoft.com/office/drawing/2014/main" id="{5044DFC4-9565-4651-B3AC-432532137C2E}"/>
                  </a:ext>
                </a:extLst>
              </p:cNvPr>
              <p:cNvSpPr/>
              <p:nvPr/>
            </p:nvSpPr>
            <p:spPr>
              <a:xfrm rot="9854429" flipH="1">
                <a:off x="5453158" y="2837888"/>
                <a:ext cx="331535" cy="731377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1F60C5B8-8525-4F1C-A824-0591F21CF098}"/>
                  </a:ext>
                </a:extLst>
              </p:cNvPr>
              <p:cNvSpPr/>
              <p:nvPr/>
            </p:nvSpPr>
            <p:spPr>
              <a:xfrm rot="10281136" flipH="1">
                <a:off x="5398293" y="2772109"/>
                <a:ext cx="246243" cy="16352"/>
              </a:xfrm>
              <a:custGeom>
                <a:avLst/>
                <a:gdLst>
                  <a:gd name="connsiteX0" fmla="*/ 255758 w 260438"/>
                  <a:gd name="connsiteY0" fmla="*/ 28250 h 28250"/>
                  <a:gd name="connsiteX1" fmla="*/ 260438 w 260438"/>
                  <a:gd name="connsiteY1" fmla="*/ 16952 h 28250"/>
                  <a:gd name="connsiteX2" fmla="*/ 260438 w 260438"/>
                  <a:gd name="connsiteY2" fmla="*/ 0 h 28250"/>
                  <a:gd name="connsiteX3" fmla="*/ 0 w 260438"/>
                  <a:gd name="connsiteY3" fmla="*/ 0 h 28250"/>
                  <a:gd name="connsiteX4" fmla="*/ 0 w 260438"/>
                  <a:gd name="connsiteY4" fmla="*/ 16952 h 28250"/>
                  <a:gd name="connsiteX5" fmla="*/ 4680 w 260438"/>
                  <a:gd name="connsiteY5" fmla="*/ 28250 h 28250"/>
                  <a:gd name="connsiteX6" fmla="*/ 255758 w 260438"/>
                  <a:gd name="connsiteY6" fmla="*/ 28250 h 2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0438" h="28250">
                    <a:moveTo>
                      <a:pt x="255758" y="28250"/>
                    </a:moveTo>
                    <a:lnTo>
                      <a:pt x="260438" y="16952"/>
                    </a:lnTo>
                    <a:lnTo>
                      <a:pt x="260438" y="0"/>
                    </a:lnTo>
                    <a:lnTo>
                      <a:pt x="0" y="0"/>
                    </a:lnTo>
                    <a:lnTo>
                      <a:pt x="0" y="16952"/>
                    </a:lnTo>
                    <a:lnTo>
                      <a:pt x="4680" y="28250"/>
                    </a:lnTo>
                    <a:lnTo>
                      <a:pt x="255758" y="2825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7" name="円/楕円 914">
              <a:extLst>
                <a:ext uri="{FF2B5EF4-FFF2-40B4-BE49-F238E27FC236}">
                  <a16:creationId xmlns:a16="http://schemas.microsoft.com/office/drawing/2014/main" id="{B51421AD-D5DB-4AE7-B773-C262A0D55749}"/>
                </a:ext>
              </a:extLst>
            </p:cNvPr>
            <p:cNvSpPr/>
            <p:nvPr/>
          </p:nvSpPr>
          <p:spPr>
            <a:xfrm rot="900000" flipH="1">
              <a:off x="5328123" y="1806128"/>
              <a:ext cx="228392" cy="35597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912">
              <a:extLst>
                <a:ext uri="{FF2B5EF4-FFF2-40B4-BE49-F238E27FC236}">
                  <a16:creationId xmlns:a16="http://schemas.microsoft.com/office/drawing/2014/main" id="{211428DC-6212-42B7-B3F2-648A903047ED}"/>
                </a:ext>
              </a:extLst>
            </p:cNvPr>
            <p:cNvSpPr/>
            <p:nvPr/>
          </p:nvSpPr>
          <p:spPr>
            <a:xfrm rot="20700000">
              <a:off x="4372488" y="1806128"/>
              <a:ext cx="228392" cy="35597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8E72CF46-207F-47A5-BE9F-79B6D995F081}"/>
                </a:ext>
              </a:extLst>
            </p:cNvPr>
            <p:cNvSpPr/>
            <p:nvPr/>
          </p:nvSpPr>
          <p:spPr>
            <a:xfrm>
              <a:off x="4424236" y="2671749"/>
              <a:ext cx="115223" cy="863649"/>
            </a:xfrm>
            <a:custGeom>
              <a:avLst/>
              <a:gdLst>
                <a:gd name="connsiteX0" fmla="*/ 115223 w 115223"/>
                <a:gd name="connsiteY0" fmla="*/ 0 h 863649"/>
                <a:gd name="connsiteX1" fmla="*/ 115223 w 115223"/>
                <a:gd name="connsiteY1" fmla="*/ 863649 h 863649"/>
                <a:gd name="connsiteX2" fmla="*/ 0 w 115223"/>
                <a:gd name="connsiteY2" fmla="*/ 863649 h 863649"/>
                <a:gd name="connsiteX3" fmla="*/ 0 w 115223"/>
                <a:gd name="connsiteY3" fmla="*/ 270213 h 863649"/>
                <a:gd name="connsiteX4" fmla="*/ 110214 w 115223"/>
                <a:gd name="connsiteY4" fmla="*/ 4133 h 863649"/>
                <a:gd name="connsiteX5" fmla="*/ 115223 w 115223"/>
                <a:gd name="connsiteY5" fmla="*/ 0 h 863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223" h="863649">
                  <a:moveTo>
                    <a:pt x="115223" y="0"/>
                  </a:moveTo>
                  <a:lnTo>
                    <a:pt x="115223" y="863649"/>
                  </a:lnTo>
                  <a:lnTo>
                    <a:pt x="0" y="863649"/>
                  </a:lnTo>
                  <a:lnTo>
                    <a:pt x="0" y="270213"/>
                  </a:lnTo>
                  <a:cubicBezTo>
                    <a:pt x="0" y="166303"/>
                    <a:pt x="42118" y="72229"/>
                    <a:pt x="110214" y="4133"/>
                  </a:cubicBezTo>
                  <a:lnTo>
                    <a:pt x="115223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片側の 2 つの角を丸めた四角形 144">
              <a:extLst>
                <a:ext uri="{FF2B5EF4-FFF2-40B4-BE49-F238E27FC236}">
                  <a16:creationId xmlns:a16="http://schemas.microsoft.com/office/drawing/2014/main" id="{AF52B817-59EE-4C73-8D38-E3D8E550776F}"/>
                </a:ext>
              </a:extLst>
            </p:cNvPr>
            <p:cNvSpPr/>
            <p:nvPr/>
          </p:nvSpPr>
          <p:spPr>
            <a:xfrm flipH="1">
              <a:off x="4496301" y="2557224"/>
              <a:ext cx="933222" cy="978174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968D430F-039D-4FEF-9F3B-682DBE9A4A9C}"/>
                </a:ext>
              </a:extLst>
            </p:cNvPr>
            <p:cNvSpPr/>
            <p:nvPr/>
          </p:nvSpPr>
          <p:spPr>
            <a:xfrm flipH="1">
              <a:off x="4486683" y="1378702"/>
              <a:ext cx="955636" cy="1314014"/>
            </a:xfrm>
            <a:custGeom>
              <a:avLst/>
              <a:gdLst>
                <a:gd name="connsiteX0" fmla="*/ 477818 w 955636"/>
                <a:gd name="connsiteY0" fmla="*/ 0 h 1314014"/>
                <a:gd name="connsiteX1" fmla="*/ 0 w 955636"/>
                <a:gd name="connsiteY1" fmla="*/ 536120 h 1314014"/>
                <a:gd name="connsiteX2" fmla="*/ 381521 w 955636"/>
                <a:gd name="connsiteY2" fmla="*/ 1061348 h 1314014"/>
                <a:gd name="connsiteX3" fmla="*/ 382297 w 955636"/>
                <a:gd name="connsiteY3" fmla="*/ 1061436 h 1314014"/>
                <a:gd name="connsiteX4" fmla="*/ 371727 w 955636"/>
                <a:gd name="connsiteY4" fmla="*/ 1179143 h 1314014"/>
                <a:gd name="connsiteX5" fmla="*/ 260775 w 955636"/>
                <a:gd name="connsiteY5" fmla="*/ 1179143 h 1314014"/>
                <a:gd name="connsiteX6" fmla="*/ 255478 w 955636"/>
                <a:gd name="connsiteY6" fmla="*/ 1193275 h 1314014"/>
                <a:gd name="connsiteX7" fmla="*/ 479603 w 955636"/>
                <a:gd name="connsiteY7" fmla="*/ 1314014 h 1314014"/>
                <a:gd name="connsiteX8" fmla="*/ 703727 w 955636"/>
                <a:gd name="connsiteY8" fmla="*/ 1193275 h 1314014"/>
                <a:gd name="connsiteX9" fmla="*/ 698432 w 955636"/>
                <a:gd name="connsiteY9" fmla="*/ 1179143 h 1314014"/>
                <a:gd name="connsiteX10" fmla="*/ 584695 w 955636"/>
                <a:gd name="connsiteY10" fmla="*/ 1179143 h 1314014"/>
                <a:gd name="connsiteX11" fmla="*/ 574117 w 955636"/>
                <a:gd name="connsiteY11" fmla="*/ 1061347 h 1314014"/>
                <a:gd name="connsiteX12" fmla="*/ 663807 w 955636"/>
                <a:gd name="connsiteY12" fmla="*/ 1030109 h 1314014"/>
                <a:gd name="connsiteX13" fmla="*/ 955636 w 955636"/>
                <a:gd name="connsiteY13" fmla="*/ 536120 h 1314014"/>
                <a:gd name="connsiteX14" fmla="*/ 477818 w 955636"/>
                <a:gd name="connsiteY14" fmla="*/ 0 h 1314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5636" h="1314014">
                  <a:moveTo>
                    <a:pt x="477818" y="0"/>
                  </a:moveTo>
                  <a:cubicBezTo>
                    <a:pt x="213926" y="0"/>
                    <a:pt x="0" y="240029"/>
                    <a:pt x="0" y="536120"/>
                  </a:cubicBezTo>
                  <a:cubicBezTo>
                    <a:pt x="0" y="795199"/>
                    <a:pt x="163787" y="1011357"/>
                    <a:pt x="381521" y="1061348"/>
                  </a:cubicBezTo>
                  <a:lnTo>
                    <a:pt x="382297" y="1061436"/>
                  </a:lnTo>
                  <a:lnTo>
                    <a:pt x="371727" y="1179143"/>
                  </a:lnTo>
                  <a:lnTo>
                    <a:pt x="260775" y="1179143"/>
                  </a:lnTo>
                  <a:lnTo>
                    <a:pt x="255478" y="1193275"/>
                  </a:lnTo>
                  <a:cubicBezTo>
                    <a:pt x="255478" y="1259958"/>
                    <a:pt x="355822" y="1314014"/>
                    <a:pt x="479603" y="1314014"/>
                  </a:cubicBezTo>
                  <a:cubicBezTo>
                    <a:pt x="603384" y="1314014"/>
                    <a:pt x="703727" y="1259958"/>
                    <a:pt x="703727" y="1193275"/>
                  </a:cubicBezTo>
                  <a:lnTo>
                    <a:pt x="698432" y="1179143"/>
                  </a:lnTo>
                  <a:lnTo>
                    <a:pt x="584695" y="1179143"/>
                  </a:lnTo>
                  <a:lnTo>
                    <a:pt x="574117" y="1061347"/>
                  </a:lnTo>
                  <a:lnTo>
                    <a:pt x="663807" y="1030109"/>
                  </a:lnTo>
                  <a:cubicBezTo>
                    <a:pt x="835303" y="948721"/>
                    <a:pt x="955636" y="758188"/>
                    <a:pt x="955636" y="536120"/>
                  </a:cubicBezTo>
                  <a:cubicBezTo>
                    <a:pt x="955636" y="240029"/>
                    <a:pt x="741710" y="0"/>
                    <a:pt x="477818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円/楕円 899">
              <a:extLst>
                <a:ext uri="{FF2B5EF4-FFF2-40B4-BE49-F238E27FC236}">
                  <a16:creationId xmlns:a16="http://schemas.microsoft.com/office/drawing/2014/main" id="{D10615EF-8169-4DB6-B054-29F421980CE7}"/>
                </a:ext>
              </a:extLst>
            </p:cNvPr>
            <p:cNvSpPr/>
            <p:nvPr/>
          </p:nvSpPr>
          <p:spPr>
            <a:xfrm flipH="1">
              <a:off x="4396852" y="1267878"/>
              <a:ext cx="1145839" cy="11410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070188B2-C7B7-46F4-83F8-284D1863C927}"/>
                </a:ext>
              </a:extLst>
            </p:cNvPr>
            <p:cNvSpPr/>
            <p:nvPr/>
          </p:nvSpPr>
          <p:spPr>
            <a:xfrm rot="10800000" flipH="1">
              <a:off x="4566155" y="2558605"/>
              <a:ext cx="796603" cy="289270"/>
            </a:xfrm>
            <a:custGeom>
              <a:avLst/>
              <a:gdLst>
                <a:gd name="connsiteX0" fmla="*/ 202637 w 796603"/>
                <a:gd name="connsiteY0" fmla="*/ 289270 h 289270"/>
                <a:gd name="connsiteX1" fmla="*/ 234003 w 796603"/>
                <a:gd name="connsiteY1" fmla="*/ 289270 h 289270"/>
                <a:gd name="connsiteX2" fmla="*/ 549998 w 796603"/>
                <a:gd name="connsiteY2" fmla="*/ 289270 h 289270"/>
                <a:gd name="connsiteX3" fmla="*/ 603251 w 796603"/>
                <a:gd name="connsiteY3" fmla="*/ 289270 h 289270"/>
                <a:gd name="connsiteX4" fmla="*/ 791557 w 796603"/>
                <a:gd name="connsiteY4" fmla="*/ 211272 h 289270"/>
                <a:gd name="connsiteX5" fmla="*/ 796603 w 796603"/>
                <a:gd name="connsiteY5" fmla="*/ 205154 h 289270"/>
                <a:gd name="connsiteX6" fmla="*/ 620658 w 796603"/>
                <a:gd name="connsiteY6" fmla="*/ 0 h 289270"/>
                <a:gd name="connsiteX7" fmla="*/ 166296 w 796603"/>
                <a:gd name="connsiteY7" fmla="*/ 0 h 289270"/>
                <a:gd name="connsiteX8" fmla="*/ 0 w 796603"/>
                <a:gd name="connsiteY8" fmla="*/ 193902 h 289270"/>
                <a:gd name="connsiteX9" fmla="*/ 14332 w 796603"/>
                <a:gd name="connsiteY9" fmla="*/ 211272 h 289270"/>
                <a:gd name="connsiteX10" fmla="*/ 202637 w 796603"/>
                <a:gd name="connsiteY10" fmla="*/ 289270 h 289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6603" h="289270">
                  <a:moveTo>
                    <a:pt x="202637" y="289270"/>
                  </a:moveTo>
                  <a:lnTo>
                    <a:pt x="234003" y="289270"/>
                  </a:lnTo>
                  <a:lnTo>
                    <a:pt x="549998" y="289270"/>
                  </a:lnTo>
                  <a:lnTo>
                    <a:pt x="603251" y="289270"/>
                  </a:lnTo>
                  <a:cubicBezTo>
                    <a:pt x="676789" y="289270"/>
                    <a:pt x="743365" y="259463"/>
                    <a:pt x="791557" y="211272"/>
                  </a:cubicBezTo>
                  <a:lnTo>
                    <a:pt x="796603" y="205154"/>
                  </a:lnTo>
                  <a:lnTo>
                    <a:pt x="620658" y="0"/>
                  </a:lnTo>
                  <a:lnTo>
                    <a:pt x="166296" y="0"/>
                  </a:lnTo>
                  <a:lnTo>
                    <a:pt x="0" y="193902"/>
                  </a:lnTo>
                  <a:lnTo>
                    <a:pt x="14332" y="211272"/>
                  </a:lnTo>
                  <a:cubicBezTo>
                    <a:pt x="62523" y="259463"/>
                    <a:pt x="129099" y="289270"/>
                    <a:pt x="202637" y="28927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BEEAF9C7-5BDD-4080-9B04-6B060944DC6B}"/>
                </a:ext>
              </a:extLst>
            </p:cNvPr>
            <p:cNvSpPr/>
            <p:nvPr/>
          </p:nvSpPr>
          <p:spPr>
            <a:xfrm rot="10800000">
              <a:off x="4596067" y="2610254"/>
              <a:ext cx="734632" cy="226506"/>
            </a:xfrm>
            <a:custGeom>
              <a:avLst/>
              <a:gdLst>
                <a:gd name="connsiteX0" fmla="*/ 16833 w 734632"/>
                <a:gd name="connsiteY0" fmla="*/ 226506 h 226506"/>
                <a:gd name="connsiteX1" fmla="*/ 15906 w 734632"/>
                <a:gd name="connsiteY1" fmla="*/ 226002 h 226506"/>
                <a:gd name="connsiteX2" fmla="*/ 0 w 734632"/>
                <a:gd name="connsiteY2" fmla="*/ 212880 h 226506"/>
                <a:gd name="connsiteX3" fmla="*/ 160311 w 734632"/>
                <a:gd name="connsiteY3" fmla="*/ 904 h 226506"/>
                <a:gd name="connsiteX4" fmla="*/ 160679 w 734632"/>
                <a:gd name="connsiteY4" fmla="*/ 904 h 226506"/>
                <a:gd name="connsiteX5" fmla="*/ 160905 w 734632"/>
                <a:gd name="connsiteY5" fmla="*/ 0 h 226506"/>
                <a:gd name="connsiteX6" fmla="*/ 575530 w 734632"/>
                <a:gd name="connsiteY6" fmla="*/ 0 h 226506"/>
                <a:gd name="connsiteX7" fmla="*/ 575756 w 734632"/>
                <a:gd name="connsiteY7" fmla="*/ 904 h 226506"/>
                <a:gd name="connsiteX8" fmla="*/ 579781 w 734632"/>
                <a:gd name="connsiteY8" fmla="*/ 904 h 226506"/>
                <a:gd name="connsiteX9" fmla="*/ 734632 w 734632"/>
                <a:gd name="connsiteY9" fmla="*/ 205659 h 226506"/>
                <a:gd name="connsiteX10" fmla="*/ 717795 w 734632"/>
                <a:gd name="connsiteY10" fmla="*/ 219551 h 226506"/>
                <a:gd name="connsiteX11" fmla="*/ 574990 w 734632"/>
                <a:gd name="connsiteY11" fmla="*/ 16203 h 226506"/>
                <a:gd name="connsiteX12" fmla="*/ 164521 w 734632"/>
                <a:gd name="connsiteY12" fmla="*/ 16203 h 22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4632" h="226506">
                  <a:moveTo>
                    <a:pt x="16833" y="226506"/>
                  </a:moveTo>
                  <a:lnTo>
                    <a:pt x="15906" y="226002"/>
                  </a:lnTo>
                  <a:lnTo>
                    <a:pt x="0" y="212880"/>
                  </a:lnTo>
                  <a:lnTo>
                    <a:pt x="160311" y="904"/>
                  </a:lnTo>
                  <a:lnTo>
                    <a:pt x="160679" y="904"/>
                  </a:lnTo>
                  <a:lnTo>
                    <a:pt x="160905" y="0"/>
                  </a:lnTo>
                  <a:lnTo>
                    <a:pt x="575530" y="0"/>
                  </a:lnTo>
                  <a:lnTo>
                    <a:pt x="575756" y="904"/>
                  </a:lnTo>
                  <a:lnTo>
                    <a:pt x="579781" y="904"/>
                  </a:lnTo>
                  <a:lnTo>
                    <a:pt x="734632" y="205659"/>
                  </a:lnTo>
                  <a:lnTo>
                    <a:pt x="717795" y="219551"/>
                  </a:lnTo>
                  <a:lnTo>
                    <a:pt x="574990" y="16203"/>
                  </a:lnTo>
                  <a:lnTo>
                    <a:pt x="164521" y="16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799B9FF-1601-4665-9A14-8480779DF2EA}"/>
                </a:ext>
              </a:extLst>
            </p:cNvPr>
            <p:cNvGrpSpPr/>
            <p:nvPr/>
          </p:nvGrpSpPr>
          <p:grpSpPr>
            <a:xfrm>
              <a:off x="4494465" y="2236561"/>
              <a:ext cx="363498" cy="1024753"/>
              <a:chOff x="3746540" y="2236561"/>
              <a:chExt cx="363498" cy="1024753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C2A5910A-0C74-4CC7-91BD-2061EC9D89D4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4AD5A352-005F-4B91-98A3-ADDE139E2D79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7C392662-95E0-4598-8B51-778110C8BB12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BABB12A6-7CAE-4F44-A87C-E511BD1E3813}"/>
                </a:ext>
              </a:extLst>
            </p:cNvPr>
            <p:cNvGrpSpPr/>
            <p:nvPr/>
          </p:nvGrpSpPr>
          <p:grpSpPr>
            <a:xfrm>
              <a:off x="5075490" y="2236561"/>
              <a:ext cx="363498" cy="1024753"/>
              <a:chOff x="3746540" y="2236561"/>
              <a:chExt cx="363498" cy="1024753"/>
            </a:xfrm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BDEA6F01-DC4E-4C76-A271-8245D6E848F4}"/>
                  </a:ext>
                </a:extLst>
              </p:cNvPr>
              <p:cNvSpPr/>
              <p:nvPr/>
            </p:nvSpPr>
            <p:spPr>
              <a:xfrm flipH="1">
                <a:off x="385701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85672043-8855-4AA2-8987-5452EC12BB8A}"/>
                  </a:ext>
                </a:extLst>
              </p:cNvPr>
              <p:cNvSpPr/>
              <p:nvPr/>
            </p:nvSpPr>
            <p:spPr>
              <a:xfrm flipH="1">
                <a:off x="3746540" y="3014664"/>
                <a:ext cx="363498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E76C93A0-051F-437A-AA60-163A6BCD9A0E}"/>
                  </a:ext>
                </a:extLst>
              </p:cNvPr>
              <p:cNvSpPr/>
              <p:nvPr/>
            </p:nvSpPr>
            <p:spPr>
              <a:xfrm>
                <a:off x="3880018" y="3052763"/>
                <a:ext cx="101432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16DD784-4AB7-4A03-B847-4AF368863261}"/>
              </a:ext>
            </a:extLst>
          </p:cNvPr>
          <p:cNvGrpSpPr/>
          <p:nvPr/>
        </p:nvGrpSpPr>
        <p:grpSpPr>
          <a:xfrm>
            <a:off x="1374304" y="1140658"/>
            <a:ext cx="1453530" cy="2430935"/>
            <a:chOff x="1374304" y="1140658"/>
            <a:chExt cx="1453530" cy="243093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56F06F2-007E-40EB-8A95-DE8585F8A668}"/>
                </a:ext>
              </a:extLst>
            </p:cNvPr>
            <p:cNvGrpSpPr/>
            <p:nvPr/>
          </p:nvGrpSpPr>
          <p:grpSpPr>
            <a:xfrm rot="1800000">
              <a:off x="2352731" y="2218897"/>
              <a:ext cx="475103" cy="1352696"/>
              <a:chOff x="2352731" y="2218897"/>
              <a:chExt cx="475103" cy="1352696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2F587B13-A18C-4BA4-B26E-6DFFC91E7BA2}"/>
                  </a:ext>
                </a:extLst>
              </p:cNvPr>
              <p:cNvSpPr/>
              <p:nvPr/>
            </p:nvSpPr>
            <p:spPr>
              <a:xfrm rot="10014714">
                <a:off x="2352731" y="221889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片側の 2 つの角を丸めた四角形 92">
                <a:extLst>
                  <a:ext uri="{FF2B5EF4-FFF2-40B4-BE49-F238E27FC236}">
                    <a16:creationId xmlns:a16="http://schemas.microsoft.com/office/drawing/2014/main" id="{EF12A5F9-DED0-4E9A-A9BA-8E931A7F2E29}"/>
                  </a:ext>
                </a:extLst>
              </p:cNvPr>
              <p:cNvSpPr/>
              <p:nvPr/>
            </p:nvSpPr>
            <p:spPr>
              <a:xfrm rot="9854429" flipH="1">
                <a:off x="2496299" y="2716438"/>
                <a:ext cx="331535" cy="8551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9" name="円/楕円 407">
              <a:extLst>
                <a:ext uri="{FF2B5EF4-FFF2-40B4-BE49-F238E27FC236}">
                  <a16:creationId xmlns:a16="http://schemas.microsoft.com/office/drawing/2014/main" id="{952B391D-56DD-486A-BFDD-3F30E84A4F0C}"/>
                </a:ext>
              </a:extLst>
            </p:cNvPr>
            <p:cNvSpPr/>
            <p:nvPr/>
          </p:nvSpPr>
          <p:spPr>
            <a:xfrm rot="900000" flipH="1">
              <a:off x="2403179" y="1736592"/>
              <a:ext cx="238130" cy="3711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405">
              <a:extLst>
                <a:ext uri="{FF2B5EF4-FFF2-40B4-BE49-F238E27FC236}">
                  <a16:creationId xmlns:a16="http://schemas.microsoft.com/office/drawing/2014/main" id="{813AE7D1-A5E1-4B9C-98F4-B4B35DA728F6}"/>
                </a:ext>
              </a:extLst>
            </p:cNvPr>
            <p:cNvSpPr/>
            <p:nvPr/>
          </p:nvSpPr>
          <p:spPr>
            <a:xfrm rot="20700000">
              <a:off x="1406802" y="1736592"/>
              <a:ext cx="238130" cy="37115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71AB8358-9157-47CB-A8A0-220DD6139577}"/>
                </a:ext>
              </a:extLst>
            </p:cNvPr>
            <p:cNvSpPr/>
            <p:nvPr/>
          </p:nvSpPr>
          <p:spPr>
            <a:xfrm>
              <a:off x="1451161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FC011FB7-098B-4BFD-889E-EC058341D3EA}"/>
                </a:ext>
              </a:extLst>
            </p:cNvPr>
            <p:cNvSpPr/>
            <p:nvPr/>
          </p:nvSpPr>
          <p:spPr>
            <a:xfrm flipH="1">
              <a:off x="1525867" y="1244169"/>
              <a:ext cx="996378" cy="1418623"/>
            </a:xfrm>
            <a:custGeom>
              <a:avLst/>
              <a:gdLst>
                <a:gd name="connsiteX0" fmla="*/ 498189 w 996378"/>
                <a:gd name="connsiteY0" fmla="*/ 0 h 1418623"/>
                <a:gd name="connsiteX1" fmla="*/ 0 w 996378"/>
                <a:gd name="connsiteY1" fmla="*/ 582366 h 1418623"/>
                <a:gd name="connsiteX2" fmla="*/ 397787 w 996378"/>
                <a:gd name="connsiteY2" fmla="*/ 1152901 h 1418623"/>
                <a:gd name="connsiteX3" fmla="*/ 397979 w 996378"/>
                <a:gd name="connsiteY3" fmla="*/ 1152923 h 1418623"/>
                <a:gd name="connsiteX4" fmla="*/ 386761 w 996378"/>
                <a:gd name="connsiteY4" fmla="*/ 1277857 h 1418623"/>
                <a:gd name="connsiteX5" fmla="*/ 270959 w 996378"/>
                <a:gd name="connsiteY5" fmla="*/ 1277857 h 1418623"/>
                <a:gd name="connsiteX6" fmla="*/ 265431 w 996378"/>
                <a:gd name="connsiteY6" fmla="*/ 1292607 h 1418623"/>
                <a:gd name="connsiteX7" fmla="*/ 499351 w 996378"/>
                <a:gd name="connsiteY7" fmla="*/ 1418623 h 1418623"/>
                <a:gd name="connsiteX8" fmla="*/ 733271 w 996378"/>
                <a:gd name="connsiteY8" fmla="*/ 1292607 h 1418623"/>
                <a:gd name="connsiteX9" fmla="*/ 727744 w 996378"/>
                <a:gd name="connsiteY9" fmla="*/ 1277857 h 1418623"/>
                <a:gd name="connsiteX10" fmla="*/ 609036 w 996378"/>
                <a:gd name="connsiteY10" fmla="*/ 1277857 h 1418623"/>
                <a:gd name="connsiteX11" fmla="*/ 597824 w 996378"/>
                <a:gd name="connsiteY11" fmla="*/ 1152991 h 1418623"/>
                <a:gd name="connsiteX12" fmla="*/ 598591 w 996378"/>
                <a:gd name="connsiteY12" fmla="*/ 1152901 h 1418623"/>
                <a:gd name="connsiteX13" fmla="*/ 996378 w 996378"/>
                <a:gd name="connsiteY13" fmla="*/ 582366 h 1418623"/>
                <a:gd name="connsiteX14" fmla="*/ 498189 w 996378"/>
                <a:gd name="connsiteY14" fmla="*/ 0 h 141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6378" h="1418623">
                  <a:moveTo>
                    <a:pt x="498189" y="0"/>
                  </a:moveTo>
                  <a:cubicBezTo>
                    <a:pt x="223047" y="0"/>
                    <a:pt x="0" y="260734"/>
                    <a:pt x="0" y="582366"/>
                  </a:cubicBezTo>
                  <a:cubicBezTo>
                    <a:pt x="0" y="863794"/>
                    <a:pt x="170770" y="1098597"/>
                    <a:pt x="397787" y="1152901"/>
                  </a:cubicBezTo>
                  <a:lnTo>
                    <a:pt x="397979" y="1152923"/>
                  </a:lnTo>
                  <a:lnTo>
                    <a:pt x="386761" y="1277857"/>
                  </a:lnTo>
                  <a:lnTo>
                    <a:pt x="270959" y="1277857"/>
                  </a:lnTo>
                  <a:lnTo>
                    <a:pt x="265431" y="1292607"/>
                  </a:lnTo>
                  <a:cubicBezTo>
                    <a:pt x="265431" y="1362204"/>
                    <a:pt x="370160" y="1418623"/>
                    <a:pt x="499351" y="1418623"/>
                  </a:cubicBezTo>
                  <a:cubicBezTo>
                    <a:pt x="628542" y="1418623"/>
                    <a:pt x="733271" y="1362204"/>
                    <a:pt x="733271" y="1292607"/>
                  </a:cubicBezTo>
                  <a:lnTo>
                    <a:pt x="727744" y="1277857"/>
                  </a:lnTo>
                  <a:lnTo>
                    <a:pt x="609036" y="1277857"/>
                  </a:lnTo>
                  <a:lnTo>
                    <a:pt x="597824" y="1152991"/>
                  </a:lnTo>
                  <a:lnTo>
                    <a:pt x="598591" y="1152901"/>
                  </a:lnTo>
                  <a:cubicBezTo>
                    <a:pt x="825608" y="1098597"/>
                    <a:pt x="996378" y="863794"/>
                    <a:pt x="996378" y="582366"/>
                  </a:cubicBezTo>
                  <a:cubicBezTo>
                    <a:pt x="996378" y="260734"/>
                    <a:pt x="773331" y="0"/>
                    <a:pt x="498189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片側の 2 つの角を丸めた四角形 144">
              <a:extLst>
                <a:ext uri="{FF2B5EF4-FFF2-40B4-BE49-F238E27FC236}">
                  <a16:creationId xmlns:a16="http://schemas.microsoft.com/office/drawing/2014/main" id="{2F01298E-B2C5-4EEF-B7FD-CBFD584D540F}"/>
                </a:ext>
              </a:extLst>
            </p:cNvPr>
            <p:cNvSpPr/>
            <p:nvPr/>
          </p:nvSpPr>
          <p:spPr>
            <a:xfrm flipH="1">
              <a:off x="1531330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15E76441-C375-4C1F-B13A-DD63803113D8}"/>
                </a:ext>
              </a:extLst>
            </p:cNvPr>
            <p:cNvSpPr/>
            <p:nvPr/>
          </p:nvSpPr>
          <p:spPr>
            <a:xfrm>
              <a:off x="1374304" y="1140658"/>
              <a:ext cx="1297181" cy="1351869"/>
            </a:xfrm>
            <a:custGeom>
              <a:avLst/>
              <a:gdLst>
                <a:gd name="connsiteX0" fmla="*/ 655475 w 1297181"/>
                <a:gd name="connsiteY0" fmla="*/ 0 h 1351869"/>
                <a:gd name="connsiteX1" fmla="*/ 1228616 w 1297181"/>
                <a:gd name="connsiteY1" fmla="*/ 620300 h 1351869"/>
                <a:gd name="connsiteX2" fmla="*/ 1130732 w 1297181"/>
                <a:gd name="connsiteY2" fmla="*/ 967116 h 1351869"/>
                <a:gd name="connsiteX3" fmla="*/ 1081692 w 1297181"/>
                <a:gd name="connsiteY3" fmla="*/ 1031444 h 1351869"/>
                <a:gd name="connsiteX4" fmla="*/ 1137256 w 1297181"/>
                <a:gd name="connsiteY4" fmla="*/ 1131214 h 1351869"/>
                <a:gd name="connsiteX5" fmla="*/ 1297181 w 1297181"/>
                <a:gd name="connsiteY5" fmla="*/ 1296812 h 1351869"/>
                <a:gd name="connsiteX6" fmla="*/ 1297181 w 1297181"/>
                <a:gd name="connsiteY6" fmla="*/ 1296814 h 1351869"/>
                <a:gd name="connsiteX7" fmla="*/ 964569 w 1297181"/>
                <a:gd name="connsiteY7" fmla="*/ 1219429 h 1351869"/>
                <a:gd name="connsiteX8" fmla="*/ 1040642 w 1297181"/>
                <a:gd name="connsiteY8" fmla="*/ 1340464 h 1351869"/>
                <a:gd name="connsiteX9" fmla="*/ 1040642 w 1297181"/>
                <a:gd name="connsiteY9" fmla="*/ 1340465 h 1351869"/>
                <a:gd name="connsiteX10" fmla="*/ 823810 w 1297181"/>
                <a:gd name="connsiteY10" fmla="*/ 1267672 h 1351869"/>
                <a:gd name="connsiteX11" fmla="*/ 786586 w 1297181"/>
                <a:gd name="connsiteY11" fmla="*/ 1233917 h 1351869"/>
                <a:gd name="connsiteX12" fmla="*/ 762241 w 1297181"/>
                <a:gd name="connsiteY12" fmla="*/ 1265820 h 1351869"/>
                <a:gd name="connsiteX13" fmla="*/ 667322 w 1297181"/>
                <a:gd name="connsiteY13" fmla="*/ 1344974 h 1351869"/>
                <a:gd name="connsiteX14" fmla="*/ 651162 w 1297181"/>
                <a:gd name="connsiteY14" fmla="*/ 1351869 h 1351869"/>
                <a:gd name="connsiteX15" fmla="*/ 635002 w 1297181"/>
                <a:gd name="connsiteY15" fmla="*/ 1344974 h 1351869"/>
                <a:gd name="connsiteX16" fmla="*/ 540083 w 1297181"/>
                <a:gd name="connsiteY16" fmla="*/ 1265820 h 1351869"/>
                <a:gd name="connsiteX17" fmla="*/ 513634 w 1297181"/>
                <a:gd name="connsiteY17" fmla="*/ 1231161 h 1351869"/>
                <a:gd name="connsiteX18" fmla="*/ 473371 w 1297181"/>
                <a:gd name="connsiteY18" fmla="*/ 1267672 h 1351869"/>
                <a:gd name="connsiteX19" fmla="*/ 256538 w 1297181"/>
                <a:gd name="connsiteY19" fmla="*/ 1340465 h 1351869"/>
                <a:gd name="connsiteX20" fmla="*/ 256538 w 1297181"/>
                <a:gd name="connsiteY20" fmla="*/ 1340464 h 1351869"/>
                <a:gd name="connsiteX21" fmla="*/ 332611 w 1297181"/>
                <a:gd name="connsiteY21" fmla="*/ 1219429 h 1351869"/>
                <a:gd name="connsiteX22" fmla="*/ 0 w 1297181"/>
                <a:gd name="connsiteY22" fmla="*/ 1296814 h 1351869"/>
                <a:gd name="connsiteX23" fmla="*/ 0 w 1297181"/>
                <a:gd name="connsiteY23" fmla="*/ 1296812 h 1351869"/>
                <a:gd name="connsiteX24" fmla="*/ 215599 w 1297181"/>
                <a:gd name="connsiteY24" fmla="*/ 1031247 h 1351869"/>
                <a:gd name="connsiteX25" fmla="*/ 219911 w 1297181"/>
                <a:gd name="connsiteY25" fmla="*/ 1019183 h 1351869"/>
                <a:gd name="connsiteX26" fmla="*/ 180217 w 1297181"/>
                <a:gd name="connsiteY26" fmla="*/ 967116 h 1351869"/>
                <a:gd name="connsiteX27" fmla="*/ 82334 w 1297181"/>
                <a:gd name="connsiteY27" fmla="*/ 620300 h 1351869"/>
                <a:gd name="connsiteX28" fmla="*/ 655475 w 1297181"/>
                <a:gd name="connsiteY28" fmla="*/ 0 h 135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97181" h="1351869">
                  <a:moveTo>
                    <a:pt x="655475" y="0"/>
                  </a:moveTo>
                  <a:cubicBezTo>
                    <a:pt x="972012" y="0"/>
                    <a:pt x="1228616" y="277718"/>
                    <a:pt x="1228616" y="620300"/>
                  </a:cubicBezTo>
                  <a:cubicBezTo>
                    <a:pt x="1228616" y="748768"/>
                    <a:pt x="1192531" y="868115"/>
                    <a:pt x="1130732" y="967116"/>
                  </a:cubicBezTo>
                  <a:lnTo>
                    <a:pt x="1081692" y="1031444"/>
                  </a:lnTo>
                  <a:lnTo>
                    <a:pt x="1137256" y="1131214"/>
                  </a:lnTo>
                  <a:cubicBezTo>
                    <a:pt x="1179939" y="1194675"/>
                    <a:pt x="1233586" y="1251138"/>
                    <a:pt x="1297181" y="1296812"/>
                  </a:cubicBezTo>
                  <a:lnTo>
                    <a:pt x="1297181" y="1296814"/>
                  </a:lnTo>
                  <a:cubicBezTo>
                    <a:pt x="1178909" y="1328504"/>
                    <a:pt x="1057298" y="1296525"/>
                    <a:pt x="964569" y="1219429"/>
                  </a:cubicBezTo>
                  <a:cubicBezTo>
                    <a:pt x="984123" y="1262685"/>
                    <a:pt x="1010020" y="1303069"/>
                    <a:pt x="1040642" y="1340464"/>
                  </a:cubicBezTo>
                  <a:lnTo>
                    <a:pt x="1040642" y="1340465"/>
                  </a:lnTo>
                  <a:cubicBezTo>
                    <a:pt x="960323" y="1340465"/>
                    <a:pt x="885706" y="1313630"/>
                    <a:pt x="823810" y="1267672"/>
                  </a:cubicBezTo>
                  <a:lnTo>
                    <a:pt x="786586" y="1233917"/>
                  </a:lnTo>
                  <a:lnTo>
                    <a:pt x="762241" y="1265820"/>
                  </a:lnTo>
                  <a:cubicBezTo>
                    <a:pt x="733754" y="1298133"/>
                    <a:pt x="701825" y="1324916"/>
                    <a:pt x="667322" y="1344974"/>
                  </a:cubicBezTo>
                  <a:lnTo>
                    <a:pt x="651162" y="1351869"/>
                  </a:lnTo>
                  <a:lnTo>
                    <a:pt x="635002" y="1344974"/>
                  </a:lnTo>
                  <a:cubicBezTo>
                    <a:pt x="600499" y="1324916"/>
                    <a:pt x="568570" y="1298133"/>
                    <a:pt x="540083" y="1265820"/>
                  </a:cubicBezTo>
                  <a:lnTo>
                    <a:pt x="513634" y="1231161"/>
                  </a:lnTo>
                  <a:lnTo>
                    <a:pt x="473371" y="1267672"/>
                  </a:lnTo>
                  <a:cubicBezTo>
                    <a:pt x="411475" y="1313630"/>
                    <a:pt x="336858" y="1340465"/>
                    <a:pt x="256538" y="1340465"/>
                  </a:cubicBezTo>
                  <a:lnTo>
                    <a:pt x="256538" y="1340464"/>
                  </a:lnTo>
                  <a:cubicBezTo>
                    <a:pt x="287161" y="1303069"/>
                    <a:pt x="313058" y="1262685"/>
                    <a:pt x="332611" y="1219429"/>
                  </a:cubicBezTo>
                  <a:cubicBezTo>
                    <a:pt x="239882" y="1296525"/>
                    <a:pt x="118272" y="1328504"/>
                    <a:pt x="0" y="1296814"/>
                  </a:cubicBezTo>
                  <a:lnTo>
                    <a:pt x="0" y="1296812"/>
                  </a:lnTo>
                  <a:cubicBezTo>
                    <a:pt x="95393" y="1228301"/>
                    <a:pt x="168401" y="1135516"/>
                    <a:pt x="215599" y="1031247"/>
                  </a:cubicBezTo>
                  <a:lnTo>
                    <a:pt x="219911" y="1019183"/>
                  </a:lnTo>
                  <a:lnTo>
                    <a:pt x="180217" y="967116"/>
                  </a:lnTo>
                  <a:cubicBezTo>
                    <a:pt x="118419" y="868115"/>
                    <a:pt x="82334" y="748768"/>
                    <a:pt x="82334" y="620300"/>
                  </a:cubicBezTo>
                  <a:cubicBezTo>
                    <a:pt x="82334" y="277718"/>
                    <a:pt x="338938" y="0"/>
                    <a:pt x="65547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0C419ED-7F0E-4A13-A491-1A604BF48827}"/>
              </a:ext>
            </a:extLst>
          </p:cNvPr>
          <p:cNvGrpSpPr/>
          <p:nvPr/>
        </p:nvGrpSpPr>
        <p:grpSpPr>
          <a:xfrm>
            <a:off x="4420475" y="4252693"/>
            <a:ext cx="1208641" cy="2255349"/>
            <a:chOff x="4420475" y="4252693"/>
            <a:chExt cx="1208641" cy="2255349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BE3B37C-3B24-4A83-91BB-0CB093A0D8E8}"/>
                </a:ext>
              </a:extLst>
            </p:cNvPr>
            <p:cNvGrpSpPr/>
            <p:nvPr/>
          </p:nvGrpSpPr>
          <p:grpSpPr>
            <a:xfrm rot="1800000">
              <a:off x="5232257" y="5178430"/>
              <a:ext cx="396859" cy="1193883"/>
              <a:chOff x="5232257" y="5178430"/>
              <a:chExt cx="396859" cy="1193883"/>
            </a:xfrm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5B1AAD2C-D0F8-4112-9552-4ED491D36803}"/>
                  </a:ext>
                </a:extLst>
              </p:cNvPr>
              <p:cNvSpPr/>
              <p:nvPr/>
            </p:nvSpPr>
            <p:spPr>
              <a:xfrm rot="10014714">
                <a:off x="5232257" y="5178430"/>
                <a:ext cx="377185" cy="499501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片側の 2 つの角を丸めた四角形 92">
                <a:extLst>
                  <a:ext uri="{FF2B5EF4-FFF2-40B4-BE49-F238E27FC236}">
                    <a16:creationId xmlns:a16="http://schemas.microsoft.com/office/drawing/2014/main" id="{8403E6A5-8801-44E8-8EA8-03A989223E25}"/>
                  </a:ext>
                </a:extLst>
              </p:cNvPr>
              <p:cNvSpPr/>
              <p:nvPr/>
            </p:nvSpPr>
            <p:spPr>
              <a:xfrm rot="9854429" flipH="1">
                <a:off x="5395586" y="5616372"/>
                <a:ext cx="233530" cy="75594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B5BD272F-90A8-4E38-A421-434A221BDCEC}"/>
                </a:ext>
              </a:extLst>
            </p:cNvPr>
            <p:cNvGrpSpPr/>
            <p:nvPr/>
          </p:nvGrpSpPr>
          <p:grpSpPr>
            <a:xfrm>
              <a:off x="4420475" y="4252693"/>
              <a:ext cx="1094916" cy="2255349"/>
              <a:chOff x="4420475" y="4252693"/>
              <a:chExt cx="1094916" cy="2255349"/>
            </a:xfrm>
          </p:grpSpPr>
          <p:sp>
            <p:nvSpPr>
              <p:cNvPr id="142" name="円/楕円 204">
                <a:extLst>
                  <a:ext uri="{FF2B5EF4-FFF2-40B4-BE49-F238E27FC236}">
                    <a16:creationId xmlns:a16="http://schemas.microsoft.com/office/drawing/2014/main" id="{A576F974-933F-4E66-82B9-8BD8C0300EC2}"/>
                  </a:ext>
                </a:extLst>
              </p:cNvPr>
              <p:cNvSpPr/>
              <p:nvPr/>
            </p:nvSpPr>
            <p:spPr>
              <a:xfrm rot="900000" flipH="1">
                <a:off x="5304188" y="4732306"/>
                <a:ext cx="211203" cy="32918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円/楕円 202">
                <a:extLst>
                  <a:ext uri="{FF2B5EF4-FFF2-40B4-BE49-F238E27FC236}">
                    <a16:creationId xmlns:a16="http://schemas.microsoft.com/office/drawing/2014/main" id="{10AA0E47-07A8-4713-A1A1-D25EE40B0150}"/>
                  </a:ext>
                </a:extLst>
              </p:cNvPr>
              <p:cNvSpPr/>
              <p:nvPr/>
            </p:nvSpPr>
            <p:spPr>
              <a:xfrm rot="20700000">
                <a:off x="4420475" y="4732306"/>
                <a:ext cx="211203" cy="32918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0D5CF299-58E9-4ABD-9BE2-88DFC7497E06}"/>
                  </a:ext>
                </a:extLst>
              </p:cNvPr>
              <p:cNvSpPr/>
              <p:nvPr/>
            </p:nvSpPr>
            <p:spPr>
              <a:xfrm>
                <a:off x="4472121" y="5448282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F3F69400-C6BB-4B02-A0CC-13984213E9CE}"/>
                  </a:ext>
                </a:extLst>
              </p:cNvPr>
              <p:cNvSpPr/>
              <p:nvPr/>
            </p:nvSpPr>
            <p:spPr>
              <a:xfrm flipH="1">
                <a:off x="4526077" y="4349889"/>
                <a:ext cx="883714" cy="1198641"/>
              </a:xfrm>
              <a:custGeom>
                <a:avLst/>
                <a:gdLst>
                  <a:gd name="connsiteX0" fmla="*/ 441857 w 883714"/>
                  <a:gd name="connsiteY0" fmla="*/ 0 h 1198641"/>
                  <a:gd name="connsiteX1" fmla="*/ 0 w 883714"/>
                  <a:gd name="connsiteY1" fmla="*/ 489352 h 1198641"/>
                  <a:gd name="connsiteX2" fmla="*/ 269867 w 883714"/>
                  <a:gd name="connsiteY2" fmla="*/ 940249 h 1198641"/>
                  <a:gd name="connsiteX3" fmla="*/ 319634 w 883714"/>
                  <a:gd name="connsiteY3" fmla="*/ 957358 h 1198641"/>
                  <a:gd name="connsiteX4" fmla="*/ 313705 w 883714"/>
                  <a:gd name="connsiteY4" fmla="*/ 1035678 h 1198641"/>
                  <a:gd name="connsiteX5" fmla="*/ 200682 w 883714"/>
                  <a:gd name="connsiteY5" fmla="*/ 1035678 h 1198641"/>
                  <a:gd name="connsiteX6" fmla="*/ 195287 w 883714"/>
                  <a:gd name="connsiteY6" fmla="*/ 1052754 h 1198641"/>
                  <a:gd name="connsiteX7" fmla="*/ 423592 w 883714"/>
                  <a:gd name="connsiteY7" fmla="*/ 1198641 h 1198641"/>
                  <a:gd name="connsiteX8" fmla="*/ 651897 w 883714"/>
                  <a:gd name="connsiteY8" fmla="*/ 1052754 h 1198641"/>
                  <a:gd name="connsiteX9" fmla="*/ 646503 w 883714"/>
                  <a:gd name="connsiteY9" fmla="*/ 1035678 h 1198641"/>
                  <a:gd name="connsiteX10" fmla="*/ 530645 w 883714"/>
                  <a:gd name="connsiteY10" fmla="*/ 1035678 h 1198641"/>
                  <a:gd name="connsiteX11" fmla="*/ 525624 w 883714"/>
                  <a:gd name="connsiteY11" fmla="*/ 969352 h 1198641"/>
                  <a:gd name="connsiteX12" fmla="*/ 530907 w 883714"/>
                  <a:gd name="connsiteY12" fmla="*/ 968762 h 1198641"/>
                  <a:gd name="connsiteX13" fmla="*/ 883714 w 883714"/>
                  <a:gd name="connsiteY13" fmla="*/ 489352 h 1198641"/>
                  <a:gd name="connsiteX14" fmla="*/ 441857 w 883714"/>
                  <a:gd name="connsiteY14" fmla="*/ 0 h 1198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83714" h="1198641">
                    <a:moveTo>
                      <a:pt x="441857" y="0"/>
                    </a:moveTo>
                    <a:cubicBezTo>
                      <a:pt x="197826" y="0"/>
                      <a:pt x="0" y="219090"/>
                      <a:pt x="0" y="489352"/>
                    </a:cubicBezTo>
                    <a:cubicBezTo>
                      <a:pt x="0" y="692048"/>
                      <a:pt x="111277" y="865961"/>
                      <a:pt x="269867" y="940249"/>
                    </a:cubicBezTo>
                    <a:lnTo>
                      <a:pt x="319634" y="957358"/>
                    </a:lnTo>
                    <a:lnTo>
                      <a:pt x="313705" y="1035678"/>
                    </a:lnTo>
                    <a:lnTo>
                      <a:pt x="200682" y="1035678"/>
                    </a:lnTo>
                    <a:lnTo>
                      <a:pt x="195287" y="1052754"/>
                    </a:lnTo>
                    <a:cubicBezTo>
                      <a:pt x="195287" y="1133326"/>
                      <a:pt x="297503" y="1198641"/>
                      <a:pt x="423592" y="1198641"/>
                    </a:cubicBezTo>
                    <a:cubicBezTo>
                      <a:pt x="549682" y="1198641"/>
                      <a:pt x="651897" y="1133326"/>
                      <a:pt x="651897" y="1052754"/>
                    </a:cubicBezTo>
                    <a:lnTo>
                      <a:pt x="646503" y="1035678"/>
                    </a:lnTo>
                    <a:lnTo>
                      <a:pt x="530645" y="1035678"/>
                    </a:lnTo>
                    <a:lnTo>
                      <a:pt x="525624" y="969352"/>
                    </a:lnTo>
                    <a:lnTo>
                      <a:pt x="530907" y="968762"/>
                    </a:lnTo>
                    <a:cubicBezTo>
                      <a:pt x="732254" y="923132"/>
                      <a:pt x="883714" y="725831"/>
                      <a:pt x="883714" y="489352"/>
                    </a:cubicBezTo>
                    <a:cubicBezTo>
                      <a:pt x="883714" y="219090"/>
                      <a:pt x="685888" y="0"/>
                      <a:pt x="4418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67BFC2A7-B25E-4A6D-83FA-1B8951DAC1D3}"/>
                  </a:ext>
                </a:extLst>
              </p:cNvPr>
              <p:cNvSpPr/>
              <p:nvPr/>
            </p:nvSpPr>
            <p:spPr>
              <a:xfrm flipH="1">
                <a:off x="4555164" y="5378897"/>
                <a:ext cx="840208" cy="1015279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738607 w 974009"/>
                  <a:gd name="connsiteY9" fmla="*/ 7436 h 1016182"/>
                  <a:gd name="connsiteX10" fmla="*/ 743127 w 974009"/>
                  <a:gd name="connsiteY10" fmla="*/ 0 h 1016182"/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743127 w 974009"/>
                  <a:gd name="connsiteY9" fmla="*/ 0 h 1016182"/>
                  <a:gd name="connsiteX0" fmla="*/ 235401 w 974009"/>
                  <a:gd name="connsiteY0" fmla="*/ 24628 h 1033374"/>
                  <a:gd name="connsiteX1" fmla="*/ 752081 w 974009"/>
                  <a:gd name="connsiteY1" fmla="*/ 18095 h 1033374"/>
                  <a:gd name="connsiteX2" fmla="*/ 974009 w 974009"/>
                  <a:gd name="connsiteY2" fmla="*/ 290391 h 1033374"/>
                  <a:gd name="connsiteX3" fmla="*/ 974009 w 974009"/>
                  <a:gd name="connsiteY3" fmla="*/ 1033374 h 1033374"/>
                  <a:gd name="connsiteX4" fmla="*/ 0 w 974009"/>
                  <a:gd name="connsiteY4" fmla="*/ 1033374 h 1033374"/>
                  <a:gd name="connsiteX5" fmla="*/ 0 w 974009"/>
                  <a:gd name="connsiteY5" fmla="*/ 290391 h 1033374"/>
                  <a:gd name="connsiteX6" fmla="*/ 221928 w 974009"/>
                  <a:gd name="connsiteY6" fmla="*/ 18095 h 1033374"/>
                  <a:gd name="connsiteX7" fmla="*/ 230881 w 974009"/>
                  <a:gd name="connsiteY7" fmla="*/ 17192 h 1033374"/>
                  <a:gd name="connsiteX8" fmla="*/ 235401 w 974009"/>
                  <a:gd name="connsiteY8" fmla="*/ 24628 h 1033374"/>
                  <a:gd name="connsiteX0" fmla="*/ 230881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0" fmla="*/ 221928 w 974009"/>
                  <a:gd name="connsiteY0" fmla="*/ 0 h 1015279"/>
                  <a:gd name="connsiteX1" fmla="*/ 752081 w 974009"/>
                  <a:gd name="connsiteY1" fmla="*/ 0 h 1015279"/>
                  <a:gd name="connsiteX2" fmla="*/ 974009 w 974009"/>
                  <a:gd name="connsiteY2" fmla="*/ 272296 h 1015279"/>
                  <a:gd name="connsiteX3" fmla="*/ 974009 w 974009"/>
                  <a:gd name="connsiteY3" fmla="*/ 1015279 h 1015279"/>
                  <a:gd name="connsiteX4" fmla="*/ 0 w 974009"/>
                  <a:gd name="connsiteY4" fmla="*/ 1015279 h 1015279"/>
                  <a:gd name="connsiteX5" fmla="*/ 0 w 974009"/>
                  <a:gd name="connsiteY5" fmla="*/ 272296 h 1015279"/>
                  <a:gd name="connsiteX6" fmla="*/ 221928 w 974009"/>
                  <a:gd name="connsiteY6" fmla="*/ 0 h 1015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4009" h="1015279">
                    <a:moveTo>
                      <a:pt x="221928" y="0"/>
                    </a:moveTo>
                    <a:lnTo>
                      <a:pt x="752081" y="0"/>
                    </a:lnTo>
                    <a:cubicBezTo>
                      <a:pt x="878735" y="25917"/>
                      <a:pt x="974009" y="137980"/>
                      <a:pt x="974009" y="272296"/>
                    </a:cubicBezTo>
                    <a:lnTo>
                      <a:pt x="974009" y="1015279"/>
                    </a:lnTo>
                    <a:lnTo>
                      <a:pt x="0" y="1015279"/>
                    </a:lnTo>
                    <a:lnTo>
                      <a:pt x="0" y="272296"/>
                    </a:lnTo>
                    <a:cubicBezTo>
                      <a:pt x="0" y="137980"/>
                      <a:pt x="95274" y="25917"/>
                      <a:pt x="221928" y="0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0CC3E6BC-7F49-4FCD-900C-585A5518AE74}"/>
                  </a:ext>
                </a:extLst>
              </p:cNvPr>
              <p:cNvSpPr/>
              <p:nvPr/>
            </p:nvSpPr>
            <p:spPr>
              <a:xfrm rot="2120347" flipH="1">
                <a:off x="4901094" y="5277883"/>
                <a:ext cx="45719" cy="123015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片側の 2 つの角を丸めた四角形 181">
                <a:extLst>
                  <a:ext uri="{FF2B5EF4-FFF2-40B4-BE49-F238E27FC236}">
                    <a16:creationId xmlns:a16="http://schemas.microsoft.com/office/drawing/2014/main" id="{B55D9628-790A-4002-B6BF-809EE7D5C5BF}"/>
                  </a:ext>
                </a:extLst>
              </p:cNvPr>
              <p:cNvSpPr/>
              <p:nvPr/>
            </p:nvSpPr>
            <p:spPr>
              <a:xfrm flipH="1">
                <a:off x="4452194" y="4252693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088EB1C-4250-49A9-B848-5A5F24DDD4BB}"/>
              </a:ext>
            </a:extLst>
          </p:cNvPr>
          <p:cNvGrpSpPr/>
          <p:nvPr/>
        </p:nvGrpSpPr>
        <p:grpSpPr>
          <a:xfrm>
            <a:off x="1501933" y="4281317"/>
            <a:ext cx="1188720" cy="2112859"/>
            <a:chOff x="1501933" y="4281317"/>
            <a:chExt cx="1188720" cy="211285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4747681-B9FF-4296-A199-B0FA39AF82BE}"/>
                </a:ext>
              </a:extLst>
            </p:cNvPr>
            <p:cNvGrpSpPr/>
            <p:nvPr/>
          </p:nvGrpSpPr>
          <p:grpSpPr>
            <a:xfrm rot="1800000">
              <a:off x="2293794" y="5178430"/>
              <a:ext cx="396859" cy="1193883"/>
              <a:chOff x="2293794" y="5178430"/>
              <a:chExt cx="396859" cy="1193883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7AA38CE1-21B8-4528-A764-C0C24AEAE2E4}"/>
                  </a:ext>
                </a:extLst>
              </p:cNvPr>
              <p:cNvSpPr/>
              <p:nvPr/>
            </p:nvSpPr>
            <p:spPr>
              <a:xfrm rot="10014714">
                <a:off x="2293794" y="5178430"/>
                <a:ext cx="377185" cy="499501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片側の 2 つの角を丸めた四角形 92">
                <a:extLst>
                  <a:ext uri="{FF2B5EF4-FFF2-40B4-BE49-F238E27FC236}">
                    <a16:creationId xmlns:a16="http://schemas.microsoft.com/office/drawing/2014/main" id="{5FF0DC78-D09D-44F2-B787-E648FFF9CA2E}"/>
                  </a:ext>
                </a:extLst>
              </p:cNvPr>
              <p:cNvSpPr/>
              <p:nvPr/>
            </p:nvSpPr>
            <p:spPr>
              <a:xfrm rot="9854429" flipH="1">
                <a:off x="2457123" y="5616372"/>
                <a:ext cx="233530" cy="75594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F660FF0A-70F8-47B2-9981-4C415D2FBAE0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1501933" y="4281317"/>
              <a:chExt cx="1041922" cy="2112859"/>
            </a:xfrm>
          </p:grpSpPr>
          <p:sp>
            <p:nvSpPr>
              <p:cNvPr id="153" name="円/楕円 232">
                <a:extLst>
                  <a:ext uri="{FF2B5EF4-FFF2-40B4-BE49-F238E27FC236}">
                    <a16:creationId xmlns:a16="http://schemas.microsoft.com/office/drawing/2014/main" id="{D7946300-F247-4838-99D7-40492FBBF000}"/>
                  </a:ext>
                </a:extLst>
              </p:cNvPr>
              <p:cNvSpPr/>
              <p:nvPr/>
            </p:nvSpPr>
            <p:spPr>
              <a:xfrm rot="900000" flipH="1">
                <a:off x="2342874" y="4754968"/>
                <a:ext cx="200981" cy="31325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" name="円/楕円 230">
                <a:extLst>
                  <a:ext uri="{FF2B5EF4-FFF2-40B4-BE49-F238E27FC236}">
                    <a16:creationId xmlns:a16="http://schemas.microsoft.com/office/drawing/2014/main" id="{989ABD42-E601-4FA2-A7E9-98B441D5F2F7}"/>
                  </a:ext>
                </a:extLst>
              </p:cNvPr>
              <p:cNvSpPr/>
              <p:nvPr/>
            </p:nvSpPr>
            <p:spPr>
              <a:xfrm rot="20700000">
                <a:off x="1501933" y="4754968"/>
                <a:ext cx="200981" cy="31325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C69CC704-BDD6-4A67-84DF-D1184E49F280}"/>
                  </a:ext>
                </a:extLst>
              </p:cNvPr>
              <p:cNvSpPr/>
              <p:nvPr/>
            </p:nvSpPr>
            <p:spPr>
              <a:xfrm>
                <a:off x="1515260" y="5453445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8AC18ADB-D7FF-4648-91EF-8D3849FF4C6E}"/>
                  </a:ext>
                </a:extLst>
              </p:cNvPr>
              <p:cNvSpPr/>
              <p:nvPr/>
            </p:nvSpPr>
            <p:spPr>
              <a:xfrm flipH="1">
                <a:off x="1602424" y="4378841"/>
                <a:ext cx="840942" cy="1169689"/>
              </a:xfrm>
              <a:custGeom>
                <a:avLst/>
                <a:gdLst>
                  <a:gd name="connsiteX0" fmla="*/ 420471 w 840942"/>
                  <a:gd name="connsiteY0" fmla="*/ 0 h 1169689"/>
                  <a:gd name="connsiteX1" fmla="*/ 0 w 840942"/>
                  <a:gd name="connsiteY1" fmla="*/ 471777 h 1169689"/>
                  <a:gd name="connsiteX2" fmla="*/ 256805 w 840942"/>
                  <a:gd name="connsiteY2" fmla="*/ 906480 h 1169689"/>
                  <a:gd name="connsiteX3" fmla="*/ 310636 w 840942"/>
                  <a:gd name="connsiteY3" fmla="*/ 925229 h 1169689"/>
                  <a:gd name="connsiteX4" fmla="*/ 304467 w 840942"/>
                  <a:gd name="connsiteY4" fmla="*/ 1006726 h 1169689"/>
                  <a:gd name="connsiteX5" fmla="*/ 191444 w 840942"/>
                  <a:gd name="connsiteY5" fmla="*/ 1006726 h 1169689"/>
                  <a:gd name="connsiteX6" fmla="*/ 186049 w 840942"/>
                  <a:gd name="connsiteY6" fmla="*/ 1023802 h 1169689"/>
                  <a:gd name="connsiteX7" fmla="*/ 414354 w 840942"/>
                  <a:gd name="connsiteY7" fmla="*/ 1169689 h 1169689"/>
                  <a:gd name="connsiteX8" fmla="*/ 642659 w 840942"/>
                  <a:gd name="connsiteY8" fmla="*/ 1023802 h 1169689"/>
                  <a:gd name="connsiteX9" fmla="*/ 637265 w 840942"/>
                  <a:gd name="connsiteY9" fmla="*/ 1006726 h 1169689"/>
                  <a:gd name="connsiteX10" fmla="*/ 521406 w 840942"/>
                  <a:gd name="connsiteY10" fmla="*/ 1006726 h 1169689"/>
                  <a:gd name="connsiteX11" fmla="*/ 515624 w 840942"/>
                  <a:gd name="connsiteY11" fmla="*/ 930342 h 1169689"/>
                  <a:gd name="connsiteX12" fmla="*/ 584137 w 840942"/>
                  <a:gd name="connsiteY12" fmla="*/ 906480 h 1169689"/>
                  <a:gd name="connsiteX13" fmla="*/ 840942 w 840942"/>
                  <a:gd name="connsiteY13" fmla="*/ 471777 h 1169689"/>
                  <a:gd name="connsiteX14" fmla="*/ 420471 w 840942"/>
                  <a:gd name="connsiteY14" fmla="*/ 0 h 1169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40942" h="1169689">
                    <a:moveTo>
                      <a:pt x="420471" y="0"/>
                    </a:moveTo>
                    <a:cubicBezTo>
                      <a:pt x="188251" y="0"/>
                      <a:pt x="0" y="211222"/>
                      <a:pt x="0" y="471777"/>
                    </a:cubicBezTo>
                    <a:cubicBezTo>
                      <a:pt x="0" y="667193"/>
                      <a:pt x="105891" y="834860"/>
                      <a:pt x="256805" y="906480"/>
                    </a:cubicBezTo>
                    <a:lnTo>
                      <a:pt x="310636" y="925229"/>
                    </a:lnTo>
                    <a:lnTo>
                      <a:pt x="304467" y="1006726"/>
                    </a:lnTo>
                    <a:lnTo>
                      <a:pt x="191444" y="1006726"/>
                    </a:lnTo>
                    <a:lnTo>
                      <a:pt x="186049" y="1023802"/>
                    </a:lnTo>
                    <a:cubicBezTo>
                      <a:pt x="186049" y="1104374"/>
                      <a:pt x="288264" y="1169689"/>
                      <a:pt x="414354" y="1169689"/>
                    </a:cubicBezTo>
                    <a:cubicBezTo>
                      <a:pt x="540444" y="1169689"/>
                      <a:pt x="642659" y="1104374"/>
                      <a:pt x="642659" y="1023802"/>
                    </a:cubicBezTo>
                    <a:lnTo>
                      <a:pt x="637265" y="1006726"/>
                    </a:lnTo>
                    <a:lnTo>
                      <a:pt x="521406" y="1006726"/>
                    </a:lnTo>
                    <a:lnTo>
                      <a:pt x="515624" y="930342"/>
                    </a:lnTo>
                    <a:lnTo>
                      <a:pt x="584137" y="906480"/>
                    </a:lnTo>
                    <a:cubicBezTo>
                      <a:pt x="735051" y="834860"/>
                      <a:pt x="840942" y="667193"/>
                      <a:pt x="840942" y="471777"/>
                    </a:cubicBezTo>
                    <a:cubicBezTo>
                      <a:pt x="840942" y="211222"/>
                      <a:pt x="652691" y="0"/>
                      <a:pt x="42047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円/楕円 217">
                <a:extLst>
                  <a:ext uri="{FF2B5EF4-FFF2-40B4-BE49-F238E27FC236}">
                    <a16:creationId xmlns:a16="http://schemas.microsoft.com/office/drawing/2014/main" id="{79CF8431-3377-43F1-91B6-8EF4B6D033DB}"/>
                  </a:ext>
                </a:extLst>
              </p:cNvPr>
              <p:cNvSpPr/>
              <p:nvPr/>
            </p:nvSpPr>
            <p:spPr>
              <a:xfrm flipH="1">
                <a:off x="1523373" y="4281317"/>
                <a:ext cx="1008317" cy="10389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3099B203-269B-4818-B546-161CD2D19474}"/>
                  </a:ext>
                </a:extLst>
              </p:cNvPr>
              <p:cNvSpPr/>
              <p:nvPr/>
            </p:nvSpPr>
            <p:spPr>
              <a:xfrm flipH="1">
                <a:off x="1597977" y="5378897"/>
                <a:ext cx="840208" cy="1015279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738607 w 974009"/>
                  <a:gd name="connsiteY9" fmla="*/ 7436 h 1016182"/>
                  <a:gd name="connsiteX10" fmla="*/ 743127 w 974009"/>
                  <a:gd name="connsiteY10" fmla="*/ 0 h 1016182"/>
                  <a:gd name="connsiteX0" fmla="*/ 738607 w 974009"/>
                  <a:gd name="connsiteY0" fmla="*/ 7436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738607 w 974009"/>
                  <a:gd name="connsiteY9" fmla="*/ 7436 h 1016182"/>
                  <a:gd name="connsiteX0" fmla="*/ 235401 w 974009"/>
                  <a:gd name="connsiteY0" fmla="*/ 24628 h 1033374"/>
                  <a:gd name="connsiteX1" fmla="*/ 752081 w 974009"/>
                  <a:gd name="connsiteY1" fmla="*/ 18095 h 1033374"/>
                  <a:gd name="connsiteX2" fmla="*/ 974009 w 974009"/>
                  <a:gd name="connsiteY2" fmla="*/ 290391 h 1033374"/>
                  <a:gd name="connsiteX3" fmla="*/ 974009 w 974009"/>
                  <a:gd name="connsiteY3" fmla="*/ 1033374 h 1033374"/>
                  <a:gd name="connsiteX4" fmla="*/ 0 w 974009"/>
                  <a:gd name="connsiteY4" fmla="*/ 1033374 h 1033374"/>
                  <a:gd name="connsiteX5" fmla="*/ 0 w 974009"/>
                  <a:gd name="connsiteY5" fmla="*/ 290391 h 1033374"/>
                  <a:gd name="connsiteX6" fmla="*/ 221928 w 974009"/>
                  <a:gd name="connsiteY6" fmla="*/ 18095 h 1033374"/>
                  <a:gd name="connsiteX7" fmla="*/ 230881 w 974009"/>
                  <a:gd name="connsiteY7" fmla="*/ 17192 h 1033374"/>
                  <a:gd name="connsiteX8" fmla="*/ 235401 w 974009"/>
                  <a:gd name="connsiteY8" fmla="*/ 24628 h 1033374"/>
                  <a:gd name="connsiteX0" fmla="*/ 230881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0" fmla="*/ 221928 w 974009"/>
                  <a:gd name="connsiteY0" fmla="*/ 0 h 1015279"/>
                  <a:gd name="connsiteX1" fmla="*/ 752081 w 974009"/>
                  <a:gd name="connsiteY1" fmla="*/ 0 h 1015279"/>
                  <a:gd name="connsiteX2" fmla="*/ 974009 w 974009"/>
                  <a:gd name="connsiteY2" fmla="*/ 272296 h 1015279"/>
                  <a:gd name="connsiteX3" fmla="*/ 974009 w 974009"/>
                  <a:gd name="connsiteY3" fmla="*/ 1015279 h 1015279"/>
                  <a:gd name="connsiteX4" fmla="*/ 0 w 974009"/>
                  <a:gd name="connsiteY4" fmla="*/ 1015279 h 1015279"/>
                  <a:gd name="connsiteX5" fmla="*/ 0 w 974009"/>
                  <a:gd name="connsiteY5" fmla="*/ 272296 h 1015279"/>
                  <a:gd name="connsiteX6" fmla="*/ 221928 w 974009"/>
                  <a:gd name="connsiteY6" fmla="*/ 0 h 1015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4009" h="1015279">
                    <a:moveTo>
                      <a:pt x="221928" y="0"/>
                    </a:moveTo>
                    <a:lnTo>
                      <a:pt x="752081" y="0"/>
                    </a:lnTo>
                    <a:cubicBezTo>
                      <a:pt x="878735" y="25917"/>
                      <a:pt x="974009" y="137980"/>
                      <a:pt x="974009" y="272296"/>
                    </a:cubicBezTo>
                    <a:lnTo>
                      <a:pt x="974009" y="1015279"/>
                    </a:lnTo>
                    <a:lnTo>
                      <a:pt x="0" y="1015279"/>
                    </a:lnTo>
                    <a:lnTo>
                      <a:pt x="0" y="272296"/>
                    </a:lnTo>
                    <a:cubicBezTo>
                      <a:pt x="0" y="137980"/>
                      <a:pt x="95274" y="25917"/>
                      <a:pt x="22192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5E6C6654-6B81-4A91-970F-69FC6E326420}"/>
                  </a:ext>
                </a:extLst>
              </p:cNvPr>
              <p:cNvGrpSpPr/>
              <p:nvPr/>
            </p:nvGrpSpPr>
            <p:grpSpPr>
              <a:xfrm>
                <a:off x="1572084" y="5137513"/>
                <a:ext cx="307557" cy="867048"/>
                <a:chOff x="3746540" y="2236561"/>
                <a:chExt cx="363498" cy="1024753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E89BFB93-1BD9-4C6B-80C6-B7C2D67AF6A3}"/>
                    </a:ext>
                  </a:extLst>
                </p:cNvPr>
                <p:cNvSpPr/>
                <p:nvPr/>
              </p:nvSpPr>
              <p:spPr>
                <a:xfrm flipH="1">
                  <a:off x="385701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395A9B5E-F1E2-45A1-B475-D820D562AE57}"/>
                    </a:ext>
                  </a:extLst>
                </p:cNvPr>
                <p:cNvSpPr/>
                <p:nvPr/>
              </p:nvSpPr>
              <p:spPr>
                <a:xfrm flipH="1">
                  <a:off x="3746540" y="3014664"/>
                  <a:ext cx="363498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80A5537C-1EAD-435B-A05B-0D39F170527E}"/>
                    </a:ext>
                  </a:extLst>
                </p:cNvPr>
                <p:cNvSpPr/>
                <p:nvPr/>
              </p:nvSpPr>
              <p:spPr>
                <a:xfrm>
                  <a:off x="3880018" y="3052763"/>
                  <a:ext cx="101432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63C44165-3BF6-4497-817A-D95085AB01DB}"/>
                  </a:ext>
                </a:extLst>
              </p:cNvPr>
              <p:cNvGrpSpPr/>
              <p:nvPr/>
            </p:nvGrpSpPr>
            <p:grpSpPr>
              <a:xfrm>
                <a:off x="2166444" y="5137513"/>
                <a:ext cx="307557" cy="867048"/>
                <a:chOff x="3746540" y="2236561"/>
                <a:chExt cx="363498" cy="1024753"/>
              </a:xfrm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1B8C4917-13A3-46B2-8DE2-181AB3D95931}"/>
                    </a:ext>
                  </a:extLst>
                </p:cNvPr>
                <p:cNvSpPr/>
                <p:nvPr/>
              </p:nvSpPr>
              <p:spPr>
                <a:xfrm flipH="1">
                  <a:off x="385701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E1544508-1A61-4EEA-B17B-0714F4C039E5}"/>
                    </a:ext>
                  </a:extLst>
                </p:cNvPr>
                <p:cNvSpPr/>
                <p:nvPr/>
              </p:nvSpPr>
              <p:spPr>
                <a:xfrm flipH="1">
                  <a:off x="3746540" y="3014664"/>
                  <a:ext cx="363498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AB563136-A936-41AE-A4BD-A32E66340933}"/>
                    </a:ext>
                  </a:extLst>
                </p:cNvPr>
                <p:cNvSpPr/>
                <p:nvPr/>
              </p:nvSpPr>
              <p:spPr>
                <a:xfrm>
                  <a:off x="3880018" y="3052763"/>
                  <a:ext cx="101432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87817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19314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pptxc94_後ろ姿の子供、女の子のイラスト</dc:title>
  <dc:subject>pptxc94_後ろ姿の子供、女の子のイラスト</dc:subject>
  <dc:creator>でじけろお</dc:creator>
  <cp:revision>1</cp:revision>
  <dcterms:created xsi:type="dcterms:W3CDTF">2018-05-20T00:31:01Z</dcterms:created>
  <dcterms:modified xsi:type="dcterms:W3CDTF">2020-02-07T01:05:43Z</dcterms:modified>
  <cp:version>1</cp:version>
</cp:coreProperties>
</file>