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462" r:id="rId2"/>
    <p:sldId id="470" r:id="rId3"/>
    <p:sldId id="471" r:id="rId4"/>
    <p:sldId id="472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裕樹 籔" initials="裕樹" lastIdx="1" clrIdx="0">
    <p:extLst>
      <p:ext uri="{19B8F6BF-5375-455C-9EA6-DF929625EA0E}">
        <p15:presenceInfo xmlns:p15="http://schemas.microsoft.com/office/powerpoint/2012/main" userId="836071dbbe88bd45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D60093"/>
    <a:srgbClr val="FF99CC"/>
    <a:srgbClr val="FFCCFF"/>
    <a:srgbClr val="003300"/>
    <a:srgbClr val="FFCC66"/>
    <a:srgbClr val="7F7F7F"/>
    <a:srgbClr val="000000"/>
    <a:srgbClr val="FFFF66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12" autoAdjust="0"/>
    <p:restoredTop sz="94660"/>
  </p:normalViewPr>
  <p:slideViewPr>
    <p:cSldViewPr snapToGrid="0">
      <p:cViewPr varScale="1">
        <p:scale>
          <a:sx n="76" d="100"/>
          <a:sy n="76" d="100"/>
        </p:scale>
        <p:origin x="102" y="2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C9B9160E-CFDF-4A7A-B328-CC96EE63BF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DE69AC73-755E-4EF5-A5D0-FB843E4B3C0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96E81843-5F8F-4B54-A32F-DFECEDC167D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C75D980D-8974-481B-87B5-DEA26B131D3E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8">
            <a:extLst>
              <a:ext uri="{FF2B5EF4-FFF2-40B4-BE49-F238E27FC236}">
                <a16:creationId xmlns:a16="http://schemas.microsoft.com/office/drawing/2014/main" id="{06AC9ECB-4900-4275-879C-5FEC309B5AD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9">
            <a:extLst>
              <a:ext uri="{FF2B5EF4-FFF2-40B4-BE49-F238E27FC236}">
                <a16:creationId xmlns:a16="http://schemas.microsoft.com/office/drawing/2014/main" id="{D201D30A-A4F2-4264-9009-E09A970098E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11">
            <a:extLst>
              <a:ext uri="{FF2B5EF4-FFF2-40B4-BE49-F238E27FC236}">
                <a16:creationId xmlns:a16="http://schemas.microsoft.com/office/drawing/2014/main" id="{8F0764D5-D627-442D-9360-27E780D691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2">
            <a:extLst>
              <a:ext uri="{FF2B5EF4-FFF2-40B4-BE49-F238E27FC236}">
                <a16:creationId xmlns:a16="http://schemas.microsoft.com/office/drawing/2014/main" id="{2C2AFEA7-1052-41A9-91CF-4DCFFFDD978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3">
            <a:extLst>
              <a:ext uri="{FF2B5EF4-FFF2-40B4-BE49-F238E27FC236}">
                <a16:creationId xmlns:a16="http://schemas.microsoft.com/office/drawing/2014/main" id="{CDE4C810-6348-4343-AFBD-2734271A087E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4">
            <a:extLst>
              <a:ext uri="{FF2B5EF4-FFF2-40B4-BE49-F238E27FC236}">
                <a16:creationId xmlns:a16="http://schemas.microsoft.com/office/drawing/2014/main" id="{B375A1A9-0EAA-4E66-92A9-D1010BB6D0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5">
            <a:extLst>
              <a:ext uri="{FF2B5EF4-FFF2-40B4-BE49-F238E27FC236}">
                <a16:creationId xmlns:a16="http://schemas.microsoft.com/office/drawing/2014/main" id="{CE8DF65D-CFCA-4939-896D-5BB70522ACD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6">
            <a:extLst>
              <a:ext uri="{FF2B5EF4-FFF2-40B4-BE49-F238E27FC236}">
                <a16:creationId xmlns:a16="http://schemas.microsoft.com/office/drawing/2014/main" id="{3A454090-CF3B-40E5-9791-359E1A15D85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8">
            <a:extLst>
              <a:ext uri="{FF2B5EF4-FFF2-40B4-BE49-F238E27FC236}">
                <a16:creationId xmlns:a16="http://schemas.microsoft.com/office/drawing/2014/main" id="{0E1B780D-6A71-46E6-8A79-6712BAB6206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19">
            <a:extLst>
              <a:ext uri="{FF2B5EF4-FFF2-40B4-BE49-F238E27FC236}">
                <a16:creationId xmlns:a16="http://schemas.microsoft.com/office/drawing/2014/main" id="{F4DCA955-7814-4E06-8602-52360478E63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0">
            <a:extLst>
              <a:ext uri="{FF2B5EF4-FFF2-40B4-BE49-F238E27FC236}">
                <a16:creationId xmlns:a16="http://schemas.microsoft.com/office/drawing/2014/main" id="{3C00EA19-933E-496E-87FB-58DA5180433C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1">
            <a:extLst>
              <a:ext uri="{FF2B5EF4-FFF2-40B4-BE49-F238E27FC236}">
                <a16:creationId xmlns:a16="http://schemas.microsoft.com/office/drawing/2014/main" id="{65741B78-9DFF-4D95-A65D-2E456808067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2">
            <a:extLst>
              <a:ext uri="{FF2B5EF4-FFF2-40B4-BE49-F238E27FC236}">
                <a16:creationId xmlns:a16="http://schemas.microsoft.com/office/drawing/2014/main" id="{51D3E5A9-6597-4A6A-9AA0-29540B8A8F1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3">
            <a:extLst>
              <a:ext uri="{FF2B5EF4-FFF2-40B4-BE49-F238E27FC236}">
                <a16:creationId xmlns:a16="http://schemas.microsoft.com/office/drawing/2014/main" id="{D5647739-F5B6-4FB3-BAC8-B3AD52F96AF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4">
            <a:extLst>
              <a:ext uri="{FF2B5EF4-FFF2-40B4-BE49-F238E27FC236}">
                <a16:creationId xmlns:a16="http://schemas.microsoft.com/office/drawing/2014/main" id="{6EE88FB4-984C-471D-A022-FA050EC166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5">
            <a:extLst>
              <a:ext uri="{FF2B5EF4-FFF2-40B4-BE49-F238E27FC236}">
                <a16:creationId xmlns:a16="http://schemas.microsoft.com/office/drawing/2014/main" id="{BAAF13F0-3A8B-4FA4-A385-0D4D9511762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Rectangle 26">
            <a:extLst>
              <a:ext uri="{FF2B5EF4-FFF2-40B4-BE49-F238E27FC236}">
                <a16:creationId xmlns:a16="http://schemas.microsoft.com/office/drawing/2014/main" id="{F37C8C24-D944-4093-B36D-5893F0227A2C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405828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hyperlink" Target="http://www.digipot.net/" TargetMode="Externa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Copyright©2019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5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9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A0AA93D-263F-43B0-A969-2E3CFCD7F177}"/>
              </a:ext>
            </a:extLst>
          </p:cNvPr>
          <p:cNvGrpSpPr/>
          <p:nvPr/>
        </p:nvGrpSpPr>
        <p:grpSpPr>
          <a:xfrm>
            <a:off x="7326151" y="1272121"/>
            <a:ext cx="1141863" cy="2276160"/>
            <a:chOff x="7326151" y="1272121"/>
            <a:chExt cx="1141863" cy="2276160"/>
          </a:xfrm>
        </p:grpSpPr>
        <p:sp>
          <p:nvSpPr>
            <p:cNvPr id="307" name="フリーフォーム: 図形 306">
              <a:extLst>
                <a:ext uri="{FF2B5EF4-FFF2-40B4-BE49-F238E27FC236}">
                  <a16:creationId xmlns:a16="http://schemas.microsoft.com/office/drawing/2014/main" id="{2255241A-35D6-4731-9477-5262FA6D360E}"/>
                </a:ext>
              </a:extLst>
            </p:cNvPr>
            <p:cNvSpPr/>
            <p:nvPr/>
          </p:nvSpPr>
          <p:spPr>
            <a:xfrm>
              <a:off x="7326151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2A2F10D0-0234-4F7A-B615-4D9C7A4094C6}"/>
                </a:ext>
              </a:extLst>
            </p:cNvPr>
            <p:cNvSpPr/>
            <p:nvPr/>
          </p:nvSpPr>
          <p:spPr>
            <a:xfrm flipH="1">
              <a:off x="8328954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14" name="片側の 2 つの角を丸めた四角形 144">
              <a:extLst>
                <a:ext uri="{FF2B5EF4-FFF2-40B4-BE49-F238E27FC236}">
                  <a16:creationId xmlns:a16="http://schemas.microsoft.com/office/drawing/2014/main" id="{252D47F2-FF2B-4197-A51B-1D4261F8F939}"/>
                </a:ext>
              </a:extLst>
            </p:cNvPr>
            <p:cNvSpPr/>
            <p:nvPr/>
          </p:nvSpPr>
          <p:spPr>
            <a:xfrm flipH="1">
              <a:off x="7410062" y="2527355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6" name="フリーフォーム: 図形 195">
              <a:extLst>
                <a:ext uri="{FF2B5EF4-FFF2-40B4-BE49-F238E27FC236}">
                  <a16:creationId xmlns:a16="http://schemas.microsoft.com/office/drawing/2014/main" id="{7307C379-C177-40B1-9357-672DC9493940}"/>
                </a:ext>
              </a:extLst>
            </p:cNvPr>
            <p:cNvSpPr/>
            <p:nvPr/>
          </p:nvSpPr>
          <p:spPr>
            <a:xfrm flipH="1">
              <a:off x="7444420" y="1390335"/>
              <a:ext cx="904812" cy="1285339"/>
            </a:xfrm>
            <a:custGeom>
              <a:avLst/>
              <a:gdLst>
                <a:gd name="connsiteX0" fmla="*/ 452406 w 904812"/>
                <a:gd name="connsiteY0" fmla="*/ 0 h 1285339"/>
                <a:gd name="connsiteX1" fmla="*/ 0 w 904812"/>
                <a:gd name="connsiteY1" fmla="*/ 528847 h 1285339"/>
                <a:gd name="connsiteX2" fmla="*/ 276309 w 904812"/>
                <a:gd name="connsiteY2" fmla="*/ 1016135 h 1285339"/>
                <a:gd name="connsiteX3" fmla="*/ 344333 w 904812"/>
                <a:gd name="connsiteY3" fmla="*/ 1040818 h 1285339"/>
                <a:gd name="connsiteX4" fmla="*/ 335016 w 904812"/>
                <a:gd name="connsiteY4" fmla="*/ 1144573 h 1285339"/>
                <a:gd name="connsiteX5" fmla="*/ 219214 w 904812"/>
                <a:gd name="connsiteY5" fmla="*/ 1144573 h 1285339"/>
                <a:gd name="connsiteX6" fmla="*/ 213686 w 904812"/>
                <a:gd name="connsiteY6" fmla="*/ 1159323 h 1285339"/>
                <a:gd name="connsiteX7" fmla="*/ 447606 w 904812"/>
                <a:gd name="connsiteY7" fmla="*/ 1285339 h 1285339"/>
                <a:gd name="connsiteX8" fmla="*/ 681526 w 904812"/>
                <a:gd name="connsiteY8" fmla="*/ 1159323 h 1285339"/>
                <a:gd name="connsiteX9" fmla="*/ 675999 w 904812"/>
                <a:gd name="connsiteY9" fmla="*/ 1144573 h 1285339"/>
                <a:gd name="connsiteX10" fmla="*/ 557291 w 904812"/>
                <a:gd name="connsiteY10" fmla="*/ 1144573 h 1285339"/>
                <a:gd name="connsiteX11" fmla="*/ 548369 w 904812"/>
                <a:gd name="connsiteY11" fmla="*/ 1045213 h 1285339"/>
                <a:gd name="connsiteX12" fmla="*/ 628503 w 904812"/>
                <a:gd name="connsiteY12" fmla="*/ 1016135 h 1285339"/>
                <a:gd name="connsiteX13" fmla="*/ 904812 w 904812"/>
                <a:gd name="connsiteY13" fmla="*/ 528847 h 1285339"/>
                <a:gd name="connsiteX14" fmla="*/ 452406 w 904812"/>
                <a:gd name="connsiteY14" fmla="*/ 0 h 12853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04812" h="1285339">
                  <a:moveTo>
                    <a:pt x="452406" y="0"/>
                  </a:moveTo>
                  <a:cubicBezTo>
                    <a:pt x="202549" y="0"/>
                    <a:pt x="0" y="236773"/>
                    <a:pt x="0" y="528847"/>
                  </a:cubicBezTo>
                  <a:cubicBezTo>
                    <a:pt x="0" y="747902"/>
                    <a:pt x="113934" y="935851"/>
                    <a:pt x="276309" y="1016135"/>
                  </a:cubicBezTo>
                  <a:lnTo>
                    <a:pt x="344333" y="1040818"/>
                  </a:lnTo>
                  <a:lnTo>
                    <a:pt x="335016" y="1144573"/>
                  </a:lnTo>
                  <a:lnTo>
                    <a:pt x="219214" y="1144573"/>
                  </a:lnTo>
                  <a:lnTo>
                    <a:pt x="213686" y="1159323"/>
                  </a:lnTo>
                  <a:cubicBezTo>
                    <a:pt x="213686" y="1228920"/>
                    <a:pt x="318416" y="1285339"/>
                    <a:pt x="447606" y="1285339"/>
                  </a:cubicBezTo>
                  <a:cubicBezTo>
                    <a:pt x="576797" y="1285339"/>
                    <a:pt x="681526" y="1228920"/>
                    <a:pt x="681526" y="1159323"/>
                  </a:cubicBezTo>
                  <a:lnTo>
                    <a:pt x="675999" y="1144573"/>
                  </a:lnTo>
                  <a:lnTo>
                    <a:pt x="557291" y="1144573"/>
                  </a:lnTo>
                  <a:lnTo>
                    <a:pt x="548369" y="1045213"/>
                  </a:lnTo>
                  <a:lnTo>
                    <a:pt x="628503" y="1016135"/>
                  </a:lnTo>
                  <a:cubicBezTo>
                    <a:pt x="790878" y="935851"/>
                    <a:pt x="904812" y="747902"/>
                    <a:pt x="904812" y="528847"/>
                  </a:cubicBezTo>
                  <a:cubicBezTo>
                    <a:pt x="904812" y="236773"/>
                    <a:pt x="702263" y="0"/>
                    <a:pt x="452406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35" name="円/楕円 370">
              <a:extLst>
                <a:ext uri="{FF2B5EF4-FFF2-40B4-BE49-F238E27FC236}">
                  <a16:creationId xmlns:a16="http://schemas.microsoft.com/office/drawing/2014/main" id="{BDBDC380-3973-4EEC-86B3-1E01B4E9859D}"/>
                </a:ext>
              </a:extLst>
            </p:cNvPr>
            <p:cNvSpPr/>
            <p:nvPr/>
          </p:nvSpPr>
          <p:spPr>
            <a:xfrm rot="900000" flipH="1">
              <a:off x="8241108" y="1837505"/>
              <a:ext cx="216246" cy="33704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33" name="円/楕円 368">
              <a:extLst>
                <a:ext uri="{FF2B5EF4-FFF2-40B4-BE49-F238E27FC236}">
                  <a16:creationId xmlns:a16="http://schemas.microsoft.com/office/drawing/2014/main" id="{7F3B55D4-FCDF-48EC-AE75-D4DF5C3414A4}"/>
                </a:ext>
              </a:extLst>
            </p:cNvPr>
            <p:cNvSpPr/>
            <p:nvPr/>
          </p:nvSpPr>
          <p:spPr>
            <a:xfrm rot="20700000">
              <a:off x="7336298" y="1837505"/>
              <a:ext cx="216246" cy="33704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0" name="フリーフォーム: 図形 209">
              <a:extLst>
                <a:ext uri="{FF2B5EF4-FFF2-40B4-BE49-F238E27FC236}">
                  <a16:creationId xmlns:a16="http://schemas.microsoft.com/office/drawing/2014/main" id="{C370A8E0-DAFC-47E7-B732-815E9B3BC2D3}"/>
                </a:ext>
              </a:extLst>
            </p:cNvPr>
            <p:cNvSpPr/>
            <p:nvPr/>
          </p:nvSpPr>
          <p:spPr>
            <a:xfrm flipH="1">
              <a:off x="7347105" y="1272121"/>
              <a:ext cx="1095644" cy="1572781"/>
            </a:xfrm>
            <a:custGeom>
              <a:avLst/>
              <a:gdLst>
                <a:gd name="connsiteX0" fmla="*/ 547822 w 1095644"/>
                <a:gd name="connsiteY0" fmla="*/ 0 h 1572781"/>
                <a:gd name="connsiteX1" fmla="*/ 0 w 1095644"/>
                <a:gd name="connsiteY1" fmla="*/ 581775 h 1572781"/>
                <a:gd name="connsiteX2" fmla="*/ 93559 w 1095644"/>
                <a:gd name="connsiteY2" fmla="*/ 907051 h 1572781"/>
                <a:gd name="connsiteX3" fmla="*/ 97991 w 1095644"/>
                <a:gd name="connsiteY3" fmla="*/ 912755 h 1572781"/>
                <a:gd name="connsiteX4" fmla="*/ 95015 w 1095644"/>
                <a:gd name="connsiteY4" fmla="*/ 953248 h 1572781"/>
                <a:gd name="connsiteX5" fmla="*/ 546679 w 1095644"/>
                <a:gd name="connsiteY5" fmla="*/ 1572781 h 1572781"/>
                <a:gd name="connsiteX6" fmla="*/ 998343 w 1095644"/>
                <a:gd name="connsiteY6" fmla="*/ 953248 h 1572781"/>
                <a:gd name="connsiteX7" fmla="*/ 995565 w 1095644"/>
                <a:gd name="connsiteY7" fmla="*/ 915443 h 1572781"/>
                <a:gd name="connsiteX8" fmla="*/ 1002085 w 1095644"/>
                <a:gd name="connsiteY8" fmla="*/ 907051 h 1572781"/>
                <a:gd name="connsiteX9" fmla="*/ 1095644 w 1095644"/>
                <a:gd name="connsiteY9" fmla="*/ 581775 h 1572781"/>
                <a:gd name="connsiteX10" fmla="*/ 547822 w 1095644"/>
                <a:gd name="connsiteY10" fmla="*/ 0 h 15727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095644" h="1572781">
                  <a:moveTo>
                    <a:pt x="547822" y="0"/>
                  </a:moveTo>
                  <a:cubicBezTo>
                    <a:pt x="245268" y="0"/>
                    <a:pt x="0" y="260470"/>
                    <a:pt x="0" y="581775"/>
                  </a:cubicBezTo>
                  <a:cubicBezTo>
                    <a:pt x="0" y="702264"/>
                    <a:pt x="34491" y="814199"/>
                    <a:pt x="93559" y="907051"/>
                  </a:cubicBezTo>
                  <a:lnTo>
                    <a:pt x="97991" y="912755"/>
                  </a:lnTo>
                  <a:lnTo>
                    <a:pt x="95015" y="953248"/>
                  </a:lnTo>
                  <a:cubicBezTo>
                    <a:pt x="95015" y="1295407"/>
                    <a:pt x="297232" y="1572781"/>
                    <a:pt x="546679" y="1572781"/>
                  </a:cubicBezTo>
                  <a:cubicBezTo>
                    <a:pt x="796126" y="1572781"/>
                    <a:pt x="998343" y="1295407"/>
                    <a:pt x="998343" y="953248"/>
                  </a:cubicBezTo>
                  <a:lnTo>
                    <a:pt x="995565" y="915443"/>
                  </a:lnTo>
                  <a:lnTo>
                    <a:pt x="1002085" y="907051"/>
                  </a:lnTo>
                  <a:cubicBezTo>
                    <a:pt x="1061153" y="814199"/>
                    <a:pt x="1095644" y="702264"/>
                    <a:pt x="1095644" y="581775"/>
                  </a:cubicBezTo>
                  <a:cubicBezTo>
                    <a:pt x="1095644" y="260470"/>
                    <a:pt x="850376" y="0"/>
                    <a:pt x="547822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75472DD-BCDE-4712-A4F7-E95312340FDC}"/>
              </a:ext>
            </a:extLst>
          </p:cNvPr>
          <p:cNvGrpSpPr/>
          <p:nvPr/>
        </p:nvGrpSpPr>
        <p:grpSpPr>
          <a:xfrm>
            <a:off x="1445453" y="1152474"/>
            <a:ext cx="1154882" cy="2379798"/>
            <a:chOff x="1445453" y="1152474"/>
            <a:chExt cx="1154882" cy="2379798"/>
          </a:xfrm>
        </p:grpSpPr>
        <p:sp>
          <p:nvSpPr>
            <p:cNvPr id="43" name="円/楕円 177">
              <a:extLst>
                <a:ext uri="{FF2B5EF4-FFF2-40B4-BE49-F238E27FC236}">
                  <a16:creationId xmlns:a16="http://schemas.microsoft.com/office/drawing/2014/main" id="{E3D30D9A-8313-4264-8299-4E7FE878F419}"/>
                </a:ext>
              </a:extLst>
            </p:cNvPr>
            <p:cNvSpPr/>
            <p:nvPr/>
          </p:nvSpPr>
          <p:spPr>
            <a:xfrm rot="900000" flipH="1">
              <a:off x="2364334" y="1779075"/>
              <a:ext cx="219609" cy="342286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" name="円/楕円 175">
              <a:extLst>
                <a:ext uri="{FF2B5EF4-FFF2-40B4-BE49-F238E27FC236}">
                  <a16:creationId xmlns:a16="http://schemas.microsoft.com/office/drawing/2014/main" id="{28818498-881C-49B9-96AC-D2CBD7F00FBB}"/>
                </a:ext>
              </a:extLst>
            </p:cNvPr>
            <p:cNvSpPr/>
            <p:nvPr/>
          </p:nvSpPr>
          <p:spPr>
            <a:xfrm rot="20700000">
              <a:off x="1445453" y="1779075"/>
              <a:ext cx="219609" cy="342286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5" name="フリーフォーム: 図形 304">
              <a:extLst>
                <a:ext uri="{FF2B5EF4-FFF2-40B4-BE49-F238E27FC236}">
                  <a16:creationId xmlns:a16="http://schemas.microsoft.com/office/drawing/2014/main" id="{D8570AF0-D642-4D17-9443-A662AC3CE61F}"/>
                </a:ext>
              </a:extLst>
            </p:cNvPr>
            <p:cNvSpPr/>
            <p:nvPr/>
          </p:nvSpPr>
          <p:spPr>
            <a:xfrm>
              <a:off x="1451297" y="2631372"/>
              <a:ext cx="139060" cy="900900"/>
            </a:xfrm>
            <a:custGeom>
              <a:avLst/>
              <a:gdLst>
                <a:gd name="connsiteX0" fmla="*/ 139060 w 139060"/>
                <a:gd name="connsiteY0" fmla="*/ 0 h 918777"/>
                <a:gd name="connsiteX1" fmla="*/ 139060 w 139060"/>
                <a:gd name="connsiteY1" fmla="*/ 918777 h 918777"/>
                <a:gd name="connsiteX2" fmla="*/ 0 w 139060"/>
                <a:gd name="connsiteY2" fmla="*/ 918777 h 918777"/>
                <a:gd name="connsiteX3" fmla="*/ 0 w 139060"/>
                <a:gd name="connsiteY3" fmla="*/ 299404 h 918777"/>
                <a:gd name="connsiteX4" fmla="*/ 135721 w 139060"/>
                <a:gd name="connsiteY4" fmla="*/ 2435 h 918777"/>
                <a:gd name="connsiteX5" fmla="*/ 139060 w 139060"/>
                <a:gd name="connsiteY5" fmla="*/ 0 h 9187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7">
                  <a:moveTo>
                    <a:pt x="139060" y="0"/>
                  </a:moveTo>
                  <a:lnTo>
                    <a:pt x="139060" y="918777"/>
                  </a:lnTo>
                  <a:lnTo>
                    <a:pt x="0" y="918777"/>
                  </a:lnTo>
                  <a:lnTo>
                    <a:pt x="0" y="299404"/>
                  </a:lnTo>
                  <a:cubicBezTo>
                    <a:pt x="0" y="180785"/>
                    <a:pt x="52588" y="74448"/>
                    <a:pt x="135721" y="2435"/>
                  </a:cubicBezTo>
                  <a:lnTo>
                    <a:pt x="139060" y="0"/>
                  </a:lnTo>
                  <a:close/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5" name="フリーフォーム: 図形 184">
              <a:extLst>
                <a:ext uri="{FF2B5EF4-FFF2-40B4-BE49-F238E27FC236}">
                  <a16:creationId xmlns:a16="http://schemas.microsoft.com/office/drawing/2014/main" id="{507E95E3-3D51-466C-8F7F-F09A4C12B170}"/>
                </a:ext>
              </a:extLst>
            </p:cNvPr>
            <p:cNvSpPr/>
            <p:nvPr/>
          </p:nvSpPr>
          <p:spPr>
            <a:xfrm flipH="1">
              <a:off x="1541951" y="1324951"/>
              <a:ext cx="945498" cy="1361658"/>
            </a:xfrm>
            <a:custGeom>
              <a:avLst/>
              <a:gdLst>
                <a:gd name="connsiteX0" fmla="*/ 472749 w 945498"/>
                <a:gd name="connsiteY0" fmla="*/ 0 h 1361658"/>
                <a:gd name="connsiteX1" fmla="*/ 0 w 945498"/>
                <a:gd name="connsiteY1" fmla="*/ 537072 h 1361658"/>
                <a:gd name="connsiteX2" fmla="*/ 288734 w 945498"/>
                <a:gd name="connsiteY2" fmla="*/ 1031938 h 1361658"/>
                <a:gd name="connsiteX3" fmla="*/ 349511 w 945498"/>
                <a:gd name="connsiteY3" fmla="*/ 1053372 h 1361658"/>
                <a:gd name="connsiteX4" fmla="*/ 336758 w 945498"/>
                <a:gd name="connsiteY4" fmla="*/ 1198695 h 1361658"/>
                <a:gd name="connsiteX5" fmla="*/ 205737 w 945498"/>
                <a:gd name="connsiteY5" fmla="*/ 1198695 h 1361658"/>
                <a:gd name="connsiteX6" fmla="*/ 199483 w 945498"/>
                <a:gd name="connsiteY6" fmla="*/ 1215771 h 1361658"/>
                <a:gd name="connsiteX7" fmla="*/ 464144 w 945498"/>
                <a:gd name="connsiteY7" fmla="*/ 1361658 h 1361658"/>
                <a:gd name="connsiteX8" fmla="*/ 728805 w 945498"/>
                <a:gd name="connsiteY8" fmla="*/ 1215771 h 1361658"/>
                <a:gd name="connsiteX9" fmla="*/ 722552 w 945498"/>
                <a:gd name="connsiteY9" fmla="*/ 1198695 h 1361658"/>
                <a:gd name="connsiteX10" fmla="*/ 588244 w 945498"/>
                <a:gd name="connsiteY10" fmla="*/ 1198695 h 1361658"/>
                <a:gd name="connsiteX11" fmla="*/ 576106 w 945498"/>
                <a:gd name="connsiteY11" fmla="*/ 1060383 h 1361658"/>
                <a:gd name="connsiteX12" fmla="*/ 656764 w 945498"/>
                <a:gd name="connsiteY12" fmla="*/ 1031938 h 1361658"/>
                <a:gd name="connsiteX13" fmla="*/ 945498 w 945498"/>
                <a:gd name="connsiteY13" fmla="*/ 537072 h 1361658"/>
                <a:gd name="connsiteX14" fmla="*/ 472749 w 945498"/>
                <a:gd name="connsiteY14" fmla="*/ 0 h 1361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45498" h="1361658">
                  <a:moveTo>
                    <a:pt x="472749" y="0"/>
                  </a:moveTo>
                  <a:cubicBezTo>
                    <a:pt x="211657" y="0"/>
                    <a:pt x="0" y="240455"/>
                    <a:pt x="0" y="537072"/>
                  </a:cubicBezTo>
                  <a:cubicBezTo>
                    <a:pt x="0" y="759535"/>
                    <a:pt x="119057" y="950406"/>
                    <a:pt x="288734" y="1031938"/>
                  </a:cubicBezTo>
                  <a:lnTo>
                    <a:pt x="349511" y="1053372"/>
                  </a:lnTo>
                  <a:lnTo>
                    <a:pt x="336758" y="1198695"/>
                  </a:lnTo>
                  <a:lnTo>
                    <a:pt x="205737" y="1198695"/>
                  </a:lnTo>
                  <a:lnTo>
                    <a:pt x="199483" y="1215771"/>
                  </a:lnTo>
                  <a:cubicBezTo>
                    <a:pt x="199483" y="1296342"/>
                    <a:pt x="317976" y="1361658"/>
                    <a:pt x="464144" y="1361658"/>
                  </a:cubicBezTo>
                  <a:cubicBezTo>
                    <a:pt x="610313" y="1361658"/>
                    <a:pt x="728805" y="1296342"/>
                    <a:pt x="728805" y="1215771"/>
                  </a:cubicBezTo>
                  <a:lnTo>
                    <a:pt x="722552" y="1198695"/>
                  </a:lnTo>
                  <a:lnTo>
                    <a:pt x="588244" y="1198695"/>
                  </a:lnTo>
                  <a:lnTo>
                    <a:pt x="576106" y="1060383"/>
                  </a:lnTo>
                  <a:lnTo>
                    <a:pt x="656764" y="1031938"/>
                  </a:lnTo>
                  <a:cubicBezTo>
                    <a:pt x="826441" y="950406"/>
                    <a:pt x="945498" y="759535"/>
                    <a:pt x="945498" y="537072"/>
                  </a:cubicBezTo>
                  <a:cubicBezTo>
                    <a:pt x="945498" y="240455"/>
                    <a:pt x="733841" y="0"/>
                    <a:pt x="472749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8229CBF0-EA22-4890-A9E3-8E8C8926AB23}"/>
                </a:ext>
              </a:extLst>
            </p:cNvPr>
            <p:cNvSpPr/>
            <p:nvPr/>
          </p:nvSpPr>
          <p:spPr>
            <a:xfrm flipH="1">
              <a:off x="2461275" y="2631372"/>
              <a:ext cx="139060" cy="900900"/>
            </a:xfrm>
            <a:custGeom>
              <a:avLst/>
              <a:gdLst>
                <a:gd name="connsiteX0" fmla="*/ 139060 w 139060"/>
                <a:gd name="connsiteY0" fmla="*/ 0 h 918777"/>
                <a:gd name="connsiteX1" fmla="*/ 139060 w 139060"/>
                <a:gd name="connsiteY1" fmla="*/ 918777 h 918777"/>
                <a:gd name="connsiteX2" fmla="*/ 0 w 139060"/>
                <a:gd name="connsiteY2" fmla="*/ 918777 h 918777"/>
                <a:gd name="connsiteX3" fmla="*/ 0 w 139060"/>
                <a:gd name="connsiteY3" fmla="*/ 299404 h 918777"/>
                <a:gd name="connsiteX4" fmla="*/ 135721 w 139060"/>
                <a:gd name="connsiteY4" fmla="*/ 2435 h 918777"/>
                <a:gd name="connsiteX5" fmla="*/ 139060 w 139060"/>
                <a:gd name="connsiteY5" fmla="*/ 0 h 9187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7">
                  <a:moveTo>
                    <a:pt x="139060" y="0"/>
                  </a:moveTo>
                  <a:lnTo>
                    <a:pt x="139060" y="918777"/>
                  </a:lnTo>
                  <a:lnTo>
                    <a:pt x="0" y="918777"/>
                  </a:lnTo>
                  <a:lnTo>
                    <a:pt x="0" y="299404"/>
                  </a:lnTo>
                  <a:cubicBezTo>
                    <a:pt x="0" y="180785"/>
                    <a:pt x="52588" y="74448"/>
                    <a:pt x="135721" y="2435"/>
                  </a:cubicBezTo>
                  <a:lnTo>
                    <a:pt x="139060" y="0"/>
                  </a:lnTo>
                  <a:close/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4" name="フリーフォーム: 図形 183">
              <a:extLst>
                <a:ext uri="{FF2B5EF4-FFF2-40B4-BE49-F238E27FC236}">
                  <a16:creationId xmlns:a16="http://schemas.microsoft.com/office/drawing/2014/main" id="{50F3BDF5-65F8-4018-83A6-AE10E3DF173B}"/>
                </a:ext>
              </a:extLst>
            </p:cNvPr>
            <p:cNvSpPr/>
            <p:nvPr/>
          </p:nvSpPr>
          <p:spPr>
            <a:xfrm flipH="1">
              <a:off x="1518138" y="2503895"/>
              <a:ext cx="1024238" cy="1028377"/>
            </a:xfrm>
            <a:custGeom>
              <a:avLst/>
              <a:gdLst>
                <a:gd name="connsiteX0" fmla="*/ 614249 w 1024238"/>
                <a:gd name="connsiteY0" fmla="*/ 0 h 1028377"/>
                <a:gd name="connsiteX1" fmla="*/ 409989 w 1024238"/>
                <a:gd name="connsiteY1" fmla="*/ 0 h 1028377"/>
                <a:gd name="connsiteX2" fmla="*/ 315285 w 1024238"/>
                <a:gd name="connsiteY2" fmla="*/ 19120 h 1028377"/>
                <a:gd name="connsiteX3" fmla="*/ 296128 w 1024238"/>
                <a:gd name="connsiteY3" fmla="*/ 29518 h 1028377"/>
                <a:gd name="connsiteX4" fmla="*/ 296128 w 1024238"/>
                <a:gd name="connsiteY4" fmla="*/ 2563 h 1028377"/>
                <a:gd name="connsiteX5" fmla="*/ 0 w 1024238"/>
                <a:gd name="connsiteY5" fmla="*/ 362164 h 1028377"/>
                <a:gd name="connsiteX6" fmla="*/ 0 w 1024238"/>
                <a:gd name="connsiteY6" fmla="*/ 1028377 h 1028377"/>
                <a:gd name="connsiteX7" fmla="*/ 166687 w 1024238"/>
                <a:gd name="connsiteY7" fmla="*/ 1028377 h 1028377"/>
                <a:gd name="connsiteX8" fmla="*/ 296128 w 1024238"/>
                <a:gd name="connsiteY8" fmla="*/ 1028377 h 1028377"/>
                <a:gd name="connsiteX9" fmla="*/ 728110 w 1024238"/>
                <a:gd name="connsiteY9" fmla="*/ 1028377 h 1028377"/>
                <a:gd name="connsiteX10" fmla="*/ 857551 w 1024238"/>
                <a:gd name="connsiteY10" fmla="*/ 1028377 h 1028377"/>
                <a:gd name="connsiteX11" fmla="*/ 1024238 w 1024238"/>
                <a:gd name="connsiteY11" fmla="*/ 1028377 h 1028377"/>
                <a:gd name="connsiteX12" fmla="*/ 1024238 w 1024238"/>
                <a:gd name="connsiteY12" fmla="*/ 362164 h 1028377"/>
                <a:gd name="connsiteX13" fmla="*/ 728110 w 1024238"/>
                <a:gd name="connsiteY13" fmla="*/ 2563 h 1028377"/>
                <a:gd name="connsiteX14" fmla="*/ 728110 w 1024238"/>
                <a:gd name="connsiteY14" fmla="*/ 29518 h 1028377"/>
                <a:gd name="connsiteX15" fmla="*/ 708953 w 1024238"/>
                <a:gd name="connsiteY15" fmla="*/ 19120 h 1028377"/>
                <a:gd name="connsiteX16" fmla="*/ 614249 w 1024238"/>
                <a:gd name="connsiteY16" fmla="*/ 0 h 10283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24238" h="1028377">
                  <a:moveTo>
                    <a:pt x="614249" y="0"/>
                  </a:moveTo>
                  <a:lnTo>
                    <a:pt x="409989" y="0"/>
                  </a:lnTo>
                  <a:cubicBezTo>
                    <a:pt x="376396" y="0"/>
                    <a:pt x="344393" y="6808"/>
                    <a:pt x="315285" y="19120"/>
                  </a:cubicBezTo>
                  <a:lnTo>
                    <a:pt x="296128" y="29518"/>
                  </a:lnTo>
                  <a:lnTo>
                    <a:pt x="296128" y="2563"/>
                  </a:lnTo>
                  <a:cubicBezTo>
                    <a:pt x="130613" y="13987"/>
                    <a:pt x="0" y="170732"/>
                    <a:pt x="0" y="362164"/>
                  </a:cubicBezTo>
                  <a:lnTo>
                    <a:pt x="0" y="1028377"/>
                  </a:lnTo>
                  <a:lnTo>
                    <a:pt x="166687" y="1028377"/>
                  </a:lnTo>
                  <a:lnTo>
                    <a:pt x="296128" y="1028377"/>
                  </a:lnTo>
                  <a:lnTo>
                    <a:pt x="728110" y="1028377"/>
                  </a:lnTo>
                  <a:lnTo>
                    <a:pt x="857551" y="1028377"/>
                  </a:lnTo>
                  <a:lnTo>
                    <a:pt x="1024238" y="1028377"/>
                  </a:lnTo>
                  <a:lnTo>
                    <a:pt x="1024238" y="362164"/>
                  </a:lnTo>
                  <a:cubicBezTo>
                    <a:pt x="1024238" y="170732"/>
                    <a:pt x="893626" y="13987"/>
                    <a:pt x="728110" y="2563"/>
                  </a:cubicBezTo>
                  <a:lnTo>
                    <a:pt x="728110" y="29518"/>
                  </a:lnTo>
                  <a:lnTo>
                    <a:pt x="708953" y="19120"/>
                  </a:lnTo>
                  <a:cubicBezTo>
                    <a:pt x="679845" y="6808"/>
                    <a:pt x="647842" y="0"/>
                    <a:pt x="614249" y="0"/>
                  </a:cubicBezTo>
                  <a:close/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11" name="フリーフォーム: 図形 210">
              <a:extLst>
                <a:ext uri="{FF2B5EF4-FFF2-40B4-BE49-F238E27FC236}">
                  <a16:creationId xmlns:a16="http://schemas.microsoft.com/office/drawing/2014/main" id="{FB4446CA-25BE-4623-AEA6-AFAE94F39B7D}"/>
                </a:ext>
              </a:extLst>
            </p:cNvPr>
            <p:cNvSpPr/>
            <p:nvPr/>
          </p:nvSpPr>
          <p:spPr>
            <a:xfrm>
              <a:off x="1725634" y="2451321"/>
              <a:ext cx="574654" cy="105365"/>
            </a:xfrm>
            <a:custGeom>
              <a:avLst/>
              <a:gdLst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0 w 1177358"/>
                <a:gd name="connsiteY11" fmla="*/ 312245 h 454225"/>
                <a:gd name="connsiteX12" fmla="*/ 172914 w 1177358"/>
                <a:gd name="connsiteY12" fmla="*/ 60799 h 454225"/>
                <a:gd name="connsiteX13" fmla="*/ 174303 w 1177358"/>
                <a:gd name="connsiteY13" fmla="*/ 60799 h 454225"/>
                <a:gd name="connsiteX14" fmla="*/ 194190 w 1177358"/>
                <a:gd name="connsiteY14" fmla="*/ 31303 h 454225"/>
                <a:gd name="connsiteX15" fmla="*/ 269763 w 1177358"/>
                <a:gd name="connsiteY15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172914 w 1177358"/>
                <a:gd name="connsiteY11" fmla="*/ 60799 h 454225"/>
                <a:gd name="connsiteX12" fmla="*/ 174303 w 1177358"/>
                <a:gd name="connsiteY12" fmla="*/ 60799 h 454225"/>
                <a:gd name="connsiteX13" fmla="*/ 194190 w 1177358"/>
                <a:gd name="connsiteY13" fmla="*/ 31303 h 454225"/>
                <a:gd name="connsiteX14" fmla="*/ 269763 w 1177358"/>
                <a:gd name="connsiteY14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7358 w 1177358"/>
                <a:gd name="connsiteY6" fmla="*/ 315990 h 454225"/>
                <a:gd name="connsiteX7" fmla="*/ 588679 w 1177358"/>
                <a:gd name="connsiteY7" fmla="*/ 454225 h 454225"/>
                <a:gd name="connsiteX8" fmla="*/ 0 w 1177358"/>
                <a:gd name="connsiteY8" fmla="*/ 315990 h 454225"/>
                <a:gd name="connsiteX9" fmla="*/ 2411 w 1177358"/>
                <a:gd name="connsiteY9" fmla="*/ 312245 h 454225"/>
                <a:gd name="connsiteX10" fmla="*/ 172914 w 1177358"/>
                <a:gd name="connsiteY10" fmla="*/ 60799 h 454225"/>
                <a:gd name="connsiteX11" fmla="*/ 174303 w 1177358"/>
                <a:gd name="connsiteY11" fmla="*/ 60799 h 454225"/>
                <a:gd name="connsiteX12" fmla="*/ 194190 w 1177358"/>
                <a:gd name="connsiteY12" fmla="*/ 31303 h 454225"/>
                <a:gd name="connsiteX13" fmla="*/ 269763 w 1177358"/>
                <a:gd name="connsiteY13" fmla="*/ 0 h 454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7358" h="454225">
                  <a:moveTo>
                    <a:pt x="269763" y="0"/>
                  </a:moveTo>
                  <a:lnTo>
                    <a:pt x="907595" y="0"/>
                  </a:lnTo>
                  <a:cubicBezTo>
                    <a:pt x="937109" y="0"/>
                    <a:pt x="963828" y="11962"/>
                    <a:pt x="983169" y="31303"/>
                  </a:cubicBezTo>
                  <a:lnTo>
                    <a:pt x="1003055" y="60799"/>
                  </a:lnTo>
                  <a:lnTo>
                    <a:pt x="1004444" y="60799"/>
                  </a:lnTo>
                  <a:lnTo>
                    <a:pt x="1177358" y="312245"/>
                  </a:lnTo>
                  <a:lnTo>
                    <a:pt x="1177358" y="315990"/>
                  </a:lnTo>
                  <a:cubicBezTo>
                    <a:pt x="1177358" y="392335"/>
                    <a:pt x="913797" y="454225"/>
                    <a:pt x="588679" y="454225"/>
                  </a:cubicBezTo>
                  <a:cubicBezTo>
                    <a:pt x="263561" y="454225"/>
                    <a:pt x="0" y="392335"/>
                    <a:pt x="0" y="315990"/>
                  </a:cubicBezTo>
                  <a:lnTo>
                    <a:pt x="2411" y="312245"/>
                  </a:lnTo>
                  <a:lnTo>
                    <a:pt x="172914" y="60799"/>
                  </a:lnTo>
                  <a:lnTo>
                    <a:pt x="174303" y="60799"/>
                  </a:lnTo>
                  <a:lnTo>
                    <a:pt x="194190" y="31303"/>
                  </a:lnTo>
                  <a:cubicBezTo>
                    <a:pt x="213530" y="11962"/>
                    <a:pt x="240250" y="0"/>
                    <a:pt x="269763" y="0"/>
                  </a:cubicBezTo>
                  <a:close/>
                </a:path>
              </a:pathLst>
            </a:custGeom>
            <a:solidFill>
              <a:srgbClr val="FF99CC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213" name="フリーフォーム: 図形 212">
              <a:extLst>
                <a:ext uri="{FF2B5EF4-FFF2-40B4-BE49-F238E27FC236}">
                  <a16:creationId xmlns:a16="http://schemas.microsoft.com/office/drawing/2014/main" id="{46F42849-66C5-493A-B25A-0C8042166995}"/>
                </a:ext>
              </a:extLst>
            </p:cNvPr>
            <p:cNvSpPr/>
            <p:nvPr/>
          </p:nvSpPr>
          <p:spPr>
            <a:xfrm flipH="1">
              <a:off x="1458189" y="1152474"/>
              <a:ext cx="1117919" cy="1298916"/>
            </a:xfrm>
            <a:custGeom>
              <a:avLst/>
              <a:gdLst>
                <a:gd name="connsiteX0" fmla="*/ 564194 w 1117919"/>
                <a:gd name="connsiteY0" fmla="*/ 0 h 1298916"/>
                <a:gd name="connsiteX1" fmla="*/ 253140 w 1117919"/>
                <a:gd name="connsiteY1" fmla="*/ 128843 h 1298916"/>
                <a:gd name="connsiteX2" fmla="*/ 230791 w 1117919"/>
                <a:gd name="connsiteY2" fmla="*/ 155930 h 1298916"/>
                <a:gd name="connsiteX3" fmla="*/ 193947 w 1117919"/>
                <a:gd name="connsiteY3" fmla="*/ 175929 h 1298916"/>
                <a:gd name="connsiteX4" fmla="*/ 0 w 1117919"/>
                <a:gd name="connsiteY4" fmla="*/ 540698 h 1298916"/>
                <a:gd name="connsiteX5" fmla="*/ 75128 w 1117919"/>
                <a:gd name="connsiteY5" fmla="*/ 786648 h 1298916"/>
                <a:gd name="connsiteX6" fmla="*/ 91466 w 1117919"/>
                <a:gd name="connsiteY6" fmla="*/ 806451 h 1298916"/>
                <a:gd name="connsiteX7" fmla="*/ 118481 w 1117919"/>
                <a:gd name="connsiteY7" fmla="*/ 882452 h 1298916"/>
                <a:gd name="connsiteX8" fmla="*/ 128562 w 1117919"/>
                <a:gd name="connsiteY8" fmla="*/ 899648 h 1298916"/>
                <a:gd name="connsiteX9" fmla="*/ 120177 w 1117919"/>
                <a:gd name="connsiteY9" fmla="*/ 936175 h 1298916"/>
                <a:gd name="connsiteX10" fmla="*/ 113191 w 1117919"/>
                <a:gd name="connsiteY10" fmla="*/ 1037809 h 1298916"/>
                <a:gd name="connsiteX11" fmla="*/ 202091 w 1117919"/>
                <a:gd name="connsiteY11" fmla="*/ 1298916 h 1298916"/>
                <a:gd name="connsiteX12" fmla="*/ 202091 w 1117919"/>
                <a:gd name="connsiteY12" fmla="*/ 1298914 h 1298916"/>
                <a:gd name="connsiteX13" fmla="*/ 157641 w 1117919"/>
                <a:gd name="connsiteY13" fmla="*/ 1037808 h 1298916"/>
                <a:gd name="connsiteX14" fmla="*/ 164371 w 1117919"/>
                <a:gd name="connsiteY14" fmla="*/ 954073 h 1298916"/>
                <a:gd name="connsiteX15" fmla="*/ 190757 w 1117919"/>
                <a:gd name="connsiteY15" fmla="*/ 986483 h 1298916"/>
                <a:gd name="connsiteX16" fmla="*/ 563147 w 1117919"/>
                <a:gd name="connsiteY16" fmla="*/ 1139847 h 1298916"/>
                <a:gd name="connsiteX17" fmla="*/ 928056 w 1117919"/>
                <a:gd name="connsiteY17" fmla="*/ 994209 h 1298916"/>
                <a:gd name="connsiteX18" fmla="*/ 964445 w 1117919"/>
                <a:gd name="connsiteY18" fmla="*/ 950625 h 1298916"/>
                <a:gd name="connsiteX19" fmla="*/ 971452 w 1117919"/>
                <a:gd name="connsiteY19" fmla="*/ 1037808 h 1298916"/>
                <a:gd name="connsiteX20" fmla="*/ 927002 w 1117919"/>
                <a:gd name="connsiteY20" fmla="*/ 1298914 h 1298916"/>
                <a:gd name="connsiteX21" fmla="*/ 927002 w 1117919"/>
                <a:gd name="connsiteY21" fmla="*/ 1298916 h 1298916"/>
                <a:gd name="connsiteX22" fmla="*/ 1015902 w 1117919"/>
                <a:gd name="connsiteY22" fmla="*/ 1037809 h 1298916"/>
                <a:gd name="connsiteX23" fmla="*/ 1008916 w 1117919"/>
                <a:gd name="connsiteY23" fmla="*/ 936175 h 1298916"/>
                <a:gd name="connsiteX24" fmla="*/ 999537 w 1117919"/>
                <a:gd name="connsiteY24" fmla="*/ 895319 h 1298916"/>
                <a:gd name="connsiteX25" fmla="*/ 1012263 w 1117919"/>
                <a:gd name="connsiteY25" fmla="*/ 872940 h 1298916"/>
                <a:gd name="connsiteX26" fmla="*/ 1035933 w 1117919"/>
                <a:gd name="connsiteY26" fmla="*/ 803344 h 1298916"/>
                <a:gd name="connsiteX27" fmla="*/ 1037058 w 1117919"/>
                <a:gd name="connsiteY27" fmla="*/ 793598 h 1298916"/>
                <a:gd name="connsiteX28" fmla="*/ 1042791 w 1117919"/>
                <a:gd name="connsiteY28" fmla="*/ 786648 h 1298916"/>
                <a:gd name="connsiteX29" fmla="*/ 1117919 w 1117919"/>
                <a:gd name="connsiteY29" fmla="*/ 540698 h 1298916"/>
                <a:gd name="connsiteX30" fmla="*/ 923972 w 1117919"/>
                <a:gd name="connsiteY30" fmla="*/ 175929 h 1298916"/>
                <a:gd name="connsiteX31" fmla="*/ 906088 w 1117919"/>
                <a:gd name="connsiteY31" fmla="*/ 166221 h 1298916"/>
                <a:gd name="connsiteX32" fmla="*/ 875248 w 1117919"/>
                <a:gd name="connsiteY32" fmla="*/ 128843 h 1298916"/>
                <a:gd name="connsiteX33" fmla="*/ 564194 w 1117919"/>
                <a:gd name="connsiteY33" fmla="*/ 0 h 12989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17919" h="1298916">
                  <a:moveTo>
                    <a:pt x="564194" y="0"/>
                  </a:moveTo>
                  <a:cubicBezTo>
                    <a:pt x="442720" y="0"/>
                    <a:pt x="332746" y="49237"/>
                    <a:pt x="253140" y="128843"/>
                  </a:cubicBezTo>
                  <a:lnTo>
                    <a:pt x="230791" y="155930"/>
                  </a:lnTo>
                  <a:lnTo>
                    <a:pt x="193947" y="175929"/>
                  </a:lnTo>
                  <a:cubicBezTo>
                    <a:pt x="76933" y="254981"/>
                    <a:pt x="0" y="388856"/>
                    <a:pt x="0" y="540698"/>
                  </a:cubicBezTo>
                  <a:cubicBezTo>
                    <a:pt x="0" y="631804"/>
                    <a:pt x="27696" y="716440"/>
                    <a:pt x="75128" y="786648"/>
                  </a:cubicBezTo>
                  <a:lnTo>
                    <a:pt x="91466" y="806451"/>
                  </a:lnTo>
                  <a:lnTo>
                    <a:pt x="118481" y="882452"/>
                  </a:lnTo>
                  <a:lnTo>
                    <a:pt x="128562" y="899648"/>
                  </a:lnTo>
                  <a:lnTo>
                    <a:pt x="120177" y="936175"/>
                  </a:lnTo>
                  <a:cubicBezTo>
                    <a:pt x="115679" y="967413"/>
                    <a:pt x="113191" y="1001758"/>
                    <a:pt x="113191" y="1037809"/>
                  </a:cubicBezTo>
                  <a:cubicBezTo>
                    <a:pt x="113191" y="1182014"/>
                    <a:pt x="152993" y="1298916"/>
                    <a:pt x="202091" y="1298916"/>
                  </a:cubicBezTo>
                  <a:lnTo>
                    <a:pt x="202091" y="1298914"/>
                  </a:lnTo>
                  <a:cubicBezTo>
                    <a:pt x="174109" y="1237276"/>
                    <a:pt x="157641" y="1140539"/>
                    <a:pt x="157641" y="1037808"/>
                  </a:cubicBezTo>
                  <a:lnTo>
                    <a:pt x="164371" y="954073"/>
                  </a:lnTo>
                  <a:lnTo>
                    <a:pt x="190757" y="986483"/>
                  </a:lnTo>
                  <a:cubicBezTo>
                    <a:pt x="279271" y="1080146"/>
                    <a:pt x="413226" y="1139847"/>
                    <a:pt x="563147" y="1139847"/>
                  </a:cubicBezTo>
                  <a:cubicBezTo>
                    <a:pt x="708904" y="1139847"/>
                    <a:pt x="839569" y="1083417"/>
                    <a:pt x="928056" y="994209"/>
                  </a:cubicBezTo>
                  <a:lnTo>
                    <a:pt x="964445" y="950625"/>
                  </a:lnTo>
                  <a:lnTo>
                    <a:pt x="971452" y="1037808"/>
                  </a:lnTo>
                  <a:cubicBezTo>
                    <a:pt x="971452" y="1140539"/>
                    <a:pt x="954984" y="1237276"/>
                    <a:pt x="927002" y="1298914"/>
                  </a:cubicBezTo>
                  <a:lnTo>
                    <a:pt x="927002" y="1298916"/>
                  </a:lnTo>
                  <a:cubicBezTo>
                    <a:pt x="976100" y="1298916"/>
                    <a:pt x="1015902" y="1182014"/>
                    <a:pt x="1015902" y="1037809"/>
                  </a:cubicBezTo>
                  <a:cubicBezTo>
                    <a:pt x="1015902" y="1001758"/>
                    <a:pt x="1013414" y="967413"/>
                    <a:pt x="1008916" y="936175"/>
                  </a:cubicBezTo>
                  <a:lnTo>
                    <a:pt x="999537" y="895319"/>
                  </a:lnTo>
                  <a:lnTo>
                    <a:pt x="1012263" y="872940"/>
                  </a:lnTo>
                  <a:cubicBezTo>
                    <a:pt x="1022346" y="850611"/>
                    <a:pt x="1030308" y="827349"/>
                    <a:pt x="1035933" y="803344"/>
                  </a:cubicBezTo>
                  <a:lnTo>
                    <a:pt x="1037058" y="793598"/>
                  </a:lnTo>
                  <a:lnTo>
                    <a:pt x="1042791" y="786648"/>
                  </a:lnTo>
                  <a:cubicBezTo>
                    <a:pt x="1090223" y="716440"/>
                    <a:pt x="1117919" y="631804"/>
                    <a:pt x="1117919" y="540698"/>
                  </a:cubicBezTo>
                  <a:cubicBezTo>
                    <a:pt x="1117919" y="388856"/>
                    <a:pt x="1040986" y="254981"/>
                    <a:pt x="923972" y="175929"/>
                  </a:cubicBezTo>
                  <a:lnTo>
                    <a:pt x="906088" y="166221"/>
                  </a:lnTo>
                  <a:lnTo>
                    <a:pt x="875248" y="128843"/>
                  </a:lnTo>
                  <a:cubicBezTo>
                    <a:pt x="795642" y="49237"/>
                    <a:pt x="685668" y="0"/>
                    <a:pt x="564194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B9BD711-D257-4B36-BDA0-845D6594973C}"/>
              </a:ext>
            </a:extLst>
          </p:cNvPr>
          <p:cNvGrpSpPr/>
          <p:nvPr/>
        </p:nvGrpSpPr>
        <p:grpSpPr>
          <a:xfrm>
            <a:off x="4395278" y="1290440"/>
            <a:ext cx="1141863" cy="2257841"/>
            <a:chOff x="4395278" y="1290440"/>
            <a:chExt cx="1141863" cy="2257841"/>
          </a:xfrm>
        </p:grpSpPr>
        <p:sp>
          <p:nvSpPr>
            <p:cNvPr id="186" name="フリーフォーム: 図形 185">
              <a:extLst>
                <a:ext uri="{FF2B5EF4-FFF2-40B4-BE49-F238E27FC236}">
                  <a16:creationId xmlns:a16="http://schemas.microsoft.com/office/drawing/2014/main" id="{F0635508-8F55-4F77-8A7F-8653497323BD}"/>
                </a:ext>
              </a:extLst>
            </p:cNvPr>
            <p:cNvSpPr/>
            <p:nvPr/>
          </p:nvSpPr>
          <p:spPr>
            <a:xfrm flipH="1">
              <a:off x="4542345" y="1431411"/>
              <a:ext cx="876752" cy="1244263"/>
            </a:xfrm>
            <a:custGeom>
              <a:avLst/>
              <a:gdLst>
                <a:gd name="connsiteX0" fmla="*/ 438376 w 876752"/>
                <a:gd name="connsiteY0" fmla="*/ 0 h 1244263"/>
                <a:gd name="connsiteX1" fmla="*/ 0 w 876752"/>
                <a:gd name="connsiteY1" fmla="*/ 512447 h 1244263"/>
                <a:gd name="connsiteX2" fmla="*/ 267741 w 876752"/>
                <a:gd name="connsiteY2" fmla="*/ 984624 h 1244263"/>
                <a:gd name="connsiteX3" fmla="*/ 343945 w 876752"/>
                <a:gd name="connsiteY3" fmla="*/ 1012276 h 1244263"/>
                <a:gd name="connsiteX4" fmla="*/ 335754 w 876752"/>
                <a:gd name="connsiteY4" fmla="*/ 1103497 h 1244263"/>
                <a:gd name="connsiteX5" fmla="*/ 219952 w 876752"/>
                <a:gd name="connsiteY5" fmla="*/ 1103497 h 1244263"/>
                <a:gd name="connsiteX6" fmla="*/ 214424 w 876752"/>
                <a:gd name="connsiteY6" fmla="*/ 1118247 h 1244263"/>
                <a:gd name="connsiteX7" fmla="*/ 448344 w 876752"/>
                <a:gd name="connsiteY7" fmla="*/ 1244263 h 1244263"/>
                <a:gd name="connsiteX8" fmla="*/ 682264 w 876752"/>
                <a:gd name="connsiteY8" fmla="*/ 1118247 h 1244263"/>
                <a:gd name="connsiteX9" fmla="*/ 676737 w 876752"/>
                <a:gd name="connsiteY9" fmla="*/ 1103497 h 1244263"/>
                <a:gd name="connsiteX10" fmla="*/ 558029 w 876752"/>
                <a:gd name="connsiteY10" fmla="*/ 1103497 h 1244263"/>
                <a:gd name="connsiteX11" fmla="*/ 549301 w 876752"/>
                <a:gd name="connsiteY11" fmla="*/ 1006291 h 1244263"/>
                <a:gd name="connsiteX12" fmla="*/ 609012 w 876752"/>
                <a:gd name="connsiteY12" fmla="*/ 984624 h 1244263"/>
                <a:gd name="connsiteX13" fmla="*/ 876752 w 876752"/>
                <a:gd name="connsiteY13" fmla="*/ 512447 h 1244263"/>
                <a:gd name="connsiteX14" fmla="*/ 438376 w 876752"/>
                <a:gd name="connsiteY14" fmla="*/ 0 h 1244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876752" h="1244263">
                  <a:moveTo>
                    <a:pt x="438376" y="0"/>
                  </a:moveTo>
                  <a:cubicBezTo>
                    <a:pt x="196268" y="0"/>
                    <a:pt x="0" y="229430"/>
                    <a:pt x="0" y="512447"/>
                  </a:cubicBezTo>
                  <a:cubicBezTo>
                    <a:pt x="0" y="724710"/>
                    <a:pt x="110400" y="906830"/>
                    <a:pt x="267741" y="984624"/>
                  </a:cubicBezTo>
                  <a:lnTo>
                    <a:pt x="343945" y="1012276"/>
                  </a:lnTo>
                  <a:lnTo>
                    <a:pt x="335754" y="1103497"/>
                  </a:lnTo>
                  <a:lnTo>
                    <a:pt x="219952" y="1103497"/>
                  </a:lnTo>
                  <a:lnTo>
                    <a:pt x="214424" y="1118247"/>
                  </a:lnTo>
                  <a:cubicBezTo>
                    <a:pt x="214424" y="1187844"/>
                    <a:pt x="319154" y="1244263"/>
                    <a:pt x="448344" y="1244263"/>
                  </a:cubicBezTo>
                  <a:cubicBezTo>
                    <a:pt x="577535" y="1244263"/>
                    <a:pt x="682264" y="1187844"/>
                    <a:pt x="682264" y="1118247"/>
                  </a:cubicBezTo>
                  <a:lnTo>
                    <a:pt x="676737" y="1103497"/>
                  </a:lnTo>
                  <a:lnTo>
                    <a:pt x="558029" y="1103497"/>
                  </a:lnTo>
                  <a:lnTo>
                    <a:pt x="549301" y="1006291"/>
                  </a:lnTo>
                  <a:lnTo>
                    <a:pt x="609012" y="984624"/>
                  </a:lnTo>
                  <a:cubicBezTo>
                    <a:pt x="766351" y="906830"/>
                    <a:pt x="876752" y="724710"/>
                    <a:pt x="876752" y="512447"/>
                  </a:cubicBezTo>
                  <a:cubicBezTo>
                    <a:pt x="876752" y="229430"/>
                    <a:pt x="680484" y="0"/>
                    <a:pt x="438376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6" name="フリーフォーム: 図形 305">
              <a:extLst>
                <a:ext uri="{FF2B5EF4-FFF2-40B4-BE49-F238E27FC236}">
                  <a16:creationId xmlns:a16="http://schemas.microsoft.com/office/drawing/2014/main" id="{577C97F6-9FE7-49FA-B92E-D4EB608380FC}"/>
                </a:ext>
              </a:extLst>
            </p:cNvPr>
            <p:cNvSpPr/>
            <p:nvPr/>
          </p:nvSpPr>
          <p:spPr>
            <a:xfrm>
              <a:off x="4395278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3DDB5C46-D703-46EF-A421-6DDB042D3E0A}"/>
                </a:ext>
              </a:extLst>
            </p:cNvPr>
            <p:cNvSpPr/>
            <p:nvPr/>
          </p:nvSpPr>
          <p:spPr>
            <a:xfrm flipH="1">
              <a:off x="5398081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" name="片側の 2 つの角を丸めた四角形 144">
              <a:extLst>
                <a:ext uri="{FF2B5EF4-FFF2-40B4-BE49-F238E27FC236}">
                  <a16:creationId xmlns:a16="http://schemas.microsoft.com/office/drawing/2014/main" id="{757A90C3-0AFA-4A29-80D4-CF7A4A0DBC44}"/>
                </a:ext>
              </a:extLst>
            </p:cNvPr>
            <p:cNvSpPr/>
            <p:nvPr/>
          </p:nvSpPr>
          <p:spPr>
            <a:xfrm flipH="1">
              <a:off x="4479189" y="2527355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solidFill>
              <a:schemeClr val="accent6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5" name="円/楕円 159">
              <a:extLst>
                <a:ext uri="{FF2B5EF4-FFF2-40B4-BE49-F238E27FC236}">
                  <a16:creationId xmlns:a16="http://schemas.microsoft.com/office/drawing/2014/main" id="{7E37B21D-EE58-4B74-B07D-7B0D3F73AF59}"/>
                </a:ext>
              </a:extLst>
            </p:cNvPr>
            <p:cNvSpPr/>
            <p:nvPr/>
          </p:nvSpPr>
          <p:spPr>
            <a:xfrm rot="900000" flipH="1">
              <a:off x="5314322" y="1864726"/>
              <a:ext cx="209540" cy="32659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" name="円/楕円 157">
              <a:extLst>
                <a:ext uri="{FF2B5EF4-FFF2-40B4-BE49-F238E27FC236}">
                  <a16:creationId xmlns:a16="http://schemas.microsoft.com/office/drawing/2014/main" id="{93129F28-0BE0-42AC-B26D-999DC387BAB5}"/>
                </a:ext>
              </a:extLst>
            </p:cNvPr>
            <p:cNvSpPr/>
            <p:nvPr/>
          </p:nvSpPr>
          <p:spPr>
            <a:xfrm rot="20700000">
              <a:off x="4437575" y="1864714"/>
              <a:ext cx="209540" cy="32659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4" name="フリーフォーム: 図形 213">
              <a:extLst>
                <a:ext uri="{FF2B5EF4-FFF2-40B4-BE49-F238E27FC236}">
                  <a16:creationId xmlns:a16="http://schemas.microsoft.com/office/drawing/2014/main" id="{4E6DF839-365C-4167-9547-9C039A427B52}"/>
                </a:ext>
              </a:extLst>
            </p:cNvPr>
            <p:cNvSpPr/>
            <p:nvPr/>
          </p:nvSpPr>
          <p:spPr>
            <a:xfrm>
              <a:off x="4674280" y="2463555"/>
              <a:ext cx="574654" cy="105365"/>
            </a:xfrm>
            <a:custGeom>
              <a:avLst/>
              <a:gdLst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0 w 1177358"/>
                <a:gd name="connsiteY11" fmla="*/ 312245 h 454225"/>
                <a:gd name="connsiteX12" fmla="*/ 172914 w 1177358"/>
                <a:gd name="connsiteY12" fmla="*/ 60799 h 454225"/>
                <a:gd name="connsiteX13" fmla="*/ 174303 w 1177358"/>
                <a:gd name="connsiteY13" fmla="*/ 60799 h 454225"/>
                <a:gd name="connsiteX14" fmla="*/ 194190 w 1177358"/>
                <a:gd name="connsiteY14" fmla="*/ 31303 h 454225"/>
                <a:gd name="connsiteX15" fmla="*/ 269763 w 1177358"/>
                <a:gd name="connsiteY15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172914 w 1177358"/>
                <a:gd name="connsiteY11" fmla="*/ 60799 h 454225"/>
                <a:gd name="connsiteX12" fmla="*/ 174303 w 1177358"/>
                <a:gd name="connsiteY12" fmla="*/ 60799 h 454225"/>
                <a:gd name="connsiteX13" fmla="*/ 194190 w 1177358"/>
                <a:gd name="connsiteY13" fmla="*/ 31303 h 454225"/>
                <a:gd name="connsiteX14" fmla="*/ 269763 w 1177358"/>
                <a:gd name="connsiteY14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7358 w 1177358"/>
                <a:gd name="connsiteY6" fmla="*/ 315990 h 454225"/>
                <a:gd name="connsiteX7" fmla="*/ 588679 w 1177358"/>
                <a:gd name="connsiteY7" fmla="*/ 454225 h 454225"/>
                <a:gd name="connsiteX8" fmla="*/ 0 w 1177358"/>
                <a:gd name="connsiteY8" fmla="*/ 315990 h 454225"/>
                <a:gd name="connsiteX9" fmla="*/ 2411 w 1177358"/>
                <a:gd name="connsiteY9" fmla="*/ 312245 h 454225"/>
                <a:gd name="connsiteX10" fmla="*/ 172914 w 1177358"/>
                <a:gd name="connsiteY10" fmla="*/ 60799 h 454225"/>
                <a:gd name="connsiteX11" fmla="*/ 174303 w 1177358"/>
                <a:gd name="connsiteY11" fmla="*/ 60799 h 454225"/>
                <a:gd name="connsiteX12" fmla="*/ 194190 w 1177358"/>
                <a:gd name="connsiteY12" fmla="*/ 31303 h 454225"/>
                <a:gd name="connsiteX13" fmla="*/ 269763 w 1177358"/>
                <a:gd name="connsiteY13" fmla="*/ 0 h 454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7358" h="454225">
                  <a:moveTo>
                    <a:pt x="269763" y="0"/>
                  </a:moveTo>
                  <a:lnTo>
                    <a:pt x="907595" y="0"/>
                  </a:lnTo>
                  <a:cubicBezTo>
                    <a:pt x="937109" y="0"/>
                    <a:pt x="963828" y="11962"/>
                    <a:pt x="983169" y="31303"/>
                  </a:cubicBezTo>
                  <a:lnTo>
                    <a:pt x="1003055" y="60799"/>
                  </a:lnTo>
                  <a:lnTo>
                    <a:pt x="1004444" y="60799"/>
                  </a:lnTo>
                  <a:lnTo>
                    <a:pt x="1177358" y="312245"/>
                  </a:lnTo>
                  <a:lnTo>
                    <a:pt x="1177358" y="315990"/>
                  </a:lnTo>
                  <a:cubicBezTo>
                    <a:pt x="1177358" y="392335"/>
                    <a:pt x="913797" y="454225"/>
                    <a:pt x="588679" y="454225"/>
                  </a:cubicBezTo>
                  <a:cubicBezTo>
                    <a:pt x="263561" y="454225"/>
                    <a:pt x="0" y="392335"/>
                    <a:pt x="0" y="315990"/>
                  </a:cubicBezTo>
                  <a:lnTo>
                    <a:pt x="2411" y="312245"/>
                  </a:lnTo>
                  <a:lnTo>
                    <a:pt x="172914" y="60799"/>
                  </a:lnTo>
                  <a:lnTo>
                    <a:pt x="174303" y="60799"/>
                  </a:lnTo>
                  <a:lnTo>
                    <a:pt x="194190" y="31303"/>
                  </a:lnTo>
                  <a:cubicBezTo>
                    <a:pt x="213530" y="11962"/>
                    <a:pt x="240250" y="0"/>
                    <a:pt x="269763" y="0"/>
                  </a:cubicBez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15" name="フリーフォーム: 図形 214">
              <a:extLst>
                <a:ext uri="{FF2B5EF4-FFF2-40B4-BE49-F238E27FC236}">
                  <a16:creationId xmlns:a16="http://schemas.microsoft.com/office/drawing/2014/main" id="{5447B641-8021-43B6-B25D-4661881F94BA}"/>
                </a:ext>
              </a:extLst>
            </p:cNvPr>
            <p:cNvSpPr/>
            <p:nvPr/>
          </p:nvSpPr>
          <p:spPr>
            <a:xfrm flipH="1">
              <a:off x="4457207" y="1290440"/>
              <a:ext cx="1028240" cy="1198925"/>
            </a:xfrm>
            <a:custGeom>
              <a:avLst/>
              <a:gdLst>
                <a:gd name="connsiteX0" fmla="*/ 472641 w 1028240"/>
                <a:gd name="connsiteY0" fmla="*/ 0 h 1198925"/>
                <a:gd name="connsiteX1" fmla="*/ 233958 w 1028240"/>
                <a:gd name="connsiteY1" fmla="*/ 73861 h 1198925"/>
                <a:gd name="connsiteX2" fmla="*/ 12436 w 1028240"/>
                <a:gd name="connsiteY2" fmla="*/ 578155 h 1198925"/>
                <a:gd name="connsiteX3" fmla="*/ 32911 w 1028240"/>
                <a:gd name="connsiteY3" fmla="*/ 630955 h 1198925"/>
                <a:gd name="connsiteX4" fmla="*/ 32911 w 1028240"/>
                <a:gd name="connsiteY4" fmla="*/ 1198925 h 1198925"/>
                <a:gd name="connsiteX5" fmla="*/ 977698 w 1028240"/>
                <a:gd name="connsiteY5" fmla="*/ 1198925 h 1198925"/>
                <a:gd name="connsiteX6" fmla="*/ 977699 w 1028240"/>
                <a:gd name="connsiteY6" fmla="*/ 643292 h 1198925"/>
                <a:gd name="connsiteX7" fmla="*/ 987251 w 1028240"/>
                <a:gd name="connsiteY7" fmla="*/ 651784 h 1198925"/>
                <a:gd name="connsiteX8" fmla="*/ 987252 w 1028240"/>
                <a:gd name="connsiteY8" fmla="*/ 651784 h 1198925"/>
                <a:gd name="connsiteX9" fmla="*/ 794282 w 1028240"/>
                <a:gd name="connsiteY9" fmla="*/ 73862 h 1198925"/>
                <a:gd name="connsiteX10" fmla="*/ 555599 w 1028240"/>
                <a:gd name="connsiteY10" fmla="*/ 1 h 1198925"/>
                <a:gd name="connsiteX11" fmla="*/ 519378 w 1028240"/>
                <a:gd name="connsiteY11" fmla="*/ 4075 h 1198925"/>
                <a:gd name="connsiteX0" fmla="*/ 472641 w 1050580"/>
                <a:gd name="connsiteY0" fmla="*/ 0 h 1198925"/>
                <a:gd name="connsiteX1" fmla="*/ 233958 w 1050580"/>
                <a:gd name="connsiteY1" fmla="*/ 73861 h 1198925"/>
                <a:gd name="connsiteX2" fmla="*/ 12436 w 1050580"/>
                <a:gd name="connsiteY2" fmla="*/ 578155 h 1198925"/>
                <a:gd name="connsiteX3" fmla="*/ 32911 w 1050580"/>
                <a:gd name="connsiteY3" fmla="*/ 630955 h 1198925"/>
                <a:gd name="connsiteX4" fmla="*/ 32911 w 1050580"/>
                <a:gd name="connsiteY4" fmla="*/ 1198925 h 1198925"/>
                <a:gd name="connsiteX5" fmla="*/ 977698 w 1050580"/>
                <a:gd name="connsiteY5" fmla="*/ 1198925 h 1198925"/>
                <a:gd name="connsiteX6" fmla="*/ 987251 w 1050580"/>
                <a:gd name="connsiteY6" fmla="*/ 651784 h 1198925"/>
                <a:gd name="connsiteX7" fmla="*/ 987252 w 1050580"/>
                <a:gd name="connsiteY7" fmla="*/ 651784 h 1198925"/>
                <a:gd name="connsiteX8" fmla="*/ 794282 w 1050580"/>
                <a:gd name="connsiteY8" fmla="*/ 73862 h 1198925"/>
                <a:gd name="connsiteX9" fmla="*/ 555599 w 1050580"/>
                <a:gd name="connsiteY9" fmla="*/ 1 h 1198925"/>
                <a:gd name="connsiteX10" fmla="*/ 519378 w 1050580"/>
                <a:gd name="connsiteY10" fmla="*/ 4075 h 1198925"/>
                <a:gd name="connsiteX11" fmla="*/ 472641 w 1050580"/>
                <a:gd name="connsiteY11" fmla="*/ 0 h 1198925"/>
                <a:gd name="connsiteX0" fmla="*/ 472641 w 1028240"/>
                <a:gd name="connsiteY0" fmla="*/ 0 h 1198925"/>
                <a:gd name="connsiteX1" fmla="*/ 233958 w 1028240"/>
                <a:gd name="connsiteY1" fmla="*/ 73861 h 1198925"/>
                <a:gd name="connsiteX2" fmla="*/ 12436 w 1028240"/>
                <a:gd name="connsiteY2" fmla="*/ 578155 h 1198925"/>
                <a:gd name="connsiteX3" fmla="*/ 32911 w 1028240"/>
                <a:gd name="connsiteY3" fmla="*/ 630955 h 1198925"/>
                <a:gd name="connsiteX4" fmla="*/ 32911 w 1028240"/>
                <a:gd name="connsiteY4" fmla="*/ 1198925 h 1198925"/>
                <a:gd name="connsiteX5" fmla="*/ 977698 w 1028240"/>
                <a:gd name="connsiteY5" fmla="*/ 1198925 h 1198925"/>
                <a:gd name="connsiteX6" fmla="*/ 987251 w 1028240"/>
                <a:gd name="connsiteY6" fmla="*/ 651784 h 1198925"/>
                <a:gd name="connsiteX7" fmla="*/ 987252 w 1028240"/>
                <a:gd name="connsiteY7" fmla="*/ 651784 h 1198925"/>
                <a:gd name="connsiteX8" fmla="*/ 794282 w 1028240"/>
                <a:gd name="connsiteY8" fmla="*/ 73862 h 1198925"/>
                <a:gd name="connsiteX9" fmla="*/ 555599 w 1028240"/>
                <a:gd name="connsiteY9" fmla="*/ 1 h 1198925"/>
                <a:gd name="connsiteX10" fmla="*/ 519378 w 1028240"/>
                <a:gd name="connsiteY10" fmla="*/ 4075 h 1198925"/>
                <a:gd name="connsiteX11" fmla="*/ 472641 w 1028240"/>
                <a:gd name="connsiteY11" fmla="*/ 0 h 1198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28240" h="1198925">
                  <a:moveTo>
                    <a:pt x="472641" y="0"/>
                  </a:moveTo>
                  <a:cubicBezTo>
                    <a:pt x="393923" y="911"/>
                    <a:pt x="311036" y="24898"/>
                    <a:pt x="233958" y="73861"/>
                  </a:cubicBezTo>
                  <a:cubicBezTo>
                    <a:pt x="54111" y="188111"/>
                    <a:pt x="-34518" y="400494"/>
                    <a:pt x="12436" y="578155"/>
                  </a:cubicBezTo>
                  <a:lnTo>
                    <a:pt x="32911" y="630955"/>
                  </a:lnTo>
                  <a:lnTo>
                    <a:pt x="32911" y="1198925"/>
                  </a:lnTo>
                  <a:lnTo>
                    <a:pt x="977698" y="1198925"/>
                  </a:lnTo>
                  <a:lnTo>
                    <a:pt x="987251" y="651784"/>
                  </a:lnTo>
                  <a:lnTo>
                    <a:pt x="987252" y="651784"/>
                  </a:lnTo>
                  <a:cubicBezTo>
                    <a:pt x="1086218" y="463178"/>
                    <a:pt x="999822" y="204434"/>
                    <a:pt x="794282" y="73862"/>
                  </a:cubicBezTo>
                  <a:cubicBezTo>
                    <a:pt x="717205" y="24899"/>
                    <a:pt x="634318" y="912"/>
                    <a:pt x="555599" y="1"/>
                  </a:cubicBezTo>
                  <a:lnTo>
                    <a:pt x="519378" y="4075"/>
                  </a:lnTo>
                  <a:lnTo>
                    <a:pt x="472641" y="0"/>
                  </a:ln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904FA365-BC4D-43D4-891A-6F245CCAF50D}"/>
              </a:ext>
            </a:extLst>
          </p:cNvPr>
          <p:cNvGrpSpPr/>
          <p:nvPr/>
        </p:nvGrpSpPr>
        <p:grpSpPr>
          <a:xfrm>
            <a:off x="4349584" y="3949344"/>
            <a:ext cx="1229834" cy="2506981"/>
            <a:chOff x="4349584" y="3949344"/>
            <a:chExt cx="1229834" cy="2506981"/>
          </a:xfrm>
        </p:grpSpPr>
        <p:sp>
          <p:nvSpPr>
            <p:cNvPr id="309" name="フリーフォーム: 図形 308">
              <a:extLst>
                <a:ext uri="{FF2B5EF4-FFF2-40B4-BE49-F238E27FC236}">
                  <a16:creationId xmlns:a16="http://schemas.microsoft.com/office/drawing/2014/main" id="{5764D5DC-09DD-4B72-8EFB-40EE7212B624}"/>
                </a:ext>
              </a:extLst>
            </p:cNvPr>
            <p:cNvSpPr/>
            <p:nvPr/>
          </p:nvSpPr>
          <p:spPr>
            <a:xfrm>
              <a:off x="4392872" y="5604301"/>
              <a:ext cx="181330" cy="852024"/>
            </a:xfrm>
            <a:custGeom>
              <a:avLst/>
              <a:gdLst>
                <a:gd name="connsiteX0" fmla="*/ 139060 w 139060"/>
                <a:gd name="connsiteY0" fmla="*/ 0 h 852024"/>
                <a:gd name="connsiteX1" fmla="*/ 139060 w 139060"/>
                <a:gd name="connsiteY1" fmla="*/ 852024 h 852024"/>
                <a:gd name="connsiteX2" fmla="*/ 0 w 139060"/>
                <a:gd name="connsiteY2" fmla="*/ 852024 h 852024"/>
                <a:gd name="connsiteX3" fmla="*/ 0 w 139060"/>
                <a:gd name="connsiteY3" fmla="*/ 345968 h 852024"/>
                <a:gd name="connsiteX4" fmla="*/ 115559 w 139060"/>
                <a:gd name="connsiteY4" fmla="*/ 24069 h 852024"/>
                <a:gd name="connsiteX5" fmla="*/ 139060 w 139060"/>
                <a:gd name="connsiteY5" fmla="*/ 0 h 8520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852024">
                  <a:moveTo>
                    <a:pt x="139060" y="0"/>
                  </a:moveTo>
                  <a:lnTo>
                    <a:pt x="139060" y="852024"/>
                  </a:lnTo>
                  <a:lnTo>
                    <a:pt x="0" y="852024"/>
                  </a:lnTo>
                  <a:lnTo>
                    <a:pt x="0" y="345968"/>
                  </a:lnTo>
                  <a:cubicBezTo>
                    <a:pt x="0" y="223692"/>
                    <a:pt x="43367" y="111545"/>
                    <a:pt x="115559" y="24069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3" name="円/楕円 125">
              <a:extLst>
                <a:ext uri="{FF2B5EF4-FFF2-40B4-BE49-F238E27FC236}">
                  <a16:creationId xmlns:a16="http://schemas.microsoft.com/office/drawing/2014/main" id="{402FC773-E084-47E5-AB93-E8BA1CF1157C}"/>
                </a:ext>
              </a:extLst>
            </p:cNvPr>
            <p:cNvSpPr/>
            <p:nvPr/>
          </p:nvSpPr>
          <p:spPr>
            <a:xfrm rot="900000" flipH="1">
              <a:off x="5313189" y="4804740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1" name="円/楕円 123">
              <a:extLst>
                <a:ext uri="{FF2B5EF4-FFF2-40B4-BE49-F238E27FC236}">
                  <a16:creationId xmlns:a16="http://schemas.microsoft.com/office/drawing/2014/main" id="{49D506C9-90EC-4478-89DC-406283AA7FC7}"/>
                </a:ext>
              </a:extLst>
            </p:cNvPr>
            <p:cNvSpPr/>
            <p:nvPr/>
          </p:nvSpPr>
          <p:spPr>
            <a:xfrm rot="20700000">
              <a:off x="4383100" y="4804740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5" name="フリーフォーム: 図形 224">
              <a:extLst>
                <a:ext uri="{FF2B5EF4-FFF2-40B4-BE49-F238E27FC236}">
                  <a16:creationId xmlns:a16="http://schemas.microsoft.com/office/drawing/2014/main" id="{6D6F4894-9B7F-4538-8150-D44764514AD1}"/>
                </a:ext>
              </a:extLst>
            </p:cNvPr>
            <p:cNvSpPr/>
            <p:nvPr/>
          </p:nvSpPr>
          <p:spPr>
            <a:xfrm flipH="1">
              <a:off x="4494243" y="4345076"/>
              <a:ext cx="930090" cy="1249670"/>
            </a:xfrm>
            <a:custGeom>
              <a:avLst/>
              <a:gdLst>
                <a:gd name="connsiteX0" fmla="*/ 465045 w 930090"/>
                <a:gd name="connsiteY0" fmla="*/ 0 h 1249670"/>
                <a:gd name="connsiteX1" fmla="*/ 0 w 930090"/>
                <a:gd name="connsiteY1" fmla="*/ 543622 h 1249670"/>
                <a:gd name="connsiteX2" fmla="*/ 284029 w 930090"/>
                <a:gd name="connsiteY2" fmla="*/ 1044524 h 1249670"/>
                <a:gd name="connsiteX3" fmla="*/ 331282 w 930090"/>
                <a:gd name="connsiteY3" fmla="*/ 1061670 h 1249670"/>
                <a:gd name="connsiteX4" fmla="*/ 329085 w 930090"/>
                <a:gd name="connsiteY4" fmla="*/ 1086707 h 1249670"/>
                <a:gd name="connsiteX5" fmla="*/ 197911 w 930090"/>
                <a:gd name="connsiteY5" fmla="*/ 1134469 h 1249670"/>
                <a:gd name="connsiteX6" fmla="*/ 212608 w 930090"/>
                <a:gd name="connsiteY6" fmla="*/ 1160569 h 1249670"/>
                <a:gd name="connsiteX7" fmla="*/ 456471 w 930090"/>
                <a:gd name="connsiteY7" fmla="*/ 1249670 h 1249670"/>
                <a:gd name="connsiteX8" fmla="*/ 700334 w 930090"/>
                <a:gd name="connsiteY8" fmla="*/ 1160569 h 1249670"/>
                <a:gd name="connsiteX9" fmla="*/ 709793 w 930090"/>
                <a:gd name="connsiteY9" fmla="*/ 1143773 h 1249670"/>
                <a:gd name="connsiteX10" fmla="*/ 700391 w 930090"/>
                <a:gd name="connsiteY10" fmla="*/ 1135199 h 1249670"/>
                <a:gd name="connsiteX11" fmla="*/ 580571 w 930090"/>
                <a:gd name="connsiteY11" fmla="*/ 1086707 h 1249670"/>
                <a:gd name="connsiteX12" fmla="*/ 579005 w 930090"/>
                <a:gd name="connsiteY12" fmla="*/ 1068857 h 1249670"/>
                <a:gd name="connsiteX13" fmla="*/ 646062 w 930090"/>
                <a:gd name="connsiteY13" fmla="*/ 1044524 h 1249670"/>
                <a:gd name="connsiteX14" fmla="*/ 930090 w 930090"/>
                <a:gd name="connsiteY14" fmla="*/ 543622 h 1249670"/>
                <a:gd name="connsiteX15" fmla="*/ 465045 w 930090"/>
                <a:gd name="connsiteY15" fmla="*/ 0 h 12496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930090" h="1249670">
                  <a:moveTo>
                    <a:pt x="465045" y="0"/>
                  </a:moveTo>
                  <a:cubicBezTo>
                    <a:pt x="208208" y="0"/>
                    <a:pt x="0" y="243388"/>
                    <a:pt x="0" y="543622"/>
                  </a:cubicBezTo>
                  <a:cubicBezTo>
                    <a:pt x="0" y="768798"/>
                    <a:pt x="117117" y="961997"/>
                    <a:pt x="284029" y="1044524"/>
                  </a:cubicBezTo>
                  <a:lnTo>
                    <a:pt x="331282" y="1061670"/>
                  </a:lnTo>
                  <a:lnTo>
                    <a:pt x="329085" y="1086707"/>
                  </a:lnTo>
                  <a:lnTo>
                    <a:pt x="197911" y="1134469"/>
                  </a:lnTo>
                  <a:lnTo>
                    <a:pt x="212608" y="1160569"/>
                  </a:lnTo>
                  <a:cubicBezTo>
                    <a:pt x="252786" y="1212930"/>
                    <a:pt x="346845" y="1249670"/>
                    <a:pt x="456471" y="1249670"/>
                  </a:cubicBezTo>
                  <a:cubicBezTo>
                    <a:pt x="566097" y="1249670"/>
                    <a:pt x="660156" y="1212930"/>
                    <a:pt x="700334" y="1160569"/>
                  </a:cubicBezTo>
                  <a:lnTo>
                    <a:pt x="709793" y="1143773"/>
                  </a:lnTo>
                  <a:lnTo>
                    <a:pt x="700391" y="1135199"/>
                  </a:lnTo>
                  <a:lnTo>
                    <a:pt x="580571" y="1086707"/>
                  </a:lnTo>
                  <a:lnTo>
                    <a:pt x="579005" y="1068857"/>
                  </a:lnTo>
                  <a:lnTo>
                    <a:pt x="646062" y="1044524"/>
                  </a:lnTo>
                  <a:cubicBezTo>
                    <a:pt x="812973" y="961997"/>
                    <a:pt x="930090" y="768798"/>
                    <a:pt x="930090" y="543622"/>
                  </a:cubicBezTo>
                  <a:cubicBezTo>
                    <a:pt x="930090" y="243388"/>
                    <a:pt x="721882" y="0"/>
                    <a:pt x="465045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5" name="フリーフォーム: 図形 204">
              <a:extLst>
                <a:ext uri="{FF2B5EF4-FFF2-40B4-BE49-F238E27FC236}">
                  <a16:creationId xmlns:a16="http://schemas.microsoft.com/office/drawing/2014/main" id="{10AE8704-A9F1-4DEC-8FAD-B655503A83C6}"/>
                </a:ext>
              </a:extLst>
            </p:cNvPr>
            <p:cNvSpPr/>
            <p:nvPr/>
          </p:nvSpPr>
          <p:spPr>
            <a:xfrm flipH="1">
              <a:off x="5357866" y="5604301"/>
              <a:ext cx="181330" cy="852024"/>
            </a:xfrm>
            <a:custGeom>
              <a:avLst/>
              <a:gdLst>
                <a:gd name="connsiteX0" fmla="*/ 139060 w 139060"/>
                <a:gd name="connsiteY0" fmla="*/ 0 h 852024"/>
                <a:gd name="connsiteX1" fmla="*/ 139060 w 139060"/>
                <a:gd name="connsiteY1" fmla="*/ 852024 h 852024"/>
                <a:gd name="connsiteX2" fmla="*/ 0 w 139060"/>
                <a:gd name="connsiteY2" fmla="*/ 852024 h 852024"/>
                <a:gd name="connsiteX3" fmla="*/ 0 w 139060"/>
                <a:gd name="connsiteY3" fmla="*/ 345968 h 852024"/>
                <a:gd name="connsiteX4" fmla="*/ 115559 w 139060"/>
                <a:gd name="connsiteY4" fmla="*/ 24069 h 852024"/>
                <a:gd name="connsiteX5" fmla="*/ 139060 w 139060"/>
                <a:gd name="connsiteY5" fmla="*/ 0 h 8520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852024">
                  <a:moveTo>
                    <a:pt x="139060" y="0"/>
                  </a:moveTo>
                  <a:lnTo>
                    <a:pt x="139060" y="852024"/>
                  </a:lnTo>
                  <a:lnTo>
                    <a:pt x="0" y="852024"/>
                  </a:lnTo>
                  <a:lnTo>
                    <a:pt x="0" y="345968"/>
                  </a:lnTo>
                  <a:cubicBezTo>
                    <a:pt x="0" y="223692"/>
                    <a:pt x="43367" y="111545"/>
                    <a:pt x="115559" y="24069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06" name="フリーフォーム: 図形 205">
              <a:extLst>
                <a:ext uri="{FF2B5EF4-FFF2-40B4-BE49-F238E27FC236}">
                  <a16:creationId xmlns:a16="http://schemas.microsoft.com/office/drawing/2014/main" id="{A5700116-8CA7-4013-A033-968833780236}"/>
                </a:ext>
              </a:extLst>
            </p:cNvPr>
            <p:cNvSpPr/>
            <p:nvPr/>
          </p:nvSpPr>
          <p:spPr>
            <a:xfrm flipH="1">
              <a:off x="4482968" y="5442128"/>
              <a:ext cx="974010" cy="1014197"/>
            </a:xfrm>
            <a:custGeom>
              <a:avLst/>
              <a:gdLst>
                <a:gd name="connsiteX0" fmla="*/ 671591 w 974010"/>
                <a:gd name="connsiteY0" fmla="*/ 0 h 1014197"/>
                <a:gd name="connsiteX1" fmla="*/ 676569 w 974010"/>
                <a:gd name="connsiteY1" fmla="*/ 1546 h 1014197"/>
                <a:gd name="connsiteX2" fmla="*/ 974010 w 974010"/>
                <a:gd name="connsiteY2" fmla="*/ 450279 h 1014197"/>
                <a:gd name="connsiteX3" fmla="*/ 974009 w 974010"/>
                <a:gd name="connsiteY3" fmla="*/ 1014197 h 1014197"/>
                <a:gd name="connsiteX4" fmla="*/ 0 w 974010"/>
                <a:gd name="connsiteY4" fmla="*/ 1014197 h 1014197"/>
                <a:gd name="connsiteX5" fmla="*/ 0 w 974010"/>
                <a:gd name="connsiteY5" fmla="*/ 450279 h 1014197"/>
                <a:gd name="connsiteX6" fmla="*/ 297441 w 974010"/>
                <a:gd name="connsiteY6" fmla="*/ 1546 h 1014197"/>
                <a:gd name="connsiteX7" fmla="*/ 302418 w 974010"/>
                <a:gd name="connsiteY7" fmla="*/ 1 h 1014197"/>
                <a:gd name="connsiteX8" fmla="*/ 342184 w 974010"/>
                <a:gd name="connsiteY8" fmla="*/ 15668 h 1014197"/>
                <a:gd name="connsiteX9" fmla="*/ 487004 w 974010"/>
                <a:gd name="connsiteY9" fmla="*/ 37563 h 1014197"/>
                <a:gd name="connsiteX10" fmla="*/ 631824 w 974010"/>
                <a:gd name="connsiteY10" fmla="*/ 15668 h 1014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74010" h="1014197">
                  <a:moveTo>
                    <a:pt x="671591" y="0"/>
                  </a:moveTo>
                  <a:lnTo>
                    <a:pt x="676569" y="1546"/>
                  </a:lnTo>
                  <a:cubicBezTo>
                    <a:pt x="851363" y="75477"/>
                    <a:pt x="974010" y="248556"/>
                    <a:pt x="974010" y="450279"/>
                  </a:cubicBezTo>
                  <a:cubicBezTo>
                    <a:pt x="974010" y="638252"/>
                    <a:pt x="974009" y="826224"/>
                    <a:pt x="974009" y="1014197"/>
                  </a:cubicBezTo>
                  <a:lnTo>
                    <a:pt x="0" y="1014197"/>
                  </a:lnTo>
                  <a:lnTo>
                    <a:pt x="0" y="450279"/>
                  </a:lnTo>
                  <a:cubicBezTo>
                    <a:pt x="0" y="248556"/>
                    <a:pt x="122648" y="75477"/>
                    <a:pt x="297441" y="1546"/>
                  </a:cubicBezTo>
                  <a:lnTo>
                    <a:pt x="302418" y="1"/>
                  </a:lnTo>
                  <a:lnTo>
                    <a:pt x="342184" y="15668"/>
                  </a:lnTo>
                  <a:cubicBezTo>
                    <a:pt x="387932" y="29898"/>
                    <a:pt x="436573" y="37563"/>
                    <a:pt x="487004" y="37563"/>
                  </a:cubicBezTo>
                  <a:cubicBezTo>
                    <a:pt x="537435" y="37563"/>
                    <a:pt x="586076" y="29898"/>
                    <a:pt x="631824" y="15668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07" name="フリーフォーム: 図形 206">
              <a:extLst>
                <a:ext uri="{FF2B5EF4-FFF2-40B4-BE49-F238E27FC236}">
                  <a16:creationId xmlns:a16="http://schemas.microsoft.com/office/drawing/2014/main" id="{C15AAEB7-C022-4982-8E64-396B8647124A}"/>
                </a:ext>
              </a:extLst>
            </p:cNvPr>
            <p:cNvSpPr/>
            <p:nvPr/>
          </p:nvSpPr>
          <p:spPr>
            <a:xfrm flipH="1">
              <a:off x="4720244" y="5426764"/>
              <a:ext cx="499456" cy="106247"/>
            </a:xfrm>
            <a:custGeom>
              <a:avLst/>
              <a:gdLst>
                <a:gd name="connsiteX0" fmla="*/ 487949 w 608849"/>
                <a:gd name="connsiteY0" fmla="*/ 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0" fmla="*/ 487949 w 608849"/>
                <a:gd name="connsiteY0" fmla="*/ 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15" fmla="*/ 487949 w 608849"/>
                <a:gd name="connsiteY15" fmla="*/ 0 h 211734"/>
                <a:gd name="connsiteX0" fmla="*/ 449244 w 608849"/>
                <a:gd name="connsiteY0" fmla="*/ 1525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0" fmla="*/ 449244 w 608849"/>
                <a:gd name="connsiteY0" fmla="*/ 25929 h 222413"/>
                <a:gd name="connsiteX1" fmla="*/ 515562 w 608849"/>
                <a:gd name="connsiteY1" fmla="*/ 0 h 222413"/>
                <a:gd name="connsiteX2" fmla="*/ 576714 w 608849"/>
                <a:gd name="connsiteY2" fmla="*/ 56708 h 222413"/>
                <a:gd name="connsiteX3" fmla="*/ 608849 w 608849"/>
                <a:gd name="connsiteY3" fmla="*/ 83222 h 222413"/>
                <a:gd name="connsiteX4" fmla="*/ 604281 w 608849"/>
                <a:gd name="connsiteY4" fmla="*/ 91638 h 222413"/>
                <a:gd name="connsiteX5" fmla="*/ 358321 w 608849"/>
                <a:gd name="connsiteY5" fmla="*/ 222413 h 222413"/>
                <a:gd name="connsiteX6" fmla="*/ 250527 w 608849"/>
                <a:gd name="connsiteY6" fmla="*/ 222413 h 222413"/>
                <a:gd name="connsiteX7" fmla="*/ 4568 w 608849"/>
                <a:gd name="connsiteY7" fmla="*/ 91638 h 222413"/>
                <a:gd name="connsiteX8" fmla="*/ 0 w 608849"/>
                <a:gd name="connsiteY8" fmla="*/ 83223 h 222413"/>
                <a:gd name="connsiteX9" fmla="*/ 32136 w 608849"/>
                <a:gd name="connsiteY9" fmla="*/ 56708 h 222413"/>
                <a:gd name="connsiteX10" fmla="*/ 93289 w 608849"/>
                <a:gd name="connsiteY10" fmla="*/ 21559 h 222413"/>
                <a:gd name="connsiteX11" fmla="*/ 120901 w 608849"/>
                <a:gd name="connsiteY11" fmla="*/ 10680 h 222413"/>
                <a:gd name="connsiteX12" fmla="*/ 159604 w 608849"/>
                <a:gd name="connsiteY12" fmla="*/ 25929 h 222413"/>
                <a:gd name="connsiteX13" fmla="*/ 304424 w 608849"/>
                <a:gd name="connsiteY13" fmla="*/ 47824 h 222413"/>
                <a:gd name="connsiteX14" fmla="*/ 449244 w 608849"/>
                <a:gd name="connsiteY14" fmla="*/ 25929 h 222413"/>
                <a:gd name="connsiteX0" fmla="*/ 449244 w 608849"/>
                <a:gd name="connsiteY0" fmla="*/ 25929 h 222413"/>
                <a:gd name="connsiteX1" fmla="*/ 515562 w 608849"/>
                <a:gd name="connsiteY1" fmla="*/ 0 h 222413"/>
                <a:gd name="connsiteX2" fmla="*/ 576714 w 608849"/>
                <a:gd name="connsiteY2" fmla="*/ 56708 h 222413"/>
                <a:gd name="connsiteX3" fmla="*/ 608849 w 608849"/>
                <a:gd name="connsiteY3" fmla="*/ 83222 h 222413"/>
                <a:gd name="connsiteX4" fmla="*/ 604281 w 608849"/>
                <a:gd name="connsiteY4" fmla="*/ 91638 h 222413"/>
                <a:gd name="connsiteX5" fmla="*/ 358321 w 608849"/>
                <a:gd name="connsiteY5" fmla="*/ 222413 h 222413"/>
                <a:gd name="connsiteX6" fmla="*/ 250527 w 608849"/>
                <a:gd name="connsiteY6" fmla="*/ 222413 h 222413"/>
                <a:gd name="connsiteX7" fmla="*/ 4568 w 608849"/>
                <a:gd name="connsiteY7" fmla="*/ 91638 h 222413"/>
                <a:gd name="connsiteX8" fmla="*/ 0 w 608849"/>
                <a:gd name="connsiteY8" fmla="*/ 83223 h 222413"/>
                <a:gd name="connsiteX9" fmla="*/ 32136 w 608849"/>
                <a:gd name="connsiteY9" fmla="*/ 56708 h 222413"/>
                <a:gd name="connsiteX10" fmla="*/ 120901 w 608849"/>
                <a:gd name="connsiteY10" fmla="*/ 10680 h 222413"/>
                <a:gd name="connsiteX11" fmla="*/ 159604 w 608849"/>
                <a:gd name="connsiteY11" fmla="*/ 25929 h 222413"/>
                <a:gd name="connsiteX12" fmla="*/ 304424 w 608849"/>
                <a:gd name="connsiteY12" fmla="*/ 47824 h 222413"/>
                <a:gd name="connsiteX13" fmla="*/ 449244 w 608849"/>
                <a:gd name="connsiteY13" fmla="*/ 25929 h 222413"/>
                <a:gd name="connsiteX0" fmla="*/ 449244 w 608849"/>
                <a:gd name="connsiteY0" fmla="*/ 43993 h 240477"/>
                <a:gd name="connsiteX1" fmla="*/ 515562 w 608849"/>
                <a:gd name="connsiteY1" fmla="*/ 18064 h 240477"/>
                <a:gd name="connsiteX2" fmla="*/ 576714 w 608849"/>
                <a:gd name="connsiteY2" fmla="*/ 74772 h 240477"/>
                <a:gd name="connsiteX3" fmla="*/ 608849 w 608849"/>
                <a:gd name="connsiteY3" fmla="*/ 101286 h 240477"/>
                <a:gd name="connsiteX4" fmla="*/ 604281 w 608849"/>
                <a:gd name="connsiteY4" fmla="*/ 109702 h 240477"/>
                <a:gd name="connsiteX5" fmla="*/ 358321 w 608849"/>
                <a:gd name="connsiteY5" fmla="*/ 240477 h 240477"/>
                <a:gd name="connsiteX6" fmla="*/ 250527 w 608849"/>
                <a:gd name="connsiteY6" fmla="*/ 240477 h 240477"/>
                <a:gd name="connsiteX7" fmla="*/ 4568 w 608849"/>
                <a:gd name="connsiteY7" fmla="*/ 109702 h 240477"/>
                <a:gd name="connsiteX8" fmla="*/ 0 w 608849"/>
                <a:gd name="connsiteY8" fmla="*/ 101287 h 240477"/>
                <a:gd name="connsiteX9" fmla="*/ 32136 w 608849"/>
                <a:gd name="connsiteY9" fmla="*/ 74772 h 240477"/>
                <a:gd name="connsiteX10" fmla="*/ 120902 w 608849"/>
                <a:gd name="connsiteY10" fmla="*/ 0 h 240477"/>
                <a:gd name="connsiteX11" fmla="*/ 159604 w 608849"/>
                <a:gd name="connsiteY11" fmla="*/ 43993 h 240477"/>
                <a:gd name="connsiteX12" fmla="*/ 304424 w 608849"/>
                <a:gd name="connsiteY12" fmla="*/ 65888 h 240477"/>
                <a:gd name="connsiteX13" fmla="*/ 449244 w 608849"/>
                <a:gd name="connsiteY13" fmla="*/ 43993 h 240477"/>
                <a:gd name="connsiteX0" fmla="*/ 449244 w 608849"/>
                <a:gd name="connsiteY0" fmla="*/ 43993 h 240477"/>
                <a:gd name="connsiteX1" fmla="*/ 511692 w 608849"/>
                <a:gd name="connsiteY1" fmla="*/ 3692 h 240477"/>
                <a:gd name="connsiteX2" fmla="*/ 576714 w 608849"/>
                <a:gd name="connsiteY2" fmla="*/ 74772 h 240477"/>
                <a:gd name="connsiteX3" fmla="*/ 608849 w 608849"/>
                <a:gd name="connsiteY3" fmla="*/ 101286 h 240477"/>
                <a:gd name="connsiteX4" fmla="*/ 604281 w 608849"/>
                <a:gd name="connsiteY4" fmla="*/ 109702 h 240477"/>
                <a:gd name="connsiteX5" fmla="*/ 358321 w 608849"/>
                <a:gd name="connsiteY5" fmla="*/ 240477 h 240477"/>
                <a:gd name="connsiteX6" fmla="*/ 250527 w 608849"/>
                <a:gd name="connsiteY6" fmla="*/ 240477 h 240477"/>
                <a:gd name="connsiteX7" fmla="*/ 4568 w 608849"/>
                <a:gd name="connsiteY7" fmla="*/ 109702 h 240477"/>
                <a:gd name="connsiteX8" fmla="*/ 0 w 608849"/>
                <a:gd name="connsiteY8" fmla="*/ 101287 h 240477"/>
                <a:gd name="connsiteX9" fmla="*/ 32136 w 608849"/>
                <a:gd name="connsiteY9" fmla="*/ 74772 h 240477"/>
                <a:gd name="connsiteX10" fmla="*/ 120902 w 608849"/>
                <a:gd name="connsiteY10" fmla="*/ 0 h 240477"/>
                <a:gd name="connsiteX11" fmla="*/ 159604 w 608849"/>
                <a:gd name="connsiteY11" fmla="*/ 43993 h 240477"/>
                <a:gd name="connsiteX12" fmla="*/ 304424 w 608849"/>
                <a:gd name="connsiteY12" fmla="*/ 65888 h 240477"/>
                <a:gd name="connsiteX13" fmla="*/ 449244 w 608849"/>
                <a:gd name="connsiteY13" fmla="*/ 43993 h 2404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608849" h="240477">
                  <a:moveTo>
                    <a:pt x="449244" y="43993"/>
                  </a:moveTo>
                  <a:lnTo>
                    <a:pt x="511692" y="3692"/>
                  </a:lnTo>
                  <a:cubicBezTo>
                    <a:pt x="532983" y="13951"/>
                    <a:pt x="557283" y="61645"/>
                    <a:pt x="576714" y="74772"/>
                  </a:cubicBezTo>
                  <a:lnTo>
                    <a:pt x="608849" y="101286"/>
                  </a:lnTo>
                  <a:lnTo>
                    <a:pt x="604281" y="109702"/>
                  </a:lnTo>
                  <a:cubicBezTo>
                    <a:pt x="550976" y="188602"/>
                    <a:pt x="460707" y="240477"/>
                    <a:pt x="358321" y="240477"/>
                  </a:cubicBezTo>
                  <a:lnTo>
                    <a:pt x="250527" y="240477"/>
                  </a:lnTo>
                  <a:cubicBezTo>
                    <a:pt x="148142" y="240477"/>
                    <a:pt x="57872" y="188602"/>
                    <a:pt x="4568" y="109702"/>
                  </a:cubicBezTo>
                  <a:lnTo>
                    <a:pt x="0" y="101287"/>
                  </a:lnTo>
                  <a:lnTo>
                    <a:pt x="32136" y="74772"/>
                  </a:lnTo>
                  <a:cubicBezTo>
                    <a:pt x="52286" y="62682"/>
                    <a:pt x="99657" y="5130"/>
                    <a:pt x="120902" y="0"/>
                  </a:cubicBezTo>
                  <a:lnTo>
                    <a:pt x="159604" y="43993"/>
                  </a:lnTo>
                  <a:cubicBezTo>
                    <a:pt x="205352" y="58223"/>
                    <a:pt x="253993" y="65888"/>
                    <a:pt x="304424" y="65888"/>
                  </a:cubicBezTo>
                  <a:cubicBezTo>
                    <a:pt x="354855" y="65888"/>
                    <a:pt x="403496" y="58223"/>
                    <a:pt x="449244" y="43993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6" name="楕円 225">
              <a:extLst>
                <a:ext uri="{FF2B5EF4-FFF2-40B4-BE49-F238E27FC236}">
                  <a16:creationId xmlns:a16="http://schemas.microsoft.com/office/drawing/2014/main" id="{13A817CF-9D05-4733-BF58-E5237CDE8E0F}"/>
                </a:ext>
              </a:extLst>
            </p:cNvPr>
            <p:cNvSpPr/>
            <p:nvPr/>
          </p:nvSpPr>
          <p:spPr>
            <a:xfrm flipH="1">
              <a:off x="4349584" y="4181701"/>
              <a:ext cx="1229834" cy="908430"/>
            </a:xfrm>
            <a:prstGeom prst="ellipse">
              <a:avLst/>
            </a:prstGeom>
            <a:pattFill prst="dkVert">
              <a:fgClr>
                <a:schemeClr val="bg1">
                  <a:lumMod val="75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7" name="台形 226">
              <a:extLst>
                <a:ext uri="{FF2B5EF4-FFF2-40B4-BE49-F238E27FC236}">
                  <a16:creationId xmlns:a16="http://schemas.microsoft.com/office/drawing/2014/main" id="{7841FF51-694A-40A4-912C-4D052B07DB07}"/>
                </a:ext>
              </a:extLst>
            </p:cNvPr>
            <p:cNvSpPr/>
            <p:nvPr/>
          </p:nvSpPr>
          <p:spPr>
            <a:xfrm rot="6300000" flipH="1">
              <a:off x="5004972" y="3803018"/>
              <a:ext cx="45719" cy="663669"/>
            </a:xfrm>
            <a:prstGeom prst="trapezoid">
              <a:avLst/>
            </a:prstGeom>
            <a:solidFill>
              <a:sysClr val="window" lastClr="FFFFFF">
                <a:lumMod val="8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8" name="楕円 227">
              <a:extLst>
                <a:ext uri="{FF2B5EF4-FFF2-40B4-BE49-F238E27FC236}">
                  <a16:creationId xmlns:a16="http://schemas.microsoft.com/office/drawing/2014/main" id="{92B5E4AC-2E64-4604-BA59-C1EAD829BBC6}"/>
                </a:ext>
              </a:extLst>
            </p:cNvPr>
            <p:cNvSpPr/>
            <p:nvPr/>
          </p:nvSpPr>
          <p:spPr>
            <a:xfrm flipH="1">
              <a:off x="4718188" y="3985725"/>
              <a:ext cx="492626" cy="466506"/>
            </a:xfrm>
            <a:prstGeom prst="ellipse">
              <a:avLst/>
            </a:prstGeom>
            <a:pattFill prst="dkVert">
              <a:fgClr>
                <a:schemeClr val="bg1">
                  <a:lumMod val="75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30" name="楕円 229">
              <a:extLst>
                <a:ext uri="{FF2B5EF4-FFF2-40B4-BE49-F238E27FC236}">
                  <a16:creationId xmlns:a16="http://schemas.microsoft.com/office/drawing/2014/main" id="{0EABA0C5-0096-4119-974C-06C40BB8381C}"/>
                </a:ext>
              </a:extLst>
            </p:cNvPr>
            <p:cNvSpPr/>
            <p:nvPr/>
          </p:nvSpPr>
          <p:spPr>
            <a:xfrm flipH="1">
              <a:off x="4631961" y="3949344"/>
              <a:ext cx="172454" cy="17033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E2EE3C49-3EF2-4CE8-8C55-E600FE474BC0}"/>
              </a:ext>
            </a:extLst>
          </p:cNvPr>
          <p:cNvGrpSpPr/>
          <p:nvPr/>
        </p:nvGrpSpPr>
        <p:grpSpPr>
          <a:xfrm>
            <a:off x="1389378" y="4081724"/>
            <a:ext cx="1267032" cy="2358576"/>
            <a:chOff x="1389378" y="4081724"/>
            <a:chExt cx="1267032" cy="2358576"/>
          </a:xfrm>
        </p:grpSpPr>
        <p:sp>
          <p:nvSpPr>
            <p:cNvPr id="267" name="円/楕円 125">
              <a:extLst>
                <a:ext uri="{FF2B5EF4-FFF2-40B4-BE49-F238E27FC236}">
                  <a16:creationId xmlns:a16="http://schemas.microsoft.com/office/drawing/2014/main" id="{2738F795-A783-4E3C-950C-DDEF7F5D53FA}"/>
                </a:ext>
              </a:extLst>
            </p:cNvPr>
            <p:cNvSpPr/>
            <p:nvPr/>
          </p:nvSpPr>
          <p:spPr>
            <a:xfrm rot="900000" flipH="1">
              <a:off x="2367182" y="4672467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5" name="円/楕円 123">
              <a:extLst>
                <a:ext uri="{FF2B5EF4-FFF2-40B4-BE49-F238E27FC236}">
                  <a16:creationId xmlns:a16="http://schemas.microsoft.com/office/drawing/2014/main" id="{0B5234B6-F69F-4100-B8CB-D83B2DFD34A0}"/>
                </a:ext>
              </a:extLst>
            </p:cNvPr>
            <p:cNvSpPr/>
            <p:nvPr/>
          </p:nvSpPr>
          <p:spPr>
            <a:xfrm rot="20700000">
              <a:off x="1437093" y="4672467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0" name="フリーフォーム: 図形 179">
              <a:extLst>
                <a:ext uri="{FF2B5EF4-FFF2-40B4-BE49-F238E27FC236}">
                  <a16:creationId xmlns:a16="http://schemas.microsoft.com/office/drawing/2014/main" id="{3EDE07FB-3847-4B43-B47E-CBD6604774A2}"/>
                </a:ext>
              </a:extLst>
            </p:cNvPr>
            <p:cNvSpPr/>
            <p:nvPr/>
          </p:nvSpPr>
          <p:spPr>
            <a:xfrm flipH="1">
              <a:off x="1548237" y="4212805"/>
              <a:ext cx="930090" cy="1381849"/>
            </a:xfrm>
            <a:custGeom>
              <a:avLst/>
              <a:gdLst>
                <a:gd name="connsiteX0" fmla="*/ 465045 w 930090"/>
                <a:gd name="connsiteY0" fmla="*/ 0 h 1381849"/>
                <a:gd name="connsiteX1" fmla="*/ 0 w 930090"/>
                <a:gd name="connsiteY1" fmla="*/ 543621 h 1381849"/>
                <a:gd name="connsiteX2" fmla="*/ 284029 w 930090"/>
                <a:gd name="connsiteY2" fmla="*/ 1044522 h 1381849"/>
                <a:gd name="connsiteX3" fmla="*/ 355220 w 930090"/>
                <a:gd name="connsiteY3" fmla="*/ 1070355 h 1381849"/>
                <a:gd name="connsiteX4" fmla="*/ 342186 w 930090"/>
                <a:gd name="connsiteY4" fmla="*/ 1218886 h 1381849"/>
                <a:gd name="connsiteX5" fmla="*/ 211165 w 930090"/>
                <a:gd name="connsiteY5" fmla="*/ 1218886 h 1381849"/>
                <a:gd name="connsiteX6" fmla="*/ 204911 w 930090"/>
                <a:gd name="connsiteY6" fmla="*/ 1235962 h 1381849"/>
                <a:gd name="connsiteX7" fmla="*/ 469572 w 930090"/>
                <a:gd name="connsiteY7" fmla="*/ 1381849 h 1381849"/>
                <a:gd name="connsiteX8" fmla="*/ 734233 w 930090"/>
                <a:gd name="connsiteY8" fmla="*/ 1235962 h 1381849"/>
                <a:gd name="connsiteX9" fmla="*/ 727980 w 930090"/>
                <a:gd name="connsiteY9" fmla="*/ 1218886 h 1381849"/>
                <a:gd name="connsiteX10" fmla="*/ 593672 w 930090"/>
                <a:gd name="connsiteY10" fmla="*/ 1218886 h 1381849"/>
                <a:gd name="connsiteX11" fmla="*/ 580459 w 930090"/>
                <a:gd name="connsiteY11" fmla="*/ 1068327 h 1381849"/>
                <a:gd name="connsiteX12" fmla="*/ 646061 w 930090"/>
                <a:gd name="connsiteY12" fmla="*/ 1044522 h 1381849"/>
                <a:gd name="connsiteX13" fmla="*/ 930090 w 930090"/>
                <a:gd name="connsiteY13" fmla="*/ 543621 h 1381849"/>
                <a:gd name="connsiteX14" fmla="*/ 465045 w 930090"/>
                <a:gd name="connsiteY14" fmla="*/ 0 h 13818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30090" h="1381849">
                  <a:moveTo>
                    <a:pt x="465045" y="0"/>
                  </a:moveTo>
                  <a:cubicBezTo>
                    <a:pt x="208208" y="0"/>
                    <a:pt x="0" y="243387"/>
                    <a:pt x="0" y="543621"/>
                  </a:cubicBezTo>
                  <a:cubicBezTo>
                    <a:pt x="0" y="768796"/>
                    <a:pt x="117117" y="961996"/>
                    <a:pt x="284029" y="1044522"/>
                  </a:cubicBezTo>
                  <a:lnTo>
                    <a:pt x="355220" y="1070355"/>
                  </a:lnTo>
                  <a:lnTo>
                    <a:pt x="342186" y="1218886"/>
                  </a:lnTo>
                  <a:lnTo>
                    <a:pt x="211165" y="1218886"/>
                  </a:lnTo>
                  <a:lnTo>
                    <a:pt x="204911" y="1235962"/>
                  </a:lnTo>
                  <a:cubicBezTo>
                    <a:pt x="204911" y="1316534"/>
                    <a:pt x="323404" y="1381849"/>
                    <a:pt x="469572" y="1381849"/>
                  </a:cubicBezTo>
                  <a:cubicBezTo>
                    <a:pt x="615741" y="1381849"/>
                    <a:pt x="734233" y="1316534"/>
                    <a:pt x="734233" y="1235962"/>
                  </a:cubicBezTo>
                  <a:lnTo>
                    <a:pt x="727980" y="1218886"/>
                  </a:lnTo>
                  <a:lnTo>
                    <a:pt x="593672" y="1218886"/>
                  </a:lnTo>
                  <a:lnTo>
                    <a:pt x="580459" y="1068327"/>
                  </a:lnTo>
                  <a:lnTo>
                    <a:pt x="646061" y="1044522"/>
                  </a:lnTo>
                  <a:cubicBezTo>
                    <a:pt x="812973" y="961996"/>
                    <a:pt x="930090" y="768796"/>
                    <a:pt x="930090" y="543621"/>
                  </a:cubicBezTo>
                  <a:cubicBezTo>
                    <a:pt x="930090" y="243387"/>
                    <a:pt x="721882" y="0"/>
                    <a:pt x="465045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1" name="フリーフォーム: 図形 180">
              <a:extLst>
                <a:ext uri="{FF2B5EF4-FFF2-40B4-BE49-F238E27FC236}">
                  <a16:creationId xmlns:a16="http://schemas.microsoft.com/office/drawing/2014/main" id="{13CA7094-D226-4005-B022-F3DECF4B6851}"/>
                </a:ext>
              </a:extLst>
            </p:cNvPr>
            <p:cNvSpPr/>
            <p:nvPr/>
          </p:nvSpPr>
          <p:spPr>
            <a:xfrm>
              <a:off x="1444570" y="5521523"/>
              <a:ext cx="153587" cy="918776"/>
            </a:xfrm>
            <a:custGeom>
              <a:avLst/>
              <a:gdLst>
                <a:gd name="connsiteX0" fmla="*/ 139060 w 139060"/>
                <a:gd name="connsiteY0" fmla="*/ 0 h 918776"/>
                <a:gd name="connsiteX1" fmla="*/ 139060 w 139060"/>
                <a:gd name="connsiteY1" fmla="*/ 918776 h 918776"/>
                <a:gd name="connsiteX2" fmla="*/ 0 w 139060"/>
                <a:gd name="connsiteY2" fmla="*/ 918776 h 918776"/>
                <a:gd name="connsiteX3" fmla="*/ 0 w 139060"/>
                <a:gd name="connsiteY3" fmla="*/ 299403 h 918776"/>
                <a:gd name="connsiteX4" fmla="*/ 135721 w 139060"/>
                <a:gd name="connsiteY4" fmla="*/ 2434 h 918776"/>
                <a:gd name="connsiteX5" fmla="*/ 139060 w 139060"/>
                <a:gd name="connsiteY5" fmla="*/ 0 h 918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6">
                  <a:moveTo>
                    <a:pt x="139060" y="0"/>
                  </a:moveTo>
                  <a:lnTo>
                    <a:pt x="139060" y="918776"/>
                  </a:lnTo>
                  <a:lnTo>
                    <a:pt x="0" y="918776"/>
                  </a:lnTo>
                  <a:lnTo>
                    <a:pt x="0" y="299403"/>
                  </a:lnTo>
                  <a:cubicBezTo>
                    <a:pt x="0" y="180784"/>
                    <a:pt x="52588" y="74447"/>
                    <a:pt x="135721" y="2434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2" name="フリーフォーム: 図形 181">
              <a:extLst>
                <a:ext uri="{FF2B5EF4-FFF2-40B4-BE49-F238E27FC236}">
                  <a16:creationId xmlns:a16="http://schemas.microsoft.com/office/drawing/2014/main" id="{14F45B94-5CE0-4E39-807F-909D24F4535B}"/>
                </a:ext>
              </a:extLst>
            </p:cNvPr>
            <p:cNvSpPr/>
            <p:nvPr/>
          </p:nvSpPr>
          <p:spPr>
            <a:xfrm flipH="1">
              <a:off x="2432199" y="5521523"/>
              <a:ext cx="153587" cy="918776"/>
            </a:xfrm>
            <a:custGeom>
              <a:avLst/>
              <a:gdLst>
                <a:gd name="connsiteX0" fmla="*/ 139060 w 139060"/>
                <a:gd name="connsiteY0" fmla="*/ 0 h 918776"/>
                <a:gd name="connsiteX1" fmla="*/ 139060 w 139060"/>
                <a:gd name="connsiteY1" fmla="*/ 918776 h 918776"/>
                <a:gd name="connsiteX2" fmla="*/ 0 w 139060"/>
                <a:gd name="connsiteY2" fmla="*/ 918776 h 918776"/>
                <a:gd name="connsiteX3" fmla="*/ 0 w 139060"/>
                <a:gd name="connsiteY3" fmla="*/ 299403 h 918776"/>
                <a:gd name="connsiteX4" fmla="*/ 135721 w 139060"/>
                <a:gd name="connsiteY4" fmla="*/ 2434 h 918776"/>
                <a:gd name="connsiteX5" fmla="*/ 139060 w 139060"/>
                <a:gd name="connsiteY5" fmla="*/ 0 h 918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6">
                  <a:moveTo>
                    <a:pt x="139060" y="0"/>
                  </a:moveTo>
                  <a:lnTo>
                    <a:pt x="139060" y="918776"/>
                  </a:lnTo>
                  <a:lnTo>
                    <a:pt x="0" y="918776"/>
                  </a:lnTo>
                  <a:lnTo>
                    <a:pt x="0" y="299403"/>
                  </a:lnTo>
                  <a:cubicBezTo>
                    <a:pt x="0" y="180784"/>
                    <a:pt x="52588" y="74447"/>
                    <a:pt x="135721" y="2434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32" name="フリーフォーム: 図形 231">
              <a:extLst>
                <a:ext uri="{FF2B5EF4-FFF2-40B4-BE49-F238E27FC236}">
                  <a16:creationId xmlns:a16="http://schemas.microsoft.com/office/drawing/2014/main" id="{514C4653-4F7A-45FB-A6B2-94FCD1A8D540}"/>
                </a:ext>
              </a:extLst>
            </p:cNvPr>
            <p:cNvSpPr/>
            <p:nvPr/>
          </p:nvSpPr>
          <p:spPr>
            <a:xfrm rot="10800000" flipH="1">
              <a:off x="1389378" y="4081724"/>
              <a:ext cx="1267032" cy="1228401"/>
            </a:xfrm>
            <a:custGeom>
              <a:avLst/>
              <a:gdLst>
                <a:gd name="connsiteX0" fmla="*/ 504740 w 1267032"/>
                <a:gd name="connsiteY0" fmla="*/ 1228401 h 1228401"/>
                <a:gd name="connsiteX1" fmla="*/ 643891 w 1267032"/>
                <a:gd name="connsiteY1" fmla="*/ 1172539 h 1228401"/>
                <a:gd name="connsiteX2" fmla="*/ 783043 w 1267032"/>
                <a:gd name="connsiteY2" fmla="*/ 1228401 h 1228401"/>
                <a:gd name="connsiteX3" fmla="*/ 975845 w 1267032"/>
                <a:gd name="connsiteY3" fmla="*/ 1089570 h 1228401"/>
                <a:gd name="connsiteX4" fmla="*/ 1159120 w 1267032"/>
                <a:gd name="connsiteY4" fmla="*/ 887796 h 1228401"/>
                <a:gd name="connsiteX5" fmla="*/ 1150359 w 1267032"/>
                <a:gd name="connsiteY5" fmla="*/ 844396 h 1228401"/>
                <a:gd name="connsiteX6" fmla="*/ 1267032 w 1267032"/>
                <a:gd name="connsiteY6" fmla="*/ 660518 h 1228401"/>
                <a:gd name="connsiteX7" fmla="*/ 1206563 w 1267032"/>
                <a:gd name="connsiteY7" fmla="*/ 514533 h 1228401"/>
                <a:gd name="connsiteX8" fmla="*/ 1172474 w 1267032"/>
                <a:gd name="connsiteY8" fmla="*/ 491549 h 1228401"/>
                <a:gd name="connsiteX9" fmla="*/ 1173914 w 1267032"/>
                <a:gd name="connsiteY9" fmla="*/ 484414 h 1228401"/>
                <a:gd name="connsiteX10" fmla="*/ 1080759 w 1267032"/>
                <a:gd name="connsiteY10" fmla="*/ 331857 h 1228401"/>
                <a:gd name="connsiteX11" fmla="*/ 1089100 w 1267032"/>
                <a:gd name="connsiteY11" fmla="*/ 290542 h 1228401"/>
                <a:gd name="connsiteX12" fmla="*/ 912992 w 1267032"/>
                <a:gd name="connsiteY12" fmla="*/ 114434 h 1228401"/>
                <a:gd name="connsiteX13" fmla="*/ 907254 w 1267032"/>
                <a:gd name="connsiteY13" fmla="*/ 115593 h 1228401"/>
                <a:gd name="connsiteX14" fmla="*/ 743364 w 1267032"/>
                <a:gd name="connsiteY14" fmla="*/ 0 h 1228401"/>
                <a:gd name="connsiteX15" fmla="*/ 624666 w 1267032"/>
                <a:gd name="connsiteY15" fmla="*/ 47651 h 1228401"/>
                <a:gd name="connsiteX16" fmla="*/ 505967 w 1267032"/>
                <a:gd name="connsiteY16" fmla="*/ 0 h 1228401"/>
                <a:gd name="connsiteX17" fmla="*/ 341505 w 1267032"/>
                <a:gd name="connsiteY17" fmla="*/ 118426 h 1228401"/>
                <a:gd name="connsiteX18" fmla="*/ 185169 w 1267032"/>
                <a:gd name="connsiteY18" fmla="*/ 290542 h 1228401"/>
                <a:gd name="connsiteX19" fmla="*/ 192642 w 1267032"/>
                <a:gd name="connsiteY19" fmla="*/ 327563 h 1228401"/>
                <a:gd name="connsiteX20" fmla="*/ 93118 w 1267032"/>
                <a:gd name="connsiteY20" fmla="*/ 484414 h 1228401"/>
                <a:gd name="connsiteX21" fmla="*/ 94559 w 1267032"/>
                <a:gd name="connsiteY21" fmla="*/ 491549 h 1228401"/>
                <a:gd name="connsiteX22" fmla="*/ 60469 w 1267032"/>
                <a:gd name="connsiteY22" fmla="*/ 514533 h 1228401"/>
                <a:gd name="connsiteX23" fmla="*/ 0 w 1267032"/>
                <a:gd name="connsiteY23" fmla="*/ 660518 h 1228401"/>
                <a:gd name="connsiteX24" fmla="*/ 109208 w 1267032"/>
                <a:gd name="connsiteY24" fmla="*/ 839362 h 1228401"/>
                <a:gd name="connsiteX25" fmla="*/ 99429 w 1267032"/>
                <a:gd name="connsiteY25" fmla="*/ 887796 h 1228401"/>
                <a:gd name="connsiteX26" fmla="*/ 305882 w 1267032"/>
                <a:gd name="connsiteY26" fmla="*/ 1094249 h 1228401"/>
                <a:gd name="connsiteX27" fmla="*/ 312609 w 1267032"/>
                <a:gd name="connsiteY27" fmla="*/ 1092891 h 1228401"/>
                <a:gd name="connsiteX28" fmla="*/ 504740 w 1267032"/>
                <a:gd name="connsiteY28" fmla="*/ 1228401 h 12284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7032" h="1228401">
                  <a:moveTo>
                    <a:pt x="504740" y="1228401"/>
                  </a:moveTo>
                  <a:cubicBezTo>
                    <a:pt x="558820" y="1228401"/>
                    <a:pt x="608044" y="1207607"/>
                    <a:pt x="643891" y="1172539"/>
                  </a:cubicBezTo>
                  <a:cubicBezTo>
                    <a:pt x="679738" y="1207607"/>
                    <a:pt x="728963" y="1228401"/>
                    <a:pt x="783043" y="1228401"/>
                  </a:cubicBezTo>
                  <a:cubicBezTo>
                    <a:pt x="873110" y="1228401"/>
                    <a:pt x="949706" y="1170726"/>
                    <a:pt x="975845" y="1089570"/>
                  </a:cubicBezTo>
                  <a:cubicBezTo>
                    <a:pt x="1079152" y="1081228"/>
                    <a:pt x="1159120" y="993851"/>
                    <a:pt x="1159120" y="887796"/>
                  </a:cubicBezTo>
                  <a:cubicBezTo>
                    <a:pt x="1159120" y="872599"/>
                    <a:pt x="1157478" y="857784"/>
                    <a:pt x="1150359" y="844396"/>
                  </a:cubicBezTo>
                  <a:cubicBezTo>
                    <a:pt x="1219785" y="812520"/>
                    <a:pt x="1267032" y="742036"/>
                    <a:pt x="1267032" y="660518"/>
                  </a:cubicBezTo>
                  <a:cubicBezTo>
                    <a:pt x="1267032" y="603507"/>
                    <a:pt x="1243924" y="551894"/>
                    <a:pt x="1206563" y="514533"/>
                  </a:cubicBezTo>
                  <a:lnTo>
                    <a:pt x="1172474" y="491549"/>
                  </a:lnTo>
                  <a:lnTo>
                    <a:pt x="1173914" y="484414"/>
                  </a:lnTo>
                  <a:cubicBezTo>
                    <a:pt x="1173914" y="417628"/>
                    <a:pt x="1136738" y="359525"/>
                    <a:pt x="1080759" y="331857"/>
                  </a:cubicBezTo>
                  <a:lnTo>
                    <a:pt x="1089100" y="290542"/>
                  </a:lnTo>
                  <a:cubicBezTo>
                    <a:pt x="1089100" y="193280"/>
                    <a:pt x="1010254" y="114434"/>
                    <a:pt x="912992" y="114434"/>
                  </a:cubicBezTo>
                  <a:cubicBezTo>
                    <a:pt x="911061" y="114434"/>
                    <a:pt x="909136" y="114466"/>
                    <a:pt x="907254" y="115593"/>
                  </a:cubicBezTo>
                  <a:cubicBezTo>
                    <a:pt x="883797" y="47902"/>
                    <a:pt x="819175" y="0"/>
                    <a:pt x="743364" y="0"/>
                  </a:cubicBezTo>
                  <a:cubicBezTo>
                    <a:pt x="697233" y="0"/>
                    <a:pt x="655244" y="17737"/>
                    <a:pt x="624666" y="47651"/>
                  </a:cubicBezTo>
                  <a:cubicBezTo>
                    <a:pt x="594088" y="17737"/>
                    <a:pt x="552099" y="0"/>
                    <a:pt x="505967" y="0"/>
                  </a:cubicBezTo>
                  <a:cubicBezTo>
                    <a:pt x="429139" y="0"/>
                    <a:pt x="363802" y="49198"/>
                    <a:pt x="341505" y="118426"/>
                  </a:cubicBezTo>
                  <a:cubicBezTo>
                    <a:pt x="253382" y="125541"/>
                    <a:pt x="185169" y="200075"/>
                    <a:pt x="185169" y="290542"/>
                  </a:cubicBezTo>
                  <a:cubicBezTo>
                    <a:pt x="185169" y="303505"/>
                    <a:pt x="186569" y="316142"/>
                    <a:pt x="192642" y="327563"/>
                  </a:cubicBezTo>
                  <a:cubicBezTo>
                    <a:pt x="133420" y="354753"/>
                    <a:pt x="93118" y="414878"/>
                    <a:pt x="93118" y="484414"/>
                  </a:cubicBezTo>
                  <a:lnTo>
                    <a:pt x="94559" y="491549"/>
                  </a:lnTo>
                  <a:lnTo>
                    <a:pt x="60469" y="514533"/>
                  </a:lnTo>
                  <a:cubicBezTo>
                    <a:pt x="23108" y="551894"/>
                    <a:pt x="0" y="603507"/>
                    <a:pt x="0" y="660518"/>
                  </a:cubicBezTo>
                  <a:cubicBezTo>
                    <a:pt x="0" y="738812"/>
                    <a:pt x="43582" y="806927"/>
                    <a:pt x="109208" y="839362"/>
                  </a:cubicBezTo>
                  <a:lnTo>
                    <a:pt x="99429" y="887796"/>
                  </a:lnTo>
                  <a:cubicBezTo>
                    <a:pt x="99429" y="1001817"/>
                    <a:pt x="191861" y="1094249"/>
                    <a:pt x="305882" y="1094249"/>
                  </a:cubicBezTo>
                  <a:cubicBezTo>
                    <a:pt x="308147" y="1094249"/>
                    <a:pt x="310403" y="1094212"/>
                    <a:pt x="312609" y="1092891"/>
                  </a:cubicBezTo>
                  <a:cubicBezTo>
                    <a:pt x="340108" y="1172245"/>
                    <a:pt x="415866" y="1228401"/>
                    <a:pt x="504740" y="1228401"/>
                  </a:cubicBezTo>
                  <a:close/>
                </a:path>
              </a:pathLst>
            </a:custGeom>
            <a:solidFill>
              <a:sysClr val="window" lastClr="FFFFFF">
                <a:lumMod val="8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3" name="フリーフォーム: 図形 232">
              <a:extLst>
                <a:ext uri="{FF2B5EF4-FFF2-40B4-BE49-F238E27FC236}">
                  <a16:creationId xmlns:a16="http://schemas.microsoft.com/office/drawing/2014/main" id="{36DF8EB3-6418-4C11-9E46-72E4BA8BC481}"/>
                </a:ext>
              </a:extLst>
            </p:cNvPr>
            <p:cNvSpPr/>
            <p:nvPr/>
          </p:nvSpPr>
          <p:spPr>
            <a:xfrm flipH="1">
              <a:off x="1529557" y="5425021"/>
              <a:ext cx="974009" cy="1015279"/>
            </a:xfrm>
            <a:custGeom>
              <a:avLst/>
              <a:gdLst>
                <a:gd name="connsiteX0" fmla="*/ 743127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487004 w 974009"/>
                <a:gd name="connsiteY9" fmla="*/ 126882 h 1016182"/>
                <a:gd name="connsiteX10" fmla="*/ 738607 w 974009"/>
                <a:gd name="connsiteY10" fmla="*/ 7436 h 1016182"/>
                <a:gd name="connsiteX0" fmla="*/ 743127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738607 w 974009"/>
                <a:gd name="connsiteY9" fmla="*/ 7436 h 1016182"/>
                <a:gd name="connsiteX10" fmla="*/ 743127 w 974009"/>
                <a:gd name="connsiteY10" fmla="*/ 0 h 1016182"/>
                <a:gd name="connsiteX0" fmla="*/ 738607 w 974009"/>
                <a:gd name="connsiteY0" fmla="*/ 7436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738607 w 974009"/>
                <a:gd name="connsiteY9" fmla="*/ 7436 h 1016182"/>
                <a:gd name="connsiteX0" fmla="*/ 235401 w 974009"/>
                <a:gd name="connsiteY0" fmla="*/ 24628 h 1033374"/>
                <a:gd name="connsiteX1" fmla="*/ 752081 w 974009"/>
                <a:gd name="connsiteY1" fmla="*/ 18095 h 1033374"/>
                <a:gd name="connsiteX2" fmla="*/ 974009 w 974009"/>
                <a:gd name="connsiteY2" fmla="*/ 290391 h 1033374"/>
                <a:gd name="connsiteX3" fmla="*/ 974009 w 974009"/>
                <a:gd name="connsiteY3" fmla="*/ 1033374 h 1033374"/>
                <a:gd name="connsiteX4" fmla="*/ 0 w 974009"/>
                <a:gd name="connsiteY4" fmla="*/ 1033374 h 1033374"/>
                <a:gd name="connsiteX5" fmla="*/ 0 w 974009"/>
                <a:gd name="connsiteY5" fmla="*/ 290391 h 1033374"/>
                <a:gd name="connsiteX6" fmla="*/ 221928 w 974009"/>
                <a:gd name="connsiteY6" fmla="*/ 18095 h 1033374"/>
                <a:gd name="connsiteX7" fmla="*/ 230881 w 974009"/>
                <a:gd name="connsiteY7" fmla="*/ 17192 h 1033374"/>
                <a:gd name="connsiteX8" fmla="*/ 235401 w 974009"/>
                <a:gd name="connsiteY8" fmla="*/ 24628 h 1033374"/>
                <a:gd name="connsiteX0" fmla="*/ 230881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0" fmla="*/ 221928 w 974009"/>
                <a:gd name="connsiteY0" fmla="*/ 0 h 1015279"/>
                <a:gd name="connsiteX1" fmla="*/ 752081 w 974009"/>
                <a:gd name="connsiteY1" fmla="*/ 0 h 1015279"/>
                <a:gd name="connsiteX2" fmla="*/ 974009 w 974009"/>
                <a:gd name="connsiteY2" fmla="*/ 272296 h 1015279"/>
                <a:gd name="connsiteX3" fmla="*/ 974009 w 974009"/>
                <a:gd name="connsiteY3" fmla="*/ 1015279 h 1015279"/>
                <a:gd name="connsiteX4" fmla="*/ 0 w 974009"/>
                <a:gd name="connsiteY4" fmla="*/ 1015279 h 1015279"/>
                <a:gd name="connsiteX5" fmla="*/ 0 w 974009"/>
                <a:gd name="connsiteY5" fmla="*/ 272296 h 1015279"/>
                <a:gd name="connsiteX6" fmla="*/ 221928 w 974009"/>
                <a:gd name="connsiteY6" fmla="*/ 0 h 10152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74009" h="1015279">
                  <a:moveTo>
                    <a:pt x="221928" y="0"/>
                  </a:moveTo>
                  <a:lnTo>
                    <a:pt x="752081" y="0"/>
                  </a:lnTo>
                  <a:cubicBezTo>
                    <a:pt x="878735" y="25917"/>
                    <a:pt x="974009" y="137980"/>
                    <a:pt x="974009" y="272296"/>
                  </a:cubicBezTo>
                  <a:lnTo>
                    <a:pt x="974009" y="1015279"/>
                  </a:lnTo>
                  <a:lnTo>
                    <a:pt x="0" y="1015279"/>
                  </a:lnTo>
                  <a:lnTo>
                    <a:pt x="0" y="272296"/>
                  </a:lnTo>
                  <a:cubicBezTo>
                    <a:pt x="0" y="137980"/>
                    <a:pt x="95274" y="25917"/>
                    <a:pt x="221928" y="0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3257A42D-D75D-45AD-A555-4E92C6C5B1D3}"/>
              </a:ext>
            </a:extLst>
          </p:cNvPr>
          <p:cNvGrpSpPr/>
          <p:nvPr/>
        </p:nvGrpSpPr>
        <p:grpSpPr>
          <a:xfrm>
            <a:off x="7315016" y="4095132"/>
            <a:ext cx="1182186" cy="2361194"/>
            <a:chOff x="7315016" y="4095132"/>
            <a:chExt cx="1182186" cy="2361194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93711EE9-881F-4CF5-B54B-C256E22695AA}"/>
                </a:ext>
              </a:extLst>
            </p:cNvPr>
            <p:cNvGrpSpPr/>
            <p:nvPr/>
          </p:nvGrpSpPr>
          <p:grpSpPr>
            <a:xfrm>
              <a:off x="7315016" y="4095132"/>
              <a:ext cx="1182186" cy="2361193"/>
              <a:chOff x="7315016" y="4095132"/>
              <a:chExt cx="1182186" cy="2361193"/>
            </a:xfrm>
          </p:grpSpPr>
          <p:sp>
            <p:nvSpPr>
              <p:cNvPr id="308" name="フリーフォーム: 図形 307">
                <a:extLst>
                  <a:ext uri="{FF2B5EF4-FFF2-40B4-BE49-F238E27FC236}">
                    <a16:creationId xmlns:a16="http://schemas.microsoft.com/office/drawing/2014/main" id="{CEB604A0-034B-4182-8DB2-52D2931E2DB3}"/>
                  </a:ext>
                </a:extLst>
              </p:cNvPr>
              <p:cNvSpPr/>
              <p:nvPr/>
            </p:nvSpPr>
            <p:spPr>
              <a:xfrm>
                <a:off x="7325040" y="5539417"/>
                <a:ext cx="139060" cy="916908"/>
              </a:xfrm>
              <a:custGeom>
                <a:avLst/>
                <a:gdLst>
                  <a:gd name="connsiteX0" fmla="*/ 139060 w 139060"/>
                  <a:gd name="connsiteY0" fmla="*/ 0 h 916908"/>
                  <a:gd name="connsiteX1" fmla="*/ 139060 w 139060"/>
                  <a:gd name="connsiteY1" fmla="*/ 916908 h 916908"/>
                  <a:gd name="connsiteX2" fmla="*/ 0 w 139060"/>
                  <a:gd name="connsiteY2" fmla="*/ 916908 h 916908"/>
                  <a:gd name="connsiteX3" fmla="*/ 0 w 139060"/>
                  <a:gd name="connsiteY3" fmla="*/ 297535 h 916908"/>
                  <a:gd name="connsiteX4" fmla="*/ 115031 w 139060"/>
                  <a:gd name="connsiteY4" fmla="*/ 19826 h 916908"/>
                  <a:gd name="connsiteX5" fmla="*/ 139060 w 139060"/>
                  <a:gd name="connsiteY5" fmla="*/ 0 h 916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6908">
                    <a:moveTo>
                      <a:pt x="139060" y="0"/>
                    </a:moveTo>
                    <a:lnTo>
                      <a:pt x="139060" y="916908"/>
                    </a:lnTo>
                    <a:lnTo>
                      <a:pt x="0" y="916908"/>
                    </a:lnTo>
                    <a:lnTo>
                      <a:pt x="0" y="297535"/>
                    </a:lnTo>
                    <a:cubicBezTo>
                      <a:pt x="0" y="189083"/>
                      <a:pt x="43959" y="90898"/>
                      <a:pt x="115031" y="19826"/>
                    </a:cubicBezTo>
                    <a:lnTo>
                      <a:pt x="139060" y="0"/>
                    </a:lnTo>
                    <a:close/>
                  </a:path>
                </a:pathLst>
              </a:custGeom>
              <a:pattFill prst="trellis">
                <a:fgClr>
                  <a:srgbClr val="00206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2" name="フリーフォーム: 図形 151">
                <a:extLst>
                  <a:ext uri="{FF2B5EF4-FFF2-40B4-BE49-F238E27FC236}">
                    <a16:creationId xmlns:a16="http://schemas.microsoft.com/office/drawing/2014/main" id="{F30A9E6E-F7D4-4EE3-83B9-B9ECF61993C2}"/>
                  </a:ext>
                </a:extLst>
              </p:cNvPr>
              <p:cNvSpPr/>
              <p:nvPr/>
            </p:nvSpPr>
            <p:spPr>
              <a:xfrm flipH="1">
                <a:off x="8327843" y="5539417"/>
                <a:ext cx="139060" cy="916908"/>
              </a:xfrm>
              <a:custGeom>
                <a:avLst/>
                <a:gdLst>
                  <a:gd name="connsiteX0" fmla="*/ 139060 w 139060"/>
                  <a:gd name="connsiteY0" fmla="*/ 0 h 916908"/>
                  <a:gd name="connsiteX1" fmla="*/ 139060 w 139060"/>
                  <a:gd name="connsiteY1" fmla="*/ 916908 h 916908"/>
                  <a:gd name="connsiteX2" fmla="*/ 0 w 139060"/>
                  <a:gd name="connsiteY2" fmla="*/ 916908 h 916908"/>
                  <a:gd name="connsiteX3" fmla="*/ 0 w 139060"/>
                  <a:gd name="connsiteY3" fmla="*/ 297535 h 916908"/>
                  <a:gd name="connsiteX4" fmla="*/ 115031 w 139060"/>
                  <a:gd name="connsiteY4" fmla="*/ 19826 h 916908"/>
                  <a:gd name="connsiteX5" fmla="*/ 139060 w 139060"/>
                  <a:gd name="connsiteY5" fmla="*/ 0 h 916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6908">
                    <a:moveTo>
                      <a:pt x="139060" y="0"/>
                    </a:moveTo>
                    <a:lnTo>
                      <a:pt x="139060" y="916908"/>
                    </a:lnTo>
                    <a:lnTo>
                      <a:pt x="0" y="916908"/>
                    </a:lnTo>
                    <a:lnTo>
                      <a:pt x="0" y="297535"/>
                    </a:lnTo>
                    <a:cubicBezTo>
                      <a:pt x="0" y="189083"/>
                      <a:pt x="43959" y="90898"/>
                      <a:pt x="115031" y="19826"/>
                    </a:cubicBezTo>
                    <a:lnTo>
                      <a:pt x="139060" y="0"/>
                    </a:lnTo>
                    <a:close/>
                  </a:path>
                </a:pathLst>
              </a:custGeom>
              <a:pattFill prst="trellis">
                <a:fgClr>
                  <a:srgbClr val="00206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4" name="フリーフォーム: 図形 153">
                <a:extLst>
                  <a:ext uri="{FF2B5EF4-FFF2-40B4-BE49-F238E27FC236}">
                    <a16:creationId xmlns:a16="http://schemas.microsoft.com/office/drawing/2014/main" id="{863CDA03-BA61-4EBE-8088-CDF9CDDB86DB}"/>
                  </a:ext>
                </a:extLst>
              </p:cNvPr>
              <p:cNvSpPr/>
              <p:nvPr/>
            </p:nvSpPr>
            <p:spPr>
              <a:xfrm flipH="1">
                <a:off x="7666595" y="5202947"/>
                <a:ext cx="467840" cy="380772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2" name="円/楕円 256">
                <a:extLst>
                  <a:ext uri="{FF2B5EF4-FFF2-40B4-BE49-F238E27FC236}">
                    <a16:creationId xmlns:a16="http://schemas.microsoft.com/office/drawing/2014/main" id="{2EDDD2CE-A20E-48D9-BD3B-D2A3A27EF3B1}"/>
                  </a:ext>
                </a:extLst>
              </p:cNvPr>
              <p:cNvSpPr/>
              <p:nvPr/>
            </p:nvSpPr>
            <p:spPr>
              <a:xfrm rot="900000" flipH="1">
                <a:off x="8258178" y="4724985"/>
                <a:ext cx="221137" cy="3446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70" name="円/楕円 254">
                <a:extLst>
                  <a:ext uri="{FF2B5EF4-FFF2-40B4-BE49-F238E27FC236}">
                    <a16:creationId xmlns:a16="http://schemas.microsoft.com/office/drawing/2014/main" id="{C35ACC7A-96CC-4818-AEE0-2728D720AC57}"/>
                  </a:ext>
                </a:extLst>
              </p:cNvPr>
              <p:cNvSpPr/>
              <p:nvPr/>
            </p:nvSpPr>
            <p:spPr>
              <a:xfrm rot="20700000">
                <a:off x="7332900" y="4724985"/>
                <a:ext cx="221137" cy="3446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69" name="円/楕円 253">
                <a:extLst>
                  <a:ext uri="{FF2B5EF4-FFF2-40B4-BE49-F238E27FC236}">
                    <a16:creationId xmlns:a16="http://schemas.microsoft.com/office/drawing/2014/main" id="{F5AB33CE-693D-46AE-8175-F5D038DB78D1}"/>
                  </a:ext>
                </a:extLst>
              </p:cNvPr>
              <p:cNvSpPr/>
              <p:nvPr/>
            </p:nvSpPr>
            <p:spPr>
              <a:xfrm flipH="1">
                <a:off x="7443469" y="4267700"/>
                <a:ext cx="925279" cy="1081619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1F47A313-5E64-4E1B-9319-E94480A6B00A}"/>
                  </a:ext>
                </a:extLst>
              </p:cNvPr>
              <p:cNvSpPr/>
              <p:nvPr/>
            </p:nvSpPr>
            <p:spPr>
              <a:xfrm>
                <a:off x="7315016" y="4095132"/>
                <a:ext cx="1182186" cy="1168768"/>
              </a:xfrm>
              <a:custGeom>
                <a:avLst/>
                <a:gdLst>
                  <a:gd name="connsiteX0" fmla="*/ 684771 w 1182186"/>
                  <a:gd name="connsiteY0" fmla="*/ 635 h 1168768"/>
                  <a:gd name="connsiteX1" fmla="*/ 715256 w 1182186"/>
                  <a:gd name="connsiteY1" fmla="*/ 10895 h 1168768"/>
                  <a:gd name="connsiteX2" fmla="*/ 751035 w 1182186"/>
                  <a:gd name="connsiteY2" fmla="*/ 47574 h 1168768"/>
                  <a:gd name="connsiteX3" fmla="*/ 899272 w 1182186"/>
                  <a:gd name="connsiteY3" fmla="*/ 100500 h 1168768"/>
                  <a:gd name="connsiteX4" fmla="*/ 1068155 w 1182186"/>
                  <a:gd name="connsiteY4" fmla="*/ 134360 h 1168768"/>
                  <a:gd name="connsiteX5" fmla="*/ 1102870 w 1182186"/>
                  <a:gd name="connsiteY5" fmla="*/ 282569 h 1168768"/>
                  <a:gd name="connsiteX6" fmla="*/ 1103616 w 1182186"/>
                  <a:gd name="connsiteY6" fmla="*/ 285289 h 1168768"/>
                  <a:gd name="connsiteX7" fmla="*/ 1181550 w 1182186"/>
                  <a:gd name="connsiteY7" fmla="*/ 388498 h 1168768"/>
                  <a:gd name="connsiteX8" fmla="*/ 1138876 w 1182186"/>
                  <a:gd name="connsiteY8" fmla="*/ 504614 h 1168768"/>
                  <a:gd name="connsiteX9" fmla="*/ 1159084 w 1182186"/>
                  <a:gd name="connsiteY9" fmla="*/ 617792 h 1168768"/>
                  <a:gd name="connsiteX10" fmla="*/ 1145239 w 1182186"/>
                  <a:gd name="connsiteY10" fmla="*/ 655075 h 1168768"/>
                  <a:gd name="connsiteX11" fmla="*/ 1128307 w 1182186"/>
                  <a:gd name="connsiteY11" fmla="*/ 676510 h 1168768"/>
                  <a:gd name="connsiteX12" fmla="*/ 1129664 w 1182186"/>
                  <a:gd name="connsiteY12" fmla="*/ 682669 h 1168768"/>
                  <a:gd name="connsiteX13" fmla="*/ 1090740 w 1182186"/>
                  <a:gd name="connsiteY13" fmla="*/ 789436 h 1168768"/>
                  <a:gd name="connsiteX14" fmla="*/ 1109172 w 1182186"/>
                  <a:gd name="connsiteY14" fmla="*/ 893502 h 1168768"/>
                  <a:gd name="connsiteX15" fmla="*/ 1022908 w 1182186"/>
                  <a:gd name="connsiteY15" fmla="*/ 970598 h 1168768"/>
                  <a:gd name="connsiteX16" fmla="*/ 826705 w 1182186"/>
                  <a:gd name="connsiteY16" fmla="*/ 1039876 h 1168768"/>
                  <a:gd name="connsiteX17" fmla="*/ 694625 w 1182186"/>
                  <a:gd name="connsiteY17" fmla="*/ 1109996 h 1168768"/>
                  <a:gd name="connsiteX18" fmla="*/ 694247 w 1182186"/>
                  <a:gd name="connsiteY18" fmla="*/ 1109807 h 1168768"/>
                  <a:gd name="connsiteX19" fmla="*/ 683012 w 1182186"/>
                  <a:gd name="connsiteY19" fmla="*/ 1127757 h 1168768"/>
                  <a:gd name="connsiteX20" fmla="*/ 591092 w 1182186"/>
                  <a:gd name="connsiteY20" fmla="*/ 1168768 h 1168768"/>
                  <a:gd name="connsiteX21" fmla="*/ 499174 w 1182186"/>
                  <a:gd name="connsiteY21" fmla="*/ 1127757 h 1168768"/>
                  <a:gd name="connsiteX22" fmla="*/ 487938 w 1182186"/>
                  <a:gd name="connsiteY22" fmla="*/ 1109808 h 1168768"/>
                  <a:gd name="connsiteX23" fmla="*/ 487562 w 1182186"/>
                  <a:gd name="connsiteY23" fmla="*/ 1109996 h 1168768"/>
                  <a:gd name="connsiteX24" fmla="*/ 355479 w 1182186"/>
                  <a:gd name="connsiteY24" fmla="*/ 1039876 h 1168768"/>
                  <a:gd name="connsiteX25" fmla="*/ 159278 w 1182186"/>
                  <a:gd name="connsiteY25" fmla="*/ 970598 h 1168768"/>
                  <a:gd name="connsiteX26" fmla="*/ 73014 w 1182186"/>
                  <a:gd name="connsiteY26" fmla="*/ 893502 h 1168768"/>
                  <a:gd name="connsiteX27" fmla="*/ 91446 w 1182186"/>
                  <a:gd name="connsiteY27" fmla="*/ 789436 h 1168768"/>
                  <a:gd name="connsiteX28" fmla="*/ 52522 w 1182186"/>
                  <a:gd name="connsiteY28" fmla="*/ 682669 h 1168768"/>
                  <a:gd name="connsiteX29" fmla="*/ 53879 w 1182186"/>
                  <a:gd name="connsiteY29" fmla="*/ 676511 h 1168768"/>
                  <a:gd name="connsiteX30" fmla="*/ 36946 w 1182186"/>
                  <a:gd name="connsiteY30" fmla="*/ 655075 h 1168768"/>
                  <a:gd name="connsiteX31" fmla="*/ 23102 w 1182186"/>
                  <a:gd name="connsiteY31" fmla="*/ 617792 h 1168768"/>
                  <a:gd name="connsiteX32" fmla="*/ 43310 w 1182186"/>
                  <a:gd name="connsiteY32" fmla="*/ 504614 h 1168768"/>
                  <a:gd name="connsiteX33" fmla="*/ 636 w 1182186"/>
                  <a:gd name="connsiteY33" fmla="*/ 388498 h 1168768"/>
                  <a:gd name="connsiteX34" fmla="*/ 78570 w 1182186"/>
                  <a:gd name="connsiteY34" fmla="*/ 285289 h 1168768"/>
                  <a:gd name="connsiteX35" fmla="*/ 79314 w 1182186"/>
                  <a:gd name="connsiteY35" fmla="*/ 282569 h 1168768"/>
                  <a:gd name="connsiteX36" fmla="*/ 114031 w 1182186"/>
                  <a:gd name="connsiteY36" fmla="*/ 134360 h 1168768"/>
                  <a:gd name="connsiteX37" fmla="*/ 282914 w 1182186"/>
                  <a:gd name="connsiteY37" fmla="*/ 100500 h 1168768"/>
                  <a:gd name="connsiteX38" fmla="*/ 431151 w 1182186"/>
                  <a:gd name="connsiteY38" fmla="*/ 47574 h 1168768"/>
                  <a:gd name="connsiteX39" fmla="*/ 466930 w 1182186"/>
                  <a:gd name="connsiteY39" fmla="*/ 10895 h 1168768"/>
                  <a:gd name="connsiteX40" fmla="*/ 516977 w 1182186"/>
                  <a:gd name="connsiteY40" fmla="*/ 2547 h 1168768"/>
                  <a:gd name="connsiteX41" fmla="*/ 519536 w 1182186"/>
                  <a:gd name="connsiteY41" fmla="*/ 1165 h 1168768"/>
                  <a:gd name="connsiteX42" fmla="*/ 591093 w 1182186"/>
                  <a:gd name="connsiteY42" fmla="*/ 35419 h 1168768"/>
                  <a:gd name="connsiteX43" fmla="*/ 662651 w 1182186"/>
                  <a:gd name="connsiteY43" fmla="*/ 1165 h 1168768"/>
                  <a:gd name="connsiteX44" fmla="*/ 665209 w 1182186"/>
                  <a:gd name="connsiteY44" fmla="*/ 2547 h 1168768"/>
                  <a:gd name="connsiteX45" fmla="*/ 684771 w 1182186"/>
                  <a:gd name="connsiteY45" fmla="*/ 635 h 11687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</a:cxnLst>
                <a:rect l="l" t="t" r="r" b="b"/>
                <a:pathLst>
                  <a:path w="1182186" h="1168768">
                    <a:moveTo>
                      <a:pt x="684771" y="635"/>
                    </a:moveTo>
                    <a:cubicBezTo>
                      <a:pt x="695082" y="1806"/>
                      <a:pt x="705373" y="5185"/>
                      <a:pt x="715256" y="10895"/>
                    </a:cubicBezTo>
                    <a:lnTo>
                      <a:pt x="751035" y="47574"/>
                    </a:lnTo>
                    <a:cubicBezTo>
                      <a:pt x="799841" y="2794"/>
                      <a:pt x="869585" y="25414"/>
                      <a:pt x="899272" y="100500"/>
                    </a:cubicBezTo>
                    <a:cubicBezTo>
                      <a:pt x="954499" y="57108"/>
                      <a:pt x="1024795" y="71188"/>
                      <a:pt x="1068155" y="134360"/>
                    </a:cubicBezTo>
                    <a:cubicBezTo>
                      <a:pt x="1095597" y="174356"/>
                      <a:pt x="1108330" y="228691"/>
                      <a:pt x="1102870" y="282569"/>
                    </a:cubicBezTo>
                    <a:cubicBezTo>
                      <a:pt x="1103112" y="283482"/>
                      <a:pt x="1103374" y="284376"/>
                      <a:pt x="1103616" y="285289"/>
                    </a:cubicBezTo>
                    <a:cubicBezTo>
                      <a:pt x="1144275" y="290929"/>
                      <a:pt x="1176633" y="333785"/>
                      <a:pt x="1181550" y="388498"/>
                    </a:cubicBezTo>
                    <a:cubicBezTo>
                      <a:pt x="1185741" y="435226"/>
                      <a:pt x="1168977" y="480843"/>
                      <a:pt x="1138876" y="504614"/>
                    </a:cubicBezTo>
                    <a:cubicBezTo>
                      <a:pt x="1160091" y="534919"/>
                      <a:pt x="1167767" y="577934"/>
                      <a:pt x="1159084" y="617792"/>
                    </a:cubicBezTo>
                    <a:cubicBezTo>
                      <a:pt x="1156087" y="631565"/>
                      <a:pt x="1151340" y="644109"/>
                      <a:pt x="1145239" y="655075"/>
                    </a:cubicBezTo>
                    <a:lnTo>
                      <a:pt x="1128307" y="676510"/>
                    </a:lnTo>
                    <a:lnTo>
                      <a:pt x="1129664" y="682669"/>
                    </a:lnTo>
                    <a:cubicBezTo>
                      <a:pt x="1133487" y="725635"/>
                      <a:pt x="1118196" y="767579"/>
                      <a:pt x="1090740" y="789436"/>
                    </a:cubicBezTo>
                    <a:cubicBezTo>
                      <a:pt x="1110091" y="817302"/>
                      <a:pt x="1117092" y="856853"/>
                      <a:pt x="1109172" y="893502"/>
                    </a:cubicBezTo>
                    <a:cubicBezTo>
                      <a:pt x="1098238" y="944156"/>
                      <a:pt x="1061757" y="976751"/>
                      <a:pt x="1022908" y="970598"/>
                    </a:cubicBezTo>
                    <a:cubicBezTo>
                      <a:pt x="983358" y="1064217"/>
                      <a:pt x="894851" y="1095461"/>
                      <a:pt x="826705" y="1039876"/>
                    </a:cubicBezTo>
                    <a:cubicBezTo>
                      <a:pt x="797835" y="1098438"/>
                      <a:pt x="745128" y="1126412"/>
                      <a:pt x="694625" y="1109996"/>
                    </a:cubicBezTo>
                    <a:lnTo>
                      <a:pt x="694247" y="1109807"/>
                    </a:lnTo>
                    <a:lnTo>
                      <a:pt x="683012" y="1127757"/>
                    </a:lnTo>
                    <a:cubicBezTo>
                      <a:pt x="659488" y="1153096"/>
                      <a:pt x="626989" y="1168768"/>
                      <a:pt x="591092" y="1168768"/>
                    </a:cubicBezTo>
                    <a:cubicBezTo>
                      <a:pt x="555196" y="1168768"/>
                      <a:pt x="522698" y="1153096"/>
                      <a:pt x="499174" y="1127757"/>
                    </a:cubicBezTo>
                    <a:lnTo>
                      <a:pt x="487938" y="1109808"/>
                    </a:lnTo>
                    <a:lnTo>
                      <a:pt x="487562" y="1109996"/>
                    </a:lnTo>
                    <a:cubicBezTo>
                      <a:pt x="437059" y="1126412"/>
                      <a:pt x="384351" y="1098438"/>
                      <a:pt x="355479" y="1039876"/>
                    </a:cubicBezTo>
                    <a:cubicBezTo>
                      <a:pt x="287335" y="1095461"/>
                      <a:pt x="198827" y="1064217"/>
                      <a:pt x="159278" y="970598"/>
                    </a:cubicBezTo>
                    <a:cubicBezTo>
                      <a:pt x="120428" y="976751"/>
                      <a:pt x="83948" y="944156"/>
                      <a:pt x="73014" y="893502"/>
                    </a:cubicBezTo>
                    <a:cubicBezTo>
                      <a:pt x="65092" y="856853"/>
                      <a:pt x="72094" y="817302"/>
                      <a:pt x="91446" y="789436"/>
                    </a:cubicBezTo>
                    <a:cubicBezTo>
                      <a:pt x="63990" y="767579"/>
                      <a:pt x="48699" y="725635"/>
                      <a:pt x="52522" y="682669"/>
                    </a:cubicBezTo>
                    <a:lnTo>
                      <a:pt x="53879" y="676511"/>
                    </a:lnTo>
                    <a:lnTo>
                      <a:pt x="36946" y="655075"/>
                    </a:lnTo>
                    <a:cubicBezTo>
                      <a:pt x="30846" y="644109"/>
                      <a:pt x="26099" y="631565"/>
                      <a:pt x="23102" y="617792"/>
                    </a:cubicBezTo>
                    <a:cubicBezTo>
                      <a:pt x="14417" y="577934"/>
                      <a:pt x="22093" y="534919"/>
                      <a:pt x="43310" y="504614"/>
                    </a:cubicBezTo>
                    <a:cubicBezTo>
                      <a:pt x="13208" y="480843"/>
                      <a:pt x="-3555" y="435226"/>
                      <a:pt x="636" y="388498"/>
                    </a:cubicBezTo>
                    <a:cubicBezTo>
                      <a:pt x="5552" y="333785"/>
                      <a:pt x="37910" y="290929"/>
                      <a:pt x="78570" y="285289"/>
                    </a:cubicBezTo>
                    <a:cubicBezTo>
                      <a:pt x="78812" y="284376"/>
                      <a:pt x="79073" y="283482"/>
                      <a:pt x="79314" y="282569"/>
                    </a:cubicBezTo>
                    <a:cubicBezTo>
                      <a:pt x="73854" y="228691"/>
                      <a:pt x="86589" y="174356"/>
                      <a:pt x="114031" y="134360"/>
                    </a:cubicBezTo>
                    <a:cubicBezTo>
                      <a:pt x="157389" y="71188"/>
                      <a:pt x="227687" y="57108"/>
                      <a:pt x="282914" y="100500"/>
                    </a:cubicBezTo>
                    <a:cubicBezTo>
                      <a:pt x="312601" y="25414"/>
                      <a:pt x="382344" y="2794"/>
                      <a:pt x="431151" y="47574"/>
                    </a:cubicBezTo>
                    <a:lnTo>
                      <a:pt x="466930" y="10895"/>
                    </a:lnTo>
                    <a:cubicBezTo>
                      <a:pt x="483162" y="1517"/>
                      <a:pt x="500496" y="-1575"/>
                      <a:pt x="516977" y="2547"/>
                    </a:cubicBezTo>
                    <a:cubicBezTo>
                      <a:pt x="517698" y="1533"/>
                      <a:pt x="518614" y="1339"/>
                      <a:pt x="519536" y="1165"/>
                    </a:cubicBezTo>
                    <a:cubicBezTo>
                      <a:pt x="546817" y="-4028"/>
                      <a:pt x="574071" y="8255"/>
                      <a:pt x="591093" y="35419"/>
                    </a:cubicBezTo>
                    <a:cubicBezTo>
                      <a:pt x="608115" y="8255"/>
                      <a:pt x="635368" y="-4028"/>
                      <a:pt x="662651" y="1165"/>
                    </a:cubicBezTo>
                    <a:cubicBezTo>
                      <a:pt x="663571" y="1339"/>
                      <a:pt x="664489" y="1533"/>
                      <a:pt x="665209" y="2547"/>
                    </a:cubicBezTo>
                    <a:cubicBezTo>
                      <a:pt x="671511" y="42"/>
                      <a:pt x="678145" y="-118"/>
                      <a:pt x="684771" y="635"/>
                    </a:cubicBezTo>
                    <a:close/>
                  </a:path>
                </a:pathLst>
              </a:custGeom>
              <a:solidFill>
                <a:srgbClr val="7030A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7" name="片側の 2 つの角を丸めた四角形 144">
              <a:extLst>
                <a:ext uri="{FF2B5EF4-FFF2-40B4-BE49-F238E27FC236}">
                  <a16:creationId xmlns:a16="http://schemas.microsoft.com/office/drawing/2014/main" id="{84136C88-7787-4A04-8AA8-B02EC511F1DD}"/>
                </a:ext>
              </a:extLst>
            </p:cNvPr>
            <p:cNvSpPr/>
            <p:nvPr/>
          </p:nvSpPr>
          <p:spPr>
            <a:xfrm flipH="1">
              <a:off x="7408951" y="5435400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pattFill prst="trellis">
              <a:fgClr>
                <a:srgbClr val="002060"/>
              </a:fgClr>
              <a:bgClr>
                <a:srgbClr val="ED7D31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135807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209CEF60-7D90-490A-A547-2E9CC573EC26}"/>
              </a:ext>
            </a:extLst>
          </p:cNvPr>
          <p:cNvGrpSpPr/>
          <p:nvPr/>
        </p:nvGrpSpPr>
        <p:grpSpPr>
          <a:xfrm>
            <a:off x="7326151" y="1272121"/>
            <a:ext cx="1406055" cy="2276160"/>
            <a:chOff x="7326151" y="1272121"/>
            <a:chExt cx="1406055" cy="2276160"/>
          </a:xfrm>
        </p:grpSpPr>
        <p:grpSp>
          <p:nvGrpSpPr>
            <p:cNvPr id="75" name="グループ化 74">
              <a:extLst>
                <a:ext uri="{FF2B5EF4-FFF2-40B4-BE49-F238E27FC236}">
                  <a16:creationId xmlns:a16="http://schemas.microsoft.com/office/drawing/2014/main" id="{2F5AE0E8-6036-4FBE-9FAA-A5D8D31559BC}"/>
                </a:ext>
              </a:extLst>
            </p:cNvPr>
            <p:cNvGrpSpPr/>
            <p:nvPr/>
          </p:nvGrpSpPr>
          <p:grpSpPr>
            <a:xfrm rot="1800000">
              <a:off x="8246265" y="2168554"/>
              <a:ext cx="485941" cy="1352695"/>
              <a:chOff x="8235946" y="2218897"/>
              <a:chExt cx="485941" cy="1352695"/>
            </a:xfrm>
          </p:grpSpPr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794321FC-4C5B-4B6B-A67B-C0D841FED469}"/>
                  </a:ext>
                </a:extLst>
              </p:cNvPr>
              <p:cNvSpPr/>
              <p:nvPr/>
            </p:nvSpPr>
            <p:spPr>
              <a:xfrm rot="10014714">
                <a:off x="8235946" y="2218897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片側の 2 つの角を丸めた四角形 92">
                <a:extLst>
                  <a:ext uri="{FF2B5EF4-FFF2-40B4-BE49-F238E27FC236}">
                    <a16:creationId xmlns:a16="http://schemas.microsoft.com/office/drawing/2014/main" id="{3B4D471A-A633-4D26-A163-5432D9A4C923}"/>
                  </a:ext>
                </a:extLst>
              </p:cNvPr>
              <p:cNvSpPr/>
              <p:nvPr/>
            </p:nvSpPr>
            <p:spPr>
              <a:xfrm rot="9854429" flipH="1">
                <a:off x="8390352" y="2716437"/>
                <a:ext cx="331535" cy="8551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trellis">
                <a:fgClr>
                  <a:srgbClr val="0070C0"/>
                </a:fgClr>
                <a:bgClr>
                  <a:schemeClr val="accent1">
                    <a:lumMod val="40000"/>
                    <a:lumOff val="60000"/>
                  </a:schemeClr>
                </a:bgClr>
              </a:patt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07" name="フリーフォーム: 図形 306">
              <a:extLst>
                <a:ext uri="{FF2B5EF4-FFF2-40B4-BE49-F238E27FC236}">
                  <a16:creationId xmlns:a16="http://schemas.microsoft.com/office/drawing/2014/main" id="{2255241A-35D6-4731-9477-5262FA6D360E}"/>
                </a:ext>
              </a:extLst>
            </p:cNvPr>
            <p:cNvSpPr/>
            <p:nvPr/>
          </p:nvSpPr>
          <p:spPr>
            <a:xfrm>
              <a:off x="7326151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14" name="片側の 2 つの角を丸めた四角形 144">
              <a:extLst>
                <a:ext uri="{FF2B5EF4-FFF2-40B4-BE49-F238E27FC236}">
                  <a16:creationId xmlns:a16="http://schemas.microsoft.com/office/drawing/2014/main" id="{252D47F2-FF2B-4197-A51B-1D4261F8F939}"/>
                </a:ext>
              </a:extLst>
            </p:cNvPr>
            <p:cNvSpPr/>
            <p:nvPr/>
          </p:nvSpPr>
          <p:spPr>
            <a:xfrm flipH="1">
              <a:off x="7410062" y="2527355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6" name="フリーフォーム: 図形 195">
              <a:extLst>
                <a:ext uri="{FF2B5EF4-FFF2-40B4-BE49-F238E27FC236}">
                  <a16:creationId xmlns:a16="http://schemas.microsoft.com/office/drawing/2014/main" id="{7307C379-C177-40B1-9357-672DC9493940}"/>
                </a:ext>
              </a:extLst>
            </p:cNvPr>
            <p:cNvSpPr/>
            <p:nvPr/>
          </p:nvSpPr>
          <p:spPr>
            <a:xfrm flipH="1">
              <a:off x="7444420" y="1390335"/>
              <a:ext cx="904812" cy="1285339"/>
            </a:xfrm>
            <a:custGeom>
              <a:avLst/>
              <a:gdLst>
                <a:gd name="connsiteX0" fmla="*/ 452406 w 904812"/>
                <a:gd name="connsiteY0" fmla="*/ 0 h 1285339"/>
                <a:gd name="connsiteX1" fmla="*/ 0 w 904812"/>
                <a:gd name="connsiteY1" fmla="*/ 528847 h 1285339"/>
                <a:gd name="connsiteX2" fmla="*/ 276309 w 904812"/>
                <a:gd name="connsiteY2" fmla="*/ 1016135 h 1285339"/>
                <a:gd name="connsiteX3" fmla="*/ 344333 w 904812"/>
                <a:gd name="connsiteY3" fmla="*/ 1040818 h 1285339"/>
                <a:gd name="connsiteX4" fmla="*/ 335016 w 904812"/>
                <a:gd name="connsiteY4" fmla="*/ 1144573 h 1285339"/>
                <a:gd name="connsiteX5" fmla="*/ 219214 w 904812"/>
                <a:gd name="connsiteY5" fmla="*/ 1144573 h 1285339"/>
                <a:gd name="connsiteX6" fmla="*/ 213686 w 904812"/>
                <a:gd name="connsiteY6" fmla="*/ 1159323 h 1285339"/>
                <a:gd name="connsiteX7" fmla="*/ 447606 w 904812"/>
                <a:gd name="connsiteY7" fmla="*/ 1285339 h 1285339"/>
                <a:gd name="connsiteX8" fmla="*/ 681526 w 904812"/>
                <a:gd name="connsiteY8" fmla="*/ 1159323 h 1285339"/>
                <a:gd name="connsiteX9" fmla="*/ 675999 w 904812"/>
                <a:gd name="connsiteY9" fmla="*/ 1144573 h 1285339"/>
                <a:gd name="connsiteX10" fmla="*/ 557291 w 904812"/>
                <a:gd name="connsiteY10" fmla="*/ 1144573 h 1285339"/>
                <a:gd name="connsiteX11" fmla="*/ 548369 w 904812"/>
                <a:gd name="connsiteY11" fmla="*/ 1045213 h 1285339"/>
                <a:gd name="connsiteX12" fmla="*/ 628503 w 904812"/>
                <a:gd name="connsiteY12" fmla="*/ 1016135 h 1285339"/>
                <a:gd name="connsiteX13" fmla="*/ 904812 w 904812"/>
                <a:gd name="connsiteY13" fmla="*/ 528847 h 1285339"/>
                <a:gd name="connsiteX14" fmla="*/ 452406 w 904812"/>
                <a:gd name="connsiteY14" fmla="*/ 0 h 12853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04812" h="1285339">
                  <a:moveTo>
                    <a:pt x="452406" y="0"/>
                  </a:moveTo>
                  <a:cubicBezTo>
                    <a:pt x="202549" y="0"/>
                    <a:pt x="0" y="236773"/>
                    <a:pt x="0" y="528847"/>
                  </a:cubicBezTo>
                  <a:cubicBezTo>
                    <a:pt x="0" y="747902"/>
                    <a:pt x="113934" y="935851"/>
                    <a:pt x="276309" y="1016135"/>
                  </a:cubicBezTo>
                  <a:lnTo>
                    <a:pt x="344333" y="1040818"/>
                  </a:lnTo>
                  <a:lnTo>
                    <a:pt x="335016" y="1144573"/>
                  </a:lnTo>
                  <a:lnTo>
                    <a:pt x="219214" y="1144573"/>
                  </a:lnTo>
                  <a:lnTo>
                    <a:pt x="213686" y="1159323"/>
                  </a:lnTo>
                  <a:cubicBezTo>
                    <a:pt x="213686" y="1228920"/>
                    <a:pt x="318416" y="1285339"/>
                    <a:pt x="447606" y="1285339"/>
                  </a:cubicBezTo>
                  <a:cubicBezTo>
                    <a:pt x="576797" y="1285339"/>
                    <a:pt x="681526" y="1228920"/>
                    <a:pt x="681526" y="1159323"/>
                  </a:cubicBezTo>
                  <a:lnTo>
                    <a:pt x="675999" y="1144573"/>
                  </a:lnTo>
                  <a:lnTo>
                    <a:pt x="557291" y="1144573"/>
                  </a:lnTo>
                  <a:lnTo>
                    <a:pt x="548369" y="1045213"/>
                  </a:lnTo>
                  <a:lnTo>
                    <a:pt x="628503" y="1016135"/>
                  </a:lnTo>
                  <a:cubicBezTo>
                    <a:pt x="790878" y="935851"/>
                    <a:pt x="904812" y="747902"/>
                    <a:pt x="904812" y="528847"/>
                  </a:cubicBezTo>
                  <a:cubicBezTo>
                    <a:pt x="904812" y="236773"/>
                    <a:pt x="702263" y="0"/>
                    <a:pt x="452406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35" name="円/楕円 370">
              <a:extLst>
                <a:ext uri="{FF2B5EF4-FFF2-40B4-BE49-F238E27FC236}">
                  <a16:creationId xmlns:a16="http://schemas.microsoft.com/office/drawing/2014/main" id="{BDBDC380-3973-4EEC-86B3-1E01B4E9859D}"/>
                </a:ext>
              </a:extLst>
            </p:cNvPr>
            <p:cNvSpPr/>
            <p:nvPr/>
          </p:nvSpPr>
          <p:spPr>
            <a:xfrm rot="900000" flipH="1">
              <a:off x="8241108" y="1837505"/>
              <a:ext cx="216246" cy="33704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33" name="円/楕円 368">
              <a:extLst>
                <a:ext uri="{FF2B5EF4-FFF2-40B4-BE49-F238E27FC236}">
                  <a16:creationId xmlns:a16="http://schemas.microsoft.com/office/drawing/2014/main" id="{7F3B55D4-FCDF-48EC-AE75-D4DF5C3414A4}"/>
                </a:ext>
              </a:extLst>
            </p:cNvPr>
            <p:cNvSpPr/>
            <p:nvPr/>
          </p:nvSpPr>
          <p:spPr>
            <a:xfrm rot="20700000">
              <a:off x="7336298" y="1837505"/>
              <a:ext cx="216246" cy="33704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0" name="フリーフォーム: 図形 209">
              <a:extLst>
                <a:ext uri="{FF2B5EF4-FFF2-40B4-BE49-F238E27FC236}">
                  <a16:creationId xmlns:a16="http://schemas.microsoft.com/office/drawing/2014/main" id="{C370A8E0-DAFC-47E7-B732-815E9B3BC2D3}"/>
                </a:ext>
              </a:extLst>
            </p:cNvPr>
            <p:cNvSpPr/>
            <p:nvPr/>
          </p:nvSpPr>
          <p:spPr>
            <a:xfrm flipH="1">
              <a:off x="7347105" y="1272121"/>
              <a:ext cx="1095644" cy="1572781"/>
            </a:xfrm>
            <a:custGeom>
              <a:avLst/>
              <a:gdLst>
                <a:gd name="connsiteX0" fmla="*/ 547822 w 1095644"/>
                <a:gd name="connsiteY0" fmla="*/ 0 h 1572781"/>
                <a:gd name="connsiteX1" fmla="*/ 0 w 1095644"/>
                <a:gd name="connsiteY1" fmla="*/ 581775 h 1572781"/>
                <a:gd name="connsiteX2" fmla="*/ 93559 w 1095644"/>
                <a:gd name="connsiteY2" fmla="*/ 907051 h 1572781"/>
                <a:gd name="connsiteX3" fmla="*/ 97991 w 1095644"/>
                <a:gd name="connsiteY3" fmla="*/ 912755 h 1572781"/>
                <a:gd name="connsiteX4" fmla="*/ 95015 w 1095644"/>
                <a:gd name="connsiteY4" fmla="*/ 953248 h 1572781"/>
                <a:gd name="connsiteX5" fmla="*/ 546679 w 1095644"/>
                <a:gd name="connsiteY5" fmla="*/ 1572781 h 1572781"/>
                <a:gd name="connsiteX6" fmla="*/ 998343 w 1095644"/>
                <a:gd name="connsiteY6" fmla="*/ 953248 h 1572781"/>
                <a:gd name="connsiteX7" fmla="*/ 995565 w 1095644"/>
                <a:gd name="connsiteY7" fmla="*/ 915443 h 1572781"/>
                <a:gd name="connsiteX8" fmla="*/ 1002085 w 1095644"/>
                <a:gd name="connsiteY8" fmla="*/ 907051 h 1572781"/>
                <a:gd name="connsiteX9" fmla="*/ 1095644 w 1095644"/>
                <a:gd name="connsiteY9" fmla="*/ 581775 h 1572781"/>
                <a:gd name="connsiteX10" fmla="*/ 547822 w 1095644"/>
                <a:gd name="connsiteY10" fmla="*/ 0 h 15727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095644" h="1572781">
                  <a:moveTo>
                    <a:pt x="547822" y="0"/>
                  </a:moveTo>
                  <a:cubicBezTo>
                    <a:pt x="245268" y="0"/>
                    <a:pt x="0" y="260470"/>
                    <a:pt x="0" y="581775"/>
                  </a:cubicBezTo>
                  <a:cubicBezTo>
                    <a:pt x="0" y="702264"/>
                    <a:pt x="34491" y="814199"/>
                    <a:pt x="93559" y="907051"/>
                  </a:cubicBezTo>
                  <a:lnTo>
                    <a:pt x="97991" y="912755"/>
                  </a:lnTo>
                  <a:lnTo>
                    <a:pt x="95015" y="953248"/>
                  </a:lnTo>
                  <a:cubicBezTo>
                    <a:pt x="95015" y="1295407"/>
                    <a:pt x="297232" y="1572781"/>
                    <a:pt x="546679" y="1572781"/>
                  </a:cubicBezTo>
                  <a:cubicBezTo>
                    <a:pt x="796126" y="1572781"/>
                    <a:pt x="998343" y="1295407"/>
                    <a:pt x="998343" y="953248"/>
                  </a:cubicBezTo>
                  <a:lnTo>
                    <a:pt x="995565" y="915443"/>
                  </a:lnTo>
                  <a:lnTo>
                    <a:pt x="1002085" y="907051"/>
                  </a:lnTo>
                  <a:cubicBezTo>
                    <a:pt x="1061153" y="814199"/>
                    <a:pt x="1095644" y="702264"/>
                    <a:pt x="1095644" y="581775"/>
                  </a:cubicBezTo>
                  <a:cubicBezTo>
                    <a:pt x="1095644" y="260470"/>
                    <a:pt x="850376" y="0"/>
                    <a:pt x="547822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BA129EFB-0E2E-488C-A542-99D595B550C2}"/>
              </a:ext>
            </a:extLst>
          </p:cNvPr>
          <p:cNvGrpSpPr/>
          <p:nvPr/>
        </p:nvGrpSpPr>
        <p:grpSpPr>
          <a:xfrm>
            <a:off x="1445453" y="1152474"/>
            <a:ext cx="1392700" cy="2379798"/>
            <a:chOff x="1445453" y="1152474"/>
            <a:chExt cx="1392700" cy="2379798"/>
          </a:xfrm>
        </p:grpSpPr>
        <p:grpSp>
          <p:nvGrpSpPr>
            <p:cNvPr id="72" name="グループ化 71">
              <a:extLst>
                <a:ext uri="{FF2B5EF4-FFF2-40B4-BE49-F238E27FC236}">
                  <a16:creationId xmlns:a16="http://schemas.microsoft.com/office/drawing/2014/main" id="{DED50B55-6219-4281-9D3C-26D3297E7FE7}"/>
                </a:ext>
              </a:extLst>
            </p:cNvPr>
            <p:cNvGrpSpPr/>
            <p:nvPr/>
          </p:nvGrpSpPr>
          <p:grpSpPr>
            <a:xfrm rot="1800000">
              <a:off x="2363050" y="2168554"/>
              <a:ext cx="475103" cy="1352696"/>
              <a:chOff x="2352731" y="2218897"/>
              <a:chExt cx="475103" cy="1352696"/>
            </a:xfrm>
          </p:grpSpPr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00A4E305-219B-4736-829F-C2F68110C92D}"/>
                  </a:ext>
                </a:extLst>
              </p:cNvPr>
              <p:cNvSpPr/>
              <p:nvPr/>
            </p:nvSpPr>
            <p:spPr>
              <a:xfrm rot="10014714">
                <a:off x="2352731" y="2218897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" name="片側の 2 つの角を丸めた四角形 92">
                <a:extLst>
                  <a:ext uri="{FF2B5EF4-FFF2-40B4-BE49-F238E27FC236}">
                    <a16:creationId xmlns:a16="http://schemas.microsoft.com/office/drawing/2014/main" id="{F8FEA6B1-0D6E-4C2B-BC78-713E9DD7C624}"/>
                  </a:ext>
                </a:extLst>
              </p:cNvPr>
              <p:cNvSpPr/>
              <p:nvPr/>
            </p:nvSpPr>
            <p:spPr>
              <a:xfrm rot="9854429" flipH="1">
                <a:off x="2496299" y="2716438"/>
                <a:ext cx="331535" cy="8551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plaid">
                <a:fgClr>
                  <a:srgbClr val="FF0000"/>
                </a:fgClr>
                <a:bgClr>
                  <a:srgbClr val="FF6699"/>
                </a:bgClr>
              </a:patt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3" name="円/楕円 177">
              <a:extLst>
                <a:ext uri="{FF2B5EF4-FFF2-40B4-BE49-F238E27FC236}">
                  <a16:creationId xmlns:a16="http://schemas.microsoft.com/office/drawing/2014/main" id="{E3D30D9A-8313-4264-8299-4E7FE878F419}"/>
                </a:ext>
              </a:extLst>
            </p:cNvPr>
            <p:cNvSpPr/>
            <p:nvPr/>
          </p:nvSpPr>
          <p:spPr>
            <a:xfrm rot="900000" flipH="1">
              <a:off x="2364334" y="1779075"/>
              <a:ext cx="219609" cy="342286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" name="円/楕円 175">
              <a:extLst>
                <a:ext uri="{FF2B5EF4-FFF2-40B4-BE49-F238E27FC236}">
                  <a16:creationId xmlns:a16="http://schemas.microsoft.com/office/drawing/2014/main" id="{28818498-881C-49B9-96AC-D2CBD7F00FBB}"/>
                </a:ext>
              </a:extLst>
            </p:cNvPr>
            <p:cNvSpPr/>
            <p:nvPr/>
          </p:nvSpPr>
          <p:spPr>
            <a:xfrm rot="20700000">
              <a:off x="1445453" y="1779075"/>
              <a:ext cx="219609" cy="342286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5" name="フリーフォーム: 図形 304">
              <a:extLst>
                <a:ext uri="{FF2B5EF4-FFF2-40B4-BE49-F238E27FC236}">
                  <a16:creationId xmlns:a16="http://schemas.microsoft.com/office/drawing/2014/main" id="{D8570AF0-D642-4D17-9443-A662AC3CE61F}"/>
                </a:ext>
              </a:extLst>
            </p:cNvPr>
            <p:cNvSpPr/>
            <p:nvPr/>
          </p:nvSpPr>
          <p:spPr>
            <a:xfrm>
              <a:off x="1451297" y="2631372"/>
              <a:ext cx="139060" cy="900900"/>
            </a:xfrm>
            <a:custGeom>
              <a:avLst/>
              <a:gdLst>
                <a:gd name="connsiteX0" fmla="*/ 139060 w 139060"/>
                <a:gd name="connsiteY0" fmla="*/ 0 h 918777"/>
                <a:gd name="connsiteX1" fmla="*/ 139060 w 139060"/>
                <a:gd name="connsiteY1" fmla="*/ 918777 h 918777"/>
                <a:gd name="connsiteX2" fmla="*/ 0 w 139060"/>
                <a:gd name="connsiteY2" fmla="*/ 918777 h 918777"/>
                <a:gd name="connsiteX3" fmla="*/ 0 w 139060"/>
                <a:gd name="connsiteY3" fmla="*/ 299404 h 918777"/>
                <a:gd name="connsiteX4" fmla="*/ 135721 w 139060"/>
                <a:gd name="connsiteY4" fmla="*/ 2435 h 918777"/>
                <a:gd name="connsiteX5" fmla="*/ 139060 w 139060"/>
                <a:gd name="connsiteY5" fmla="*/ 0 h 9187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7">
                  <a:moveTo>
                    <a:pt x="139060" y="0"/>
                  </a:moveTo>
                  <a:lnTo>
                    <a:pt x="139060" y="918777"/>
                  </a:lnTo>
                  <a:lnTo>
                    <a:pt x="0" y="918777"/>
                  </a:lnTo>
                  <a:lnTo>
                    <a:pt x="0" y="299404"/>
                  </a:lnTo>
                  <a:cubicBezTo>
                    <a:pt x="0" y="180785"/>
                    <a:pt x="52588" y="74448"/>
                    <a:pt x="135721" y="2435"/>
                  </a:cubicBezTo>
                  <a:lnTo>
                    <a:pt x="139060" y="0"/>
                  </a:lnTo>
                  <a:close/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5" name="フリーフォーム: 図形 184">
              <a:extLst>
                <a:ext uri="{FF2B5EF4-FFF2-40B4-BE49-F238E27FC236}">
                  <a16:creationId xmlns:a16="http://schemas.microsoft.com/office/drawing/2014/main" id="{507E95E3-3D51-466C-8F7F-F09A4C12B170}"/>
                </a:ext>
              </a:extLst>
            </p:cNvPr>
            <p:cNvSpPr/>
            <p:nvPr/>
          </p:nvSpPr>
          <p:spPr>
            <a:xfrm flipH="1">
              <a:off x="1541951" y="1324951"/>
              <a:ext cx="945498" cy="1361658"/>
            </a:xfrm>
            <a:custGeom>
              <a:avLst/>
              <a:gdLst>
                <a:gd name="connsiteX0" fmla="*/ 472749 w 945498"/>
                <a:gd name="connsiteY0" fmla="*/ 0 h 1361658"/>
                <a:gd name="connsiteX1" fmla="*/ 0 w 945498"/>
                <a:gd name="connsiteY1" fmla="*/ 537072 h 1361658"/>
                <a:gd name="connsiteX2" fmla="*/ 288734 w 945498"/>
                <a:gd name="connsiteY2" fmla="*/ 1031938 h 1361658"/>
                <a:gd name="connsiteX3" fmla="*/ 349511 w 945498"/>
                <a:gd name="connsiteY3" fmla="*/ 1053372 h 1361658"/>
                <a:gd name="connsiteX4" fmla="*/ 336758 w 945498"/>
                <a:gd name="connsiteY4" fmla="*/ 1198695 h 1361658"/>
                <a:gd name="connsiteX5" fmla="*/ 205737 w 945498"/>
                <a:gd name="connsiteY5" fmla="*/ 1198695 h 1361658"/>
                <a:gd name="connsiteX6" fmla="*/ 199483 w 945498"/>
                <a:gd name="connsiteY6" fmla="*/ 1215771 h 1361658"/>
                <a:gd name="connsiteX7" fmla="*/ 464144 w 945498"/>
                <a:gd name="connsiteY7" fmla="*/ 1361658 h 1361658"/>
                <a:gd name="connsiteX8" fmla="*/ 728805 w 945498"/>
                <a:gd name="connsiteY8" fmla="*/ 1215771 h 1361658"/>
                <a:gd name="connsiteX9" fmla="*/ 722552 w 945498"/>
                <a:gd name="connsiteY9" fmla="*/ 1198695 h 1361658"/>
                <a:gd name="connsiteX10" fmla="*/ 588244 w 945498"/>
                <a:gd name="connsiteY10" fmla="*/ 1198695 h 1361658"/>
                <a:gd name="connsiteX11" fmla="*/ 576106 w 945498"/>
                <a:gd name="connsiteY11" fmla="*/ 1060383 h 1361658"/>
                <a:gd name="connsiteX12" fmla="*/ 656764 w 945498"/>
                <a:gd name="connsiteY12" fmla="*/ 1031938 h 1361658"/>
                <a:gd name="connsiteX13" fmla="*/ 945498 w 945498"/>
                <a:gd name="connsiteY13" fmla="*/ 537072 h 1361658"/>
                <a:gd name="connsiteX14" fmla="*/ 472749 w 945498"/>
                <a:gd name="connsiteY14" fmla="*/ 0 h 1361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45498" h="1361658">
                  <a:moveTo>
                    <a:pt x="472749" y="0"/>
                  </a:moveTo>
                  <a:cubicBezTo>
                    <a:pt x="211657" y="0"/>
                    <a:pt x="0" y="240455"/>
                    <a:pt x="0" y="537072"/>
                  </a:cubicBezTo>
                  <a:cubicBezTo>
                    <a:pt x="0" y="759535"/>
                    <a:pt x="119057" y="950406"/>
                    <a:pt x="288734" y="1031938"/>
                  </a:cubicBezTo>
                  <a:lnTo>
                    <a:pt x="349511" y="1053372"/>
                  </a:lnTo>
                  <a:lnTo>
                    <a:pt x="336758" y="1198695"/>
                  </a:lnTo>
                  <a:lnTo>
                    <a:pt x="205737" y="1198695"/>
                  </a:lnTo>
                  <a:lnTo>
                    <a:pt x="199483" y="1215771"/>
                  </a:lnTo>
                  <a:cubicBezTo>
                    <a:pt x="199483" y="1296342"/>
                    <a:pt x="317976" y="1361658"/>
                    <a:pt x="464144" y="1361658"/>
                  </a:cubicBezTo>
                  <a:cubicBezTo>
                    <a:pt x="610313" y="1361658"/>
                    <a:pt x="728805" y="1296342"/>
                    <a:pt x="728805" y="1215771"/>
                  </a:cubicBezTo>
                  <a:lnTo>
                    <a:pt x="722552" y="1198695"/>
                  </a:lnTo>
                  <a:lnTo>
                    <a:pt x="588244" y="1198695"/>
                  </a:lnTo>
                  <a:lnTo>
                    <a:pt x="576106" y="1060383"/>
                  </a:lnTo>
                  <a:lnTo>
                    <a:pt x="656764" y="1031938"/>
                  </a:lnTo>
                  <a:cubicBezTo>
                    <a:pt x="826441" y="950406"/>
                    <a:pt x="945498" y="759535"/>
                    <a:pt x="945498" y="537072"/>
                  </a:cubicBezTo>
                  <a:cubicBezTo>
                    <a:pt x="945498" y="240455"/>
                    <a:pt x="733841" y="0"/>
                    <a:pt x="472749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4" name="フリーフォーム: 図形 183">
              <a:extLst>
                <a:ext uri="{FF2B5EF4-FFF2-40B4-BE49-F238E27FC236}">
                  <a16:creationId xmlns:a16="http://schemas.microsoft.com/office/drawing/2014/main" id="{50F3BDF5-65F8-4018-83A6-AE10E3DF173B}"/>
                </a:ext>
              </a:extLst>
            </p:cNvPr>
            <p:cNvSpPr/>
            <p:nvPr/>
          </p:nvSpPr>
          <p:spPr>
            <a:xfrm flipH="1">
              <a:off x="1518138" y="2503895"/>
              <a:ext cx="1024238" cy="1028377"/>
            </a:xfrm>
            <a:custGeom>
              <a:avLst/>
              <a:gdLst>
                <a:gd name="connsiteX0" fmla="*/ 614249 w 1024238"/>
                <a:gd name="connsiteY0" fmla="*/ 0 h 1028377"/>
                <a:gd name="connsiteX1" fmla="*/ 409989 w 1024238"/>
                <a:gd name="connsiteY1" fmla="*/ 0 h 1028377"/>
                <a:gd name="connsiteX2" fmla="*/ 315285 w 1024238"/>
                <a:gd name="connsiteY2" fmla="*/ 19120 h 1028377"/>
                <a:gd name="connsiteX3" fmla="*/ 296128 w 1024238"/>
                <a:gd name="connsiteY3" fmla="*/ 29518 h 1028377"/>
                <a:gd name="connsiteX4" fmla="*/ 296128 w 1024238"/>
                <a:gd name="connsiteY4" fmla="*/ 2563 h 1028377"/>
                <a:gd name="connsiteX5" fmla="*/ 0 w 1024238"/>
                <a:gd name="connsiteY5" fmla="*/ 362164 h 1028377"/>
                <a:gd name="connsiteX6" fmla="*/ 0 w 1024238"/>
                <a:gd name="connsiteY6" fmla="*/ 1028377 h 1028377"/>
                <a:gd name="connsiteX7" fmla="*/ 166687 w 1024238"/>
                <a:gd name="connsiteY7" fmla="*/ 1028377 h 1028377"/>
                <a:gd name="connsiteX8" fmla="*/ 296128 w 1024238"/>
                <a:gd name="connsiteY8" fmla="*/ 1028377 h 1028377"/>
                <a:gd name="connsiteX9" fmla="*/ 728110 w 1024238"/>
                <a:gd name="connsiteY9" fmla="*/ 1028377 h 1028377"/>
                <a:gd name="connsiteX10" fmla="*/ 857551 w 1024238"/>
                <a:gd name="connsiteY10" fmla="*/ 1028377 h 1028377"/>
                <a:gd name="connsiteX11" fmla="*/ 1024238 w 1024238"/>
                <a:gd name="connsiteY11" fmla="*/ 1028377 h 1028377"/>
                <a:gd name="connsiteX12" fmla="*/ 1024238 w 1024238"/>
                <a:gd name="connsiteY12" fmla="*/ 362164 h 1028377"/>
                <a:gd name="connsiteX13" fmla="*/ 728110 w 1024238"/>
                <a:gd name="connsiteY13" fmla="*/ 2563 h 1028377"/>
                <a:gd name="connsiteX14" fmla="*/ 728110 w 1024238"/>
                <a:gd name="connsiteY14" fmla="*/ 29518 h 1028377"/>
                <a:gd name="connsiteX15" fmla="*/ 708953 w 1024238"/>
                <a:gd name="connsiteY15" fmla="*/ 19120 h 1028377"/>
                <a:gd name="connsiteX16" fmla="*/ 614249 w 1024238"/>
                <a:gd name="connsiteY16" fmla="*/ 0 h 10283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24238" h="1028377">
                  <a:moveTo>
                    <a:pt x="614249" y="0"/>
                  </a:moveTo>
                  <a:lnTo>
                    <a:pt x="409989" y="0"/>
                  </a:lnTo>
                  <a:cubicBezTo>
                    <a:pt x="376396" y="0"/>
                    <a:pt x="344393" y="6808"/>
                    <a:pt x="315285" y="19120"/>
                  </a:cubicBezTo>
                  <a:lnTo>
                    <a:pt x="296128" y="29518"/>
                  </a:lnTo>
                  <a:lnTo>
                    <a:pt x="296128" y="2563"/>
                  </a:lnTo>
                  <a:cubicBezTo>
                    <a:pt x="130613" y="13987"/>
                    <a:pt x="0" y="170732"/>
                    <a:pt x="0" y="362164"/>
                  </a:cubicBezTo>
                  <a:lnTo>
                    <a:pt x="0" y="1028377"/>
                  </a:lnTo>
                  <a:lnTo>
                    <a:pt x="166687" y="1028377"/>
                  </a:lnTo>
                  <a:lnTo>
                    <a:pt x="296128" y="1028377"/>
                  </a:lnTo>
                  <a:lnTo>
                    <a:pt x="728110" y="1028377"/>
                  </a:lnTo>
                  <a:lnTo>
                    <a:pt x="857551" y="1028377"/>
                  </a:lnTo>
                  <a:lnTo>
                    <a:pt x="1024238" y="1028377"/>
                  </a:lnTo>
                  <a:lnTo>
                    <a:pt x="1024238" y="362164"/>
                  </a:lnTo>
                  <a:cubicBezTo>
                    <a:pt x="1024238" y="170732"/>
                    <a:pt x="893626" y="13987"/>
                    <a:pt x="728110" y="2563"/>
                  </a:cubicBezTo>
                  <a:lnTo>
                    <a:pt x="728110" y="29518"/>
                  </a:lnTo>
                  <a:lnTo>
                    <a:pt x="708953" y="19120"/>
                  </a:lnTo>
                  <a:cubicBezTo>
                    <a:pt x="679845" y="6808"/>
                    <a:pt x="647842" y="0"/>
                    <a:pt x="614249" y="0"/>
                  </a:cubicBezTo>
                  <a:close/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11" name="フリーフォーム: 図形 210">
              <a:extLst>
                <a:ext uri="{FF2B5EF4-FFF2-40B4-BE49-F238E27FC236}">
                  <a16:creationId xmlns:a16="http://schemas.microsoft.com/office/drawing/2014/main" id="{FB4446CA-25BE-4623-AEA6-AFAE94F39B7D}"/>
                </a:ext>
              </a:extLst>
            </p:cNvPr>
            <p:cNvSpPr/>
            <p:nvPr/>
          </p:nvSpPr>
          <p:spPr>
            <a:xfrm>
              <a:off x="1725634" y="2451321"/>
              <a:ext cx="574654" cy="105365"/>
            </a:xfrm>
            <a:custGeom>
              <a:avLst/>
              <a:gdLst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0 w 1177358"/>
                <a:gd name="connsiteY11" fmla="*/ 312245 h 454225"/>
                <a:gd name="connsiteX12" fmla="*/ 172914 w 1177358"/>
                <a:gd name="connsiteY12" fmla="*/ 60799 h 454225"/>
                <a:gd name="connsiteX13" fmla="*/ 174303 w 1177358"/>
                <a:gd name="connsiteY13" fmla="*/ 60799 h 454225"/>
                <a:gd name="connsiteX14" fmla="*/ 194190 w 1177358"/>
                <a:gd name="connsiteY14" fmla="*/ 31303 h 454225"/>
                <a:gd name="connsiteX15" fmla="*/ 269763 w 1177358"/>
                <a:gd name="connsiteY15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172914 w 1177358"/>
                <a:gd name="connsiteY11" fmla="*/ 60799 h 454225"/>
                <a:gd name="connsiteX12" fmla="*/ 174303 w 1177358"/>
                <a:gd name="connsiteY12" fmla="*/ 60799 h 454225"/>
                <a:gd name="connsiteX13" fmla="*/ 194190 w 1177358"/>
                <a:gd name="connsiteY13" fmla="*/ 31303 h 454225"/>
                <a:gd name="connsiteX14" fmla="*/ 269763 w 1177358"/>
                <a:gd name="connsiteY14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7358 w 1177358"/>
                <a:gd name="connsiteY6" fmla="*/ 315990 h 454225"/>
                <a:gd name="connsiteX7" fmla="*/ 588679 w 1177358"/>
                <a:gd name="connsiteY7" fmla="*/ 454225 h 454225"/>
                <a:gd name="connsiteX8" fmla="*/ 0 w 1177358"/>
                <a:gd name="connsiteY8" fmla="*/ 315990 h 454225"/>
                <a:gd name="connsiteX9" fmla="*/ 2411 w 1177358"/>
                <a:gd name="connsiteY9" fmla="*/ 312245 h 454225"/>
                <a:gd name="connsiteX10" fmla="*/ 172914 w 1177358"/>
                <a:gd name="connsiteY10" fmla="*/ 60799 h 454225"/>
                <a:gd name="connsiteX11" fmla="*/ 174303 w 1177358"/>
                <a:gd name="connsiteY11" fmla="*/ 60799 h 454225"/>
                <a:gd name="connsiteX12" fmla="*/ 194190 w 1177358"/>
                <a:gd name="connsiteY12" fmla="*/ 31303 h 454225"/>
                <a:gd name="connsiteX13" fmla="*/ 269763 w 1177358"/>
                <a:gd name="connsiteY13" fmla="*/ 0 h 454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7358" h="454225">
                  <a:moveTo>
                    <a:pt x="269763" y="0"/>
                  </a:moveTo>
                  <a:lnTo>
                    <a:pt x="907595" y="0"/>
                  </a:lnTo>
                  <a:cubicBezTo>
                    <a:pt x="937109" y="0"/>
                    <a:pt x="963828" y="11962"/>
                    <a:pt x="983169" y="31303"/>
                  </a:cubicBezTo>
                  <a:lnTo>
                    <a:pt x="1003055" y="60799"/>
                  </a:lnTo>
                  <a:lnTo>
                    <a:pt x="1004444" y="60799"/>
                  </a:lnTo>
                  <a:lnTo>
                    <a:pt x="1177358" y="312245"/>
                  </a:lnTo>
                  <a:lnTo>
                    <a:pt x="1177358" y="315990"/>
                  </a:lnTo>
                  <a:cubicBezTo>
                    <a:pt x="1177358" y="392335"/>
                    <a:pt x="913797" y="454225"/>
                    <a:pt x="588679" y="454225"/>
                  </a:cubicBezTo>
                  <a:cubicBezTo>
                    <a:pt x="263561" y="454225"/>
                    <a:pt x="0" y="392335"/>
                    <a:pt x="0" y="315990"/>
                  </a:cubicBezTo>
                  <a:lnTo>
                    <a:pt x="2411" y="312245"/>
                  </a:lnTo>
                  <a:lnTo>
                    <a:pt x="172914" y="60799"/>
                  </a:lnTo>
                  <a:lnTo>
                    <a:pt x="174303" y="60799"/>
                  </a:lnTo>
                  <a:lnTo>
                    <a:pt x="194190" y="31303"/>
                  </a:lnTo>
                  <a:cubicBezTo>
                    <a:pt x="213530" y="11962"/>
                    <a:pt x="240250" y="0"/>
                    <a:pt x="269763" y="0"/>
                  </a:cubicBezTo>
                  <a:close/>
                </a:path>
              </a:pathLst>
            </a:custGeom>
            <a:solidFill>
              <a:srgbClr val="FF99CC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213" name="フリーフォーム: 図形 212">
              <a:extLst>
                <a:ext uri="{FF2B5EF4-FFF2-40B4-BE49-F238E27FC236}">
                  <a16:creationId xmlns:a16="http://schemas.microsoft.com/office/drawing/2014/main" id="{46F42849-66C5-493A-B25A-0C8042166995}"/>
                </a:ext>
              </a:extLst>
            </p:cNvPr>
            <p:cNvSpPr/>
            <p:nvPr/>
          </p:nvSpPr>
          <p:spPr>
            <a:xfrm flipH="1">
              <a:off x="1458189" y="1152474"/>
              <a:ext cx="1117919" cy="1298916"/>
            </a:xfrm>
            <a:custGeom>
              <a:avLst/>
              <a:gdLst>
                <a:gd name="connsiteX0" fmla="*/ 564194 w 1117919"/>
                <a:gd name="connsiteY0" fmla="*/ 0 h 1298916"/>
                <a:gd name="connsiteX1" fmla="*/ 253140 w 1117919"/>
                <a:gd name="connsiteY1" fmla="*/ 128843 h 1298916"/>
                <a:gd name="connsiteX2" fmla="*/ 230791 w 1117919"/>
                <a:gd name="connsiteY2" fmla="*/ 155930 h 1298916"/>
                <a:gd name="connsiteX3" fmla="*/ 193947 w 1117919"/>
                <a:gd name="connsiteY3" fmla="*/ 175929 h 1298916"/>
                <a:gd name="connsiteX4" fmla="*/ 0 w 1117919"/>
                <a:gd name="connsiteY4" fmla="*/ 540698 h 1298916"/>
                <a:gd name="connsiteX5" fmla="*/ 75128 w 1117919"/>
                <a:gd name="connsiteY5" fmla="*/ 786648 h 1298916"/>
                <a:gd name="connsiteX6" fmla="*/ 91466 w 1117919"/>
                <a:gd name="connsiteY6" fmla="*/ 806451 h 1298916"/>
                <a:gd name="connsiteX7" fmla="*/ 118481 w 1117919"/>
                <a:gd name="connsiteY7" fmla="*/ 882452 h 1298916"/>
                <a:gd name="connsiteX8" fmla="*/ 128562 w 1117919"/>
                <a:gd name="connsiteY8" fmla="*/ 899648 h 1298916"/>
                <a:gd name="connsiteX9" fmla="*/ 120177 w 1117919"/>
                <a:gd name="connsiteY9" fmla="*/ 936175 h 1298916"/>
                <a:gd name="connsiteX10" fmla="*/ 113191 w 1117919"/>
                <a:gd name="connsiteY10" fmla="*/ 1037809 h 1298916"/>
                <a:gd name="connsiteX11" fmla="*/ 202091 w 1117919"/>
                <a:gd name="connsiteY11" fmla="*/ 1298916 h 1298916"/>
                <a:gd name="connsiteX12" fmla="*/ 202091 w 1117919"/>
                <a:gd name="connsiteY12" fmla="*/ 1298914 h 1298916"/>
                <a:gd name="connsiteX13" fmla="*/ 157641 w 1117919"/>
                <a:gd name="connsiteY13" fmla="*/ 1037808 h 1298916"/>
                <a:gd name="connsiteX14" fmla="*/ 164371 w 1117919"/>
                <a:gd name="connsiteY14" fmla="*/ 954073 h 1298916"/>
                <a:gd name="connsiteX15" fmla="*/ 190757 w 1117919"/>
                <a:gd name="connsiteY15" fmla="*/ 986483 h 1298916"/>
                <a:gd name="connsiteX16" fmla="*/ 563147 w 1117919"/>
                <a:gd name="connsiteY16" fmla="*/ 1139847 h 1298916"/>
                <a:gd name="connsiteX17" fmla="*/ 928056 w 1117919"/>
                <a:gd name="connsiteY17" fmla="*/ 994209 h 1298916"/>
                <a:gd name="connsiteX18" fmla="*/ 964445 w 1117919"/>
                <a:gd name="connsiteY18" fmla="*/ 950625 h 1298916"/>
                <a:gd name="connsiteX19" fmla="*/ 971452 w 1117919"/>
                <a:gd name="connsiteY19" fmla="*/ 1037808 h 1298916"/>
                <a:gd name="connsiteX20" fmla="*/ 927002 w 1117919"/>
                <a:gd name="connsiteY20" fmla="*/ 1298914 h 1298916"/>
                <a:gd name="connsiteX21" fmla="*/ 927002 w 1117919"/>
                <a:gd name="connsiteY21" fmla="*/ 1298916 h 1298916"/>
                <a:gd name="connsiteX22" fmla="*/ 1015902 w 1117919"/>
                <a:gd name="connsiteY22" fmla="*/ 1037809 h 1298916"/>
                <a:gd name="connsiteX23" fmla="*/ 1008916 w 1117919"/>
                <a:gd name="connsiteY23" fmla="*/ 936175 h 1298916"/>
                <a:gd name="connsiteX24" fmla="*/ 999537 w 1117919"/>
                <a:gd name="connsiteY24" fmla="*/ 895319 h 1298916"/>
                <a:gd name="connsiteX25" fmla="*/ 1012263 w 1117919"/>
                <a:gd name="connsiteY25" fmla="*/ 872940 h 1298916"/>
                <a:gd name="connsiteX26" fmla="*/ 1035933 w 1117919"/>
                <a:gd name="connsiteY26" fmla="*/ 803344 h 1298916"/>
                <a:gd name="connsiteX27" fmla="*/ 1037058 w 1117919"/>
                <a:gd name="connsiteY27" fmla="*/ 793598 h 1298916"/>
                <a:gd name="connsiteX28" fmla="*/ 1042791 w 1117919"/>
                <a:gd name="connsiteY28" fmla="*/ 786648 h 1298916"/>
                <a:gd name="connsiteX29" fmla="*/ 1117919 w 1117919"/>
                <a:gd name="connsiteY29" fmla="*/ 540698 h 1298916"/>
                <a:gd name="connsiteX30" fmla="*/ 923972 w 1117919"/>
                <a:gd name="connsiteY30" fmla="*/ 175929 h 1298916"/>
                <a:gd name="connsiteX31" fmla="*/ 906088 w 1117919"/>
                <a:gd name="connsiteY31" fmla="*/ 166221 h 1298916"/>
                <a:gd name="connsiteX32" fmla="*/ 875248 w 1117919"/>
                <a:gd name="connsiteY32" fmla="*/ 128843 h 1298916"/>
                <a:gd name="connsiteX33" fmla="*/ 564194 w 1117919"/>
                <a:gd name="connsiteY33" fmla="*/ 0 h 12989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17919" h="1298916">
                  <a:moveTo>
                    <a:pt x="564194" y="0"/>
                  </a:moveTo>
                  <a:cubicBezTo>
                    <a:pt x="442720" y="0"/>
                    <a:pt x="332746" y="49237"/>
                    <a:pt x="253140" y="128843"/>
                  </a:cubicBezTo>
                  <a:lnTo>
                    <a:pt x="230791" y="155930"/>
                  </a:lnTo>
                  <a:lnTo>
                    <a:pt x="193947" y="175929"/>
                  </a:lnTo>
                  <a:cubicBezTo>
                    <a:pt x="76933" y="254981"/>
                    <a:pt x="0" y="388856"/>
                    <a:pt x="0" y="540698"/>
                  </a:cubicBezTo>
                  <a:cubicBezTo>
                    <a:pt x="0" y="631804"/>
                    <a:pt x="27696" y="716440"/>
                    <a:pt x="75128" y="786648"/>
                  </a:cubicBezTo>
                  <a:lnTo>
                    <a:pt x="91466" y="806451"/>
                  </a:lnTo>
                  <a:lnTo>
                    <a:pt x="118481" y="882452"/>
                  </a:lnTo>
                  <a:lnTo>
                    <a:pt x="128562" y="899648"/>
                  </a:lnTo>
                  <a:lnTo>
                    <a:pt x="120177" y="936175"/>
                  </a:lnTo>
                  <a:cubicBezTo>
                    <a:pt x="115679" y="967413"/>
                    <a:pt x="113191" y="1001758"/>
                    <a:pt x="113191" y="1037809"/>
                  </a:cubicBezTo>
                  <a:cubicBezTo>
                    <a:pt x="113191" y="1182014"/>
                    <a:pt x="152993" y="1298916"/>
                    <a:pt x="202091" y="1298916"/>
                  </a:cubicBezTo>
                  <a:lnTo>
                    <a:pt x="202091" y="1298914"/>
                  </a:lnTo>
                  <a:cubicBezTo>
                    <a:pt x="174109" y="1237276"/>
                    <a:pt x="157641" y="1140539"/>
                    <a:pt x="157641" y="1037808"/>
                  </a:cubicBezTo>
                  <a:lnTo>
                    <a:pt x="164371" y="954073"/>
                  </a:lnTo>
                  <a:lnTo>
                    <a:pt x="190757" y="986483"/>
                  </a:lnTo>
                  <a:cubicBezTo>
                    <a:pt x="279271" y="1080146"/>
                    <a:pt x="413226" y="1139847"/>
                    <a:pt x="563147" y="1139847"/>
                  </a:cubicBezTo>
                  <a:cubicBezTo>
                    <a:pt x="708904" y="1139847"/>
                    <a:pt x="839569" y="1083417"/>
                    <a:pt x="928056" y="994209"/>
                  </a:cubicBezTo>
                  <a:lnTo>
                    <a:pt x="964445" y="950625"/>
                  </a:lnTo>
                  <a:lnTo>
                    <a:pt x="971452" y="1037808"/>
                  </a:lnTo>
                  <a:cubicBezTo>
                    <a:pt x="971452" y="1140539"/>
                    <a:pt x="954984" y="1237276"/>
                    <a:pt x="927002" y="1298914"/>
                  </a:cubicBezTo>
                  <a:lnTo>
                    <a:pt x="927002" y="1298916"/>
                  </a:lnTo>
                  <a:cubicBezTo>
                    <a:pt x="976100" y="1298916"/>
                    <a:pt x="1015902" y="1182014"/>
                    <a:pt x="1015902" y="1037809"/>
                  </a:cubicBezTo>
                  <a:cubicBezTo>
                    <a:pt x="1015902" y="1001758"/>
                    <a:pt x="1013414" y="967413"/>
                    <a:pt x="1008916" y="936175"/>
                  </a:cubicBezTo>
                  <a:lnTo>
                    <a:pt x="999537" y="895319"/>
                  </a:lnTo>
                  <a:lnTo>
                    <a:pt x="1012263" y="872940"/>
                  </a:lnTo>
                  <a:cubicBezTo>
                    <a:pt x="1022346" y="850611"/>
                    <a:pt x="1030308" y="827349"/>
                    <a:pt x="1035933" y="803344"/>
                  </a:cubicBezTo>
                  <a:lnTo>
                    <a:pt x="1037058" y="793598"/>
                  </a:lnTo>
                  <a:lnTo>
                    <a:pt x="1042791" y="786648"/>
                  </a:lnTo>
                  <a:cubicBezTo>
                    <a:pt x="1090223" y="716440"/>
                    <a:pt x="1117919" y="631804"/>
                    <a:pt x="1117919" y="540698"/>
                  </a:cubicBezTo>
                  <a:cubicBezTo>
                    <a:pt x="1117919" y="388856"/>
                    <a:pt x="1040986" y="254981"/>
                    <a:pt x="923972" y="175929"/>
                  </a:cubicBezTo>
                  <a:lnTo>
                    <a:pt x="906088" y="166221"/>
                  </a:lnTo>
                  <a:lnTo>
                    <a:pt x="875248" y="128843"/>
                  </a:lnTo>
                  <a:cubicBezTo>
                    <a:pt x="795642" y="49237"/>
                    <a:pt x="685668" y="0"/>
                    <a:pt x="564194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B87F8EA0-CB49-48D9-88A1-CA5F3B2EFF8C}"/>
              </a:ext>
            </a:extLst>
          </p:cNvPr>
          <p:cNvGrpSpPr/>
          <p:nvPr/>
        </p:nvGrpSpPr>
        <p:grpSpPr>
          <a:xfrm>
            <a:off x="4395278" y="1290440"/>
            <a:ext cx="1317812" cy="2257841"/>
            <a:chOff x="4395278" y="1290440"/>
            <a:chExt cx="1317812" cy="2257841"/>
          </a:xfrm>
        </p:grpSpPr>
        <p:grpSp>
          <p:nvGrpSpPr>
            <p:cNvPr id="69" name="グループ化 68">
              <a:extLst>
                <a:ext uri="{FF2B5EF4-FFF2-40B4-BE49-F238E27FC236}">
                  <a16:creationId xmlns:a16="http://schemas.microsoft.com/office/drawing/2014/main" id="{61F2E0EC-199A-4B45-B624-02CC3E8F5E97}"/>
                </a:ext>
              </a:extLst>
            </p:cNvPr>
            <p:cNvGrpSpPr/>
            <p:nvPr/>
          </p:nvGrpSpPr>
          <p:grpSpPr>
            <a:xfrm rot="1800000">
              <a:off x="5257803" y="2168554"/>
              <a:ext cx="455287" cy="1352695"/>
              <a:chOff x="5247484" y="2218897"/>
              <a:chExt cx="455287" cy="1352695"/>
            </a:xfrm>
          </p:grpSpPr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CA2958A1-A2E7-41B5-B402-65E8B1281B13}"/>
                  </a:ext>
                </a:extLst>
              </p:cNvPr>
              <p:cNvSpPr/>
              <p:nvPr/>
            </p:nvSpPr>
            <p:spPr>
              <a:xfrm rot="10014714">
                <a:off x="5247484" y="2218897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片側の 2 つの角を丸めた四角形 92">
                <a:extLst>
                  <a:ext uri="{FF2B5EF4-FFF2-40B4-BE49-F238E27FC236}">
                    <a16:creationId xmlns:a16="http://schemas.microsoft.com/office/drawing/2014/main" id="{05AA8214-ABFE-47AC-A567-5C7C6C489BAC}"/>
                  </a:ext>
                </a:extLst>
              </p:cNvPr>
              <p:cNvSpPr/>
              <p:nvPr/>
            </p:nvSpPr>
            <p:spPr>
              <a:xfrm rot="9854429" flipH="1">
                <a:off x="5371236" y="2716437"/>
                <a:ext cx="331535" cy="8551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6">
                  <a:lumMod val="7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86" name="フリーフォーム: 図形 185">
              <a:extLst>
                <a:ext uri="{FF2B5EF4-FFF2-40B4-BE49-F238E27FC236}">
                  <a16:creationId xmlns:a16="http://schemas.microsoft.com/office/drawing/2014/main" id="{F0635508-8F55-4F77-8A7F-8653497323BD}"/>
                </a:ext>
              </a:extLst>
            </p:cNvPr>
            <p:cNvSpPr/>
            <p:nvPr/>
          </p:nvSpPr>
          <p:spPr>
            <a:xfrm flipH="1">
              <a:off x="4542345" y="1431411"/>
              <a:ext cx="876752" cy="1244263"/>
            </a:xfrm>
            <a:custGeom>
              <a:avLst/>
              <a:gdLst>
                <a:gd name="connsiteX0" fmla="*/ 438376 w 876752"/>
                <a:gd name="connsiteY0" fmla="*/ 0 h 1244263"/>
                <a:gd name="connsiteX1" fmla="*/ 0 w 876752"/>
                <a:gd name="connsiteY1" fmla="*/ 512447 h 1244263"/>
                <a:gd name="connsiteX2" fmla="*/ 267741 w 876752"/>
                <a:gd name="connsiteY2" fmla="*/ 984624 h 1244263"/>
                <a:gd name="connsiteX3" fmla="*/ 343945 w 876752"/>
                <a:gd name="connsiteY3" fmla="*/ 1012276 h 1244263"/>
                <a:gd name="connsiteX4" fmla="*/ 335754 w 876752"/>
                <a:gd name="connsiteY4" fmla="*/ 1103497 h 1244263"/>
                <a:gd name="connsiteX5" fmla="*/ 219952 w 876752"/>
                <a:gd name="connsiteY5" fmla="*/ 1103497 h 1244263"/>
                <a:gd name="connsiteX6" fmla="*/ 214424 w 876752"/>
                <a:gd name="connsiteY6" fmla="*/ 1118247 h 1244263"/>
                <a:gd name="connsiteX7" fmla="*/ 448344 w 876752"/>
                <a:gd name="connsiteY7" fmla="*/ 1244263 h 1244263"/>
                <a:gd name="connsiteX8" fmla="*/ 682264 w 876752"/>
                <a:gd name="connsiteY8" fmla="*/ 1118247 h 1244263"/>
                <a:gd name="connsiteX9" fmla="*/ 676737 w 876752"/>
                <a:gd name="connsiteY9" fmla="*/ 1103497 h 1244263"/>
                <a:gd name="connsiteX10" fmla="*/ 558029 w 876752"/>
                <a:gd name="connsiteY10" fmla="*/ 1103497 h 1244263"/>
                <a:gd name="connsiteX11" fmla="*/ 549301 w 876752"/>
                <a:gd name="connsiteY11" fmla="*/ 1006291 h 1244263"/>
                <a:gd name="connsiteX12" fmla="*/ 609012 w 876752"/>
                <a:gd name="connsiteY12" fmla="*/ 984624 h 1244263"/>
                <a:gd name="connsiteX13" fmla="*/ 876752 w 876752"/>
                <a:gd name="connsiteY13" fmla="*/ 512447 h 1244263"/>
                <a:gd name="connsiteX14" fmla="*/ 438376 w 876752"/>
                <a:gd name="connsiteY14" fmla="*/ 0 h 1244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876752" h="1244263">
                  <a:moveTo>
                    <a:pt x="438376" y="0"/>
                  </a:moveTo>
                  <a:cubicBezTo>
                    <a:pt x="196268" y="0"/>
                    <a:pt x="0" y="229430"/>
                    <a:pt x="0" y="512447"/>
                  </a:cubicBezTo>
                  <a:cubicBezTo>
                    <a:pt x="0" y="724710"/>
                    <a:pt x="110400" y="906830"/>
                    <a:pt x="267741" y="984624"/>
                  </a:cubicBezTo>
                  <a:lnTo>
                    <a:pt x="343945" y="1012276"/>
                  </a:lnTo>
                  <a:lnTo>
                    <a:pt x="335754" y="1103497"/>
                  </a:lnTo>
                  <a:lnTo>
                    <a:pt x="219952" y="1103497"/>
                  </a:lnTo>
                  <a:lnTo>
                    <a:pt x="214424" y="1118247"/>
                  </a:lnTo>
                  <a:cubicBezTo>
                    <a:pt x="214424" y="1187844"/>
                    <a:pt x="319154" y="1244263"/>
                    <a:pt x="448344" y="1244263"/>
                  </a:cubicBezTo>
                  <a:cubicBezTo>
                    <a:pt x="577535" y="1244263"/>
                    <a:pt x="682264" y="1187844"/>
                    <a:pt x="682264" y="1118247"/>
                  </a:cubicBezTo>
                  <a:lnTo>
                    <a:pt x="676737" y="1103497"/>
                  </a:lnTo>
                  <a:lnTo>
                    <a:pt x="558029" y="1103497"/>
                  </a:lnTo>
                  <a:lnTo>
                    <a:pt x="549301" y="1006291"/>
                  </a:lnTo>
                  <a:lnTo>
                    <a:pt x="609012" y="984624"/>
                  </a:lnTo>
                  <a:cubicBezTo>
                    <a:pt x="766351" y="906830"/>
                    <a:pt x="876752" y="724710"/>
                    <a:pt x="876752" y="512447"/>
                  </a:cubicBezTo>
                  <a:cubicBezTo>
                    <a:pt x="876752" y="229430"/>
                    <a:pt x="680484" y="0"/>
                    <a:pt x="438376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6" name="フリーフォーム: 図形 305">
              <a:extLst>
                <a:ext uri="{FF2B5EF4-FFF2-40B4-BE49-F238E27FC236}">
                  <a16:creationId xmlns:a16="http://schemas.microsoft.com/office/drawing/2014/main" id="{577C97F6-9FE7-49FA-B92E-D4EB608380FC}"/>
                </a:ext>
              </a:extLst>
            </p:cNvPr>
            <p:cNvSpPr/>
            <p:nvPr/>
          </p:nvSpPr>
          <p:spPr>
            <a:xfrm>
              <a:off x="4395278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" name="片側の 2 つの角を丸めた四角形 144">
              <a:extLst>
                <a:ext uri="{FF2B5EF4-FFF2-40B4-BE49-F238E27FC236}">
                  <a16:creationId xmlns:a16="http://schemas.microsoft.com/office/drawing/2014/main" id="{757A90C3-0AFA-4A29-80D4-CF7A4A0DBC44}"/>
                </a:ext>
              </a:extLst>
            </p:cNvPr>
            <p:cNvSpPr/>
            <p:nvPr/>
          </p:nvSpPr>
          <p:spPr>
            <a:xfrm flipH="1">
              <a:off x="4479189" y="2527355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solidFill>
              <a:schemeClr val="accent6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5" name="円/楕円 159">
              <a:extLst>
                <a:ext uri="{FF2B5EF4-FFF2-40B4-BE49-F238E27FC236}">
                  <a16:creationId xmlns:a16="http://schemas.microsoft.com/office/drawing/2014/main" id="{7E37B21D-EE58-4B74-B07D-7B0D3F73AF59}"/>
                </a:ext>
              </a:extLst>
            </p:cNvPr>
            <p:cNvSpPr/>
            <p:nvPr/>
          </p:nvSpPr>
          <p:spPr>
            <a:xfrm rot="900000" flipH="1">
              <a:off x="5314322" y="1864726"/>
              <a:ext cx="209540" cy="32659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" name="円/楕円 157">
              <a:extLst>
                <a:ext uri="{FF2B5EF4-FFF2-40B4-BE49-F238E27FC236}">
                  <a16:creationId xmlns:a16="http://schemas.microsoft.com/office/drawing/2014/main" id="{93129F28-0BE0-42AC-B26D-999DC387BAB5}"/>
                </a:ext>
              </a:extLst>
            </p:cNvPr>
            <p:cNvSpPr/>
            <p:nvPr/>
          </p:nvSpPr>
          <p:spPr>
            <a:xfrm rot="20700000">
              <a:off x="4437575" y="1864714"/>
              <a:ext cx="209540" cy="32659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4" name="フリーフォーム: 図形 213">
              <a:extLst>
                <a:ext uri="{FF2B5EF4-FFF2-40B4-BE49-F238E27FC236}">
                  <a16:creationId xmlns:a16="http://schemas.microsoft.com/office/drawing/2014/main" id="{4E6DF839-365C-4167-9547-9C039A427B52}"/>
                </a:ext>
              </a:extLst>
            </p:cNvPr>
            <p:cNvSpPr/>
            <p:nvPr/>
          </p:nvSpPr>
          <p:spPr>
            <a:xfrm>
              <a:off x="4674280" y="2463555"/>
              <a:ext cx="574654" cy="105365"/>
            </a:xfrm>
            <a:custGeom>
              <a:avLst/>
              <a:gdLst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0 w 1177358"/>
                <a:gd name="connsiteY11" fmla="*/ 312245 h 454225"/>
                <a:gd name="connsiteX12" fmla="*/ 172914 w 1177358"/>
                <a:gd name="connsiteY12" fmla="*/ 60799 h 454225"/>
                <a:gd name="connsiteX13" fmla="*/ 174303 w 1177358"/>
                <a:gd name="connsiteY13" fmla="*/ 60799 h 454225"/>
                <a:gd name="connsiteX14" fmla="*/ 194190 w 1177358"/>
                <a:gd name="connsiteY14" fmla="*/ 31303 h 454225"/>
                <a:gd name="connsiteX15" fmla="*/ 269763 w 1177358"/>
                <a:gd name="connsiteY15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172914 w 1177358"/>
                <a:gd name="connsiteY11" fmla="*/ 60799 h 454225"/>
                <a:gd name="connsiteX12" fmla="*/ 174303 w 1177358"/>
                <a:gd name="connsiteY12" fmla="*/ 60799 h 454225"/>
                <a:gd name="connsiteX13" fmla="*/ 194190 w 1177358"/>
                <a:gd name="connsiteY13" fmla="*/ 31303 h 454225"/>
                <a:gd name="connsiteX14" fmla="*/ 269763 w 1177358"/>
                <a:gd name="connsiteY14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7358 w 1177358"/>
                <a:gd name="connsiteY6" fmla="*/ 315990 h 454225"/>
                <a:gd name="connsiteX7" fmla="*/ 588679 w 1177358"/>
                <a:gd name="connsiteY7" fmla="*/ 454225 h 454225"/>
                <a:gd name="connsiteX8" fmla="*/ 0 w 1177358"/>
                <a:gd name="connsiteY8" fmla="*/ 315990 h 454225"/>
                <a:gd name="connsiteX9" fmla="*/ 2411 w 1177358"/>
                <a:gd name="connsiteY9" fmla="*/ 312245 h 454225"/>
                <a:gd name="connsiteX10" fmla="*/ 172914 w 1177358"/>
                <a:gd name="connsiteY10" fmla="*/ 60799 h 454225"/>
                <a:gd name="connsiteX11" fmla="*/ 174303 w 1177358"/>
                <a:gd name="connsiteY11" fmla="*/ 60799 h 454225"/>
                <a:gd name="connsiteX12" fmla="*/ 194190 w 1177358"/>
                <a:gd name="connsiteY12" fmla="*/ 31303 h 454225"/>
                <a:gd name="connsiteX13" fmla="*/ 269763 w 1177358"/>
                <a:gd name="connsiteY13" fmla="*/ 0 h 454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7358" h="454225">
                  <a:moveTo>
                    <a:pt x="269763" y="0"/>
                  </a:moveTo>
                  <a:lnTo>
                    <a:pt x="907595" y="0"/>
                  </a:lnTo>
                  <a:cubicBezTo>
                    <a:pt x="937109" y="0"/>
                    <a:pt x="963828" y="11962"/>
                    <a:pt x="983169" y="31303"/>
                  </a:cubicBezTo>
                  <a:lnTo>
                    <a:pt x="1003055" y="60799"/>
                  </a:lnTo>
                  <a:lnTo>
                    <a:pt x="1004444" y="60799"/>
                  </a:lnTo>
                  <a:lnTo>
                    <a:pt x="1177358" y="312245"/>
                  </a:lnTo>
                  <a:lnTo>
                    <a:pt x="1177358" y="315990"/>
                  </a:lnTo>
                  <a:cubicBezTo>
                    <a:pt x="1177358" y="392335"/>
                    <a:pt x="913797" y="454225"/>
                    <a:pt x="588679" y="454225"/>
                  </a:cubicBezTo>
                  <a:cubicBezTo>
                    <a:pt x="263561" y="454225"/>
                    <a:pt x="0" y="392335"/>
                    <a:pt x="0" y="315990"/>
                  </a:cubicBezTo>
                  <a:lnTo>
                    <a:pt x="2411" y="312245"/>
                  </a:lnTo>
                  <a:lnTo>
                    <a:pt x="172914" y="60799"/>
                  </a:lnTo>
                  <a:lnTo>
                    <a:pt x="174303" y="60799"/>
                  </a:lnTo>
                  <a:lnTo>
                    <a:pt x="194190" y="31303"/>
                  </a:lnTo>
                  <a:cubicBezTo>
                    <a:pt x="213530" y="11962"/>
                    <a:pt x="240250" y="0"/>
                    <a:pt x="269763" y="0"/>
                  </a:cubicBez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15" name="フリーフォーム: 図形 214">
              <a:extLst>
                <a:ext uri="{FF2B5EF4-FFF2-40B4-BE49-F238E27FC236}">
                  <a16:creationId xmlns:a16="http://schemas.microsoft.com/office/drawing/2014/main" id="{5447B641-8021-43B6-B25D-4661881F94BA}"/>
                </a:ext>
              </a:extLst>
            </p:cNvPr>
            <p:cNvSpPr/>
            <p:nvPr/>
          </p:nvSpPr>
          <p:spPr>
            <a:xfrm flipH="1">
              <a:off x="4457207" y="1290440"/>
              <a:ext cx="1028240" cy="1198925"/>
            </a:xfrm>
            <a:custGeom>
              <a:avLst/>
              <a:gdLst>
                <a:gd name="connsiteX0" fmla="*/ 472641 w 1028240"/>
                <a:gd name="connsiteY0" fmla="*/ 0 h 1198925"/>
                <a:gd name="connsiteX1" fmla="*/ 233958 w 1028240"/>
                <a:gd name="connsiteY1" fmla="*/ 73861 h 1198925"/>
                <a:gd name="connsiteX2" fmla="*/ 12436 w 1028240"/>
                <a:gd name="connsiteY2" fmla="*/ 578155 h 1198925"/>
                <a:gd name="connsiteX3" fmla="*/ 32911 w 1028240"/>
                <a:gd name="connsiteY3" fmla="*/ 630955 h 1198925"/>
                <a:gd name="connsiteX4" fmla="*/ 32911 w 1028240"/>
                <a:gd name="connsiteY4" fmla="*/ 1198925 h 1198925"/>
                <a:gd name="connsiteX5" fmla="*/ 977698 w 1028240"/>
                <a:gd name="connsiteY5" fmla="*/ 1198925 h 1198925"/>
                <a:gd name="connsiteX6" fmla="*/ 977699 w 1028240"/>
                <a:gd name="connsiteY6" fmla="*/ 643292 h 1198925"/>
                <a:gd name="connsiteX7" fmla="*/ 987251 w 1028240"/>
                <a:gd name="connsiteY7" fmla="*/ 651784 h 1198925"/>
                <a:gd name="connsiteX8" fmla="*/ 987252 w 1028240"/>
                <a:gd name="connsiteY8" fmla="*/ 651784 h 1198925"/>
                <a:gd name="connsiteX9" fmla="*/ 794282 w 1028240"/>
                <a:gd name="connsiteY9" fmla="*/ 73862 h 1198925"/>
                <a:gd name="connsiteX10" fmla="*/ 555599 w 1028240"/>
                <a:gd name="connsiteY10" fmla="*/ 1 h 1198925"/>
                <a:gd name="connsiteX11" fmla="*/ 519378 w 1028240"/>
                <a:gd name="connsiteY11" fmla="*/ 4075 h 1198925"/>
                <a:gd name="connsiteX0" fmla="*/ 472641 w 1050580"/>
                <a:gd name="connsiteY0" fmla="*/ 0 h 1198925"/>
                <a:gd name="connsiteX1" fmla="*/ 233958 w 1050580"/>
                <a:gd name="connsiteY1" fmla="*/ 73861 h 1198925"/>
                <a:gd name="connsiteX2" fmla="*/ 12436 w 1050580"/>
                <a:gd name="connsiteY2" fmla="*/ 578155 h 1198925"/>
                <a:gd name="connsiteX3" fmla="*/ 32911 w 1050580"/>
                <a:gd name="connsiteY3" fmla="*/ 630955 h 1198925"/>
                <a:gd name="connsiteX4" fmla="*/ 32911 w 1050580"/>
                <a:gd name="connsiteY4" fmla="*/ 1198925 h 1198925"/>
                <a:gd name="connsiteX5" fmla="*/ 977698 w 1050580"/>
                <a:gd name="connsiteY5" fmla="*/ 1198925 h 1198925"/>
                <a:gd name="connsiteX6" fmla="*/ 987251 w 1050580"/>
                <a:gd name="connsiteY6" fmla="*/ 651784 h 1198925"/>
                <a:gd name="connsiteX7" fmla="*/ 987252 w 1050580"/>
                <a:gd name="connsiteY7" fmla="*/ 651784 h 1198925"/>
                <a:gd name="connsiteX8" fmla="*/ 794282 w 1050580"/>
                <a:gd name="connsiteY8" fmla="*/ 73862 h 1198925"/>
                <a:gd name="connsiteX9" fmla="*/ 555599 w 1050580"/>
                <a:gd name="connsiteY9" fmla="*/ 1 h 1198925"/>
                <a:gd name="connsiteX10" fmla="*/ 519378 w 1050580"/>
                <a:gd name="connsiteY10" fmla="*/ 4075 h 1198925"/>
                <a:gd name="connsiteX11" fmla="*/ 472641 w 1050580"/>
                <a:gd name="connsiteY11" fmla="*/ 0 h 1198925"/>
                <a:gd name="connsiteX0" fmla="*/ 472641 w 1028240"/>
                <a:gd name="connsiteY0" fmla="*/ 0 h 1198925"/>
                <a:gd name="connsiteX1" fmla="*/ 233958 w 1028240"/>
                <a:gd name="connsiteY1" fmla="*/ 73861 h 1198925"/>
                <a:gd name="connsiteX2" fmla="*/ 12436 w 1028240"/>
                <a:gd name="connsiteY2" fmla="*/ 578155 h 1198925"/>
                <a:gd name="connsiteX3" fmla="*/ 32911 w 1028240"/>
                <a:gd name="connsiteY3" fmla="*/ 630955 h 1198925"/>
                <a:gd name="connsiteX4" fmla="*/ 32911 w 1028240"/>
                <a:gd name="connsiteY4" fmla="*/ 1198925 h 1198925"/>
                <a:gd name="connsiteX5" fmla="*/ 977698 w 1028240"/>
                <a:gd name="connsiteY5" fmla="*/ 1198925 h 1198925"/>
                <a:gd name="connsiteX6" fmla="*/ 987251 w 1028240"/>
                <a:gd name="connsiteY6" fmla="*/ 651784 h 1198925"/>
                <a:gd name="connsiteX7" fmla="*/ 987252 w 1028240"/>
                <a:gd name="connsiteY7" fmla="*/ 651784 h 1198925"/>
                <a:gd name="connsiteX8" fmla="*/ 794282 w 1028240"/>
                <a:gd name="connsiteY8" fmla="*/ 73862 h 1198925"/>
                <a:gd name="connsiteX9" fmla="*/ 555599 w 1028240"/>
                <a:gd name="connsiteY9" fmla="*/ 1 h 1198925"/>
                <a:gd name="connsiteX10" fmla="*/ 519378 w 1028240"/>
                <a:gd name="connsiteY10" fmla="*/ 4075 h 1198925"/>
                <a:gd name="connsiteX11" fmla="*/ 472641 w 1028240"/>
                <a:gd name="connsiteY11" fmla="*/ 0 h 1198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28240" h="1198925">
                  <a:moveTo>
                    <a:pt x="472641" y="0"/>
                  </a:moveTo>
                  <a:cubicBezTo>
                    <a:pt x="393923" y="911"/>
                    <a:pt x="311036" y="24898"/>
                    <a:pt x="233958" y="73861"/>
                  </a:cubicBezTo>
                  <a:cubicBezTo>
                    <a:pt x="54111" y="188111"/>
                    <a:pt x="-34518" y="400494"/>
                    <a:pt x="12436" y="578155"/>
                  </a:cubicBezTo>
                  <a:lnTo>
                    <a:pt x="32911" y="630955"/>
                  </a:lnTo>
                  <a:lnTo>
                    <a:pt x="32911" y="1198925"/>
                  </a:lnTo>
                  <a:lnTo>
                    <a:pt x="977698" y="1198925"/>
                  </a:lnTo>
                  <a:lnTo>
                    <a:pt x="987251" y="651784"/>
                  </a:lnTo>
                  <a:lnTo>
                    <a:pt x="987252" y="651784"/>
                  </a:lnTo>
                  <a:cubicBezTo>
                    <a:pt x="1086218" y="463178"/>
                    <a:pt x="999822" y="204434"/>
                    <a:pt x="794282" y="73862"/>
                  </a:cubicBezTo>
                  <a:cubicBezTo>
                    <a:pt x="717205" y="24899"/>
                    <a:pt x="634318" y="912"/>
                    <a:pt x="555599" y="1"/>
                  </a:cubicBezTo>
                  <a:lnTo>
                    <a:pt x="519378" y="4075"/>
                  </a:lnTo>
                  <a:lnTo>
                    <a:pt x="472641" y="0"/>
                  </a:ln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36EEF1F4-BEC8-4C3F-9EAF-519976B70FBB}"/>
              </a:ext>
            </a:extLst>
          </p:cNvPr>
          <p:cNvGrpSpPr/>
          <p:nvPr/>
        </p:nvGrpSpPr>
        <p:grpSpPr>
          <a:xfrm>
            <a:off x="4349584" y="3949344"/>
            <a:ext cx="1409517" cy="2506981"/>
            <a:chOff x="4349584" y="3949344"/>
            <a:chExt cx="1409517" cy="2506981"/>
          </a:xfrm>
        </p:grpSpPr>
        <p:grpSp>
          <p:nvGrpSpPr>
            <p:cNvPr id="81" name="グループ化 80">
              <a:extLst>
                <a:ext uri="{FF2B5EF4-FFF2-40B4-BE49-F238E27FC236}">
                  <a16:creationId xmlns:a16="http://schemas.microsoft.com/office/drawing/2014/main" id="{BAE82756-BD39-478C-991C-8078E0C226D6}"/>
                </a:ext>
              </a:extLst>
            </p:cNvPr>
            <p:cNvGrpSpPr/>
            <p:nvPr/>
          </p:nvGrpSpPr>
          <p:grpSpPr>
            <a:xfrm rot="1800000">
              <a:off x="5270177" y="5092909"/>
              <a:ext cx="488924" cy="1352053"/>
              <a:chOff x="5259858" y="5143252"/>
              <a:chExt cx="488924" cy="1352053"/>
            </a:xfrm>
          </p:grpSpPr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60AED327-9B8C-4B34-8A56-98CE3908F461}"/>
                  </a:ext>
                </a:extLst>
              </p:cNvPr>
              <p:cNvSpPr/>
              <p:nvPr/>
            </p:nvSpPr>
            <p:spPr>
              <a:xfrm rot="10014714">
                <a:off x="5259858" y="5143252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" name="片側の 2 つの角を丸めた四角形 92">
                <a:extLst>
                  <a:ext uri="{FF2B5EF4-FFF2-40B4-BE49-F238E27FC236}">
                    <a16:creationId xmlns:a16="http://schemas.microsoft.com/office/drawing/2014/main" id="{E3E94FA8-83B3-413A-B515-6BCD27950CBD}"/>
                  </a:ext>
                </a:extLst>
              </p:cNvPr>
              <p:cNvSpPr/>
              <p:nvPr/>
            </p:nvSpPr>
            <p:spPr>
              <a:xfrm rot="9854429" flipH="1">
                <a:off x="5409020" y="5614959"/>
                <a:ext cx="339762" cy="880346"/>
              </a:xfrm>
              <a:custGeom>
                <a:avLst/>
                <a:gdLst>
                  <a:gd name="connsiteX0" fmla="*/ 165768 w 331535"/>
                  <a:gd name="connsiteY0" fmla="*/ 0 h 855155"/>
                  <a:gd name="connsiteX1" fmla="*/ 165768 w 331535"/>
                  <a:gd name="connsiteY1" fmla="*/ 0 h 855155"/>
                  <a:gd name="connsiteX2" fmla="*/ 331536 w 331535"/>
                  <a:gd name="connsiteY2" fmla="*/ 165768 h 855155"/>
                  <a:gd name="connsiteX3" fmla="*/ 331535 w 331535"/>
                  <a:gd name="connsiteY3" fmla="*/ 855155 h 855155"/>
                  <a:gd name="connsiteX4" fmla="*/ 331535 w 331535"/>
                  <a:gd name="connsiteY4" fmla="*/ 855155 h 855155"/>
                  <a:gd name="connsiteX5" fmla="*/ 0 w 331535"/>
                  <a:gd name="connsiteY5" fmla="*/ 855155 h 855155"/>
                  <a:gd name="connsiteX6" fmla="*/ 0 w 331535"/>
                  <a:gd name="connsiteY6" fmla="*/ 855155 h 855155"/>
                  <a:gd name="connsiteX7" fmla="*/ 0 w 331535"/>
                  <a:gd name="connsiteY7" fmla="*/ 165768 h 855155"/>
                  <a:gd name="connsiteX8" fmla="*/ 165768 w 331535"/>
                  <a:gd name="connsiteY8" fmla="*/ 0 h 855155"/>
                  <a:gd name="connsiteX0" fmla="*/ 165768 w 331536"/>
                  <a:gd name="connsiteY0" fmla="*/ 0 h 887648"/>
                  <a:gd name="connsiteX1" fmla="*/ 165768 w 331536"/>
                  <a:gd name="connsiteY1" fmla="*/ 0 h 887648"/>
                  <a:gd name="connsiteX2" fmla="*/ 331536 w 331536"/>
                  <a:gd name="connsiteY2" fmla="*/ 165768 h 887648"/>
                  <a:gd name="connsiteX3" fmla="*/ 331535 w 331536"/>
                  <a:gd name="connsiteY3" fmla="*/ 855155 h 887648"/>
                  <a:gd name="connsiteX4" fmla="*/ 331535 w 331536"/>
                  <a:gd name="connsiteY4" fmla="*/ 855155 h 887648"/>
                  <a:gd name="connsiteX5" fmla="*/ 0 w 331536"/>
                  <a:gd name="connsiteY5" fmla="*/ 855155 h 887648"/>
                  <a:gd name="connsiteX6" fmla="*/ 0 w 331536"/>
                  <a:gd name="connsiteY6" fmla="*/ 855155 h 887648"/>
                  <a:gd name="connsiteX7" fmla="*/ 0 w 331536"/>
                  <a:gd name="connsiteY7" fmla="*/ 165768 h 887648"/>
                  <a:gd name="connsiteX8" fmla="*/ 165768 w 331536"/>
                  <a:gd name="connsiteY8" fmla="*/ 0 h 887648"/>
                  <a:gd name="connsiteX0" fmla="*/ 165768 w 331536"/>
                  <a:gd name="connsiteY0" fmla="*/ 0 h 855155"/>
                  <a:gd name="connsiteX1" fmla="*/ 165768 w 331536"/>
                  <a:gd name="connsiteY1" fmla="*/ 0 h 855155"/>
                  <a:gd name="connsiteX2" fmla="*/ 331536 w 331536"/>
                  <a:gd name="connsiteY2" fmla="*/ 165768 h 855155"/>
                  <a:gd name="connsiteX3" fmla="*/ 331535 w 331536"/>
                  <a:gd name="connsiteY3" fmla="*/ 855155 h 855155"/>
                  <a:gd name="connsiteX4" fmla="*/ 0 w 331536"/>
                  <a:gd name="connsiteY4" fmla="*/ 855155 h 855155"/>
                  <a:gd name="connsiteX5" fmla="*/ 0 w 331536"/>
                  <a:gd name="connsiteY5" fmla="*/ 855155 h 855155"/>
                  <a:gd name="connsiteX6" fmla="*/ 0 w 331536"/>
                  <a:gd name="connsiteY6" fmla="*/ 165768 h 855155"/>
                  <a:gd name="connsiteX7" fmla="*/ 165768 w 331536"/>
                  <a:gd name="connsiteY7" fmla="*/ 0 h 855155"/>
                  <a:gd name="connsiteX0" fmla="*/ 165768 w 331536"/>
                  <a:gd name="connsiteY0" fmla="*/ 0 h 893366"/>
                  <a:gd name="connsiteX1" fmla="*/ 165768 w 331536"/>
                  <a:gd name="connsiteY1" fmla="*/ 0 h 893366"/>
                  <a:gd name="connsiteX2" fmla="*/ 331536 w 331536"/>
                  <a:gd name="connsiteY2" fmla="*/ 165768 h 893366"/>
                  <a:gd name="connsiteX3" fmla="*/ 331535 w 331536"/>
                  <a:gd name="connsiteY3" fmla="*/ 855155 h 893366"/>
                  <a:gd name="connsiteX4" fmla="*/ 0 w 331536"/>
                  <a:gd name="connsiteY4" fmla="*/ 855155 h 893366"/>
                  <a:gd name="connsiteX5" fmla="*/ 0 w 331536"/>
                  <a:gd name="connsiteY5" fmla="*/ 855155 h 893366"/>
                  <a:gd name="connsiteX6" fmla="*/ 0 w 331536"/>
                  <a:gd name="connsiteY6" fmla="*/ 165768 h 893366"/>
                  <a:gd name="connsiteX7" fmla="*/ 165768 w 331536"/>
                  <a:gd name="connsiteY7" fmla="*/ 0 h 893366"/>
                  <a:gd name="connsiteX0" fmla="*/ 165768 w 331536"/>
                  <a:gd name="connsiteY0" fmla="*/ 0 h 919837"/>
                  <a:gd name="connsiteX1" fmla="*/ 165768 w 331536"/>
                  <a:gd name="connsiteY1" fmla="*/ 0 h 919837"/>
                  <a:gd name="connsiteX2" fmla="*/ 331536 w 331536"/>
                  <a:gd name="connsiteY2" fmla="*/ 165768 h 919837"/>
                  <a:gd name="connsiteX3" fmla="*/ 331535 w 331536"/>
                  <a:gd name="connsiteY3" fmla="*/ 855155 h 919837"/>
                  <a:gd name="connsiteX4" fmla="*/ 0 w 331536"/>
                  <a:gd name="connsiteY4" fmla="*/ 855155 h 919837"/>
                  <a:gd name="connsiteX5" fmla="*/ 0 w 331536"/>
                  <a:gd name="connsiteY5" fmla="*/ 855155 h 919837"/>
                  <a:gd name="connsiteX6" fmla="*/ 0 w 331536"/>
                  <a:gd name="connsiteY6" fmla="*/ 165768 h 919837"/>
                  <a:gd name="connsiteX7" fmla="*/ 165768 w 331536"/>
                  <a:gd name="connsiteY7" fmla="*/ 0 h 919837"/>
                  <a:gd name="connsiteX0" fmla="*/ 165768 w 331536"/>
                  <a:gd name="connsiteY0" fmla="*/ 0 h 919837"/>
                  <a:gd name="connsiteX1" fmla="*/ 165768 w 331536"/>
                  <a:gd name="connsiteY1" fmla="*/ 0 h 919837"/>
                  <a:gd name="connsiteX2" fmla="*/ 331536 w 331536"/>
                  <a:gd name="connsiteY2" fmla="*/ 165768 h 919837"/>
                  <a:gd name="connsiteX3" fmla="*/ 331535 w 331536"/>
                  <a:gd name="connsiteY3" fmla="*/ 855155 h 919837"/>
                  <a:gd name="connsiteX4" fmla="*/ 0 w 331536"/>
                  <a:gd name="connsiteY4" fmla="*/ 855155 h 919837"/>
                  <a:gd name="connsiteX5" fmla="*/ 20739 w 331536"/>
                  <a:gd name="connsiteY5" fmla="*/ 814662 h 919837"/>
                  <a:gd name="connsiteX6" fmla="*/ 0 w 331536"/>
                  <a:gd name="connsiteY6" fmla="*/ 165768 h 919837"/>
                  <a:gd name="connsiteX7" fmla="*/ 165768 w 331536"/>
                  <a:gd name="connsiteY7" fmla="*/ 0 h 919837"/>
                  <a:gd name="connsiteX0" fmla="*/ 165768 w 331536"/>
                  <a:gd name="connsiteY0" fmla="*/ 0 h 920833"/>
                  <a:gd name="connsiteX1" fmla="*/ 165768 w 331536"/>
                  <a:gd name="connsiteY1" fmla="*/ 0 h 920833"/>
                  <a:gd name="connsiteX2" fmla="*/ 331536 w 331536"/>
                  <a:gd name="connsiteY2" fmla="*/ 165768 h 920833"/>
                  <a:gd name="connsiteX3" fmla="*/ 331535 w 331536"/>
                  <a:gd name="connsiteY3" fmla="*/ 855155 h 920833"/>
                  <a:gd name="connsiteX4" fmla="*/ 20739 w 331536"/>
                  <a:gd name="connsiteY4" fmla="*/ 814662 h 920833"/>
                  <a:gd name="connsiteX5" fmla="*/ 0 w 331536"/>
                  <a:gd name="connsiteY5" fmla="*/ 165768 h 920833"/>
                  <a:gd name="connsiteX6" fmla="*/ 165768 w 331536"/>
                  <a:gd name="connsiteY6" fmla="*/ 0 h 920833"/>
                  <a:gd name="connsiteX0" fmla="*/ 165768 w 338164"/>
                  <a:gd name="connsiteY0" fmla="*/ 0 h 890431"/>
                  <a:gd name="connsiteX1" fmla="*/ 165768 w 338164"/>
                  <a:gd name="connsiteY1" fmla="*/ 0 h 890431"/>
                  <a:gd name="connsiteX2" fmla="*/ 331536 w 338164"/>
                  <a:gd name="connsiteY2" fmla="*/ 165768 h 890431"/>
                  <a:gd name="connsiteX3" fmla="*/ 307844 w 338164"/>
                  <a:gd name="connsiteY3" fmla="*/ 797510 h 890431"/>
                  <a:gd name="connsiteX4" fmla="*/ 20739 w 338164"/>
                  <a:gd name="connsiteY4" fmla="*/ 814662 h 890431"/>
                  <a:gd name="connsiteX5" fmla="*/ 0 w 338164"/>
                  <a:gd name="connsiteY5" fmla="*/ 165768 h 890431"/>
                  <a:gd name="connsiteX6" fmla="*/ 165768 w 338164"/>
                  <a:gd name="connsiteY6" fmla="*/ 0 h 890431"/>
                  <a:gd name="connsiteX0" fmla="*/ 165768 w 349189"/>
                  <a:gd name="connsiteY0" fmla="*/ 0 h 884951"/>
                  <a:gd name="connsiteX1" fmla="*/ 165768 w 349189"/>
                  <a:gd name="connsiteY1" fmla="*/ 0 h 884951"/>
                  <a:gd name="connsiteX2" fmla="*/ 331536 w 349189"/>
                  <a:gd name="connsiteY2" fmla="*/ 165768 h 884951"/>
                  <a:gd name="connsiteX3" fmla="*/ 307844 w 349189"/>
                  <a:gd name="connsiteY3" fmla="*/ 797510 h 884951"/>
                  <a:gd name="connsiteX4" fmla="*/ 20739 w 349189"/>
                  <a:gd name="connsiteY4" fmla="*/ 814662 h 884951"/>
                  <a:gd name="connsiteX5" fmla="*/ 0 w 349189"/>
                  <a:gd name="connsiteY5" fmla="*/ 165768 h 884951"/>
                  <a:gd name="connsiteX6" fmla="*/ 165768 w 349189"/>
                  <a:gd name="connsiteY6" fmla="*/ 0 h 884951"/>
                  <a:gd name="connsiteX0" fmla="*/ 168439 w 351860"/>
                  <a:gd name="connsiteY0" fmla="*/ 0 h 861743"/>
                  <a:gd name="connsiteX1" fmla="*/ 168439 w 351860"/>
                  <a:gd name="connsiteY1" fmla="*/ 0 h 861743"/>
                  <a:gd name="connsiteX2" fmla="*/ 334207 w 351860"/>
                  <a:gd name="connsiteY2" fmla="*/ 165768 h 861743"/>
                  <a:gd name="connsiteX3" fmla="*/ 310515 w 351860"/>
                  <a:gd name="connsiteY3" fmla="*/ 797510 h 861743"/>
                  <a:gd name="connsiteX4" fmla="*/ 23410 w 351860"/>
                  <a:gd name="connsiteY4" fmla="*/ 814662 h 861743"/>
                  <a:gd name="connsiteX5" fmla="*/ 2671 w 351860"/>
                  <a:gd name="connsiteY5" fmla="*/ 165768 h 861743"/>
                  <a:gd name="connsiteX6" fmla="*/ 168439 w 351860"/>
                  <a:gd name="connsiteY6" fmla="*/ 0 h 861743"/>
                  <a:gd name="connsiteX0" fmla="*/ 165768 w 347308"/>
                  <a:gd name="connsiteY0" fmla="*/ 0 h 872826"/>
                  <a:gd name="connsiteX1" fmla="*/ 165768 w 347308"/>
                  <a:gd name="connsiteY1" fmla="*/ 0 h 872826"/>
                  <a:gd name="connsiteX2" fmla="*/ 331536 w 347308"/>
                  <a:gd name="connsiteY2" fmla="*/ 165768 h 872826"/>
                  <a:gd name="connsiteX3" fmla="*/ 307844 w 347308"/>
                  <a:gd name="connsiteY3" fmla="*/ 797510 h 872826"/>
                  <a:gd name="connsiteX4" fmla="*/ 42954 w 347308"/>
                  <a:gd name="connsiteY4" fmla="*/ 823239 h 872826"/>
                  <a:gd name="connsiteX5" fmla="*/ 0 w 347308"/>
                  <a:gd name="connsiteY5" fmla="*/ 165768 h 872826"/>
                  <a:gd name="connsiteX6" fmla="*/ 165768 w 347308"/>
                  <a:gd name="connsiteY6" fmla="*/ 0 h 872826"/>
                  <a:gd name="connsiteX0" fmla="*/ 165768 w 342847"/>
                  <a:gd name="connsiteY0" fmla="*/ 0 h 850345"/>
                  <a:gd name="connsiteX1" fmla="*/ 165768 w 342847"/>
                  <a:gd name="connsiteY1" fmla="*/ 0 h 850345"/>
                  <a:gd name="connsiteX2" fmla="*/ 331536 w 342847"/>
                  <a:gd name="connsiteY2" fmla="*/ 165768 h 850345"/>
                  <a:gd name="connsiteX3" fmla="*/ 307844 w 342847"/>
                  <a:gd name="connsiteY3" fmla="*/ 797510 h 850345"/>
                  <a:gd name="connsiteX4" fmla="*/ 42954 w 342847"/>
                  <a:gd name="connsiteY4" fmla="*/ 823239 h 850345"/>
                  <a:gd name="connsiteX5" fmla="*/ 0 w 342847"/>
                  <a:gd name="connsiteY5" fmla="*/ 165768 h 850345"/>
                  <a:gd name="connsiteX6" fmla="*/ 165768 w 342847"/>
                  <a:gd name="connsiteY6" fmla="*/ 0 h 850345"/>
                  <a:gd name="connsiteX0" fmla="*/ 165768 w 339762"/>
                  <a:gd name="connsiteY0" fmla="*/ 0 h 880346"/>
                  <a:gd name="connsiteX1" fmla="*/ 165768 w 339762"/>
                  <a:gd name="connsiteY1" fmla="*/ 0 h 880346"/>
                  <a:gd name="connsiteX2" fmla="*/ 331536 w 339762"/>
                  <a:gd name="connsiteY2" fmla="*/ 165768 h 880346"/>
                  <a:gd name="connsiteX3" fmla="*/ 296976 w 339762"/>
                  <a:gd name="connsiteY3" fmla="*/ 820371 h 880346"/>
                  <a:gd name="connsiteX4" fmla="*/ 42954 w 339762"/>
                  <a:gd name="connsiteY4" fmla="*/ 823239 h 880346"/>
                  <a:gd name="connsiteX5" fmla="*/ 0 w 339762"/>
                  <a:gd name="connsiteY5" fmla="*/ 165768 h 880346"/>
                  <a:gd name="connsiteX6" fmla="*/ 165768 w 339762"/>
                  <a:gd name="connsiteY6" fmla="*/ 0 h 8803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9762" h="880346">
                    <a:moveTo>
                      <a:pt x="165768" y="0"/>
                    </a:moveTo>
                    <a:lnTo>
                      <a:pt x="165768" y="0"/>
                    </a:lnTo>
                    <a:cubicBezTo>
                      <a:pt x="257319" y="0"/>
                      <a:pt x="309668" y="29040"/>
                      <a:pt x="331536" y="165768"/>
                    </a:cubicBezTo>
                    <a:cubicBezTo>
                      <a:pt x="353404" y="302497"/>
                      <a:pt x="328159" y="782370"/>
                      <a:pt x="296976" y="820371"/>
                    </a:cubicBezTo>
                    <a:cubicBezTo>
                      <a:pt x="265793" y="858372"/>
                      <a:pt x="92450" y="932339"/>
                      <a:pt x="42954" y="823239"/>
                    </a:cubicBezTo>
                    <a:cubicBezTo>
                      <a:pt x="-6542" y="714139"/>
                      <a:pt x="6913" y="382066"/>
                      <a:pt x="0" y="165768"/>
                    </a:cubicBezTo>
                    <a:cubicBezTo>
                      <a:pt x="0" y="74217"/>
                      <a:pt x="74217" y="0"/>
                      <a:pt x="165768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09" name="フリーフォーム: 図形 308">
              <a:extLst>
                <a:ext uri="{FF2B5EF4-FFF2-40B4-BE49-F238E27FC236}">
                  <a16:creationId xmlns:a16="http://schemas.microsoft.com/office/drawing/2014/main" id="{5764D5DC-09DD-4B72-8EFB-40EE7212B624}"/>
                </a:ext>
              </a:extLst>
            </p:cNvPr>
            <p:cNvSpPr/>
            <p:nvPr/>
          </p:nvSpPr>
          <p:spPr>
            <a:xfrm>
              <a:off x="4392872" y="5604301"/>
              <a:ext cx="181330" cy="852024"/>
            </a:xfrm>
            <a:custGeom>
              <a:avLst/>
              <a:gdLst>
                <a:gd name="connsiteX0" fmla="*/ 139060 w 139060"/>
                <a:gd name="connsiteY0" fmla="*/ 0 h 852024"/>
                <a:gd name="connsiteX1" fmla="*/ 139060 w 139060"/>
                <a:gd name="connsiteY1" fmla="*/ 852024 h 852024"/>
                <a:gd name="connsiteX2" fmla="*/ 0 w 139060"/>
                <a:gd name="connsiteY2" fmla="*/ 852024 h 852024"/>
                <a:gd name="connsiteX3" fmla="*/ 0 w 139060"/>
                <a:gd name="connsiteY3" fmla="*/ 345968 h 852024"/>
                <a:gd name="connsiteX4" fmla="*/ 115559 w 139060"/>
                <a:gd name="connsiteY4" fmla="*/ 24069 h 852024"/>
                <a:gd name="connsiteX5" fmla="*/ 139060 w 139060"/>
                <a:gd name="connsiteY5" fmla="*/ 0 h 8520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852024">
                  <a:moveTo>
                    <a:pt x="139060" y="0"/>
                  </a:moveTo>
                  <a:lnTo>
                    <a:pt x="139060" y="852024"/>
                  </a:lnTo>
                  <a:lnTo>
                    <a:pt x="0" y="852024"/>
                  </a:lnTo>
                  <a:lnTo>
                    <a:pt x="0" y="345968"/>
                  </a:lnTo>
                  <a:cubicBezTo>
                    <a:pt x="0" y="223692"/>
                    <a:pt x="43367" y="111545"/>
                    <a:pt x="115559" y="24069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3" name="円/楕円 125">
              <a:extLst>
                <a:ext uri="{FF2B5EF4-FFF2-40B4-BE49-F238E27FC236}">
                  <a16:creationId xmlns:a16="http://schemas.microsoft.com/office/drawing/2014/main" id="{402FC773-E084-47E5-AB93-E8BA1CF1157C}"/>
                </a:ext>
              </a:extLst>
            </p:cNvPr>
            <p:cNvSpPr/>
            <p:nvPr/>
          </p:nvSpPr>
          <p:spPr>
            <a:xfrm rot="900000" flipH="1">
              <a:off x="5313189" y="4804740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1" name="円/楕円 123">
              <a:extLst>
                <a:ext uri="{FF2B5EF4-FFF2-40B4-BE49-F238E27FC236}">
                  <a16:creationId xmlns:a16="http://schemas.microsoft.com/office/drawing/2014/main" id="{49D506C9-90EC-4478-89DC-406283AA7FC7}"/>
                </a:ext>
              </a:extLst>
            </p:cNvPr>
            <p:cNvSpPr/>
            <p:nvPr/>
          </p:nvSpPr>
          <p:spPr>
            <a:xfrm rot="20700000">
              <a:off x="4383100" y="4804740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5" name="フリーフォーム: 図形 224">
              <a:extLst>
                <a:ext uri="{FF2B5EF4-FFF2-40B4-BE49-F238E27FC236}">
                  <a16:creationId xmlns:a16="http://schemas.microsoft.com/office/drawing/2014/main" id="{6D6F4894-9B7F-4538-8150-D44764514AD1}"/>
                </a:ext>
              </a:extLst>
            </p:cNvPr>
            <p:cNvSpPr/>
            <p:nvPr/>
          </p:nvSpPr>
          <p:spPr>
            <a:xfrm flipH="1">
              <a:off x="4494243" y="4345076"/>
              <a:ext cx="930090" cy="1249670"/>
            </a:xfrm>
            <a:custGeom>
              <a:avLst/>
              <a:gdLst>
                <a:gd name="connsiteX0" fmla="*/ 465045 w 930090"/>
                <a:gd name="connsiteY0" fmla="*/ 0 h 1249670"/>
                <a:gd name="connsiteX1" fmla="*/ 0 w 930090"/>
                <a:gd name="connsiteY1" fmla="*/ 543622 h 1249670"/>
                <a:gd name="connsiteX2" fmla="*/ 284029 w 930090"/>
                <a:gd name="connsiteY2" fmla="*/ 1044524 h 1249670"/>
                <a:gd name="connsiteX3" fmla="*/ 331282 w 930090"/>
                <a:gd name="connsiteY3" fmla="*/ 1061670 h 1249670"/>
                <a:gd name="connsiteX4" fmla="*/ 329085 w 930090"/>
                <a:gd name="connsiteY4" fmla="*/ 1086707 h 1249670"/>
                <a:gd name="connsiteX5" fmla="*/ 197911 w 930090"/>
                <a:gd name="connsiteY5" fmla="*/ 1134469 h 1249670"/>
                <a:gd name="connsiteX6" fmla="*/ 212608 w 930090"/>
                <a:gd name="connsiteY6" fmla="*/ 1160569 h 1249670"/>
                <a:gd name="connsiteX7" fmla="*/ 456471 w 930090"/>
                <a:gd name="connsiteY7" fmla="*/ 1249670 h 1249670"/>
                <a:gd name="connsiteX8" fmla="*/ 700334 w 930090"/>
                <a:gd name="connsiteY8" fmla="*/ 1160569 h 1249670"/>
                <a:gd name="connsiteX9" fmla="*/ 709793 w 930090"/>
                <a:gd name="connsiteY9" fmla="*/ 1143773 h 1249670"/>
                <a:gd name="connsiteX10" fmla="*/ 700391 w 930090"/>
                <a:gd name="connsiteY10" fmla="*/ 1135199 h 1249670"/>
                <a:gd name="connsiteX11" fmla="*/ 580571 w 930090"/>
                <a:gd name="connsiteY11" fmla="*/ 1086707 h 1249670"/>
                <a:gd name="connsiteX12" fmla="*/ 579005 w 930090"/>
                <a:gd name="connsiteY12" fmla="*/ 1068857 h 1249670"/>
                <a:gd name="connsiteX13" fmla="*/ 646062 w 930090"/>
                <a:gd name="connsiteY13" fmla="*/ 1044524 h 1249670"/>
                <a:gd name="connsiteX14" fmla="*/ 930090 w 930090"/>
                <a:gd name="connsiteY14" fmla="*/ 543622 h 1249670"/>
                <a:gd name="connsiteX15" fmla="*/ 465045 w 930090"/>
                <a:gd name="connsiteY15" fmla="*/ 0 h 12496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930090" h="1249670">
                  <a:moveTo>
                    <a:pt x="465045" y="0"/>
                  </a:moveTo>
                  <a:cubicBezTo>
                    <a:pt x="208208" y="0"/>
                    <a:pt x="0" y="243388"/>
                    <a:pt x="0" y="543622"/>
                  </a:cubicBezTo>
                  <a:cubicBezTo>
                    <a:pt x="0" y="768798"/>
                    <a:pt x="117117" y="961997"/>
                    <a:pt x="284029" y="1044524"/>
                  </a:cubicBezTo>
                  <a:lnTo>
                    <a:pt x="331282" y="1061670"/>
                  </a:lnTo>
                  <a:lnTo>
                    <a:pt x="329085" y="1086707"/>
                  </a:lnTo>
                  <a:lnTo>
                    <a:pt x="197911" y="1134469"/>
                  </a:lnTo>
                  <a:lnTo>
                    <a:pt x="212608" y="1160569"/>
                  </a:lnTo>
                  <a:cubicBezTo>
                    <a:pt x="252786" y="1212930"/>
                    <a:pt x="346845" y="1249670"/>
                    <a:pt x="456471" y="1249670"/>
                  </a:cubicBezTo>
                  <a:cubicBezTo>
                    <a:pt x="566097" y="1249670"/>
                    <a:pt x="660156" y="1212930"/>
                    <a:pt x="700334" y="1160569"/>
                  </a:cubicBezTo>
                  <a:lnTo>
                    <a:pt x="709793" y="1143773"/>
                  </a:lnTo>
                  <a:lnTo>
                    <a:pt x="700391" y="1135199"/>
                  </a:lnTo>
                  <a:lnTo>
                    <a:pt x="580571" y="1086707"/>
                  </a:lnTo>
                  <a:lnTo>
                    <a:pt x="579005" y="1068857"/>
                  </a:lnTo>
                  <a:lnTo>
                    <a:pt x="646062" y="1044524"/>
                  </a:lnTo>
                  <a:cubicBezTo>
                    <a:pt x="812973" y="961997"/>
                    <a:pt x="930090" y="768798"/>
                    <a:pt x="930090" y="543622"/>
                  </a:cubicBezTo>
                  <a:cubicBezTo>
                    <a:pt x="930090" y="243388"/>
                    <a:pt x="721882" y="0"/>
                    <a:pt x="465045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6" name="フリーフォーム: 図形 205">
              <a:extLst>
                <a:ext uri="{FF2B5EF4-FFF2-40B4-BE49-F238E27FC236}">
                  <a16:creationId xmlns:a16="http://schemas.microsoft.com/office/drawing/2014/main" id="{A5700116-8CA7-4013-A033-968833780236}"/>
                </a:ext>
              </a:extLst>
            </p:cNvPr>
            <p:cNvSpPr/>
            <p:nvPr/>
          </p:nvSpPr>
          <p:spPr>
            <a:xfrm flipH="1">
              <a:off x="4482968" y="5442128"/>
              <a:ext cx="974010" cy="1014197"/>
            </a:xfrm>
            <a:custGeom>
              <a:avLst/>
              <a:gdLst>
                <a:gd name="connsiteX0" fmla="*/ 671591 w 974010"/>
                <a:gd name="connsiteY0" fmla="*/ 0 h 1014197"/>
                <a:gd name="connsiteX1" fmla="*/ 676569 w 974010"/>
                <a:gd name="connsiteY1" fmla="*/ 1546 h 1014197"/>
                <a:gd name="connsiteX2" fmla="*/ 974010 w 974010"/>
                <a:gd name="connsiteY2" fmla="*/ 450279 h 1014197"/>
                <a:gd name="connsiteX3" fmla="*/ 974009 w 974010"/>
                <a:gd name="connsiteY3" fmla="*/ 1014197 h 1014197"/>
                <a:gd name="connsiteX4" fmla="*/ 0 w 974010"/>
                <a:gd name="connsiteY4" fmla="*/ 1014197 h 1014197"/>
                <a:gd name="connsiteX5" fmla="*/ 0 w 974010"/>
                <a:gd name="connsiteY5" fmla="*/ 450279 h 1014197"/>
                <a:gd name="connsiteX6" fmla="*/ 297441 w 974010"/>
                <a:gd name="connsiteY6" fmla="*/ 1546 h 1014197"/>
                <a:gd name="connsiteX7" fmla="*/ 302418 w 974010"/>
                <a:gd name="connsiteY7" fmla="*/ 1 h 1014197"/>
                <a:gd name="connsiteX8" fmla="*/ 342184 w 974010"/>
                <a:gd name="connsiteY8" fmla="*/ 15668 h 1014197"/>
                <a:gd name="connsiteX9" fmla="*/ 487004 w 974010"/>
                <a:gd name="connsiteY9" fmla="*/ 37563 h 1014197"/>
                <a:gd name="connsiteX10" fmla="*/ 631824 w 974010"/>
                <a:gd name="connsiteY10" fmla="*/ 15668 h 1014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74010" h="1014197">
                  <a:moveTo>
                    <a:pt x="671591" y="0"/>
                  </a:moveTo>
                  <a:lnTo>
                    <a:pt x="676569" y="1546"/>
                  </a:lnTo>
                  <a:cubicBezTo>
                    <a:pt x="851363" y="75477"/>
                    <a:pt x="974010" y="248556"/>
                    <a:pt x="974010" y="450279"/>
                  </a:cubicBezTo>
                  <a:cubicBezTo>
                    <a:pt x="974010" y="638252"/>
                    <a:pt x="974009" y="826224"/>
                    <a:pt x="974009" y="1014197"/>
                  </a:cubicBezTo>
                  <a:lnTo>
                    <a:pt x="0" y="1014197"/>
                  </a:lnTo>
                  <a:lnTo>
                    <a:pt x="0" y="450279"/>
                  </a:lnTo>
                  <a:cubicBezTo>
                    <a:pt x="0" y="248556"/>
                    <a:pt x="122648" y="75477"/>
                    <a:pt x="297441" y="1546"/>
                  </a:cubicBezTo>
                  <a:lnTo>
                    <a:pt x="302418" y="1"/>
                  </a:lnTo>
                  <a:lnTo>
                    <a:pt x="342184" y="15668"/>
                  </a:lnTo>
                  <a:cubicBezTo>
                    <a:pt x="387932" y="29898"/>
                    <a:pt x="436573" y="37563"/>
                    <a:pt x="487004" y="37563"/>
                  </a:cubicBezTo>
                  <a:cubicBezTo>
                    <a:pt x="537435" y="37563"/>
                    <a:pt x="586076" y="29898"/>
                    <a:pt x="631824" y="15668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07" name="フリーフォーム: 図形 206">
              <a:extLst>
                <a:ext uri="{FF2B5EF4-FFF2-40B4-BE49-F238E27FC236}">
                  <a16:creationId xmlns:a16="http://schemas.microsoft.com/office/drawing/2014/main" id="{C15AAEB7-C022-4982-8E64-396B8647124A}"/>
                </a:ext>
              </a:extLst>
            </p:cNvPr>
            <p:cNvSpPr/>
            <p:nvPr/>
          </p:nvSpPr>
          <p:spPr>
            <a:xfrm flipH="1">
              <a:off x="4720244" y="5426764"/>
              <a:ext cx="499456" cy="106247"/>
            </a:xfrm>
            <a:custGeom>
              <a:avLst/>
              <a:gdLst>
                <a:gd name="connsiteX0" fmla="*/ 487949 w 608849"/>
                <a:gd name="connsiteY0" fmla="*/ 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0" fmla="*/ 487949 w 608849"/>
                <a:gd name="connsiteY0" fmla="*/ 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15" fmla="*/ 487949 w 608849"/>
                <a:gd name="connsiteY15" fmla="*/ 0 h 211734"/>
                <a:gd name="connsiteX0" fmla="*/ 449244 w 608849"/>
                <a:gd name="connsiteY0" fmla="*/ 1525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0" fmla="*/ 449244 w 608849"/>
                <a:gd name="connsiteY0" fmla="*/ 25929 h 222413"/>
                <a:gd name="connsiteX1" fmla="*/ 515562 w 608849"/>
                <a:gd name="connsiteY1" fmla="*/ 0 h 222413"/>
                <a:gd name="connsiteX2" fmla="*/ 576714 w 608849"/>
                <a:gd name="connsiteY2" fmla="*/ 56708 h 222413"/>
                <a:gd name="connsiteX3" fmla="*/ 608849 w 608849"/>
                <a:gd name="connsiteY3" fmla="*/ 83222 h 222413"/>
                <a:gd name="connsiteX4" fmla="*/ 604281 w 608849"/>
                <a:gd name="connsiteY4" fmla="*/ 91638 h 222413"/>
                <a:gd name="connsiteX5" fmla="*/ 358321 w 608849"/>
                <a:gd name="connsiteY5" fmla="*/ 222413 h 222413"/>
                <a:gd name="connsiteX6" fmla="*/ 250527 w 608849"/>
                <a:gd name="connsiteY6" fmla="*/ 222413 h 222413"/>
                <a:gd name="connsiteX7" fmla="*/ 4568 w 608849"/>
                <a:gd name="connsiteY7" fmla="*/ 91638 h 222413"/>
                <a:gd name="connsiteX8" fmla="*/ 0 w 608849"/>
                <a:gd name="connsiteY8" fmla="*/ 83223 h 222413"/>
                <a:gd name="connsiteX9" fmla="*/ 32136 w 608849"/>
                <a:gd name="connsiteY9" fmla="*/ 56708 h 222413"/>
                <a:gd name="connsiteX10" fmla="*/ 93289 w 608849"/>
                <a:gd name="connsiteY10" fmla="*/ 21559 h 222413"/>
                <a:gd name="connsiteX11" fmla="*/ 120901 w 608849"/>
                <a:gd name="connsiteY11" fmla="*/ 10680 h 222413"/>
                <a:gd name="connsiteX12" fmla="*/ 159604 w 608849"/>
                <a:gd name="connsiteY12" fmla="*/ 25929 h 222413"/>
                <a:gd name="connsiteX13" fmla="*/ 304424 w 608849"/>
                <a:gd name="connsiteY13" fmla="*/ 47824 h 222413"/>
                <a:gd name="connsiteX14" fmla="*/ 449244 w 608849"/>
                <a:gd name="connsiteY14" fmla="*/ 25929 h 222413"/>
                <a:gd name="connsiteX0" fmla="*/ 449244 w 608849"/>
                <a:gd name="connsiteY0" fmla="*/ 25929 h 222413"/>
                <a:gd name="connsiteX1" fmla="*/ 515562 w 608849"/>
                <a:gd name="connsiteY1" fmla="*/ 0 h 222413"/>
                <a:gd name="connsiteX2" fmla="*/ 576714 w 608849"/>
                <a:gd name="connsiteY2" fmla="*/ 56708 h 222413"/>
                <a:gd name="connsiteX3" fmla="*/ 608849 w 608849"/>
                <a:gd name="connsiteY3" fmla="*/ 83222 h 222413"/>
                <a:gd name="connsiteX4" fmla="*/ 604281 w 608849"/>
                <a:gd name="connsiteY4" fmla="*/ 91638 h 222413"/>
                <a:gd name="connsiteX5" fmla="*/ 358321 w 608849"/>
                <a:gd name="connsiteY5" fmla="*/ 222413 h 222413"/>
                <a:gd name="connsiteX6" fmla="*/ 250527 w 608849"/>
                <a:gd name="connsiteY6" fmla="*/ 222413 h 222413"/>
                <a:gd name="connsiteX7" fmla="*/ 4568 w 608849"/>
                <a:gd name="connsiteY7" fmla="*/ 91638 h 222413"/>
                <a:gd name="connsiteX8" fmla="*/ 0 w 608849"/>
                <a:gd name="connsiteY8" fmla="*/ 83223 h 222413"/>
                <a:gd name="connsiteX9" fmla="*/ 32136 w 608849"/>
                <a:gd name="connsiteY9" fmla="*/ 56708 h 222413"/>
                <a:gd name="connsiteX10" fmla="*/ 120901 w 608849"/>
                <a:gd name="connsiteY10" fmla="*/ 10680 h 222413"/>
                <a:gd name="connsiteX11" fmla="*/ 159604 w 608849"/>
                <a:gd name="connsiteY11" fmla="*/ 25929 h 222413"/>
                <a:gd name="connsiteX12" fmla="*/ 304424 w 608849"/>
                <a:gd name="connsiteY12" fmla="*/ 47824 h 222413"/>
                <a:gd name="connsiteX13" fmla="*/ 449244 w 608849"/>
                <a:gd name="connsiteY13" fmla="*/ 25929 h 222413"/>
                <a:gd name="connsiteX0" fmla="*/ 449244 w 608849"/>
                <a:gd name="connsiteY0" fmla="*/ 43993 h 240477"/>
                <a:gd name="connsiteX1" fmla="*/ 515562 w 608849"/>
                <a:gd name="connsiteY1" fmla="*/ 18064 h 240477"/>
                <a:gd name="connsiteX2" fmla="*/ 576714 w 608849"/>
                <a:gd name="connsiteY2" fmla="*/ 74772 h 240477"/>
                <a:gd name="connsiteX3" fmla="*/ 608849 w 608849"/>
                <a:gd name="connsiteY3" fmla="*/ 101286 h 240477"/>
                <a:gd name="connsiteX4" fmla="*/ 604281 w 608849"/>
                <a:gd name="connsiteY4" fmla="*/ 109702 h 240477"/>
                <a:gd name="connsiteX5" fmla="*/ 358321 w 608849"/>
                <a:gd name="connsiteY5" fmla="*/ 240477 h 240477"/>
                <a:gd name="connsiteX6" fmla="*/ 250527 w 608849"/>
                <a:gd name="connsiteY6" fmla="*/ 240477 h 240477"/>
                <a:gd name="connsiteX7" fmla="*/ 4568 w 608849"/>
                <a:gd name="connsiteY7" fmla="*/ 109702 h 240477"/>
                <a:gd name="connsiteX8" fmla="*/ 0 w 608849"/>
                <a:gd name="connsiteY8" fmla="*/ 101287 h 240477"/>
                <a:gd name="connsiteX9" fmla="*/ 32136 w 608849"/>
                <a:gd name="connsiteY9" fmla="*/ 74772 h 240477"/>
                <a:gd name="connsiteX10" fmla="*/ 120902 w 608849"/>
                <a:gd name="connsiteY10" fmla="*/ 0 h 240477"/>
                <a:gd name="connsiteX11" fmla="*/ 159604 w 608849"/>
                <a:gd name="connsiteY11" fmla="*/ 43993 h 240477"/>
                <a:gd name="connsiteX12" fmla="*/ 304424 w 608849"/>
                <a:gd name="connsiteY12" fmla="*/ 65888 h 240477"/>
                <a:gd name="connsiteX13" fmla="*/ 449244 w 608849"/>
                <a:gd name="connsiteY13" fmla="*/ 43993 h 240477"/>
                <a:gd name="connsiteX0" fmla="*/ 449244 w 608849"/>
                <a:gd name="connsiteY0" fmla="*/ 43993 h 240477"/>
                <a:gd name="connsiteX1" fmla="*/ 511692 w 608849"/>
                <a:gd name="connsiteY1" fmla="*/ 3692 h 240477"/>
                <a:gd name="connsiteX2" fmla="*/ 576714 w 608849"/>
                <a:gd name="connsiteY2" fmla="*/ 74772 h 240477"/>
                <a:gd name="connsiteX3" fmla="*/ 608849 w 608849"/>
                <a:gd name="connsiteY3" fmla="*/ 101286 h 240477"/>
                <a:gd name="connsiteX4" fmla="*/ 604281 w 608849"/>
                <a:gd name="connsiteY4" fmla="*/ 109702 h 240477"/>
                <a:gd name="connsiteX5" fmla="*/ 358321 w 608849"/>
                <a:gd name="connsiteY5" fmla="*/ 240477 h 240477"/>
                <a:gd name="connsiteX6" fmla="*/ 250527 w 608849"/>
                <a:gd name="connsiteY6" fmla="*/ 240477 h 240477"/>
                <a:gd name="connsiteX7" fmla="*/ 4568 w 608849"/>
                <a:gd name="connsiteY7" fmla="*/ 109702 h 240477"/>
                <a:gd name="connsiteX8" fmla="*/ 0 w 608849"/>
                <a:gd name="connsiteY8" fmla="*/ 101287 h 240477"/>
                <a:gd name="connsiteX9" fmla="*/ 32136 w 608849"/>
                <a:gd name="connsiteY9" fmla="*/ 74772 h 240477"/>
                <a:gd name="connsiteX10" fmla="*/ 120902 w 608849"/>
                <a:gd name="connsiteY10" fmla="*/ 0 h 240477"/>
                <a:gd name="connsiteX11" fmla="*/ 159604 w 608849"/>
                <a:gd name="connsiteY11" fmla="*/ 43993 h 240477"/>
                <a:gd name="connsiteX12" fmla="*/ 304424 w 608849"/>
                <a:gd name="connsiteY12" fmla="*/ 65888 h 240477"/>
                <a:gd name="connsiteX13" fmla="*/ 449244 w 608849"/>
                <a:gd name="connsiteY13" fmla="*/ 43993 h 2404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608849" h="240477">
                  <a:moveTo>
                    <a:pt x="449244" y="43993"/>
                  </a:moveTo>
                  <a:lnTo>
                    <a:pt x="511692" y="3692"/>
                  </a:lnTo>
                  <a:cubicBezTo>
                    <a:pt x="532983" y="13951"/>
                    <a:pt x="557283" y="61645"/>
                    <a:pt x="576714" y="74772"/>
                  </a:cubicBezTo>
                  <a:lnTo>
                    <a:pt x="608849" y="101286"/>
                  </a:lnTo>
                  <a:lnTo>
                    <a:pt x="604281" y="109702"/>
                  </a:lnTo>
                  <a:cubicBezTo>
                    <a:pt x="550976" y="188602"/>
                    <a:pt x="460707" y="240477"/>
                    <a:pt x="358321" y="240477"/>
                  </a:cubicBezTo>
                  <a:lnTo>
                    <a:pt x="250527" y="240477"/>
                  </a:lnTo>
                  <a:cubicBezTo>
                    <a:pt x="148142" y="240477"/>
                    <a:pt x="57872" y="188602"/>
                    <a:pt x="4568" y="109702"/>
                  </a:cubicBezTo>
                  <a:lnTo>
                    <a:pt x="0" y="101287"/>
                  </a:lnTo>
                  <a:lnTo>
                    <a:pt x="32136" y="74772"/>
                  </a:lnTo>
                  <a:cubicBezTo>
                    <a:pt x="52286" y="62682"/>
                    <a:pt x="99657" y="5130"/>
                    <a:pt x="120902" y="0"/>
                  </a:cubicBezTo>
                  <a:lnTo>
                    <a:pt x="159604" y="43993"/>
                  </a:lnTo>
                  <a:cubicBezTo>
                    <a:pt x="205352" y="58223"/>
                    <a:pt x="253993" y="65888"/>
                    <a:pt x="304424" y="65888"/>
                  </a:cubicBezTo>
                  <a:cubicBezTo>
                    <a:pt x="354855" y="65888"/>
                    <a:pt x="403496" y="58223"/>
                    <a:pt x="449244" y="43993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6" name="楕円 225">
              <a:extLst>
                <a:ext uri="{FF2B5EF4-FFF2-40B4-BE49-F238E27FC236}">
                  <a16:creationId xmlns:a16="http://schemas.microsoft.com/office/drawing/2014/main" id="{13A817CF-9D05-4733-BF58-E5237CDE8E0F}"/>
                </a:ext>
              </a:extLst>
            </p:cNvPr>
            <p:cNvSpPr/>
            <p:nvPr/>
          </p:nvSpPr>
          <p:spPr>
            <a:xfrm flipH="1">
              <a:off x="4349584" y="4181701"/>
              <a:ext cx="1229834" cy="908430"/>
            </a:xfrm>
            <a:prstGeom prst="ellipse">
              <a:avLst/>
            </a:prstGeom>
            <a:pattFill prst="dkVert">
              <a:fgClr>
                <a:schemeClr val="bg1">
                  <a:lumMod val="75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7" name="台形 226">
              <a:extLst>
                <a:ext uri="{FF2B5EF4-FFF2-40B4-BE49-F238E27FC236}">
                  <a16:creationId xmlns:a16="http://schemas.microsoft.com/office/drawing/2014/main" id="{7841FF51-694A-40A4-912C-4D052B07DB07}"/>
                </a:ext>
              </a:extLst>
            </p:cNvPr>
            <p:cNvSpPr/>
            <p:nvPr/>
          </p:nvSpPr>
          <p:spPr>
            <a:xfrm rot="6300000" flipH="1">
              <a:off x="5004972" y="3803018"/>
              <a:ext cx="45719" cy="663669"/>
            </a:xfrm>
            <a:prstGeom prst="trapezoid">
              <a:avLst/>
            </a:prstGeom>
            <a:solidFill>
              <a:sysClr val="window" lastClr="FFFFFF">
                <a:lumMod val="8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8" name="楕円 227">
              <a:extLst>
                <a:ext uri="{FF2B5EF4-FFF2-40B4-BE49-F238E27FC236}">
                  <a16:creationId xmlns:a16="http://schemas.microsoft.com/office/drawing/2014/main" id="{92B5E4AC-2E64-4604-BA59-C1EAD829BBC6}"/>
                </a:ext>
              </a:extLst>
            </p:cNvPr>
            <p:cNvSpPr/>
            <p:nvPr/>
          </p:nvSpPr>
          <p:spPr>
            <a:xfrm flipH="1">
              <a:off x="4718188" y="3985725"/>
              <a:ext cx="492626" cy="466506"/>
            </a:xfrm>
            <a:prstGeom prst="ellipse">
              <a:avLst/>
            </a:prstGeom>
            <a:pattFill prst="dkVert">
              <a:fgClr>
                <a:schemeClr val="bg1">
                  <a:lumMod val="75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30" name="楕円 229">
              <a:extLst>
                <a:ext uri="{FF2B5EF4-FFF2-40B4-BE49-F238E27FC236}">
                  <a16:creationId xmlns:a16="http://schemas.microsoft.com/office/drawing/2014/main" id="{0EABA0C5-0096-4119-974C-06C40BB8381C}"/>
                </a:ext>
              </a:extLst>
            </p:cNvPr>
            <p:cNvSpPr/>
            <p:nvPr/>
          </p:nvSpPr>
          <p:spPr>
            <a:xfrm flipH="1">
              <a:off x="4631961" y="3949344"/>
              <a:ext cx="172454" cy="17033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91175F66-3367-48B0-8F32-50E6CCA59CB3}"/>
              </a:ext>
            </a:extLst>
          </p:cNvPr>
          <p:cNvGrpSpPr/>
          <p:nvPr/>
        </p:nvGrpSpPr>
        <p:grpSpPr>
          <a:xfrm>
            <a:off x="1389378" y="4081724"/>
            <a:ext cx="1448359" cy="2363880"/>
            <a:chOff x="1389378" y="4081724"/>
            <a:chExt cx="1448359" cy="2363880"/>
          </a:xfrm>
        </p:grpSpPr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BB703111-C3EB-4255-8AD4-73B8574CDE26}"/>
                </a:ext>
              </a:extLst>
            </p:cNvPr>
            <p:cNvGrpSpPr/>
            <p:nvPr/>
          </p:nvGrpSpPr>
          <p:grpSpPr>
            <a:xfrm rot="1800000">
              <a:off x="2353465" y="5092909"/>
              <a:ext cx="484272" cy="1352695"/>
              <a:chOff x="2343146" y="5143252"/>
              <a:chExt cx="484272" cy="1352695"/>
            </a:xfrm>
          </p:grpSpPr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652699FB-AB9C-4F52-844D-3627F7441EB0}"/>
                  </a:ext>
                </a:extLst>
              </p:cNvPr>
              <p:cNvSpPr/>
              <p:nvPr/>
            </p:nvSpPr>
            <p:spPr>
              <a:xfrm rot="10014714">
                <a:off x="2343146" y="5143252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" name="片側の 2 つの角を丸めた四角形 92">
                <a:extLst>
                  <a:ext uri="{FF2B5EF4-FFF2-40B4-BE49-F238E27FC236}">
                    <a16:creationId xmlns:a16="http://schemas.microsoft.com/office/drawing/2014/main" id="{34D9CA2E-31A2-4EC4-923C-B6C96AA2CA59}"/>
                  </a:ext>
                </a:extLst>
              </p:cNvPr>
              <p:cNvSpPr/>
              <p:nvPr/>
            </p:nvSpPr>
            <p:spPr>
              <a:xfrm rot="9854429" flipH="1">
                <a:off x="2495883" y="5640792"/>
                <a:ext cx="331535" cy="8551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2">
                  <a:lumMod val="7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67" name="円/楕円 125">
              <a:extLst>
                <a:ext uri="{FF2B5EF4-FFF2-40B4-BE49-F238E27FC236}">
                  <a16:creationId xmlns:a16="http://schemas.microsoft.com/office/drawing/2014/main" id="{2738F795-A783-4E3C-950C-DDEF7F5D53FA}"/>
                </a:ext>
              </a:extLst>
            </p:cNvPr>
            <p:cNvSpPr/>
            <p:nvPr/>
          </p:nvSpPr>
          <p:spPr>
            <a:xfrm rot="900000" flipH="1">
              <a:off x="2367182" y="4672467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5" name="円/楕円 123">
              <a:extLst>
                <a:ext uri="{FF2B5EF4-FFF2-40B4-BE49-F238E27FC236}">
                  <a16:creationId xmlns:a16="http://schemas.microsoft.com/office/drawing/2014/main" id="{0B5234B6-F69F-4100-B8CB-D83B2DFD34A0}"/>
                </a:ext>
              </a:extLst>
            </p:cNvPr>
            <p:cNvSpPr/>
            <p:nvPr/>
          </p:nvSpPr>
          <p:spPr>
            <a:xfrm rot="20700000">
              <a:off x="1437093" y="4672467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0" name="フリーフォーム: 図形 179">
              <a:extLst>
                <a:ext uri="{FF2B5EF4-FFF2-40B4-BE49-F238E27FC236}">
                  <a16:creationId xmlns:a16="http://schemas.microsoft.com/office/drawing/2014/main" id="{3EDE07FB-3847-4B43-B47E-CBD6604774A2}"/>
                </a:ext>
              </a:extLst>
            </p:cNvPr>
            <p:cNvSpPr/>
            <p:nvPr/>
          </p:nvSpPr>
          <p:spPr>
            <a:xfrm flipH="1">
              <a:off x="1548237" y="4212805"/>
              <a:ext cx="930090" cy="1381849"/>
            </a:xfrm>
            <a:custGeom>
              <a:avLst/>
              <a:gdLst>
                <a:gd name="connsiteX0" fmla="*/ 465045 w 930090"/>
                <a:gd name="connsiteY0" fmla="*/ 0 h 1381849"/>
                <a:gd name="connsiteX1" fmla="*/ 0 w 930090"/>
                <a:gd name="connsiteY1" fmla="*/ 543621 h 1381849"/>
                <a:gd name="connsiteX2" fmla="*/ 284029 w 930090"/>
                <a:gd name="connsiteY2" fmla="*/ 1044522 h 1381849"/>
                <a:gd name="connsiteX3" fmla="*/ 355220 w 930090"/>
                <a:gd name="connsiteY3" fmla="*/ 1070355 h 1381849"/>
                <a:gd name="connsiteX4" fmla="*/ 342186 w 930090"/>
                <a:gd name="connsiteY4" fmla="*/ 1218886 h 1381849"/>
                <a:gd name="connsiteX5" fmla="*/ 211165 w 930090"/>
                <a:gd name="connsiteY5" fmla="*/ 1218886 h 1381849"/>
                <a:gd name="connsiteX6" fmla="*/ 204911 w 930090"/>
                <a:gd name="connsiteY6" fmla="*/ 1235962 h 1381849"/>
                <a:gd name="connsiteX7" fmla="*/ 469572 w 930090"/>
                <a:gd name="connsiteY7" fmla="*/ 1381849 h 1381849"/>
                <a:gd name="connsiteX8" fmla="*/ 734233 w 930090"/>
                <a:gd name="connsiteY8" fmla="*/ 1235962 h 1381849"/>
                <a:gd name="connsiteX9" fmla="*/ 727980 w 930090"/>
                <a:gd name="connsiteY9" fmla="*/ 1218886 h 1381849"/>
                <a:gd name="connsiteX10" fmla="*/ 593672 w 930090"/>
                <a:gd name="connsiteY10" fmla="*/ 1218886 h 1381849"/>
                <a:gd name="connsiteX11" fmla="*/ 580459 w 930090"/>
                <a:gd name="connsiteY11" fmla="*/ 1068327 h 1381849"/>
                <a:gd name="connsiteX12" fmla="*/ 646061 w 930090"/>
                <a:gd name="connsiteY12" fmla="*/ 1044522 h 1381849"/>
                <a:gd name="connsiteX13" fmla="*/ 930090 w 930090"/>
                <a:gd name="connsiteY13" fmla="*/ 543621 h 1381849"/>
                <a:gd name="connsiteX14" fmla="*/ 465045 w 930090"/>
                <a:gd name="connsiteY14" fmla="*/ 0 h 13818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30090" h="1381849">
                  <a:moveTo>
                    <a:pt x="465045" y="0"/>
                  </a:moveTo>
                  <a:cubicBezTo>
                    <a:pt x="208208" y="0"/>
                    <a:pt x="0" y="243387"/>
                    <a:pt x="0" y="543621"/>
                  </a:cubicBezTo>
                  <a:cubicBezTo>
                    <a:pt x="0" y="768796"/>
                    <a:pt x="117117" y="961996"/>
                    <a:pt x="284029" y="1044522"/>
                  </a:cubicBezTo>
                  <a:lnTo>
                    <a:pt x="355220" y="1070355"/>
                  </a:lnTo>
                  <a:lnTo>
                    <a:pt x="342186" y="1218886"/>
                  </a:lnTo>
                  <a:lnTo>
                    <a:pt x="211165" y="1218886"/>
                  </a:lnTo>
                  <a:lnTo>
                    <a:pt x="204911" y="1235962"/>
                  </a:lnTo>
                  <a:cubicBezTo>
                    <a:pt x="204911" y="1316534"/>
                    <a:pt x="323404" y="1381849"/>
                    <a:pt x="469572" y="1381849"/>
                  </a:cubicBezTo>
                  <a:cubicBezTo>
                    <a:pt x="615741" y="1381849"/>
                    <a:pt x="734233" y="1316534"/>
                    <a:pt x="734233" y="1235962"/>
                  </a:cubicBezTo>
                  <a:lnTo>
                    <a:pt x="727980" y="1218886"/>
                  </a:lnTo>
                  <a:lnTo>
                    <a:pt x="593672" y="1218886"/>
                  </a:lnTo>
                  <a:lnTo>
                    <a:pt x="580459" y="1068327"/>
                  </a:lnTo>
                  <a:lnTo>
                    <a:pt x="646061" y="1044522"/>
                  </a:lnTo>
                  <a:cubicBezTo>
                    <a:pt x="812973" y="961996"/>
                    <a:pt x="930090" y="768796"/>
                    <a:pt x="930090" y="543621"/>
                  </a:cubicBezTo>
                  <a:cubicBezTo>
                    <a:pt x="930090" y="243387"/>
                    <a:pt x="721882" y="0"/>
                    <a:pt x="465045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1" name="フリーフォーム: 図形 180">
              <a:extLst>
                <a:ext uri="{FF2B5EF4-FFF2-40B4-BE49-F238E27FC236}">
                  <a16:creationId xmlns:a16="http://schemas.microsoft.com/office/drawing/2014/main" id="{13CA7094-D226-4005-B022-F3DECF4B6851}"/>
                </a:ext>
              </a:extLst>
            </p:cNvPr>
            <p:cNvSpPr/>
            <p:nvPr/>
          </p:nvSpPr>
          <p:spPr>
            <a:xfrm>
              <a:off x="1444570" y="5521523"/>
              <a:ext cx="153587" cy="918776"/>
            </a:xfrm>
            <a:custGeom>
              <a:avLst/>
              <a:gdLst>
                <a:gd name="connsiteX0" fmla="*/ 139060 w 139060"/>
                <a:gd name="connsiteY0" fmla="*/ 0 h 918776"/>
                <a:gd name="connsiteX1" fmla="*/ 139060 w 139060"/>
                <a:gd name="connsiteY1" fmla="*/ 918776 h 918776"/>
                <a:gd name="connsiteX2" fmla="*/ 0 w 139060"/>
                <a:gd name="connsiteY2" fmla="*/ 918776 h 918776"/>
                <a:gd name="connsiteX3" fmla="*/ 0 w 139060"/>
                <a:gd name="connsiteY3" fmla="*/ 299403 h 918776"/>
                <a:gd name="connsiteX4" fmla="*/ 135721 w 139060"/>
                <a:gd name="connsiteY4" fmla="*/ 2434 h 918776"/>
                <a:gd name="connsiteX5" fmla="*/ 139060 w 139060"/>
                <a:gd name="connsiteY5" fmla="*/ 0 h 918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6">
                  <a:moveTo>
                    <a:pt x="139060" y="0"/>
                  </a:moveTo>
                  <a:lnTo>
                    <a:pt x="139060" y="918776"/>
                  </a:lnTo>
                  <a:lnTo>
                    <a:pt x="0" y="918776"/>
                  </a:lnTo>
                  <a:lnTo>
                    <a:pt x="0" y="299403"/>
                  </a:lnTo>
                  <a:cubicBezTo>
                    <a:pt x="0" y="180784"/>
                    <a:pt x="52588" y="74447"/>
                    <a:pt x="135721" y="2434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32" name="フリーフォーム: 図形 231">
              <a:extLst>
                <a:ext uri="{FF2B5EF4-FFF2-40B4-BE49-F238E27FC236}">
                  <a16:creationId xmlns:a16="http://schemas.microsoft.com/office/drawing/2014/main" id="{514C4653-4F7A-45FB-A6B2-94FCD1A8D540}"/>
                </a:ext>
              </a:extLst>
            </p:cNvPr>
            <p:cNvSpPr/>
            <p:nvPr/>
          </p:nvSpPr>
          <p:spPr>
            <a:xfrm rot="10800000" flipH="1">
              <a:off x="1389378" y="4081724"/>
              <a:ext cx="1267032" cy="1228401"/>
            </a:xfrm>
            <a:custGeom>
              <a:avLst/>
              <a:gdLst>
                <a:gd name="connsiteX0" fmla="*/ 504740 w 1267032"/>
                <a:gd name="connsiteY0" fmla="*/ 1228401 h 1228401"/>
                <a:gd name="connsiteX1" fmla="*/ 643891 w 1267032"/>
                <a:gd name="connsiteY1" fmla="*/ 1172539 h 1228401"/>
                <a:gd name="connsiteX2" fmla="*/ 783043 w 1267032"/>
                <a:gd name="connsiteY2" fmla="*/ 1228401 h 1228401"/>
                <a:gd name="connsiteX3" fmla="*/ 975845 w 1267032"/>
                <a:gd name="connsiteY3" fmla="*/ 1089570 h 1228401"/>
                <a:gd name="connsiteX4" fmla="*/ 1159120 w 1267032"/>
                <a:gd name="connsiteY4" fmla="*/ 887796 h 1228401"/>
                <a:gd name="connsiteX5" fmla="*/ 1150359 w 1267032"/>
                <a:gd name="connsiteY5" fmla="*/ 844396 h 1228401"/>
                <a:gd name="connsiteX6" fmla="*/ 1267032 w 1267032"/>
                <a:gd name="connsiteY6" fmla="*/ 660518 h 1228401"/>
                <a:gd name="connsiteX7" fmla="*/ 1206563 w 1267032"/>
                <a:gd name="connsiteY7" fmla="*/ 514533 h 1228401"/>
                <a:gd name="connsiteX8" fmla="*/ 1172474 w 1267032"/>
                <a:gd name="connsiteY8" fmla="*/ 491549 h 1228401"/>
                <a:gd name="connsiteX9" fmla="*/ 1173914 w 1267032"/>
                <a:gd name="connsiteY9" fmla="*/ 484414 h 1228401"/>
                <a:gd name="connsiteX10" fmla="*/ 1080759 w 1267032"/>
                <a:gd name="connsiteY10" fmla="*/ 331857 h 1228401"/>
                <a:gd name="connsiteX11" fmla="*/ 1089100 w 1267032"/>
                <a:gd name="connsiteY11" fmla="*/ 290542 h 1228401"/>
                <a:gd name="connsiteX12" fmla="*/ 912992 w 1267032"/>
                <a:gd name="connsiteY12" fmla="*/ 114434 h 1228401"/>
                <a:gd name="connsiteX13" fmla="*/ 907254 w 1267032"/>
                <a:gd name="connsiteY13" fmla="*/ 115593 h 1228401"/>
                <a:gd name="connsiteX14" fmla="*/ 743364 w 1267032"/>
                <a:gd name="connsiteY14" fmla="*/ 0 h 1228401"/>
                <a:gd name="connsiteX15" fmla="*/ 624666 w 1267032"/>
                <a:gd name="connsiteY15" fmla="*/ 47651 h 1228401"/>
                <a:gd name="connsiteX16" fmla="*/ 505967 w 1267032"/>
                <a:gd name="connsiteY16" fmla="*/ 0 h 1228401"/>
                <a:gd name="connsiteX17" fmla="*/ 341505 w 1267032"/>
                <a:gd name="connsiteY17" fmla="*/ 118426 h 1228401"/>
                <a:gd name="connsiteX18" fmla="*/ 185169 w 1267032"/>
                <a:gd name="connsiteY18" fmla="*/ 290542 h 1228401"/>
                <a:gd name="connsiteX19" fmla="*/ 192642 w 1267032"/>
                <a:gd name="connsiteY19" fmla="*/ 327563 h 1228401"/>
                <a:gd name="connsiteX20" fmla="*/ 93118 w 1267032"/>
                <a:gd name="connsiteY20" fmla="*/ 484414 h 1228401"/>
                <a:gd name="connsiteX21" fmla="*/ 94559 w 1267032"/>
                <a:gd name="connsiteY21" fmla="*/ 491549 h 1228401"/>
                <a:gd name="connsiteX22" fmla="*/ 60469 w 1267032"/>
                <a:gd name="connsiteY22" fmla="*/ 514533 h 1228401"/>
                <a:gd name="connsiteX23" fmla="*/ 0 w 1267032"/>
                <a:gd name="connsiteY23" fmla="*/ 660518 h 1228401"/>
                <a:gd name="connsiteX24" fmla="*/ 109208 w 1267032"/>
                <a:gd name="connsiteY24" fmla="*/ 839362 h 1228401"/>
                <a:gd name="connsiteX25" fmla="*/ 99429 w 1267032"/>
                <a:gd name="connsiteY25" fmla="*/ 887796 h 1228401"/>
                <a:gd name="connsiteX26" fmla="*/ 305882 w 1267032"/>
                <a:gd name="connsiteY26" fmla="*/ 1094249 h 1228401"/>
                <a:gd name="connsiteX27" fmla="*/ 312609 w 1267032"/>
                <a:gd name="connsiteY27" fmla="*/ 1092891 h 1228401"/>
                <a:gd name="connsiteX28" fmla="*/ 504740 w 1267032"/>
                <a:gd name="connsiteY28" fmla="*/ 1228401 h 12284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7032" h="1228401">
                  <a:moveTo>
                    <a:pt x="504740" y="1228401"/>
                  </a:moveTo>
                  <a:cubicBezTo>
                    <a:pt x="558820" y="1228401"/>
                    <a:pt x="608044" y="1207607"/>
                    <a:pt x="643891" y="1172539"/>
                  </a:cubicBezTo>
                  <a:cubicBezTo>
                    <a:pt x="679738" y="1207607"/>
                    <a:pt x="728963" y="1228401"/>
                    <a:pt x="783043" y="1228401"/>
                  </a:cubicBezTo>
                  <a:cubicBezTo>
                    <a:pt x="873110" y="1228401"/>
                    <a:pt x="949706" y="1170726"/>
                    <a:pt x="975845" y="1089570"/>
                  </a:cubicBezTo>
                  <a:cubicBezTo>
                    <a:pt x="1079152" y="1081228"/>
                    <a:pt x="1159120" y="993851"/>
                    <a:pt x="1159120" y="887796"/>
                  </a:cubicBezTo>
                  <a:cubicBezTo>
                    <a:pt x="1159120" y="872599"/>
                    <a:pt x="1157478" y="857784"/>
                    <a:pt x="1150359" y="844396"/>
                  </a:cubicBezTo>
                  <a:cubicBezTo>
                    <a:pt x="1219785" y="812520"/>
                    <a:pt x="1267032" y="742036"/>
                    <a:pt x="1267032" y="660518"/>
                  </a:cubicBezTo>
                  <a:cubicBezTo>
                    <a:pt x="1267032" y="603507"/>
                    <a:pt x="1243924" y="551894"/>
                    <a:pt x="1206563" y="514533"/>
                  </a:cubicBezTo>
                  <a:lnTo>
                    <a:pt x="1172474" y="491549"/>
                  </a:lnTo>
                  <a:lnTo>
                    <a:pt x="1173914" y="484414"/>
                  </a:lnTo>
                  <a:cubicBezTo>
                    <a:pt x="1173914" y="417628"/>
                    <a:pt x="1136738" y="359525"/>
                    <a:pt x="1080759" y="331857"/>
                  </a:cubicBezTo>
                  <a:lnTo>
                    <a:pt x="1089100" y="290542"/>
                  </a:lnTo>
                  <a:cubicBezTo>
                    <a:pt x="1089100" y="193280"/>
                    <a:pt x="1010254" y="114434"/>
                    <a:pt x="912992" y="114434"/>
                  </a:cubicBezTo>
                  <a:cubicBezTo>
                    <a:pt x="911061" y="114434"/>
                    <a:pt x="909136" y="114466"/>
                    <a:pt x="907254" y="115593"/>
                  </a:cubicBezTo>
                  <a:cubicBezTo>
                    <a:pt x="883797" y="47902"/>
                    <a:pt x="819175" y="0"/>
                    <a:pt x="743364" y="0"/>
                  </a:cubicBezTo>
                  <a:cubicBezTo>
                    <a:pt x="697233" y="0"/>
                    <a:pt x="655244" y="17737"/>
                    <a:pt x="624666" y="47651"/>
                  </a:cubicBezTo>
                  <a:cubicBezTo>
                    <a:pt x="594088" y="17737"/>
                    <a:pt x="552099" y="0"/>
                    <a:pt x="505967" y="0"/>
                  </a:cubicBezTo>
                  <a:cubicBezTo>
                    <a:pt x="429139" y="0"/>
                    <a:pt x="363802" y="49198"/>
                    <a:pt x="341505" y="118426"/>
                  </a:cubicBezTo>
                  <a:cubicBezTo>
                    <a:pt x="253382" y="125541"/>
                    <a:pt x="185169" y="200075"/>
                    <a:pt x="185169" y="290542"/>
                  </a:cubicBezTo>
                  <a:cubicBezTo>
                    <a:pt x="185169" y="303505"/>
                    <a:pt x="186569" y="316142"/>
                    <a:pt x="192642" y="327563"/>
                  </a:cubicBezTo>
                  <a:cubicBezTo>
                    <a:pt x="133420" y="354753"/>
                    <a:pt x="93118" y="414878"/>
                    <a:pt x="93118" y="484414"/>
                  </a:cubicBezTo>
                  <a:lnTo>
                    <a:pt x="94559" y="491549"/>
                  </a:lnTo>
                  <a:lnTo>
                    <a:pt x="60469" y="514533"/>
                  </a:lnTo>
                  <a:cubicBezTo>
                    <a:pt x="23108" y="551894"/>
                    <a:pt x="0" y="603507"/>
                    <a:pt x="0" y="660518"/>
                  </a:cubicBezTo>
                  <a:cubicBezTo>
                    <a:pt x="0" y="738812"/>
                    <a:pt x="43582" y="806927"/>
                    <a:pt x="109208" y="839362"/>
                  </a:cubicBezTo>
                  <a:lnTo>
                    <a:pt x="99429" y="887796"/>
                  </a:lnTo>
                  <a:cubicBezTo>
                    <a:pt x="99429" y="1001817"/>
                    <a:pt x="191861" y="1094249"/>
                    <a:pt x="305882" y="1094249"/>
                  </a:cubicBezTo>
                  <a:cubicBezTo>
                    <a:pt x="308147" y="1094249"/>
                    <a:pt x="310403" y="1094212"/>
                    <a:pt x="312609" y="1092891"/>
                  </a:cubicBezTo>
                  <a:cubicBezTo>
                    <a:pt x="340108" y="1172245"/>
                    <a:pt x="415866" y="1228401"/>
                    <a:pt x="504740" y="1228401"/>
                  </a:cubicBezTo>
                  <a:close/>
                </a:path>
              </a:pathLst>
            </a:custGeom>
            <a:solidFill>
              <a:sysClr val="window" lastClr="FFFFFF">
                <a:lumMod val="85000"/>
              </a:sys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3" name="フリーフォーム: 図形 232">
              <a:extLst>
                <a:ext uri="{FF2B5EF4-FFF2-40B4-BE49-F238E27FC236}">
                  <a16:creationId xmlns:a16="http://schemas.microsoft.com/office/drawing/2014/main" id="{36DF8EB3-6418-4C11-9E46-72E4BA8BC481}"/>
                </a:ext>
              </a:extLst>
            </p:cNvPr>
            <p:cNvSpPr/>
            <p:nvPr/>
          </p:nvSpPr>
          <p:spPr>
            <a:xfrm flipH="1">
              <a:off x="1529557" y="5425021"/>
              <a:ext cx="974009" cy="1015279"/>
            </a:xfrm>
            <a:custGeom>
              <a:avLst/>
              <a:gdLst>
                <a:gd name="connsiteX0" fmla="*/ 743127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487004 w 974009"/>
                <a:gd name="connsiteY9" fmla="*/ 126882 h 1016182"/>
                <a:gd name="connsiteX10" fmla="*/ 738607 w 974009"/>
                <a:gd name="connsiteY10" fmla="*/ 7436 h 1016182"/>
                <a:gd name="connsiteX0" fmla="*/ 743127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738607 w 974009"/>
                <a:gd name="connsiteY9" fmla="*/ 7436 h 1016182"/>
                <a:gd name="connsiteX10" fmla="*/ 743127 w 974009"/>
                <a:gd name="connsiteY10" fmla="*/ 0 h 1016182"/>
                <a:gd name="connsiteX0" fmla="*/ 738607 w 974009"/>
                <a:gd name="connsiteY0" fmla="*/ 7436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738607 w 974009"/>
                <a:gd name="connsiteY9" fmla="*/ 7436 h 1016182"/>
                <a:gd name="connsiteX0" fmla="*/ 235401 w 974009"/>
                <a:gd name="connsiteY0" fmla="*/ 24628 h 1033374"/>
                <a:gd name="connsiteX1" fmla="*/ 752081 w 974009"/>
                <a:gd name="connsiteY1" fmla="*/ 18095 h 1033374"/>
                <a:gd name="connsiteX2" fmla="*/ 974009 w 974009"/>
                <a:gd name="connsiteY2" fmla="*/ 290391 h 1033374"/>
                <a:gd name="connsiteX3" fmla="*/ 974009 w 974009"/>
                <a:gd name="connsiteY3" fmla="*/ 1033374 h 1033374"/>
                <a:gd name="connsiteX4" fmla="*/ 0 w 974009"/>
                <a:gd name="connsiteY4" fmla="*/ 1033374 h 1033374"/>
                <a:gd name="connsiteX5" fmla="*/ 0 w 974009"/>
                <a:gd name="connsiteY5" fmla="*/ 290391 h 1033374"/>
                <a:gd name="connsiteX6" fmla="*/ 221928 w 974009"/>
                <a:gd name="connsiteY6" fmla="*/ 18095 h 1033374"/>
                <a:gd name="connsiteX7" fmla="*/ 230881 w 974009"/>
                <a:gd name="connsiteY7" fmla="*/ 17192 h 1033374"/>
                <a:gd name="connsiteX8" fmla="*/ 235401 w 974009"/>
                <a:gd name="connsiteY8" fmla="*/ 24628 h 1033374"/>
                <a:gd name="connsiteX0" fmla="*/ 230881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0" fmla="*/ 221928 w 974009"/>
                <a:gd name="connsiteY0" fmla="*/ 0 h 1015279"/>
                <a:gd name="connsiteX1" fmla="*/ 752081 w 974009"/>
                <a:gd name="connsiteY1" fmla="*/ 0 h 1015279"/>
                <a:gd name="connsiteX2" fmla="*/ 974009 w 974009"/>
                <a:gd name="connsiteY2" fmla="*/ 272296 h 1015279"/>
                <a:gd name="connsiteX3" fmla="*/ 974009 w 974009"/>
                <a:gd name="connsiteY3" fmla="*/ 1015279 h 1015279"/>
                <a:gd name="connsiteX4" fmla="*/ 0 w 974009"/>
                <a:gd name="connsiteY4" fmla="*/ 1015279 h 1015279"/>
                <a:gd name="connsiteX5" fmla="*/ 0 w 974009"/>
                <a:gd name="connsiteY5" fmla="*/ 272296 h 1015279"/>
                <a:gd name="connsiteX6" fmla="*/ 221928 w 974009"/>
                <a:gd name="connsiteY6" fmla="*/ 0 h 10152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74009" h="1015279">
                  <a:moveTo>
                    <a:pt x="221928" y="0"/>
                  </a:moveTo>
                  <a:lnTo>
                    <a:pt x="752081" y="0"/>
                  </a:lnTo>
                  <a:cubicBezTo>
                    <a:pt x="878735" y="25917"/>
                    <a:pt x="974009" y="137980"/>
                    <a:pt x="974009" y="272296"/>
                  </a:cubicBezTo>
                  <a:lnTo>
                    <a:pt x="974009" y="1015279"/>
                  </a:lnTo>
                  <a:lnTo>
                    <a:pt x="0" y="1015279"/>
                  </a:lnTo>
                  <a:lnTo>
                    <a:pt x="0" y="272296"/>
                  </a:lnTo>
                  <a:cubicBezTo>
                    <a:pt x="0" y="137980"/>
                    <a:pt x="95274" y="25917"/>
                    <a:pt x="221928" y="0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F0A7D0C1-6C6F-4878-9EA4-360D73CAAA0D}"/>
              </a:ext>
            </a:extLst>
          </p:cNvPr>
          <p:cNvGrpSpPr/>
          <p:nvPr/>
        </p:nvGrpSpPr>
        <p:grpSpPr>
          <a:xfrm>
            <a:off x="7315016" y="4095132"/>
            <a:ext cx="1415521" cy="2361194"/>
            <a:chOff x="7315016" y="4095132"/>
            <a:chExt cx="1415521" cy="2361194"/>
          </a:xfrm>
        </p:grpSpPr>
        <p:grpSp>
          <p:nvGrpSpPr>
            <p:cNvPr id="78" name="グループ化 77">
              <a:extLst>
                <a:ext uri="{FF2B5EF4-FFF2-40B4-BE49-F238E27FC236}">
                  <a16:creationId xmlns:a16="http://schemas.microsoft.com/office/drawing/2014/main" id="{3A3E20E7-7B1E-4C55-AA03-F599EBBC3468}"/>
                </a:ext>
              </a:extLst>
            </p:cNvPr>
            <p:cNvGrpSpPr/>
            <p:nvPr/>
          </p:nvGrpSpPr>
          <p:grpSpPr>
            <a:xfrm rot="1800000">
              <a:off x="8246265" y="5092909"/>
              <a:ext cx="484272" cy="1352695"/>
              <a:chOff x="8235946" y="5143252"/>
              <a:chExt cx="484272" cy="1352695"/>
            </a:xfrm>
          </p:grpSpPr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705BBFD3-B455-492D-B82B-67E7CD6D07C8}"/>
                  </a:ext>
                </a:extLst>
              </p:cNvPr>
              <p:cNvSpPr/>
              <p:nvPr/>
            </p:nvSpPr>
            <p:spPr>
              <a:xfrm rot="10014714">
                <a:off x="8235946" y="5143252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" name="片側の 2 つの角を丸めた四角形 92">
                <a:extLst>
                  <a:ext uri="{FF2B5EF4-FFF2-40B4-BE49-F238E27FC236}">
                    <a16:creationId xmlns:a16="http://schemas.microsoft.com/office/drawing/2014/main" id="{F93BB02E-CA9A-4687-972F-F3D2F9BCA9C2}"/>
                  </a:ext>
                </a:extLst>
              </p:cNvPr>
              <p:cNvSpPr/>
              <p:nvPr/>
            </p:nvSpPr>
            <p:spPr>
              <a:xfrm rot="9854429" flipH="1">
                <a:off x="8388683" y="5640792"/>
                <a:ext cx="331535" cy="8551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trellis">
                <a:fgClr>
                  <a:srgbClr val="00206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08" name="フリーフォーム: 図形 307">
              <a:extLst>
                <a:ext uri="{FF2B5EF4-FFF2-40B4-BE49-F238E27FC236}">
                  <a16:creationId xmlns:a16="http://schemas.microsoft.com/office/drawing/2014/main" id="{CEB604A0-034B-4182-8DB2-52D2931E2DB3}"/>
                </a:ext>
              </a:extLst>
            </p:cNvPr>
            <p:cNvSpPr/>
            <p:nvPr/>
          </p:nvSpPr>
          <p:spPr>
            <a:xfrm>
              <a:off x="7325040" y="5539417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pattFill prst="trellis">
              <a:fgClr>
                <a:srgbClr val="002060"/>
              </a:fgClr>
              <a:bgClr>
                <a:srgbClr val="ED7D31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54" name="フリーフォーム: 図形 153">
              <a:extLst>
                <a:ext uri="{FF2B5EF4-FFF2-40B4-BE49-F238E27FC236}">
                  <a16:creationId xmlns:a16="http://schemas.microsoft.com/office/drawing/2014/main" id="{863CDA03-BA61-4EBE-8088-CDF9CDDB86DB}"/>
                </a:ext>
              </a:extLst>
            </p:cNvPr>
            <p:cNvSpPr/>
            <p:nvPr/>
          </p:nvSpPr>
          <p:spPr>
            <a:xfrm flipH="1">
              <a:off x="7666595" y="5202947"/>
              <a:ext cx="467840" cy="380772"/>
            </a:xfrm>
            <a:custGeom>
              <a:avLst/>
              <a:gdLst>
                <a:gd name="connsiteX0" fmla="*/ 160641 w 525992"/>
                <a:gd name="connsiteY0" fmla="*/ 0 h 380772"/>
                <a:gd name="connsiteX1" fmla="*/ 362085 w 525992"/>
                <a:gd name="connsiteY1" fmla="*/ 0 h 380772"/>
                <a:gd name="connsiteX2" fmla="*/ 386315 w 525992"/>
                <a:gd name="connsiteY2" fmla="*/ 240006 h 380772"/>
                <a:gd name="connsiteX3" fmla="*/ 519778 w 525992"/>
                <a:gd name="connsiteY3" fmla="*/ 240006 h 380772"/>
                <a:gd name="connsiteX4" fmla="*/ 525992 w 525992"/>
                <a:gd name="connsiteY4" fmla="*/ 254756 h 380772"/>
                <a:gd name="connsiteX5" fmla="*/ 262996 w 525992"/>
                <a:gd name="connsiteY5" fmla="*/ 380772 h 380772"/>
                <a:gd name="connsiteX6" fmla="*/ 0 w 525992"/>
                <a:gd name="connsiteY6" fmla="*/ 254756 h 380772"/>
                <a:gd name="connsiteX7" fmla="*/ 6215 w 525992"/>
                <a:gd name="connsiteY7" fmla="*/ 240006 h 380772"/>
                <a:gd name="connsiteX8" fmla="*/ 136411 w 525992"/>
                <a:gd name="connsiteY8" fmla="*/ 240006 h 380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25992" h="380772">
                  <a:moveTo>
                    <a:pt x="160641" y="0"/>
                  </a:moveTo>
                  <a:lnTo>
                    <a:pt x="362085" y="0"/>
                  </a:lnTo>
                  <a:lnTo>
                    <a:pt x="386315" y="240006"/>
                  </a:lnTo>
                  <a:lnTo>
                    <a:pt x="519778" y="240006"/>
                  </a:lnTo>
                  <a:lnTo>
                    <a:pt x="525992" y="254756"/>
                  </a:lnTo>
                  <a:cubicBezTo>
                    <a:pt x="525992" y="324353"/>
                    <a:pt x="408245" y="380772"/>
                    <a:pt x="262996" y="380772"/>
                  </a:cubicBezTo>
                  <a:cubicBezTo>
                    <a:pt x="117747" y="380772"/>
                    <a:pt x="0" y="324353"/>
                    <a:pt x="0" y="254756"/>
                  </a:cubicBezTo>
                  <a:lnTo>
                    <a:pt x="6215" y="240006"/>
                  </a:lnTo>
                  <a:lnTo>
                    <a:pt x="136411" y="240006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72" name="円/楕円 256">
              <a:extLst>
                <a:ext uri="{FF2B5EF4-FFF2-40B4-BE49-F238E27FC236}">
                  <a16:creationId xmlns:a16="http://schemas.microsoft.com/office/drawing/2014/main" id="{2EDDD2CE-A20E-48D9-BD3B-D2A3A27EF3B1}"/>
                </a:ext>
              </a:extLst>
            </p:cNvPr>
            <p:cNvSpPr/>
            <p:nvPr/>
          </p:nvSpPr>
          <p:spPr>
            <a:xfrm rot="900000" flipH="1">
              <a:off x="8258178" y="4724985"/>
              <a:ext cx="221137" cy="3446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0" name="円/楕円 254">
              <a:extLst>
                <a:ext uri="{FF2B5EF4-FFF2-40B4-BE49-F238E27FC236}">
                  <a16:creationId xmlns:a16="http://schemas.microsoft.com/office/drawing/2014/main" id="{C35ACC7A-96CC-4818-AEE0-2728D720AC57}"/>
                </a:ext>
              </a:extLst>
            </p:cNvPr>
            <p:cNvSpPr/>
            <p:nvPr/>
          </p:nvSpPr>
          <p:spPr>
            <a:xfrm rot="20700000">
              <a:off x="7332900" y="4724985"/>
              <a:ext cx="221137" cy="3446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9" name="円/楕円 253">
              <a:extLst>
                <a:ext uri="{FF2B5EF4-FFF2-40B4-BE49-F238E27FC236}">
                  <a16:creationId xmlns:a16="http://schemas.microsoft.com/office/drawing/2014/main" id="{F5AB33CE-693D-46AE-8175-F5D038DB78D1}"/>
                </a:ext>
              </a:extLst>
            </p:cNvPr>
            <p:cNvSpPr/>
            <p:nvPr/>
          </p:nvSpPr>
          <p:spPr>
            <a:xfrm flipH="1">
              <a:off x="7443469" y="4267700"/>
              <a:ext cx="925279" cy="1081619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7" name="フリーフォーム: 図形 236">
              <a:extLst>
                <a:ext uri="{FF2B5EF4-FFF2-40B4-BE49-F238E27FC236}">
                  <a16:creationId xmlns:a16="http://schemas.microsoft.com/office/drawing/2014/main" id="{1F47A313-5E64-4E1B-9319-E94480A6B00A}"/>
                </a:ext>
              </a:extLst>
            </p:cNvPr>
            <p:cNvSpPr/>
            <p:nvPr/>
          </p:nvSpPr>
          <p:spPr>
            <a:xfrm>
              <a:off x="7315016" y="4095132"/>
              <a:ext cx="1182186" cy="1168768"/>
            </a:xfrm>
            <a:custGeom>
              <a:avLst/>
              <a:gdLst>
                <a:gd name="connsiteX0" fmla="*/ 684771 w 1182186"/>
                <a:gd name="connsiteY0" fmla="*/ 635 h 1168768"/>
                <a:gd name="connsiteX1" fmla="*/ 715256 w 1182186"/>
                <a:gd name="connsiteY1" fmla="*/ 10895 h 1168768"/>
                <a:gd name="connsiteX2" fmla="*/ 751035 w 1182186"/>
                <a:gd name="connsiteY2" fmla="*/ 47574 h 1168768"/>
                <a:gd name="connsiteX3" fmla="*/ 899272 w 1182186"/>
                <a:gd name="connsiteY3" fmla="*/ 100500 h 1168768"/>
                <a:gd name="connsiteX4" fmla="*/ 1068155 w 1182186"/>
                <a:gd name="connsiteY4" fmla="*/ 134360 h 1168768"/>
                <a:gd name="connsiteX5" fmla="*/ 1102870 w 1182186"/>
                <a:gd name="connsiteY5" fmla="*/ 282569 h 1168768"/>
                <a:gd name="connsiteX6" fmla="*/ 1103616 w 1182186"/>
                <a:gd name="connsiteY6" fmla="*/ 285289 h 1168768"/>
                <a:gd name="connsiteX7" fmla="*/ 1181550 w 1182186"/>
                <a:gd name="connsiteY7" fmla="*/ 388498 h 1168768"/>
                <a:gd name="connsiteX8" fmla="*/ 1138876 w 1182186"/>
                <a:gd name="connsiteY8" fmla="*/ 504614 h 1168768"/>
                <a:gd name="connsiteX9" fmla="*/ 1159084 w 1182186"/>
                <a:gd name="connsiteY9" fmla="*/ 617792 h 1168768"/>
                <a:gd name="connsiteX10" fmla="*/ 1145239 w 1182186"/>
                <a:gd name="connsiteY10" fmla="*/ 655075 h 1168768"/>
                <a:gd name="connsiteX11" fmla="*/ 1128307 w 1182186"/>
                <a:gd name="connsiteY11" fmla="*/ 676510 h 1168768"/>
                <a:gd name="connsiteX12" fmla="*/ 1129664 w 1182186"/>
                <a:gd name="connsiteY12" fmla="*/ 682669 h 1168768"/>
                <a:gd name="connsiteX13" fmla="*/ 1090740 w 1182186"/>
                <a:gd name="connsiteY13" fmla="*/ 789436 h 1168768"/>
                <a:gd name="connsiteX14" fmla="*/ 1109172 w 1182186"/>
                <a:gd name="connsiteY14" fmla="*/ 893502 h 1168768"/>
                <a:gd name="connsiteX15" fmla="*/ 1022908 w 1182186"/>
                <a:gd name="connsiteY15" fmla="*/ 970598 h 1168768"/>
                <a:gd name="connsiteX16" fmla="*/ 826705 w 1182186"/>
                <a:gd name="connsiteY16" fmla="*/ 1039876 h 1168768"/>
                <a:gd name="connsiteX17" fmla="*/ 694625 w 1182186"/>
                <a:gd name="connsiteY17" fmla="*/ 1109996 h 1168768"/>
                <a:gd name="connsiteX18" fmla="*/ 694247 w 1182186"/>
                <a:gd name="connsiteY18" fmla="*/ 1109807 h 1168768"/>
                <a:gd name="connsiteX19" fmla="*/ 683012 w 1182186"/>
                <a:gd name="connsiteY19" fmla="*/ 1127757 h 1168768"/>
                <a:gd name="connsiteX20" fmla="*/ 591092 w 1182186"/>
                <a:gd name="connsiteY20" fmla="*/ 1168768 h 1168768"/>
                <a:gd name="connsiteX21" fmla="*/ 499174 w 1182186"/>
                <a:gd name="connsiteY21" fmla="*/ 1127757 h 1168768"/>
                <a:gd name="connsiteX22" fmla="*/ 487938 w 1182186"/>
                <a:gd name="connsiteY22" fmla="*/ 1109808 h 1168768"/>
                <a:gd name="connsiteX23" fmla="*/ 487562 w 1182186"/>
                <a:gd name="connsiteY23" fmla="*/ 1109996 h 1168768"/>
                <a:gd name="connsiteX24" fmla="*/ 355479 w 1182186"/>
                <a:gd name="connsiteY24" fmla="*/ 1039876 h 1168768"/>
                <a:gd name="connsiteX25" fmla="*/ 159278 w 1182186"/>
                <a:gd name="connsiteY25" fmla="*/ 970598 h 1168768"/>
                <a:gd name="connsiteX26" fmla="*/ 73014 w 1182186"/>
                <a:gd name="connsiteY26" fmla="*/ 893502 h 1168768"/>
                <a:gd name="connsiteX27" fmla="*/ 91446 w 1182186"/>
                <a:gd name="connsiteY27" fmla="*/ 789436 h 1168768"/>
                <a:gd name="connsiteX28" fmla="*/ 52522 w 1182186"/>
                <a:gd name="connsiteY28" fmla="*/ 682669 h 1168768"/>
                <a:gd name="connsiteX29" fmla="*/ 53879 w 1182186"/>
                <a:gd name="connsiteY29" fmla="*/ 676511 h 1168768"/>
                <a:gd name="connsiteX30" fmla="*/ 36946 w 1182186"/>
                <a:gd name="connsiteY30" fmla="*/ 655075 h 1168768"/>
                <a:gd name="connsiteX31" fmla="*/ 23102 w 1182186"/>
                <a:gd name="connsiteY31" fmla="*/ 617792 h 1168768"/>
                <a:gd name="connsiteX32" fmla="*/ 43310 w 1182186"/>
                <a:gd name="connsiteY32" fmla="*/ 504614 h 1168768"/>
                <a:gd name="connsiteX33" fmla="*/ 636 w 1182186"/>
                <a:gd name="connsiteY33" fmla="*/ 388498 h 1168768"/>
                <a:gd name="connsiteX34" fmla="*/ 78570 w 1182186"/>
                <a:gd name="connsiteY34" fmla="*/ 285289 h 1168768"/>
                <a:gd name="connsiteX35" fmla="*/ 79314 w 1182186"/>
                <a:gd name="connsiteY35" fmla="*/ 282569 h 1168768"/>
                <a:gd name="connsiteX36" fmla="*/ 114031 w 1182186"/>
                <a:gd name="connsiteY36" fmla="*/ 134360 h 1168768"/>
                <a:gd name="connsiteX37" fmla="*/ 282914 w 1182186"/>
                <a:gd name="connsiteY37" fmla="*/ 100500 h 1168768"/>
                <a:gd name="connsiteX38" fmla="*/ 431151 w 1182186"/>
                <a:gd name="connsiteY38" fmla="*/ 47574 h 1168768"/>
                <a:gd name="connsiteX39" fmla="*/ 466930 w 1182186"/>
                <a:gd name="connsiteY39" fmla="*/ 10895 h 1168768"/>
                <a:gd name="connsiteX40" fmla="*/ 516977 w 1182186"/>
                <a:gd name="connsiteY40" fmla="*/ 2547 h 1168768"/>
                <a:gd name="connsiteX41" fmla="*/ 519536 w 1182186"/>
                <a:gd name="connsiteY41" fmla="*/ 1165 h 1168768"/>
                <a:gd name="connsiteX42" fmla="*/ 591093 w 1182186"/>
                <a:gd name="connsiteY42" fmla="*/ 35419 h 1168768"/>
                <a:gd name="connsiteX43" fmla="*/ 662651 w 1182186"/>
                <a:gd name="connsiteY43" fmla="*/ 1165 h 1168768"/>
                <a:gd name="connsiteX44" fmla="*/ 665209 w 1182186"/>
                <a:gd name="connsiteY44" fmla="*/ 2547 h 1168768"/>
                <a:gd name="connsiteX45" fmla="*/ 684771 w 1182186"/>
                <a:gd name="connsiteY45" fmla="*/ 635 h 11687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1182186" h="1168768">
                  <a:moveTo>
                    <a:pt x="684771" y="635"/>
                  </a:moveTo>
                  <a:cubicBezTo>
                    <a:pt x="695082" y="1806"/>
                    <a:pt x="705373" y="5185"/>
                    <a:pt x="715256" y="10895"/>
                  </a:cubicBezTo>
                  <a:lnTo>
                    <a:pt x="751035" y="47574"/>
                  </a:lnTo>
                  <a:cubicBezTo>
                    <a:pt x="799841" y="2794"/>
                    <a:pt x="869585" y="25414"/>
                    <a:pt x="899272" y="100500"/>
                  </a:cubicBezTo>
                  <a:cubicBezTo>
                    <a:pt x="954499" y="57108"/>
                    <a:pt x="1024795" y="71188"/>
                    <a:pt x="1068155" y="134360"/>
                  </a:cubicBezTo>
                  <a:cubicBezTo>
                    <a:pt x="1095597" y="174356"/>
                    <a:pt x="1108330" y="228691"/>
                    <a:pt x="1102870" y="282569"/>
                  </a:cubicBezTo>
                  <a:cubicBezTo>
                    <a:pt x="1103112" y="283482"/>
                    <a:pt x="1103374" y="284376"/>
                    <a:pt x="1103616" y="285289"/>
                  </a:cubicBezTo>
                  <a:cubicBezTo>
                    <a:pt x="1144275" y="290929"/>
                    <a:pt x="1176633" y="333785"/>
                    <a:pt x="1181550" y="388498"/>
                  </a:cubicBezTo>
                  <a:cubicBezTo>
                    <a:pt x="1185741" y="435226"/>
                    <a:pt x="1168977" y="480843"/>
                    <a:pt x="1138876" y="504614"/>
                  </a:cubicBezTo>
                  <a:cubicBezTo>
                    <a:pt x="1160091" y="534919"/>
                    <a:pt x="1167767" y="577934"/>
                    <a:pt x="1159084" y="617792"/>
                  </a:cubicBezTo>
                  <a:cubicBezTo>
                    <a:pt x="1156087" y="631565"/>
                    <a:pt x="1151340" y="644109"/>
                    <a:pt x="1145239" y="655075"/>
                  </a:cubicBezTo>
                  <a:lnTo>
                    <a:pt x="1128307" y="676510"/>
                  </a:lnTo>
                  <a:lnTo>
                    <a:pt x="1129664" y="682669"/>
                  </a:lnTo>
                  <a:cubicBezTo>
                    <a:pt x="1133487" y="725635"/>
                    <a:pt x="1118196" y="767579"/>
                    <a:pt x="1090740" y="789436"/>
                  </a:cubicBezTo>
                  <a:cubicBezTo>
                    <a:pt x="1110091" y="817302"/>
                    <a:pt x="1117092" y="856853"/>
                    <a:pt x="1109172" y="893502"/>
                  </a:cubicBezTo>
                  <a:cubicBezTo>
                    <a:pt x="1098238" y="944156"/>
                    <a:pt x="1061757" y="976751"/>
                    <a:pt x="1022908" y="970598"/>
                  </a:cubicBezTo>
                  <a:cubicBezTo>
                    <a:pt x="983358" y="1064217"/>
                    <a:pt x="894851" y="1095461"/>
                    <a:pt x="826705" y="1039876"/>
                  </a:cubicBezTo>
                  <a:cubicBezTo>
                    <a:pt x="797835" y="1098438"/>
                    <a:pt x="745128" y="1126412"/>
                    <a:pt x="694625" y="1109996"/>
                  </a:cubicBezTo>
                  <a:lnTo>
                    <a:pt x="694247" y="1109807"/>
                  </a:lnTo>
                  <a:lnTo>
                    <a:pt x="683012" y="1127757"/>
                  </a:lnTo>
                  <a:cubicBezTo>
                    <a:pt x="659488" y="1153096"/>
                    <a:pt x="626989" y="1168768"/>
                    <a:pt x="591092" y="1168768"/>
                  </a:cubicBezTo>
                  <a:cubicBezTo>
                    <a:pt x="555196" y="1168768"/>
                    <a:pt x="522698" y="1153096"/>
                    <a:pt x="499174" y="1127757"/>
                  </a:cubicBezTo>
                  <a:lnTo>
                    <a:pt x="487938" y="1109808"/>
                  </a:lnTo>
                  <a:lnTo>
                    <a:pt x="487562" y="1109996"/>
                  </a:lnTo>
                  <a:cubicBezTo>
                    <a:pt x="437059" y="1126412"/>
                    <a:pt x="384351" y="1098438"/>
                    <a:pt x="355479" y="1039876"/>
                  </a:cubicBezTo>
                  <a:cubicBezTo>
                    <a:pt x="287335" y="1095461"/>
                    <a:pt x="198827" y="1064217"/>
                    <a:pt x="159278" y="970598"/>
                  </a:cubicBezTo>
                  <a:cubicBezTo>
                    <a:pt x="120428" y="976751"/>
                    <a:pt x="83948" y="944156"/>
                    <a:pt x="73014" y="893502"/>
                  </a:cubicBezTo>
                  <a:cubicBezTo>
                    <a:pt x="65092" y="856853"/>
                    <a:pt x="72094" y="817302"/>
                    <a:pt x="91446" y="789436"/>
                  </a:cubicBezTo>
                  <a:cubicBezTo>
                    <a:pt x="63990" y="767579"/>
                    <a:pt x="48699" y="725635"/>
                    <a:pt x="52522" y="682669"/>
                  </a:cubicBezTo>
                  <a:lnTo>
                    <a:pt x="53879" y="676511"/>
                  </a:lnTo>
                  <a:lnTo>
                    <a:pt x="36946" y="655075"/>
                  </a:lnTo>
                  <a:cubicBezTo>
                    <a:pt x="30846" y="644109"/>
                    <a:pt x="26099" y="631565"/>
                    <a:pt x="23102" y="617792"/>
                  </a:cubicBezTo>
                  <a:cubicBezTo>
                    <a:pt x="14417" y="577934"/>
                    <a:pt x="22093" y="534919"/>
                    <a:pt x="43310" y="504614"/>
                  </a:cubicBezTo>
                  <a:cubicBezTo>
                    <a:pt x="13208" y="480843"/>
                    <a:pt x="-3555" y="435226"/>
                    <a:pt x="636" y="388498"/>
                  </a:cubicBezTo>
                  <a:cubicBezTo>
                    <a:pt x="5552" y="333785"/>
                    <a:pt x="37910" y="290929"/>
                    <a:pt x="78570" y="285289"/>
                  </a:cubicBezTo>
                  <a:cubicBezTo>
                    <a:pt x="78812" y="284376"/>
                    <a:pt x="79073" y="283482"/>
                    <a:pt x="79314" y="282569"/>
                  </a:cubicBezTo>
                  <a:cubicBezTo>
                    <a:pt x="73854" y="228691"/>
                    <a:pt x="86589" y="174356"/>
                    <a:pt x="114031" y="134360"/>
                  </a:cubicBezTo>
                  <a:cubicBezTo>
                    <a:pt x="157389" y="71188"/>
                    <a:pt x="227687" y="57108"/>
                    <a:pt x="282914" y="100500"/>
                  </a:cubicBezTo>
                  <a:cubicBezTo>
                    <a:pt x="312601" y="25414"/>
                    <a:pt x="382344" y="2794"/>
                    <a:pt x="431151" y="47574"/>
                  </a:cubicBezTo>
                  <a:lnTo>
                    <a:pt x="466930" y="10895"/>
                  </a:lnTo>
                  <a:cubicBezTo>
                    <a:pt x="483162" y="1517"/>
                    <a:pt x="500496" y="-1575"/>
                    <a:pt x="516977" y="2547"/>
                  </a:cubicBezTo>
                  <a:cubicBezTo>
                    <a:pt x="517698" y="1533"/>
                    <a:pt x="518614" y="1339"/>
                    <a:pt x="519536" y="1165"/>
                  </a:cubicBezTo>
                  <a:cubicBezTo>
                    <a:pt x="546817" y="-4028"/>
                    <a:pt x="574071" y="8255"/>
                    <a:pt x="591093" y="35419"/>
                  </a:cubicBezTo>
                  <a:cubicBezTo>
                    <a:pt x="608115" y="8255"/>
                    <a:pt x="635368" y="-4028"/>
                    <a:pt x="662651" y="1165"/>
                  </a:cubicBezTo>
                  <a:cubicBezTo>
                    <a:pt x="663571" y="1339"/>
                    <a:pt x="664489" y="1533"/>
                    <a:pt x="665209" y="2547"/>
                  </a:cubicBezTo>
                  <a:cubicBezTo>
                    <a:pt x="671511" y="42"/>
                    <a:pt x="678145" y="-118"/>
                    <a:pt x="684771" y="635"/>
                  </a:cubicBezTo>
                  <a:close/>
                </a:path>
              </a:pathLst>
            </a:custGeom>
            <a:solidFill>
              <a:srgbClr val="7030A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7" name="片側の 2 つの角を丸めた四角形 144">
              <a:extLst>
                <a:ext uri="{FF2B5EF4-FFF2-40B4-BE49-F238E27FC236}">
                  <a16:creationId xmlns:a16="http://schemas.microsoft.com/office/drawing/2014/main" id="{EED3C687-5768-4AC5-959D-13BDBF712889}"/>
                </a:ext>
              </a:extLst>
            </p:cNvPr>
            <p:cNvSpPr/>
            <p:nvPr/>
          </p:nvSpPr>
          <p:spPr>
            <a:xfrm flipH="1">
              <a:off x="7408951" y="5435400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pattFill prst="trellis">
              <a:fgClr>
                <a:srgbClr val="002060"/>
              </a:fgClr>
              <a:bgClr>
                <a:srgbClr val="ED7D31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6225676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A0AA93D-263F-43B0-A969-2E3CFCD7F177}"/>
              </a:ext>
            </a:extLst>
          </p:cNvPr>
          <p:cNvGrpSpPr/>
          <p:nvPr/>
        </p:nvGrpSpPr>
        <p:grpSpPr>
          <a:xfrm>
            <a:off x="7326151" y="1272121"/>
            <a:ext cx="1141863" cy="2276160"/>
            <a:chOff x="7326151" y="1272121"/>
            <a:chExt cx="1141863" cy="2276160"/>
          </a:xfrm>
        </p:grpSpPr>
        <p:sp>
          <p:nvSpPr>
            <p:cNvPr id="307" name="フリーフォーム: 図形 306">
              <a:extLst>
                <a:ext uri="{FF2B5EF4-FFF2-40B4-BE49-F238E27FC236}">
                  <a16:creationId xmlns:a16="http://schemas.microsoft.com/office/drawing/2014/main" id="{2255241A-35D6-4731-9477-5262FA6D360E}"/>
                </a:ext>
              </a:extLst>
            </p:cNvPr>
            <p:cNvSpPr/>
            <p:nvPr/>
          </p:nvSpPr>
          <p:spPr>
            <a:xfrm>
              <a:off x="7326151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2A2F10D0-0234-4F7A-B615-4D9C7A4094C6}"/>
                </a:ext>
              </a:extLst>
            </p:cNvPr>
            <p:cNvSpPr/>
            <p:nvPr/>
          </p:nvSpPr>
          <p:spPr>
            <a:xfrm flipH="1">
              <a:off x="8328954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14" name="片側の 2 つの角を丸めた四角形 144">
              <a:extLst>
                <a:ext uri="{FF2B5EF4-FFF2-40B4-BE49-F238E27FC236}">
                  <a16:creationId xmlns:a16="http://schemas.microsoft.com/office/drawing/2014/main" id="{252D47F2-FF2B-4197-A51B-1D4261F8F939}"/>
                </a:ext>
              </a:extLst>
            </p:cNvPr>
            <p:cNvSpPr/>
            <p:nvPr/>
          </p:nvSpPr>
          <p:spPr>
            <a:xfrm flipH="1">
              <a:off x="7410062" y="2527355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6" name="フリーフォーム: 図形 195">
              <a:extLst>
                <a:ext uri="{FF2B5EF4-FFF2-40B4-BE49-F238E27FC236}">
                  <a16:creationId xmlns:a16="http://schemas.microsoft.com/office/drawing/2014/main" id="{7307C379-C177-40B1-9357-672DC9493940}"/>
                </a:ext>
              </a:extLst>
            </p:cNvPr>
            <p:cNvSpPr/>
            <p:nvPr/>
          </p:nvSpPr>
          <p:spPr>
            <a:xfrm flipH="1">
              <a:off x="7444420" y="1390335"/>
              <a:ext cx="904812" cy="1285339"/>
            </a:xfrm>
            <a:custGeom>
              <a:avLst/>
              <a:gdLst>
                <a:gd name="connsiteX0" fmla="*/ 452406 w 904812"/>
                <a:gd name="connsiteY0" fmla="*/ 0 h 1285339"/>
                <a:gd name="connsiteX1" fmla="*/ 0 w 904812"/>
                <a:gd name="connsiteY1" fmla="*/ 528847 h 1285339"/>
                <a:gd name="connsiteX2" fmla="*/ 276309 w 904812"/>
                <a:gd name="connsiteY2" fmla="*/ 1016135 h 1285339"/>
                <a:gd name="connsiteX3" fmla="*/ 344333 w 904812"/>
                <a:gd name="connsiteY3" fmla="*/ 1040818 h 1285339"/>
                <a:gd name="connsiteX4" fmla="*/ 335016 w 904812"/>
                <a:gd name="connsiteY4" fmla="*/ 1144573 h 1285339"/>
                <a:gd name="connsiteX5" fmla="*/ 219214 w 904812"/>
                <a:gd name="connsiteY5" fmla="*/ 1144573 h 1285339"/>
                <a:gd name="connsiteX6" fmla="*/ 213686 w 904812"/>
                <a:gd name="connsiteY6" fmla="*/ 1159323 h 1285339"/>
                <a:gd name="connsiteX7" fmla="*/ 447606 w 904812"/>
                <a:gd name="connsiteY7" fmla="*/ 1285339 h 1285339"/>
                <a:gd name="connsiteX8" fmla="*/ 681526 w 904812"/>
                <a:gd name="connsiteY8" fmla="*/ 1159323 h 1285339"/>
                <a:gd name="connsiteX9" fmla="*/ 675999 w 904812"/>
                <a:gd name="connsiteY9" fmla="*/ 1144573 h 1285339"/>
                <a:gd name="connsiteX10" fmla="*/ 557291 w 904812"/>
                <a:gd name="connsiteY10" fmla="*/ 1144573 h 1285339"/>
                <a:gd name="connsiteX11" fmla="*/ 548369 w 904812"/>
                <a:gd name="connsiteY11" fmla="*/ 1045213 h 1285339"/>
                <a:gd name="connsiteX12" fmla="*/ 628503 w 904812"/>
                <a:gd name="connsiteY12" fmla="*/ 1016135 h 1285339"/>
                <a:gd name="connsiteX13" fmla="*/ 904812 w 904812"/>
                <a:gd name="connsiteY13" fmla="*/ 528847 h 1285339"/>
                <a:gd name="connsiteX14" fmla="*/ 452406 w 904812"/>
                <a:gd name="connsiteY14" fmla="*/ 0 h 12853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04812" h="1285339">
                  <a:moveTo>
                    <a:pt x="452406" y="0"/>
                  </a:moveTo>
                  <a:cubicBezTo>
                    <a:pt x="202549" y="0"/>
                    <a:pt x="0" y="236773"/>
                    <a:pt x="0" y="528847"/>
                  </a:cubicBezTo>
                  <a:cubicBezTo>
                    <a:pt x="0" y="747902"/>
                    <a:pt x="113934" y="935851"/>
                    <a:pt x="276309" y="1016135"/>
                  </a:cubicBezTo>
                  <a:lnTo>
                    <a:pt x="344333" y="1040818"/>
                  </a:lnTo>
                  <a:lnTo>
                    <a:pt x="335016" y="1144573"/>
                  </a:lnTo>
                  <a:lnTo>
                    <a:pt x="219214" y="1144573"/>
                  </a:lnTo>
                  <a:lnTo>
                    <a:pt x="213686" y="1159323"/>
                  </a:lnTo>
                  <a:cubicBezTo>
                    <a:pt x="213686" y="1228920"/>
                    <a:pt x="318416" y="1285339"/>
                    <a:pt x="447606" y="1285339"/>
                  </a:cubicBezTo>
                  <a:cubicBezTo>
                    <a:pt x="576797" y="1285339"/>
                    <a:pt x="681526" y="1228920"/>
                    <a:pt x="681526" y="1159323"/>
                  </a:cubicBezTo>
                  <a:lnTo>
                    <a:pt x="675999" y="1144573"/>
                  </a:lnTo>
                  <a:lnTo>
                    <a:pt x="557291" y="1144573"/>
                  </a:lnTo>
                  <a:lnTo>
                    <a:pt x="548369" y="1045213"/>
                  </a:lnTo>
                  <a:lnTo>
                    <a:pt x="628503" y="1016135"/>
                  </a:lnTo>
                  <a:cubicBezTo>
                    <a:pt x="790878" y="935851"/>
                    <a:pt x="904812" y="747902"/>
                    <a:pt x="904812" y="528847"/>
                  </a:cubicBezTo>
                  <a:cubicBezTo>
                    <a:pt x="904812" y="236773"/>
                    <a:pt x="702263" y="0"/>
                    <a:pt x="452406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35" name="円/楕円 370">
              <a:extLst>
                <a:ext uri="{FF2B5EF4-FFF2-40B4-BE49-F238E27FC236}">
                  <a16:creationId xmlns:a16="http://schemas.microsoft.com/office/drawing/2014/main" id="{BDBDC380-3973-4EEC-86B3-1E01B4E9859D}"/>
                </a:ext>
              </a:extLst>
            </p:cNvPr>
            <p:cNvSpPr/>
            <p:nvPr/>
          </p:nvSpPr>
          <p:spPr>
            <a:xfrm rot="900000" flipH="1">
              <a:off x="8241108" y="1837505"/>
              <a:ext cx="216246" cy="33704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33" name="円/楕円 368">
              <a:extLst>
                <a:ext uri="{FF2B5EF4-FFF2-40B4-BE49-F238E27FC236}">
                  <a16:creationId xmlns:a16="http://schemas.microsoft.com/office/drawing/2014/main" id="{7F3B55D4-FCDF-48EC-AE75-D4DF5C3414A4}"/>
                </a:ext>
              </a:extLst>
            </p:cNvPr>
            <p:cNvSpPr/>
            <p:nvPr/>
          </p:nvSpPr>
          <p:spPr>
            <a:xfrm rot="20700000">
              <a:off x="7336298" y="1837505"/>
              <a:ext cx="216246" cy="33704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0" name="フリーフォーム: 図形 209">
              <a:extLst>
                <a:ext uri="{FF2B5EF4-FFF2-40B4-BE49-F238E27FC236}">
                  <a16:creationId xmlns:a16="http://schemas.microsoft.com/office/drawing/2014/main" id="{C370A8E0-DAFC-47E7-B732-815E9B3BC2D3}"/>
                </a:ext>
              </a:extLst>
            </p:cNvPr>
            <p:cNvSpPr/>
            <p:nvPr/>
          </p:nvSpPr>
          <p:spPr>
            <a:xfrm flipH="1">
              <a:off x="7347105" y="1272121"/>
              <a:ext cx="1095644" cy="1572781"/>
            </a:xfrm>
            <a:custGeom>
              <a:avLst/>
              <a:gdLst>
                <a:gd name="connsiteX0" fmla="*/ 547822 w 1095644"/>
                <a:gd name="connsiteY0" fmla="*/ 0 h 1572781"/>
                <a:gd name="connsiteX1" fmla="*/ 0 w 1095644"/>
                <a:gd name="connsiteY1" fmla="*/ 581775 h 1572781"/>
                <a:gd name="connsiteX2" fmla="*/ 93559 w 1095644"/>
                <a:gd name="connsiteY2" fmla="*/ 907051 h 1572781"/>
                <a:gd name="connsiteX3" fmla="*/ 97991 w 1095644"/>
                <a:gd name="connsiteY3" fmla="*/ 912755 h 1572781"/>
                <a:gd name="connsiteX4" fmla="*/ 95015 w 1095644"/>
                <a:gd name="connsiteY4" fmla="*/ 953248 h 1572781"/>
                <a:gd name="connsiteX5" fmla="*/ 546679 w 1095644"/>
                <a:gd name="connsiteY5" fmla="*/ 1572781 h 1572781"/>
                <a:gd name="connsiteX6" fmla="*/ 998343 w 1095644"/>
                <a:gd name="connsiteY6" fmla="*/ 953248 h 1572781"/>
                <a:gd name="connsiteX7" fmla="*/ 995565 w 1095644"/>
                <a:gd name="connsiteY7" fmla="*/ 915443 h 1572781"/>
                <a:gd name="connsiteX8" fmla="*/ 1002085 w 1095644"/>
                <a:gd name="connsiteY8" fmla="*/ 907051 h 1572781"/>
                <a:gd name="connsiteX9" fmla="*/ 1095644 w 1095644"/>
                <a:gd name="connsiteY9" fmla="*/ 581775 h 1572781"/>
                <a:gd name="connsiteX10" fmla="*/ 547822 w 1095644"/>
                <a:gd name="connsiteY10" fmla="*/ 0 h 15727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095644" h="1572781">
                  <a:moveTo>
                    <a:pt x="547822" y="0"/>
                  </a:moveTo>
                  <a:cubicBezTo>
                    <a:pt x="245268" y="0"/>
                    <a:pt x="0" y="260470"/>
                    <a:pt x="0" y="581775"/>
                  </a:cubicBezTo>
                  <a:cubicBezTo>
                    <a:pt x="0" y="702264"/>
                    <a:pt x="34491" y="814199"/>
                    <a:pt x="93559" y="907051"/>
                  </a:cubicBezTo>
                  <a:lnTo>
                    <a:pt x="97991" y="912755"/>
                  </a:lnTo>
                  <a:lnTo>
                    <a:pt x="95015" y="953248"/>
                  </a:lnTo>
                  <a:cubicBezTo>
                    <a:pt x="95015" y="1295407"/>
                    <a:pt x="297232" y="1572781"/>
                    <a:pt x="546679" y="1572781"/>
                  </a:cubicBezTo>
                  <a:cubicBezTo>
                    <a:pt x="796126" y="1572781"/>
                    <a:pt x="998343" y="1295407"/>
                    <a:pt x="998343" y="953248"/>
                  </a:cubicBezTo>
                  <a:lnTo>
                    <a:pt x="995565" y="915443"/>
                  </a:lnTo>
                  <a:lnTo>
                    <a:pt x="1002085" y="907051"/>
                  </a:lnTo>
                  <a:cubicBezTo>
                    <a:pt x="1061153" y="814199"/>
                    <a:pt x="1095644" y="702264"/>
                    <a:pt x="1095644" y="581775"/>
                  </a:cubicBezTo>
                  <a:cubicBezTo>
                    <a:pt x="1095644" y="260470"/>
                    <a:pt x="850376" y="0"/>
                    <a:pt x="547822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75472DD-BCDE-4712-A4F7-E95312340FDC}"/>
              </a:ext>
            </a:extLst>
          </p:cNvPr>
          <p:cNvGrpSpPr/>
          <p:nvPr/>
        </p:nvGrpSpPr>
        <p:grpSpPr>
          <a:xfrm>
            <a:off x="1445453" y="1152474"/>
            <a:ext cx="1154882" cy="2379798"/>
            <a:chOff x="1445453" y="1152474"/>
            <a:chExt cx="1154882" cy="2379798"/>
          </a:xfrm>
        </p:grpSpPr>
        <p:sp>
          <p:nvSpPr>
            <p:cNvPr id="43" name="円/楕円 177">
              <a:extLst>
                <a:ext uri="{FF2B5EF4-FFF2-40B4-BE49-F238E27FC236}">
                  <a16:creationId xmlns:a16="http://schemas.microsoft.com/office/drawing/2014/main" id="{E3D30D9A-8313-4264-8299-4E7FE878F419}"/>
                </a:ext>
              </a:extLst>
            </p:cNvPr>
            <p:cNvSpPr/>
            <p:nvPr/>
          </p:nvSpPr>
          <p:spPr>
            <a:xfrm rot="900000" flipH="1">
              <a:off x="2364334" y="1779075"/>
              <a:ext cx="219609" cy="342286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" name="円/楕円 175">
              <a:extLst>
                <a:ext uri="{FF2B5EF4-FFF2-40B4-BE49-F238E27FC236}">
                  <a16:creationId xmlns:a16="http://schemas.microsoft.com/office/drawing/2014/main" id="{28818498-881C-49B9-96AC-D2CBD7F00FBB}"/>
                </a:ext>
              </a:extLst>
            </p:cNvPr>
            <p:cNvSpPr/>
            <p:nvPr/>
          </p:nvSpPr>
          <p:spPr>
            <a:xfrm rot="20700000">
              <a:off x="1445453" y="1779075"/>
              <a:ext cx="219609" cy="342286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5" name="フリーフォーム: 図形 304">
              <a:extLst>
                <a:ext uri="{FF2B5EF4-FFF2-40B4-BE49-F238E27FC236}">
                  <a16:creationId xmlns:a16="http://schemas.microsoft.com/office/drawing/2014/main" id="{D8570AF0-D642-4D17-9443-A662AC3CE61F}"/>
                </a:ext>
              </a:extLst>
            </p:cNvPr>
            <p:cNvSpPr/>
            <p:nvPr/>
          </p:nvSpPr>
          <p:spPr>
            <a:xfrm>
              <a:off x="1451297" y="2631372"/>
              <a:ext cx="139060" cy="900900"/>
            </a:xfrm>
            <a:custGeom>
              <a:avLst/>
              <a:gdLst>
                <a:gd name="connsiteX0" fmla="*/ 139060 w 139060"/>
                <a:gd name="connsiteY0" fmla="*/ 0 h 918777"/>
                <a:gd name="connsiteX1" fmla="*/ 139060 w 139060"/>
                <a:gd name="connsiteY1" fmla="*/ 918777 h 918777"/>
                <a:gd name="connsiteX2" fmla="*/ 0 w 139060"/>
                <a:gd name="connsiteY2" fmla="*/ 918777 h 918777"/>
                <a:gd name="connsiteX3" fmla="*/ 0 w 139060"/>
                <a:gd name="connsiteY3" fmla="*/ 299404 h 918777"/>
                <a:gd name="connsiteX4" fmla="*/ 135721 w 139060"/>
                <a:gd name="connsiteY4" fmla="*/ 2435 h 918777"/>
                <a:gd name="connsiteX5" fmla="*/ 139060 w 139060"/>
                <a:gd name="connsiteY5" fmla="*/ 0 h 9187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7">
                  <a:moveTo>
                    <a:pt x="139060" y="0"/>
                  </a:moveTo>
                  <a:lnTo>
                    <a:pt x="139060" y="918777"/>
                  </a:lnTo>
                  <a:lnTo>
                    <a:pt x="0" y="918777"/>
                  </a:lnTo>
                  <a:lnTo>
                    <a:pt x="0" y="299404"/>
                  </a:lnTo>
                  <a:cubicBezTo>
                    <a:pt x="0" y="180785"/>
                    <a:pt x="52588" y="74448"/>
                    <a:pt x="135721" y="2435"/>
                  </a:cubicBezTo>
                  <a:lnTo>
                    <a:pt x="139060" y="0"/>
                  </a:lnTo>
                  <a:close/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5" name="フリーフォーム: 図形 184">
              <a:extLst>
                <a:ext uri="{FF2B5EF4-FFF2-40B4-BE49-F238E27FC236}">
                  <a16:creationId xmlns:a16="http://schemas.microsoft.com/office/drawing/2014/main" id="{507E95E3-3D51-466C-8F7F-F09A4C12B170}"/>
                </a:ext>
              </a:extLst>
            </p:cNvPr>
            <p:cNvSpPr/>
            <p:nvPr/>
          </p:nvSpPr>
          <p:spPr>
            <a:xfrm flipH="1">
              <a:off x="1541951" y="1324951"/>
              <a:ext cx="945498" cy="1361658"/>
            </a:xfrm>
            <a:custGeom>
              <a:avLst/>
              <a:gdLst>
                <a:gd name="connsiteX0" fmla="*/ 472749 w 945498"/>
                <a:gd name="connsiteY0" fmla="*/ 0 h 1361658"/>
                <a:gd name="connsiteX1" fmla="*/ 0 w 945498"/>
                <a:gd name="connsiteY1" fmla="*/ 537072 h 1361658"/>
                <a:gd name="connsiteX2" fmla="*/ 288734 w 945498"/>
                <a:gd name="connsiteY2" fmla="*/ 1031938 h 1361658"/>
                <a:gd name="connsiteX3" fmla="*/ 349511 w 945498"/>
                <a:gd name="connsiteY3" fmla="*/ 1053372 h 1361658"/>
                <a:gd name="connsiteX4" fmla="*/ 336758 w 945498"/>
                <a:gd name="connsiteY4" fmla="*/ 1198695 h 1361658"/>
                <a:gd name="connsiteX5" fmla="*/ 205737 w 945498"/>
                <a:gd name="connsiteY5" fmla="*/ 1198695 h 1361658"/>
                <a:gd name="connsiteX6" fmla="*/ 199483 w 945498"/>
                <a:gd name="connsiteY6" fmla="*/ 1215771 h 1361658"/>
                <a:gd name="connsiteX7" fmla="*/ 464144 w 945498"/>
                <a:gd name="connsiteY7" fmla="*/ 1361658 h 1361658"/>
                <a:gd name="connsiteX8" fmla="*/ 728805 w 945498"/>
                <a:gd name="connsiteY8" fmla="*/ 1215771 h 1361658"/>
                <a:gd name="connsiteX9" fmla="*/ 722552 w 945498"/>
                <a:gd name="connsiteY9" fmla="*/ 1198695 h 1361658"/>
                <a:gd name="connsiteX10" fmla="*/ 588244 w 945498"/>
                <a:gd name="connsiteY10" fmla="*/ 1198695 h 1361658"/>
                <a:gd name="connsiteX11" fmla="*/ 576106 w 945498"/>
                <a:gd name="connsiteY11" fmla="*/ 1060383 h 1361658"/>
                <a:gd name="connsiteX12" fmla="*/ 656764 w 945498"/>
                <a:gd name="connsiteY12" fmla="*/ 1031938 h 1361658"/>
                <a:gd name="connsiteX13" fmla="*/ 945498 w 945498"/>
                <a:gd name="connsiteY13" fmla="*/ 537072 h 1361658"/>
                <a:gd name="connsiteX14" fmla="*/ 472749 w 945498"/>
                <a:gd name="connsiteY14" fmla="*/ 0 h 1361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45498" h="1361658">
                  <a:moveTo>
                    <a:pt x="472749" y="0"/>
                  </a:moveTo>
                  <a:cubicBezTo>
                    <a:pt x="211657" y="0"/>
                    <a:pt x="0" y="240455"/>
                    <a:pt x="0" y="537072"/>
                  </a:cubicBezTo>
                  <a:cubicBezTo>
                    <a:pt x="0" y="759535"/>
                    <a:pt x="119057" y="950406"/>
                    <a:pt x="288734" y="1031938"/>
                  </a:cubicBezTo>
                  <a:lnTo>
                    <a:pt x="349511" y="1053372"/>
                  </a:lnTo>
                  <a:lnTo>
                    <a:pt x="336758" y="1198695"/>
                  </a:lnTo>
                  <a:lnTo>
                    <a:pt x="205737" y="1198695"/>
                  </a:lnTo>
                  <a:lnTo>
                    <a:pt x="199483" y="1215771"/>
                  </a:lnTo>
                  <a:cubicBezTo>
                    <a:pt x="199483" y="1296342"/>
                    <a:pt x="317976" y="1361658"/>
                    <a:pt x="464144" y="1361658"/>
                  </a:cubicBezTo>
                  <a:cubicBezTo>
                    <a:pt x="610313" y="1361658"/>
                    <a:pt x="728805" y="1296342"/>
                    <a:pt x="728805" y="1215771"/>
                  </a:cubicBezTo>
                  <a:lnTo>
                    <a:pt x="722552" y="1198695"/>
                  </a:lnTo>
                  <a:lnTo>
                    <a:pt x="588244" y="1198695"/>
                  </a:lnTo>
                  <a:lnTo>
                    <a:pt x="576106" y="1060383"/>
                  </a:lnTo>
                  <a:lnTo>
                    <a:pt x="656764" y="1031938"/>
                  </a:lnTo>
                  <a:cubicBezTo>
                    <a:pt x="826441" y="950406"/>
                    <a:pt x="945498" y="759535"/>
                    <a:pt x="945498" y="537072"/>
                  </a:cubicBezTo>
                  <a:cubicBezTo>
                    <a:pt x="945498" y="240455"/>
                    <a:pt x="733841" y="0"/>
                    <a:pt x="472749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8229CBF0-EA22-4890-A9E3-8E8C8926AB23}"/>
                </a:ext>
              </a:extLst>
            </p:cNvPr>
            <p:cNvSpPr/>
            <p:nvPr/>
          </p:nvSpPr>
          <p:spPr>
            <a:xfrm flipH="1">
              <a:off x="2461275" y="2631372"/>
              <a:ext cx="139060" cy="900900"/>
            </a:xfrm>
            <a:custGeom>
              <a:avLst/>
              <a:gdLst>
                <a:gd name="connsiteX0" fmla="*/ 139060 w 139060"/>
                <a:gd name="connsiteY0" fmla="*/ 0 h 918777"/>
                <a:gd name="connsiteX1" fmla="*/ 139060 w 139060"/>
                <a:gd name="connsiteY1" fmla="*/ 918777 h 918777"/>
                <a:gd name="connsiteX2" fmla="*/ 0 w 139060"/>
                <a:gd name="connsiteY2" fmla="*/ 918777 h 918777"/>
                <a:gd name="connsiteX3" fmla="*/ 0 w 139060"/>
                <a:gd name="connsiteY3" fmla="*/ 299404 h 918777"/>
                <a:gd name="connsiteX4" fmla="*/ 135721 w 139060"/>
                <a:gd name="connsiteY4" fmla="*/ 2435 h 918777"/>
                <a:gd name="connsiteX5" fmla="*/ 139060 w 139060"/>
                <a:gd name="connsiteY5" fmla="*/ 0 h 9187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7">
                  <a:moveTo>
                    <a:pt x="139060" y="0"/>
                  </a:moveTo>
                  <a:lnTo>
                    <a:pt x="139060" y="918777"/>
                  </a:lnTo>
                  <a:lnTo>
                    <a:pt x="0" y="918777"/>
                  </a:lnTo>
                  <a:lnTo>
                    <a:pt x="0" y="299404"/>
                  </a:lnTo>
                  <a:cubicBezTo>
                    <a:pt x="0" y="180785"/>
                    <a:pt x="52588" y="74448"/>
                    <a:pt x="135721" y="2435"/>
                  </a:cubicBezTo>
                  <a:lnTo>
                    <a:pt x="139060" y="0"/>
                  </a:lnTo>
                  <a:close/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4" name="フリーフォーム: 図形 183">
              <a:extLst>
                <a:ext uri="{FF2B5EF4-FFF2-40B4-BE49-F238E27FC236}">
                  <a16:creationId xmlns:a16="http://schemas.microsoft.com/office/drawing/2014/main" id="{50F3BDF5-65F8-4018-83A6-AE10E3DF173B}"/>
                </a:ext>
              </a:extLst>
            </p:cNvPr>
            <p:cNvSpPr/>
            <p:nvPr/>
          </p:nvSpPr>
          <p:spPr>
            <a:xfrm flipH="1">
              <a:off x="1518138" y="2503895"/>
              <a:ext cx="1024238" cy="1028377"/>
            </a:xfrm>
            <a:custGeom>
              <a:avLst/>
              <a:gdLst>
                <a:gd name="connsiteX0" fmla="*/ 614249 w 1024238"/>
                <a:gd name="connsiteY0" fmla="*/ 0 h 1028377"/>
                <a:gd name="connsiteX1" fmla="*/ 409989 w 1024238"/>
                <a:gd name="connsiteY1" fmla="*/ 0 h 1028377"/>
                <a:gd name="connsiteX2" fmla="*/ 315285 w 1024238"/>
                <a:gd name="connsiteY2" fmla="*/ 19120 h 1028377"/>
                <a:gd name="connsiteX3" fmla="*/ 296128 w 1024238"/>
                <a:gd name="connsiteY3" fmla="*/ 29518 h 1028377"/>
                <a:gd name="connsiteX4" fmla="*/ 296128 w 1024238"/>
                <a:gd name="connsiteY4" fmla="*/ 2563 h 1028377"/>
                <a:gd name="connsiteX5" fmla="*/ 0 w 1024238"/>
                <a:gd name="connsiteY5" fmla="*/ 362164 h 1028377"/>
                <a:gd name="connsiteX6" fmla="*/ 0 w 1024238"/>
                <a:gd name="connsiteY6" fmla="*/ 1028377 h 1028377"/>
                <a:gd name="connsiteX7" fmla="*/ 166687 w 1024238"/>
                <a:gd name="connsiteY7" fmla="*/ 1028377 h 1028377"/>
                <a:gd name="connsiteX8" fmla="*/ 296128 w 1024238"/>
                <a:gd name="connsiteY8" fmla="*/ 1028377 h 1028377"/>
                <a:gd name="connsiteX9" fmla="*/ 728110 w 1024238"/>
                <a:gd name="connsiteY9" fmla="*/ 1028377 h 1028377"/>
                <a:gd name="connsiteX10" fmla="*/ 857551 w 1024238"/>
                <a:gd name="connsiteY10" fmla="*/ 1028377 h 1028377"/>
                <a:gd name="connsiteX11" fmla="*/ 1024238 w 1024238"/>
                <a:gd name="connsiteY11" fmla="*/ 1028377 h 1028377"/>
                <a:gd name="connsiteX12" fmla="*/ 1024238 w 1024238"/>
                <a:gd name="connsiteY12" fmla="*/ 362164 h 1028377"/>
                <a:gd name="connsiteX13" fmla="*/ 728110 w 1024238"/>
                <a:gd name="connsiteY13" fmla="*/ 2563 h 1028377"/>
                <a:gd name="connsiteX14" fmla="*/ 728110 w 1024238"/>
                <a:gd name="connsiteY14" fmla="*/ 29518 h 1028377"/>
                <a:gd name="connsiteX15" fmla="*/ 708953 w 1024238"/>
                <a:gd name="connsiteY15" fmla="*/ 19120 h 1028377"/>
                <a:gd name="connsiteX16" fmla="*/ 614249 w 1024238"/>
                <a:gd name="connsiteY16" fmla="*/ 0 h 10283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24238" h="1028377">
                  <a:moveTo>
                    <a:pt x="614249" y="0"/>
                  </a:moveTo>
                  <a:lnTo>
                    <a:pt x="409989" y="0"/>
                  </a:lnTo>
                  <a:cubicBezTo>
                    <a:pt x="376396" y="0"/>
                    <a:pt x="344393" y="6808"/>
                    <a:pt x="315285" y="19120"/>
                  </a:cubicBezTo>
                  <a:lnTo>
                    <a:pt x="296128" y="29518"/>
                  </a:lnTo>
                  <a:lnTo>
                    <a:pt x="296128" y="2563"/>
                  </a:lnTo>
                  <a:cubicBezTo>
                    <a:pt x="130613" y="13987"/>
                    <a:pt x="0" y="170732"/>
                    <a:pt x="0" y="362164"/>
                  </a:cubicBezTo>
                  <a:lnTo>
                    <a:pt x="0" y="1028377"/>
                  </a:lnTo>
                  <a:lnTo>
                    <a:pt x="166687" y="1028377"/>
                  </a:lnTo>
                  <a:lnTo>
                    <a:pt x="296128" y="1028377"/>
                  </a:lnTo>
                  <a:lnTo>
                    <a:pt x="728110" y="1028377"/>
                  </a:lnTo>
                  <a:lnTo>
                    <a:pt x="857551" y="1028377"/>
                  </a:lnTo>
                  <a:lnTo>
                    <a:pt x="1024238" y="1028377"/>
                  </a:lnTo>
                  <a:lnTo>
                    <a:pt x="1024238" y="362164"/>
                  </a:lnTo>
                  <a:cubicBezTo>
                    <a:pt x="1024238" y="170732"/>
                    <a:pt x="893626" y="13987"/>
                    <a:pt x="728110" y="2563"/>
                  </a:cubicBezTo>
                  <a:lnTo>
                    <a:pt x="728110" y="29518"/>
                  </a:lnTo>
                  <a:lnTo>
                    <a:pt x="708953" y="19120"/>
                  </a:lnTo>
                  <a:cubicBezTo>
                    <a:pt x="679845" y="6808"/>
                    <a:pt x="647842" y="0"/>
                    <a:pt x="614249" y="0"/>
                  </a:cubicBezTo>
                  <a:close/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11" name="フリーフォーム: 図形 210">
              <a:extLst>
                <a:ext uri="{FF2B5EF4-FFF2-40B4-BE49-F238E27FC236}">
                  <a16:creationId xmlns:a16="http://schemas.microsoft.com/office/drawing/2014/main" id="{FB4446CA-25BE-4623-AEA6-AFAE94F39B7D}"/>
                </a:ext>
              </a:extLst>
            </p:cNvPr>
            <p:cNvSpPr/>
            <p:nvPr/>
          </p:nvSpPr>
          <p:spPr>
            <a:xfrm>
              <a:off x="1725634" y="2451321"/>
              <a:ext cx="574654" cy="105365"/>
            </a:xfrm>
            <a:custGeom>
              <a:avLst/>
              <a:gdLst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0 w 1177358"/>
                <a:gd name="connsiteY11" fmla="*/ 312245 h 454225"/>
                <a:gd name="connsiteX12" fmla="*/ 172914 w 1177358"/>
                <a:gd name="connsiteY12" fmla="*/ 60799 h 454225"/>
                <a:gd name="connsiteX13" fmla="*/ 174303 w 1177358"/>
                <a:gd name="connsiteY13" fmla="*/ 60799 h 454225"/>
                <a:gd name="connsiteX14" fmla="*/ 194190 w 1177358"/>
                <a:gd name="connsiteY14" fmla="*/ 31303 h 454225"/>
                <a:gd name="connsiteX15" fmla="*/ 269763 w 1177358"/>
                <a:gd name="connsiteY15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172914 w 1177358"/>
                <a:gd name="connsiteY11" fmla="*/ 60799 h 454225"/>
                <a:gd name="connsiteX12" fmla="*/ 174303 w 1177358"/>
                <a:gd name="connsiteY12" fmla="*/ 60799 h 454225"/>
                <a:gd name="connsiteX13" fmla="*/ 194190 w 1177358"/>
                <a:gd name="connsiteY13" fmla="*/ 31303 h 454225"/>
                <a:gd name="connsiteX14" fmla="*/ 269763 w 1177358"/>
                <a:gd name="connsiteY14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7358 w 1177358"/>
                <a:gd name="connsiteY6" fmla="*/ 315990 h 454225"/>
                <a:gd name="connsiteX7" fmla="*/ 588679 w 1177358"/>
                <a:gd name="connsiteY7" fmla="*/ 454225 h 454225"/>
                <a:gd name="connsiteX8" fmla="*/ 0 w 1177358"/>
                <a:gd name="connsiteY8" fmla="*/ 315990 h 454225"/>
                <a:gd name="connsiteX9" fmla="*/ 2411 w 1177358"/>
                <a:gd name="connsiteY9" fmla="*/ 312245 h 454225"/>
                <a:gd name="connsiteX10" fmla="*/ 172914 w 1177358"/>
                <a:gd name="connsiteY10" fmla="*/ 60799 h 454225"/>
                <a:gd name="connsiteX11" fmla="*/ 174303 w 1177358"/>
                <a:gd name="connsiteY11" fmla="*/ 60799 h 454225"/>
                <a:gd name="connsiteX12" fmla="*/ 194190 w 1177358"/>
                <a:gd name="connsiteY12" fmla="*/ 31303 h 454225"/>
                <a:gd name="connsiteX13" fmla="*/ 269763 w 1177358"/>
                <a:gd name="connsiteY13" fmla="*/ 0 h 454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7358" h="454225">
                  <a:moveTo>
                    <a:pt x="269763" y="0"/>
                  </a:moveTo>
                  <a:lnTo>
                    <a:pt x="907595" y="0"/>
                  </a:lnTo>
                  <a:cubicBezTo>
                    <a:pt x="937109" y="0"/>
                    <a:pt x="963828" y="11962"/>
                    <a:pt x="983169" y="31303"/>
                  </a:cubicBezTo>
                  <a:lnTo>
                    <a:pt x="1003055" y="60799"/>
                  </a:lnTo>
                  <a:lnTo>
                    <a:pt x="1004444" y="60799"/>
                  </a:lnTo>
                  <a:lnTo>
                    <a:pt x="1177358" y="312245"/>
                  </a:lnTo>
                  <a:lnTo>
                    <a:pt x="1177358" y="315990"/>
                  </a:lnTo>
                  <a:cubicBezTo>
                    <a:pt x="1177358" y="392335"/>
                    <a:pt x="913797" y="454225"/>
                    <a:pt x="588679" y="454225"/>
                  </a:cubicBezTo>
                  <a:cubicBezTo>
                    <a:pt x="263561" y="454225"/>
                    <a:pt x="0" y="392335"/>
                    <a:pt x="0" y="315990"/>
                  </a:cubicBezTo>
                  <a:lnTo>
                    <a:pt x="2411" y="312245"/>
                  </a:lnTo>
                  <a:lnTo>
                    <a:pt x="172914" y="60799"/>
                  </a:lnTo>
                  <a:lnTo>
                    <a:pt x="174303" y="60799"/>
                  </a:lnTo>
                  <a:lnTo>
                    <a:pt x="194190" y="31303"/>
                  </a:lnTo>
                  <a:cubicBezTo>
                    <a:pt x="213530" y="11962"/>
                    <a:pt x="240250" y="0"/>
                    <a:pt x="269763" y="0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213" name="フリーフォーム: 図形 212">
              <a:extLst>
                <a:ext uri="{FF2B5EF4-FFF2-40B4-BE49-F238E27FC236}">
                  <a16:creationId xmlns:a16="http://schemas.microsoft.com/office/drawing/2014/main" id="{46F42849-66C5-493A-B25A-0C8042166995}"/>
                </a:ext>
              </a:extLst>
            </p:cNvPr>
            <p:cNvSpPr/>
            <p:nvPr/>
          </p:nvSpPr>
          <p:spPr>
            <a:xfrm flipH="1">
              <a:off x="1458189" y="1152474"/>
              <a:ext cx="1117919" cy="1298916"/>
            </a:xfrm>
            <a:custGeom>
              <a:avLst/>
              <a:gdLst>
                <a:gd name="connsiteX0" fmla="*/ 564194 w 1117919"/>
                <a:gd name="connsiteY0" fmla="*/ 0 h 1298916"/>
                <a:gd name="connsiteX1" fmla="*/ 253140 w 1117919"/>
                <a:gd name="connsiteY1" fmla="*/ 128843 h 1298916"/>
                <a:gd name="connsiteX2" fmla="*/ 230791 w 1117919"/>
                <a:gd name="connsiteY2" fmla="*/ 155930 h 1298916"/>
                <a:gd name="connsiteX3" fmla="*/ 193947 w 1117919"/>
                <a:gd name="connsiteY3" fmla="*/ 175929 h 1298916"/>
                <a:gd name="connsiteX4" fmla="*/ 0 w 1117919"/>
                <a:gd name="connsiteY4" fmla="*/ 540698 h 1298916"/>
                <a:gd name="connsiteX5" fmla="*/ 75128 w 1117919"/>
                <a:gd name="connsiteY5" fmla="*/ 786648 h 1298916"/>
                <a:gd name="connsiteX6" fmla="*/ 91466 w 1117919"/>
                <a:gd name="connsiteY6" fmla="*/ 806451 h 1298916"/>
                <a:gd name="connsiteX7" fmla="*/ 118481 w 1117919"/>
                <a:gd name="connsiteY7" fmla="*/ 882452 h 1298916"/>
                <a:gd name="connsiteX8" fmla="*/ 128562 w 1117919"/>
                <a:gd name="connsiteY8" fmla="*/ 899648 h 1298916"/>
                <a:gd name="connsiteX9" fmla="*/ 120177 w 1117919"/>
                <a:gd name="connsiteY9" fmla="*/ 936175 h 1298916"/>
                <a:gd name="connsiteX10" fmla="*/ 113191 w 1117919"/>
                <a:gd name="connsiteY10" fmla="*/ 1037809 h 1298916"/>
                <a:gd name="connsiteX11" fmla="*/ 202091 w 1117919"/>
                <a:gd name="connsiteY11" fmla="*/ 1298916 h 1298916"/>
                <a:gd name="connsiteX12" fmla="*/ 202091 w 1117919"/>
                <a:gd name="connsiteY12" fmla="*/ 1298914 h 1298916"/>
                <a:gd name="connsiteX13" fmla="*/ 157641 w 1117919"/>
                <a:gd name="connsiteY13" fmla="*/ 1037808 h 1298916"/>
                <a:gd name="connsiteX14" fmla="*/ 164371 w 1117919"/>
                <a:gd name="connsiteY14" fmla="*/ 954073 h 1298916"/>
                <a:gd name="connsiteX15" fmla="*/ 190757 w 1117919"/>
                <a:gd name="connsiteY15" fmla="*/ 986483 h 1298916"/>
                <a:gd name="connsiteX16" fmla="*/ 563147 w 1117919"/>
                <a:gd name="connsiteY16" fmla="*/ 1139847 h 1298916"/>
                <a:gd name="connsiteX17" fmla="*/ 928056 w 1117919"/>
                <a:gd name="connsiteY17" fmla="*/ 994209 h 1298916"/>
                <a:gd name="connsiteX18" fmla="*/ 964445 w 1117919"/>
                <a:gd name="connsiteY18" fmla="*/ 950625 h 1298916"/>
                <a:gd name="connsiteX19" fmla="*/ 971452 w 1117919"/>
                <a:gd name="connsiteY19" fmla="*/ 1037808 h 1298916"/>
                <a:gd name="connsiteX20" fmla="*/ 927002 w 1117919"/>
                <a:gd name="connsiteY20" fmla="*/ 1298914 h 1298916"/>
                <a:gd name="connsiteX21" fmla="*/ 927002 w 1117919"/>
                <a:gd name="connsiteY21" fmla="*/ 1298916 h 1298916"/>
                <a:gd name="connsiteX22" fmla="*/ 1015902 w 1117919"/>
                <a:gd name="connsiteY22" fmla="*/ 1037809 h 1298916"/>
                <a:gd name="connsiteX23" fmla="*/ 1008916 w 1117919"/>
                <a:gd name="connsiteY23" fmla="*/ 936175 h 1298916"/>
                <a:gd name="connsiteX24" fmla="*/ 999537 w 1117919"/>
                <a:gd name="connsiteY24" fmla="*/ 895319 h 1298916"/>
                <a:gd name="connsiteX25" fmla="*/ 1012263 w 1117919"/>
                <a:gd name="connsiteY25" fmla="*/ 872940 h 1298916"/>
                <a:gd name="connsiteX26" fmla="*/ 1035933 w 1117919"/>
                <a:gd name="connsiteY26" fmla="*/ 803344 h 1298916"/>
                <a:gd name="connsiteX27" fmla="*/ 1037058 w 1117919"/>
                <a:gd name="connsiteY27" fmla="*/ 793598 h 1298916"/>
                <a:gd name="connsiteX28" fmla="*/ 1042791 w 1117919"/>
                <a:gd name="connsiteY28" fmla="*/ 786648 h 1298916"/>
                <a:gd name="connsiteX29" fmla="*/ 1117919 w 1117919"/>
                <a:gd name="connsiteY29" fmla="*/ 540698 h 1298916"/>
                <a:gd name="connsiteX30" fmla="*/ 923972 w 1117919"/>
                <a:gd name="connsiteY30" fmla="*/ 175929 h 1298916"/>
                <a:gd name="connsiteX31" fmla="*/ 906088 w 1117919"/>
                <a:gd name="connsiteY31" fmla="*/ 166221 h 1298916"/>
                <a:gd name="connsiteX32" fmla="*/ 875248 w 1117919"/>
                <a:gd name="connsiteY32" fmla="*/ 128843 h 1298916"/>
                <a:gd name="connsiteX33" fmla="*/ 564194 w 1117919"/>
                <a:gd name="connsiteY33" fmla="*/ 0 h 12989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17919" h="1298916">
                  <a:moveTo>
                    <a:pt x="564194" y="0"/>
                  </a:moveTo>
                  <a:cubicBezTo>
                    <a:pt x="442720" y="0"/>
                    <a:pt x="332746" y="49237"/>
                    <a:pt x="253140" y="128843"/>
                  </a:cubicBezTo>
                  <a:lnTo>
                    <a:pt x="230791" y="155930"/>
                  </a:lnTo>
                  <a:lnTo>
                    <a:pt x="193947" y="175929"/>
                  </a:lnTo>
                  <a:cubicBezTo>
                    <a:pt x="76933" y="254981"/>
                    <a:pt x="0" y="388856"/>
                    <a:pt x="0" y="540698"/>
                  </a:cubicBezTo>
                  <a:cubicBezTo>
                    <a:pt x="0" y="631804"/>
                    <a:pt x="27696" y="716440"/>
                    <a:pt x="75128" y="786648"/>
                  </a:cubicBezTo>
                  <a:lnTo>
                    <a:pt x="91466" y="806451"/>
                  </a:lnTo>
                  <a:lnTo>
                    <a:pt x="118481" y="882452"/>
                  </a:lnTo>
                  <a:lnTo>
                    <a:pt x="128562" y="899648"/>
                  </a:lnTo>
                  <a:lnTo>
                    <a:pt x="120177" y="936175"/>
                  </a:lnTo>
                  <a:cubicBezTo>
                    <a:pt x="115679" y="967413"/>
                    <a:pt x="113191" y="1001758"/>
                    <a:pt x="113191" y="1037809"/>
                  </a:cubicBezTo>
                  <a:cubicBezTo>
                    <a:pt x="113191" y="1182014"/>
                    <a:pt x="152993" y="1298916"/>
                    <a:pt x="202091" y="1298916"/>
                  </a:cubicBezTo>
                  <a:lnTo>
                    <a:pt x="202091" y="1298914"/>
                  </a:lnTo>
                  <a:cubicBezTo>
                    <a:pt x="174109" y="1237276"/>
                    <a:pt x="157641" y="1140539"/>
                    <a:pt x="157641" y="1037808"/>
                  </a:cubicBezTo>
                  <a:lnTo>
                    <a:pt x="164371" y="954073"/>
                  </a:lnTo>
                  <a:lnTo>
                    <a:pt x="190757" y="986483"/>
                  </a:lnTo>
                  <a:cubicBezTo>
                    <a:pt x="279271" y="1080146"/>
                    <a:pt x="413226" y="1139847"/>
                    <a:pt x="563147" y="1139847"/>
                  </a:cubicBezTo>
                  <a:cubicBezTo>
                    <a:pt x="708904" y="1139847"/>
                    <a:pt x="839569" y="1083417"/>
                    <a:pt x="928056" y="994209"/>
                  </a:cubicBezTo>
                  <a:lnTo>
                    <a:pt x="964445" y="950625"/>
                  </a:lnTo>
                  <a:lnTo>
                    <a:pt x="971452" y="1037808"/>
                  </a:lnTo>
                  <a:cubicBezTo>
                    <a:pt x="971452" y="1140539"/>
                    <a:pt x="954984" y="1237276"/>
                    <a:pt x="927002" y="1298914"/>
                  </a:cubicBezTo>
                  <a:lnTo>
                    <a:pt x="927002" y="1298916"/>
                  </a:lnTo>
                  <a:cubicBezTo>
                    <a:pt x="976100" y="1298916"/>
                    <a:pt x="1015902" y="1182014"/>
                    <a:pt x="1015902" y="1037809"/>
                  </a:cubicBezTo>
                  <a:cubicBezTo>
                    <a:pt x="1015902" y="1001758"/>
                    <a:pt x="1013414" y="967413"/>
                    <a:pt x="1008916" y="936175"/>
                  </a:cubicBezTo>
                  <a:lnTo>
                    <a:pt x="999537" y="895319"/>
                  </a:lnTo>
                  <a:lnTo>
                    <a:pt x="1012263" y="872940"/>
                  </a:lnTo>
                  <a:cubicBezTo>
                    <a:pt x="1022346" y="850611"/>
                    <a:pt x="1030308" y="827349"/>
                    <a:pt x="1035933" y="803344"/>
                  </a:cubicBezTo>
                  <a:lnTo>
                    <a:pt x="1037058" y="793598"/>
                  </a:lnTo>
                  <a:lnTo>
                    <a:pt x="1042791" y="786648"/>
                  </a:lnTo>
                  <a:cubicBezTo>
                    <a:pt x="1090223" y="716440"/>
                    <a:pt x="1117919" y="631804"/>
                    <a:pt x="1117919" y="540698"/>
                  </a:cubicBezTo>
                  <a:cubicBezTo>
                    <a:pt x="1117919" y="388856"/>
                    <a:pt x="1040986" y="254981"/>
                    <a:pt x="923972" y="175929"/>
                  </a:cubicBezTo>
                  <a:lnTo>
                    <a:pt x="906088" y="166221"/>
                  </a:lnTo>
                  <a:lnTo>
                    <a:pt x="875248" y="128843"/>
                  </a:lnTo>
                  <a:cubicBezTo>
                    <a:pt x="795642" y="49237"/>
                    <a:pt x="685668" y="0"/>
                    <a:pt x="564194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B9BD711-D257-4B36-BDA0-845D6594973C}"/>
              </a:ext>
            </a:extLst>
          </p:cNvPr>
          <p:cNvGrpSpPr/>
          <p:nvPr/>
        </p:nvGrpSpPr>
        <p:grpSpPr>
          <a:xfrm>
            <a:off x="4395278" y="1290440"/>
            <a:ext cx="1141863" cy="2257841"/>
            <a:chOff x="4395278" y="1290440"/>
            <a:chExt cx="1141863" cy="2257841"/>
          </a:xfrm>
        </p:grpSpPr>
        <p:sp>
          <p:nvSpPr>
            <p:cNvPr id="186" name="フリーフォーム: 図形 185">
              <a:extLst>
                <a:ext uri="{FF2B5EF4-FFF2-40B4-BE49-F238E27FC236}">
                  <a16:creationId xmlns:a16="http://schemas.microsoft.com/office/drawing/2014/main" id="{F0635508-8F55-4F77-8A7F-8653497323BD}"/>
                </a:ext>
              </a:extLst>
            </p:cNvPr>
            <p:cNvSpPr/>
            <p:nvPr/>
          </p:nvSpPr>
          <p:spPr>
            <a:xfrm flipH="1">
              <a:off x="4542345" y="1431411"/>
              <a:ext cx="876752" cy="1244263"/>
            </a:xfrm>
            <a:custGeom>
              <a:avLst/>
              <a:gdLst>
                <a:gd name="connsiteX0" fmla="*/ 438376 w 876752"/>
                <a:gd name="connsiteY0" fmla="*/ 0 h 1244263"/>
                <a:gd name="connsiteX1" fmla="*/ 0 w 876752"/>
                <a:gd name="connsiteY1" fmla="*/ 512447 h 1244263"/>
                <a:gd name="connsiteX2" fmla="*/ 267741 w 876752"/>
                <a:gd name="connsiteY2" fmla="*/ 984624 h 1244263"/>
                <a:gd name="connsiteX3" fmla="*/ 343945 w 876752"/>
                <a:gd name="connsiteY3" fmla="*/ 1012276 h 1244263"/>
                <a:gd name="connsiteX4" fmla="*/ 335754 w 876752"/>
                <a:gd name="connsiteY4" fmla="*/ 1103497 h 1244263"/>
                <a:gd name="connsiteX5" fmla="*/ 219952 w 876752"/>
                <a:gd name="connsiteY5" fmla="*/ 1103497 h 1244263"/>
                <a:gd name="connsiteX6" fmla="*/ 214424 w 876752"/>
                <a:gd name="connsiteY6" fmla="*/ 1118247 h 1244263"/>
                <a:gd name="connsiteX7" fmla="*/ 448344 w 876752"/>
                <a:gd name="connsiteY7" fmla="*/ 1244263 h 1244263"/>
                <a:gd name="connsiteX8" fmla="*/ 682264 w 876752"/>
                <a:gd name="connsiteY8" fmla="*/ 1118247 h 1244263"/>
                <a:gd name="connsiteX9" fmla="*/ 676737 w 876752"/>
                <a:gd name="connsiteY9" fmla="*/ 1103497 h 1244263"/>
                <a:gd name="connsiteX10" fmla="*/ 558029 w 876752"/>
                <a:gd name="connsiteY10" fmla="*/ 1103497 h 1244263"/>
                <a:gd name="connsiteX11" fmla="*/ 549301 w 876752"/>
                <a:gd name="connsiteY11" fmla="*/ 1006291 h 1244263"/>
                <a:gd name="connsiteX12" fmla="*/ 609012 w 876752"/>
                <a:gd name="connsiteY12" fmla="*/ 984624 h 1244263"/>
                <a:gd name="connsiteX13" fmla="*/ 876752 w 876752"/>
                <a:gd name="connsiteY13" fmla="*/ 512447 h 1244263"/>
                <a:gd name="connsiteX14" fmla="*/ 438376 w 876752"/>
                <a:gd name="connsiteY14" fmla="*/ 0 h 1244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876752" h="1244263">
                  <a:moveTo>
                    <a:pt x="438376" y="0"/>
                  </a:moveTo>
                  <a:cubicBezTo>
                    <a:pt x="196268" y="0"/>
                    <a:pt x="0" y="229430"/>
                    <a:pt x="0" y="512447"/>
                  </a:cubicBezTo>
                  <a:cubicBezTo>
                    <a:pt x="0" y="724710"/>
                    <a:pt x="110400" y="906830"/>
                    <a:pt x="267741" y="984624"/>
                  </a:cubicBezTo>
                  <a:lnTo>
                    <a:pt x="343945" y="1012276"/>
                  </a:lnTo>
                  <a:lnTo>
                    <a:pt x="335754" y="1103497"/>
                  </a:lnTo>
                  <a:lnTo>
                    <a:pt x="219952" y="1103497"/>
                  </a:lnTo>
                  <a:lnTo>
                    <a:pt x="214424" y="1118247"/>
                  </a:lnTo>
                  <a:cubicBezTo>
                    <a:pt x="214424" y="1187844"/>
                    <a:pt x="319154" y="1244263"/>
                    <a:pt x="448344" y="1244263"/>
                  </a:cubicBezTo>
                  <a:cubicBezTo>
                    <a:pt x="577535" y="1244263"/>
                    <a:pt x="682264" y="1187844"/>
                    <a:pt x="682264" y="1118247"/>
                  </a:cubicBezTo>
                  <a:lnTo>
                    <a:pt x="676737" y="1103497"/>
                  </a:lnTo>
                  <a:lnTo>
                    <a:pt x="558029" y="1103497"/>
                  </a:lnTo>
                  <a:lnTo>
                    <a:pt x="549301" y="1006291"/>
                  </a:lnTo>
                  <a:lnTo>
                    <a:pt x="609012" y="984624"/>
                  </a:lnTo>
                  <a:cubicBezTo>
                    <a:pt x="766351" y="906830"/>
                    <a:pt x="876752" y="724710"/>
                    <a:pt x="876752" y="512447"/>
                  </a:cubicBezTo>
                  <a:cubicBezTo>
                    <a:pt x="876752" y="229430"/>
                    <a:pt x="680484" y="0"/>
                    <a:pt x="438376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6" name="フリーフォーム: 図形 305">
              <a:extLst>
                <a:ext uri="{FF2B5EF4-FFF2-40B4-BE49-F238E27FC236}">
                  <a16:creationId xmlns:a16="http://schemas.microsoft.com/office/drawing/2014/main" id="{577C97F6-9FE7-49FA-B92E-D4EB608380FC}"/>
                </a:ext>
              </a:extLst>
            </p:cNvPr>
            <p:cNvSpPr/>
            <p:nvPr/>
          </p:nvSpPr>
          <p:spPr>
            <a:xfrm>
              <a:off x="4395278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3DDB5C46-D703-46EF-A421-6DDB042D3E0A}"/>
                </a:ext>
              </a:extLst>
            </p:cNvPr>
            <p:cNvSpPr/>
            <p:nvPr/>
          </p:nvSpPr>
          <p:spPr>
            <a:xfrm flipH="1">
              <a:off x="5398081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" name="片側の 2 つの角を丸めた四角形 144">
              <a:extLst>
                <a:ext uri="{FF2B5EF4-FFF2-40B4-BE49-F238E27FC236}">
                  <a16:creationId xmlns:a16="http://schemas.microsoft.com/office/drawing/2014/main" id="{757A90C3-0AFA-4A29-80D4-CF7A4A0DBC44}"/>
                </a:ext>
              </a:extLst>
            </p:cNvPr>
            <p:cNvSpPr/>
            <p:nvPr/>
          </p:nvSpPr>
          <p:spPr>
            <a:xfrm flipH="1">
              <a:off x="4479189" y="2527355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solidFill>
              <a:schemeClr val="accent6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5" name="円/楕円 159">
              <a:extLst>
                <a:ext uri="{FF2B5EF4-FFF2-40B4-BE49-F238E27FC236}">
                  <a16:creationId xmlns:a16="http://schemas.microsoft.com/office/drawing/2014/main" id="{7E37B21D-EE58-4B74-B07D-7B0D3F73AF59}"/>
                </a:ext>
              </a:extLst>
            </p:cNvPr>
            <p:cNvSpPr/>
            <p:nvPr/>
          </p:nvSpPr>
          <p:spPr>
            <a:xfrm rot="900000" flipH="1">
              <a:off x="5314322" y="1864726"/>
              <a:ext cx="209540" cy="32659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" name="円/楕円 157">
              <a:extLst>
                <a:ext uri="{FF2B5EF4-FFF2-40B4-BE49-F238E27FC236}">
                  <a16:creationId xmlns:a16="http://schemas.microsoft.com/office/drawing/2014/main" id="{93129F28-0BE0-42AC-B26D-999DC387BAB5}"/>
                </a:ext>
              </a:extLst>
            </p:cNvPr>
            <p:cNvSpPr/>
            <p:nvPr/>
          </p:nvSpPr>
          <p:spPr>
            <a:xfrm rot="20700000">
              <a:off x="4437575" y="1864714"/>
              <a:ext cx="209540" cy="32659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4" name="フリーフォーム: 図形 213">
              <a:extLst>
                <a:ext uri="{FF2B5EF4-FFF2-40B4-BE49-F238E27FC236}">
                  <a16:creationId xmlns:a16="http://schemas.microsoft.com/office/drawing/2014/main" id="{4E6DF839-365C-4167-9547-9C039A427B52}"/>
                </a:ext>
              </a:extLst>
            </p:cNvPr>
            <p:cNvSpPr/>
            <p:nvPr/>
          </p:nvSpPr>
          <p:spPr>
            <a:xfrm>
              <a:off x="4674280" y="2463555"/>
              <a:ext cx="574654" cy="105365"/>
            </a:xfrm>
            <a:custGeom>
              <a:avLst/>
              <a:gdLst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0 w 1177358"/>
                <a:gd name="connsiteY11" fmla="*/ 312245 h 454225"/>
                <a:gd name="connsiteX12" fmla="*/ 172914 w 1177358"/>
                <a:gd name="connsiteY12" fmla="*/ 60799 h 454225"/>
                <a:gd name="connsiteX13" fmla="*/ 174303 w 1177358"/>
                <a:gd name="connsiteY13" fmla="*/ 60799 h 454225"/>
                <a:gd name="connsiteX14" fmla="*/ 194190 w 1177358"/>
                <a:gd name="connsiteY14" fmla="*/ 31303 h 454225"/>
                <a:gd name="connsiteX15" fmla="*/ 269763 w 1177358"/>
                <a:gd name="connsiteY15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172914 w 1177358"/>
                <a:gd name="connsiteY11" fmla="*/ 60799 h 454225"/>
                <a:gd name="connsiteX12" fmla="*/ 174303 w 1177358"/>
                <a:gd name="connsiteY12" fmla="*/ 60799 h 454225"/>
                <a:gd name="connsiteX13" fmla="*/ 194190 w 1177358"/>
                <a:gd name="connsiteY13" fmla="*/ 31303 h 454225"/>
                <a:gd name="connsiteX14" fmla="*/ 269763 w 1177358"/>
                <a:gd name="connsiteY14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7358 w 1177358"/>
                <a:gd name="connsiteY6" fmla="*/ 315990 h 454225"/>
                <a:gd name="connsiteX7" fmla="*/ 588679 w 1177358"/>
                <a:gd name="connsiteY7" fmla="*/ 454225 h 454225"/>
                <a:gd name="connsiteX8" fmla="*/ 0 w 1177358"/>
                <a:gd name="connsiteY8" fmla="*/ 315990 h 454225"/>
                <a:gd name="connsiteX9" fmla="*/ 2411 w 1177358"/>
                <a:gd name="connsiteY9" fmla="*/ 312245 h 454225"/>
                <a:gd name="connsiteX10" fmla="*/ 172914 w 1177358"/>
                <a:gd name="connsiteY10" fmla="*/ 60799 h 454225"/>
                <a:gd name="connsiteX11" fmla="*/ 174303 w 1177358"/>
                <a:gd name="connsiteY11" fmla="*/ 60799 h 454225"/>
                <a:gd name="connsiteX12" fmla="*/ 194190 w 1177358"/>
                <a:gd name="connsiteY12" fmla="*/ 31303 h 454225"/>
                <a:gd name="connsiteX13" fmla="*/ 269763 w 1177358"/>
                <a:gd name="connsiteY13" fmla="*/ 0 h 454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7358" h="454225">
                  <a:moveTo>
                    <a:pt x="269763" y="0"/>
                  </a:moveTo>
                  <a:lnTo>
                    <a:pt x="907595" y="0"/>
                  </a:lnTo>
                  <a:cubicBezTo>
                    <a:pt x="937109" y="0"/>
                    <a:pt x="963828" y="11962"/>
                    <a:pt x="983169" y="31303"/>
                  </a:cubicBezTo>
                  <a:lnTo>
                    <a:pt x="1003055" y="60799"/>
                  </a:lnTo>
                  <a:lnTo>
                    <a:pt x="1004444" y="60799"/>
                  </a:lnTo>
                  <a:lnTo>
                    <a:pt x="1177358" y="312245"/>
                  </a:lnTo>
                  <a:lnTo>
                    <a:pt x="1177358" y="315990"/>
                  </a:lnTo>
                  <a:cubicBezTo>
                    <a:pt x="1177358" y="392335"/>
                    <a:pt x="913797" y="454225"/>
                    <a:pt x="588679" y="454225"/>
                  </a:cubicBezTo>
                  <a:cubicBezTo>
                    <a:pt x="263561" y="454225"/>
                    <a:pt x="0" y="392335"/>
                    <a:pt x="0" y="315990"/>
                  </a:cubicBezTo>
                  <a:lnTo>
                    <a:pt x="2411" y="312245"/>
                  </a:lnTo>
                  <a:lnTo>
                    <a:pt x="172914" y="60799"/>
                  </a:lnTo>
                  <a:lnTo>
                    <a:pt x="174303" y="60799"/>
                  </a:lnTo>
                  <a:lnTo>
                    <a:pt x="194190" y="31303"/>
                  </a:lnTo>
                  <a:cubicBezTo>
                    <a:pt x="213530" y="11962"/>
                    <a:pt x="240250" y="0"/>
                    <a:pt x="269763" y="0"/>
                  </a:cubicBez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15" name="フリーフォーム: 図形 214">
              <a:extLst>
                <a:ext uri="{FF2B5EF4-FFF2-40B4-BE49-F238E27FC236}">
                  <a16:creationId xmlns:a16="http://schemas.microsoft.com/office/drawing/2014/main" id="{5447B641-8021-43B6-B25D-4661881F94BA}"/>
                </a:ext>
              </a:extLst>
            </p:cNvPr>
            <p:cNvSpPr/>
            <p:nvPr/>
          </p:nvSpPr>
          <p:spPr>
            <a:xfrm flipH="1">
              <a:off x="4457207" y="1290440"/>
              <a:ext cx="1028240" cy="1198925"/>
            </a:xfrm>
            <a:custGeom>
              <a:avLst/>
              <a:gdLst>
                <a:gd name="connsiteX0" fmla="*/ 472641 w 1028240"/>
                <a:gd name="connsiteY0" fmla="*/ 0 h 1198925"/>
                <a:gd name="connsiteX1" fmla="*/ 233958 w 1028240"/>
                <a:gd name="connsiteY1" fmla="*/ 73861 h 1198925"/>
                <a:gd name="connsiteX2" fmla="*/ 12436 w 1028240"/>
                <a:gd name="connsiteY2" fmla="*/ 578155 h 1198925"/>
                <a:gd name="connsiteX3" fmla="*/ 32911 w 1028240"/>
                <a:gd name="connsiteY3" fmla="*/ 630955 h 1198925"/>
                <a:gd name="connsiteX4" fmla="*/ 32911 w 1028240"/>
                <a:gd name="connsiteY4" fmla="*/ 1198925 h 1198925"/>
                <a:gd name="connsiteX5" fmla="*/ 977698 w 1028240"/>
                <a:gd name="connsiteY5" fmla="*/ 1198925 h 1198925"/>
                <a:gd name="connsiteX6" fmla="*/ 977699 w 1028240"/>
                <a:gd name="connsiteY6" fmla="*/ 643292 h 1198925"/>
                <a:gd name="connsiteX7" fmla="*/ 987251 w 1028240"/>
                <a:gd name="connsiteY7" fmla="*/ 651784 h 1198925"/>
                <a:gd name="connsiteX8" fmla="*/ 987252 w 1028240"/>
                <a:gd name="connsiteY8" fmla="*/ 651784 h 1198925"/>
                <a:gd name="connsiteX9" fmla="*/ 794282 w 1028240"/>
                <a:gd name="connsiteY9" fmla="*/ 73862 h 1198925"/>
                <a:gd name="connsiteX10" fmla="*/ 555599 w 1028240"/>
                <a:gd name="connsiteY10" fmla="*/ 1 h 1198925"/>
                <a:gd name="connsiteX11" fmla="*/ 519378 w 1028240"/>
                <a:gd name="connsiteY11" fmla="*/ 4075 h 1198925"/>
                <a:gd name="connsiteX0" fmla="*/ 472641 w 1050580"/>
                <a:gd name="connsiteY0" fmla="*/ 0 h 1198925"/>
                <a:gd name="connsiteX1" fmla="*/ 233958 w 1050580"/>
                <a:gd name="connsiteY1" fmla="*/ 73861 h 1198925"/>
                <a:gd name="connsiteX2" fmla="*/ 12436 w 1050580"/>
                <a:gd name="connsiteY2" fmla="*/ 578155 h 1198925"/>
                <a:gd name="connsiteX3" fmla="*/ 32911 w 1050580"/>
                <a:gd name="connsiteY3" fmla="*/ 630955 h 1198925"/>
                <a:gd name="connsiteX4" fmla="*/ 32911 w 1050580"/>
                <a:gd name="connsiteY4" fmla="*/ 1198925 h 1198925"/>
                <a:gd name="connsiteX5" fmla="*/ 977698 w 1050580"/>
                <a:gd name="connsiteY5" fmla="*/ 1198925 h 1198925"/>
                <a:gd name="connsiteX6" fmla="*/ 987251 w 1050580"/>
                <a:gd name="connsiteY6" fmla="*/ 651784 h 1198925"/>
                <a:gd name="connsiteX7" fmla="*/ 987252 w 1050580"/>
                <a:gd name="connsiteY7" fmla="*/ 651784 h 1198925"/>
                <a:gd name="connsiteX8" fmla="*/ 794282 w 1050580"/>
                <a:gd name="connsiteY8" fmla="*/ 73862 h 1198925"/>
                <a:gd name="connsiteX9" fmla="*/ 555599 w 1050580"/>
                <a:gd name="connsiteY9" fmla="*/ 1 h 1198925"/>
                <a:gd name="connsiteX10" fmla="*/ 519378 w 1050580"/>
                <a:gd name="connsiteY10" fmla="*/ 4075 h 1198925"/>
                <a:gd name="connsiteX11" fmla="*/ 472641 w 1050580"/>
                <a:gd name="connsiteY11" fmla="*/ 0 h 1198925"/>
                <a:gd name="connsiteX0" fmla="*/ 472641 w 1028240"/>
                <a:gd name="connsiteY0" fmla="*/ 0 h 1198925"/>
                <a:gd name="connsiteX1" fmla="*/ 233958 w 1028240"/>
                <a:gd name="connsiteY1" fmla="*/ 73861 h 1198925"/>
                <a:gd name="connsiteX2" fmla="*/ 12436 w 1028240"/>
                <a:gd name="connsiteY2" fmla="*/ 578155 h 1198925"/>
                <a:gd name="connsiteX3" fmla="*/ 32911 w 1028240"/>
                <a:gd name="connsiteY3" fmla="*/ 630955 h 1198925"/>
                <a:gd name="connsiteX4" fmla="*/ 32911 w 1028240"/>
                <a:gd name="connsiteY4" fmla="*/ 1198925 h 1198925"/>
                <a:gd name="connsiteX5" fmla="*/ 977698 w 1028240"/>
                <a:gd name="connsiteY5" fmla="*/ 1198925 h 1198925"/>
                <a:gd name="connsiteX6" fmla="*/ 987251 w 1028240"/>
                <a:gd name="connsiteY6" fmla="*/ 651784 h 1198925"/>
                <a:gd name="connsiteX7" fmla="*/ 987252 w 1028240"/>
                <a:gd name="connsiteY7" fmla="*/ 651784 h 1198925"/>
                <a:gd name="connsiteX8" fmla="*/ 794282 w 1028240"/>
                <a:gd name="connsiteY8" fmla="*/ 73862 h 1198925"/>
                <a:gd name="connsiteX9" fmla="*/ 555599 w 1028240"/>
                <a:gd name="connsiteY9" fmla="*/ 1 h 1198925"/>
                <a:gd name="connsiteX10" fmla="*/ 519378 w 1028240"/>
                <a:gd name="connsiteY10" fmla="*/ 4075 h 1198925"/>
                <a:gd name="connsiteX11" fmla="*/ 472641 w 1028240"/>
                <a:gd name="connsiteY11" fmla="*/ 0 h 1198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28240" h="1198925">
                  <a:moveTo>
                    <a:pt x="472641" y="0"/>
                  </a:moveTo>
                  <a:cubicBezTo>
                    <a:pt x="393923" y="911"/>
                    <a:pt x="311036" y="24898"/>
                    <a:pt x="233958" y="73861"/>
                  </a:cubicBezTo>
                  <a:cubicBezTo>
                    <a:pt x="54111" y="188111"/>
                    <a:pt x="-34518" y="400494"/>
                    <a:pt x="12436" y="578155"/>
                  </a:cubicBezTo>
                  <a:lnTo>
                    <a:pt x="32911" y="630955"/>
                  </a:lnTo>
                  <a:lnTo>
                    <a:pt x="32911" y="1198925"/>
                  </a:lnTo>
                  <a:lnTo>
                    <a:pt x="977698" y="1198925"/>
                  </a:lnTo>
                  <a:lnTo>
                    <a:pt x="987251" y="651784"/>
                  </a:lnTo>
                  <a:lnTo>
                    <a:pt x="987252" y="651784"/>
                  </a:lnTo>
                  <a:cubicBezTo>
                    <a:pt x="1086218" y="463178"/>
                    <a:pt x="999822" y="204434"/>
                    <a:pt x="794282" y="73862"/>
                  </a:cubicBezTo>
                  <a:cubicBezTo>
                    <a:pt x="717205" y="24899"/>
                    <a:pt x="634318" y="912"/>
                    <a:pt x="555599" y="1"/>
                  </a:cubicBezTo>
                  <a:lnTo>
                    <a:pt x="519378" y="4075"/>
                  </a:lnTo>
                  <a:lnTo>
                    <a:pt x="472641" y="0"/>
                  </a:ln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904FA365-BC4D-43D4-891A-6F245CCAF50D}"/>
              </a:ext>
            </a:extLst>
          </p:cNvPr>
          <p:cNvGrpSpPr/>
          <p:nvPr/>
        </p:nvGrpSpPr>
        <p:grpSpPr>
          <a:xfrm>
            <a:off x="4349584" y="3949344"/>
            <a:ext cx="1229834" cy="2506981"/>
            <a:chOff x="4349584" y="3949344"/>
            <a:chExt cx="1229834" cy="2506981"/>
          </a:xfrm>
        </p:grpSpPr>
        <p:sp>
          <p:nvSpPr>
            <p:cNvPr id="309" name="フリーフォーム: 図形 308">
              <a:extLst>
                <a:ext uri="{FF2B5EF4-FFF2-40B4-BE49-F238E27FC236}">
                  <a16:creationId xmlns:a16="http://schemas.microsoft.com/office/drawing/2014/main" id="{5764D5DC-09DD-4B72-8EFB-40EE7212B624}"/>
                </a:ext>
              </a:extLst>
            </p:cNvPr>
            <p:cNvSpPr/>
            <p:nvPr/>
          </p:nvSpPr>
          <p:spPr>
            <a:xfrm>
              <a:off x="4392872" y="5604301"/>
              <a:ext cx="181330" cy="852024"/>
            </a:xfrm>
            <a:custGeom>
              <a:avLst/>
              <a:gdLst>
                <a:gd name="connsiteX0" fmla="*/ 139060 w 139060"/>
                <a:gd name="connsiteY0" fmla="*/ 0 h 852024"/>
                <a:gd name="connsiteX1" fmla="*/ 139060 w 139060"/>
                <a:gd name="connsiteY1" fmla="*/ 852024 h 852024"/>
                <a:gd name="connsiteX2" fmla="*/ 0 w 139060"/>
                <a:gd name="connsiteY2" fmla="*/ 852024 h 852024"/>
                <a:gd name="connsiteX3" fmla="*/ 0 w 139060"/>
                <a:gd name="connsiteY3" fmla="*/ 345968 h 852024"/>
                <a:gd name="connsiteX4" fmla="*/ 115559 w 139060"/>
                <a:gd name="connsiteY4" fmla="*/ 24069 h 852024"/>
                <a:gd name="connsiteX5" fmla="*/ 139060 w 139060"/>
                <a:gd name="connsiteY5" fmla="*/ 0 h 8520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852024">
                  <a:moveTo>
                    <a:pt x="139060" y="0"/>
                  </a:moveTo>
                  <a:lnTo>
                    <a:pt x="139060" y="852024"/>
                  </a:lnTo>
                  <a:lnTo>
                    <a:pt x="0" y="852024"/>
                  </a:lnTo>
                  <a:lnTo>
                    <a:pt x="0" y="345968"/>
                  </a:lnTo>
                  <a:cubicBezTo>
                    <a:pt x="0" y="223692"/>
                    <a:pt x="43367" y="111545"/>
                    <a:pt x="115559" y="24069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3" name="円/楕円 125">
              <a:extLst>
                <a:ext uri="{FF2B5EF4-FFF2-40B4-BE49-F238E27FC236}">
                  <a16:creationId xmlns:a16="http://schemas.microsoft.com/office/drawing/2014/main" id="{402FC773-E084-47E5-AB93-E8BA1CF1157C}"/>
                </a:ext>
              </a:extLst>
            </p:cNvPr>
            <p:cNvSpPr/>
            <p:nvPr/>
          </p:nvSpPr>
          <p:spPr>
            <a:xfrm rot="900000" flipH="1">
              <a:off x="5313189" y="4804740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1" name="円/楕円 123">
              <a:extLst>
                <a:ext uri="{FF2B5EF4-FFF2-40B4-BE49-F238E27FC236}">
                  <a16:creationId xmlns:a16="http://schemas.microsoft.com/office/drawing/2014/main" id="{49D506C9-90EC-4478-89DC-406283AA7FC7}"/>
                </a:ext>
              </a:extLst>
            </p:cNvPr>
            <p:cNvSpPr/>
            <p:nvPr/>
          </p:nvSpPr>
          <p:spPr>
            <a:xfrm rot="20700000">
              <a:off x="4383100" y="4804740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5" name="フリーフォーム: 図形 224">
              <a:extLst>
                <a:ext uri="{FF2B5EF4-FFF2-40B4-BE49-F238E27FC236}">
                  <a16:creationId xmlns:a16="http://schemas.microsoft.com/office/drawing/2014/main" id="{6D6F4894-9B7F-4538-8150-D44764514AD1}"/>
                </a:ext>
              </a:extLst>
            </p:cNvPr>
            <p:cNvSpPr/>
            <p:nvPr/>
          </p:nvSpPr>
          <p:spPr>
            <a:xfrm flipH="1">
              <a:off x="4494243" y="4345076"/>
              <a:ext cx="930090" cy="1249670"/>
            </a:xfrm>
            <a:custGeom>
              <a:avLst/>
              <a:gdLst>
                <a:gd name="connsiteX0" fmla="*/ 465045 w 930090"/>
                <a:gd name="connsiteY0" fmla="*/ 0 h 1249670"/>
                <a:gd name="connsiteX1" fmla="*/ 0 w 930090"/>
                <a:gd name="connsiteY1" fmla="*/ 543622 h 1249670"/>
                <a:gd name="connsiteX2" fmla="*/ 284029 w 930090"/>
                <a:gd name="connsiteY2" fmla="*/ 1044524 h 1249670"/>
                <a:gd name="connsiteX3" fmla="*/ 331282 w 930090"/>
                <a:gd name="connsiteY3" fmla="*/ 1061670 h 1249670"/>
                <a:gd name="connsiteX4" fmla="*/ 329085 w 930090"/>
                <a:gd name="connsiteY4" fmla="*/ 1086707 h 1249670"/>
                <a:gd name="connsiteX5" fmla="*/ 197911 w 930090"/>
                <a:gd name="connsiteY5" fmla="*/ 1134469 h 1249670"/>
                <a:gd name="connsiteX6" fmla="*/ 212608 w 930090"/>
                <a:gd name="connsiteY6" fmla="*/ 1160569 h 1249670"/>
                <a:gd name="connsiteX7" fmla="*/ 456471 w 930090"/>
                <a:gd name="connsiteY7" fmla="*/ 1249670 h 1249670"/>
                <a:gd name="connsiteX8" fmla="*/ 700334 w 930090"/>
                <a:gd name="connsiteY8" fmla="*/ 1160569 h 1249670"/>
                <a:gd name="connsiteX9" fmla="*/ 709793 w 930090"/>
                <a:gd name="connsiteY9" fmla="*/ 1143773 h 1249670"/>
                <a:gd name="connsiteX10" fmla="*/ 700391 w 930090"/>
                <a:gd name="connsiteY10" fmla="*/ 1135199 h 1249670"/>
                <a:gd name="connsiteX11" fmla="*/ 580571 w 930090"/>
                <a:gd name="connsiteY11" fmla="*/ 1086707 h 1249670"/>
                <a:gd name="connsiteX12" fmla="*/ 579005 w 930090"/>
                <a:gd name="connsiteY12" fmla="*/ 1068857 h 1249670"/>
                <a:gd name="connsiteX13" fmla="*/ 646062 w 930090"/>
                <a:gd name="connsiteY13" fmla="*/ 1044524 h 1249670"/>
                <a:gd name="connsiteX14" fmla="*/ 930090 w 930090"/>
                <a:gd name="connsiteY14" fmla="*/ 543622 h 1249670"/>
                <a:gd name="connsiteX15" fmla="*/ 465045 w 930090"/>
                <a:gd name="connsiteY15" fmla="*/ 0 h 12496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930090" h="1249670">
                  <a:moveTo>
                    <a:pt x="465045" y="0"/>
                  </a:moveTo>
                  <a:cubicBezTo>
                    <a:pt x="208208" y="0"/>
                    <a:pt x="0" y="243388"/>
                    <a:pt x="0" y="543622"/>
                  </a:cubicBezTo>
                  <a:cubicBezTo>
                    <a:pt x="0" y="768798"/>
                    <a:pt x="117117" y="961997"/>
                    <a:pt x="284029" y="1044524"/>
                  </a:cubicBezTo>
                  <a:lnTo>
                    <a:pt x="331282" y="1061670"/>
                  </a:lnTo>
                  <a:lnTo>
                    <a:pt x="329085" y="1086707"/>
                  </a:lnTo>
                  <a:lnTo>
                    <a:pt x="197911" y="1134469"/>
                  </a:lnTo>
                  <a:lnTo>
                    <a:pt x="212608" y="1160569"/>
                  </a:lnTo>
                  <a:cubicBezTo>
                    <a:pt x="252786" y="1212930"/>
                    <a:pt x="346845" y="1249670"/>
                    <a:pt x="456471" y="1249670"/>
                  </a:cubicBezTo>
                  <a:cubicBezTo>
                    <a:pt x="566097" y="1249670"/>
                    <a:pt x="660156" y="1212930"/>
                    <a:pt x="700334" y="1160569"/>
                  </a:cubicBezTo>
                  <a:lnTo>
                    <a:pt x="709793" y="1143773"/>
                  </a:lnTo>
                  <a:lnTo>
                    <a:pt x="700391" y="1135199"/>
                  </a:lnTo>
                  <a:lnTo>
                    <a:pt x="580571" y="1086707"/>
                  </a:lnTo>
                  <a:lnTo>
                    <a:pt x="579005" y="1068857"/>
                  </a:lnTo>
                  <a:lnTo>
                    <a:pt x="646062" y="1044524"/>
                  </a:lnTo>
                  <a:cubicBezTo>
                    <a:pt x="812973" y="961997"/>
                    <a:pt x="930090" y="768798"/>
                    <a:pt x="930090" y="543622"/>
                  </a:cubicBezTo>
                  <a:cubicBezTo>
                    <a:pt x="930090" y="243388"/>
                    <a:pt x="721882" y="0"/>
                    <a:pt x="465045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5" name="フリーフォーム: 図形 204">
              <a:extLst>
                <a:ext uri="{FF2B5EF4-FFF2-40B4-BE49-F238E27FC236}">
                  <a16:creationId xmlns:a16="http://schemas.microsoft.com/office/drawing/2014/main" id="{10AE8704-A9F1-4DEC-8FAD-B655503A83C6}"/>
                </a:ext>
              </a:extLst>
            </p:cNvPr>
            <p:cNvSpPr/>
            <p:nvPr/>
          </p:nvSpPr>
          <p:spPr>
            <a:xfrm flipH="1">
              <a:off x="5357866" y="5604301"/>
              <a:ext cx="181330" cy="852024"/>
            </a:xfrm>
            <a:custGeom>
              <a:avLst/>
              <a:gdLst>
                <a:gd name="connsiteX0" fmla="*/ 139060 w 139060"/>
                <a:gd name="connsiteY0" fmla="*/ 0 h 852024"/>
                <a:gd name="connsiteX1" fmla="*/ 139060 w 139060"/>
                <a:gd name="connsiteY1" fmla="*/ 852024 h 852024"/>
                <a:gd name="connsiteX2" fmla="*/ 0 w 139060"/>
                <a:gd name="connsiteY2" fmla="*/ 852024 h 852024"/>
                <a:gd name="connsiteX3" fmla="*/ 0 w 139060"/>
                <a:gd name="connsiteY3" fmla="*/ 345968 h 852024"/>
                <a:gd name="connsiteX4" fmla="*/ 115559 w 139060"/>
                <a:gd name="connsiteY4" fmla="*/ 24069 h 852024"/>
                <a:gd name="connsiteX5" fmla="*/ 139060 w 139060"/>
                <a:gd name="connsiteY5" fmla="*/ 0 h 8520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852024">
                  <a:moveTo>
                    <a:pt x="139060" y="0"/>
                  </a:moveTo>
                  <a:lnTo>
                    <a:pt x="139060" y="852024"/>
                  </a:lnTo>
                  <a:lnTo>
                    <a:pt x="0" y="852024"/>
                  </a:lnTo>
                  <a:lnTo>
                    <a:pt x="0" y="345968"/>
                  </a:lnTo>
                  <a:cubicBezTo>
                    <a:pt x="0" y="223692"/>
                    <a:pt x="43367" y="111545"/>
                    <a:pt x="115559" y="24069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06" name="フリーフォーム: 図形 205">
              <a:extLst>
                <a:ext uri="{FF2B5EF4-FFF2-40B4-BE49-F238E27FC236}">
                  <a16:creationId xmlns:a16="http://schemas.microsoft.com/office/drawing/2014/main" id="{A5700116-8CA7-4013-A033-968833780236}"/>
                </a:ext>
              </a:extLst>
            </p:cNvPr>
            <p:cNvSpPr/>
            <p:nvPr/>
          </p:nvSpPr>
          <p:spPr>
            <a:xfrm flipH="1">
              <a:off x="4482968" y="5442128"/>
              <a:ext cx="974010" cy="1014197"/>
            </a:xfrm>
            <a:custGeom>
              <a:avLst/>
              <a:gdLst>
                <a:gd name="connsiteX0" fmla="*/ 671591 w 974010"/>
                <a:gd name="connsiteY0" fmla="*/ 0 h 1014197"/>
                <a:gd name="connsiteX1" fmla="*/ 676569 w 974010"/>
                <a:gd name="connsiteY1" fmla="*/ 1546 h 1014197"/>
                <a:gd name="connsiteX2" fmla="*/ 974010 w 974010"/>
                <a:gd name="connsiteY2" fmla="*/ 450279 h 1014197"/>
                <a:gd name="connsiteX3" fmla="*/ 974009 w 974010"/>
                <a:gd name="connsiteY3" fmla="*/ 1014197 h 1014197"/>
                <a:gd name="connsiteX4" fmla="*/ 0 w 974010"/>
                <a:gd name="connsiteY4" fmla="*/ 1014197 h 1014197"/>
                <a:gd name="connsiteX5" fmla="*/ 0 w 974010"/>
                <a:gd name="connsiteY5" fmla="*/ 450279 h 1014197"/>
                <a:gd name="connsiteX6" fmla="*/ 297441 w 974010"/>
                <a:gd name="connsiteY6" fmla="*/ 1546 h 1014197"/>
                <a:gd name="connsiteX7" fmla="*/ 302418 w 974010"/>
                <a:gd name="connsiteY7" fmla="*/ 1 h 1014197"/>
                <a:gd name="connsiteX8" fmla="*/ 342184 w 974010"/>
                <a:gd name="connsiteY8" fmla="*/ 15668 h 1014197"/>
                <a:gd name="connsiteX9" fmla="*/ 487004 w 974010"/>
                <a:gd name="connsiteY9" fmla="*/ 37563 h 1014197"/>
                <a:gd name="connsiteX10" fmla="*/ 631824 w 974010"/>
                <a:gd name="connsiteY10" fmla="*/ 15668 h 1014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74010" h="1014197">
                  <a:moveTo>
                    <a:pt x="671591" y="0"/>
                  </a:moveTo>
                  <a:lnTo>
                    <a:pt x="676569" y="1546"/>
                  </a:lnTo>
                  <a:cubicBezTo>
                    <a:pt x="851363" y="75477"/>
                    <a:pt x="974010" y="248556"/>
                    <a:pt x="974010" y="450279"/>
                  </a:cubicBezTo>
                  <a:cubicBezTo>
                    <a:pt x="974010" y="638252"/>
                    <a:pt x="974009" y="826224"/>
                    <a:pt x="974009" y="1014197"/>
                  </a:cubicBezTo>
                  <a:lnTo>
                    <a:pt x="0" y="1014197"/>
                  </a:lnTo>
                  <a:lnTo>
                    <a:pt x="0" y="450279"/>
                  </a:lnTo>
                  <a:cubicBezTo>
                    <a:pt x="0" y="248556"/>
                    <a:pt x="122648" y="75477"/>
                    <a:pt x="297441" y="1546"/>
                  </a:cubicBezTo>
                  <a:lnTo>
                    <a:pt x="302418" y="1"/>
                  </a:lnTo>
                  <a:lnTo>
                    <a:pt x="342184" y="15668"/>
                  </a:lnTo>
                  <a:cubicBezTo>
                    <a:pt x="387932" y="29898"/>
                    <a:pt x="436573" y="37563"/>
                    <a:pt x="487004" y="37563"/>
                  </a:cubicBezTo>
                  <a:cubicBezTo>
                    <a:pt x="537435" y="37563"/>
                    <a:pt x="586076" y="29898"/>
                    <a:pt x="631824" y="15668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07" name="フリーフォーム: 図形 206">
              <a:extLst>
                <a:ext uri="{FF2B5EF4-FFF2-40B4-BE49-F238E27FC236}">
                  <a16:creationId xmlns:a16="http://schemas.microsoft.com/office/drawing/2014/main" id="{C15AAEB7-C022-4982-8E64-396B8647124A}"/>
                </a:ext>
              </a:extLst>
            </p:cNvPr>
            <p:cNvSpPr/>
            <p:nvPr/>
          </p:nvSpPr>
          <p:spPr>
            <a:xfrm flipH="1">
              <a:off x="4720244" y="5426764"/>
              <a:ext cx="499456" cy="106247"/>
            </a:xfrm>
            <a:custGeom>
              <a:avLst/>
              <a:gdLst>
                <a:gd name="connsiteX0" fmla="*/ 487949 w 608849"/>
                <a:gd name="connsiteY0" fmla="*/ 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0" fmla="*/ 487949 w 608849"/>
                <a:gd name="connsiteY0" fmla="*/ 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15" fmla="*/ 487949 w 608849"/>
                <a:gd name="connsiteY15" fmla="*/ 0 h 211734"/>
                <a:gd name="connsiteX0" fmla="*/ 449244 w 608849"/>
                <a:gd name="connsiteY0" fmla="*/ 1525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0" fmla="*/ 449244 w 608849"/>
                <a:gd name="connsiteY0" fmla="*/ 25929 h 222413"/>
                <a:gd name="connsiteX1" fmla="*/ 515562 w 608849"/>
                <a:gd name="connsiteY1" fmla="*/ 0 h 222413"/>
                <a:gd name="connsiteX2" fmla="*/ 576714 w 608849"/>
                <a:gd name="connsiteY2" fmla="*/ 56708 h 222413"/>
                <a:gd name="connsiteX3" fmla="*/ 608849 w 608849"/>
                <a:gd name="connsiteY3" fmla="*/ 83222 h 222413"/>
                <a:gd name="connsiteX4" fmla="*/ 604281 w 608849"/>
                <a:gd name="connsiteY4" fmla="*/ 91638 h 222413"/>
                <a:gd name="connsiteX5" fmla="*/ 358321 w 608849"/>
                <a:gd name="connsiteY5" fmla="*/ 222413 h 222413"/>
                <a:gd name="connsiteX6" fmla="*/ 250527 w 608849"/>
                <a:gd name="connsiteY6" fmla="*/ 222413 h 222413"/>
                <a:gd name="connsiteX7" fmla="*/ 4568 w 608849"/>
                <a:gd name="connsiteY7" fmla="*/ 91638 h 222413"/>
                <a:gd name="connsiteX8" fmla="*/ 0 w 608849"/>
                <a:gd name="connsiteY8" fmla="*/ 83223 h 222413"/>
                <a:gd name="connsiteX9" fmla="*/ 32136 w 608849"/>
                <a:gd name="connsiteY9" fmla="*/ 56708 h 222413"/>
                <a:gd name="connsiteX10" fmla="*/ 93289 w 608849"/>
                <a:gd name="connsiteY10" fmla="*/ 21559 h 222413"/>
                <a:gd name="connsiteX11" fmla="*/ 120901 w 608849"/>
                <a:gd name="connsiteY11" fmla="*/ 10680 h 222413"/>
                <a:gd name="connsiteX12" fmla="*/ 159604 w 608849"/>
                <a:gd name="connsiteY12" fmla="*/ 25929 h 222413"/>
                <a:gd name="connsiteX13" fmla="*/ 304424 w 608849"/>
                <a:gd name="connsiteY13" fmla="*/ 47824 h 222413"/>
                <a:gd name="connsiteX14" fmla="*/ 449244 w 608849"/>
                <a:gd name="connsiteY14" fmla="*/ 25929 h 222413"/>
                <a:gd name="connsiteX0" fmla="*/ 449244 w 608849"/>
                <a:gd name="connsiteY0" fmla="*/ 25929 h 222413"/>
                <a:gd name="connsiteX1" fmla="*/ 515562 w 608849"/>
                <a:gd name="connsiteY1" fmla="*/ 0 h 222413"/>
                <a:gd name="connsiteX2" fmla="*/ 576714 w 608849"/>
                <a:gd name="connsiteY2" fmla="*/ 56708 h 222413"/>
                <a:gd name="connsiteX3" fmla="*/ 608849 w 608849"/>
                <a:gd name="connsiteY3" fmla="*/ 83222 h 222413"/>
                <a:gd name="connsiteX4" fmla="*/ 604281 w 608849"/>
                <a:gd name="connsiteY4" fmla="*/ 91638 h 222413"/>
                <a:gd name="connsiteX5" fmla="*/ 358321 w 608849"/>
                <a:gd name="connsiteY5" fmla="*/ 222413 h 222413"/>
                <a:gd name="connsiteX6" fmla="*/ 250527 w 608849"/>
                <a:gd name="connsiteY6" fmla="*/ 222413 h 222413"/>
                <a:gd name="connsiteX7" fmla="*/ 4568 w 608849"/>
                <a:gd name="connsiteY7" fmla="*/ 91638 h 222413"/>
                <a:gd name="connsiteX8" fmla="*/ 0 w 608849"/>
                <a:gd name="connsiteY8" fmla="*/ 83223 h 222413"/>
                <a:gd name="connsiteX9" fmla="*/ 32136 w 608849"/>
                <a:gd name="connsiteY9" fmla="*/ 56708 h 222413"/>
                <a:gd name="connsiteX10" fmla="*/ 120901 w 608849"/>
                <a:gd name="connsiteY10" fmla="*/ 10680 h 222413"/>
                <a:gd name="connsiteX11" fmla="*/ 159604 w 608849"/>
                <a:gd name="connsiteY11" fmla="*/ 25929 h 222413"/>
                <a:gd name="connsiteX12" fmla="*/ 304424 w 608849"/>
                <a:gd name="connsiteY12" fmla="*/ 47824 h 222413"/>
                <a:gd name="connsiteX13" fmla="*/ 449244 w 608849"/>
                <a:gd name="connsiteY13" fmla="*/ 25929 h 222413"/>
                <a:gd name="connsiteX0" fmla="*/ 449244 w 608849"/>
                <a:gd name="connsiteY0" fmla="*/ 43993 h 240477"/>
                <a:gd name="connsiteX1" fmla="*/ 515562 w 608849"/>
                <a:gd name="connsiteY1" fmla="*/ 18064 h 240477"/>
                <a:gd name="connsiteX2" fmla="*/ 576714 w 608849"/>
                <a:gd name="connsiteY2" fmla="*/ 74772 h 240477"/>
                <a:gd name="connsiteX3" fmla="*/ 608849 w 608849"/>
                <a:gd name="connsiteY3" fmla="*/ 101286 h 240477"/>
                <a:gd name="connsiteX4" fmla="*/ 604281 w 608849"/>
                <a:gd name="connsiteY4" fmla="*/ 109702 h 240477"/>
                <a:gd name="connsiteX5" fmla="*/ 358321 w 608849"/>
                <a:gd name="connsiteY5" fmla="*/ 240477 h 240477"/>
                <a:gd name="connsiteX6" fmla="*/ 250527 w 608849"/>
                <a:gd name="connsiteY6" fmla="*/ 240477 h 240477"/>
                <a:gd name="connsiteX7" fmla="*/ 4568 w 608849"/>
                <a:gd name="connsiteY7" fmla="*/ 109702 h 240477"/>
                <a:gd name="connsiteX8" fmla="*/ 0 w 608849"/>
                <a:gd name="connsiteY8" fmla="*/ 101287 h 240477"/>
                <a:gd name="connsiteX9" fmla="*/ 32136 w 608849"/>
                <a:gd name="connsiteY9" fmla="*/ 74772 h 240477"/>
                <a:gd name="connsiteX10" fmla="*/ 120902 w 608849"/>
                <a:gd name="connsiteY10" fmla="*/ 0 h 240477"/>
                <a:gd name="connsiteX11" fmla="*/ 159604 w 608849"/>
                <a:gd name="connsiteY11" fmla="*/ 43993 h 240477"/>
                <a:gd name="connsiteX12" fmla="*/ 304424 w 608849"/>
                <a:gd name="connsiteY12" fmla="*/ 65888 h 240477"/>
                <a:gd name="connsiteX13" fmla="*/ 449244 w 608849"/>
                <a:gd name="connsiteY13" fmla="*/ 43993 h 240477"/>
                <a:gd name="connsiteX0" fmla="*/ 449244 w 608849"/>
                <a:gd name="connsiteY0" fmla="*/ 43993 h 240477"/>
                <a:gd name="connsiteX1" fmla="*/ 511692 w 608849"/>
                <a:gd name="connsiteY1" fmla="*/ 3692 h 240477"/>
                <a:gd name="connsiteX2" fmla="*/ 576714 w 608849"/>
                <a:gd name="connsiteY2" fmla="*/ 74772 h 240477"/>
                <a:gd name="connsiteX3" fmla="*/ 608849 w 608849"/>
                <a:gd name="connsiteY3" fmla="*/ 101286 h 240477"/>
                <a:gd name="connsiteX4" fmla="*/ 604281 w 608849"/>
                <a:gd name="connsiteY4" fmla="*/ 109702 h 240477"/>
                <a:gd name="connsiteX5" fmla="*/ 358321 w 608849"/>
                <a:gd name="connsiteY5" fmla="*/ 240477 h 240477"/>
                <a:gd name="connsiteX6" fmla="*/ 250527 w 608849"/>
                <a:gd name="connsiteY6" fmla="*/ 240477 h 240477"/>
                <a:gd name="connsiteX7" fmla="*/ 4568 w 608849"/>
                <a:gd name="connsiteY7" fmla="*/ 109702 h 240477"/>
                <a:gd name="connsiteX8" fmla="*/ 0 w 608849"/>
                <a:gd name="connsiteY8" fmla="*/ 101287 h 240477"/>
                <a:gd name="connsiteX9" fmla="*/ 32136 w 608849"/>
                <a:gd name="connsiteY9" fmla="*/ 74772 h 240477"/>
                <a:gd name="connsiteX10" fmla="*/ 120902 w 608849"/>
                <a:gd name="connsiteY10" fmla="*/ 0 h 240477"/>
                <a:gd name="connsiteX11" fmla="*/ 159604 w 608849"/>
                <a:gd name="connsiteY11" fmla="*/ 43993 h 240477"/>
                <a:gd name="connsiteX12" fmla="*/ 304424 w 608849"/>
                <a:gd name="connsiteY12" fmla="*/ 65888 h 240477"/>
                <a:gd name="connsiteX13" fmla="*/ 449244 w 608849"/>
                <a:gd name="connsiteY13" fmla="*/ 43993 h 2404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608849" h="240477">
                  <a:moveTo>
                    <a:pt x="449244" y="43993"/>
                  </a:moveTo>
                  <a:lnTo>
                    <a:pt x="511692" y="3692"/>
                  </a:lnTo>
                  <a:cubicBezTo>
                    <a:pt x="532983" y="13951"/>
                    <a:pt x="557283" y="61645"/>
                    <a:pt x="576714" y="74772"/>
                  </a:cubicBezTo>
                  <a:lnTo>
                    <a:pt x="608849" y="101286"/>
                  </a:lnTo>
                  <a:lnTo>
                    <a:pt x="604281" y="109702"/>
                  </a:lnTo>
                  <a:cubicBezTo>
                    <a:pt x="550976" y="188602"/>
                    <a:pt x="460707" y="240477"/>
                    <a:pt x="358321" y="240477"/>
                  </a:cubicBezTo>
                  <a:lnTo>
                    <a:pt x="250527" y="240477"/>
                  </a:lnTo>
                  <a:cubicBezTo>
                    <a:pt x="148142" y="240477"/>
                    <a:pt x="57872" y="188602"/>
                    <a:pt x="4568" y="109702"/>
                  </a:cubicBezTo>
                  <a:lnTo>
                    <a:pt x="0" y="101287"/>
                  </a:lnTo>
                  <a:lnTo>
                    <a:pt x="32136" y="74772"/>
                  </a:lnTo>
                  <a:cubicBezTo>
                    <a:pt x="52286" y="62682"/>
                    <a:pt x="99657" y="5130"/>
                    <a:pt x="120902" y="0"/>
                  </a:cubicBezTo>
                  <a:lnTo>
                    <a:pt x="159604" y="43993"/>
                  </a:lnTo>
                  <a:cubicBezTo>
                    <a:pt x="205352" y="58223"/>
                    <a:pt x="253993" y="65888"/>
                    <a:pt x="304424" y="65888"/>
                  </a:cubicBezTo>
                  <a:cubicBezTo>
                    <a:pt x="354855" y="65888"/>
                    <a:pt x="403496" y="58223"/>
                    <a:pt x="449244" y="43993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6" name="楕円 225">
              <a:extLst>
                <a:ext uri="{FF2B5EF4-FFF2-40B4-BE49-F238E27FC236}">
                  <a16:creationId xmlns:a16="http://schemas.microsoft.com/office/drawing/2014/main" id="{13A817CF-9D05-4733-BF58-E5237CDE8E0F}"/>
                </a:ext>
              </a:extLst>
            </p:cNvPr>
            <p:cNvSpPr/>
            <p:nvPr/>
          </p:nvSpPr>
          <p:spPr>
            <a:xfrm flipH="1">
              <a:off x="4349584" y="4181701"/>
              <a:ext cx="1229834" cy="908430"/>
            </a:xfrm>
            <a:prstGeom prst="ellipse">
              <a:avLst/>
            </a:prstGeom>
            <a:pattFill prst="dkVert">
              <a:fgClr>
                <a:schemeClr val="bg1">
                  <a:lumMod val="75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7" name="台形 226">
              <a:extLst>
                <a:ext uri="{FF2B5EF4-FFF2-40B4-BE49-F238E27FC236}">
                  <a16:creationId xmlns:a16="http://schemas.microsoft.com/office/drawing/2014/main" id="{7841FF51-694A-40A4-912C-4D052B07DB07}"/>
                </a:ext>
              </a:extLst>
            </p:cNvPr>
            <p:cNvSpPr/>
            <p:nvPr/>
          </p:nvSpPr>
          <p:spPr>
            <a:xfrm rot="6300000" flipH="1">
              <a:off x="5004972" y="3803018"/>
              <a:ext cx="45719" cy="663669"/>
            </a:xfrm>
            <a:prstGeom prst="trapezoid">
              <a:avLst/>
            </a:prstGeom>
            <a:solidFill>
              <a:sysClr val="window" lastClr="FFFFFF">
                <a:lumMod val="8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8" name="楕円 227">
              <a:extLst>
                <a:ext uri="{FF2B5EF4-FFF2-40B4-BE49-F238E27FC236}">
                  <a16:creationId xmlns:a16="http://schemas.microsoft.com/office/drawing/2014/main" id="{92B5E4AC-2E64-4604-BA59-C1EAD829BBC6}"/>
                </a:ext>
              </a:extLst>
            </p:cNvPr>
            <p:cNvSpPr/>
            <p:nvPr/>
          </p:nvSpPr>
          <p:spPr>
            <a:xfrm flipH="1">
              <a:off x="4718188" y="3985725"/>
              <a:ext cx="492626" cy="466506"/>
            </a:xfrm>
            <a:prstGeom prst="ellipse">
              <a:avLst/>
            </a:prstGeom>
            <a:pattFill prst="dkVert">
              <a:fgClr>
                <a:schemeClr val="bg1">
                  <a:lumMod val="75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30" name="楕円 229">
              <a:extLst>
                <a:ext uri="{FF2B5EF4-FFF2-40B4-BE49-F238E27FC236}">
                  <a16:creationId xmlns:a16="http://schemas.microsoft.com/office/drawing/2014/main" id="{0EABA0C5-0096-4119-974C-06C40BB8381C}"/>
                </a:ext>
              </a:extLst>
            </p:cNvPr>
            <p:cNvSpPr/>
            <p:nvPr/>
          </p:nvSpPr>
          <p:spPr>
            <a:xfrm flipH="1">
              <a:off x="4631961" y="3949344"/>
              <a:ext cx="172454" cy="17033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E2EE3C49-3EF2-4CE8-8C55-E600FE474BC0}"/>
              </a:ext>
            </a:extLst>
          </p:cNvPr>
          <p:cNvGrpSpPr/>
          <p:nvPr/>
        </p:nvGrpSpPr>
        <p:grpSpPr>
          <a:xfrm>
            <a:off x="1389378" y="4081724"/>
            <a:ext cx="1267032" cy="2358576"/>
            <a:chOff x="1389378" y="4081724"/>
            <a:chExt cx="1267032" cy="2358576"/>
          </a:xfrm>
        </p:grpSpPr>
        <p:sp>
          <p:nvSpPr>
            <p:cNvPr id="267" name="円/楕円 125">
              <a:extLst>
                <a:ext uri="{FF2B5EF4-FFF2-40B4-BE49-F238E27FC236}">
                  <a16:creationId xmlns:a16="http://schemas.microsoft.com/office/drawing/2014/main" id="{2738F795-A783-4E3C-950C-DDEF7F5D53FA}"/>
                </a:ext>
              </a:extLst>
            </p:cNvPr>
            <p:cNvSpPr/>
            <p:nvPr/>
          </p:nvSpPr>
          <p:spPr>
            <a:xfrm rot="900000" flipH="1">
              <a:off x="2367182" y="4672467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5" name="円/楕円 123">
              <a:extLst>
                <a:ext uri="{FF2B5EF4-FFF2-40B4-BE49-F238E27FC236}">
                  <a16:creationId xmlns:a16="http://schemas.microsoft.com/office/drawing/2014/main" id="{0B5234B6-F69F-4100-B8CB-D83B2DFD34A0}"/>
                </a:ext>
              </a:extLst>
            </p:cNvPr>
            <p:cNvSpPr/>
            <p:nvPr/>
          </p:nvSpPr>
          <p:spPr>
            <a:xfrm rot="20700000">
              <a:off x="1437093" y="4672467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0" name="フリーフォーム: 図形 179">
              <a:extLst>
                <a:ext uri="{FF2B5EF4-FFF2-40B4-BE49-F238E27FC236}">
                  <a16:creationId xmlns:a16="http://schemas.microsoft.com/office/drawing/2014/main" id="{3EDE07FB-3847-4B43-B47E-CBD6604774A2}"/>
                </a:ext>
              </a:extLst>
            </p:cNvPr>
            <p:cNvSpPr/>
            <p:nvPr/>
          </p:nvSpPr>
          <p:spPr>
            <a:xfrm flipH="1">
              <a:off x="1548237" y="4212805"/>
              <a:ext cx="930090" cy="1381849"/>
            </a:xfrm>
            <a:custGeom>
              <a:avLst/>
              <a:gdLst>
                <a:gd name="connsiteX0" fmla="*/ 465045 w 930090"/>
                <a:gd name="connsiteY0" fmla="*/ 0 h 1381849"/>
                <a:gd name="connsiteX1" fmla="*/ 0 w 930090"/>
                <a:gd name="connsiteY1" fmla="*/ 543621 h 1381849"/>
                <a:gd name="connsiteX2" fmla="*/ 284029 w 930090"/>
                <a:gd name="connsiteY2" fmla="*/ 1044522 h 1381849"/>
                <a:gd name="connsiteX3" fmla="*/ 355220 w 930090"/>
                <a:gd name="connsiteY3" fmla="*/ 1070355 h 1381849"/>
                <a:gd name="connsiteX4" fmla="*/ 342186 w 930090"/>
                <a:gd name="connsiteY4" fmla="*/ 1218886 h 1381849"/>
                <a:gd name="connsiteX5" fmla="*/ 211165 w 930090"/>
                <a:gd name="connsiteY5" fmla="*/ 1218886 h 1381849"/>
                <a:gd name="connsiteX6" fmla="*/ 204911 w 930090"/>
                <a:gd name="connsiteY6" fmla="*/ 1235962 h 1381849"/>
                <a:gd name="connsiteX7" fmla="*/ 469572 w 930090"/>
                <a:gd name="connsiteY7" fmla="*/ 1381849 h 1381849"/>
                <a:gd name="connsiteX8" fmla="*/ 734233 w 930090"/>
                <a:gd name="connsiteY8" fmla="*/ 1235962 h 1381849"/>
                <a:gd name="connsiteX9" fmla="*/ 727980 w 930090"/>
                <a:gd name="connsiteY9" fmla="*/ 1218886 h 1381849"/>
                <a:gd name="connsiteX10" fmla="*/ 593672 w 930090"/>
                <a:gd name="connsiteY10" fmla="*/ 1218886 h 1381849"/>
                <a:gd name="connsiteX11" fmla="*/ 580459 w 930090"/>
                <a:gd name="connsiteY11" fmla="*/ 1068327 h 1381849"/>
                <a:gd name="connsiteX12" fmla="*/ 646061 w 930090"/>
                <a:gd name="connsiteY12" fmla="*/ 1044522 h 1381849"/>
                <a:gd name="connsiteX13" fmla="*/ 930090 w 930090"/>
                <a:gd name="connsiteY13" fmla="*/ 543621 h 1381849"/>
                <a:gd name="connsiteX14" fmla="*/ 465045 w 930090"/>
                <a:gd name="connsiteY14" fmla="*/ 0 h 13818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30090" h="1381849">
                  <a:moveTo>
                    <a:pt x="465045" y="0"/>
                  </a:moveTo>
                  <a:cubicBezTo>
                    <a:pt x="208208" y="0"/>
                    <a:pt x="0" y="243387"/>
                    <a:pt x="0" y="543621"/>
                  </a:cubicBezTo>
                  <a:cubicBezTo>
                    <a:pt x="0" y="768796"/>
                    <a:pt x="117117" y="961996"/>
                    <a:pt x="284029" y="1044522"/>
                  </a:cubicBezTo>
                  <a:lnTo>
                    <a:pt x="355220" y="1070355"/>
                  </a:lnTo>
                  <a:lnTo>
                    <a:pt x="342186" y="1218886"/>
                  </a:lnTo>
                  <a:lnTo>
                    <a:pt x="211165" y="1218886"/>
                  </a:lnTo>
                  <a:lnTo>
                    <a:pt x="204911" y="1235962"/>
                  </a:lnTo>
                  <a:cubicBezTo>
                    <a:pt x="204911" y="1316534"/>
                    <a:pt x="323404" y="1381849"/>
                    <a:pt x="469572" y="1381849"/>
                  </a:cubicBezTo>
                  <a:cubicBezTo>
                    <a:pt x="615741" y="1381849"/>
                    <a:pt x="734233" y="1316534"/>
                    <a:pt x="734233" y="1235962"/>
                  </a:cubicBezTo>
                  <a:lnTo>
                    <a:pt x="727980" y="1218886"/>
                  </a:lnTo>
                  <a:lnTo>
                    <a:pt x="593672" y="1218886"/>
                  </a:lnTo>
                  <a:lnTo>
                    <a:pt x="580459" y="1068327"/>
                  </a:lnTo>
                  <a:lnTo>
                    <a:pt x="646061" y="1044522"/>
                  </a:lnTo>
                  <a:cubicBezTo>
                    <a:pt x="812973" y="961996"/>
                    <a:pt x="930090" y="768796"/>
                    <a:pt x="930090" y="543621"/>
                  </a:cubicBezTo>
                  <a:cubicBezTo>
                    <a:pt x="930090" y="243387"/>
                    <a:pt x="721882" y="0"/>
                    <a:pt x="465045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1" name="フリーフォーム: 図形 180">
              <a:extLst>
                <a:ext uri="{FF2B5EF4-FFF2-40B4-BE49-F238E27FC236}">
                  <a16:creationId xmlns:a16="http://schemas.microsoft.com/office/drawing/2014/main" id="{13CA7094-D226-4005-B022-F3DECF4B6851}"/>
                </a:ext>
              </a:extLst>
            </p:cNvPr>
            <p:cNvSpPr/>
            <p:nvPr/>
          </p:nvSpPr>
          <p:spPr>
            <a:xfrm>
              <a:off x="1444570" y="5521523"/>
              <a:ext cx="153587" cy="918776"/>
            </a:xfrm>
            <a:custGeom>
              <a:avLst/>
              <a:gdLst>
                <a:gd name="connsiteX0" fmla="*/ 139060 w 139060"/>
                <a:gd name="connsiteY0" fmla="*/ 0 h 918776"/>
                <a:gd name="connsiteX1" fmla="*/ 139060 w 139060"/>
                <a:gd name="connsiteY1" fmla="*/ 918776 h 918776"/>
                <a:gd name="connsiteX2" fmla="*/ 0 w 139060"/>
                <a:gd name="connsiteY2" fmla="*/ 918776 h 918776"/>
                <a:gd name="connsiteX3" fmla="*/ 0 w 139060"/>
                <a:gd name="connsiteY3" fmla="*/ 299403 h 918776"/>
                <a:gd name="connsiteX4" fmla="*/ 135721 w 139060"/>
                <a:gd name="connsiteY4" fmla="*/ 2434 h 918776"/>
                <a:gd name="connsiteX5" fmla="*/ 139060 w 139060"/>
                <a:gd name="connsiteY5" fmla="*/ 0 h 918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6">
                  <a:moveTo>
                    <a:pt x="139060" y="0"/>
                  </a:moveTo>
                  <a:lnTo>
                    <a:pt x="139060" y="918776"/>
                  </a:lnTo>
                  <a:lnTo>
                    <a:pt x="0" y="918776"/>
                  </a:lnTo>
                  <a:lnTo>
                    <a:pt x="0" y="299403"/>
                  </a:lnTo>
                  <a:cubicBezTo>
                    <a:pt x="0" y="180784"/>
                    <a:pt x="52588" y="74447"/>
                    <a:pt x="135721" y="2434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2" name="フリーフォーム: 図形 181">
              <a:extLst>
                <a:ext uri="{FF2B5EF4-FFF2-40B4-BE49-F238E27FC236}">
                  <a16:creationId xmlns:a16="http://schemas.microsoft.com/office/drawing/2014/main" id="{14F45B94-5CE0-4E39-807F-909D24F4535B}"/>
                </a:ext>
              </a:extLst>
            </p:cNvPr>
            <p:cNvSpPr/>
            <p:nvPr/>
          </p:nvSpPr>
          <p:spPr>
            <a:xfrm flipH="1">
              <a:off x="2432199" y="5521523"/>
              <a:ext cx="153587" cy="918776"/>
            </a:xfrm>
            <a:custGeom>
              <a:avLst/>
              <a:gdLst>
                <a:gd name="connsiteX0" fmla="*/ 139060 w 139060"/>
                <a:gd name="connsiteY0" fmla="*/ 0 h 918776"/>
                <a:gd name="connsiteX1" fmla="*/ 139060 w 139060"/>
                <a:gd name="connsiteY1" fmla="*/ 918776 h 918776"/>
                <a:gd name="connsiteX2" fmla="*/ 0 w 139060"/>
                <a:gd name="connsiteY2" fmla="*/ 918776 h 918776"/>
                <a:gd name="connsiteX3" fmla="*/ 0 w 139060"/>
                <a:gd name="connsiteY3" fmla="*/ 299403 h 918776"/>
                <a:gd name="connsiteX4" fmla="*/ 135721 w 139060"/>
                <a:gd name="connsiteY4" fmla="*/ 2434 h 918776"/>
                <a:gd name="connsiteX5" fmla="*/ 139060 w 139060"/>
                <a:gd name="connsiteY5" fmla="*/ 0 h 918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6">
                  <a:moveTo>
                    <a:pt x="139060" y="0"/>
                  </a:moveTo>
                  <a:lnTo>
                    <a:pt x="139060" y="918776"/>
                  </a:lnTo>
                  <a:lnTo>
                    <a:pt x="0" y="918776"/>
                  </a:lnTo>
                  <a:lnTo>
                    <a:pt x="0" y="299403"/>
                  </a:lnTo>
                  <a:cubicBezTo>
                    <a:pt x="0" y="180784"/>
                    <a:pt x="52588" y="74447"/>
                    <a:pt x="135721" y="2434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32" name="フリーフォーム: 図形 231">
              <a:extLst>
                <a:ext uri="{FF2B5EF4-FFF2-40B4-BE49-F238E27FC236}">
                  <a16:creationId xmlns:a16="http://schemas.microsoft.com/office/drawing/2014/main" id="{514C4653-4F7A-45FB-A6B2-94FCD1A8D540}"/>
                </a:ext>
              </a:extLst>
            </p:cNvPr>
            <p:cNvSpPr/>
            <p:nvPr/>
          </p:nvSpPr>
          <p:spPr>
            <a:xfrm rot="10800000" flipH="1">
              <a:off x="1389378" y="4081724"/>
              <a:ext cx="1267032" cy="1228401"/>
            </a:xfrm>
            <a:custGeom>
              <a:avLst/>
              <a:gdLst>
                <a:gd name="connsiteX0" fmla="*/ 504740 w 1267032"/>
                <a:gd name="connsiteY0" fmla="*/ 1228401 h 1228401"/>
                <a:gd name="connsiteX1" fmla="*/ 643891 w 1267032"/>
                <a:gd name="connsiteY1" fmla="*/ 1172539 h 1228401"/>
                <a:gd name="connsiteX2" fmla="*/ 783043 w 1267032"/>
                <a:gd name="connsiteY2" fmla="*/ 1228401 h 1228401"/>
                <a:gd name="connsiteX3" fmla="*/ 975845 w 1267032"/>
                <a:gd name="connsiteY3" fmla="*/ 1089570 h 1228401"/>
                <a:gd name="connsiteX4" fmla="*/ 1159120 w 1267032"/>
                <a:gd name="connsiteY4" fmla="*/ 887796 h 1228401"/>
                <a:gd name="connsiteX5" fmla="*/ 1150359 w 1267032"/>
                <a:gd name="connsiteY5" fmla="*/ 844396 h 1228401"/>
                <a:gd name="connsiteX6" fmla="*/ 1267032 w 1267032"/>
                <a:gd name="connsiteY6" fmla="*/ 660518 h 1228401"/>
                <a:gd name="connsiteX7" fmla="*/ 1206563 w 1267032"/>
                <a:gd name="connsiteY7" fmla="*/ 514533 h 1228401"/>
                <a:gd name="connsiteX8" fmla="*/ 1172474 w 1267032"/>
                <a:gd name="connsiteY8" fmla="*/ 491549 h 1228401"/>
                <a:gd name="connsiteX9" fmla="*/ 1173914 w 1267032"/>
                <a:gd name="connsiteY9" fmla="*/ 484414 h 1228401"/>
                <a:gd name="connsiteX10" fmla="*/ 1080759 w 1267032"/>
                <a:gd name="connsiteY10" fmla="*/ 331857 h 1228401"/>
                <a:gd name="connsiteX11" fmla="*/ 1089100 w 1267032"/>
                <a:gd name="connsiteY11" fmla="*/ 290542 h 1228401"/>
                <a:gd name="connsiteX12" fmla="*/ 912992 w 1267032"/>
                <a:gd name="connsiteY12" fmla="*/ 114434 h 1228401"/>
                <a:gd name="connsiteX13" fmla="*/ 907254 w 1267032"/>
                <a:gd name="connsiteY13" fmla="*/ 115593 h 1228401"/>
                <a:gd name="connsiteX14" fmla="*/ 743364 w 1267032"/>
                <a:gd name="connsiteY14" fmla="*/ 0 h 1228401"/>
                <a:gd name="connsiteX15" fmla="*/ 624666 w 1267032"/>
                <a:gd name="connsiteY15" fmla="*/ 47651 h 1228401"/>
                <a:gd name="connsiteX16" fmla="*/ 505967 w 1267032"/>
                <a:gd name="connsiteY16" fmla="*/ 0 h 1228401"/>
                <a:gd name="connsiteX17" fmla="*/ 341505 w 1267032"/>
                <a:gd name="connsiteY17" fmla="*/ 118426 h 1228401"/>
                <a:gd name="connsiteX18" fmla="*/ 185169 w 1267032"/>
                <a:gd name="connsiteY18" fmla="*/ 290542 h 1228401"/>
                <a:gd name="connsiteX19" fmla="*/ 192642 w 1267032"/>
                <a:gd name="connsiteY19" fmla="*/ 327563 h 1228401"/>
                <a:gd name="connsiteX20" fmla="*/ 93118 w 1267032"/>
                <a:gd name="connsiteY20" fmla="*/ 484414 h 1228401"/>
                <a:gd name="connsiteX21" fmla="*/ 94559 w 1267032"/>
                <a:gd name="connsiteY21" fmla="*/ 491549 h 1228401"/>
                <a:gd name="connsiteX22" fmla="*/ 60469 w 1267032"/>
                <a:gd name="connsiteY22" fmla="*/ 514533 h 1228401"/>
                <a:gd name="connsiteX23" fmla="*/ 0 w 1267032"/>
                <a:gd name="connsiteY23" fmla="*/ 660518 h 1228401"/>
                <a:gd name="connsiteX24" fmla="*/ 109208 w 1267032"/>
                <a:gd name="connsiteY24" fmla="*/ 839362 h 1228401"/>
                <a:gd name="connsiteX25" fmla="*/ 99429 w 1267032"/>
                <a:gd name="connsiteY25" fmla="*/ 887796 h 1228401"/>
                <a:gd name="connsiteX26" fmla="*/ 305882 w 1267032"/>
                <a:gd name="connsiteY26" fmla="*/ 1094249 h 1228401"/>
                <a:gd name="connsiteX27" fmla="*/ 312609 w 1267032"/>
                <a:gd name="connsiteY27" fmla="*/ 1092891 h 1228401"/>
                <a:gd name="connsiteX28" fmla="*/ 504740 w 1267032"/>
                <a:gd name="connsiteY28" fmla="*/ 1228401 h 12284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7032" h="1228401">
                  <a:moveTo>
                    <a:pt x="504740" y="1228401"/>
                  </a:moveTo>
                  <a:cubicBezTo>
                    <a:pt x="558820" y="1228401"/>
                    <a:pt x="608044" y="1207607"/>
                    <a:pt x="643891" y="1172539"/>
                  </a:cubicBezTo>
                  <a:cubicBezTo>
                    <a:pt x="679738" y="1207607"/>
                    <a:pt x="728963" y="1228401"/>
                    <a:pt x="783043" y="1228401"/>
                  </a:cubicBezTo>
                  <a:cubicBezTo>
                    <a:pt x="873110" y="1228401"/>
                    <a:pt x="949706" y="1170726"/>
                    <a:pt x="975845" y="1089570"/>
                  </a:cubicBezTo>
                  <a:cubicBezTo>
                    <a:pt x="1079152" y="1081228"/>
                    <a:pt x="1159120" y="993851"/>
                    <a:pt x="1159120" y="887796"/>
                  </a:cubicBezTo>
                  <a:cubicBezTo>
                    <a:pt x="1159120" y="872599"/>
                    <a:pt x="1157478" y="857784"/>
                    <a:pt x="1150359" y="844396"/>
                  </a:cubicBezTo>
                  <a:cubicBezTo>
                    <a:pt x="1219785" y="812520"/>
                    <a:pt x="1267032" y="742036"/>
                    <a:pt x="1267032" y="660518"/>
                  </a:cubicBezTo>
                  <a:cubicBezTo>
                    <a:pt x="1267032" y="603507"/>
                    <a:pt x="1243924" y="551894"/>
                    <a:pt x="1206563" y="514533"/>
                  </a:cubicBezTo>
                  <a:lnTo>
                    <a:pt x="1172474" y="491549"/>
                  </a:lnTo>
                  <a:lnTo>
                    <a:pt x="1173914" y="484414"/>
                  </a:lnTo>
                  <a:cubicBezTo>
                    <a:pt x="1173914" y="417628"/>
                    <a:pt x="1136738" y="359525"/>
                    <a:pt x="1080759" y="331857"/>
                  </a:cubicBezTo>
                  <a:lnTo>
                    <a:pt x="1089100" y="290542"/>
                  </a:lnTo>
                  <a:cubicBezTo>
                    <a:pt x="1089100" y="193280"/>
                    <a:pt x="1010254" y="114434"/>
                    <a:pt x="912992" y="114434"/>
                  </a:cubicBezTo>
                  <a:cubicBezTo>
                    <a:pt x="911061" y="114434"/>
                    <a:pt x="909136" y="114466"/>
                    <a:pt x="907254" y="115593"/>
                  </a:cubicBezTo>
                  <a:cubicBezTo>
                    <a:pt x="883797" y="47902"/>
                    <a:pt x="819175" y="0"/>
                    <a:pt x="743364" y="0"/>
                  </a:cubicBezTo>
                  <a:cubicBezTo>
                    <a:pt x="697233" y="0"/>
                    <a:pt x="655244" y="17737"/>
                    <a:pt x="624666" y="47651"/>
                  </a:cubicBezTo>
                  <a:cubicBezTo>
                    <a:pt x="594088" y="17737"/>
                    <a:pt x="552099" y="0"/>
                    <a:pt x="505967" y="0"/>
                  </a:cubicBezTo>
                  <a:cubicBezTo>
                    <a:pt x="429139" y="0"/>
                    <a:pt x="363802" y="49198"/>
                    <a:pt x="341505" y="118426"/>
                  </a:cubicBezTo>
                  <a:cubicBezTo>
                    <a:pt x="253382" y="125541"/>
                    <a:pt x="185169" y="200075"/>
                    <a:pt x="185169" y="290542"/>
                  </a:cubicBezTo>
                  <a:cubicBezTo>
                    <a:pt x="185169" y="303505"/>
                    <a:pt x="186569" y="316142"/>
                    <a:pt x="192642" y="327563"/>
                  </a:cubicBezTo>
                  <a:cubicBezTo>
                    <a:pt x="133420" y="354753"/>
                    <a:pt x="93118" y="414878"/>
                    <a:pt x="93118" y="484414"/>
                  </a:cubicBezTo>
                  <a:lnTo>
                    <a:pt x="94559" y="491549"/>
                  </a:lnTo>
                  <a:lnTo>
                    <a:pt x="60469" y="514533"/>
                  </a:lnTo>
                  <a:cubicBezTo>
                    <a:pt x="23108" y="551894"/>
                    <a:pt x="0" y="603507"/>
                    <a:pt x="0" y="660518"/>
                  </a:cubicBezTo>
                  <a:cubicBezTo>
                    <a:pt x="0" y="738812"/>
                    <a:pt x="43582" y="806927"/>
                    <a:pt x="109208" y="839362"/>
                  </a:cubicBezTo>
                  <a:lnTo>
                    <a:pt x="99429" y="887796"/>
                  </a:lnTo>
                  <a:cubicBezTo>
                    <a:pt x="99429" y="1001817"/>
                    <a:pt x="191861" y="1094249"/>
                    <a:pt x="305882" y="1094249"/>
                  </a:cubicBezTo>
                  <a:cubicBezTo>
                    <a:pt x="308147" y="1094249"/>
                    <a:pt x="310403" y="1094212"/>
                    <a:pt x="312609" y="1092891"/>
                  </a:cubicBezTo>
                  <a:cubicBezTo>
                    <a:pt x="340108" y="1172245"/>
                    <a:pt x="415866" y="1228401"/>
                    <a:pt x="504740" y="1228401"/>
                  </a:cubicBezTo>
                  <a:close/>
                </a:path>
              </a:pathLst>
            </a:custGeom>
            <a:solidFill>
              <a:sysClr val="window" lastClr="FFFFFF">
                <a:lumMod val="8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3" name="フリーフォーム: 図形 232">
              <a:extLst>
                <a:ext uri="{FF2B5EF4-FFF2-40B4-BE49-F238E27FC236}">
                  <a16:creationId xmlns:a16="http://schemas.microsoft.com/office/drawing/2014/main" id="{36DF8EB3-6418-4C11-9E46-72E4BA8BC481}"/>
                </a:ext>
              </a:extLst>
            </p:cNvPr>
            <p:cNvSpPr/>
            <p:nvPr/>
          </p:nvSpPr>
          <p:spPr>
            <a:xfrm flipH="1">
              <a:off x="1529557" y="5425021"/>
              <a:ext cx="974009" cy="1015279"/>
            </a:xfrm>
            <a:custGeom>
              <a:avLst/>
              <a:gdLst>
                <a:gd name="connsiteX0" fmla="*/ 743127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487004 w 974009"/>
                <a:gd name="connsiteY9" fmla="*/ 126882 h 1016182"/>
                <a:gd name="connsiteX10" fmla="*/ 738607 w 974009"/>
                <a:gd name="connsiteY10" fmla="*/ 7436 h 1016182"/>
                <a:gd name="connsiteX0" fmla="*/ 743127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738607 w 974009"/>
                <a:gd name="connsiteY9" fmla="*/ 7436 h 1016182"/>
                <a:gd name="connsiteX10" fmla="*/ 743127 w 974009"/>
                <a:gd name="connsiteY10" fmla="*/ 0 h 1016182"/>
                <a:gd name="connsiteX0" fmla="*/ 738607 w 974009"/>
                <a:gd name="connsiteY0" fmla="*/ 7436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738607 w 974009"/>
                <a:gd name="connsiteY9" fmla="*/ 7436 h 1016182"/>
                <a:gd name="connsiteX0" fmla="*/ 235401 w 974009"/>
                <a:gd name="connsiteY0" fmla="*/ 24628 h 1033374"/>
                <a:gd name="connsiteX1" fmla="*/ 752081 w 974009"/>
                <a:gd name="connsiteY1" fmla="*/ 18095 h 1033374"/>
                <a:gd name="connsiteX2" fmla="*/ 974009 w 974009"/>
                <a:gd name="connsiteY2" fmla="*/ 290391 h 1033374"/>
                <a:gd name="connsiteX3" fmla="*/ 974009 w 974009"/>
                <a:gd name="connsiteY3" fmla="*/ 1033374 h 1033374"/>
                <a:gd name="connsiteX4" fmla="*/ 0 w 974009"/>
                <a:gd name="connsiteY4" fmla="*/ 1033374 h 1033374"/>
                <a:gd name="connsiteX5" fmla="*/ 0 w 974009"/>
                <a:gd name="connsiteY5" fmla="*/ 290391 h 1033374"/>
                <a:gd name="connsiteX6" fmla="*/ 221928 w 974009"/>
                <a:gd name="connsiteY6" fmla="*/ 18095 h 1033374"/>
                <a:gd name="connsiteX7" fmla="*/ 230881 w 974009"/>
                <a:gd name="connsiteY7" fmla="*/ 17192 h 1033374"/>
                <a:gd name="connsiteX8" fmla="*/ 235401 w 974009"/>
                <a:gd name="connsiteY8" fmla="*/ 24628 h 1033374"/>
                <a:gd name="connsiteX0" fmla="*/ 230881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0" fmla="*/ 221928 w 974009"/>
                <a:gd name="connsiteY0" fmla="*/ 0 h 1015279"/>
                <a:gd name="connsiteX1" fmla="*/ 752081 w 974009"/>
                <a:gd name="connsiteY1" fmla="*/ 0 h 1015279"/>
                <a:gd name="connsiteX2" fmla="*/ 974009 w 974009"/>
                <a:gd name="connsiteY2" fmla="*/ 272296 h 1015279"/>
                <a:gd name="connsiteX3" fmla="*/ 974009 w 974009"/>
                <a:gd name="connsiteY3" fmla="*/ 1015279 h 1015279"/>
                <a:gd name="connsiteX4" fmla="*/ 0 w 974009"/>
                <a:gd name="connsiteY4" fmla="*/ 1015279 h 1015279"/>
                <a:gd name="connsiteX5" fmla="*/ 0 w 974009"/>
                <a:gd name="connsiteY5" fmla="*/ 272296 h 1015279"/>
                <a:gd name="connsiteX6" fmla="*/ 221928 w 974009"/>
                <a:gd name="connsiteY6" fmla="*/ 0 h 10152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74009" h="1015279">
                  <a:moveTo>
                    <a:pt x="221928" y="0"/>
                  </a:moveTo>
                  <a:lnTo>
                    <a:pt x="752081" y="0"/>
                  </a:lnTo>
                  <a:cubicBezTo>
                    <a:pt x="878735" y="25917"/>
                    <a:pt x="974009" y="137980"/>
                    <a:pt x="974009" y="272296"/>
                  </a:cubicBezTo>
                  <a:lnTo>
                    <a:pt x="974009" y="1015279"/>
                  </a:lnTo>
                  <a:lnTo>
                    <a:pt x="0" y="1015279"/>
                  </a:lnTo>
                  <a:lnTo>
                    <a:pt x="0" y="272296"/>
                  </a:lnTo>
                  <a:cubicBezTo>
                    <a:pt x="0" y="137980"/>
                    <a:pt x="95274" y="25917"/>
                    <a:pt x="221928" y="0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3257A42D-D75D-45AD-A555-4E92C6C5B1D3}"/>
              </a:ext>
            </a:extLst>
          </p:cNvPr>
          <p:cNvGrpSpPr/>
          <p:nvPr/>
        </p:nvGrpSpPr>
        <p:grpSpPr>
          <a:xfrm>
            <a:off x="7315016" y="4095132"/>
            <a:ext cx="1182186" cy="2361194"/>
            <a:chOff x="7315016" y="4095132"/>
            <a:chExt cx="1182186" cy="2361194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93711EE9-881F-4CF5-B54B-C256E22695AA}"/>
                </a:ext>
              </a:extLst>
            </p:cNvPr>
            <p:cNvGrpSpPr/>
            <p:nvPr/>
          </p:nvGrpSpPr>
          <p:grpSpPr>
            <a:xfrm>
              <a:off x="7315016" y="4095132"/>
              <a:ext cx="1182186" cy="2361193"/>
              <a:chOff x="7315016" y="4095132"/>
              <a:chExt cx="1182186" cy="2361193"/>
            </a:xfrm>
          </p:grpSpPr>
          <p:sp>
            <p:nvSpPr>
              <p:cNvPr id="308" name="フリーフォーム: 図形 307">
                <a:extLst>
                  <a:ext uri="{FF2B5EF4-FFF2-40B4-BE49-F238E27FC236}">
                    <a16:creationId xmlns:a16="http://schemas.microsoft.com/office/drawing/2014/main" id="{CEB604A0-034B-4182-8DB2-52D2931E2DB3}"/>
                  </a:ext>
                </a:extLst>
              </p:cNvPr>
              <p:cNvSpPr/>
              <p:nvPr/>
            </p:nvSpPr>
            <p:spPr>
              <a:xfrm>
                <a:off x="7325040" y="5539417"/>
                <a:ext cx="139060" cy="916908"/>
              </a:xfrm>
              <a:custGeom>
                <a:avLst/>
                <a:gdLst>
                  <a:gd name="connsiteX0" fmla="*/ 139060 w 139060"/>
                  <a:gd name="connsiteY0" fmla="*/ 0 h 916908"/>
                  <a:gd name="connsiteX1" fmla="*/ 139060 w 139060"/>
                  <a:gd name="connsiteY1" fmla="*/ 916908 h 916908"/>
                  <a:gd name="connsiteX2" fmla="*/ 0 w 139060"/>
                  <a:gd name="connsiteY2" fmla="*/ 916908 h 916908"/>
                  <a:gd name="connsiteX3" fmla="*/ 0 w 139060"/>
                  <a:gd name="connsiteY3" fmla="*/ 297535 h 916908"/>
                  <a:gd name="connsiteX4" fmla="*/ 115031 w 139060"/>
                  <a:gd name="connsiteY4" fmla="*/ 19826 h 916908"/>
                  <a:gd name="connsiteX5" fmla="*/ 139060 w 139060"/>
                  <a:gd name="connsiteY5" fmla="*/ 0 h 916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6908">
                    <a:moveTo>
                      <a:pt x="139060" y="0"/>
                    </a:moveTo>
                    <a:lnTo>
                      <a:pt x="139060" y="916908"/>
                    </a:lnTo>
                    <a:lnTo>
                      <a:pt x="0" y="916908"/>
                    </a:lnTo>
                    <a:lnTo>
                      <a:pt x="0" y="297535"/>
                    </a:lnTo>
                    <a:cubicBezTo>
                      <a:pt x="0" y="189083"/>
                      <a:pt x="43959" y="90898"/>
                      <a:pt x="115031" y="19826"/>
                    </a:cubicBezTo>
                    <a:lnTo>
                      <a:pt x="139060" y="0"/>
                    </a:lnTo>
                    <a:close/>
                  </a:path>
                </a:pathLst>
              </a:custGeom>
              <a:pattFill prst="trellis">
                <a:fgClr>
                  <a:srgbClr val="00206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2" name="フリーフォーム: 図形 151">
                <a:extLst>
                  <a:ext uri="{FF2B5EF4-FFF2-40B4-BE49-F238E27FC236}">
                    <a16:creationId xmlns:a16="http://schemas.microsoft.com/office/drawing/2014/main" id="{F30A9E6E-F7D4-4EE3-83B9-B9ECF61993C2}"/>
                  </a:ext>
                </a:extLst>
              </p:cNvPr>
              <p:cNvSpPr/>
              <p:nvPr/>
            </p:nvSpPr>
            <p:spPr>
              <a:xfrm flipH="1">
                <a:off x="8327843" y="5539417"/>
                <a:ext cx="139060" cy="916908"/>
              </a:xfrm>
              <a:custGeom>
                <a:avLst/>
                <a:gdLst>
                  <a:gd name="connsiteX0" fmla="*/ 139060 w 139060"/>
                  <a:gd name="connsiteY0" fmla="*/ 0 h 916908"/>
                  <a:gd name="connsiteX1" fmla="*/ 139060 w 139060"/>
                  <a:gd name="connsiteY1" fmla="*/ 916908 h 916908"/>
                  <a:gd name="connsiteX2" fmla="*/ 0 w 139060"/>
                  <a:gd name="connsiteY2" fmla="*/ 916908 h 916908"/>
                  <a:gd name="connsiteX3" fmla="*/ 0 w 139060"/>
                  <a:gd name="connsiteY3" fmla="*/ 297535 h 916908"/>
                  <a:gd name="connsiteX4" fmla="*/ 115031 w 139060"/>
                  <a:gd name="connsiteY4" fmla="*/ 19826 h 916908"/>
                  <a:gd name="connsiteX5" fmla="*/ 139060 w 139060"/>
                  <a:gd name="connsiteY5" fmla="*/ 0 h 916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6908">
                    <a:moveTo>
                      <a:pt x="139060" y="0"/>
                    </a:moveTo>
                    <a:lnTo>
                      <a:pt x="139060" y="916908"/>
                    </a:lnTo>
                    <a:lnTo>
                      <a:pt x="0" y="916908"/>
                    </a:lnTo>
                    <a:lnTo>
                      <a:pt x="0" y="297535"/>
                    </a:lnTo>
                    <a:cubicBezTo>
                      <a:pt x="0" y="189083"/>
                      <a:pt x="43959" y="90898"/>
                      <a:pt x="115031" y="19826"/>
                    </a:cubicBezTo>
                    <a:lnTo>
                      <a:pt x="139060" y="0"/>
                    </a:lnTo>
                    <a:close/>
                  </a:path>
                </a:pathLst>
              </a:custGeom>
              <a:pattFill prst="trellis">
                <a:fgClr>
                  <a:srgbClr val="00206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4" name="フリーフォーム: 図形 153">
                <a:extLst>
                  <a:ext uri="{FF2B5EF4-FFF2-40B4-BE49-F238E27FC236}">
                    <a16:creationId xmlns:a16="http://schemas.microsoft.com/office/drawing/2014/main" id="{863CDA03-BA61-4EBE-8088-CDF9CDDB86DB}"/>
                  </a:ext>
                </a:extLst>
              </p:cNvPr>
              <p:cNvSpPr/>
              <p:nvPr/>
            </p:nvSpPr>
            <p:spPr>
              <a:xfrm flipH="1">
                <a:off x="7666595" y="5202947"/>
                <a:ext cx="467840" cy="380772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2" name="円/楕円 256">
                <a:extLst>
                  <a:ext uri="{FF2B5EF4-FFF2-40B4-BE49-F238E27FC236}">
                    <a16:creationId xmlns:a16="http://schemas.microsoft.com/office/drawing/2014/main" id="{2EDDD2CE-A20E-48D9-BD3B-D2A3A27EF3B1}"/>
                  </a:ext>
                </a:extLst>
              </p:cNvPr>
              <p:cNvSpPr/>
              <p:nvPr/>
            </p:nvSpPr>
            <p:spPr>
              <a:xfrm rot="900000" flipH="1">
                <a:off x="8258178" y="4724985"/>
                <a:ext cx="221137" cy="3446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70" name="円/楕円 254">
                <a:extLst>
                  <a:ext uri="{FF2B5EF4-FFF2-40B4-BE49-F238E27FC236}">
                    <a16:creationId xmlns:a16="http://schemas.microsoft.com/office/drawing/2014/main" id="{C35ACC7A-96CC-4818-AEE0-2728D720AC57}"/>
                  </a:ext>
                </a:extLst>
              </p:cNvPr>
              <p:cNvSpPr/>
              <p:nvPr/>
            </p:nvSpPr>
            <p:spPr>
              <a:xfrm rot="20700000">
                <a:off x="7332900" y="4724985"/>
                <a:ext cx="221137" cy="344668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69" name="円/楕円 253">
                <a:extLst>
                  <a:ext uri="{FF2B5EF4-FFF2-40B4-BE49-F238E27FC236}">
                    <a16:creationId xmlns:a16="http://schemas.microsoft.com/office/drawing/2014/main" id="{F5AB33CE-693D-46AE-8175-F5D038DB78D1}"/>
                  </a:ext>
                </a:extLst>
              </p:cNvPr>
              <p:cNvSpPr/>
              <p:nvPr/>
            </p:nvSpPr>
            <p:spPr>
              <a:xfrm flipH="1">
                <a:off x="7443469" y="4267700"/>
                <a:ext cx="925279" cy="1081619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1F47A313-5E64-4E1B-9319-E94480A6B00A}"/>
                  </a:ext>
                </a:extLst>
              </p:cNvPr>
              <p:cNvSpPr/>
              <p:nvPr/>
            </p:nvSpPr>
            <p:spPr>
              <a:xfrm>
                <a:off x="7315016" y="4095132"/>
                <a:ext cx="1182186" cy="1168768"/>
              </a:xfrm>
              <a:custGeom>
                <a:avLst/>
                <a:gdLst>
                  <a:gd name="connsiteX0" fmla="*/ 684771 w 1182186"/>
                  <a:gd name="connsiteY0" fmla="*/ 635 h 1168768"/>
                  <a:gd name="connsiteX1" fmla="*/ 715256 w 1182186"/>
                  <a:gd name="connsiteY1" fmla="*/ 10895 h 1168768"/>
                  <a:gd name="connsiteX2" fmla="*/ 751035 w 1182186"/>
                  <a:gd name="connsiteY2" fmla="*/ 47574 h 1168768"/>
                  <a:gd name="connsiteX3" fmla="*/ 899272 w 1182186"/>
                  <a:gd name="connsiteY3" fmla="*/ 100500 h 1168768"/>
                  <a:gd name="connsiteX4" fmla="*/ 1068155 w 1182186"/>
                  <a:gd name="connsiteY4" fmla="*/ 134360 h 1168768"/>
                  <a:gd name="connsiteX5" fmla="*/ 1102870 w 1182186"/>
                  <a:gd name="connsiteY5" fmla="*/ 282569 h 1168768"/>
                  <a:gd name="connsiteX6" fmla="*/ 1103616 w 1182186"/>
                  <a:gd name="connsiteY6" fmla="*/ 285289 h 1168768"/>
                  <a:gd name="connsiteX7" fmla="*/ 1181550 w 1182186"/>
                  <a:gd name="connsiteY7" fmla="*/ 388498 h 1168768"/>
                  <a:gd name="connsiteX8" fmla="*/ 1138876 w 1182186"/>
                  <a:gd name="connsiteY8" fmla="*/ 504614 h 1168768"/>
                  <a:gd name="connsiteX9" fmla="*/ 1159084 w 1182186"/>
                  <a:gd name="connsiteY9" fmla="*/ 617792 h 1168768"/>
                  <a:gd name="connsiteX10" fmla="*/ 1145239 w 1182186"/>
                  <a:gd name="connsiteY10" fmla="*/ 655075 h 1168768"/>
                  <a:gd name="connsiteX11" fmla="*/ 1128307 w 1182186"/>
                  <a:gd name="connsiteY11" fmla="*/ 676510 h 1168768"/>
                  <a:gd name="connsiteX12" fmla="*/ 1129664 w 1182186"/>
                  <a:gd name="connsiteY12" fmla="*/ 682669 h 1168768"/>
                  <a:gd name="connsiteX13" fmla="*/ 1090740 w 1182186"/>
                  <a:gd name="connsiteY13" fmla="*/ 789436 h 1168768"/>
                  <a:gd name="connsiteX14" fmla="*/ 1109172 w 1182186"/>
                  <a:gd name="connsiteY14" fmla="*/ 893502 h 1168768"/>
                  <a:gd name="connsiteX15" fmla="*/ 1022908 w 1182186"/>
                  <a:gd name="connsiteY15" fmla="*/ 970598 h 1168768"/>
                  <a:gd name="connsiteX16" fmla="*/ 826705 w 1182186"/>
                  <a:gd name="connsiteY16" fmla="*/ 1039876 h 1168768"/>
                  <a:gd name="connsiteX17" fmla="*/ 694625 w 1182186"/>
                  <a:gd name="connsiteY17" fmla="*/ 1109996 h 1168768"/>
                  <a:gd name="connsiteX18" fmla="*/ 694247 w 1182186"/>
                  <a:gd name="connsiteY18" fmla="*/ 1109807 h 1168768"/>
                  <a:gd name="connsiteX19" fmla="*/ 683012 w 1182186"/>
                  <a:gd name="connsiteY19" fmla="*/ 1127757 h 1168768"/>
                  <a:gd name="connsiteX20" fmla="*/ 591092 w 1182186"/>
                  <a:gd name="connsiteY20" fmla="*/ 1168768 h 1168768"/>
                  <a:gd name="connsiteX21" fmla="*/ 499174 w 1182186"/>
                  <a:gd name="connsiteY21" fmla="*/ 1127757 h 1168768"/>
                  <a:gd name="connsiteX22" fmla="*/ 487938 w 1182186"/>
                  <a:gd name="connsiteY22" fmla="*/ 1109808 h 1168768"/>
                  <a:gd name="connsiteX23" fmla="*/ 487562 w 1182186"/>
                  <a:gd name="connsiteY23" fmla="*/ 1109996 h 1168768"/>
                  <a:gd name="connsiteX24" fmla="*/ 355479 w 1182186"/>
                  <a:gd name="connsiteY24" fmla="*/ 1039876 h 1168768"/>
                  <a:gd name="connsiteX25" fmla="*/ 159278 w 1182186"/>
                  <a:gd name="connsiteY25" fmla="*/ 970598 h 1168768"/>
                  <a:gd name="connsiteX26" fmla="*/ 73014 w 1182186"/>
                  <a:gd name="connsiteY26" fmla="*/ 893502 h 1168768"/>
                  <a:gd name="connsiteX27" fmla="*/ 91446 w 1182186"/>
                  <a:gd name="connsiteY27" fmla="*/ 789436 h 1168768"/>
                  <a:gd name="connsiteX28" fmla="*/ 52522 w 1182186"/>
                  <a:gd name="connsiteY28" fmla="*/ 682669 h 1168768"/>
                  <a:gd name="connsiteX29" fmla="*/ 53879 w 1182186"/>
                  <a:gd name="connsiteY29" fmla="*/ 676511 h 1168768"/>
                  <a:gd name="connsiteX30" fmla="*/ 36946 w 1182186"/>
                  <a:gd name="connsiteY30" fmla="*/ 655075 h 1168768"/>
                  <a:gd name="connsiteX31" fmla="*/ 23102 w 1182186"/>
                  <a:gd name="connsiteY31" fmla="*/ 617792 h 1168768"/>
                  <a:gd name="connsiteX32" fmla="*/ 43310 w 1182186"/>
                  <a:gd name="connsiteY32" fmla="*/ 504614 h 1168768"/>
                  <a:gd name="connsiteX33" fmla="*/ 636 w 1182186"/>
                  <a:gd name="connsiteY33" fmla="*/ 388498 h 1168768"/>
                  <a:gd name="connsiteX34" fmla="*/ 78570 w 1182186"/>
                  <a:gd name="connsiteY34" fmla="*/ 285289 h 1168768"/>
                  <a:gd name="connsiteX35" fmla="*/ 79314 w 1182186"/>
                  <a:gd name="connsiteY35" fmla="*/ 282569 h 1168768"/>
                  <a:gd name="connsiteX36" fmla="*/ 114031 w 1182186"/>
                  <a:gd name="connsiteY36" fmla="*/ 134360 h 1168768"/>
                  <a:gd name="connsiteX37" fmla="*/ 282914 w 1182186"/>
                  <a:gd name="connsiteY37" fmla="*/ 100500 h 1168768"/>
                  <a:gd name="connsiteX38" fmla="*/ 431151 w 1182186"/>
                  <a:gd name="connsiteY38" fmla="*/ 47574 h 1168768"/>
                  <a:gd name="connsiteX39" fmla="*/ 466930 w 1182186"/>
                  <a:gd name="connsiteY39" fmla="*/ 10895 h 1168768"/>
                  <a:gd name="connsiteX40" fmla="*/ 516977 w 1182186"/>
                  <a:gd name="connsiteY40" fmla="*/ 2547 h 1168768"/>
                  <a:gd name="connsiteX41" fmla="*/ 519536 w 1182186"/>
                  <a:gd name="connsiteY41" fmla="*/ 1165 h 1168768"/>
                  <a:gd name="connsiteX42" fmla="*/ 591093 w 1182186"/>
                  <a:gd name="connsiteY42" fmla="*/ 35419 h 1168768"/>
                  <a:gd name="connsiteX43" fmla="*/ 662651 w 1182186"/>
                  <a:gd name="connsiteY43" fmla="*/ 1165 h 1168768"/>
                  <a:gd name="connsiteX44" fmla="*/ 665209 w 1182186"/>
                  <a:gd name="connsiteY44" fmla="*/ 2547 h 1168768"/>
                  <a:gd name="connsiteX45" fmla="*/ 684771 w 1182186"/>
                  <a:gd name="connsiteY45" fmla="*/ 635 h 11687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</a:cxnLst>
                <a:rect l="l" t="t" r="r" b="b"/>
                <a:pathLst>
                  <a:path w="1182186" h="1168768">
                    <a:moveTo>
                      <a:pt x="684771" y="635"/>
                    </a:moveTo>
                    <a:cubicBezTo>
                      <a:pt x="695082" y="1806"/>
                      <a:pt x="705373" y="5185"/>
                      <a:pt x="715256" y="10895"/>
                    </a:cubicBezTo>
                    <a:lnTo>
                      <a:pt x="751035" y="47574"/>
                    </a:lnTo>
                    <a:cubicBezTo>
                      <a:pt x="799841" y="2794"/>
                      <a:pt x="869585" y="25414"/>
                      <a:pt x="899272" y="100500"/>
                    </a:cubicBezTo>
                    <a:cubicBezTo>
                      <a:pt x="954499" y="57108"/>
                      <a:pt x="1024795" y="71188"/>
                      <a:pt x="1068155" y="134360"/>
                    </a:cubicBezTo>
                    <a:cubicBezTo>
                      <a:pt x="1095597" y="174356"/>
                      <a:pt x="1108330" y="228691"/>
                      <a:pt x="1102870" y="282569"/>
                    </a:cubicBezTo>
                    <a:cubicBezTo>
                      <a:pt x="1103112" y="283482"/>
                      <a:pt x="1103374" y="284376"/>
                      <a:pt x="1103616" y="285289"/>
                    </a:cubicBezTo>
                    <a:cubicBezTo>
                      <a:pt x="1144275" y="290929"/>
                      <a:pt x="1176633" y="333785"/>
                      <a:pt x="1181550" y="388498"/>
                    </a:cubicBezTo>
                    <a:cubicBezTo>
                      <a:pt x="1185741" y="435226"/>
                      <a:pt x="1168977" y="480843"/>
                      <a:pt x="1138876" y="504614"/>
                    </a:cubicBezTo>
                    <a:cubicBezTo>
                      <a:pt x="1160091" y="534919"/>
                      <a:pt x="1167767" y="577934"/>
                      <a:pt x="1159084" y="617792"/>
                    </a:cubicBezTo>
                    <a:cubicBezTo>
                      <a:pt x="1156087" y="631565"/>
                      <a:pt x="1151340" y="644109"/>
                      <a:pt x="1145239" y="655075"/>
                    </a:cubicBezTo>
                    <a:lnTo>
                      <a:pt x="1128307" y="676510"/>
                    </a:lnTo>
                    <a:lnTo>
                      <a:pt x="1129664" y="682669"/>
                    </a:lnTo>
                    <a:cubicBezTo>
                      <a:pt x="1133487" y="725635"/>
                      <a:pt x="1118196" y="767579"/>
                      <a:pt x="1090740" y="789436"/>
                    </a:cubicBezTo>
                    <a:cubicBezTo>
                      <a:pt x="1110091" y="817302"/>
                      <a:pt x="1117092" y="856853"/>
                      <a:pt x="1109172" y="893502"/>
                    </a:cubicBezTo>
                    <a:cubicBezTo>
                      <a:pt x="1098238" y="944156"/>
                      <a:pt x="1061757" y="976751"/>
                      <a:pt x="1022908" y="970598"/>
                    </a:cubicBezTo>
                    <a:cubicBezTo>
                      <a:pt x="983358" y="1064217"/>
                      <a:pt x="894851" y="1095461"/>
                      <a:pt x="826705" y="1039876"/>
                    </a:cubicBezTo>
                    <a:cubicBezTo>
                      <a:pt x="797835" y="1098438"/>
                      <a:pt x="745128" y="1126412"/>
                      <a:pt x="694625" y="1109996"/>
                    </a:cubicBezTo>
                    <a:lnTo>
                      <a:pt x="694247" y="1109807"/>
                    </a:lnTo>
                    <a:lnTo>
                      <a:pt x="683012" y="1127757"/>
                    </a:lnTo>
                    <a:cubicBezTo>
                      <a:pt x="659488" y="1153096"/>
                      <a:pt x="626989" y="1168768"/>
                      <a:pt x="591092" y="1168768"/>
                    </a:cubicBezTo>
                    <a:cubicBezTo>
                      <a:pt x="555196" y="1168768"/>
                      <a:pt x="522698" y="1153096"/>
                      <a:pt x="499174" y="1127757"/>
                    </a:cubicBezTo>
                    <a:lnTo>
                      <a:pt x="487938" y="1109808"/>
                    </a:lnTo>
                    <a:lnTo>
                      <a:pt x="487562" y="1109996"/>
                    </a:lnTo>
                    <a:cubicBezTo>
                      <a:pt x="437059" y="1126412"/>
                      <a:pt x="384351" y="1098438"/>
                      <a:pt x="355479" y="1039876"/>
                    </a:cubicBezTo>
                    <a:cubicBezTo>
                      <a:pt x="287335" y="1095461"/>
                      <a:pt x="198827" y="1064217"/>
                      <a:pt x="159278" y="970598"/>
                    </a:cubicBezTo>
                    <a:cubicBezTo>
                      <a:pt x="120428" y="976751"/>
                      <a:pt x="83948" y="944156"/>
                      <a:pt x="73014" y="893502"/>
                    </a:cubicBezTo>
                    <a:cubicBezTo>
                      <a:pt x="65092" y="856853"/>
                      <a:pt x="72094" y="817302"/>
                      <a:pt x="91446" y="789436"/>
                    </a:cubicBezTo>
                    <a:cubicBezTo>
                      <a:pt x="63990" y="767579"/>
                      <a:pt x="48699" y="725635"/>
                      <a:pt x="52522" y="682669"/>
                    </a:cubicBezTo>
                    <a:lnTo>
                      <a:pt x="53879" y="676511"/>
                    </a:lnTo>
                    <a:lnTo>
                      <a:pt x="36946" y="655075"/>
                    </a:lnTo>
                    <a:cubicBezTo>
                      <a:pt x="30846" y="644109"/>
                      <a:pt x="26099" y="631565"/>
                      <a:pt x="23102" y="617792"/>
                    </a:cubicBezTo>
                    <a:cubicBezTo>
                      <a:pt x="14417" y="577934"/>
                      <a:pt x="22093" y="534919"/>
                      <a:pt x="43310" y="504614"/>
                    </a:cubicBezTo>
                    <a:cubicBezTo>
                      <a:pt x="13208" y="480843"/>
                      <a:pt x="-3555" y="435226"/>
                      <a:pt x="636" y="388498"/>
                    </a:cubicBezTo>
                    <a:cubicBezTo>
                      <a:pt x="5552" y="333785"/>
                      <a:pt x="37910" y="290929"/>
                      <a:pt x="78570" y="285289"/>
                    </a:cubicBezTo>
                    <a:cubicBezTo>
                      <a:pt x="78812" y="284376"/>
                      <a:pt x="79073" y="283482"/>
                      <a:pt x="79314" y="282569"/>
                    </a:cubicBezTo>
                    <a:cubicBezTo>
                      <a:pt x="73854" y="228691"/>
                      <a:pt x="86589" y="174356"/>
                      <a:pt x="114031" y="134360"/>
                    </a:cubicBezTo>
                    <a:cubicBezTo>
                      <a:pt x="157389" y="71188"/>
                      <a:pt x="227687" y="57108"/>
                      <a:pt x="282914" y="100500"/>
                    </a:cubicBezTo>
                    <a:cubicBezTo>
                      <a:pt x="312601" y="25414"/>
                      <a:pt x="382344" y="2794"/>
                      <a:pt x="431151" y="47574"/>
                    </a:cubicBezTo>
                    <a:lnTo>
                      <a:pt x="466930" y="10895"/>
                    </a:lnTo>
                    <a:cubicBezTo>
                      <a:pt x="483162" y="1517"/>
                      <a:pt x="500496" y="-1575"/>
                      <a:pt x="516977" y="2547"/>
                    </a:cubicBezTo>
                    <a:cubicBezTo>
                      <a:pt x="517698" y="1533"/>
                      <a:pt x="518614" y="1339"/>
                      <a:pt x="519536" y="1165"/>
                    </a:cubicBezTo>
                    <a:cubicBezTo>
                      <a:pt x="546817" y="-4028"/>
                      <a:pt x="574071" y="8255"/>
                      <a:pt x="591093" y="35419"/>
                    </a:cubicBezTo>
                    <a:cubicBezTo>
                      <a:pt x="608115" y="8255"/>
                      <a:pt x="635368" y="-4028"/>
                      <a:pt x="662651" y="1165"/>
                    </a:cubicBezTo>
                    <a:cubicBezTo>
                      <a:pt x="663571" y="1339"/>
                      <a:pt x="664489" y="1533"/>
                      <a:pt x="665209" y="2547"/>
                    </a:cubicBezTo>
                    <a:cubicBezTo>
                      <a:pt x="671511" y="42"/>
                      <a:pt x="678145" y="-118"/>
                      <a:pt x="684771" y="635"/>
                    </a:cubicBezTo>
                    <a:close/>
                  </a:path>
                </a:pathLst>
              </a:custGeom>
              <a:solidFill>
                <a:srgbClr val="7030A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7" name="片側の 2 つの角を丸めた四角形 144">
              <a:extLst>
                <a:ext uri="{FF2B5EF4-FFF2-40B4-BE49-F238E27FC236}">
                  <a16:creationId xmlns:a16="http://schemas.microsoft.com/office/drawing/2014/main" id="{84136C88-7787-4A04-8AA8-B02EC511F1DD}"/>
                </a:ext>
              </a:extLst>
            </p:cNvPr>
            <p:cNvSpPr/>
            <p:nvPr/>
          </p:nvSpPr>
          <p:spPr>
            <a:xfrm flipH="1">
              <a:off x="7408951" y="5435400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pattFill prst="trellis">
              <a:fgClr>
                <a:srgbClr val="002060"/>
              </a:fgClr>
              <a:bgClr>
                <a:srgbClr val="ED7D31">
                  <a:lumMod val="75000"/>
                </a:srgb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4060443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209CEF60-7D90-490A-A547-2E9CC573EC26}"/>
              </a:ext>
            </a:extLst>
          </p:cNvPr>
          <p:cNvGrpSpPr/>
          <p:nvPr/>
        </p:nvGrpSpPr>
        <p:grpSpPr>
          <a:xfrm>
            <a:off x="7326151" y="1272121"/>
            <a:ext cx="1406055" cy="2276160"/>
            <a:chOff x="7326151" y="1272121"/>
            <a:chExt cx="1406055" cy="2276160"/>
          </a:xfrm>
        </p:grpSpPr>
        <p:grpSp>
          <p:nvGrpSpPr>
            <p:cNvPr id="75" name="グループ化 74">
              <a:extLst>
                <a:ext uri="{FF2B5EF4-FFF2-40B4-BE49-F238E27FC236}">
                  <a16:creationId xmlns:a16="http://schemas.microsoft.com/office/drawing/2014/main" id="{2F5AE0E8-6036-4FBE-9FAA-A5D8D31559BC}"/>
                </a:ext>
              </a:extLst>
            </p:cNvPr>
            <p:cNvGrpSpPr/>
            <p:nvPr/>
          </p:nvGrpSpPr>
          <p:grpSpPr>
            <a:xfrm rot="1800000">
              <a:off x="8246265" y="2168554"/>
              <a:ext cx="485941" cy="1352695"/>
              <a:chOff x="8235946" y="2218897"/>
              <a:chExt cx="485941" cy="1352695"/>
            </a:xfrm>
          </p:grpSpPr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794321FC-4C5B-4B6B-A67B-C0D841FED469}"/>
                  </a:ext>
                </a:extLst>
              </p:cNvPr>
              <p:cNvSpPr/>
              <p:nvPr/>
            </p:nvSpPr>
            <p:spPr>
              <a:xfrm rot="10014714">
                <a:off x="8235946" y="2218897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片側の 2 つの角を丸めた四角形 92">
                <a:extLst>
                  <a:ext uri="{FF2B5EF4-FFF2-40B4-BE49-F238E27FC236}">
                    <a16:creationId xmlns:a16="http://schemas.microsoft.com/office/drawing/2014/main" id="{3B4D471A-A633-4D26-A163-5432D9A4C923}"/>
                  </a:ext>
                </a:extLst>
              </p:cNvPr>
              <p:cNvSpPr/>
              <p:nvPr/>
            </p:nvSpPr>
            <p:spPr>
              <a:xfrm rot="9854429" flipH="1">
                <a:off x="8390352" y="2716437"/>
                <a:ext cx="331535" cy="8551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trellis">
                <a:fgClr>
                  <a:srgbClr val="0070C0"/>
                </a:fgClr>
                <a:bgClr>
                  <a:schemeClr val="accent1">
                    <a:lumMod val="40000"/>
                    <a:lumOff val="6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07" name="フリーフォーム: 図形 306">
              <a:extLst>
                <a:ext uri="{FF2B5EF4-FFF2-40B4-BE49-F238E27FC236}">
                  <a16:creationId xmlns:a16="http://schemas.microsoft.com/office/drawing/2014/main" id="{2255241A-35D6-4731-9477-5262FA6D360E}"/>
                </a:ext>
              </a:extLst>
            </p:cNvPr>
            <p:cNvSpPr/>
            <p:nvPr/>
          </p:nvSpPr>
          <p:spPr>
            <a:xfrm>
              <a:off x="7326151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14" name="片側の 2 つの角を丸めた四角形 144">
              <a:extLst>
                <a:ext uri="{FF2B5EF4-FFF2-40B4-BE49-F238E27FC236}">
                  <a16:creationId xmlns:a16="http://schemas.microsoft.com/office/drawing/2014/main" id="{252D47F2-FF2B-4197-A51B-1D4261F8F939}"/>
                </a:ext>
              </a:extLst>
            </p:cNvPr>
            <p:cNvSpPr/>
            <p:nvPr/>
          </p:nvSpPr>
          <p:spPr>
            <a:xfrm flipH="1">
              <a:off x="7410062" y="2527355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6" name="フリーフォーム: 図形 195">
              <a:extLst>
                <a:ext uri="{FF2B5EF4-FFF2-40B4-BE49-F238E27FC236}">
                  <a16:creationId xmlns:a16="http://schemas.microsoft.com/office/drawing/2014/main" id="{7307C379-C177-40B1-9357-672DC9493940}"/>
                </a:ext>
              </a:extLst>
            </p:cNvPr>
            <p:cNvSpPr/>
            <p:nvPr/>
          </p:nvSpPr>
          <p:spPr>
            <a:xfrm flipH="1">
              <a:off x="7444420" y="1390335"/>
              <a:ext cx="904812" cy="1285339"/>
            </a:xfrm>
            <a:custGeom>
              <a:avLst/>
              <a:gdLst>
                <a:gd name="connsiteX0" fmla="*/ 452406 w 904812"/>
                <a:gd name="connsiteY0" fmla="*/ 0 h 1285339"/>
                <a:gd name="connsiteX1" fmla="*/ 0 w 904812"/>
                <a:gd name="connsiteY1" fmla="*/ 528847 h 1285339"/>
                <a:gd name="connsiteX2" fmla="*/ 276309 w 904812"/>
                <a:gd name="connsiteY2" fmla="*/ 1016135 h 1285339"/>
                <a:gd name="connsiteX3" fmla="*/ 344333 w 904812"/>
                <a:gd name="connsiteY3" fmla="*/ 1040818 h 1285339"/>
                <a:gd name="connsiteX4" fmla="*/ 335016 w 904812"/>
                <a:gd name="connsiteY4" fmla="*/ 1144573 h 1285339"/>
                <a:gd name="connsiteX5" fmla="*/ 219214 w 904812"/>
                <a:gd name="connsiteY5" fmla="*/ 1144573 h 1285339"/>
                <a:gd name="connsiteX6" fmla="*/ 213686 w 904812"/>
                <a:gd name="connsiteY6" fmla="*/ 1159323 h 1285339"/>
                <a:gd name="connsiteX7" fmla="*/ 447606 w 904812"/>
                <a:gd name="connsiteY7" fmla="*/ 1285339 h 1285339"/>
                <a:gd name="connsiteX8" fmla="*/ 681526 w 904812"/>
                <a:gd name="connsiteY8" fmla="*/ 1159323 h 1285339"/>
                <a:gd name="connsiteX9" fmla="*/ 675999 w 904812"/>
                <a:gd name="connsiteY9" fmla="*/ 1144573 h 1285339"/>
                <a:gd name="connsiteX10" fmla="*/ 557291 w 904812"/>
                <a:gd name="connsiteY10" fmla="*/ 1144573 h 1285339"/>
                <a:gd name="connsiteX11" fmla="*/ 548369 w 904812"/>
                <a:gd name="connsiteY11" fmla="*/ 1045213 h 1285339"/>
                <a:gd name="connsiteX12" fmla="*/ 628503 w 904812"/>
                <a:gd name="connsiteY12" fmla="*/ 1016135 h 1285339"/>
                <a:gd name="connsiteX13" fmla="*/ 904812 w 904812"/>
                <a:gd name="connsiteY13" fmla="*/ 528847 h 1285339"/>
                <a:gd name="connsiteX14" fmla="*/ 452406 w 904812"/>
                <a:gd name="connsiteY14" fmla="*/ 0 h 12853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04812" h="1285339">
                  <a:moveTo>
                    <a:pt x="452406" y="0"/>
                  </a:moveTo>
                  <a:cubicBezTo>
                    <a:pt x="202549" y="0"/>
                    <a:pt x="0" y="236773"/>
                    <a:pt x="0" y="528847"/>
                  </a:cubicBezTo>
                  <a:cubicBezTo>
                    <a:pt x="0" y="747902"/>
                    <a:pt x="113934" y="935851"/>
                    <a:pt x="276309" y="1016135"/>
                  </a:cubicBezTo>
                  <a:lnTo>
                    <a:pt x="344333" y="1040818"/>
                  </a:lnTo>
                  <a:lnTo>
                    <a:pt x="335016" y="1144573"/>
                  </a:lnTo>
                  <a:lnTo>
                    <a:pt x="219214" y="1144573"/>
                  </a:lnTo>
                  <a:lnTo>
                    <a:pt x="213686" y="1159323"/>
                  </a:lnTo>
                  <a:cubicBezTo>
                    <a:pt x="213686" y="1228920"/>
                    <a:pt x="318416" y="1285339"/>
                    <a:pt x="447606" y="1285339"/>
                  </a:cubicBezTo>
                  <a:cubicBezTo>
                    <a:pt x="576797" y="1285339"/>
                    <a:pt x="681526" y="1228920"/>
                    <a:pt x="681526" y="1159323"/>
                  </a:cubicBezTo>
                  <a:lnTo>
                    <a:pt x="675999" y="1144573"/>
                  </a:lnTo>
                  <a:lnTo>
                    <a:pt x="557291" y="1144573"/>
                  </a:lnTo>
                  <a:lnTo>
                    <a:pt x="548369" y="1045213"/>
                  </a:lnTo>
                  <a:lnTo>
                    <a:pt x="628503" y="1016135"/>
                  </a:lnTo>
                  <a:cubicBezTo>
                    <a:pt x="790878" y="935851"/>
                    <a:pt x="904812" y="747902"/>
                    <a:pt x="904812" y="528847"/>
                  </a:cubicBezTo>
                  <a:cubicBezTo>
                    <a:pt x="904812" y="236773"/>
                    <a:pt x="702263" y="0"/>
                    <a:pt x="452406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35" name="円/楕円 370">
              <a:extLst>
                <a:ext uri="{FF2B5EF4-FFF2-40B4-BE49-F238E27FC236}">
                  <a16:creationId xmlns:a16="http://schemas.microsoft.com/office/drawing/2014/main" id="{BDBDC380-3973-4EEC-86B3-1E01B4E9859D}"/>
                </a:ext>
              </a:extLst>
            </p:cNvPr>
            <p:cNvSpPr/>
            <p:nvPr/>
          </p:nvSpPr>
          <p:spPr>
            <a:xfrm rot="900000" flipH="1">
              <a:off x="8241108" y="1837505"/>
              <a:ext cx="216246" cy="33704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33" name="円/楕円 368">
              <a:extLst>
                <a:ext uri="{FF2B5EF4-FFF2-40B4-BE49-F238E27FC236}">
                  <a16:creationId xmlns:a16="http://schemas.microsoft.com/office/drawing/2014/main" id="{7F3B55D4-FCDF-48EC-AE75-D4DF5C3414A4}"/>
                </a:ext>
              </a:extLst>
            </p:cNvPr>
            <p:cNvSpPr/>
            <p:nvPr/>
          </p:nvSpPr>
          <p:spPr>
            <a:xfrm rot="20700000">
              <a:off x="7336298" y="1837505"/>
              <a:ext cx="216246" cy="33704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0" name="フリーフォーム: 図形 209">
              <a:extLst>
                <a:ext uri="{FF2B5EF4-FFF2-40B4-BE49-F238E27FC236}">
                  <a16:creationId xmlns:a16="http://schemas.microsoft.com/office/drawing/2014/main" id="{C370A8E0-DAFC-47E7-B732-815E9B3BC2D3}"/>
                </a:ext>
              </a:extLst>
            </p:cNvPr>
            <p:cNvSpPr/>
            <p:nvPr/>
          </p:nvSpPr>
          <p:spPr>
            <a:xfrm flipH="1">
              <a:off x="7347105" y="1272121"/>
              <a:ext cx="1095644" cy="1572781"/>
            </a:xfrm>
            <a:custGeom>
              <a:avLst/>
              <a:gdLst>
                <a:gd name="connsiteX0" fmla="*/ 547822 w 1095644"/>
                <a:gd name="connsiteY0" fmla="*/ 0 h 1572781"/>
                <a:gd name="connsiteX1" fmla="*/ 0 w 1095644"/>
                <a:gd name="connsiteY1" fmla="*/ 581775 h 1572781"/>
                <a:gd name="connsiteX2" fmla="*/ 93559 w 1095644"/>
                <a:gd name="connsiteY2" fmla="*/ 907051 h 1572781"/>
                <a:gd name="connsiteX3" fmla="*/ 97991 w 1095644"/>
                <a:gd name="connsiteY3" fmla="*/ 912755 h 1572781"/>
                <a:gd name="connsiteX4" fmla="*/ 95015 w 1095644"/>
                <a:gd name="connsiteY4" fmla="*/ 953248 h 1572781"/>
                <a:gd name="connsiteX5" fmla="*/ 546679 w 1095644"/>
                <a:gd name="connsiteY5" fmla="*/ 1572781 h 1572781"/>
                <a:gd name="connsiteX6" fmla="*/ 998343 w 1095644"/>
                <a:gd name="connsiteY6" fmla="*/ 953248 h 1572781"/>
                <a:gd name="connsiteX7" fmla="*/ 995565 w 1095644"/>
                <a:gd name="connsiteY7" fmla="*/ 915443 h 1572781"/>
                <a:gd name="connsiteX8" fmla="*/ 1002085 w 1095644"/>
                <a:gd name="connsiteY8" fmla="*/ 907051 h 1572781"/>
                <a:gd name="connsiteX9" fmla="*/ 1095644 w 1095644"/>
                <a:gd name="connsiteY9" fmla="*/ 581775 h 1572781"/>
                <a:gd name="connsiteX10" fmla="*/ 547822 w 1095644"/>
                <a:gd name="connsiteY10" fmla="*/ 0 h 15727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095644" h="1572781">
                  <a:moveTo>
                    <a:pt x="547822" y="0"/>
                  </a:moveTo>
                  <a:cubicBezTo>
                    <a:pt x="245268" y="0"/>
                    <a:pt x="0" y="260470"/>
                    <a:pt x="0" y="581775"/>
                  </a:cubicBezTo>
                  <a:cubicBezTo>
                    <a:pt x="0" y="702264"/>
                    <a:pt x="34491" y="814199"/>
                    <a:pt x="93559" y="907051"/>
                  </a:cubicBezTo>
                  <a:lnTo>
                    <a:pt x="97991" y="912755"/>
                  </a:lnTo>
                  <a:lnTo>
                    <a:pt x="95015" y="953248"/>
                  </a:lnTo>
                  <a:cubicBezTo>
                    <a:pt x="95015" y="1295407"/>
                    <a:pt x="297232" y="1572781"/>
                    <a:pt x="546679" y="1572781"/>
                  </a:cubicBezTo>
                  <a:cubicBezTo>
                    <a:pt x="796126" y="1572781"/>
                    <a:pt x="998343" y="1295407"/>
                    <a:pt x="998343" y="953248"/>
                  </a:cubicBezTo>
                  <a:lnTo>
                    <a:pt x="995565" y="915443"/>
                  </a:lnTo>
                  <a:lnTo>
                    <a:pt x="1002085" y="907051"/>
                  </a:lnTo>
                  <a:cubicBezTo>
                    <a:pt x="1061153" y="814199"/>
                    <a:pt x="1095644" y="702264"/>
                    <a:pt x="1095644" y="581775"/>
                  </a:cubicBezTo>
                  <a:cubicBezTo>
                    <a:pt x="1095644" y="260470"/>
                    <a:pt x="850376" y="0"/>
                    <a:pt x="547822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BA129EFB-0E2E-488C-A542-99D595B550C2}"/>
              </a:ext>
            </a:extLst>
          </p:cNvPr>
          <p:cNvGrpSpPr/>
          <p:nvPr/>
        </p:nvGrpSpPr>
        <p:grpSpPr>
          <a:xfrm>
            <a:off x="1445453" y="1152474"/>
            <a:ext cx="1392700" cy="2379798"/>
            <a:chOff x="1445453" y="1152474"/>
            <a:chExt cx="1392700" cy="2379798"/>
          </a:xfrm>
        </p:grpSpPr>
        <p:grpSp>
          <p:nvGrpSpPr>
            <p:cNvPr id="72" name="グループ化 71">
              <a:extLst>
                <a:ext uri="{FF2B5EF4-FFF2-40B4-BE49-F238E27FC236}">
                  <a16:creationId xmlns:a16="http://schemas.microsoft.com/office/drawing/2014/main" id="{DED50B55-6219-4281-9D3C-26D3297E7FE7}"/>
                </a:ext>
              </a:extLst>
            </p:cNvPr>
            <p:cNvGrpSpPr/>
            <p:nvPr/>
          </p:nvGrpSpPr>
          <p:grpSpPr>
            <a:xfrm rot="1800000">
              <a:off x="2363050" y="2168554"/>
              <a:ext cx="475103" cy="1352696"/>
              <a:chOff x="2352731" y="2218897"/>
              <a:chExt cx="475103" cy="1352696"/>
            </a:xfrm>
          </p:grpSpPr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00A4E305-219B-4736-829F-C2F68110C92D}"/>
                  </a:ext>
                </a:extLst>
              </p:cNvPr>
              <p:cNvSpPr/>
              <p:nvPr/>
            </p:nvSpPr>
            <p:spPr>
              <a:xfrm rot="10014714">
                <a:off x="2352731" y="2218897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" name="片側の 2 つの角を丸めた四角形 92">
                <a:extLst>
                  <a:ext uri="{FF2B5EF4-FFF2-40B4-BE49-F238E27FC236}">
                    <a16:creationId xmlns:a16="http://schemas.microsoft.com/office/drawing/2014/main" id="{F8FEA6B1-0D6E-4C2B-BC78-713E9DD7C624}"/>
                  </a:ext>
                </a:extLst>
              </p:cNvPr>
              <p:cNvSpPr/>
              <p:nvPr/>
            </p:nvSpPr>
            <p:spPr>
              <a:xfrm rot="9854429" flipH="1">
                <a:off x="2496299" y="2716438"/>
                <a:ext cx="331535" cy="8551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plaid">
                <a:fgClr>
                  <a:srgbClr val="FF0000"/>
                </a:fgClr>
                <a:bgClr>
                  <a:srgbClr val="FF6699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3" name="円/楕円 177">
              <a:extLst>
                <a:ext uri="{FF2B5EF4-FFF2-40B4-BE49-F238E27FC236}">
                  <a16:creationId xmlns:a16="http://schemas.microsoft.com/office/drawing/2014/main" id="{E3D30D9A-8313-4264-8299-4E7FE878F419}"/>
                </a:ext>
              </a:extLst>
            </p:cNvPr>
            <p:cNvSpPr/>
            <p:nvPr/>
          </p:nvSpPr>
          <p:spPr>
            <a:xfrm rot="900000" flipH="1">
              <a:off x="2364334" y="1779075"/>
              <a:ext cx="219609" cy="342286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1" name="円/楕円 175">
              <a:extLst>
                <a:ext uri="{FF2B5EF4-FFF2-40B4-BE49-F238E27FC236}">
                  <a16:creationId xmlns:a16="http://schemas.microsoft.com/office/drawing/2014/main" id="{28818498-881C-49B9-96AC-D2CBD7F00FBB}"/>
                </a:ext>
              </a:extLst>
            </p:cNvPr>
            <p:cNvSpPr/>
            <p:nvPr/>
          </p:nvSpPr>
          <p:spPr>
            <a:xfrm rot="20700000">
              <a:off x="1445453" y="1779075"/>
              <a:ext cx="219609" cy="342286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05" name="フリーフォーム: 図形 304">
              <a:extLst>
                <a:ext uri="{FF2B5EF4-FFF2-40B4-BE49-F238E27FC236}">
                  <a16:creationId xmlns:a16="http://schemas.microsoft.com/office/drawing/2014/main" id="{D8570AF0-D642-4D17-9443-A662AC3CE61F}"/>
                </a:ext>
              </a:extLst>
            </p:cNvPr>
            <p:cNvSpPr/>
            <p:nvPr/>
          </p:nvSpPr>
          <p:spPr>
            <a:xfrm>
              <a:off x="1451297" y="2631372"/>
              <a:ext cx="139060" cy="900900"/>
            </a:xfrm>
            <a:custGeom>
              <a:avLst/>
              <a:gdLst>
                <a:gd name="connsiteX0" fmla="*/ 139060 w 139060"/>
                <a:gd name="connsiteY0" fmla="*/ 0 h 918777"/>
                <a:gd name="connsiteX1" fmla="*/ 139060 w 139060"/>
                <a:gd name="connsiteY1" fmla="*/ 918777 h 918777"/>
                <a:gd name="connsiteX2" fmla="*/ 0 w 139060"/>
                <a:gd name="connsiteY2" fmla="*/ 918777 h 918777"/>
                <a:gd name="connsiteX3" fmla="*/ 0 w 139060"/>
                <a:gd name="connsiteY3" fmla="*/ 299404 h 918777"/>
                <a:gd name="connsiteX4" fmla="*/ 135721 w 139060"/>
                <a:gd name="connsiteY4" fmla="*/ 2435 h 918777"/>
                <a:gd name="connsiteX5" fmla="*/ 139060 w 139060"/>
                <a:gd name="connsiteY5" fmla="*/ 0 h 9187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7">
                  <a:moveTo>
                    <a:pt x="139060" y="0"/>
                  </a:moveTo>
                  <a:lnTo>
                    <a:pt x="139060" y="918777"/>
                  </a:lnTo>
                  <a:lnTo>
                    <a:pt x="0" y="918777"/>
                  </a:lnTo>
                  <a:lnTo>
                    <a:pt x="0" y="299404"/>
                  </a:lnTo>
                  <a:cubicBezTo>
                    <a:pt x="0" y="180785"/>
                    <a:pt x="52588" y="74448"/>
                    <a:pt x="135721" y="2435"/>
                  </a:cubicBezTo>
                  <a:lnTo>
                    <a:pt x="139060" y="0"/>
                  </a:lnTo>
                  <a:close/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5" name="フリーフォーム: 図形 184">
              <a:extLst>
                <a:ext uri="{FF2B5EF4-FFF2-40B4-BE49-F238E27FC236}">
                  <a16:creationId xmlns:a16="http://schemas.microsoft.com/office/drawing/2014/main" id="{507E95E3-3D51-466C-8F7F-F09A4C12B170}"/>
                </a:ext>
              </a:extLst>
            </p:cNvPr>
            <p:cNvSpPr/>
            <p:nvPr/>
          </p:nvSpPr>
          <p:spPr>
            <a:xfrm flipH="1">
              <a:off x="1541951" y="1324951"/>
              <a:ext cx="945498" cy="1361658"/>
            </a:xfrm>
            <a:custGeom>
              <a:avLst/>
              <a:gdLst>
                <a:gd name="connsiteX0" fmla="*/ 472749 w 945498"/>
                <a:gd name="connsiteY0" fmla="*/ 0 h 1361658"/>
                <a:gd name="connsiteX1" fmla="*/ 0 w 945498"/>
                <a:gd name="connsiteY1" fmla="*/ 537072 h 1361658"/>
                <a:gd name="connsiteX2" fmla="*/ 288734 w 945498"/>
                <a:gd name="connsiteY2" fmla="*/ 1031938 h 1361658"/>
                <a:gd name="connsiteX3" fmla="*/ 349511 w 945498"/>
                <a:gd name="connsiteY3" fmla="*/ 1053372 h 1361658"/>
                <a:gd name="connsiteX4" fmla="*/ 336758 w 945498"/>
                <a:gd name="connsiteY4" fmla="*/ 1198695 h 1361658"/>
                <a:gd name="connsiteX5" fmla="*/ 205737 w 945498"/>
                <a:gd name="connsiteY5" fmla="*/ 1198695 h 1361658"/>
                <a:gd name="connsiteX6" fmla="*/ 199483 w 945498"/>
                <a:gd name="connsiteY6" fmla="*/ 1215771 h 1361658"/>
                <a:gd name="connsiteX7" fmla="*/ 464144 w 945498"/>
                <a:gd name="connsiteY7" fmla="*/ 1361658 h 1361658"/>
                <a:gd name="connsiteX8" fmla="*/ 728805 w 945498"/>
                <a:gd name="connsiteY8" fmla="*/ 1215771 h 1361658"/>
                <a:gd name="connsiteX9" fmla="*/ 722552 w 945498"/>
                <a:gd name="connsiteY9" fmla="*/ 1198695 h 1361658"/>
                <a:gd name="connsiteX10" fmla="*/ 588244 w 945498"/>
                <a:gd name="connsiteY10" fmla="*/ 1198695 h 1361658"/>
                <a:gd name="connsiteX11" fmla="*/ 576106 w 945498"/>
                <a:gd name="connsiteY11" fmla="*/ 1060383 h 1361658"/>
                <a:gd name="connsiteX12" fmla="*/ 656764 w 945498"/>
                <a:gd name="connsiteY12" fmla="*/ 1031938 h 1361658"/>
                <a:gd name="connsiteX13" fmla="*/ 945498 w 945498"/>
                <a:gd name="connsiteY13" fmla="*/ 537072 h 1361658"/>
                <a:gd name="connsiteX14" fmla="*/ 472749 w 945498"/>
                <a:gd name="connsiteY14" fmla="*/ 0 h 13616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45498" h="1361658">
                  <a:moveTo>
                    <a:pt x="472749" y="0"/>
                  </a:moveTo>
                  <a:cubicBezTo>
                    <a:pt x="211657" y="0"/>
                    <a:pt x="0" y="240455"/>
                    <a:pt x="0" y="537072"/>
                  </a:cubicBezTo>
                  <a:cubicBezTo>
                    <a:pt x="0" y="759535"/>
                    <a:pt x="119057" y="950406"/>
                    <a:pt x="288734" y="1031938"/>
                  </a:cubicBezTo>
                  <a:lnTo>
                    <a:pt x="349511" y="1053372"/>
                  </a:lnTo>
                  <a:lnTo>
                    <a:pt x="336758" y="1198695"/>
                  </a:lnTo>
                  <a:lnTo>
                    <a:pt x="205737" y="1198695"/>
                  </a:lnTo>
                  <a:lnTo>
                    <a:pt x="199483" y="1215771"/>
                  </a:lnTo>
                  <a:cubicBezTo>
                    <a:pt x="199483" y="1296342"/>
                    <a:pt x="317976" y="1361658"/>
                    <a:pt x="464144" y="1361658"/>
                  </a:cubicBezTo>
                  <a:cubicBezTo>
                    <a:pt x="610313" y="1361658"/>
                    <a:pt x="728805" y="1296342"/>
                    <a:pt x="728805" y="1215771"/>
                  </a:cubicBezTo>
                  <a:lnTo>
                    <a:pt x="722552" y="1198695"/>
                  </a:lnTo>
                  <a:lnTo>
                    <a:pt x="588244" y="1198695"/>
                  </a:lnTo>
                  <a:lnTo>
                    <a:pt x="576106" y="1060383"/>
                  </a:lnTo>
                  <a:lnTo>
                    <a:pt x="656764" y="1031938"/>
                  </a:lnTo>
                  <a:cubicBezTo>
                    <a:pt x="826441" y="950406"/>
                    <a:pt x="945498" y="759535"/>
                    <a:pt x="945498" y="537072"/>
                  </a:cubicBezTo>
                  <a:cubicBezTo>
                    <a:pt x="945498" y="240455"/>
                    <a:pt x="733841" y="0"/>
                    <a:pt x="472749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4" name="フリーフォーム: 図形 183">
              <a:extLst>
                <a:ext uri="{FF2B5EF4-FFF2-40B4-BE49-F238E27FC236}">
                  <a16:creationId xmlns:a16="http://schemas.microsoft.com/office/drawing/2014/main" id="{50F3BDF5-65F8-4018-83A6-AE10E3DF173B}"/>
                </a:ext>
              </a:extLst>
            </p:cNvPr>
            <p:cNvSpPr/>
            <p:nvPr/>
          </p:nvSpPr>
          <p:spPr>
            <a:xfrm flipH="1">
              <a:off x="1518138" y="2503895"/>
              <a:ext cx="1024238" cy="1028377"/>
            </a:xfrm>
            <a:custGeom>
              <a:avLst/>
              <a:gdLst>
                <a:gd name="connsiteX0" fmla="*/ 614249 w 1024238"/>
                <a:gd name="connsiteY0" fmla="*/ 0 h 1028377"/>
                <a:gd name="connsiteX1" fmla="*/ 409989 w 1024238"/>
                <a:gd name="connsiteY1" fmla="*/ 0 h 1028377"/>
                <a:gd name="connsiteX2" fmla="*/ 315285 w 1024238"/>
                <a:gd name="connsiteY2" fmla="*/ 19120 h 1028377"/>
                <a:gd name="connsiteX3" fmla="*/ 296128 w 1024238"/>
                <a:gd name="connsiteY3" fmla="*/ 29518 h 1028377"/>
                <a:gd name="connsiteX4" fmla="*/ 296128 w 1024238"/>
                <a:gd name="connsiteY4" fmla="*/ 2563 h 1028377"/>
                <a:gd name="connsiteX5" fmla="*/ 0 w 1024238"/>
                <a:gd name="connsiteY5" fmla="*/ 362164 h 1028377"/>
                <a:gd name="connsiteX6" fmla="*/ 0 w 1024238"/>
                <a:gd name="connsiteY6" fmla="*/ 1028377 h 1028377"/>
                <a:gd name="connsiteX7" fmla="*/ 166687 w 1024238"/>
                <a:gd name="connsiteY7" fmla="*/ 1028377 h 1028377"/>
                <a:gd name="connsiteX8" fmla="*/ 296128 w 1024238"/>
                <a:gd name="connsiteY8" fmla="*/ 1028377 h 1028377"/>
                <a:gd name="connsiteX9" fmla="*/ 728110 w 1024238"/>
                <a:gd name="connsiteY9" fmla="*/ 1028377 h 1028377"/>
                <a:gd name="connsiteX10" fmla="*/ 857551 w 1024238"/>
                <a:gd name="connsiteY10" fmla="*/ 1028377 h 1028377"/>
                <a:gd name="connsiteX11" fmla="*/ 1024238 w 1024238"/>
                <a:gd name="connsiteY11" fmla="*/ 1028377 h 1028377"/>
                <a:gd name="connsiteX12" fmla="*/ 1024238 w 1024238"/>
                <a:gd name="connsiteY12" fmla="*/ 362164 h 1028377"/>
                <a:gd name="connsiteX13" fmla="*/ 728110 w 1024238"/>
                <a:gd name="connsiteY13" fmla="*/ 2563 h 1028377"/>
                <a:gd name="connsiteX14" fmla="*/ 728110 w 1024238"/>
                <a:gd name="connsiteY14" fmla="*/ 29518 h 1028377"/>
                <a:gd name="connsiteX15" fmla="*/ 708953 w 1024238"/>
                <a:gd name="connsiteY15" fmla="*/ 19120 h 1028377"/>
                <a:gd name="connsiteX16" fmla="*/ 614249 w 1024238"/>
                <a:gd name="connsiteY16" fmla="*/ 0 h 10283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24238" h="1028377">
                  <a:moveTo>
                    <a:pt x="614249" y="0"/>
                  </a:moveTo>
                  <a:lnTo>
                    <a:pt x="409989" y="0"/>
                  </a:lnTo>
                  <a:cubicBezTo>
                    <a:pt x="376396" y="0"/>
                    <a:pt x="344393" y="6808"/>
                    <a:pt x="315285" y="19120"/>
                  </a:cubicBezTo>
                  <a:lnTo>
                    <a:pt x="296128" y="29518"/>
                  </a:lnTo>
                  <a:lnTo>
                    <a:pt x="296128" y="2563"/>
                  </a:lnTo>
                  <a:cubicBezTo>
                    <a:pt x="130613" y="13987"/>
                    <a:pt x="0" y="170732"/>
                    <a:pt x="0" y="362164"/>
                  </a:cubicBezTo>
                  <a:lnTo>
                    <a:pt x="0" y="1028377"/>
                  </a:lnTo>
                  <a:lnTo>
                    <a:pt x="166687" y="1028377"/>
                  </a:lnTo>
                  <a:lnTo>
                    <a:pt x="296128" y="1028377"/>
                  </a:lnTo>
                  <a:lnTo>
                    <a:pt x="728110" y="1028377"/>
                  </a:lnTo>
                  <a:lnTo>
                    <a:pt x="857551" y="1028377"/>
                  </a:lnTo>
                  <a:lnTo>
                    <a:pt x="1024238" y="1028377"/>
                  </a:lnTo>
                  <a:lnTo>
                    <a:pt x="1024238" y="362164"/>
                  </a:lnTo>
                  <a:cubicBezTo>
                    <a:pt x="1024238" y="170732"/>
                    <a:pt x="893626" y="13987"/>
                    <a:pt x="728110" y="2563"/>
                  </a:cubicBezTo>
                  <a:lnTo>
                    <a:pt x="728110" y="29518"/>
                  </a:lnTo>
                  <a:lnTo>
                    <a:pt x="708953" y="19120"/>
                  </a:lnTo>
                  <a:cubicBezTo>
                    <a:pt x="679845" y="6808"/>
                    <a:pt x="647842" y="0"/>
                    <a:pt x="614249" y="0"/>
                  </a:cubicBezTo>
                  <a:close/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11" name="フリーフォーム: 図形 210">
              <a:extLst>
                <a:ext uri="{FF2B5EF4-FFF2-40B4-BE49-F238E27FC236}">
                  <a16:creationId xmlns:a16="http://schemas.microsoft.com/office/drawing/2014/main" id="{FB4446CA-25BE-4623-AEA6-AFAE94F39B7D}"/>
                </a:ext>
              </a:extLst>
            </p:cNvPr>
            <p:cNvSpPr/>
            <p:nvPr/>
          </p:nvSpPr>
          <p:spPr>
            <a:xfrm>
              <a:off x="1725634" y="2451321"/>
              <a:ext cx="574654" cy="105365"/>
            </a:xfrm>
            <a:custGeom>
              <a:avLst/>
              <a:gdLst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0 w 1177358"/>
                <a:gd name="connsiteY11" fmla="*/ 312245 h 454225"/>
                <a:gd name="connsiteX12" fmla="*/ 172914 w 1177358"/>
                <a:gd name="connsiteY12" fmla="*/ 60799 h 454225"/>
                <a:gd name="connsiteX13" fmla="*/ 174303 w 1177358"/>
                <a:gd name="connsiteY13" fmla="*/ 60799 h 454225"/>
                <a:gd name="connsiteX14" fmla="*/ 194190 w 1177358"/>
                <a:gd name="connsiteY14" fmla="*/ 31303 h 454225"/>
                <a:gd name="connsiteX15" fmla="*/ 269763 w 1177358"/>
                <a:gd name="connsiteY15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172914 w 1177358"/>
                <a:gd name="connsiteY11" fmla="*/ 60799 h 454225"/>
                <a:gd name="connsiteX12" fmla="*/ 174303 w 1177358"/>
                <a:gd name="connsiteY12" fmla="*/ 60799 h 454225"/>
                <a:gd name="connsiteX13" fmla="*/ 194190 w 1177358"/>
                <a:gd name="connsiteY13" fmla="*/ 31303 h 454225"/>
                <a:gd name="connsiteX14" fmla="*/ 269763 w 1177358"/>
                <a:gd name="connsiteY14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7358 w 1177358"/>
                <a:gd name="connsiteY6" fmla="*/ 315990 h 454225"/>
                <a:gd name="connsiteX7" fmla="*/ 588679 w 1177358"/>
                <a:gd name="connsiteY7" fmla="*/ 454225 h 454225"/>
                <a:gd name="connsiteX8" fmla="*/ 0 w 1177358"/>
                <a:gd name="connsiteY8" fmla="*/ 315990 h 454225"/>
                <a:gd name="connsiteX9" fmla="*/ 2411 w 1177358"/>
                <a:gd name="connsiteY9" fmla="*/ 312245 h 454225"/>
                <a:gd name="connsiteX10" fmla="*/ 172914 w 1177358"/>
                <a:gd name="connsiteY10" fmla="*/ 60799 h 454225"/>
                <a:gd name="connsiteX11" fmla="*/ 174303 w 1177358"/>
                <a:gd name="connsiteY11" fmla="*/ 60799 h 454225"/>
                <a:gd name="connsiteX12" fmla="*/ 194190 w 1177358"/>
                <a:gd name="connsiteY12" fmla="*/ 31303 h 454225"/>
                <a:gd name="connsiteX13" fmla="*/ 269763 w 1177358"/>
                <a:gd name="connsiteY13" fmla="*/ 0 h 454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7358" h="454225">
                  <a:moveTo>
                    <a:pt x="269763" y="0"/>
                  </a:moveTo>
                  <a:lnTo>
                    <a:pt x="907595" y="0"/>
                  </a:lnTo>
                  <a:cubicBezTo>
                    <a:pt x="937109" y="0"/>
                    <a:pt x="963828" y="11962"/>
                    <a:pt x="983169" y="31303"/>
                  </a:cubicBezTo>
                  <a:lnTo>
                    <a:pt x="1003055" y="60799"/>
                  </a:lnTo>
                  <a:lnTo>
                    <a:pt x="1004444" y="60799"/>
                  </a:lnTo>
                  <a:lnTo>
                    <a:pt x="1177358" y="312245"/>
                  </a:lnTo>
                  <a:lnTo>
                    <a:pt x="1177358" y="315990"/>
                  </a:lnTo>
                  <a:cubicBezTo>
                    <a:pt x="1177358" y="392335"/>
                    <a:pt x="913797" y="454225"/>
                    <a:pt x="588679" y="454225"/>
                  </a:cubicBezTo>
                  <a:cubicBezTo>
                    <a:pt x="263561" y="454225"/>
                    <a:pt x="0" y="392335"/>
                    <a:pt x="0" y="315990"/>
                  </a:cubicBezTo>
                  <a:lnTo>
                    <a:pt x="2411" y="312245"/>
                  </a:lnTo>
                  <a:lnTo>
                    <a:pt x="172914" y="60799"/>
                  </a:lnTo>
                  <a:lnTo>
                    <a:pt x="174303" y="60799"/>
                  </a:lnTo>
                  <a:lnTo>
                    <a:pt x="194190" y="31303"/>
                  </a:lnTo>
                  <a:cubicBezTo>
                    <a:pt x="213530" y="11962"/>
                    <a:pt x="240250" y="0"/>
                    <a:pt x="269763" y="0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lt1"/>
                </a:solidFill>
              </a:endParaRPr>
            </a:p>
          </p:txBody>
        </p:sp>
        <p:sp>
          <p:nvSpPr>
            <p:cNvPr id="213" name="フリーフォーム: 図形 212">
              <a:extLst>
                <a:ext uri="{FF2B5EF4-FFF2-40B4-BE49-F238E27FC236}">
                  <a16:creationId xmlns:a16="http://schemas.microsoft.com/office/drawing/2014/main" id="{46F42849-66C5-493A-B25A-0C8042166995}"/>
                </a:ext>
              </a:extLst>
            </p:cNvPr>
            <p:cNvSpPr/>
            <p:nvPr/>
          </p:nvSpPr>
          <p:spPr>
            <a:xfrm flipH="1">
              <a:off x="1458189" y="1152474"/>
              <a:ext cx="1117919" cy="1298916"/>
            </a:xfrm>
            <a:custGeom>
              <a:avLst/>
              <a:gdLst>
                <a:gd name="connsiteX0" fmla="*/ 564194 w 1117919"/>
                <a:gd name="connsiteY0" fmla="*/ 0 h 1298916"/>
                <a:gd name="connsiteX1" fmla="*/ 253140 w 1117919"/>
                <a:gd name="connsiteY1" fmla="*/ 128843 h 1298916"/>
                <a:gd name="connsiteX2" fmla="*/ 230791 w 1117919"/>
                <a:gd name="connsiteY2" fmla="*/ 155930 h 1298916"/>
                <a:gd name="connsiteX3" fmla="*/ 193947 w 1117919"/>
                <a:gd name="connsiteY3" fmla="*/ 175929 h 1298916"/>
                <a:gd name="connsiteX4" fmla="*/ 0 w 1117919"/>
                <a:gd name="connsiteY4" fmla="*/ 540698 h 1298916"/>
                <a:gd name="connsiteX5" fmla="*/ 75128 w 1117919"/>
                <a:gd name="connsiteY5" fmla="*/ 786648 h 1298916"/>
                <a:gd name="connsiteX6" fmla="*/ 91466 w 1117919"/>
                <a:gd name="connsiteY6" fmla="*/ 806451 h 1298916"/>
                <a:gd name="connsiteX7" fmla="*/ 118481 w 1117919"/>
                <a:gd name="connsiteY7" fmla="*/ 882452 h 1298916"/>
                <a:gd name="connsiteX8" fmla="*/ 128562 w 1117919"/>
                <a:gd name="connsiteY8" fmla="*/ 899648 h 1298916"/>
                <a:gd name="connsiteX9" fmla="*/ 120177 w 1117919"/>
                <a:gd name="connsiteY9" fmla="*/ 936175 h 1298916"/>
                <a:gd name="connsiteX10" fmla="*/ 113191 w 1117919"/>
                <a:gd name="connsiteY10" fmla="*/ 1037809 h 1298916"/>
                <a:gd name="connsiteX11" fmla="*/ 202091 w 1117919"/>
                <a:gd name="connsiteY11" fmla="*/ 1298916 h 1298916"/>
                <a:gd name="connsiteX12" fmla="*/ 202091 w 1117919"/>
                <a:gd name="connsiteY12" fmla="*/ 1298914 h 1298916"/>
                <a:gd name="connsiteX13" fmla="*/ 157641 w 1117919"/>
                <a:gd name="connsiteY13" fmla="*/ 1037808 h 1298916"/>
                <a:gd name="connsiteX14" fmla="*/ 164371 w 1117919"/>
                <a:gd name="connsiteY14" fmla="*/ 954073 h 1298916"/>
                <a:gd name="connsiteX15" fmla="*/ 190757 w 1117919"/>
                <a:gd name="connsiteY15" fmla="*/ 986483 h 1298916"/>
                <a:gd name="connsiteX16" fmla="*/ 563147 w 1117919"/>
                <a:gd name="connsiteY16" fmla="*/ 1139847 h 1298916"/>
                <a:gd name="connsiteX17" fmla="*/ 928056 w 1117919"/>
                <a:gd name="connsiteY17" fmla="*/ 994209 h 1298916"/>
                <a:gd name="connsiteX18" fmla="*/ 964445 w 1117919"/>
                <a:gd name="connsiteY18" fmla="*/ 950625 h 1298916"/>
                <a:gd name="connsiteX19" fmla="*/ 971452 w 1117919"/>
                <a:gd name="connsiteY19" fmla="*/ 1037808 h 1298916"/>
                <a:gd name="connsiteX20" fmla="*/ 927002 w 1117919"/>
                <a:gd name="connsiteY20" fmla="*/ 1298914 h 1298916"/>
                <a:gd name="connsiteX21" fmla="*/ 927002 w 1117919"/>
                <a:gd name="connsiteY21" fmla="*/ 1298916 h 1298916"/>
                <a:gd name="connsiteX22" fmla="*/ 1015902 w 1117919"/>
                <a:gd name="connsiteY22" fmla="*/ 1037809 h 1298916"/>
                <a:gd name="connsiteX23" fmla="*/ 1008916 w 1117919"/>
                <a:gd name="connsiteY23" fmla="*/ 936175 h 1298916"/>
                <a:gd name="connsiteX24" fmla="*/ 999537 w 1117919"/>
                <a:gd name="connsiteY24" fmla="*/ 895319 h 1298916"/>
                <a:gd name="connsiteX25" fmla="*/ 1012263 w 1117919"/>
                <a:gd name="connsiteY25" fmla="*/ 872940 h 1298916"/>
                <a:gd name="connsiteX26" fmla="*/ 1035933 w 1117919"/>
                <a:gd name="connsiteY26" fmla="*/ 803344 h 1298916"/>
                <a:gd name="connsiteX27" fmla="*/ 1037058 w 1117919"/>
                <a:gd name="connsiteY27" fmla="*/ 793598 h 1298916"/>
                <a:gd name="connsiteX28" fmla="*/ 1042791 w 1117919"/>
                <a:gd name="connsiteY28" fmla="*/ 786648 h 1298916"/>
                <a:gd name="connsiteX29" fmla="*/ 1117919 w 1117919"/>
                <a:gd name="connsiteY29" fmla="*/ 540698 h 1298916"/>
                <a:gd name="connsiteX30" fmla="*/ 923972 w 1117919"/>
                <a:gd name="connsiteY30" fmla="*/ 175929 h 1298916"/>
                <a:gd name="connsiteX31" fmla="*/ 906088 w 1117919"/>
                <a:gd name="connsiteY31" fmla="*/ 166221 h 1298916"/>
                <a:gd name="connsiteX32" fmla="*/ 875248 w 1117919"/>
                <a:gd name="connsiteY32" fmla="*/ 128843 h 1298916"/>
                <a:gd name="connsiteX33" fmla="*/ 564194 w 1117919"/>
                <a:gd name="connsiteY33" fmla="*/ 0 h 12989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1117919" h="1298916">
                  <a:moveTo>
                    <a:pt x="564194" y="0"/>
                  </a:moveTo>
                  <a:cubicBezTo>
                    <a:pt x="442720" y="0"/>
                    <a:pt x="332746" y="49237"/>
                    <a:pt x="253140" y="128843"/>
                  </a:cubicBezTo>
                  <a:lnTo>
                    <a:pt x="230791" y="155930"/>
                  </a:lnTo>
                  <a:lnTo>
                    <a:pt x="193947" y="175929"/>
                  </a:lnTo>
                  <a:cubicBezTo>
                    <a:pt x="76933" y="254981"/>
                    <a:pt x="0" y="388856"/>
                    <a:pt x="0" y="540698"/>
                  </a:cubicBezTo>
                  <a:cubicBezTo>
                    <a:pt x="0" y="631804"/>
                    <a:pt x="27696" y="716440"/>
                    <a:pt x="75128" y="786648"/>
                  </a:cubicBezTo>
                  <a:lnTo>
                    <a:pt x="91466" y="806451"/>
                  </a:lnTo>
                  <a:lnTo>
                    <a:pt x="118481" y="882452"/>
                  </a:lnTo>
                  <a:lnTo>
                    <a:pt x="128562" y="899648"/>
                  </a:lnTo>
                  <a:lnTo>
                    <a:pt x="120177" y="936175"/>
                  </a:lnTo>
                  <a:cubicBezTo>
                    <a:pt x="115679" y="967413"/>
                    <a:pt x="113191" y="1001758"/>
                    <a:pt x="113191" y="1037809"/>
                  </a:cubicBezTo>
                  <a:cubicBezTo>
                    <a:pt x="113191" y="1182014"/>
                    <a:pt x="152993" y="1298916"/>
                    <a:pt x="202091" y="1298916"/>
                  </a:cubicBezTo>
                  <a:lnTo>
                    <a:pt x="202091" y="1298914"/>
                  </a:lnTo>
                  <a:cubicBezTo>
                    <a:pt x="174109" y="1237276"/>
                    <a:pt x="157641" y="1140539"/>
                    <a:pt x="157641" y="1037808"/>
                  </a:cubicBezTo>
                  <a:lnTo>
                    <a:pt x="164371" y="954073"/>
                  </a:lnTo>
                  <a:lnTo>
                    <a:pt x="190757" y="986483"/>
                  </a:lnTo>
                  <a:cubicBezTo>
                    <a:pt x="279271" y="1080146"/>
                    <a:pt x="413226" y="1139847"/>
                    <a:pt x="563147" y="1139847"/>
                  </a:cubicBezTo>
                  <a:cubicBezTo>
                    <a:pt x="708904" y="1139847"/>
                    <a:pt x="839569" y="1083417"/>
                    <a:pt x="928056" y="994209"/>
                  </a:cubicBezTo>
                  <a:lnTo>
                    <a:pt x="964445" y="950625"/>
                  </a:lnTo>
                  <a:lnTo>
                    <a:pt x="971452" y="1037808"/>
                  </a:lnTo>
                  <a:cubicBezTo>
                    <a:pt x="971452" y="1140539"/>
                    <a:pt x="954984" y="1237276"/>
                    <a:pt x="927002" y="1298914"/>
                  </a:cubicBezTo>
                  <a:lnTo>
                    <a:pt x="927002" y="1298916"/>
                  </a:lnTo>
                  <a:cubicBezTo>
                    <a:pt x="976100" y="1298916"/>
                    <a:pt x="1015902" y="1182014"/>
                    <a:pt x="1015902" y="1037809"/>
                  </a:cubicBezTo>
                  <a:cubicBezTo>
                    <a:pt x="1015902" y="1001758"/>
                    <a:pt x="1013414" y="967413"/>
                    <a:pt x="1008916" y="936175"/>
                  </a:cubicBezTo>
                  <a:lnTo>
                    <a:pt x="999537" y="895319"/>
                  </a:lnTo>
                  <a:lnTo>
                    <a:pt x="1012263" y="872940"/>
                  </a:lnTo>
                  <a:cubicBezTo>
                    <a:pt x="1022346" y="850611"/>
                    <a:pt x="1030308" y="827349"/>
                    <a:pt x="1035933" y="803344"/>
                  </a:cubicBezTo>
                  <a:lnTo>
                    <a:pt x="1037058" y="793598"/>
                  </a:lnTo>
                  <a:lnTo>
                    <a:pt x="1042791" y="786648"/>
                  </a:lnTo>
                  <a:cubicBezTo>
                    <a:pt x="1090223" y="716440"/>
                    <a:pt x="1117919" y="631804"/>
                    <a:pt x="1117919" y="540698"/>
                  </a:cubicBezTo>
                  <a:cubicBezTo>
                    <a:pt x="1117919" y="388856"/>
                    <a:pt x="1040986" y="254981"/>
                    <a:pt x="923972" y="175929"/>
                  </a:cubicBezTo>
                  <a:lnTo>
                    <a:pt x="906088" y="166221"/>
                  </a:lnTo>
                  <a:lnTo>
                    <a:pt x="875248" y="128843"/>
                  </a:lnTo>
                  <a:cubicBezTo>
                    <a:pt x="795642" y="49237"/>
                    <a:pt x="685668" y="0"/>
                    <a:pt x="564194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B87F8EA0-CB49-48D9-88A1-CA5F3B2EFF8C}"/>
              </a:ext>
            </a:extLst>
          </p:cNvPr>
          <p:cNvGrpSpPr/>
          <p:nvPr/>
        </p:nvGrpSpPr>
        <p:grpSpPr>
          <a:xfrm>
            <a:off x="4395278" y="1290440"/>
            <a:ext cx="1317812" cy="2257841"/>
            <a:chOff x="4395278" y="1290440"/>
            <a:chExt cx="1317812" cy="2257841"/>
          </a:xfrm>
        </p:grpSpPr>
        <p:grpSp>
          <p:nvGrpSpPr>
            <p:cNvPr id="69" name="グループ化 68">
              <a:extLst>
                <a:ext uri="{FF2B5EF4-FFF2-40B4-BE49-F238E27FC236}">
                  <a16:creationId xmlns:a16="http://schemas.microsoft.com/office/drawing/2014/main" id="{61F2E0EC-199A-4B45-B624-02CC3E8F5E97}"/>
                </a:ext>
              </a:extLst>
            </p:cNvPr>
            <p:cNvGrpSpPr/>
            <p:nvPr/>
          </p:nvGrpSpPr>
          <p:grpSpPr>
            <a:xfrm rot="1800000">
              <a:off x="5257803" y="2168554"/>
              <a:ext cx="455287" cy="1352695"/>
              <a:chOff x="5247484" y="2218897"/>
              <a:chExt cx="455287" cy="1352695"/>
            </a:xfrm>
          </p:grpSpPr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CA2958A1-A2E7-41B5-B402-65E8B1281B13}"/>
                  </a:ext>
                </a:extLst>
              </p:cNvPr>
              <p:cNvSpPr/>
              <p:nvPr/>
            </p:nvSpPr>
            <p:spPr>
              <a:xfrm rot="10014714">
                <a:off x="5247484" y="2218897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片側の 2 つの角を丸めた四角形 92">
                <a:extLst>
                  <a:ext uri="{FF2B5EF4-FFF2-40B4-BE49-F238E27FC236}">
                    <a16:creationId xmlns:a16="http://schemas.microsoft.com/office/drawing/2014/main" id="{05AA8214-ABFE-47AC-A567-5C7C6C489BAC}"/>
                  </a:ext>
                </a:extLst>
              </p:cNvPr>
              <p:cNvSpPr/>
              <p:nvPr/>
            </p:nvSpPr>
            <p:spPr>
              <a:xfrm rot="9854429" flipH="1">
                <a:off x="5371236" y="2716437"/>
                <a:ext cx="331535" cy="8551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6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86" name="フリーフォーム: 図形 185">
              <a:extLst>
                <a:ext uri="{FF2B5EF4-FFF2-40B4-BE49-F238E27FC236}">
                  <a16:creationId xmlns:a16="http://schemas.microsoft.com/office/drawing/2014/main" id="{F0635508-8F55-4F77-8A7F-8653497323BD}"/>
                </a:ext>
              </a:extLst>
            </p:cNvPr>
            <p:cNvSpPr/>
            <p:nvPr/>
          </p:nvSpPr>
          <p:spPr>
            <a:xfrm flipH="1">
              <a:off x="4542345" y="1431411"/>
              <a:ext cx="876752" cy="1244263"/>
            </a:xfrm>
            <a:custGeom>
              <a:avLst/>
              <a:gdLst>
                <a:gd name="connsiteX0" fmla="*/ 438376 w 876752"/>
                <a:gd name="connsiteY0" fmla="*/ 0 h 1244263"/>
                <a:gd name="connsiteX1" fmla="*/ 0 w 876752"/>
                <a:gd name="connsiteY1" fmla="*/ 512447 h 1244263"/>
                <a:gd name="connsiteX2" fmla="*/ 267741 w 876752"/>
                <a:gd name="connsiteY2" fmla="*/ 984624 h 1244263"/>
                <a:gd name="connsiteX3" fmla="*/ 343945 w 876752"/>
                <a:gd name="connsiteY3" fmla="*/ 1012276 h 1244263"/>
                <a:gd name="connsiteX4" fmla="*/ 335754 w 876752"/>
                <a:gd name="connsiteY4" fmla="*/ 1103497 h 1244263"/>
                <a:gd name="connsiteX5" fmla="*/ 219952 w 876752"/>
                <a:gd name="connsiteY5" fmla="*/ 1103497 h 1244263"/>
                <a:gd name="connsiteX6" fmla="*/ 214424 w 876752"/>
                <a:gd name="connsiteY6" fmla="*/ 1118247 h 1244263"/>
                <a:gd name="connsiteX7" fmla="*/ 448344 w 876752"/>
                <a:gd name="connsiteY7" fmla="*/ 1244263 h 1244263"/>
                <a:gd name="connsiteX8" fmla="*/ 682264 w 876752"/>
                <a:gd name="connsiteY8" fmla="*/ 1118247 h 1244263"/>
                <a:gd name="connsiteX9" fmla="*/ 676737 w 876752"/>
                <a:gd name="connsiteY9" fmla="*/ 1103497 h 1244263"/>
                <a:gd name="connsiteX10" fmla="*/ 558029 w 876752"/>
                <a:gd name="connsiteY10" fmla="*/ 1103497 h 1244263"/>
                <a:gd name="connsiteX11" fmla="*/ 549301 w 876752"/>
                <a:gd name="connsiteY11" fmla="*/ 1006291 h 1244263"/>
                <a:gd name="connsiteX12" fmla="*/ 609012 w 876752"/>
                <a:gd name="connsiteY12" fmla="*/ 984624 h 1244263"/>
                <a:gd name="connsiteX13" fmla="*/ 876752 w 876752"/>
                <a:gd name="connsiteY13" fmla="*/ 512447 h 1244263"/>
                <a:gd name="connsiteX14" fmla="*/ 438376 w 876752"/>
                <a:gd name="connsiteY14" fmla="*/ 0 h 1244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876752" h="1244263">
                  <a:moveTo>
                    <a:pt x="438376" y="0"/>
                  </a:moveTo>
                  <a:cubicBezTo>
                    <a:pt x="196268" y="0"/>
                    <a:pt x="0" y="229430"/>
                    <a:pt x="0" y="512447"/>
                  </a:cubicBezTo>
                  <a:cubicBezTo>
                    <a:pt x="0" y="724710"/>
                    <a:pt x="110400" y="906830"/>
                    <a:pt x="267741" y="984624"/>
                  </a:cubicBezTo>
                  <a:lnTo>
                    <a:pt x="343945" y="1012276"/>
                  </a:lnTo>
                  <a:lnTo>
                    <a:pt x="335754" y="1103497"/>
                  </a:lnTo>
                  <a:lnTo>
                    <a:pt x="219952" y="1103497"/>
                  </a:lnTo>
                  <a:lnTo>
                    <a:pt x="214424" y="1118247"/>
                  </a:lnTo>
                  <a:cubicBezTo>
                    <a:pt x="214424" y="1187844"/>
                    <a:pt x="319154" y="1244263"/>
                    <a:pt x="448344" y="1244263"/>
                  </a:cubicBezTo>
                  <a:cubicBezTo>
                    <a:pt x="577535" y="1244263"/>
                    <a:pt x="682264" y="1187844"/>
                    <a:pt x="682264" y="1118247"/>
                  </a:cubicBezTo>
                  <a:lnTo>
                    <a:pt x="676737" y="1103497"/>
                  </a:lnTo>
                  <a:lnTo>
                    <a:pt x="558029" y="1103497"/>
                  </a:lnTo>
                  <a:lnTo>
                    <a:pt x="549301" y="1006291"/>
                  </a:lnTo>
                  <a:lnTo>
                    <a:pt x="609012" y="984624"/>
                  </a:lnTo>
                  <a:cubicBezTo>
                    <a:pt x="766351" y="906830"/>
                    <a:pt x="876752" y="724710"/>
                    <a:pt x="876752" y="512447"/>
                  </a:cubicBezTo>
                  <a:cubicBezTo>
                    <a:pt x="876752" y="229430"/>
                    <a:pt x="680484" y="0"/>
                    <a:pt x="438376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6" name="フリーフォーム: 図形 305">
              <a:extLst>
                <a:ext uri="{FF2B5EF4-FFF2-40B4-BE49-F238E27FC236}">
                  <a16:creationId xmlns:a16="http://schemas.microsoft.com/office/drawing/2014/main" id="{577C97F6-9FE7-49FA-B92E-D4EB608380FC}"/>
                </a:ext>
              </a:extLst>
            </p:cNvPr>
            <p:cNvSpPr/>
            <p:nvPr/>
          </p:nvSpPr>
          <p:spPr>
            <a:xfrm>
              <a:off x="4395278" y="2631372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" name="片側の 2 つの角を丸めた四角形 144">
              <a:extLst>
                <a:ext uri="{FF2B5EF4-FFF2-40B4-BE49-F238E27FC236}">
                  <a16:creationId xmlns:a16="http://schemas.microsoft.com/office/drawing/2014/main" id="{757A90C3-0AFA-4A29-80D4-CF7A4A0DBC44}"/>
                </a:ext>
              </a:extLst>
            </p:cNvPr>
            <p:cNvSpPr/>
            <p:nvPr/>
          </p:nvSpPr>
          <p:spPr>
            <a:xfrm flipH="1">
              <a:off x="4479189" y="2527355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solidFill>
              <a:schemeClr val="accent6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95" name="円/楕円 159">
              <a:extLst>
                <a:ext uri="{FF2B5EF4-FFF2-40B4-BE49-F238E27FC236}">
                  <a16:creationId xmlns:a16="http://schemas.microsoft.com/office/drawing/2014/main" id="{7E37B21D-EE58-4B74-B07D-7B0D3F73AF59}"/>
                </a:ext>
              </a:extLst>
            </p:cNvPr>
            <p:cNvSpPr/>
            <p:nvPr/>
          </p:nvSpPr>
          <p:spPr>
            <a:xfrm rot="900000" flipH="1">
              <a:off x="5314322" y="1864726"/>
              <a:ext cx="209540" cy="326593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3" name="円/楕円 157">
              <a:extLst>
                <a:ext uri="{FF2B5EF4-FFF2-40B4-BE49-F238E27FC236}">
                  <a16:creationId xmlns:a16="http://schemas.microsoft.com/office/drawing/2014/main" id="{93129F28-0BE0-42AC-B26D-999DC387BAB5}"/>
                </a:ext>
              </a:extLst>
            </p:cNvPr>
            <p:cNvSpPr/>
            <p:nvPr/>
          </p:nvSpPr>
          <p:spPr>
            <a:xfrm rot="20700000">
              <a:off x="4437575" y="1864714"/>
              <a:ext cx="209540" cy="326592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14" name="フリーフォーム: 図形 213">
              <a:extLst>
                <a:ext uri="{FF2B5EF4-FFF2-40B4-BE49-F238E27FC236}">
                  <a16:creationId xmlns:a16="http://schemas.microsoft.com/office/drawing/2014/main" id="{4E6DF839-365C-4167-9547-9C039A427B52}"/>
                </a:ext>
              </a:extLst>
            </p:cNvPr>
            <p:cNvSpPr/>
            <p:nvPr/>
          </p:nvSpPr>
          <p:spPr>
            <a:xfrm>
              <a:off x="4674280" y="2463555"/>
              <a:ext cx="574654" cy="105365"/>
            </a:xfrm>
            <a:custGeom>
              <a:avLst/>
              <a:gdLst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0 w 1177358"/>
                <a:gd name="connsiteY11" fmla="*/ 312245 h 454225"/>
                <a:gd name="connsiteX12" fmla="*/ 172914 w 1177358"/>
                <a:gd name="connsiteY12" fmla="*/ 60799 h 454225"/>
                <a:gd name="connsiteX13" fmla="*/ 174303 w 1177358"/>
                <a:gd name="connsiteY13" fmla="*/ 60799 h 454225"/>
                <a:gd name="connsiteX14" fmla="*/ 194190 w 1177358"/>
                <a:gd name="connsiteY14" fmla="*/ 31303 h 454225"/>
                <a:gd name="connsiteX15" fmla="*/ 269763 w 1177358"/>
                <a:gd name="connsiteY15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4947 w 1177358"/>
                <a:gd name="connsiteY6" fmla="*/ 312245 h 454225"/>
                <a:gd name="connsiteX7" fmla="*/ 1177358 w 1177358"/>
                <a:gd name="connsiteY7" fmla="*/ 315990 h 454225"/>
                <a:gd name="connsiteX8" fmla="*/ 588679 w 1177358"/>
                <a:gd name="connsiteY8" fmla="*/ 454225 h 454225"/>
                <a:gd name="connsiteX9" fmla="*/ 0 w 1177358"/>
                <a:gd name="connsiteY9" fmla="*/ 315990 h 454225"/>
                <a:gd name="connsiteX10" fmla="*/ 2411 w 1177358"/>
                <a:gd name="connsiteY10" fmla="*/ 312245 h 454225"/>
                <a:gd name="connsiteX11" fmla="*/ 172914 w 1177358"/>
                <a:gd name="connsiteY11" fmla="*/ 60799 h 454225"/>
                <a:gd name="connsiteX12" fmla="*/ 174303 w 1177358"/>
                <a:gd name="connsiteY12" fmla="*/ 60799 h 454225"/>
                <a:gd name="connsiteX13" fmla="*/ 194190 w 1177358"/>
                <a:gd name="connsiteY13" fmla="*/ 31303 h 454225"/>
                <a:gd name="connsiteX14" fmla="*/ 269763 w 1177358"/>
                <a:gd name="connsiteY14" fmla="*/ 0 h 454225"/>
                <a:gd name="connsiteX0" fmla="*/ 269763 w 1177358"/>
                <a:gd name="connsiteY0" fmla="*/ 0 h 454225"/>
                <a:gd name="connsiteX1" fmla="*/ 907595 w 1177358"/>
                <a:gd name="connsiteY1" fmla="*/ 0 h 454225"/>
                <a:gd name="connsiteX2" fmla="*/ 983169 w 1177358"/>
                <a:gd name="connsiteY2" fmla="*/ 31303 h 454225"/>
                <a:gd name="connsiteX3" fmla="*/ 1003055 w 1177358"/>
                <a:gd name="connsiteY3" fmla="*/ 60799 h 454225"/>
                <a:gd name="connsiteX4" fmla="*/ 1004444 w 1177358"/>
                <a:gd name="connsiteY4" fmla="*/ 60799 h 454225"/>
                <a:gd name="connsiteX5" fmla="*/ 1177358 w 1177358"/>
                <a:gd name="connsiteY5" fmla="*/ 312245 h 454225"/>
                <a:gd name="connsiteX6" fmla="*/ 1177358 w 1177358"/>
                <a:gd name="connsiteY6" fmla="*/ 315990 h 454225"/>
                <a:gd name="connsiteX7" fmla="*/ 588679 w 1177358"/>
                <a:gd name="connsiteY7" fmla="*/ 454225 h 454225"/>
                <a:gd name="connsiteX8" fmla="*/ 0 w 1177358"/>
                <a:gd name="connsiteY8" fmla="*/ 315990 h 454225"/>
                <a:gd name="connsiteX9" fmla="*/ 2411 w 1177358"/>
                <a:gd name="connsiteY9" fmla="*/ 312245 h 454225"/>
                <a:gd name="connsiteX10" fmla="*/ 172914 w 1177358"/>
                <a:gd name="connsiteY10" fmla="*/ 60799 h 454225"/>
                <a:gd name="connsiteX11" fmla="*/ 174303 w 1177358"/>
                <a:gd name="connsiteY11" fmla="*/ 60799 h 454225"/>
                <a:gd name="connsiteX12" fmla="*/ 194190 w 1177358"/>
                <a:gd name="connsiteY12" fmla="*/ 31303 h 454225"/>
                <a:gd name="connsiteX13" fmla="*/ 269763 w 1177358"/>
                <a:gd name="connsiteY13" fmla="*/ 0 h 454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77358" h="454225">
                  <a:moveTo>
                    <a:pt x="269763" y="0"/>
                  </a:moveTo>
                  <a:lnTo>
                    <a:pt x="907595" y="0"/>
                  </a:lnTo>
                  <a:cubicBezTo>
                    <a:pt x="937109" y="0"/>
                    <a:pt x="963828" y="11962"/>
                    <a:pt x="983169" y="31303"/>
                  </a:cubicBezTo>
                  <a:lnTo>
                    <a:pt x="1003055" y="60799"/>
                  </a:lnTo>
                  <a:lnTo>
                    <a:pt x="1004444" y="60799"/>
                  </a:lnTo>
                  <a:lnTo>
                    <a:pt x="1177358" y="312245"/>
                  </a:lnTo>
                  <a:lnTo>
                    <a:pt x="1177358" y="315990"/>
                  </a:lnTo>
                  <a:cubicBezTo>
                    <a:pt x="1177358" y="392335"/>
                    <a:pt x="913797" y="454225"/>
                    <a:pt x="588679" y="454225"/>
                  </a:cubicBezTo>
                  <a:cubicBezTo>
                    <a:pt x="263561" y="454225"/>
                    <a:pt x="0" y="392335"/>
                    <a:pt x="0" y="315990"/>
                  </a:cubicBezTo>
                  <a:lnTo>
                    <a:pt x="2411" y="312245"/>
                  </a:lnTo>
                  <a:lnTo>
                    <a:pt x="172914" y="60799"/>
                  </a:lnTo>
                  <a:lnTo>
                    <a:pt x="174303" y="60799"/>
                  </a:lnTo>
                  <a:lnTo>
                    <a:pt x="194190" y="31303"/>
                  </a:lnTo>
                  <a:cubicBezTo>
                    <a:pt x="213530" y="11962"/>
                    <a:pt x="240250" y="0"/>
                    <a:pt x="269763" y="0"/>
                  </a:cubicBez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15" name="フリーフォーム: 図形 214">
              <a:extLst>
                <a:ext uri="{FF2B5EF4-FFF2-40B4-BE49-F238E27FC236}">
                  <a16:creationId xmlns:a16="http://schemas.microsoft.com/office/drawing/2014/main" id="{5447B641-8021-43B6-B25D-4661881F94BA}"/>
                </a:ext>
              </a:extLst>
            </p:cNvPr>
            <p:cNvSpPr/>
            <p:nvPr/>
          </p:nvSpPr>
          <p:spPr>
            <a:xfrm flipH="1">
              <a:off x="4457207" y="1290440"/>
              <a:ext cx="1028240" cy="1198925"/>
            </a:xfrm>
            <a:custGeom>
              <a:avLst/>
              <a:gdLst>
                <a:gd name="connsiteX0" fmla="*/ 472641 w 1028240"/>
                <a:gd name="connsiteY0" fmla="*/ 0 h 1198925"/>
                <a:gd name="connsiteX1" fmla="*/ 233958 w 1028240"/>
                <a:gd name="connsiteY1" fmla="*/ 73861 h 1198925"/>
                <a:gd name="connsiteX2" fmla="*/ 12436 w 1028240"/>
                <a:gd name="connsiteY2" fmla="*/ 578155 h 1198925"/>
                <a:gd name="connsiteX3" fmla="*/ 32911 w 1028240"/>
                <a:gd name="connsiteY3" fmla="*/ 630955 h 1198925"/>
                <a:gd name="connsiteX4" fmla="*/ 32911 w 1028240"/>
                <a:gd name="connsiteY4" fmla="*/ 1198925 h 1198925"/>
                <a:gd name="connsiteX5" fmla="*/ 977698 w 1028240"/>
                <a:gd name="connsiteY5" fmla="*/ 1198925 h 1198925"/>
                <a:gd name="connsiteX6" fmla="*/ 977699 w 1028240"/>
                <a:gd name="connsiteY6" fmla="*/ 643292 h 1198925"/>
                <a:gd name="connsiteX7" fmla="*/ 987251 w 1028240"/>
                <a:gd name="connsiteY7" fmla="*/ 651784 h 1198925"/>
                <a:gd name="connsiteX8" fmla="*/ 987252 w 1028240"/>
                <a:gd name="connsiteY8" fmla="*/ 651784 h 1198925"/>
                <a:gd name="connsiteX9" fmla="*/ 794282 w 1028240"/>
                <a:gd name="connsiteY9" fmla="*/ 73862 h 1198925"/>
                <a:gd name="connsiteX10" fmla="*/ 555599 w 1028240"/>
                <a:gd name="connsiteY10" fmla="*/ 1 h 1198925"/>
                <a:gd name="connsiteX11" fmla="*/ 519378 w 1028240"/>
                <a:gd name="connsiteY11" fmla="*/ 4075 h 1198925"/>
                <a:gd name="connsiteX0" fmla="*/ 472641 w 1050580"/>
                <a:gd name="connsiteY0" fmla="*/ 0 h 1198925"/>
                <a:gd name="connsiteX1" fmla="*/ 233958 w 1050580"/>
                <a:gd name="connsiteY1" fmla="*/ 73861 h 1198925"/>
                <a:gd name="connsiteX2" fmla="*/ 12436 w 1050580"/>
                <a:gd name="connsiteY2" fmla="*/ 578155 h 1198925"/>
                <a:gd name="connsiteX3" fmla="*/ 32911 w 1050580"/>
                <a:gd name="connsiteY3" fmla="*/ 630955 h 1198925"/>
                <a:gd name="connsiteX4" fmla="*/ 32911 w 1050580"/>
                <a:gd name="connsiteY4" fmla="*/ 1198925 h 1198925"/>
                <a:gd name="connsiteX5" fmla="*/ 977698 w 1050580"/>
                <a:gd name="connsiteY5" fmla="*/ 1198925 h 1198925"/>
                <a:gd name="connsiteX6" fmla="*/ 987251 w 1050580"/>
                <a:gd name="connsiteY6" fmla="*/ 651784 h 1198925"/>
                <a:gd name="connsiteX7" fmla="*/ 987252 w 1050580"/>
                <a:gd name="connsiteY7" fmla="*/ 651784 h 1198925"/>
                <a:gd name="connsiteX8" fmla="*/ 794282 w 1050580"/>
                <a:gd name="connsiteY8" fmla="*/ 73862 h 1198925"/>
                <a:gd name="connsiteX9" fmla="*/ 555599 w 1050580"/>
                <a:gd name="connsiteY9" fmla="*/ 1 h 1198925"/>
                <a:gd name="connsiteX10" fmla="*/ 519378 w 1050580"/>
                <a:gd name="connsiteY10" fmla="*/ 4075 h 1198925"/>
                <a:gd name="connsiteX11" fmla="*/ 472641 w 1050580"/>
                <a:gd name="connsiteY11" fmla="*/ 0 h 1198925"/>
                <a:gd name="connsiteX0" fmla="*/ 472641 w 1028240"/>
                <a:gd name="connsiteY0" fmla="*/ 0 h 1198925"/>
                <a:gd name="connsiteX1" fmla="*/ 233958 w 1028240"/>
                <a:gd name="connsiteY1" fmla="*/ 73861 h 1198925"/>
                <a:gd name="connsiteX2" fmla="*/ 12436 w 1028240"/>
                <a:gd name="connsiteY2" fmla="*/ 578155 h 1198925"/>
                <a:gd name="connsiteX3" fmla="*/ 32911 w 1028240"/>
                <a:gd name="connsiteY3" fmla="*/ 630955 h 1198925"/>
                <a:gd name="connsiteX4" fmla="*/ 32911 w 1028240"/>
                <a:gd name="connsiteY4" fmla="*/ 1198925 h 1198925"/>
                <a:gd name="connsiteX5" fmla="*/ 977698 w 1028240"/>
                <a:gd name="connsiteY5" fmla="*/ 1198925 h 1198925"/>
                <a:gd name="connsiteX6" fmla="*/ 987251 w 1028240"/>
                <a:gd name="connsiteY6" fmla="*/ 651784 h 1198925"/>
                <a:gd name="connsiteX7" fmla="*/ 987252 w 1028240"/>
                <a:gd name="connsiteY7" fmla="*/ 651784 h 1198925"/>
                <a:gd name="connsiteX8" fmla="*/ 794282 w 1028240"/>
                <a:gd name="connsiteY8" fmla="*/ 73862 h 1198925"/>
                <a:gd name="connsiteX9" fmla="*/ 555599 w 1028240"/>
                <a:gd name="connsiteY9" fmla="*/ 1 h 1198925"/>
                <a:gd name="connsiteX10" fmla="*/ 519378 w 1028240"/>
                <a:gd name="connsiteY10" fmla="*/ 4075 h 1198925"/>
                <a:gd name="connsiteX11" fmla="*/ 472641 w 1028240"/>
                <a:gd name="connsiteY11" fmla="*/ 0 h 1198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028240" h="1198925">
                  <a:moveTo>
                    <a:pt x="472641" y="0"/>
                  </a:moveTo>
                  <a:cubicBezTo>
                    <a:pt x="393923" y="911"/>
                    <a:pt x="311036" y="24898"/>
                    <a:pt x="233958" y="73861"/>
                  </a:cubicBezTo>
                  <a:cubicBezTo>
                    <a:pt x="54111" y="188111"/>
                    <a:pt x="-34518" y="400494"/>
                    <a:pt x="12436" y="578155"/>
                  </a:cubicBezTo>
                  <a:lnTo>
                    <a:pt x="32911" y="630955"/>
                  </a:lnTo>
                  <a:lnTo>
                    <a:pt x="32911" y="1198925"/>
                  </a:lnTo>
                  <a:lnTo>
                    <a:pt x="977698" y="1198925"/>
                  </a:lnTo>
                  <a:lnTo>
                    <a:pt x="987251" y="651784"/>
                  </a:lnTo>
                  <a:lnTo>
                    <a:pt x="987252" y="651784"/>
                  </a:lnTo>
                  <a:cubicBezTo>
                    <a:pt x="1086218" y="463178"/>
                    <a:pt x="999822" y="204434"/>
                    <a:pt x="794282" y="73862"/>
                  </a:cubicBezTo>
                  <a:cubicBezTo>
                    <a:pt x="717205" y="24899"/>
                    <a:pt x="634318" y="912"/>
                    <a:pt x="555599" y="1"/>
                  </a:cubicBezTo>
                  <a:lnTo>
                    <a:pt x="519378" y="4075"/>
                  </a:lnTo>
                  <a:lnTo>
                    <a:pt x="472641" y="0"/>
                  </a:lnTo>
                  <a:close/>
                </a:path>
              </a:pathLst>
            </a:custGeom>
            <a:solidFill>
              <a:srgbClr val="ED7D31">
                <a:lumMod val="75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36EEF1F4-BEC8-4C3F-9EAF-519976B70FBB}"/>
              </a:ext>
            </a:extLst>
          </p:cNvPr>
          <p:cNvGrpSpPr/>
          <p:nvPr/>
        </p:nvGrpSpPr>
        <p:grpSpPr>
          <a:xfrm>
            <a:off x="4349584" y="3949344"/>
            <a:ext cx="1409517" cy="2506981"/>
            <a:chOff x="4349584" y="3949344"/>
            <a:chExt cx="1409517" cy="2506981"/>
          </a:xfrm>
        </p:grpSpPr>
        <p:grpSp>
          <p:nvGrpSpPr>
            <p:cNvPr id="81" name="グループ化 80">
              <a:extLst>
                <a:ext uri="{FF2B5EF4-FFF2-40B4-BE49-F238E27FC236}">
                  <a16:creationId xmlns:a16="http://schemas.microsoft.com/office/drawing/2014/main" id="{BAE82756-BD39-478C-991C-8078E0C226D6}"/>
                </a:ext>
              </a:extLst>
            </p:cNvPr>
            <p:cNvGrpSpPr/>
            <p:nvPr/>
          </p:nvGrpSpPr>
          <p:grpSpPr>
            <a:xfrm rot="1800000">
              <a:off x="5270177" y="5092909"/>
              <a:ext cx="488924" cy="1352053"/>
              <a:chOff x="5259858" y="5143252"/>
              <a:chExt cx="488924" cy="1352053"/>
            </a:xfrm>
          </p:grpSpPr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60AED327-9B8C-4B34-8A56-98CE3908F461}"/>
                  </a:ext>
                </a:extLst>
              </p:cNvPr>
              <p:cNvSpPr/>
              <p:nvPr/>
            </p:nvSpPr>
            <p:spPr>
              <a:xfrm rot="10014714">
                <a:off x="5259858" y="5143252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" name="片側の 2 つの角を丸めた四角形 92">
                <a:extLst>
                  <a:ext uri="{FF2B5EF4-FFF2-40B4-BE49-F238E27FC236}">
                    <a16:creationId xmlns:a16="http://schemas.microsoft.com/office/drawing/2014/main" id="{E3E94FA8-83B3-413A-B515-6BCD27950CBD}"/>
                  </a:ext>
                </a:extLst>
              </p:cNvPr>
              <p:cNvSpPr/>
              <p:nvPr/>
            </p:nvSpPr>
            <p:spPr>
              <a:xfrm rot="9854429" flipH="1">
                <a:off x="5409020" y="5614959"/>
                <a:ext cx="339762" cy="880346"/>
              </a:xfrm>
              <a:custGeom>
                <a:avLst/>
                <a:gdLst>
                  <a:gd name="connsiteX0" fmla="*/ 165768 w 331535"/>
                  <a:gd name="connsiteY0" fmla="*/ 0 h 855155"/>
                  <a:gd name="connsiteX1" fmla="*/ 165768 w 331535"/>
                  <a:gd name="connsiteY1" fmla="*/ 0 h 855155"/>
                  <a:gd name="connsiteX2" fmla="*/ 331536 w 331535"/>
                  <a:gd name="connsiteY2" fmla="*/ 165768 h 855155"/>
                  <a:gd name="connsiteX3" fmla="*/ 331535 w 331535"/>
                  <a:gd name="connsiteY3" fmla="*/ 855155 h 855155"/>
                  <a:gd name="connsiteX4" fmla="*/ 331535 w 331535"/>
                  <a:gd name="connsiteY4" fmla="*/ 855155 h 855155"/>
                  <a:gd name="connsiteX5" fmla="*/ 0 w 331535"/>
                  <a:gd name="connsiteY5" fmla="*/ 855155 h 855155"/>
                  <a:gd name="connsiteX6" fmla="*/ 0 w 331535"/>
                  <a:gd name="connsiteY6" fmla="*/ 855155 h 855155"/>
                  <a:gd name="connsiteX7" fmla="*/ 0 w 331535"/>
                  <a:gd name="connsiteY7" fmla="*/ 165768 h 855155"/>
                  <a:gd name="connsiteX8" fmla="*/ 165768 w 331535"/>
                  <a:gd name="connsiteY8" fmla="*/ 0 h 855155"/>
                  <a:gd name="connsiteX0" fmla="*/ 165768 w 331536"/>
                  <a:gd name="connsiteY0" fmla="*/ 0 h 887648"/>
                  <a:gd name="connsiteX1" fmla="*/ 165768 w 331536"/>
                  <a:gd name="connsiteY1" fmla="*/ 0 h 887648"/>
                  <a:gd name="connsiteX2" fmla="*/ 331536 w 331536"/>
                  <a:gd name="connsiteY2" fmla="*/ 165768 h 887648"/>
                  <a:gd name="connsiteX3" fmla="*/ 331535 w 331536"/>
                  <a:gd name="connsiteY3" fmla="*/ 855155 h 887648"/>
                  <a:gd name="connsiteX4" fmla="*/ 331535 w 331536"/>
                  <a:gd name="connsiteY4" fmla="*/ 855155 h 887648"/>
                  <a:gd name="connsiteX5" fmla="*/ 0 w 331536"/>
                  <a:gd name="connsiteY5" fmla="*/ 855155 h 887648"/>
                  <a:gd name="connsiteX6" fmla="*/ 0 w 331536"/>
                  <a:gd name="connsiteY6" fmla="*/ 855155 h 887648"/>
                  <a:gd name="connsiteX7" fmla="*/ 0 w 331536"/>
                  <a:gd name="connsiteY7" fmla="*/ 165768 h 887648"/>
                  <a:gd name="connsiteX8" fmla="*/ 165768 w 331536"/>
                  <a:gd name="connsiteY8" fmla="*/ 0 h 887648"/>
                  <a:gd name="connsiteX0" fmla="*/ 165768 w 331536"/>
                  <a:gd name="connsiteY0" fmla="*/ 0 h 855155"/>
                  <a:gd name="connsiteX1" fmla="*/ 165768 w 331536"/>
                  <a:gd name="connsiteY1" fmla="*/ 0 h 855155"/>
                  <a:gd name="connsiteX2" fmla="*/ 331536 w 331536"/>
                  <a:gd name="connsiteY2" fmla="*/ 165768 h 855155"/>
                  <a:gd name="connsiteX3" fmla="*/ 331535 w 331536"/>
                  <a:gd name="connsiteY3" fmla="*/ 855155 h 855155"/>
                  <a:gd name="connsiteX4" fmla="*/ 0 w 331536"/>
                  <a:gd name="connsiteY4" fmla="*/ 855155 h 855155"/>
                  <a:gd name="connsiteX5" fmla="*/ 0 w 331536"/>
                  <a:gd name="connsiteY5" fmla="*/ 855155 h 855155"/>
                  <a:gd name="connsiteX6" fmla="*/ 0 w 331536"/>
                  <a:gd name="connsiteY6" fmla="*/ 165768 h 855155"/>
                  <a:gd name="connsiteX7" fmla="*/ 165768 w 331536"/>
                  <a:gd name="connsiteY7" fmla="*/ 0 h 855155"/>
                  <a:gd name="connsiteX0" fmla="*/ 165768 w 331536"/>
                  <a:gd name="connsiteY0" fmla="*/ 0 h 893366"/>
                  <a:gd name="connsiteX1" fmla="*/ 165768 w 331536"/>
                  <a:gd name="connsiteY1" fmla="*/ 0 h 893366"/>
                  <a:gd name="connsiteX2" fmla="*/ 331536 w 331536"/>
                  <a:gd name="connsiteY2" fmla="*/ 165768 h 893366"/>
                  <a:gd name="connsiteX3" fmla="*/ 331535 w 331536"/>
                  <a:gd name="connsiteY3" fmla="*/ 855155 h 893366"/>
                  <a:gd name="connsiteX4" fmla="*/ 0 w 331536"/>
                  <a:gd name="connsiteY4" fmla="*/ 855155 h 893366"/>
                  <a:gd name="connsiteX5" fmla="*/ 0 w 331536"/>
                  <a:gd name="connsiteY5" fmla="*/ 855155 h 893366"/>
                  <a:gd name="connsiteX6" fmla="*/ 0 w 331536"/>
                  <a:gd name="connsiteY6" fmla="*/ 165768 h 893366"/>
                  <a:gd name="connsiteX7" fmla="*/ 165768 w 331536"/>
                  <a:gd name="connsiteY7" fmla="*/ 0 h 893366"/>
                  <a:gd name="connsiteX0" fmla="*/ 165768 w 331536"/>
                  <a:gd name="connsiteY0" fmla="*/ 0 h 919837"/>
                  <a:gd name="connsiteX1" fmla="*/ 165768 w 331536"/>
                  <a:gd name="connsiteY1" fmla="*/ 0 h 919837"/>
                  <a:gd name="connsiteX2" fmla="*/ 331536 w 331536"/>
                  <a:gd name="connsiteY2" fmla="*/ 165768 h 919837"/>
                  <a:gd name="connsiteX3" fmla="*/ 331535 w 331536"/>
                  <a:gd name="connsiteY3" fmla="*/ 855155 h 919837"/>
                  <a:gd name="connsiteX4" fmla="*/ 0 w 331536"/>
                  <a:gd name="connsiteY4" fmla="*/ 855155 h 919837"/>
                  <a:gd name="connsiteX5" fmla="*/ 0 w 331536"/>
                  <a:gd name="connsiteY5" fmla="*/ 855155 h 919837"/>
                  <a:gd name="connsiteX6" fmla="*/ 0 w 331536"/>
                  <a:gd name="connsiteY6" fmla="*/ 165768 h 919837"/>
                  <a:gd name="connsiteX7" fmla="*/ 165768 w 331536"/>
                  <a:gd name="connsiteY7" fmla="*/ 0 h 919837"/>
                  <a:gd name="connsiteX0" fmla="*/ 165768 w 331536"/>
                  <a:gd name="connsiteY0" fmla="*/ 0 h 919837"/>
                  <a:gd name="connsiteX1" fmla="*/ 165768 w 331536"/>
                  <a:gd name="connsiteY1" fmla="*/ 0 h 919837"/>
                  <a:gd name="connsiteX2" fmla="*/ 331536 w 331536"/>
                  <a:gd name="connsiteY2" fmla="*/ 165768 h 919837"/>
                  <a:gd name="connsiteX3" fmla="*/ 331535 w 331536"/>
                  <a:gd name="connsiteY3" fmla="*/ 855155 h 919837"/>
                  <a:gd name="connsiteX4" fmla="*/ 0 w 331536"/>
                  <a:gd name="connsiteY4" fmla="*/ 855155 h 919837"/>
                  <a:gd name="connsiteX5" fmla="*/ 20739 w 331536"/>
                  <a:gd name="connsiteY5" fmla="*/ 814662 h 919837"/>
                  <a:gd name="connsiteX6" fmla="*/ 0 w 331536"/>
                  <a:gd name="connsiteY6" fmla="*/ 165768 h 919837"/>
                  <a:gd name="connsiteX7" fmla="*/ 165768 w 331536"/>
                  <a:gd name="connsiteY7" fmla="*/ 0 h 919837"/>
                  <a:gd name="connsiteX0" fmla="*/ 165768 w 331536"/>
                  <a:gd name="connsiteY0" fmla="*/ 0 h 920833"/>
                  <a:gd name="connsiteX1" fmla="*/ 165768 w 331536"/>
                  <a:gd name="connsiteY1" fmla="*/ 0 h 920833"/>
                  <a:gd name="connsiteX2" fmla="*/ 331536 w 331536"/>
                  <a:gd name="connsiteY2" fmla="*/ 165768 h 920833"/>
                  <a:gd name="connsiteX3" fmla="*/ 331535 w 331536"/>
                  <a:gd name="connsiteY3" fmla="*/ 855155 h 920833"/>
                  <a:gd name="connsiteX4" fmla="*/ 20739 w 331536"/>
                  <a:gd name="connsiteY4" fmla="*/ 814662 h 920833"/>
                  <a:gd name="connsiteX5" fmla="*/ 0 w 331536"/>
                  <a:gd name="connsiteY5" fmla="*/ 165768 h 920833"/>
                  <a:gd name="connsiteX6" fmla="*/ 165768 w 331536"/>
                  <a:gd name="connsiteY6" fmla="*/ 0 h 920833"/>
                  <a:gd name="connsiteX0" fmla="*/ 165768 w 338164"/>
                  <a:gd name="connsiteY0" fmla="*/ 0 h 890431"/>
                  <a:gd name="connsiteX1" fmla="*/ 165768 w 338164"/>
                  <a:gd name="connsiteY1" fmla="*/ 0 h 890431"/>
                  <a:gd name="connsiteX2" fmla="*/ 331536 w 338164"/>
                  <a:gd name="connsiteY2" fmla="*/ 165768 h 890431"/>
                  <a:gd name="connsiteX3" fmla="*/ 307844 w 338164"/>
                  <a:gd name="connsiteY3" fmla="*/ 797510 h 890431"/>
                  <a:gd name="connsiteX4" fmla="*/ 20739 w 338164"/>
                  <a:gd name="connsiteY4" fmla="*/ 814662 h 890431"/>
                  <a:gd name="connsiteX5" fmla="*/ 0 w 338164"/>
                  <a:gd name="connsiteY5" fmla="*/ 165768 h 890431"/>
                  <a:gd name="connsiteX6" fmla="*/ 165768 w 338164"/>
                  <a:gd name="connsiteY6" fmla="*/ 0 h 890431"/>
                  <a:gd name="connsiteX0" fmla="*/ 165768 w 349189"/>
                  <a:gd name="connsiteY0" fmla="*/ 0 h 884951"/>
                  <a:gd name="connsiteX1" fmla="*/ 165768 w 349189"/>
                  <a:gd name="connsiteY1" fmla="*/ 0 h 884951"/>
                  <a:gd name="connsiteX2" fmla="*/ 331536 w 349189"/>
                  <a:gd name="connsiteY2" fmla="*/ 165768 h 884951"/>
                  <a:gd name="connsiteX3" fmla="*/ 307844 w 349189"/>
                  <a:gd name="connsiteY3" fmla="*/ 797510 h 884951"/>
                  <a:gd name="connsiteX4" fmla="*/ 20739 w 349189"/>
                  <a:gd name="connsiteY4" fmla="*/ 814662 h 884951"/>
                  <a:gd name="connsiteX5" fmla="*/ 0 w 349189"/>
                  <a:gd name="connsiteY5" fmla="*/ 165768 h 884951"/>
                  <a:gd name="connsiteX6" fmla="*/ 165768 w 349189"/>
                  <a:gd name="connsiteY6" fmla="*/ 0 h 884951"/>
                  <a:gd name="connsiteX0" fmla="*/ 168439 w 351860"/>
                  <a:gd name="connsiteY0" fmla="*/ 0 h 861743"/>
                  <a:gd name="connsiteX1" fmla="*/ 168439 w 351860"/>
                  <a:gd name="connsiteY1" fmla="*/ 0 h 861743"/>
                  <a:gd name="connsiteX2" fmla="*/ 334207 w 351860"/>
                  <a:gd name="connsiteY2" fmla="*/ 165768 h 861743"/>
                  <a:gd name="connsiteX3" fmla="*/ 310515 w 351860"/>
                  <a:gd name="connsiteY3" fmla="*/ 797510 h 861743"/>
                  <a:gd name="connsiteX4" fmla="*/ 23410 w 351860"/>
                  <a:gd name="connsiteY4" fmla="*/ 814662 h 861743"/>
                  <a:gd name="connsiteX5" fmla="*/ 2671 w 351860"/>
                  <a:gd name="connsiteY5" fmla="*/ 165768 h 861743"/>
                  <a:gd name="connsiteX6" fmla="*/ 168439 w 351860"/>
                  <a:gd name="connsiteY6" fmla="*/ 0 h 861743"/>
                  <a:gd name="connsiteX0" fmla="*/ 165768 w 347308"/>
                  <a:gd name="connsiteY0" fmla="*/ 0 h 872826"/>
                  <a:gd name="connsiteX1" fmla="*/ 165768 w 347308"/>
                  <a:gd name="connsiteY1" fmla="*/ 0 h 872826"/>
                  <a:gd name="connsiteX2" fmla="*/ 331536 w 347308"/>
                  <a:gd name="connsiteY2" fmla="*/ 165768 h 872826"/>
                  <a:gd name="connsiteX3" fmla="*/ 307844 w 347308"/>
                  <a:gd name="connsiteY3" fmla="*/ 797510 h 872826"/>
                  <a:gd name="connsiteX4" fmla="*/ 42954 w 347308"/>
                  <a:gd name="connsiteY4" fmla="*/ 823239 h 872826"/>
                  <a:gd name="connsiteX5" fmla="*/ 0 w 347308"/>
                  <a:gd name="connsiteY5" fmla="*/ 165768 h 872826"/>
                  <a:gd name="connsiteX6" fmla="*/ 165768 w 347308"/>
                  <a:gd name="connsiteY6" fmla="*/ 0 h 872826"/>
                  <a:gd name="connsiteX0" fmla="*/ 165768 w 342847"/>
                  <a:gd name="connsiteY0" fmla="*/ 0 h 850345"/>
                  <a:gd name="connsiteX1" fmla="*/ 165768 w 342847"/>
                  <a:gd name="connsiteY1" fmla="*/ 0 h 850345"/>
                  <a:gd name="connsiteX2" fmla="*/ 331536 w 342847"/>
                  <a:gd name="connsiteY2" fmla="*/ 165768 h 850345"/>
                  <a:gd name="connsiteX3" fmla="*/ 307844 w 342847"/>
                  <a:gd name="connsiteY3" fmla="*/ 797510 h 850345"/>
                  <a:gd name="connsiteX4" fmla="*/ 42954 w 342847"/>
                  <a:gd name="connsiteY4" fmla="*/ 823239 h 850345"/>
                  <a:gd name="connsiteX5" fmla="*/ 0 w 342847"/>
                  <a:gd name="connsiteY5" fmla="*/ 165768 h 850345"/>
                  <a:gd name="connsiteX6" fmla="*/ 165768 w 342847"/>
                  <a:gd name="connsiteY6" fmla="*/ 0 h 850345"/>
                  <a:gd name="connsiteX0" fmla="*/ 165768 w 339762"/>
                  <a:gd name="connsiteY0" fmla="*/ 0 h 880346"/>
                  <a:gd name="connsiteX1" fmla="*/ 165768 w 339762"/>
                  <a:gd name="connsiteY1" fmla="*/ 0 h 880346"/>
                  <a:gd name="connsiteX2" fmla="*/ 331536 w 339762"/>
                  <a:gd name="connsiteY2" fmla="*/ 165768 h 880346"/>
                  <a:gd name="connsiteX3" fmla="*/ 296976 w 339762"/>
                  <a:gd name="connsiteY3" fmla="*/ 820371 h 880346"/>
                  <a:gd name="connsiteX4" fmla="*/ 42954 w 339762"/>
                  <a:gd name="connsiteY4" fmla="*/ 823239 h 880346"/>
                  <a:gd name="connsiteX5" fmla="*/ 0 w 339762"/>
                  <a:gd name="connsiteY5" fmla="*/ 165768 h 880346"/>
                  <a:gd name="connsiteX6" fmla="*/ 165768 w 339762"/>
                  <a:gd name="connsiteY6" fmla="*/ 0 h 8803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39762" h="880346">
                    <a:moveTo>
                      <a:pt x="165768" y="0"/>
                    </a:moveTo>
                    <a:lnTo>
                      <a:pt x="165768" y="0"/>
                    </a:lnTo>
                    <a:cubicBezTo>
                      <a:pt x="257319" y="0"/>
                      <a:pt x="309668" y="29040"/>
                      <a:pt x="331536" y="165768"/>
                    </a:cubicBezTo>
                    <a:cubicBezTo>
                      <a:pt x="353404" y="302497"/>
                      <a:pt x="328159" y="782370"/>
                      <a:pt x="296976" y="820371"/>
                    </a:cubicBezTo>
                    <a:cubicBezTo>
                      <a:pt x="265793" y="858372"/>
                      <a:pt x="92450" y="932339"/>
                      <a:pt x="42954" y="823239"/>
                    </a:cubicBezTo>
                    <a:cubicBezTo>
                      <a:pt x="-6542" y="714139"/>
                      <a:pt x="6913" y="382066"/>
                      <a:pt x="0" y="165768"/>
                    </a:cubicBezTo>
                    <a:cubicBezTo>
                      <a:pt x="0" y="74217"/>
                      <a:pt x="74217" y="0"/>
                      <a:pt x="165768" y="0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09" name="フリーフォーム: 図形 308">
              <a:extLst>
                <a:ext uri="{FF2B5EF4-FFF2-40B4-BE49-F238E27FC236}">
                  <a16:creationId xmlns:a16="http://schemas.microsoft.com/office/drawing/2014/main" id="{5764D5DC-09DD-4B72-8EFB-40EE7212B624}"/>
                </a:ext>
              </a:extLst>
            </p:cNvPr>
            <p:cNvSpPr/>
            <p:nvPr/>
          </p:nvSpPr>
          <p:spPr>
            <a:xfrm>
              <a:off x="4392872" y="5604301"/>
              <a:ext cx="181330" cy="852024"/>
            </a:xfrm>
            <a:custGeom>
              <a:avLst/>
              <a:gdLst>
                <a:gd name="connsiteX0" fmla="*/ 139060 w 139060"/>
                <a:gd name="connsiteY0" fmla="*/ 0 h 852024"/>
                <a:gd name="connsiteX1" fmla="*/ 139060 w 139060"/>
                <a:gd name="connsiteY1" fmla="*/ 852024 h 852024"/>
                <a:gd name="connsiteX2" fmla="*/ 0 w 139060"/>
                <a:gd name="connsiteY2" fmla="*/ 852024 h 852024"/>
                <a:gd name="connsiteX3" fmla="*/ 0 w 139060"/>
                <a:gd name="connsiteY3" fmla="*/ 345968 h 852024"/>
                <a:gd name="connsiteX4" fmla="*/ 115559 w 139060"/>
                <a:gd name="connsiteY4" fmla="*/ 24069 h 852024"/>
                <a:gd name="connsiteX5" fmla="*/ 139060 w 139060"/>
                <a:gd name="connsiteY5" fmla="*/ 0 h 8520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852024">
                  <a:moveTo>
                    <a:pt x="139060" y="0"/>
                  </a:moveTo>
                  <a:lnTo>
                    <a:pt x="139060" y="852024"/>
                  </a:lnTo>
                  <a:lnTo>
                    <a:pt x="0" y="852024"/>
                  </a:lnTo>
                  <a:lnTo>
                    <a:pt x="0" y="345968"/>
                  </a:lnTo>
                  <a:cubicBezTo>
                    <a:pt x="0" y="223692"/>
                    <a:pt x="43367" y="111545"/>
                    <a:pt x="115559" y="24069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3" name="円/楕円 125">
              <a:extLst>
                <a:ext uri="{FF2B5EF4-FFF2-40B4-BE49-F238E27FC236}">
                  <a16:creationId xmlns:a16="http://schemas.microsoft.com/office/drawing/2014/main" id="{402FC773-E084-47E5-AB93-E8BA1CF1157C}"/>
                </a:ext>
              </a:extLst>
            </p:cNvPr>
            <p:cNvSpPr/>
            <p:nvPr/>
          </p:nvSpPr>
          <p:spPr>
            <a:xfrm rot="900000" flipH="1">
              <a:off x="5313189" y="4804740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1" name="円/楕円 123">
              <a:extLst>
                <a:ext uri="{FF2B5EF4-FFF2-40B4-BE49-F238E27FC236}">
                  <a16:creationId xmlns:a16="http://schemas.microsoft.com/office/drawing/2014/main" id="{49D506C9-90EC-4478-89DC-406283AA7FC7}"/>
                </a:ext>
              </a:extLst>
            </p:cNvPr>
            <p:cNvSpPr/>
            <p:nvPr/>
          </p:nvSpPr>
          <p:spPr>
            <a:xfrm rot="20700000">
              <a:off x="4383100" y="4804740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25" name="フリーフォーム: 図形 224">
              <a:extLst>
                <a:ext uri="{FF2B5EF4-FFF2-40B4-BE49-F238E27FC236}">
                  <a16:creationId xmlns:a16="http://schemas.microsoft.com/office/drawing/2014/main" id="{6D6F4894-9B7F-4538-8150-D44764514AD1}"/>
                </a:ext>
              </a:extLst>
            </p:cNvPr>
            <p:cNvSpPr/>
            <p:nvPr/>
          </p:nvSpPr>
          <p:spPr>
            <a:xfrm flipH="1">
              <a:off x="4494243" y="4345076"/>
              <a:ext cx="930090" cy="1249670"/>
            </a:xfrm>
            <a:custGeom>
              <a:avLst/>
              <a:gdLst>
                <a:gd name="connsiteX0" fmla="*/ 465045 w 930090"/>
                <a:gd name="connsiteY0" fmla="*/ 0 h 1249670"/>
                <a:gd name="connsiteX1" fmla="*/ 0 w 930090"/>
                <a:gd name="connsiteY1" fmla="*/ 543622 h 1249670"/>
                <a:gd name="connsiteX2" fmla="*/ 284029 w 930090"/>
                <a:gd name="connsiteY2" fmla="*/ 1044524 h 1249670"/>
                <a:gd name="connsiteX3" fmla="*/ 331282 w 930090"/>
                <a:gd name="connsiteY3" fmla="*/ 1061670 h 1249670"/>
                <a:gd name="connsiteX4" fmla="*/ 329085 w 930090"/>
                <a:gd name="connsiteY4" fmla="*/ 1086707 h 1249670"/>
                <a:gd name="connsiteX5" fmla="*/ 197911 w 930090"/>
                <a:gd name="connsiteY5" fmla="*/ 1134469 h 1249670"/>
                <a:gd name="connsiteX6" fmla="*/ 212608 w 930090"/>
                <a:gd name="connsiteY6" fmla="*/ 1160569 h 1249670"/>
                <a:gd name="connsiteX7" fmla="*/ 456471 w 930090"/>
                <a:gd name="connsiteY7" fmla="*/ 1249670 h 1249670"/>
                <a:gd name="connsiteX8" fmla="*/ 700334 w 930090"/>
                <a:gd name="connsiteY8" fmla="*/ 1160569 h 1249670"/>
                <a:gd name="connsiteX9" fmla="*/ 709793 w 930090"/>
                <a:gd name="connsiteY9" fmla="*/ 1143773 h 1249670"/>
                <a:gd name="connsiteX10" fmla="*/ 700391 w 930090"/>
                <a:gd name="connsiteY10" fmla="*/ 1135199 h 1249670"/>
                <a:gd name="connsiteX11" fmla="*/ 580571 w 930090"/>
                <a:gd name="connsiteY11" fmla="*/ 1086707 h 1249670"/>
                <a:gd name="connsiteX12" fmla="*/ 579005 w 930090"/>
                <a:gd name="connsiteY12" fmla="*/ 1068857 h 1249670"/>
                <a:gd name="connsiteX13" fmla="*/ 646062 w 930090"/>
                <a:gd name="connsiteY13" fmla="*/ 1044524 h 1249670"/>
                <a:gd name="connsiteX14" fmla="*/ 930090 w 930090"/>
                <a:gd name="connsiteY14" fmla="*/ 543622 h 1249670"/>
                <a:gd name="connsiteX15" fmla="*/ 465045 w 930090"/>
                <a:gd name="connsiteY15" fmla="*/ 0 h 12496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930090" h="1249670">
                  <a:moveTo>
                    <a:pt x="465045" y="0"/>
                  </a:moveTo>
                  <a:cubicBezTo>
                    <a:pt x="208208" y="0"/>
                    <a:pt x="0" y="243388"/>
                    <a:pt x="0" y="543622"/>
                  </a:cubicBezTo>
                  <a:cubicBezTo>
                    <a:pt x="0" y="768798"/>
                    <a:pt x="117117" y="961997"/>
                    <a:pt x="284029" y="1044524"/>
                  </a:cubicBezTo>
                  <a:lnTo>
                    <a:pt x="331282" y="1061670"/>
                  </a:lnTo>
                  <a:lnTo>
                    <a:pt x="329085" y="1086707"/>
                  </a:lnTo>
                  <a:lnTo>
                    <a:pt x="197911" y="1134469"/>
                  </a:lnTo>
                  <a:lnTo>
                    <a:pt x="212608" y="1160569"/>
                  </a:lnTo>
                  <a:cubicBezTo>
                    <a:pt x="252786" y="1212930"/>
                    <a:pt x="346845" y="1249670"/>
                    <a:pt x="456471" y="1249670"/>
                  </a:cubicBezTo>
                  <a:cubicBezTo>
                    <a:pt x="566097" y="1249670"/>
                    <a:pt x="660156" y="1212930"/>
                    <a:pt x="700334" y="1160569"/>
                  </a:cubicBezTo>
                  <a:lnTo>
                    <a:pt x="709793" y="1143773"/>
                  </a:lnTo>
                  <a:lnTo>
                    <a:pt x="700391" y="1135199"/>
                  </a:lnTo>
                  <a:lnTo>
                    <a:pt x="580571" y="1086707"/>
                  </a:lnTo>
                  <a:lnTo>
                    <a:pt x="579005" y="1068857"/>
                  </a:lnTo>
                  <a:lnTo>
                    <a:pt x="646062" y="1044524"/>
                  </a:lnTo>
                  <a:cubicBezTo>
                    <a:pt x="812973" y="961997"/>
                    <a:pt x="930090" y="768798"/>
                    <a:pt x="930090" y="543622"/>
                  </a:cubicBezTo>
                  <a:cubicBezTo>
                    <a:pt x="930090" y="243388"/>
                    <a:pt x="721882" y="0"/>
                    <a:pt x="465045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06" name="フリーフォーム: 図形 205">
              <a:extLst>
                <a:ext uri="{FF2B5EF4-FFF2-40B4-BE49-F238E27FC236}">
                  <a16:creationId xmlns:a16="http://schemas.microsoft.com/office/drawing/2014/main" id="{A5700116-8CA7-4013-A033-968833780236}"/>
                </a:ext>
              </a:extLst>
            </p:cNvPr>
            <p:cNvSpPr/>
            <p:nvPr/>
          </p:nvSpPr>
          <p:spPr>
            <a:xfrm flipH="1">
              <a:off x="4482968" y="5442128"/>
              <a:ext cx="974010" cy="1014197"/>
            </a:xfrm>
            <a:custGeom>
              <a:avLst/>
              <a:gdLst>
                <a:gd name="connsiteX0" fmla="*/ 671591 w 974010"/>
                <a:gd name="connsiteY0" fmla="*/ 0 h 1014197"/>
                <a:gd name="connsiteX1" fmla="*/ 676569 w 974010"/>
                <a:gd name="connsiteY1" fmla="*/ 1546 h 1014197"/>
                <a:gd name="connsiteX2" fmla="*/ 974010 w 974010"/>
                <a:gd name="connsiteY2" fmla="*/ 450279 h 1014197"/>
                <a:gd name="connsiteX3" fmla="*/ 974009 w 974010"/>
                <a:gd name="connsiteY3" fmla="*/ 1014197 h 1014197"/>
                <a:gd name="connsiteX4" fmla="*/ 0 w 974010"/>
                <a:gd name="connsiteY4" fmla="*/ 1014197 h 1014197"/>
                <a:gd name="connsiteX5" fmla="*/ 0 w 974010"/>
                <a:gd name="connsiteY5" fmla="*/ 450279 h 1014197"/>
                <a:gd name="connsiteX6" fmla="*/ 297441 w 974010"/>
                <a:gd name="connsiteY6" fmla="*/ 1546 h 1014197"/>
                <a:gd name="connsiteX7" fmla="*/ 302418 w 974010"/>
                <a:gd name="connsiteY7" fmla="*/ 1 h 1014197"/>
                <a:gd name="connsiteX8" fmla="*/ 342184 w 974010"/>
                <a:gd name="connsiteY8" fmla="*/ 15668 h 1014197"/>
                <a:gd name="connsiteX9" fmla="*/ 487004 w 974010"/>
                <a:gd name="connsiteY9" fmla="*/ 37563 h 1014197"/>
                <a:gd name="connsiteX10" fmla="*/ 631824 w 974010"/>
                <a:gd name="connsiteY10" fmla="*/ 15668 h 10141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74010" h="1014197">
                  <a:moveTo>
                    <a:pt x="671591" y="0"/>
                  </a:moveTo>
                  <a:lnTo>
                    <a:pt x="676569" y="1546"/>
                  </a:lnTo>
                  <a:cubicBezTo>
                    <a:pt x="851363" y="75477"/>
                    <a:pt x="974010" y="248556"/>
                    <a:pt x="974010" y="450279"/>
                  </a:cubicBezTo>
                  <a:cubicBezTo>
                    <a:pt x="974010" y="638252"/>
                    <a:pt x="974009" y="826224"/>
                    <a:pt x="974009" y="1014197"/>
                  </a:cubicBezTo>
                  <a:lnTo>
                    <a:pt x="0" y="1014197"/>
                  </a:lnTo>
                  <a:lnTo>
                    <a:pt x="0" y="450279"/>
                  </a:lnTo>
                  <a:cubicBezTo>
                    <a:pt x="0" y="248556"/>
                    <a:pt x="122648" y="75477"/>
                    <a:pt x="297441" y="1546"/>
                  </a:cubicBezTo>
                  <a:lnTo>
                    <a:pt x="302418" y="1"/>
                  </a:lnTo>
                  <a:lnTo>
                    <a:pt x="342184" y="15668"/>
                  </a:lnTo>
                  <a:cubicBezTo>
                    <a:pt x="387932" y="29898"/>
                    <a:pt x="436573" y="37563"/>
                    <a:pt x="487004" y="37563"/>
                  </a:cubicBezTo>
                  <a:cubicBezTo>
                    <a:pt x="537435" y="37563"/>
                    <a:pt x="586076" y="29898"/>
                    <a:pt x="631824" y="15668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07" name="フリーフォーム: 図形 206">
              <a:extLst>
                <a:ext uri="{FF2B5EF4-FFF2-40B4-BE49-F238E27FC236}">
                  <a16:creationId xmlns:a16="http://schemas.microsoft.com/office/drawing/2014/main" id="{C15AAEB7-C022-4982-8E64-396B8647124A}"/>
                </a:ext>
              </a:extLst>
            </p:cNvPr>
            <p:cNvSpPr/>
            <p:nvPr/>
          </p:nvSpPr>
          <p:spPr>
            <a:xfrm flipH="1">
              <a:off x="4720244" y="5426764"/>
              <a:ext cx="499456" cy="106247"/>
            </a:xfrm>
            <a:custGeom>
              <a:avLst/>
              <a:gdLst>
                <a:gd name="connsiteX0" fmla="*/ 487949 w 608849"/>
                <a:gd name="connsiteY0" fmla="*/ 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0" fmla="*/ 487949 w 608849"/>
                <a:gd name="connsiteY0" fmla="*/ 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15" fmla="*/ 487949 w 608849"/>
                <a:gd name="connsiteY15" fmla="*/ 0 h 211734"/>
                <a:gd name="connsiteX0" fmla="*/ 449244 w 608849"/>
                <a:gd name="connsiteY0" fmla="*/ 15250 h 211734"/>
                <a:gd name="connsiteX1" fmla="*/ 515562 w 608849"/>
                <a:gd name="connsiteY1" fmla="*/ 10880 h 211734"/>
                <a:gd name="connsiteX2" fmla="*/ 576714 w 608849"/>
                <a:gd name="connsiteY2" fmla="*/ 46029 h 211734"/>
                <a:gd name="connsiteX3" fmla="*/ 608849 w 608849"/>
                <a:gd name="connsiteY3" fmla="*/ 72543 h 211734"/>
                <a:gd name="connsiteX4" fmla="*/ 604281 w 608849"/>
                <a:gd name="connsiteY4" fmla="*/ 80959 h 211734"/>
                <a:gd name="connsiteX5" fmla="*/ 358321 w 608849"/>
                <a:gd name="connsiteY5" fmla="*/ 211734 h 211734"/>
                <a:gd name="connsiteX6" fmla="*/ 250527 w 608849"/>
                <a:gd name="connsiteY6" fmla="*/ 211734 h 211734"/>
                <a:gd name="connsiteX7" fmla="*/ 4568 w 608849"/>
                <a:gd name="connsiteY7" fmla="*/ 80959 h 211734"/>
                <a:gd name="connsiteX8" fmla="*/ 0 w 608849"/>
                <a:gd name="connsiteY8" fmla="*/ 72544 h 211734"/>
                <a:gd name="connsiteX9" fmla="*/ 32136 w 608849"/>
                <a:gd name="connsiteY9" fmla="*/ 46029 h 211734"/>
                <a:gd name="connsiteX10" fmla="*/ 93289 w 608849"/>
                <a:gd name="connsiteY10" fmla="*/ 10880 h 211734"/>
                <a:gd name="connsiteX11" fmla="*/ 120901 w 608849"/>
                <a:gd name="connsiteY11" fmla="*/ 1 h 211734"/>
                <a:gd name="connsiteX12" fmla="*/ 159604 w 608849"/>
                <a:gd name="connsiteY12" fmla="*/ 15250 h 211734"/>
                <a:gd name="connsiteX13" fmla="*/ 304424 w 608849"/>
                <a:gd name="connsiteY13" fmla="*/ 37145 h 211734"/>
                <a:gd name="connsiteX14" fmla="*/ 449244 w 608849"/>
                <a:gd name="connsiteY14" fmla="*/ 15250 h 211734"/>
                <a:gd name="connsiteX0" fmla="*/ 449244 w 608849"/>
                <a:gd name="connsiteY0" fmla="*/ 25929 h 222413"/>
                <a:gd name="connsiteX1" fmla="*/ 515562 w 608849"/>
                <a:gd name="connsiteY1" fmla="*/ 0 h 222413"/>
                <a:gd name="connsiteX2" fmla="*/ 576714 w 608849"/>
                <a:gd name="connsiteY2" fmla="*/ 56708 h 222413"/>
                <a:gd name="connsiteX3" fmla="*/ 608849 w 608849"/>
                <a:gd name="connsiteY3" fmla="*/ 83222 h 222413"/>
                <a:gd name="connsiteX4" fmla="*/ 604281 w 608849"/>
                <a:gd name="connsiteY4" fmla="*/ 91638 h 222413"/>
                <a:gd name="connsiteX5" fmla="*/ 358321 w 608849"/>
                <a:gd name="connsiteY5" fmla="*/ 222413 h 222413"/>
                <a:gd name="connsiteX6" fmla="*/ 250527 w 608849"/>
                <a:gd name="connsiteY6" fmla="*/ 222413 h 222413"/>
                <a:gd name="connsiteX7" fmla="*/ 4568 w 608849"/>
                <a:gd name="connsiteY7" fmla="*/ 91638 h 222413"/>
                <a:gd name="connsiteX8" fmla="*/ 0 w 608849"/>
                <a:gd name="connsiteY8" fmla="*/ 83223 h 222413"/>
                <a:gd name="connsiteX9" fmla="*/ 32136 w 608849"/>
                <a:gd name="connsiteY9" fmla="*/ 56708 h 222413"/>
                <a:gd name="connsiteX10" fmla="*/ 93289 w 608849"/>
                <a:gd name="connsiteY10" fmla="*/ 21559 h 222413"/>
                <a:gd name="connsiteX11" fmla="*/ 120901 w 608849"/>
                <a:gd name="connsiteY11" fmla="*/ 10680 h 222413"/>
                <a:gd name="connsiteX12" fmla="*/ 159604 w 608849"/>
                <a:gd name="connsiteY12" fmla="*/ 25929 h 222413"/>
                <a:gd name="connsiteX13" fmla="*/ 304424 w 608849"/>
                <a:gd name="connsiteY13" fmla="*/ 47824 h 222413"/>
                <a:gd name="connsiteX14" fmla="*/ 449244 w 608849"/>
                <a:gd name="connsiteY14" fmla="*/ 25929 h 222413"/>
                <a:gd name="connsiteX0" fmla="*/ 449244 w 608849"/>
                <a:gd name="connsiteY0" fmla="*/ 25929 h 222413"/>
                <a:gd name="connsiteX1" fmla="*/ 515562 w 608849"/>
                <a:gd name="connsiteY1" fmla="*/ 0 h 222413"/>
                <a:gd name="connsiteX2" fmla="*/ 576714 w 608849"/>
                <a:gd name="connsiteY2" fmla="*/ 56708 h 222413"/>
                <a:gd name="connsiteX3" fmla="*/ 608849 w 608849"/>
                <a:gd name="connsiteY3" fmla="*/ 83222 h 222413"/>
                <a:gd name="connsiteX4" fmla="*/ 604281 w 608849"/>
                <a:gd name="connsiteY4" fmla="*/ 91638 h 222413"/>
                <a:gd name="connsiteX5" fmla="*/ 358321 w 608849"/>
                <a:gd name="connsiteY5" fmla="*/ 222413 h 222413"/>
                <a:gd name="connsiteX6" fmla="*/ 250527 w 608849"/>
                <a:gd name="connsiteY6" fmla="*/ 222413 h 222413"/>
                <a:gd name="connsiteX7" fmla="*/ 4568 w 608849"/>
                <a:gd name="connsiteY7" fmla="*/ 91638 h 222413"/>
                <a:gd name="connsiteX8" fmla="*/ 0 w 608849"/>
                <a:gd name="connsiteY8" fmla="*/ 83223 h 222413"/>
                <a:gd name="connsiteX9" fmla="*/ 32136 w 608849"/>
                <a:gd name="connsiteY9" fmla="*/ 56708 h 222413"/>
                <a:gd name="connsiteX10" fmla="*/ 120901 w 608849"/>
                <a:gd name="connsiteY10" fmla="*/ 10680 h 222413"/>
                <a:gd name="connsiteX11" fmla="*/ 159604 w 608849"/>
                <a:gd name="connsiteY11" fmla="*/ 25929 h 222413"/>
                <a:gd name="connsiteX12" fmla="*/ 304424 w 608849"/>
                <a:gd name="connsiteY12" fmla="*/ 47824 h 222413"/>
                <a:gd name="connsiteX13" fmla="*/ 449244 w 608849"/>
                <a:gd name="connsiteY13" fmla="*/ 25929 h 222413"/>
                <a:gd name="connsiteX0" fmla="*/ 449244 w 608849"/>
                <a:gd name="connsiteY0" fmla="*/ 43993 h 240477"/>
                <a:gd name="connsiteX1" fmla="*/ 515562 w 608849"/>
                <a:gd name="connsiteY1" fmla="*/ 18064 h 240477"/>
                <a:gd name="connsiteX2" fmla="*/ 576714 w 608849"/>
                <a:gd name="connsiteY2" fmla="*/ 74772 h 240477"/>
                <a:gd name="connsiteX3" fmla="*/ 608849 w 608849"/>
                <a:gd name="connsiteY3" fmla="*/ 101286 h 240477"/>
                <a:gd name="connsiteX4" fmla="*/ 604281 w 608849"/>
                <a:gd name="connsiteY4" fmla="*/ 109702 h 240477"/>
                <a:gd name="connsiteX5" fmla="*/ 358321 w 608849"/>
                <a:gd name="connsiteY5" fmla="*/ 240477 h 240477"/>
                <a:gd name="connsiteX6" fmla="*/ 250527 w 608849"/>
                <a:gd name="connsiteY6" fmla="*/ 240477 h 240477"/>
                <a:gd name="connsiteX7" fmla="*/ 4568 w 608849"/>
                <a:gd name="connsiteY7" fmla="*/ 109702 h 240477"/>
                <a:gd name="connsiteX8" fmla="*/ 0 w 608849"/>
                <a:gd name="connsiteY8" fmla="*/ 101287 h 240477"/>
                <a:gd name="connsiteX9" fmla="*/ 32136 w 608849"/>
                <a:gd name="connsiteY9" fmla="*/ 74772 h 240477"/>
                <a:gd name="connsiteX10" fmla="*/ 120902 w 608849"/>
                <a:gd name="connsiteY10" fmla="*/ 0 h 240477"/>
                <a:gd name="connsiteX11" fmla="*/ 159604 w 608849"/>
                <a:gd name="connsiteY11" fmla="*/ 43993 h 240477"/>
                <a:gd name="connsiteX12" fmla="*/ 304424 w 608849"/>
                <a:gd name="connsiteY12" fmla="*/ 65888 h 240477"/>
                <a:gd name="connsiteX13" fmla="*/ 449244 w 608849"/>
                <a:gd name="connsiteY13" fmla="*/ 43993 h 240477"/>
                <a:gd name="connsiteX0" fmla="*/ 449244 w 608849"/>
                <a:gd name="connsiteY0" fmla="*/ 43993 h 240477"/>
                <a:gd name="connsiteX1" fmla="*/ 511692 w 608849"/>
                <a:gd name="connsiteY1" fmla="*/ 3692 h 240477"/>
                <a:gd name="connsiteX2" fmla="*/ 576714 w 608849"/>
                <a:gd name="connsiteY2" fmla="*/ 74772 h 240477"/>
                <a:gd name="connsiteX3" fmla="*/ 608849 w 608849"/>
                <a:gd name="connsiteY3" fmla="*/ 101286 h 240477"/>
                <a:gd name="connsiteX4" fmla="*/ 604281 w 608849"/>
                <a:gd name="connsiteY4" fmla="*/ 109702 h 240477"/>
                <a:gd name="connsiteX5" fmla="*/ 358321 w 608849"/>
                <a:gd name="connsiteY5" fmla="*/ 240477 h 240477"/>
                <a:gd name="connsiteX6" fmla="*/ 250527 w 608849"/>
                <a:gd name="connsiteY6" fmla="*/ 240477 h 240477"/>
                <a:gd name="connsiteX7" fmla="*/ 4568 w 608849"/>
                <a:gd name="connsiteY7" fmla="*/ 109702 h 240477"/>
                <a:gd name="connsiteX8" fmla="*/ 0 w 608849"/>
                <a:gd name="connsiteY8" fmla="*/ 101287 h 240477"/>
                <a:gd name="connsiteX9" fmla="*/ 32136 w 608849"/>
                <a:gd name="connsiteY9" fmla="*/ 74772 h 240477"/>
                <a:gd name="connsiteX10" fmla="*/ 120902 w 608849"/>
                <a:gd name="connsiteY10" fmla="*/ 0 h 240477"/>
                <a:gd name="connsiteX11" fmla="*/ 159604 w 608849"/>
                <a:gd name="connsiteY11" fmla="*/ 43993 h 240477"/>
                <a:gd name="connsiteX12" fmla="*/ 304424 w 608849"/>
                <a:gd name="connsiteY12" fmla="*/ 65888 h 240477"/>
                <a:gd name="connsiteX13" fmla="*/ 449244 w 608849"/>
                <a:gd name="connsiteY13" fmla="*/ 43993 h 2404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608849" h="240477">
                  <a:moveTo>
                    <a:pt x="449244" y="43993"/>
                  </a:moveTo>
                  <a:lnTo>
                    <a:pt x="511692" y="3692"/>
                  </a:lnTo>
                  <a:cubicBezTo>
                    <a:pt x="532983" y="13951"/>
                    <a:pt x="557283" y="61645"/>
                    <a:pt x="576714" y="74772"/>
                  </a:cubicBezTo>
                  <a:lnTo>
                    <a:pt x="608849" y="101286"/>
                  </a:lnTo>
                  <a:lnTo>
                    <a:pt x="604281" y="109702"/>
                  </a:lnTo>
                  <a:cubicBezTo>
                    <a:pt x="550976" y="188602"/>
                    <a:pt x="460707" y="240477"/>
                    <a:pt x="358321" y="240477"/>
                  </a:cubicBezTo>
                  <a:lnTo>
                    <a:pt x="250527" y="240477"/>
                  </a:lnTo>
                  <a:cubicBezTo>
                    <a:pt x="148142" y="240477"/>
                    <a:pt x="57872" y="188602"/>
                    <a:pt x="4568" y="109702"/>
                  </a:cubicBezTo>
                  <a:lnTo>
                    <a:pt x="0" y="101287"/>
                  </a:lnTo>
                  <a:lnTo>
                    <a:pt x="32136" y="74772"/>
                  </a:lnTo>
                  <a:cubicBezTo>
                    <a:pt x="52286" y="62682"/>
                    <a:pt x="99657" y="5130"/>
                    <a:pt x="120902" y="0"/>
                  </a:cubicBezTo>
                  <a:lnTo>
                    <a:pt x="159604" y="43993"/>
                  </a:lnTo>
                  <a:cubicBezTo>
                    <a:pt x="205352" y="58223"/>
                    <a:pt x="253993" y="65888"/>
                    <a:pt x="304424" y="65888"/>
                  </a:cubicBezTo>
                  <a:cubicBezTo>
                    <a:pt x="354855" y="65888"/>
                    <a:pt x="403496" y="58223"/>
                    <a:pt x="449244" y="43993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6" name="楕円 225">
              <a:extLst>
                <a:ext uri="{FF2B5EF4-FFF2-40B4-BE49-F238E27FC236}">
                  <a16:creationId xmlns:a16="http://schemas.microsoft.com/office/drawing/2014/main" id="{13A817CF-9D05-4733-BF58-E5237CDE8E0F}"/>
                </a:ext>
              </a:extLst>
            </p:cNvPr>
            <p:cNvSpPr/>
            <p:nvPr/>
          </p:nvSpPr>
          <p:spPr>
            <a:xfrm flipH="1">
              <a:off x="4349584" y="4181701"/>
              <a:ext cx="1229834" cy="908430"/>
            </a:xfrm>
            <a:prstGeom prst="ellipse">
              <a:avLst/>
            </a:prstGeom>
            <a:pattFill prst="dkVert">
              <a:fgClr>
                <a:schemeClr val="bg1">
                  <a:lumMod val="75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7" name="台形 226">
              <a:extLst>
                <a:ext uri="{FF2B5EF4-FFF2-40B4-BE49-F238E27FC236}">
                  <a16:creationId xmlns:a16="http://schemas.microsoft.com/office/drawing/2014/main" id="{7841FF51-694A-40A4-912C-4D052B07DB07}"/>
                </a:ext>
              </a:extLst>
            </p:cNvPr>
            <p:cNvSpPr/>
            <p:nvPr/>
          </p:nvSpPr>
          <p:spPr>
            <a:xfrm rot="6300000" flipH="1">
              <a:off x="5004972" y="3803018"/>
              <a:ext cx="45719" cy="663669"/>
            </a:xfrm>
            <a:prstGeom prst="trapezoid">
              <a:avLst/>
            </a:prstGeom>
            <a:solidFill>
              <a:sysClr val="window" lastClr="FFFFFF">
                <a:lumMod val="8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8" name="楕円 227">
              <a:extLst>
                <a:ext uri="{FF2B5EF4-FFF2-40B4-BE49-F238E27FC236}">
                  <a16:creationId xmlns:a16="http://schemas.microsoft.com/office/drawing/2014/main" id="{92B5E4AC-2E64-4604-BA59-C1EAD829BBC6}"/>
                </a:ext>
              </a:extLst>
            </p:cNvPr>
            <p:cNvSpPr/>
            <p:nvPr/>
          </p:nvSpPr>
          <p:spPr>
            <a:xfrm flipH="1">
              <a:off x="4718188" y="3985725"/>
              <a:ext cx="492626" cy="466506"/>
            </a:xfrm>
            <a:prstGeom prst="ellipse">
              <a:avLst/>
            </a:prstGeom>
            <a:pattFill prst="dkVert">
              <a:fgClr>
                <a:schemeClr val="bg1">
                  <a:lumMod val="75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30" name="楕円 229">
              <a:extLst>
                <a:ext uri="{FF2B5EF4-FFF2-40B4-BE49-F238E27FC236}">
                  <a16:creationId xmlns:a16="http://schemas.microsoft.com/office/drawing/2014/main" id="{0EABA0C5-0096-4119-974C-06C40BB8381C}"/>
                </a:ext>
              </a:extLst>
            </p:cNvPr>
            <p:cNvSpPr/>
            <p:nvPr/>
          </p:nvSpPr>
          <p:spPr>
            <a:xfrm flipH="1">
              <a:off x="4631961" y="3949344"/>
              <a:ext cx="172454" cy="17033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91175F66-3367-48B0-8F32-50E6CCA59CB3}"/>
              </a:ext>
            </a:extLst>
          </p:cNvPr>
          <p:cNvGrpSpPr/>
          <p:nvPr/>
        </p:nvGrpSpPr>
        <p:grpSpPr>
          <a:xfrm>
            <a:off x="1389378" y="4081724"/>
            <a:ext cx="1448359" cy="2363880"/>
            <a:chOff x="1389378" y="4081724"/>
            <a:chExt cx="1448359" cy="2363880"/>
          </a:xfrm>
        </p:grpSpPr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BB703111-C3EB-4255-8AD4-73B8574CDE26}"/>
                </a:ext>
              </a:extLst>
            </p:cNvPr>
            <p:cNvGrpSpPr/>
            <p:nvPr/>
          </p:nvGrpSpPr>
          <p:grpSpPr>
            <a:xfrm rot="1800000">
              <a:off x="2353465" y="5092909"/>
              <a:ext cx="484272" cy="1352695"/>
              <a:chOff x="2343146" y="5143252"/>
              <a:chExt cx="484272" cy="1352695"/>
            </a:xfrm>
          </p:grpSpPr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652699FB-AB9C-4F52-844D-3627F7441EB0}"/>
                  </a:ext>
                </a:extLst>
              </p:cNvPr>
              <p:cNvSpPr/>
              <p:nvPr/>
            </p:nvSpPr>
            <p:spPr>
              <a:xfrm rot="10014714">
                <a:off x="2343146" y="5143252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" name="片側の 2 つの角を丸めた四角形 92">
                <a:extLst>
                  <a:ext uri="{FF2B5EF4-FFF2-40B4-BE49-F238E27FC236}">
                    <a16:creationId xmlns:a16="http://schemas.microsoft.com/office/drawing/2014/main" id="{34D9CA2E-31A2-4EC4-923C-B6C96AA2CA59}"/>
                  </a:ext>
                </a:extLst>
              </p:cNvPr>
              <p:cNvSpPr/>
              <p:nvPr/>
            </p:nvSpPr>
            <p:spPr>
              <a:xfrm rot="9854429" flipH="1">
                <a:off x="2495883" y="5640792"/>
                <a:ext cx="331535" cy="8551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2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67" name="円/楕円 125">
              <a:extLst>
                <a:ext uri="{FF2B5EF4-FFF2-40B4-BE49-F238E27FC236}">
                  <a16:creationId xmlns:a16="http://schemas.microsoft.com/office/drawing/2014/main" id="{2738F795-A783-4E3C-950C-DDEF7F5D53FA}"/>
                </a:ext>
              </a:extLst>
            </p:cNvPr>
            <p:cNvSpPr/>
            <p:nvPr/>
          </p:nvSpPr>
          <p:spPr>
            <a:xfrm rot="900000" flipH="1">
              <a:off x="2367182" y="4672467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65" name="円/楕円 123">
              <a:extLst>
                <a:ext uri="{FF2B5EF4-FFF2-40B4-BE49-F238E27FC236}">
                  <a16:creationId xmlns:a16="http://schemas.microsoft.com/office/drawing/2014/main" id="{0B5234B6-F69F-4100-B8CB-D83B2DFD34A0}"/>
                </a:ext>
              </a:extLst>
            </p:cNvPr>
            <p:cNvSpPr/>
            <p:nvPr/>
          </p:nvSpPr>
          <p:spPr>
            <a:xfrm rot="20700000">
              <a:off x="1437093" y="4672467"/>
              <a:ext cx="222287" cy="34646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80" name="フリーフォーム: 図形 179">
              <a:extLst>
                <a:ext uri="{FF2B5EF4-FFF2-40B4-BE49-F238E27FC236}">
                  <a16:creationId xmlns:a16="http://schemas.microsoft.com/office/drawing/2014/main" id="{3EDE07FB-3847-4B43-B47E-CBD6604774A2}"/>
                </a:ext>
              </a:extLst>
            </p:cNvPr>
            <p:cNvSpPr/>
            <p:nvPr/>
          </p:nvSpPr>
          <p:spPr>
            <a:xfrm flipH="1">
              <a:off x="1548237" y="4212805"/>
              <a:ext cx="930090" cy="1381849"/>
            </a:xfrm>
            <a:custGeom>
              <a:avLst/>
              <a:gdLst>
                <a:gd name="connsiteX0" fmla="*/ 465045 w 930090"/>
                <a:gd name="connsiteY0" fmla="*/ 0 h 1381849"/>
                <a:gd name="connsiteX1" fmla="*/ 0 w 930090"/>
                <a:gd name="connsiteY1" fmla="*/ 543621 h 1381849"/>
                <a:gd name="connsiteX2" fmla="*/ 284029 w 930090"/>
                <a:gd name="connsiteY2" fmla="*/ 1044522 h 1381849"/>
                <a:gd name="connsiteX3" fmla="*/ 355220 w 930090"/>
                <a:gd name="connsiteY3" fmla="*/ 1070355 h 1381849"/>
                <a:gd name="connsiteX4" fmla="*/ 342186 w 930090"/>
                <a:gd name="connsiteY4" fmla="*/ 1218886 h 1381849"/>
                <a:gd name="connsiteX5" fmla="*/ 211165 w 930090"/>
                <a:gd name="connsiteY5" fmla="*/ 1218886 h 1381849"/>
                <a:gd name="connsiteX6" fmla="*/ 204911 w 930090"/>
                <a:gd name="connsiteY6" fmla="*/ 1235962 h 1381849"/>
                <a:gd name="connsiteX7" fmla="*/ 469572 w 930090"/>
                <a:gd name="connsiteY7" fmla="*/ 1381849 h 1381849"/>
                <a:gd name="connsiteX8" fmla="*/ 734233 w 930090"/>
                <a:gd name="connsiteY8" fmla="*/ 1235962 h 1381849"/>
                <a:gd name="connsiteX9" fmla="*/ 727980 w 930090"/>
                <a:gd name="connsiteY9" fmla="*/ 1218886 h 1381849"/>
                <a:gd name="connsiteX10" fmla="*/ 593672 w 930090"/>
                <a:gd name="connsiteY10" fmla="*/ 1218886 h 1381849"/>
                <a:gd name="connsiteX11" fmla="*/ 580459 w 930090"/>
                <a:gd name="connsiteY11" fmla="*/ 1068327 h 1381849"/>
                <a:gd name="connsiteX12" fmla="*/ 646061 w 930090"/>
                <a:gd name="connsiteY12" fmla="*/ 1044522 h 1381849"/>
                <a:gd name="connsiteX13" fmla="*/ 930090 w 930090"/>
                <a:gd name="connsiteY13" fmla="*/ 543621 h 1381849"/>
                <a:gd name="connsiteX14" fmla="*/ 465045 w 930090"/>
                <a:gd name="connsiteY14" fmla="*/ 0 h 13818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30090" h="1381849">
                  <a:moveTo>
                    <a:pt x="465045" y="0"/>
                  </a:moveTo>
                  <a:cubicBezTo>
                    <a:pt x="208208" y="0"/>
                    <a:pt x="0" y="243387"/>
                    <a:pt x="0" y="543621"/>
                  </a:cubicBezTo>
                  <a:cubicBezTo>
                    <a:pt x="0" y="768796"/>
                    <a:pt x="117117" y="961996"/>
                    <a:pt x="284029" y="1044522"/>
                  </a:cubicBezTo>
                  <a:lnTo>
                    <a:pt x="355220" y="1070355"/>
                  </a:lnTo>
                  <a:lnTo>
                    <a:pt x="342186" y="1218886"/>
                  </a:lnTo>
                  <a:lnTo>
                    <a:pt x="211165" y="1218886"/>
                  </a:lnTo>
                  <a:lnTo>
                    <a:pt x="204911" y="1235962"/>
                  </a:lnTo>
                  <a:cubicBezTo>
                    <a:pt x="204911" y="1316534"/>
                    <a:pt x="323404" y="1381849"/>
                    <a:pt x="469572" y="1381849"/>
                  </a:cubicBezTo>
                  <a:cubicBezTo>
                    <a:pt x="615741" y="1381849"/>
                    <a:pt x="734233" y="1316534"/>
                    <a:pt x="734233" y="1235962"/>
                  </a:cubicBezTo>
                  <a:lnTo>
                    <a:pt x="727980" y="1218886"/>
                  </a:lnTo>
                  <a:lnTo>
                    <a:pt x="593672" y="1218886"/>
                  </a:lnTo>
                  <a:lnTo>
                    <a:pt x="580459" y="1068327"/>
                  </a:lnTo>
                  <a:lnTo>
                    <a:pt x="646061" y="1044522"/>
                  </a:lnTo>
                  <a:cubicBezTo>
                    <a:pt x="812973" y="961996"/>
                    <a:pt x="930090" y="768796"/>
                    <a:pt x="930090" y="543621"/>
                  </a:cubicBezTo>
                  <a:cubicBezTo>
                    <a:pt x="930090" y="243387"/>
                    <a:pt x="721882" y="0"/>
                    <a:pt x="465045" y="0"/>
                  </a:cubicBez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1" name="フリーフォーム: 図形 180">
              <a:extLst>
                <a:ext uri="{FF2B5EF4-FFF2-40B4-BE49-F238E27FC236}">
                  <a16:creationId xmlns:a16="http://schemas.microsoft.com/office/drawing/2014/main" id="{13CA7094-D226-4005-B022-F3DECF4B6851}"/>
                </a:ext>
              </a:extLst>
            </p:cNvPr>
            <p:cNvSpPr/>
            <p:nvPr/>
          </p:nvSpPr>
          <p:spPr>
            <a:xfrm>
              <a:off x="1444570" y="5521523"/>
              <a:ext cx="153587" cy="918776"/>
            </a:xfrm>
            <a:custGeom>
              <a:avLst/>
              <a:gdLst>
                <a:gd name="connsiteX0" fmla="*/ 139060 w 139060"/>
                <a:gd name="connsiteY0" fmla="*/ 0 h 918776"/>
                <a:gd name="connsiteX1" fmla="*/ 139060 w 139060"/>
                <a:gd name="connsiteY1" fmla="*/ 918776 h 918776"/>
                <a:gd name="connsiteX2" fmla="*/ 0 w 139060"/>
                <a:gd name="connsiteY2" fmla="*/ 918776 h 918776"/>
                <a:gd name="connsiteX3" fmla="*/ 0 w 139060"/>
                <a:gd name="connsiteY3" fmla="*/ 299403 h 918776"/>
                <a:gd name="connsiteX4" fmla="*/ 135721 w 139060"/>
                <a:gd name="connsiteY4" fmla="*/ 2434 h 918776"/>
                <a:gd name="connsiteX5" fmla="*/ 139060 w 139060"/>
                <a:gd name="connsiteY5" fmla="*/ 0 h 918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8776">
                  <a:moveTo>
                    <a:pt x="139060" y="0"/>
                  </a:moveTo>
                  <a:lnTo>
                    <a:pt x="139060" y="918776"/>
                  </a:lnTo>
                  <a:lnTo>
                    <a:pt x="0" y="918776"/>
                  </a:lnTo>
                  <a:lnTo>
                    <a:pt x="0" y="299403"/>
                  </a:lnTo>
                  <a:cubicBezTo>
                    <a:pt x="0" y="180784"/>
                    <a:pt x="52588" y="74447"/>
                    <a:pt x="135721" y="2434"/>
                  </a:cubicBezTo>
                  <a:lnTo>
                    <a:pt x="13906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32" name="フリーフォーム: 図形 231">
              <a:extLst>
                <a:ext uri="{FF2B5EF4-FFF2-40B4-BE49-F238E27FC236}">
                  <a16:creationId xmlns:a16="http://schemas.microsoft.com/office/drawing/2014/main" id="{514C4653-4F7A-45FB-A6B2-94FCD1A8D540}"/>
                </a:ext>
              </a:extLst>
            </p:cNvPr>
            <p:cNvSpPr/>
            <p:nvPr/>
          </p:nvSpPr>
          <p:spPr>
            <a:xfrm rot="10800000" flipH="1">
              <a:off x="1389378" y="4081724"/>
              <a:ext cx="1267032" cy="1228401"/>
            </a:xfrm>
            <a:custGeom>
              <a:avLst/>
              <a:gdLst>
                <a:gd name="connsiteX0" fmla="*/ 504740 w 1267032"/>
                <a:gd name="connsiteY0" fmla="*/ 1228401 h 1228401"/>
                <a:gd name="connsiteX1" fmla="*/ 643891 w 1267032"/>
                <a:gd name="connsiteY1" fmla="*/ 1172539 h 1228401"/>
                <a:gd name="connsiteX2" fmla="*/ 783043 w 1267032"/>
                <a:gd name="connsiteY2" fmla="*/ 1228401 h 1228401"/>
                <a:gd name="connsiteX3" fmla="*/ 975845 w 1267032"/>
                <a:gd name="connsiteY3" fmla="*/ 1089570 h 1228401"/>
                <a:gd name="connsiteX4" fmla="*/ 1159120 w 1267032"/>
                <a:gd name="connsiteY4" fmla="*/ 887796 h 1228401"/>
                <a:gd name="connsiteX5" fmla="*/ 1150359 w 1267032"/>
                <a:gd name="connsiteY5" fmla="*/ 844396 h 1228401"/>
                <a:gd name="connsiteX6" fmla="*/ 1267032 w 1267032"/>
                <a:gd name="connsiteY6" fmla="*/ 660518 h 1228401"/>
                <a:gd name="connsiteX7" fmla="*/ 1206563 w 1267032"/>
                <a:gd name="connsiteY7" fmla="*/ 514533 h 1228401"/>
                <a:gd name="connsiteX8" fmla="*/ 1172474 w 1267032"/>
                <a:gd name="connsiteY8" fmla="*/ 491549 h 1228401"/>
                <a:gd name="connsiteX9" fmla="*/ 1173914 w 1267032"/>
                <a:gd name="connsiteY9" fmla="*/ 484414 h 1228401"/>
                <a:gd name="connsiteX10" fmla="*/ 1080759 w 1267032"/>
                <a:gd name="connsiteY10" fmla="*/ 331857 h 1228401"/>
                <a:gd name="connsiteX11" fmla="*/ 1089100 w 1267032"/>
                <a:gd name="connsiteY11" fmla="*/ 290542 h 1228401"/>
                <a:gd name="connsiteX12" fmla="*/ 912992 w 1267032"/>
                <a:gd name="connsiteY12" fmla="*/ 114434 h 1228401"/>
                <a:gd name="connsiteX13" fmla="*/ 907254 w 1267032"/>
                <a:gd name="connsiteY13" fmla="*/ 115593 h 1228401"/>
                <a:gd name="connsiteX14" fmla="*/ 743364 w 1267032"/>
                <a:gd name="connsiteY14" fmla="*/ 0 h 1228401"/>
                <a:gd name="connsiteX15" fmla="*/ 624666 w 1267032"/>
                <a:gd name="connsiteY15" fmla="*/ 47651 h 1228401"/>
                <a:gd name="connsiteX16" fmla="*/ 505967 w 1267032"/>
                <a:gd name="connsiteY16" fmla="*/ 0 h 1228401"/>
                <a:gd name="connsiteX17" fmla="*/ 341505 w 1267032"/>
                <a:gd name="connsiteY17" fmla="*/ 118426 h 1228401"/>
                <a:gd name="connsiteX18" fmla="*/ 185169 w 1267032"/>
                <a:gd name="connsiteY18" fmla="*/ 290542 h 1228401"/>
                <a:gd name="connsiteX19" fmla="*/ 192642 w 1267032"/>
                <a:gd name="connsiteY19" fmla="*/ 327563 h 1228401"/>
                <a:gd name="connsiteX20" fmla="*/ 93118 w 1267032"/>
                <a:gd name="connsiteY20" fmla="*/ 484414 h 1228401"/>
                <a:gd name="connsiteX21" fmla="*/ 94559 w 1267032"/>
                <a:gd name="connsiteY21" fmla="*/ 491549 h 1228401"/>
                <a:gd name="connsiteX22" fmla="*/ 60469 w 1267032"/>
                <a:gd name="connsiteY22" fmla="*/ 514533 h 1228401"/>
                <a:gd name="connsiteX23" fmla="*/ 0 w 1267032"/>
                <a:gd name="connsiteY23" fmla="*/ 660518 h 1228401"/>
                <a:gd name="connsiteX24" fmla="*/ 109208 w 1267032"/>
                <a:gd name="connsiteY24" fmla="*/ 839362 h 1228401"/>
                <a:gd name="connsiteX25" fmla="*/ 99429 w 1267032"/>
                <a:gd name="connsiteY25" fmla="*/ 887796 h 1228401"/>
                <a:gd name="connsiteX26" fmla="*/ 305882 w 1267032"/>
                <a:gd name="connsiteY26" fmla="*/ 1094249 h 1228401"/>
                <a:gd name="connsiteX27" fmla="*/ 312609 w 1267032"/>
                <a:gd name="connsiteY27" fmla="*/ 1092891 h 1228401"/>
                <a:gd name="connsiteX28" fmla="*/ 504740 w 1267032"/>
                <a:gd name="connsiteY28" fmla="*/ 1228401 h 12284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7032" h="1228401">
                  <a:moveTo>
                    <a:pt x="504740" y="1228401"/>
                  </a:moveTo>
                  <a:cubicBezTo>
                    <a:pt x="558820" y="1228401"/>
                    <a:pt x="608044" y="1207607"/>
                    <a:pt x="643891" y="1172539"/>
                  </a:cubicBezTo>
                  <a:cubicBezTo>
                    <a:pt x="679738" y="1207607"/>
                    <a:pt x="728963" y="1228401"/>
                    <a:pt x="783043" y="1228401"/>
                  </a:cubicBezTo>
                  <a:cubicBezTo>
                    <a:pt x="873110" y="1228401"/>
                    <a:pt x="949706" y="1170726"/>
                    <a:pt x="975845" y="1089570"/>
                  </a:cubicBezTo>
                  <a:cubicBezTo>
                    <a:pt x="1079152" y="1081228"/>
                    <a:pt x="1159120" y="993851"/>
                    <a:pt x="1159120" y="887796"/>
                  </a:cubicBezTo>
                  <a:cubicBezTo>
                    <a:pt x="1159120" y="872599"/>
                    <a:pt x="1157478" y="857784"/>
                    <a:pt x="1150359" y="844396"/>
                  </a:cubicBezTo>
                  <a:cubicBezTo>
                    <a:pt x="1219785" y="812520"/>
                    <a:pt x="1267032" y="742036"/>
                    <a:pt x="1267032" y="660518"/>
                  </a:cubicBezTo>
                  <a:cubicBezTo>
                    <a:pt x="1267032" y="603507"/>
                    <a:pt x="1243924" y="551894"/>
                    <a:pt x="1206563" y="514533"/>
                  </a:cubicBezTo>
                  <a:lnTo>
                    <a:pt x="1172474" y="491549"/>
                  </a:lnTo>
                  <a:lnTo>
                    <a:pt x="1173914" y="484414"/>
                  </a:lnTo>
                  <a:cubicBezTo>
                    <a:pt x="1173914" y="417628"/>
                    <a:pt x="1136738" y="359525"/>
                    <a:pt x="1080759" y="331857"/>
                  </a:cubicBezTo>
                  <a:lnTo>
                    <a:pt x="1089100" y="290542"/>
                  </a:lnTo>
                  <a:cubicBezTo>
                    <a:pt x="1089100" y="193280"/>
                    <a:pt x="1010254" y="114434"/>
                    <a:pt x="912992" y="114434"/>
                  </a:cubicBezTo>
                  <a:cubicBezTo>
                    <a:pt x="911061" y="114434"/>
                    <a:pt x="909136" y="114466"/>
                    <a:pt x="907254" y="115593"/>
                  </a:cubicBezTo>
                  <a:cubicBezTo>
                    <a:pt x="883797" y="47902"/>
                    <a:pt x="819175" y="0"/>
                    <a:pt x="743364" y="0"/>
                  </a:cubicBezTo>
                  <a:cubicBezTo>
                    <a:pt x="697233" y="0"/>
                    <a:pt x="655244" y="17737"/>
                    <a:pt x="624666" y="47651"/>
                  </a:cubicBezTo>
                  <a:cubicBezTo>
                    <a:pt x="594088" y="17737"/>
                    <a:pt x="552099" y="0"/>
                    <a:pt x="505967" y="0"/>
                  </a:cubicBezTo>
                  <a:cubicBezTo>
                    <a:pt x="429139" y="0"/>
                    <a:pt x="363802" y="49198"/>
                    <a:pt x="341505" y="118426"/>
                  </a:cubicBezTo>
                  <a:cubicBezTo>
                    <a:pt x="253382" y="125541"/>
                    <a:pt x="185169" y="200075"/>
                    <a:pt x="185169" y="290542"/>
                  </a:cubicBezTo>
                  <a:cubicBezTo>
                    <a:pt x="185169" y="303505"/>
                    <a:pt x="186569" y="316142"/>
                    <a:pt x="192642" y="327563"/>
                  </a:cubicBezTo>
                  <a:cubicBezTo>
                    <a:pt x="133420" y="354753"/>
                    <a:pt x="93118" y="414878"/>
                    <a:pt x="93118" y="484414"/>
                  </a:cubicBezTo>
                  <a:lnTo>
                    <a:pt x="94559" y="491549"/>
                  </a:lnTo>
                  <a:lnTo>
                    <a:pt x="60469" y="514533"/>
                  </a:lnTo>
                  <a:cubicBezTo>
                    <a:pt x="23108" y="551894"/>
                    <a:pt x="0" y="603507"/>
                    <a:pt x="0" y="660518"/>
                  </a:cubicBezTo>
                  <a:cubicBezTo>
                    <a:pt x="0" y="738812"/>
                    <a:pt x="43582" y="806927"/>
                    <a:pt x="109208" y="839362"/>
                  </a:cubicBezTo>
                  <a:lnTo>
                    <a:pt x="99429" y="887796"/>
                  </a:lnTo>
                  <a:cubicBezTo>
                    <a:pt x="99429" y="1001817"/>
                    <a:pt x="191861" y="1094249"/>
                    <a:pt x="305882" y="1094249"/>
                  </a:cubicBezTo>
                  <a:cubicBezTo>
                    <a:pt x="308147" y="1094249"/>
                    <a:pt x="310403" y="1094212"/>
                    <a:pt x="312609" y="1092891"/>
                  </a:cubicBezTo>
                  <a:cubicBezTo>
                    <a:pt x="340108" y="1172245"/>
                    <a:pt x="415866" y="1228401"/>
                    <a:pt x="504740" y="1228401"/>
                  </a:cubicBezTo>
                  <a:close/>
                </a:path>
              </a:pathLst>
            </a:custGeom>
            <a:solidFill>
              <a:sysClr val="window" lastClr="FFFFFF">
                <a:lumMod val="85000"/>
              </a:sys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3" name="フリーフォーム: 図形 232">
              <a:extLst>
                <a:ext uri="{FF2B5EF4-FFF2-40B4-BE49-F238E27FC236}">
                  <a16:creationId xmlns:a16="http://schemas.microsoft.com/office/drawing/2014/main" id="{36DF8EB3-6418-4C11-9E46-72E4BA8BC481}"/>
                </a:ext>
              </a:extLst>
            </p:cNvPr>
            <p:cNvSpPr/>
            <p:nvPr/>
          </p:nvSpPr>
          <p:spPr>
            <a:xfrm flipH="1">
              <a:off x="1529557" y="5425021"/>
              <a:ext cx="974009" cy="1015279"/>
            </a:xfrm>
            <a:custGeom>
              <a:avLst/>
              <a:gdLst>
                <a:gd name="connsiteX0" fmla="*/ 743127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487004 w 974009"/>
                <a:gd name="connsiteY9" fmla="*/ 126882 h 1016182"/>
                <a:gd name="connsiteX10" fmla="*/ 738607 w 974009"/>
                <a:gd name="connsiteY10" fmla="*/ 7436 h 1016182"/>
                <a:gd name="connsiteX0" fmla="*/ 743127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738607 w 974009"/>
                <a:gd name="connsiteY9" fmla="*/ 7436 h 1016182"/>
                <a:gd name="connsiteX10" fmla="*/ 743127 w 974009"/>
                <a:gd name="connsiteY10" fmla="*/ 0 h 1016182"/>
                <a:gd name="connsiteX0" fmla="*/ 738607 w 974009"/>
                <a:gd name="connsiteY0" fmla="*/ 7436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8" fmla="*/ 235401 w 974009"/>
                <a:gd name="connsiteY8" fmla="*/ 7436 h 1016182"/>
                <a:gd name="connsiteX9" fmla="*/ 738607 w 974009"/>
                <a:gd name="connsiteY9" fmla="*/ 7436 h 1016182"/>
                <a:gd name="connsiteX0" fmla="*/ 235401 w 974009"/>
                <a:gd name="connsiteY0" fmla="*/ 24628 h 1033374"/>
                <a:gd name="connsiteX1" fmla="*/ 752081 w 974009"/>
                <a:gd name="connsiteY1" fmla="*/ 18095 h 1033374"/>
                <a:gd name="connsiteX2" fmla="*/ 974009 w 974009"/>
                <a:gd name="connsiteY2" fmla="*/ 290391 h 1033374"/>
                <a:gd name="connsiteX3" fmla="*/ 974009 w 974009"/>
                <a:gd name="connsiteY3" fmla="*/ 1033374 h 1033374"/>
                <a:gd name="connsiteX4" fmla="*/ 0 w 974009"/>
                <a:gd name="connsiteY4" fmla="*/ 1033374 h 1033374"/>
                <a:gd name="connsiteX5" fmla="*/ 0 w 974009"/>
                <a:gd name="connsiteY5" fmla="*/ 290391 h 1033374"/>
                <a:gd name="connsiteX6" fmla="*/ 221928 w 974009"/>
                <a:gd name="connsiteY6" fmla="*/ 18095 h 1033374"/>
                <a:gd name="connsiteX7" fmla="*/ 230881 w 974009"/>
                <a:gd name="connsiteY7" fmla="*/ 17192 h 1033374"/>
                <a:gd name="connsiteX8" fmla="*/ 235401 w 974009"/>
                <a:gd name="connsiteY8" fmla="*/ 24628 h 1033374"/>
                <a:gd name="connsiteX0" fmla="*/ 230881 w 974009"/>
                <a:gd name="connsiteY0" fmla="*/ 0 h 1016182"/>
                <a:gd name="connsiteX1" fmla="*/ 752081 w 974009"/>
                <a:gd name="connsiteY1" fmla="*/ 903 h 1016182"/>
                <a:gd name="connsiteX2" fmla="*/ 974009 w 974009"/>
                <a:gd name="connsiteY2" fmla="*/ 273199 h 1016182"/>
                <a:gd name="connsiteX3" fmla="*/ 974009 w 974009"/>
                <a:gd name="connsiteY3" fmla="*/ 1016182 h 1016182"/>
                <a:gd name="connsiteX4" fmla="*/ 0 w 974009"/>
                <a:gd name="connsiteY4" fmla="*/ 1016182 h 1016182"/>
                <a:gd name="connsiteX5" fmla="*/ 0 w 974009"/>
                <a:gd name="connsiteY5" fmla="*/ 273199 h 1016182"/>
                <a:gd name="connsiteX6" fmla="*/ 221928 w 974009"/>
                <a:gd name="connsiteY6" fmla="*/ 903 h 1016182"/>
                <a:gd name="connsiteX7" fmla="*/ 230881 w 974009"/>
                <a:gd name="connsiteY7" fmla="*/ 0 h 1016182"/>
                <a:gd name="connsiteX0" fmla="*/ 221928 w 974009"/>
                <a:gd name="connsiteY0" fmla="*/ 0 h 1015279"/>
                <a:gd name="connsiteX1" fmla="*/ 752081 w 974009"/>
                <a:gd name="connsiteY1" fmla="*/ 0 h 1015279"/>
                <a:gd name="connsiteX2" fmla="*/ 974009 w 974009"/>
                <a:gd name="connsiteY2" fmla="*/ 272296 h 1015279"/>
                <a:gd name="connsiteX3" fmla="*/ 974009 w 974009"/>
                <a:gd name="connsiteY3" fmla="*/ 1015279 h 1015279"/>
                <a:gd name="connsiteX4" fmla="*/ 0 w 974009"/>
                <a:gd name="connsiteY4" fmla="*/ 1015279 h 1015279"/>
                <a:gd name="connsiteX5" fmla="*/ 0 w 974009"/>
                <a:gd name="connsiteY5" fmla="*/ 272296 h 1015279"/>
                <a:gd name="connsiteX6" fmla="*/ 221928 w 974009"/>
                <a:gd name="connsiteY6" fmla="*/ 0 h 10152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74009" h="1015279">
                  <a:moveTo>
                    <a:pt x="221928" y="0"/>
                  </a:moveTo>
                  <a:lnTo>
                    <a:pt x="752081" y="0"/>
                  </a:lnTo>
                  <a:cubicBezTo>
                    <a:pt x="878735" y="25917"/>
                    <a:pt x="974009" y="137980"/>
                    <a:pt x="974009" y="272296"/>
                  </a:cubicBezTo>
                  <a:lnTo>
                    <a:pt x="974009" y="1015279"/>
                  </a:lnTo>
                  <a:lnTo>
                    <a:pt x="0" y="1015279"/>
                  </a:lnTo>
                  <a:lnTo>
                    <a:pt x="0" y="272296"/>
                  </a:lnTo>
                  <a:cubicBezTo>
                    <a:pt x="0" y="137980"/>
                    <a:pt x="95274" y="25917"/>
                    <a:pt x="221928" y="0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F0A7D0C1-6C6F-4878-9EA4-360D73CAAA0D}"/>
              </a:ext>
            </a:extLst>
          </p:cNvPr>
          <p:cNvGrpSpPr/>
          <p:nvPr/>
        </p:nvGrpSpPr>
        <p:grpSpPr>
          <a:xfrm>
            <a:off x="7315016" y="4095132"/>
            <a:ext cx="1415521" cy="2361194"/>
            <a:chOff x="7315016" y="4095132"/>
            <a:chExt cx="1415521" cy="2361194"/>
          </a:xfrm>
        </p:grpSpPr>
        <p:grpSp>
          <p:nvGrpSpPr>
            <p:cNvPr id="78" name="グループ化 77">
              <a:extLst>
                <a:ext uri="{FF2B5EF4-FFF2-40B4-BE49-F238E27FC236}">
                  <a16:creationId xmlns:a16="http://schemas.microsoft.com/office/drawing/2014/main" id="{3A3E20E7-7B1E-4C55-AA03-F599EBBC3468}"/>
                </a:ext>
              </a:extLst>
            </p:cNvPr>
            <p:cNvGrpSpPr/>
            <p:nvPr/>
          </p:nvGrpSpPr>
          <p:grpSpPr>
            <a:xfrm rot="1800000">
              <a:off x="8246265" y="5092909"/>
              <a:ext cx="484272" cy="1352695"/>
              <a:chOff x="8235946" y="5143252"/>
              <a:chExt cx="484272" cy="1352695"/>
            </a:xfrm>
          </p:grpSpPr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705BBFD3-B455-492D-B82B-67E7CD6D07C8}"/>
                  </a:ext>
                </a:extLst>
              </p:cNvPr>
              <p:cNvSpPr/>
              <p:nvPr/>
            </p:nvSpPr>
            <p:spPr>
              <a:xfrm rot="10014714">
                <a:off x="8235946" y="5143252"/>
                <a:ext cx="426689" cy="565059"/>
              </a:xfrm>
              <a:custGeom>
                <a:avLst/>
                <a:gdLst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75095 w 555984"/>
                  <a:gd name="connsiteY20" fmla="*/ 208199 h 613274"/>
                  <a:gd name="connsiteX21" fmla="*/ 80445 w 555984"/>
                  <a:gd name="connsiteY21" fmla="*/ 193361 h 613274"/>
                  <a:gd name="connsiteX22" fmla="*/ 175460 w 555984"/>
                  <a:gd name="connsiteY22" fmla="*/ 84196 h 613274"/>
                  <a:gd name="connsiteX23" fmla="*/ 179765 w 555984"/>
                  <a:gd name="connsiteY23" fmla="*/ 80911 h 613274"/>
                  <a:gd name="connsiteX24" fmla="*/ 196041 w 555984"/>
                  <a:gd name="connsiteY24" fmla="*/ 53177 h 613274"/>
                  <a:gd name="connsiteX25" fmla="*/ 307780 w 555984"/>
                  <a:gd name="connsiteY25" fmla="*/ 0 h 613274"/>
                  <a:gd name="connsiteX26" fmla="*/ 367829 w 555984"/>
                  <a:gd name="connsiteY26" fmla="*/ 0 h 613274"/>
                  <a:gd name="connsiteX27" fmla="*/ 525852 w 555984"/>
                  <a:gd name="connsiteY27" fmla="*/ 181557 h 613274"/>
                  <a:gd name="connsiteX28" fmla="*/ 525852 w 555984"/>
                  <a:gd name="connsiteY28" fmla="*/ 350880 h 613274"/>
                  <a:gd name="connsiteX29" fmla="*/ 554850 w 555984"/>
                  <a:gd name="connsiteY29" fmla="*/ 468037 h 613274"/>
                  <a:gd name="connsiteX30" fmla="*/ 526781 w 555984"/>
                  <a:gd name="connsiteY30" fmla="*/ 514571 h 613274"/>
                  <a:gd name="connsiteX31" fmla="*/ 480247 w 555984"/>
                  <a:gd name="connsiteY31" fmla="*/ 486502 h 613274"/>
                  <a:gd name="connsiteX32" fmla="*/ 460217 w 555984"/>
                  <a:gd name="connsiteY32" fmla="*/ 405575 h 613274"/>
                  <a:gd name="connsiteX33" fmla="*/ 444812 w 555984"/>
                  <a:gd name="connsiteY33" fmla="*/ 410572 h 613274"/>
                  <a:gd name="connsiteX34" fmla="*/ 442190 w 555984"/>
                  <a:gd name="connsiteY34" fmla="*/ 411006 h 613274"/>
                  <a:gd name="connsiteX35" fmla="*/ 456125 w 555984"/>
                  <a:gd name="connsiteY35" fmla="*/ 564231 h 613274"/>
                  <a:gd name="connsiteX36" fmla="*/ 415415 w 555984"/>
                  <a:gd name="connsiteY36" fmla="*/ 613087 h 613274"/>
                  <a:gd name="connsiteX0" fmla="*/ 415415 w 555984"/>
                  <a:gd name="connsiteY0" fmla="*/ 613087 h 613274"/>
                  <a:gd name="connsiteX1" fmla="*/ 366559 w 555984"/>
                  <a:gd name="connsiteY1" fmla="*/ 572377 h 613274"/>
                  <a:gd name="connsiteX2" fmla="*/ 352735 w 555984"/>
                  <a:gd name="connsiteY2" fmla="*/ 420372 h 613274"/>
                  <a:gd name="connsiteX3" fmla="*/ 337917 w 555984"/>
                  <a:gd name="connsiteY3" fmla="*/ 421205 h 613274"/>
                  <a:gd name="connsiteX4" fmla="*/ 328703 w 555984"/>
                  <a:gd name="connsiteY4" fmla="*/ 569725 h 613274"/>
                  <a:gd name="connsiteX5" fmla="*/ 281037 w 555984"/>
                  <a:gd name="connsiteY5" fmla="*/ 611823 h 613274"/>
                  <a:gd name="connsiteX6" fmla="*/ 238940 w 555984"/>
                  <a:gd name="connsiteY6" fmla="*/ 564157 h 613274"/>
                  <a:gd name="connsiteX7" fmla="*/ 248315 w 555984"/>
                  <a:gd name="connsiteY7" fmla="*/ 413037 h 613274"/>
                  <a:gd name="connsiteX8" fmla="*/ 231818 w 555984"/>
                  <a:gd name="connsiteY8" fmla="*/ 410021 h 613274"/>
                  <a:gd name="connsiteX9" fmla="*/ 212259 w 555984"/>
                  <a:gd name="connsiteY9" fmla="*/ 511131 h 613274"/>
                  <a:gd name="connsiteX10" fmla="*/ 159569 w 555984"/>
                  <a:gd name="connsiteY10" fmla="*/ 546740 h 613274"/>
                  <a:gd name="connsiteX11" fmla="*/ 123960 w 555984"/>
                  <a:gd name="connsiteY11" fmla="*/ 494050 h 613274"/>
                  <a:gd name="connsiteX12" fmla="*/ 150315 w 555984"/>
                  <a:gd name="connsiteY12" fmla="*/ 357810 h 613274"/>
                  <a:gd name="connsiteX13" fmla="*/ 150088 w 555984"/>
                  <a:gd name="connsiteY13" fmla="*/ 286128 h 613274"/>
                  <a:gd name="connsiteX14" fmla="*/ 144500 w 555984"/>
                  <a:gd name="connsiteY14" fmla="*/ 290391 h 613274"/>
                  <a:gd name="connsiteX15" fmla="*/ 106474 w 555984"/>
                  <a:gd name="connsiteY15" fmla="*/ 360624 h 613274"/>
                  <a:gd name="connsiteX16" fmla="*/ 29687 w 555984"/>
                  <a:gd name="connsiteY16" fmla="*/ 383467 h 613274"/>
                  <a:gd name="connsiteX17" fmla="*/ 6843 w 555984"/>
                  <a:gd name="connsiteY17" fmla="*/ 306681 h 613274"/>
                  <a:gd name="connsiteX18" fmla="*/ 46922 w 555984"/>
                  <a:gd name="connsiteY18" fmla="*/ 232657 h 613274"/>
                  <a:gd name="connsiteX19" fmla="*/ 61336 w 555984"/>
                  <a:gd name="connsiteY19" fmla="*/ 215386 h 613274"/>
                  <a:gd name="connsiteX20" fmla="*/ 80445 w 555984"/>
                  <a:gd name="connsiteY20" fmla="*/ 193361 h 613274"/>
                  <a:gd name="connsiteX21" fmla="*/ 175460 w 555984"/>
                  <a:gd name="connsiteY21" fmla="*/ 84196 h 613274"/>
                  <a:gd name="connsiteX22" fmla="*/ 179765 w 555984"/>
                  <a:gd name="connsiteY22" fmla="*/ 80911 h 613274"/>
                  <a:gd name="connsiteX23" fmla="*/ 196041 w 555984"/>
                  <a:gd name="connsiteY23" fmla="*/ 53177 h 613274"/>
                  <a:gd name="connsiteX24" fmla="*/ 307780 w 555984"/>
                  <a:gd name="connsiteY24" fmla="*/ 0 h 613274"/>
                  <a:gd name="connsiteX25" fmla="*/ 367829 w 555984"/>
                  <a:gd name="connsiteY25" fmla="*/ 0 h 613274"/>
                  <a:gd name="connsiteX26" fmla="*/ 525852 w 555984"/>
                  <a:gd name="connsiteY26" fmla="*/ 181557 h 613274"/>
                  <a:gd name="connsiteX27" fmla="*/ 525852 w 555984"/>
                  <a:gd name="connsiteY27" fmla="*/ 350880 h 613274"/>
                  <a:gd name="connsiteX28" fmla="*/ 554850 w 555984"/>
                  <a:gd name="connsiteY28" fmla="*/ 468037 h 613274"/>
                  <a:gd name="connsiteX29" fmla="*/ 526781 w 555984"/>
                  <a:gd name="connsiteY29" fmla="*/ 514571 h 613274"/>
                  <a:gd name="connsiteX30" fmla="*/ 480247 w 555984"/>
                  <a:gd name="connsiteY30" fmla="*/ 486502 h 613274"/>
                  <a:gd name="connsiteX31" fmla="*/ 460217 w 555984"/>
                  <a:gd name="connsiteY31" fmla="*/ 405575 h 613274"/>
                  <a:gd name="connsiteX32" fmla="*/ 444812 w 555984"/>
                  <a:gd name="connsiteY32" fmla="*/ 410572 h 613274"/>
                  <a:gd name="connsiteX33" fmla="*/ 442190 w 555984"/>
                  <a:gd name="connsiteY33" fmla="*/ 411006 h 613274"/>
                  <a:gd name="connsiteX34" fmla="*/ 456125 w 555984"/>
                  <a:gd name="connsiteY34" fmla="*/ 564231 h 613274"/>
                  <a:gd name="connsiteX35" fmla="*/ 415415 w 555984"/>
                  <a:gd name="connsiteY35" fmla="*/ 613087 h 6132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555984" h="613274">
                    <a:moveTo>
                      <a:pt x="415415" y="613087"/>
                    </a:moveTo>
                    <a:cubicBezTo>
                      <a:pt x="390682" y="615336"/>
                      <a:pt x="368808" y="597110"/>
                      <a:pt x="366559" y="572377"/>
                    </a:cubicBezTo>
                    <a:lnTo>
                      <a:pt x="352735" y="420372"/>
                    </a:lnTo>
                    <a:lnTo>
                      <a:pt x="337917" y="421205"/>
                    </a:lnTo>
                    <a:lnTo>
                      <a:pt x="328703" y="569725"/>
                    </a:lnTo>
                    <a:cubicBezTo>
                      <a:pt x="327166" y="594513"/>
                      <a:pt x="305825" y="613361"/>
                      <a:pt x="281037" y="611823"/>
                    </a:cubicBezTo>
                    <a:cubicBezTo>
                      <a:pt x="256250" y="610285"/>
                      <a:pt x="237402" y="588944"/>
                      <a:pt x="238940" y="564157"/>
                    </a:cubicBezTo>
                    <a:lnTo>
                      <a:pt x="248315" y="413037"/>
                    </a:lnTo>
                    <a:lnTo>
                      <a:pt x="231818" y="410021"/>
                    </a:lnTo>
                    <a:lnTo>
                      <a:pt x="212259" y="511131"/>
                    </a:lnTo>
                    <a:cubicBezTo>
                      <a:pt x="207543" y="535514"/>
                      <a:pt x="183952" y="551457"/>
                      <a:pt x="159569" y="546740"/>
                    </a:cubicBezTo>
                    <a:cubicBezTo>
                      <a:pt x="135186" y="542024"/>
                      <a:pt x="119243" y="518433"/>
                      <a:pt x="123960" y="494050"/>
                    </a:cubicBezTo>
                    <a:lnTo>
                      <a:pt x="150315" y="357810"/>
                    </a:lnTo>
                    <a:cubicBezTo>
                      <a:pt x="150239" y="333916"/>
                      <a:pt x="150164" y="310022"/>
                      <a:pt x="150088" y="286128"/>
                    </a:cubicBezTo>
                    <a:lnTo>
                      <a:pt x="144500" y="290391"/>
                    </a:lnTo>
                    <a:lnTo>
                      <a:pt x="106474" y="360624"/>
                    </a:lnTo>
                    <a:cubicBezTo>
                      <a:pt x="91578" y="388136"/>
                      <a:pt x="57199" y="398363"/>
                      <a:pt x="29687" y="383467"/>
                    </a:cubicBezTo>
                    <a:cubicBezTo>
                      <a:pt x="2175" y="368571"/>
                      <a:pt x="-8053" y="334193"/>
                      <a:pt x="6843" y="306681"/>
                    </a:cubicBezTo>
                    <a:lnTo>
                      <a:pt x="46922" y="232657"/>
                    </a:lnTo>
                    <a:cubicBezTo>
                      <a:pt x="50646" y="225779"/>
                      <a:pt x="55588" y="219981"/>
                      <a:pt x="61336" y="215386"/>
                    </a:cubicBezTo>
                    <a:lnTo>
                      <a:pt x="80445" y="193361"/>
                    </a:lnTo>
                    <a:lnTo>
                      <a:pt x="175460" y="84196"/>
                    </a:lnTo>
                    <a:lnTo>
                      <a:pt x="179765" y="80911"/>
                    </a:lnTo>
                    <a:lnTo>
                      <a:pt x="196041" y="53177"/>
                    </a:lnTo>
                    <a:cubicBezTo>
                      <a:pt x="224637" y="20322"/>
                      <a:pt x="264143" y="0"/>
                      <a:pt x="307780" y="0"/>
                    </a:cubicBezTo>
                    <a:lnTo>
                      <a:pt x="367829" y="0"/>
                    </a:lnTo>
                    <a:cubicBezTo>
                      <a:pt x="455103" y="0"/>
                      <a:pt x="525852" y="81286"/>
                      <a:pt x="525852" y="181557"/>
                    </a:cubicBezTo>
                    <a:lnTo>
                      <a:pt x="525852" y="350880"/>
                    </a:lnTo>
                    <a:lnTo>
                      <a:pt x="554850" y="468037"/>
                    </a:lnTo>
                    <a:cubicBezTo>
                      <a:pt x="559949" y="488638"/>
                      <a:pt x="547382" y="509472"/>
                      <a:pt x="526781" y="514571"/>
                    </a:cubicBezTo>
                    <a:cubicBezTo>
                      <a:pt x="506180" y="519670"/>
                      <a:pt x="485346" y="507103"/>
                      <a:pt x="480247" y="486502"/>
                    </a:cubicBezTo>
                    <a:lnTo>
                      <a:pt x="460217" y="405575"/>
                    </a:lnTo>
                    <a:lnTo>
                      <a:pt x="444812" y="410572"/>
                    </a:lnTo>
                    <a:lnTo>
                      <a:pt x="442190" y="411006"/>
                    </a:lnTo>
                    <a:lnTo>
                      <a:pt x="456125" y="564231"/>
                    </a:lnTo>
                    <a:cubicBezTo>
                      <a:pt x="458374" y="588964"/>
                      <a:pt x="440148" y="610838"/>
                      <a:pt x="415415" y="613087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" name="片側の 2 つの角を丸めた四角形 92">
                <a:extLst>
                  <a:ext uri="{FF2B5EF4-FFF2-40B4-BE49-F238E27FC236}">
                    <a16:creationId xmlns:a16="http://schemas.microsoft.com/office/drawing/2014/main" id="{F93BB02E-CA9A-4687-972F-F3D2F9BCA9C2}"/>
                  </a:ext>
                </a:extLst>
              </p:cNvPr>
              <p:cNvSpPr/>
              <p:nvPr/>
            </p:nvSpPr>
            <p:spPr>
              <a:xfrm rot="9854429" flipH="1">
                <a:off x="8388683" y="5640792"/>
                <a:ext cx="331535" cy="855155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trellis">
                <a:fgClr>
                  <a:srgbClr val="00206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08" name="フリーフォーム: 図形 307">
              <a:extLst>
                <a:ext uri="{FF2B5EF4-FFF2-40B4-BE49-F238E27FC236}">
                  <a16:creationId xmlns:a16="http://schemas.microsoft.com/office/drawing/2014/main" id="{CEB604A0-034B-4182-8DB2-52D2931E2DB3}"/>
                </a:ext>
              </a:extLst>
            </p:cNvPr>
            <p:cNvSpPr/>
            <p:nvPr/>
          </p:nvSpPr>
          <p:spPr>
            <a:xfrm>
              <a:off x="7325040" y="5539417"/>
              <a:ext cx="139060" cy="916908"/>
            </a:xfrm>
            <a:custGeom>
              <a:avLst/>
              <a:gdLst>
                <a:gd name="connsiteX0" fmla="*/ 139060 w 139060"/>
                <a:gd name="connsiteY0" fmla="*/ 0 h 916908"/>
                <a:gd name="connsiteX1" fmla="*/ 139060 w 139060"/>
                <a:gd name="connsiteY1" fmla="*/ 916908 h 916908"/>
                <a:gd name="connsiteX2" fmla="*/ 0 w 139060"/>
                <a:gd name="connsiteY2" fmla="*/ 916908 h 916908"/>
                <a:gd name="connsiteX3" fmla="*/ 0 w 139060"/>
                <a:gd name="connsiteY3" fmla="*/ 297535 h 916908"/>
                <a:gd name="connsiteX4" fmla="*/ 115031 w 139060"/>
                <a:gd name="connsiteY4" fmla="*/ 19826 h 916908"/>
                <a:gd name="connsiteX5" fmla="*/ 139060 w 139060"/>
                <a:gd name="connsiteY5" fmla="*/ 0 h 9169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39060" h="916908">
                  <a:moveTo>
                    <a:pt x="139060" y="0"/>
                  </a:moveTo>
                  <a:lnTo>
                    <a:pt x="139060" y="916908"/>
                  </a:lnTo>
                  <a:lnTo>
                    <a:pt x="0" y="916908"/>
                  </a:lnTo>
                  <a:lnTo>
                    <a:pt x="0" y="297535"/>
                  </a:lnTo>
                  <a:cubicBezTo>
                    <a:pt x="0" y="189083"/>
                    <a:pt x="43959" y="90898"/>
                    <a:pt x="115031" y="19826"/>
                  </a:cubicBezTo>
                  <a:lnTo>
                    <a:pt x="139060" y="0"/>
                  </a:lnTo>
                  <a:close/>
                </a:path>
              </a:pathLst>
            </a:custGeom>
            <a:pattFill prst="trellis">
              <a:fgClr>
                <a:srgbClr val="002060"/>
              </a:fgClr>
              <a:bgClr>
                <a:srgbClr val="ED7D31">
                  <a:lumMod val="75000"/>
                </a:srgb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54" name="フリーフォーム: 図形 153">
              <a:extLst>
                <a:ext uri="{FF2B5EF4-FFF2-40B4-BE49-F238E27FC236}">
                  <a16:creationId xmlns:a16="http://schemas.microsoft.com/office/drawing/2014/main" id="{863CDA03-BA61-4EBE-8088-CDF9CDDB86DB}"/>
                </a:ext>
              </a:extLst>
            </p:cNvPr>
            <p:cNvSpPr/>
            <p:nvPr/>
          </p:nvSpPr>
          <p:spPr>
            <a:xfrm flipH="1">
              <a:off x="7666595" y="5202947"/>
              <a:ext cx="467840" cy="380772"/>
            </a:xfrm>
            <a:custGeom>
              <a:avLst/>
              <a:gdLst>
                <a:gd name="connsiteX0" fmla="*/ 160641 w 525992"/>
                <a:gd name="connsiteY0" fmla="*/ 0 h 380772"/>
                <a:gd name="connsiteX1" fmla="*/ 362085 w 525992"/>
                <a:gd name="connsiteY1" fmla="*/ 0 h 380772"/>
                <a:gd name="connsiteX2" fmla="*/ 386315 w 525992"/>
                <a:gd name="connsiteY2" fmla="*/ 240006 h 380772"/>
                <a:gd name="connsiteX3" fmla="*/ 519778 w 525992"/>
                <a:gd name="connsiteY3" fmla="*/ 240006 h 380772"/>
                <a:gd name="connsiteX4" fmla="*/ 525992 w 525992"/>
                <a:gd name="connsiteY4" fmla="*/ 254756 h 380772"/>
                <a:gd name="connsiteX5" fmla="*/ 262996 w 525992"/>
                <a:gd name="connsiteY5" fmla="*/ 380772 h 380772"/>
                <a:gd name="connsiteX6" fmla="*/ 0 w 525992"/>
                <a:gd name="connsiteY6" fmla="*/ 254756 h 380772"/>
                <a:gd name="connsiteX7" fmla="*/ 6215 w 525992"/>
                <a:gd name="connsiteY7" fmla="*/ 240006 h 380772"/>
                <a:gd name="connsiteX8" fmla="*/ 136411 w 525992"/>
                <a:gd name="connsiteY8" fmla="*/ 240006 h 380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25992" h="380772">
                  <a:moveTo>
                    <a:pt x="160641" y="0"/>
                  </a:moveTo>
                  <a:lnTo>
                    <a:pt x="362085" y="0"/>
                  </a:lnTo>
                  <a:lnTo>
                    <a:pt x="386315" y="240006"/>
                  </a:lnTo>
                  <a:lnTo>
                    <a:pt x="519778" y="240006"/>
                  </a:lnTo>
                  <a:lnTo>
                    <a:pt x="525992" y="254756"/>
                  </a:lnTo>
                  <a:cubicBezTo>
                    <a:pt x="525992" y="324353"/>
                    <a:pt x="408245" y="380772"/>
                    <a:pt x="262996" y="380772"/>
                  </a:cubicBezTo>
                  <a:cubicBezTo>
                    <a:pt x="117747" y="380772"/>
                    <a:pt x="0" y="324353"/>
                    <a:pt x="0" y="254756"/>
                  </a:cubicBezTo>
                  <a:lnTo>
                    <a:pt x="6215" y="240006"/>
                  </a:lnTo>
                  <a:lnTo>
                    <a:pt x="136411" y="240006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72" name="円/楕円 256">
              <a:extLst>
                <a:ext uri="{FF2B5EF4-FFF2-40B4-BE49-F238E27FC236}">
                  <a16:creationId xmlns:a16="http://schemas.microsoft.com/office/drawing/2014/main" id="{2EDDD2CE-A20E-48D9-BD3B-D2A3A27EF3B1}"/>
                </a:ext>
              </a:extLst>
            </p:cNvPr>
            <p:cNvSpPr/>
            <p:nvPr/>
          </p:nvSpPr>
          <p:spPr>
            <a:xfrm rot="900000" flipH="1">
              <a:off x="8258178" y="4724985"/>
              <a:ext cx="221137" cy="3446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70" name="円/楕円 254">
              <a:extLst>
                <a:ext uri="{FF2B5EF4-FFF2-40B4-BE49-F238E27FC236}">
                  <a16:creationId xmlns:a16="http://schemas.microsoft.com/office/drawing/2014/main" id="{C35ACC7A-96CC-4818-AEE0-2728D720AC57}"/>
                </a:ext>
              </a:extLst>
            </p:cNvPr>
            <p:cNvSpPr/>
            <p:nvPr/>
          </p:nvSpPr>
          <p:spPr>
            <a:xfrm rot="20700000">
              <a:off x="7332900" y="4724985"/>
              <a:ext cx="221137" cy="344668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69" name="円/楕円 253">
              <a:extLst>
                <a:ext uri="{FF2B5EF4-FFF2-40B4-BE49-F238E27FC236}">
                  <a16:creationId xmlns:a16="http://schemas.microsoft.com/office/drawing/2014/main" id="{F5AB33CE-693D-46AE-8175-F5D038DB78D1}"/>
                </a:ext>
              </a:extLst>
            </p:cNvPr>
            <p:cNvSpPr/>
            <p:nvPr/>
          </p:nvSpPr>
          <p:spPr>
            <a:xfrm flipH="1">
              <a:off x="7443469" y="4267700"/>
              <a:ext cx="925279" cy="1081619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7" name="フリーフォーム: 図形 236">
              <a:extLst>
                <a:ext uri="{FF2B5EF4-FFF2-40B4-BE49-F238E27FC236}">
                  <a16:creationId xmlns:a16="http://schemas.microsoft.com/office/drawing/2014/main" id="{1F47A313-5E64-4E1B-9319-E94480A6B00A}"/>
                </a:ext>
              </a:extLst>
            </p:cNvPr>
            <p:cNvSpPr/>
            <p:nvPr/>
          </p:nvSpPr>
          <p:spPr>
            <a:xfrm>
              <a:off x="7315016" y="4095132"/>
              <a:ext cx="1182186" cy="1168768"/>
            </a:xfrm>
            <a:custGeom>
              <a:avLst/>
              <a:gdLst>
                <a:gd name="connsiteX0" fmla="*/ 684771 w 1182186"/>
                <a:gd name="connsiteY0" fmla="*/ 635 h 1168768"/>
                <a:gd name="connsiteX1" fmla="*/ 715256 w 1182186"/>
                <a:gd name="connsiteY1" fmla="*/ 10895 h 1168768"/>
                <a:gd name="connsiteX2" fmla="*/ 751035 w 1182186"/>
                <a:gd name="connsiteY2" fmla="*/ 47574 h 1168768"/>
                <a:gd name="connsiteX3" fmla="*/ 899272 w 1182186"/>
                <a:gd name="connsiteY3" fmla="*/ 100500 h 1168768"/>
                <a:gd name="connsiteX4" fmla="*/ 1068155 w 1182186"/>
                <a:gd name="connsiteY4" fmla="*/ 134360 h 1168768"/>
                <a:gd name="connsiteX5" fmla="*/ 1102870 w 1182186"/>
                <a:gd name="connsiteY5" fmla="*/ 282569 h 1168768"/>
                <a:gd name="connsiteX6" fmla="*/ 1103616 w 1182186"/>
                <a:gd name="connsiteY6" fmla="*/ 285289 h 1168768"/>
                <a:gd name="connsiteX7" fmla="*/ 1181550 w 1182186"/>
                <a:gd name="connsiteY7" fmla="*/ 388498 h 1168768"/>
                <a:gd name="connsiteX8" fmla="*/ 1138876 w 1182186"/>
                <a:gd name="connsiteY8" fmla="*/ 504614 h 1168768"/>
                <a:gd name="connsiteX9" fmla="*/ 1159084 w 1182186"/>
                <a:gd name="connsiteY9" fmla="*/ 617792 h 1168768"/>
                <a:gd name="connsiteX10" fmla="*/ 1145239 w 1182186"/>
                <a:gd name="connsiteY10" fmla="*/ 655075 h 1168768"/>
                <a:gd name="connsiteX11" fmla="*/ 1128307 w 1182186"/>
                <a:gd name="connsiteY11" fmla="*/ 676510 h 1168768"/>
                <a:gd name="connsiteX12" fmla="*/ 1129664 w 1182186"/>
                <a:gd name="connsiteY12" fmla="*/ 682669 h 1168768"/>
                <a:gd name="connsiteX13" fmla="*/ 1090740 w 1182186"/>
                <a:gd name="connsiteY13" fmla="*/ 789436 h 1168768"/>
                <a:gd name="connsiteX14" fmla="*/ 1109172 w 1182186"/>
                <a:gd name="connsiteY14" fmla="*/ 893502 h 1168768"/>
                <a:gd name="connsiteX15" fmla="*/ 1022908 w 1182186"/>
                <a:gd name="connsiteY15" fmla="*/ 970598 h 1168768"/>
                <a:gd name="connsiteX16" fmla="*/ 826705 w 1182186"/>
                <a:gd name="connsiteY16" fmla="*/ 1039876 h 1168768"/>
                <a:gd name="connsiteX17" fmla="*/ 694625 w 1182186"/>
                <a:gd name="connsiteY17" fmla="*/ 1109996 h 1168768"/>
                <a:gd name="connsiteX18" fmla="*/ 694247 w 1182186"/>
                <a:gd name="connsiteY18" fmla="*/ 1109807 h 1168768"/>
                <a:gd name="connsiteX19" fmla="*/ 683012 w 1182186"/>
                <a:gd name="connsiteY19" fmla="*/ 1127757 h 1168768"/>
                <a:gd name="connsiteX20" fmla="*/ 591092 w 1182186"/>
                <a:gd name="connsiteY20" fmla="*/ 1168768 h 1168768"/>
                <a:gd name="connsiteX21" fmla="*/ 499174 w 1182186"/>
                <a:gd name="connsiteY21" fmla="*/ 1127757 h 1168768"/>
                <a:gd name="connsiteX22" fmla="*/ 487938 w 1182186"/>
                <a:gd name="connsiteY22" fmla="*/ 1109808 h 1168768"/>
                <a:gd name="connsiteX23" fmla="*/ 487562 w 1182186"/>
                <a:gd name="connsiteY23" fmla="*/ 1109996 h 1168768"/>
                <a:gd name="connsiteX24" fmla="*/ 355479 w 1182186"/>
                <a:gd name="connsiteY24" fmla="*/ 1039876 h 1168768"/>
                <a:gd name="connsiteX25" fmla="*/ 159278 w 1182186"/>
                <a:gd name="connsiteY25" fmla="*/ 970598 h 1168768"/>
                <a:gd name="connsiteX26" fmla="*/ 73014 w 1182186"/>
                <a:gd name="connsiteY26" fmla="*/ 893502 h 1168768"/>
                <a:gd name="connsiteX27" fmla="*/ 91446 w 1182186"/>
                <a:gd name="connsiteY27" fmla="*/ 789436 h 1168768"/>
                <a:gd name="connsiteX28" fmla="*/ 52522 w 1182186"/>
                <a:gd name="connsiteY28" fmla="*/ 682669 h 1168768"/>
                <a:gd name="connsiteX29" fmla="*/ 53879 w 1182186"/>
                <a:gd name="connsiteY29" fmla="*/ 676511 h 1168768"/>
                <a:gd name="connsiteX30" fmla="*/ 36946 w 1182186"/>
                <a:gd name="connsiteY30" fmla="*/ 655075 h 1168768"/>
                <a:gd name="connsiteX31" fmla="*/ 23102 w 1182186"/>
                <a:gd name="connsiteY31" fmla="*/ 617792 h 1168768"/>
                <a:gd name="connsiteX32" fmla="*/ 43310 w 1182186"/>
                <a:gd name="connsiteY32" fmla="*/ 504614 h 1168768"/>
                <a:gd name="connsiteX33" fmla="*/ 636 w 1182186"/>
                <a:gd name="connsiteY33" fmla="*/ 388498 h 1168768"/>
                <a:gd name="connsiteX34" fmla="*/ 78570 w 1182186"/>
                <a:gd name="connsiteY34" fmla="*/ 285289 h 1168768"/>
                <a:gd name="connsiteX35" fmla="*/ 79314 w 1182186"/>
                <a:gd name="connsiteY35" fmla="*/ 282569 h 1168768"/>
                <a:gd name="connsiteX36" fmla="*/ 114031 w 1182186"/>
                <a:gd name="connsiteY36" fmla="*/ 134360 h 1168768"/>
                <a:gd name="connsiteX37" fmla="*/ 282914 w 1182186"/>
                <a:gd name="connsiteY37" fmla="*/ 100500 h 1168768"/>
                <a:gd name="connsiteX38" fmla="*/ 431151 w 1182186"/>
                <a:gd name="connsiteY38" fmla="*/ 47574 h 1168768"/>
                <a:gd name="connsiteX39" fmla="*/ 466930 w 1182186"/>
                <a:gd name="connsiteY39" fmla="*/ 10895 h 1168768"/>
                <a:gd name="connsiteX40" fmla="*/ 516977 w 1182186"/>
                <a:gd name="connsiteY40" fmla="*/ 2547 h 1168768"/>
                <a:gd name="connsiteX41" fmla="*/ 519536 w 1182186"/>
                <a:gd name="connsiteY41" fmla="*/ 1165 h 1168768"/>
                <a:gd name="connsiteX42" fmla="*/ 591093 w 1182186"/>
                <a:gd name="connsiteY42" fmla="*/ 35419 h 1168768"/>
                <a:gd name="connsiteX43" fmla="*/ 662651 w 1182186"/>
                <a:gd name="connsiteY43" fmla="*/ 1165 h 1168768"/>
                <a:gd name="connsiteX44" fmla="*/ 665209 w 1182186"/>
                <a:gd name="connsiteY44" fmla="*/ 2547 h 1168768"/>
                <a:gd name="connsiteX45" fmla="*/ 684771 w 1182186"/>
                <a:gd name="connsiteY45" fmla="*/ 635 h 11687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</a:cxnLst>
              <a:rect l="l" t="t" r="r" b="b"/>
              <a:pathLst>
                <a:path w="1182186" h="1168768">
                  <a:moveTo>
                    <a:pt x="684771" y="635"/>
                  </a:moveTo>
                  <a:cubicBezTo>
                    <a:pt x="695082" y="1806"/>
                    <a:pt x="705373" y="5185"/>
                    <a:pt x="715256" y="10895"/>
                  </a:cubicBezTo>
                  <a:lnTo>
                    <a:pt x="751035" y="47574"/>
                  </a:lnTo>
                  <a:cubicBezTo>
                    <a:pt x="799841" y="2794"/>
                    <a:pt x="869585" y="25414"/>
                    <a:pt x="899272" y="100500"/>
                  </a:cubicBezTo>
                  <a:cubicBezTo>
                    <a:pt x="954499" y="57108"/>
                    <a:pt x="1024795" y="71188"/>
                    <a:pt x="1068155" y="134360"/>
                  </a:cubicBezTo>
                  <a:cubicBezTo>
                    <a:pt x="1095597" y="174356"/>
                    <a:pt x="1108330" y="228691"/>
                    <a:pt x="1102870" y="282569"/>
                  </a:cubicBezTo>
                  <a:cubicBezTo>
                    <a:pt x="1103112" y="283482"/>
                    <a:pt x="1103374" y="284376"/>
                    <a:pt x="1103616" y="285289"/>
                  </a:cubicBezTo>
                  <a:cubicBezTo>
                    <a:pt x="1144275" y="290929"/>
                    <a:pt x="1176633" y="333785"/>
                    <a:pt x="1181550" y="388498"/>
                  </a:cubicBezTo>
                  <a:cubicBezTo>
                    <a:pt x="1185741" y="435226"/>
                    <a:pt x="1168977" y="480843"/>
                    <a:pt x="1138876" y="504614"/>
                  </a:cubicBezTo>
                  <a:cubicBezTo>
                    <a:pt x="1160091" y="534919"/>
                    <a:pt x="1167767" y="577934"/>
                    <a:pt x="1159084" y="617792"/>
                  </a:cubicBezTo>
                  <a:cubicBezTo>
                    <a:pt x="1156087" y="631565"/>
                    <a:pt x="1151340" y="644109"/>
                    <a:pt x="1145239" y="655075"/>
                  </a:cubicBezTo>
                  <a:lnTo>
                    <a:pt x="1128307" y="676510"/>
                  </a:lnTo>
                  <a:lnTo>
                    <a:pt x="1129664" y="682669"/>
                  </a:lnTo>
                  <a:cubicBezTo>
                    <a:pt x="1133487" y="725635"/>
                    <a:pt x="1118196" y="767579"/>
                    <a:pt x="1090740" y="789436"/>
                  </a:cubicBezTo>
                  <a:cubicBezTo>
                    <a:pt x="1110091" y="817302"/>
                    <a:pt x="1117092" y="856853"/>
                    <a:pt x="1109172" y="893502"/>
                  </a:cubicBezTo>
                  <a:cubicBezTo>
                    <a:pt x="1098238" y="944156"/>
                    <a:pt x="1061757" y="976751"/>
                    <a:pt x="1022908" y="970598"/>
                  </a:cubicBezTo>
                  <a:cubicBezTo>
                    <a:pt x="983358" y="1064217"/>
                    <a:pt x="894851" y="1095461"/>
                    <a:pt x="826705" y="1039876"/>
                  </a:cubicBezTo>
                  <a:cubicBezTo>
                    <a:pt x="797835" y="1098438"/>
                    <a:pt x="745128" y="1126412"/>
                    <a:pt x="694625" y="1109996"/>
                  </a:cubicBezTo>
                  <a:lnTo>
                    <a:pt x="694247" y="1109807"/>
                  </a:lnTo>
                  <a:lnTo>
                    <a:pt x="683012" y="1127757"/>
                  </a:lnTo>
                  <a:cubicBezTo>
                    <a:pt x="659488" y="1153096"/>
                    <a:pt x="626989" y="1168768"/>
                    <a:pt x="591092" y="1168768"/>
                  </a:cubicBezTo>
                  <a:cubicBezTo>
                    <a:pt x="555196" y="1168768"/>
                    <a:pt x="522698" y="1153096"/>
                    <a:pt x="499174" y="1127757"/>
                  </a:cubicBezTo>
                  <a:lnTo>
                    <a:pt x="487938" y="1109808"/>
                  </a:lnTo>
                  <a:lnTo>
                    <a:pt x="487562" y="1109996"/>
                  </a:lnTo>
                  <a:cubicBezTo>
                    <a:pt x="437059" y="1126412"/>
                    <a:pt x="384351" y="1098438"/>
                    <a:pt x="355479" y="1039876"/>
                  </a:cubicBezTo>
                  <a:cubicBezTo>
                    <a:pt x="287335" y="1095461"/>
                    <a:pt x="198827" y="1064217"/>
                    <a:pt x="159278" y="970598"/>
                  </a:cubicBezTo>
                  <a:cubicBezTo>
                    <a:pt x="120428" y="976751"/>
                    <a:pt x="83948" y="944156"/>
                    <a:pt x="73014" y="893502"/>
                  </a:cubicBezTo>
                  <a:cubicBezTo>
                    <a:pt x="65092" y="856853"/>
                    <a:pt x="72094" y="817302"/>
                    <a:pt x="91446" y="789436"/>
                  </a:cubicBezTo>
                  <a:cubicBezTo>
                    <a:pt x="63990" y="767579"/>
                    <a:pt x="48699" y="725635"/>
                    <a:pt x="52522" y="682669"/>
                  </a:cubicBezTo>
                  <a:lnTo>
                    <a:pt x="53879" y="676511"/>
                  </a:lnTo>
                  <a:lnTo>
                    <a:pt x="36946" y="655075"/>
                  </a:lnTo>
                  <a:cubicBezTo>
                    <a:pt x="30846" y="644109"/>
                    <a:pt x="26099" y="631565"/>
                    <a:pt x="23102" y="617792"/>
                  </a:cubicBezTo>
                  <a:cubicBezTo>
                    <a:pt x="14417" y="577934"/>
                    <a:pt x="22093" y="534919"/>
                    <a:pt x="43310" y="504614"/>
                  </a:cubicBezTo>
                  <a:cubicBezTo>
                    <a:pt x="13208" y="480843"/>
                    <a:pt x="-3555" y="435226"/>
                    <a:pt x="636" y="388498"/>
                  </a:cubicBezTo>
                  <a:cubicBezTo>
                    <a:pt x="5552" y="333785"/>
                    <a:pt x="37910" y="290929"/>
                    <a:pt x="78570" y="285289"/>
                  </a:cubicBezTo>
                  <a:cubicBezTo>
                    <a:pt x="78812" y="284376"/>
                    <a:pt x="79073" y="283482"/>
                    <a:pt x="79314" y="282569"/>
                  </a:cubicBezTo>
                  <a:cubicBezTo>
                    <a:pt x="73854" y="228691"/>
                    <a:pt x="86589" y="174356"/>
                    <a:pt x="114031" y="134360"/>
                  </a:cubicBezTo>
                  <a:cubicBezTo>
                    <a:pt x="157389" y="71188"/>
                    <a:pt x="227687" y="57108"/>
                    <a:pt x="282914" y="100500"/>
                  </a:cubicBezTo>
                  <a:cubicBezTo>
                    <a:pt x="312601" y="25414"/>
                    <a:pt x="382344" y="2794"/>
                    <a:pt x="431151" y="47574"/>
                  </a:cubicBezTo>
                  <a:lnTo>
                    <a:pt x="466930" y="10895"/>
                  </a:lnTo>
                  <a:cubicBezTo>
                    <a:pt x="483162" y="1517"/>
                    <a:pt x="500496" y="-1575"/>
                    <a:pt x="516977" y="2547"/>
                  </a:cubicBezTo>
                  <a:cubicBezTo>
                    <a:pt x="517698" y="1533"/>
                    <a:pt x="518614" y="1339"/>
                    <a:pt x="519536" y="1165"/>
                  </a:cubicBezTo>
                  <a:cubicBezTo>
                    <a:pt x="546817" y="-4028"/>
                    <a:pt x="574071" y="8255"/>
                    <a:pt x="591093" y="35419"/>
                  </a:cubicBezTo>
                  <a:cubicBezTo>
                    <a:pt x="608115" y="8255"/>
                    <a:pt x="635368" y="-4028"/>
                    <a:pt x="662651" y="1165"/>
                  </a:cubicBezTo>
                  <a:cubicBezTo>
                    <a:pt x="663571" y="1339"/>
                    <a:pt x="664489" y="1533"/>
                    <a:pt x="665209" y="2547"/>
                  </a:cubicBezTo>
                  <a:cubicBezTo>
                    <a:pt x="671511" y="42"/>
                    <a:pt x="678145" y="-118"/>
                    <a:pt x="684771" y="635"/>
                  </a:cubicBezTo>
                  <a:close/>
                </a:path>
              </a:pathLst>
            </a:custGeom>
            <a:solidFill>
              <a:srgbClr val="7030A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7" name="片側の 2 つの角を丸めた四角形 144">
              <a:extLst>
                <a:ext uri="{FF2B5EF4-FFF2-40B4-BE49-F238E27FC236}">
                  <a16:creationId xmlns:a16="http://schemas.microsoft.com/office/drawing/2014/main" id="{EED3C687-5768-4AC5-959D-13BDBF712889}"/>
                </a:ext>
              </a:extLst>
            </p:cNvPr>
            <p:cNvSpPr/>
            <p:nvPr/>
          </p:nvSpPr>
          <p:spPr>
            <a:xfrm flipH="1">
              <a:off x="7408951" y="5435400"/>
              <a:ext cx="974009" cy="1020926"/>
            </a:xfrm>
            <a:prstGeom prst="round2SameRect">
              <a:avLst>
                <a:gd name="adj1" fmla="val 28536"/>
                <a:gd name="adj2" fmla="val 0"/>
              </a:avLst>
            </a:prstGeom>
            <a:pattFill prst="trellis">
              <a:fgClr>
                <a:srgbClr val="002060"/>
              </a:fgClr>
              <a:bgClr>
                <a:srgbClr val="ED7D31">
                  <a:lumMod val="75000"/>
                </a:srgb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842169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19314</TotalTime>
  <Words>0</Words>
  <Application>Microsoft Office PowerPoint</Application>
  <PresentationFormat>A4 210 x 297 mm</PresentationFormat>
  <Paragraphs>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pptxc93_後ろ姿の女性のイラスト</dc:title>
  <dc:subject>pptxc93_後ろ姿の女性のイラスト</dc:subject>
  <dc:creator>でじけろお</dc:creator>
  <cp:revision>1</cp:revision>
  <dcterms:created xsi:type="dcterms:W3CDTF">2018-05-20T00:31:01Z</dcterms:created>
  <dcterms:modified xsi:type="dcterms:W3CDTF">2020-02-07T00:50:59Z</dcterms:modified>
  <cp:version>1</cp:version>
</cp:coreProperties>
</file>