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2" r:id="rId2"/>
    <p:sldId id="469" r:id="rId3"/>
    <p:sldId id="470" r:id="rId4"/>
    <p:sldId id="47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374FF1B-664B-4AC6-A623-7ECFC8805118}"/>
              </a:ext>
            </a:extLst>
          </p:cNvPr>
          <p:cNvGrpSpPr/>
          <p:nvPr/>
        </p:nvGrpSpPr>
        <p:grpSpPr>
          <a:xfrm>
            <a:off x="4358932" y="772799"/>
            <a:ext cx="1341742" cy="2763334"/>
            <a:chOff x="4358932" y="772799"/>
            <a:chExt cx="1341742" cy="2763334"/>
          </a:xfrm>
        </p:grpSpPr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DCA03A20-EE36-482A-B1A7-6DF48FBBB892}"/>
                </a:ext>
              </a:extLst>
            </p:cNvPr>
            <p:cNvSpPr/>
            <p:nvPr/>
          </p:nvSpPr>
          <p:spPr>
            <a:xfrm>
              <a:off x="43589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FD0BB1BD-653A-45F0-A1CE-F035354A2A58}"/>
                </a:ext>
              </a:extLst>
            </p:cNvPr>
            <p:cNvSpPr/>
            <p:nvPr/>
          </p:nvSpPr>
          <p:spPr>
            <a:xfrm flipH="1">
              <a:off x="5516329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1023A3-A37C-451F-B3FB-1F7B7DD8E243}"/>
              </a:ext>
            </a:extLst>
          </p:cNvPr>
          <p:cNvGrpSpPr/>
          <p:nvPr/>
        </p:nvGrpSpPr>
        <p:grpSpPr>
          <a:xfrm>
            <a:off x="1361732" y="830769"/>
            <a:ext cx="1330716" cy="2705364"/>
            <a:chOff x="1361732" y="830769"/>
            <a:chExt cx="1330716" cy="2705364"/>
          </a:xfrm>
        </p:grpSpPr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48A1579-556E-479A-97D4-3606E1B1F7C5}"/>
                </a:ext>
              </a:extLst>
            </p:cNvPr>
            <p:cNvSpPr/>
            <p:nvPr/>
          </p:nvSpPr>
          <p:spPr>
            <a:xfrm>
              <a:off x="13617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218B1DBD-A07F-4EB4-9B65-68B496D4AF62}"/>
                </a:ext>
              </a:extLst>
            </p:cNvPr>
            <p:cNvSpPr/>
            <p:nvPr/>
          </p:nvSpPr>
          <p:spPr>
            <a:xfrm flipH="1">
              <a:off x="2508103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413E553-21CE-4382-A6C5-083501BF424F}"/>
                </a:ext>
              </a:extLst>
            </p:cNvPr>
            <p:cNvSpPr/>
            <p:nvPr/>
          </p:nvSpPr>
          <p:spPr>
            <a:xfrm rot="900000" flipH="1">
              <a:off x="1432357" y="869438"/>
              <a:ext cx="708841" cy="91581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1B63D8C-F862-4BE6-9CDC-7061A4341A5F}"/>
                </a:ext>
              </a:extLst>
            </p:cNvPr>
            <p:cNvSpPr/>
            <p:nvPr/>
          </p:nvSpPr>
          <p:spPr>
            <a:xfrm flipH="1">
              <a:off x="1589664" y="830769"/>
              <a:ext cx="1053924" cy="10537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BFC49629-F379-4B52-9CCC-5B98D8942454}"/>
                </a:ext>
              </a:extLst>
            </p:cNvPr>
            <p:cNvSpPr/>
            <p:nvPr/>
          </p:nvSpPr>
          <p:spPr>
            <a:xfrm rot="10800000">
              <a:off x="1469864" y="1577974"/>
              <a:ext cx="1120936" cy="371975"/>
            </a:xfrm>
            <a:prstGeom prst="trapezoid">
              <a:avLst>
                <a:gd name="adj" fmla="val 4455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321322E-74E6-4F7F-8C9B-919D809B5376}"/>
              </a:ext>
            </a:extLst>
          </p:cNvPr>
          <p:cNvGrpSpPr/>
          <p:nvPr/>
        </p:nvGrpSpPr>
        <p:grpSpPr>
          <a:xfrm>
            <a:off x="7044090" y="740918"/>
            <a:ext cx="1508311" cy="2795214"/>
            <a:chOff x="7044090" y="740918"/>
            <a:chExt cx="1508311" cy="2795214"/>
          </a:xfrm>
        </p:grpSpPr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47620748-A3F8-44CB-B3C4-29B8EB4C300E}"/>
                </a:ext>
              </a:extLst>
            </p:cNvPr>
            <p:cNvSpPr/>
            <p:nvPr/>
          </p:nvSpPr>
          <p:spPr>
            <a:xfrm>
              <a:off x="7044090" y="2275194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FC963FA-FB4D-410F-8178-44CA01EC14D3}"/>
                </a:ext>
              </a:extLst>
            </p:cNvPr>
            <p:cNvSpPr/>
            <p:nvPr/>
          </p:nvSpPr>
          <p:spPr>
            <a:xfrm flipH="1">
              <a:off x="8339490" y="2275194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8B2365D-7D03-47D4-949C-FF877146B58C}"/>
              </a:ext>
            </a:extLst>
          </p:cNvPr>
          <p:cNvGrpSpPr/>
          <p:nvPr/>
        </p:nvGrpSpPr>
        <p:grpSpPr>
          <a:xfrm>
            <a:off x="7339193" y="3837744"/>
            <a:ext cx="1277659" cy="2613176"/>
            <a:chOff x="7339193" y="3837744"/>
            <a:chExt cx="1277659" cy="2613176"/>
          </a:xfrm>
        </p:grpSpPr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AAEB3DAD-146E-497B-93A2-80B43C5BCEB4}"/>
                </a:ext>
              </a:extLst>
            </p:cNvPr>
            <p:cNvSpPr/>
            <p:nvPr/>
          </p:nvSpPr>
          <p:spPr>
            <a:xfrm>
              <a:off x="7397714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0FE9E59-E329-494A-8894-F1B6662BB44B}"/>
                </a:ext>
              </a:extLst>
            </p:cNvPr>
            <p:cNvSpPr/>
            <p:nvPr/>
          </p:nvSpPr>
          <p:spPr>
            <a:xfrm>
              <a:off x="7390122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16D53EF-D42E-4270-BAA7-AC4ABDB42337}"/>
                </a:ext>
              </a:extLst>
            </p:cNvPr>
            <p:cNvSpPr/>
            <p:nvPr/>
          </p:nvSpPr>
          <p:spPr>
            <a:xfrm flipH="1">
              <a:off x="8413678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7ED2074-416D-4FEC-91EB-BABF27822FFF}"/>
                </a:ext>
              </a:extLst>
            </p:cNvPr>
            <p:cNvSpPr/>
            <p:nvPr/>
          </p:nvSpPr>
          <p:spPr>
            <a:xfrm flipH="1">
              <a:off x="8431131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7018155-9EAA-4E07-BD23-B0F696C16618}"/>
              </a:ext>
            </a:extLst>
          </p:cNvPr>
          <p:cNvGrpSpPr/>
          <p:nvPr/>
        </p:nvGrpSpPr>
        <p:grpSpPr>
          <a:xfrm>
            <a:off x="1317239" y="3791943"/>
            <a:ext cx="1391456" cy="2658977"/>
            <a:chOff x="1317239" y="3791943"/>
            <a:chExt cx="1391456" cy="2658977"/>
          </a:xfrm>
        </p:grpSpPr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5E12DDDF-8975-43BA-A3E4-070076BC73F9}"/>
                </a:ext>
              </a:extLst>
            </p:cNvPr>
            <p:cNvSpPr/>
            <p:nvPr/>
          </p:nvSpPr>
          <p:spPr>
            <a:xfrm>
              <a:off x="1386281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2D51874-1CB7-4B81-B953-414ED2F2C9EC}"/>
                </a:ext>
              </a:extLst>
            </p:cNvPr>
            <p:cNvSpPr/>
            <p:nvPr/>
          </p:nvSpPr>
          <p:spPr>
            <a:xfrm flipH="1">
              <a:off x="2437824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CF0E120-313E-4599-9AD5-825D075BC774}"/>
              </a:ext>
            </a:extLst>
          </p:cNvPr>
          <p:cNvGrpSpPr/>
          <p:nvPr/>
        </p:nvGrpSpPr>
        <p:grpSpPr>
          <a:xfrm>
            <a:off x="4265647" y="3835565"/>
            <a:ext cx="1341524" cy="2615355"/>
            <a:chOff x="4265647" y="3835565"/>
            <a:chExt cx="1341524" cy="2615355"/>
          </a:xfrm>
        </p:grpSpPr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0620DCDC-3D17-4970-BF19-87687CD0CC97}"/>
                </a:ext>
              </a:extLst>
            </p:cNvPr>
            <p:cNvSpPr/>
            <p:nvPr/>
          </p:nvSpPr>
          <p:spPr>
            <a:xfrm>
              <a:off x="4318335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3D045AF8-CF2A-4297-BFA8-CF422637716F}"/>
                </a:ext>
              </a:extLst>
            </p:cNvPr>
            <p:cNvSpPr/>
            <p:nvPr/>
          </p:nvSpPr>
          <p:spPr>
            <a:xfrm flipH="1">
              <a:off x="5358969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620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7F0FC95-5D94-4F97-A807-50E672EBFB54}"/>
              </a:ext>
            </a:extLst>
          </p:cNvPr>
          <p:cNvGrpSpPr/>
          <p:nvPr/>
        </p:nvGrpSpPr>
        <p:grpSpPr>
          <a:xfrm>
            <a:off x="4358932" y="772799"/>
            <a:ext cx="1510479" cy="2763334"/>
            <a:chOff x="4358932" y="772799"/>
            <a:chExt cx="1510479" cy="2763334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E284EFF-631E-4B8A-A9C8-51D7D77121D0}"/>
                </a:ext>
              </a:extLst>
            </p:cNvPr>
            <p:cNvGrpSpPr/>
            <p:nvPr/>
          </p:nvGrpSpPr>
          <p:grpSpPr>
            <a:xfrm rot="1800000">
              <a:off x="5286563" y="1726273"/>
              <a:ext cx="582848" cy="1592168"/>
              <a:chOff x="5286563" y="1726273"/>
              <a:chExt cx="582848" cy="1592168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ED64E6D-2C88-4A31-83A0-44D79A5221C2}"/>
                  </a:ext>
                </a:extLst>
              </p:cNvPr>
              <p:cNvSpPr/>
              <p:nvPr/>
            </p:nvSpPr>
            <p:spPr>
              <a:xfrm rot="10014714">
                <a:off x="5286563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045E9656-05BC-4DC7-AEAD-CFF546A2B252}"/>
                  </a:ext>
                </a:extLst>
              </p:cNvPr>
              <p:cNvSpPr/>
              <p:nvPr/>
            </p:nvSpPr>
            <p:spPr>
              <a:xfrm rot="20700000">
                <a:off x="5412535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片側の 2 つの角を丸めた四角形 92">
                <a:extLst>
                  <a:ext uri="{FF2B5EF4-FFF2-40B4-BE49-F238E27FC236}">
                    <a16:creationId xmlns:a16="http://schemas.microsoft.com/office/drawing/2014/main" id="{83AF330C-4774-4666-BF54-EF63A21A7E3A}"/>
                  </a:ext>
                </a:extLst>
              </p:cNvPr>
              <p:cNvSpPr/>
              <p:nvPr/>
            </p:nvSpPr>
            <p:spPr>
              <a:xfrm rot="9854429" flipH="1">
                <a:off x="5461021" y="2405833"/>
                <a:ext cx="408390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DCA03A20-EE36-482A-B1A7-6DF48FBBB892}"/>
                </a:ext>
              </a:extLst>
            </p:cNvPr>
            <p:cNvSpPr/>
            <p:nvPr/>
          </p:nvSpPr>
          <p:spPr>
            <a:xfrm>
              <a:off x="43589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5F8FBEE-C41F-4FBB-8040-7C25CBB5EFD1}"/>
              </a:ext>
            </a:extLst>
          </p:cNvPr>
          <p:cNvGrpSpPr/>
          <p:nvPr/>
        </p:nvGrpSpPr>
        <p:grpSpPr>
          <a:xfrm>
            <a:off x="1361732" y="830769"/>
            <a:ext cx="1550590" cy="2705364"/>
            <a:chOff x="1361732" y="830769"/>
            <a:chExt cx="1550590" cy="270536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9638BE1-8E92-4704-BEF0-B2D0956CA321}"/>
                </a:ext>
              </a:extLst>
            </p:cNvPr>
            <p:cNvGrpSpPr/>
            <p:nvPr/>
          </p:nvGrpSpPr>
          <p:grpSpPr>
            <a:xfrm rot="1800000">
              <a:off x="2324288" y="1726273"/>
              <a:ext cx="588034" cy="1591451"/>
              <a:chOff x="2324288" y="1726273"/>
              <a:chExt cx="588034" cy="1591451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09C17E7-2E30-4F30-AAB8-3EFCB6BA3F5B}"/>
                  </a:ext>
                </a:extLst>
              </p:cNvPr>
              <p:cNvSpPr/>
              <p:nvPr/>
            </p:nvSpPr>
            <p:spPr>
              <a:xfrm rot="10014714">
                <a:off x="2324288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8EC60291-E6EB-4AA4-863B-244B82C262A3}"/>
                  </a:ext>
                </a:extLst>
              </p:cNvPr>
              <p:cNvSpPr/>
              <p:nvPr/>
            </p:nvSpPr>
            <p:spPr>
              <a:xfrm rot="20700000">
                <a:off x="2450260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92">
                <a:extLst>
                  <a:ext uri="{FF2B5EF4-FFF2-40B4-BE49-F238E27FC236}">
                    <a16:creationId xmlns:a16="http://schemas.microsoft.com/office/drawing/2014/main" id="{3B366EEF-980C-429D-ABE5-093BCF752A5A}"/>
                  </a:ext>
                </a:extLst>
              </p:cNvPr>
              <p:cNvSpPr/>
              <p:nvPr/>
            </p:nvSpPr>
            <p:spPr>
              <a:xfrm rot="9854429" flipH="1">
                <a:off x="2498647" y="2405116"/>
                <a:ext cx="41367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48A1579-556E-479A-97D4-3606E1B1F7C5}"/>
                </a:ext>
              </a:extLst>
            </p:cNvPr>
            <p:cNvSpPr/>
            <p:nvPr/>
          </p:nvSpPr>
          <p:spPr>
            <a:xfrm>
              <a:off x="13617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79481C4-B197-4BAA-91DC-9F4016681254}"/>
                </a:ext>
              </a:extLst>
            </p:cNvPr>
            <p:cNvSpPr/>
            <p:nvPr/>
          </p:nvSpPr>
          <p:spPr>
            <a:xfrm rot="10800000">
              <a:off x="1424402" y="830769"/>
              <a:ext cx="1219187" cy="1119180"/>
            </a:xfrm>
            <a:custGeom>
              <a:avLst/>
              <a:gdLst>
                <a:gd name="connsiteX0" fmla="*/ 526962 w 1219187"/>
                <a:gd name="connsiteY0" fmla="*/ 1119180 h 1119180"/>
                <a:gd name="connsiteX1" fmla="*/ 0 w 1219187"/>
                <a:gd name="connsiteY1" fmla="*/ 592292 h 1119180"/>
                <a:gd name="connsiteX2" fmla="*/ 41411 w 1219187"/>
                <a:gd name="connsiteY2" fmla="*/ 387204 h 1119180"/>
                <a:gd name="connsiteX3" fmla="*/ 67032 w 1219187"/>
                <a:gd name="connsiteY3" fmla="*/ 340007 h 1119180"/>
                <a:gd name="connsiteX4" fmla="*/ 218533 w 1219187"/>
                <a:gd name="connsiteY4" fmla="*/ 0 h 1119180"/>
                <a:gd name="connsiteX5" fmla="*/ 1007979 w 1219187"/>
                <a:gd name="connsiteY5" fmla="*/ 0 h 1119180"/>
                <a:gd name="connsiteX6" fmla="*/ 1142936 w 1219187"/>
                <a:gd name="connsiteY6" fmla="*/ 302878 h 1119180"/>
                <a:gd name="connsiteX7" fmla="*/ 1146494 w 1219187"/>
                <a:gd name="connsiteY7" fmla="*/ 307124 h 1119180"/>
                <a:gd name="connsiteX8" fmla="*/ 1199155 w 1219187"/>
                <a:gd name="connsiteY8" fmla="*/ 714334 h 1119180"/>
                <a:gd name="connsiteX9" fmla="*/ 809698 w 1219187"/>
                <a:gd name="connsiteY9" fmla="*/ 1074409 h 1119180"/>
                <a:gd name="connsiteX10" fmla="*/ 752343 w 1219187"/>
                <a:gd name="connsiteY10" fmla="*/ 1066777 h 1119180"/>
                <a:gd name="connsiteX11" fmla="*/ 732079 w 1219187"/>
                <a:gd name="connsiteY11" fmla="*/ 1077775 h 1119180"/>
                <a:gd name="connsiteX12" fmla="*/ 526962 w 1219187"/>
                <a:gd name="connsiteY12" fmla="*/ 1119180 h 111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187" h="1119180">
                  <a:moveTo>
                    <a:pt x="526962" y="1119180"/>
                  </a:moveTo>
                  <a:cubicBezTo>
                    <a:pt x="235929" y="1119180"/>
                    <a:pt x="0" y="883284"/>
                    <a:pt x="0" y="592292"/>
                  </a:cubicBezTo>
                  <a:cubicBezTo>
                    <a:pt x="0" y="519544"/>
                    <a:pt x="14745" y="450240"/>
                    <a:pt x="41411" y="387204"/>
                  </a:cubicBezTo>
                  <a:lnTo>
                    <a:pt x="67032" y="340007"/>
                  </a:lnTo>
                  <a:lnTo>
                    <a:pt x="218533" y="0"/>
                  </a:lnTo>
                  <a:lnTo>
                    <a:pt x="1007979" y="0"/>
                  </a:lnTo>
                  <a:lnTo>
                    <a:pt x="1142936" y="302878"/>
                  </a:lnTo>
                  <a:lnTo>
                    <a:pt x="1146494" y="307124"/>
                  </a:lnTo>
                  <a:cubicBezTo>
                    <a:pt x="1216260" y="411010"/>
                    <a:pt x="1240064" y="561660"/>
                    <a:pt x="1199155" y="714334"/>
                  </a:cubicBezTo>
                  <a:cubicBezTo>
                    <a:pt x="1141883" y="928078"/>
                    <a:pt x="976749" y="1074966"/>
                    <a:pt x="809698" y="1074409"/>
                  </a:cubicBezTo>
                  <a:lnTo>
                    <a:pt x="752343" y="1066777"/>
                  </a:lnTo>
                  <a:lnTo>
                    <a:pt x="732079" y="1077775"/>
                  </a:lnTo>
                  <a:cubicBezTo>
                    <a:pt x="669034" y="1104437"/>
                    <a:pt x="599720" y="1119180"/>
                    <a:pt x="526962" y="11191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BA10855-CFBC-48E3-BB80-1784982926A3}"/>
              </a:ext>
            </a:extLst>
          </p:cNvPr>
          <p:cNvGrpSpPr/>
          <p:nvPr/>
        </p:nvGrpSpPr>
        <p:grpSpPr>
          <a:xfrm>
            <a:off x="7044090" y="740918"/>
            <a:ext cx="1800530" cy="2795214"/>
            <a:chOff x="7044090" y="740918"/>
            <a:chExt cx="1800530" cy="279521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A705789-FB1E-4883-A2B6-1565F1F72D99}"/>
                </a:ext>
              </a:extLst>
            </p:cNvPr>
            <p:cNvGrpSpPr/>
            <p:nvPr/>
          </p:nvGrpSpPr>
          <p:grpSpPr>
            <a:xfrm rot="1800000">
              <a:off x="8279929" y="1726273"/>
              <a:ext cx="564691" cy="1594681"/>
              <a:chOff x="8279929" y="1726273"/>
              <a:chExt cx="564691" cy="1594681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471A2FB-6ED3-493D-BBC3-C12C8E3BCAA2}"/>
                  </a:ext>
                </a:extLst>
              </p:cNvPr>
              <p:cNvSpPr/>
              <p:nvPr/>
            </p:nvSpPr>
            <p:spPr>
              <a:xfrm rot="10014714">
                <a:off x="8279929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4594C7A7-DDF7-4E0B-B7DA-CF3FA5F7FD47}"/>
                  </a:ext>
                </a:extLst>
              </p:cNvPr>
              <p:cNvSpPr/>
              <p:nvPr/>
            </p:nvSpPr>
            <p:spPr>
              <a:xfrm rot="20700000">
                <a:off x="8405901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片側の 2 つの角を丸めた四角形 92">
                <a:extLst>
                  <a:ext uri="{FF2B5EF4-FFF2-40B4-BE49-F238E27FC236}">
                    <a16:creationId xmlns:a16="http://schemas.microsoft.com/office/drawing/2014/main" id="{2E05ED68-BF8B-481C-8C63-4E684836CD32}"/>
                  </a:ext>
                </a:extLst>
              </p:cNvPr>
              <p:cNvSpPr/>
              <p:nvPr/>
            </p:nvSpPr>
            <p:spPr>
              <a:xfrm rot="9854429" flipH="1">
                <a:off x="8454735" y="2408346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47620748-A3F8-44CB-B3C4-29B8EB4C300E}"/>
                </a:ext>
              </a:extLst>
            </p:cNvPr>
            <p:cNvSpPr/>
            <p:nvPr/>
          </p:nvSpPr>
          <p:spPr>
            <a:xfrm>
              <a:off x="7044090" y="2275194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CF75545-9B61-4E4B-9A89-D5D366C4B3DD}"/>
              </a:ext>
            </a:extLst>
          </p:cNvPr>
          <p:cNvGrpSpPr/>
          <p:nvPr/>
        </p:nvGrpSpPr>
        <p:grpSpPr>
          <a:xfrm>
            <a:off x="7339193" y="3837744"/>
            <a:ext cx="1381944" cy="2613176"/>
            <a:chOff x="7339193" y="3837744"/>
            <a:chExt cx="1381944" cy="261317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74F4EB6-FE21-4C07-93E0-DB91400D0840}"/>
                </a:ext>
              </a:extLst>
            </p:cNvPr>
            <p:cNvSpPr/>
            <p:nvPr/>
          </p:nvSpPr>
          <p:spPr>
            <a:xfrm rot="11700000">
              <a:off x="8294448" y="4851918"/>
              <a:ext cx="426689" cy="1325502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502">
                  <a:moveTo>
                    <a:pt x="215681" y="1324165"/>
                  </a:moveTo>
                  <a:cubicBezTo>
                    <a:pt x="196659" y="1322748"/>
                    <a:pt x="182194" y="1303085"/>
                    <a:pt x="183374" y="1280247"/>
                  </a:cubicBezTo>
                  <a:lnTo>
                    <a:pt x="190569" y="1141007"/>
                  </a:lnTo>
                  <a:lnTo>
                    <a:pt x="177908" y="1138228"/>
                  </a:lnTo>
                  <a:lnTo>
                    <a:pt x="162898" y="1231389"/>
                  </a:lnTo>
                  <a:cubicBezTo>
                    <a:pt x="159279" y="1253855"/>
                    <a:pt x="141174" y="1268545"/>
                    <a:pt x="122461" y="1264199"/>
                  </a:cubicBezTo>
                  <a:cubicBezTo>
                    <a:pt x="103748" y="1259854"/>
                    <a:pt x="91513" y="1238117"/>
                    <a:pt x="95133" y="1215651"/>
                  </a:cubicBezTo>
                  <a:lnTo>
                    <a:pt x="115359" y="1090122"/>
                  </a:lnTo>
                  <a:cubicBezTo>
                    <a:pt x="115301" y="1068107"/>
                    <a:pt x="115243" y="1046091"/>
                    <a:pt x="115185" y="1024076"/>
                  </a:cubicBezTo>
                  <a:lnTo>
                    <a:pt x="110896" y="1028004"/>
                  </a:lnTo>
                  <a:lnTo>
                    <a:pt x="81713" y="1092715"/>
                  </a:lnTo>
                  <a:cubicBezTo>
                    <a:pt x="70281" y="1118064"/>
                    <a:pt x="43897" y="1127487"/>
                    <a:pt x="22783" y="1113762"/>
                  </a:cubicBezTo>
                  <a:cubicBezTo>
                    <a:pt x="1669" y="1100037"/>
                    <a:pt x="-6180" y="1068362"/>
                    <a:pt x="5252" y="1043013"/>
                  </a:cubicBezTo>
                  <a:lnTo>
                    <a:pt x="36010" y="974809"/>
                  </a:lnTo>
                  <a:cubicBezTo>
                    <a:pt x="38868" y="968471"/>
                    <a:pt x="42661" y="963129"/>
                    <a:pt x="47072" y="958896"/>
                  </a:cubicBezTo>
                  <a:lnTo>
                    <a:pt x="61737" y="938602"/>
                  </a:lnTo>
                  <a:lnTo>
                    <a:pt x="134656" y="838020"/>
                  </a:lnTo>
                  <a:lnTo>
                    <a:pt x="137960" y="834993"/>
                  </a:lnTo>
                  <a:lnTo>
                    <a:pt x="150451" y="809439"/>
                  </a:lnTo>
                  <a:lnTo>
                    <a:pt x="176367" y="785337"/>
                  </a:lnTo>
                  <a:lnTo>
                    <a:pt x="132421" y="127773"/>
                  </a:lnTo>
                  <a:cubicBezTo>
                    <a:pt x="129253" y="59866"/>
                    <a:pt x="172023" y="2702"/>
                    <a:pt x="227950" y="92"/>
                  </a:cubicBezTo>
                  <a:cubicBezTo>
                    <a:pt x="283878" y="-2517"/>
                    <a:pt x="331785" y="50417"/>
                    <a:pt x="334954" y="118323"/>
                  </a:cubicBezTo>
                  <a:lnTo>
                    <a:pt x="333121" y="776961"/>
                  </a:lnTo>
                  <a:lnTo>
                    <a:pt x="368044" y="809439"/>
                  </a:lnTo>
                  <a:cubicBezTo>
                    <a:pt x="389990" y="839712"/>
                    <a:pt x="403564" y="881532"/>
                    <a:pt x="403564" y="927726"/>
                  </a:cubicBezTo>
                  <a:lnTo>
                    <a:pt x="403564" y="1083737"/>
                  </a:lnTo>
                  <a:lnTo>
                    <a:pt x="425819" y="1191683"/>
                  </a:lnTo>
                  <a:cubicBezTo>
                    <a:pt x="429732" y="1210665"/>
                    <a:pt x="420087" y="1229861"/>
                    <a:pt x="404277" y="1234559"/>
                  </a:cubicBezTo>
                  <a:cubicBezTo>
                    <a:pt x="388467" y="1239257"/>
                    <a:pt x="372478" y="1227678"/>
                    <a:pt x="368565" y="1208697"/>
                  </a:cubicBezTo>
                  <a:lnTo>
                    <a:pt x="353193" y="1134132"/>
                  </a:lnTo>
                  <a:lnTo>
                    <a:pt x="341370" y="1138736"/>
                  </a:lnTo>
                  <a:lnTo>
                    <a:pt x="339358" y="1139136"/>
                  </a:lnTo>
                  <a:lnTo>
                    <a:pt x="350052" y="1280315"/>
                  </a:lnTo>
                  <a:cubicBezTo>
                    <a:pt x="351778" y="1303103"/>
                    <a:pt x="337791" y="1323257"/>
                    <a:pt x="318810" y="1325330"/>
                  </a:cubicBezTo>
                  <a:cubicBezTo>
                    <a:pt x="299828" y="1327402"/>
                    <a:pt x="283041" y="1310609"/>
                    <a:pt x="281315" y="1287820"/>
                  </a:cubicBezTo>
                  <a:lnTo>
                    <a:pt x="270706" y="1147766"/>
                  </a:lnTo>
                  <a:lnTo>
                    <a:pt x="259334" y="1148533"/>
                  </a:lnTo>
                  <a:lnTo>
                    <a:pt x="252263" y="1285377"/>
                  </a:lnTo>
                  <a:cubicBezTo>
                    <a:pt x="251083" y="1308216"/>
                    <a:pt x="234705" y="1325582"/>
                    <a:pt x="215681" y="132416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AAEB3DAD-146E-497B-93A2-80B43C5BCEB4}"/>
                </a:ext>
              </a:extLst>
            </p:cNvPr>
            <p:cNvSpPr/>
            <p:nvPr/>
          </p:nvSpPr>
          <p:spPr>
            <a:xfrm>
              <a:off x="7397714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0FE9E59-E329-494A-8894-F1B6662BB44B}"/>
                </a:ext>
              </a:extLst>
            </p:cNvPr>
            <p:cNvSpPr/>
            <p:nvPr/>
          </p:nvSpPr>
          <p:spPr>
            <a:xfrm>
              <a:off x="7390122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D43A8A8-F3E3-4F93-988A-1E0D97D041F1}"/>
              </a:ext>
            </a:extLst>
          </p:cNvPr>
          <p:cNvGrpSpPr/>
          <p:nvPr/>
        </p:nvGrpSpPr>
        <p:grpSpPr>
          <a:xfrm>
            <a:off x="1317239" y="3791943"/>
            <a:ext cx="1472998" cy="2658977"/>
            <a:chOff x="1317239" y="3791943"/>
            <a:chExt cx="1472998" cy="265897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6A52F8B-07C6-472C-884A-FF5C7412D266}"/>
                </a:ext>
              </a:extLst>
            </p:cNvPr>
            <p:cNvGrpSpPr/>
            <p:nvPr/>
          </p:nvGrpSpPr>
          <p:grpSpPr>
            <a:xfrm rot="1800000">
              <a:off x="2363548" y="4851918"/>
              <a:ext cx="426689" cy="1374840"/>
              <a:chOff x="2363548" y="4851918"/>
              <a:chExt cx="426689" cy="1374840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6B47387-4179-4F3A-9E08-234184E6881F}"/>
                  </a:ext>
                </a:extLst>
              </p:cNvPr>
              <p:cNvSpPr/>
              <p:nvPr/>
            </p:nvSpPr>
            <p:spPr>
              <a:xfrm rot="10014714">
                <a:off x="2363548" y="4851918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片側の 2 つの角を丸めた四角形 92">
                <a:extLst>
                  <a:ext uri="{FF2B5EF4-FFF2-40B4-BE49-F238E27FC236}">
                    <a16:creationId xmlns:a16="http://schemas.microsoft.com/office/drawing/2014/main" id="{23CB7034-D0DD-43F0-AAAE-C2F25DB2BCE6}"/>
                  </a:ext>
                </a:extLst>
              </p:cNvPr>
              <p:cNvSpPr/>
              <p:nvPr/>
            </p:nvSpPr>
            <p:spPr>
              <a:xfrm rot="9854429" flipH="1">
                <a:off x="2508486" y="5555071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5E12DDDF-8975-43BA-A3E4-070076BC73F9}"/>
                </a:ext>
              </a:extLst>
            </p:cNvPr>
            <p:cNvSpPr/>
            <p:nvPr/>
          </p:nvSpPr>
          <p:spPr>
            <a:xfrm>
              <a:off x="1386281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2DCA0D9-8A6E-4FC7-8086-259089BE144E}"/>
              </a:ext>
            </a:extLst>
          </p:cNvPr>
          <p:cNvGrpSpPr/>
          <p:nvPr/>
        </p:nvGrpSpPr>
        <p:grpSpPr>
          <a:xfrm>
            <a:off x="4265647" y="3835565"/>
            <a:ext cx="1413840" cy="2615355"/>
            <a:chOff x="4265647" y="3835565"/>
            <a:chExt cx="1413840" cy="2615355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0B69AB8E-E1CA-44F4-A97B-837966E619DE}"/>
                </a:ext>
              </a:extLst>
            </p:cNvPr>
            <p:cNvGrpSpPr/>
            <p:nvPr/>
          </p:nvGrpSpPr>
          <p:grpSpPr>
            <a:xfrm rot="1685286">
              <a:off x="5252798" y="4851918"/>
              <a:ext cx="426689" cy="1374840"/>
              <a:chOff x="5252798" y="4851918"/>
              <a:chExt cx="426689" cy="1374840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40B253F-722D-434E-84E9-ACC3919F8004}"/>
                  </a:ext>
                </a:extLst>
              </p:cNvPr>
              <p:cNvSpPr/>
              <p:nvPr/>
            </p:nvSpPr>
            <p:spPr>
              <a:xfrm rot="10014714">
                <a:off x="5252798" y="4851918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92">
                <a:extLst>
                  <a:ext uri="{FF2B5EF4-FFF2-40B4-BE49-F238E27FC236}">
                    <a16:creationId xmlns:a16="http://schemas.microsoft.com/office/drawing/2014/main" id="{2C7A5A3C-F1E8-4252-8E24-48E868F5CBB6}"/>
                  </a:ext>
                </a:extLst>
              </p:cNvPr>
              <p:cNvSpPr/>
              <p:nvPr/>
            </p:nvSpPr>
            <p:spPr>
              <a:xfrm rot="9854429" flipH="1">
                <a:off x="5397736" y="5555071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0620DCDC-3D17-4970-BF19-87687CD0CC97}"/>
                </a:ext>
              </a:extLst>
            </p:cNvPr>
            <p:cNvSpPr/>
            <p:nvPr/>
          </p:nvSpPr>
          <p:spPr>
            <a:xfrm>
              <a:off x="4318335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608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374FF1B-664B-4AC6-A623-7ECFC8805118}"/>
              </a:ext>
            </a:extLst>
          </p:cNvPr>
          <p:cNvGrpSpPr/>
          <p:nvPr/>
        </p:nvGrpSpPr>
        <p:grpSpPr>
          <a:xfrm>
            <a:off x="4358932" y="772799"/>
            <a:ext cx="1341742" cy="2763334"/>
            <a:chOff x="4358932" y="772799"/>
            <a:chExt cx="1341742" cy="2763334"/>
          </a:xfrm>
        </p:grpSpPr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DCA03A20-EE36-482A-B1A7-6DF48FBBB892}"/>
                </a:ext>
              </a:extLst>
            </p:cNvPr>
            <p:cNvSpPr/>
            <p:nvPr/>
          </p:nvSpPr>
          <p:spPr>
            <a:xfrm>
              <a:off x="43589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FD0BB1BD-653A-45F0-A1CE-F035354A2A58}"/>
                </a:ext>
              </a:extLst>
            </p:cNvPr>
            <p:cNvSpPr/>
            <p:nvPr/>
          </p:nvSpPr>
          <p:spPr>
            <a:xfrm flipH="1">
              <a:off x="5516329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1023A3-A37C-451F-B3FB-1F7B7DD8E243}"/>
              </a:ext>
            </a:extLst>
          </p:cNvPr>
          <p:cNvGrpSpPr/>
          <p:nvPr/>
        </p:nvGrpSpPr>
        <p:grpSpPr>
          <a:xfrm>
            <a:off x="1361732" y="830769"/>
            <a:ext cx="1330716" cy="2705364"/>
            <a:chOff x="1361732" y="830769"/>
            <a:chExt cx="1330716" cy="2705364"/>
          </a:xfrm>
        </p:grpSpPr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48A1579-556E-479A-97D4-3606E1B1F7C5}"/>
                </a:ext>
              </a:extLst>
            </p:cNvPr>
            <p:cNvSpPr/>
            <p:nvPr/>
          </p:nvSpPr>
          <p:spPr>
            <a:xfrm>
              <a:off x="13617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218B1DBD-A07F-4EB4-9B65-68B496D4AF62}"/>
                </a:ext>
              </a:extLst>
            </p:cNvPr>
            <p:cNvSpPr/>
            <p:nvPr/>
          </p:nvSpPr>
          <p:spPr>
            <a:xfrm flipH="1">
              <a:off x="2508103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E413E553-21CE-4382-A6C5-083501BF424F}"/>
                </a:ext>
              </a:extLst>
            </p:cNvPr>
            <p:cNvSpPr/>
            <p:nvPr/>
          </p:nvSpPr>
          <p:spPr>
            <a:xfrm rot="900000" flipH="1">
              <a:off x="1432357" y="869438"/>
              <a:ext cx="708841" cy="91581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1B63D8C-F862-4BE6-9CDC-7061A4341A5F}"/>
                </a:ext>
              </a:extLst>
            </p:cNvPr>
            <p:cNvSpPr/>
            <p:nvPr/>
          </p:nvSpPr>
          <p:spPr>
            <a:xfrm flipH="1">
              <a:off x="1589664" y="830769"/>
              <a:ext cx="1053924" cy="105377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BFC49629-F379-4B52-9CCC-5B98D8942454}"/>
                </a:ext>
              </a:extLst>
            </p:cNvPr>
            <p:cNvSpPr/>
            <p:nvPr/>
          </p:nvSpPr>
          <p:spPr>
            <a:xfrm rot="10800000">
              <a:off x="1469864" y="1577974"/>
              <a:ext cx="1120936" cy="371975"/>
            </a:xfrm>
            <a:prstGeom prst="trapezoid">
              <a:avLst>
                <a:gd name="adj" fmla="val 4455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321322E-74E6-4F7F-8C9B-919D809B5376}"/>
              </a:ext>
            </a:extLst>
          </p:cNvPr>
          <p:cNvGrpSpPr/>
          <p:nvPr/>
        </p:nvGrpSpPr>
        <p:grpSpPr>
          <a:xfrm>
            <a:off x="7044090" y="740918"/>
            <a:ext cx="1508311" cy="2795214"/>
            <a:chOff x="7044090" y="740918"/>
            <a:chExt cx="1508311" cy="2795214"/>
          </a:xfrm>
        </p:grpSpPr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47620748-A3F8-44CB-B3C4-29B8EB4C300E}"/>
                </a:ext>
              </a:extLst>
            </p:cNvPr>
            <p:cNvSpPr/>
            <p:nvPr/>
          </p:nvSpPr>
          <p:spPr>
            <a:xfrm>
              <a:off x="7044090" y="2275194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FC963FA-FB4D-410F-8178-44CA01EC14D3}"/>
                </a:ext>
              </a:extLst>
            </p:cNvPr>
            <p:cNvSpPr/>
            <p:nvPr/>
          </p:nvSpPr>
          <p:spPr>
            <a:xfrm flipH="1">
              <a:off x="8339490" y="2275194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8B2365D-7D03-47D4-949C-FF877146B58C}"/>
              </a:ext>
            </a:extLst>
          </p:cNvPr>
          <p:cNvGrpSpPr/>
          <p:nvPr/>
        </p:nvGrpSpPr>
        <p:grpSpPr>
          <a:xfrm>
            <a:off x="7339193" y="3837744"/>
            <a:ext cx="1277659" cy="2613176"/>
            <a:chOff x="7339193" y="3837744"/>
            <a:chExt cx="1277659" cy="2613176"/>
          </a:xfrm>
        </p:grpSpPr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AAEB3DAD-146E-497B-93A2-80B43C5BCEB4}"/>
                </a:ext>
              </a:extLst>
            </p:cNvPr>
            <p:cNvSpPr/>
            <p:nvPr/>
          </p:nvSpPr>
          <p:spPr>
            <a:xfrm>
              <a:off x="7397714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0FE9E59-E329-494A-8894-F1B6662BB44B}"/>
                </a:ext>
              </a:extLst>
            </p:cNvPr>
            <p:cNvSpPr/>
            <p:nvPr/>
          </p:nvSpPr>
          <p:spPr>
            <a:xfrm>
              <a:off x="7390122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16D53EF-D42E-4270-BAA7-AC4ABDB42337}"/>
                </a:ext>
              </a:extLst>
            </p:cNvPr>
            <p:cNvSpPr/>
            <p:nvPr/>
          </p:nvSpPr>
          <p:spPr>
            <a:xfrm flipH="1">
              <a:off x="8413678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7ED2074-416D-4FEC-91EB-BABF27822FFF}"/>
                </a:ext>
              </a:extLst>
            </p:cNvPr>
            <p:cNvSpPr/>
            <p:nvPr/>
          </p:nvSpPr>
          <p:spPr>
            <a:xfrm flipH="1">
              <a:off x="8431131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7018155-9EAA-4E07-BD23-B0F696C16618}"/>
              </a:ext>
            </a:extLst>
          </p:cNvPr>
          <p:cNvGrpSpPr/>
          <p:nvPr/>
        </p:nvGrpSpPr>
        <p:grpSpPr>
          <a:xfrm>
            <a:off x="1317239" y="3791943"/>
            <a:ext cx="1391456" cy="2658977"/>
            <a:chOff x="1317239" y="3791943"/>
            <a:chExt cx="1391456" cy="2658977"/>
          </a:xfrm>
        </p:grpSpPr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5E12DDDF-8975-43BA-A3E4-070076BC73F9}"/>
                </a:ext>
              </a:extLst>
            </p:cNvPr>
            <p:cNvSpPr/>
            <p:nvPr/>
          </p:nvSpPr>
          <p:spPr>
            <a:xfrm>
              <a:off x="1386281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2D51874-1CB7-4B81-B953-414ED2F2C9EC}"/>
                </a:ext>
              </a:extLst>
            </p:cNvPr>
            <p:cNvSpPr/>
            <p:nvPr/>
          </p:nvSpPr>
          <p:spPr>
            <a:xfrm flipH="1">
              <a:off x="2437824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CF0E120-313E-4599-9AD5-825D075BC774}"/>
              </a:ext>
            </a:extLst>
          </p:cNvPr>
          <p:cNvGrpSpPr/>
          <p:nvPr/>
        </p:nvGrpSpPr>
        <p:grpSpPr>
          <a:xfrm>
            <a:off x="4265647" y="3835565"/>
            <a:ext cx="1341524" cy="2615355"/>
            <a:chOff x="4265647" y="3835565"/>
            <a:chExt cx="1341524" cy="2615355"/>
          </a:xfrm>
        </p:grpSpPr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0620DCDC-3D17-4970-BF19-87687CD0CC97}"/>
                </a:ext>
              </a:extLst>
            </p:cNvPr>
            <p:cNvSpPr/>
            <p:nvPr/>
          </p:nvSpPr>
          <p:spPr>
            <a:xfrm>
              <a:off x="4318335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3D045AF8-CF2A-4297-BFA8-CF422637716F}"/>
                </a:ext>
              </a:extLst>
            </p:cNvPr>
            <p:cNvSpPr/>
            <p:nvPr/>
          </p:nvSpPr>
          <p:spPr>
            <a:xfrm flipH="1">
              <a:off x="5358969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8040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7F0FC95-5D94-4F97-A807-50E672EBFB54}"/>
              </a:ext>
            </a:extLst>
          </p:cNvPr>
          <p:cNvGrpSpPr/>
          <p:nvPr/>
        </p:nvGrpSpPr>
        <p:grpSpPr>
          <a:xfrm>
            <a:off x="4358932" y="772799"/>
            <a:ext cx="1510479" cy="2763334"/>
            <a:chOff x="4358932" y="772799"/>
            <a:chExt cx="1510479" cy="2763334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E284EFF-631E-4B8A-A9C8-51D7D77121D0}"/>
                </a:ext>
              </a:extLst>
            </p:cNvPr>
            <p:cNvGrpSpPr/>
            <p:nvPr/>
          </p:nvGrpSpPr>
          <p:grpSpPr>
            <a:xfrm rot="1800000">
              <a:off x="5286563" y="1726273"/>
              <a:ext cx="582848" cy="1592168"/>
              <a:chOff x="5286563" y="1726273"/>
              <a:chExt cx="582848" cy="1592168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ED64E6D-2C88-4A31-83A0-44D79A5221C2}"/>
                  </a:ext>
                </a:extLst>
              </p:cNvPr>
              <p:cNvSpPr/>
              <p:nvPr/>
            </p:nvSpPr>
            <p:spPr>
              <a:xfrm rot="10014714">
                <a:off x="5286563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045E9656-05BC-4DC7-AEAD-CFF546A2B252}"/>
                  </a:ext>
                </a:extLst>
              </p:cNvPr>
              <p:cNvSpPr/>
              <p:nvPr/>
            </p:nvSpPr>
            <p:spPr>
              <a:xfrm rot="20700000">
                <a:off x="5412535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片側の 2 つの角を丸めた四角形 92">
                <a:extLst>
                  <a:ext uri="{FF2B5EF4-FFF2-40B4-BE49-F238E27FC236}">
                    <a16:creationId xmlns:a16="http://schemas.microsoft.com/office/drawing/2014/main" id="{83AF330C-4774-4666-BF54-EF63A21A7E3A}"/>
                  </a:ext>
                </a:extLst>
              </p:cNvPr>
              <p:cNvSpPr/>
              <p:nvPr/>
            </p:nvSpPr>
            <p:spPr>
              <a:xfrm rot="9854429" flipH="1">
                <a:off x="5461021" y="2405833"/>
                <a:ext cx="408390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8" name="円/楕円 536">
              <a:extLst>
                <a:ext uri="{FF2B5EF4-FFF2-40B4-BE49-F238E27FC236}">
                  <a16:creationId xmlns:a16="http://schemas.microsoft.com/office/drawing/2014/main" id="{A70FE26C-3C99-4301-B8AE-DD9E74C84713}"/>
                </a:ext>
              </a:extLst>
            </p:cNvPr>
            <p:cNvSpPr/>
            <p:nvPr/>
          </p:nvSpPr>
          <p:spPr>
            <a:xfrm rot="900000" flipH="1">
              <a:off x="5440179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円/楕円 534">
              <a:extLst>
                <a:ext uri="{FF2B5EF4-FFF2-40B4-BE49-F238E27FC236}">
                  <a16:creationId xmlns:a16="http://schemas.microsoft.com/office/drawing/2014/main" id="{5495BFF1-716C-4EB1-A9D9-E82B7C311F4D}"/>
                </a:ext>
              </a:extLst>
            </p:cNvPr>
            <p:cNvSpPr/>
            <p:nvPr/>
          </p:nvSpPr>
          <p:spPr>
            <a:xfrm rot="20700000">
              <a:off x="4408973" y="1378826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DCA03A20-EE36-482A-B1A7-6DF48FBBB892}"/>
                </a:ext>
              </a:extLst>
            </p:cNvPr>
            <p:cNvSpPr/>
            <p:nvPr/>
          </p:nvSpPr>
          <p:spPr>
            <a:xfrm>
              <a:off x="43589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B91A26A-773B-4F6B-8D0E-AB883048AAC6}"/>
                </a:ext>
              </a:extLst>
            </p:cNvPr>
            <p:cNvSpPr/>
            <p:nvPr/>
          </p:nvSpPr>
          <p:spPr>
            <a:xfrm flipH="1">
              <a:off x="4532539" y="894241"/>
              <a:ext cx="1030530" cy="1520347"/>
            </a:xfrm>
            <a:custGeom>
              <a:avLst/>
              <a:gdLst>
                <a:gd name="connsiteX0" fmla="*/ 515265 w 1030530"/>
                <a:gd name="connsiteY0" fmla="*/ 0 h 1520347"/>
                <a:gd name="connsiteX1" fmla="*/ 0 w 1030530"/>
                <a:gd name="connsiteY1" fmla="*/ 574166 h 1520347"/>
                <a:gd name="connsiteX2" fmla="*/ 227176 w 1030530"/>
                <a:gd name="connsiteY2" fmla="*/ 1050273 h 1520347"/>
                <a:gd name="connsiteX3" fmla="*/ 235589 w 1030530"/>
                <a:gd name="connsiteY3" fmla="*/ 1055362 h 1520347"/>
                <a:gd name="connsiteX4" fmla="*/ 273330 w 1030530"/>
                <a:gd name="connsiteY4" fmla="*/ 1094453 h 1520347"/>
                <a:gd name="connsiteX5" fmla="*/ 386589 w 1030530"/>
                <a:gd name="connsiteY5" fmla="*/ 1162803 h 1520347"/>
                <a:gd name="connsiteX6" fmla="*/ 422874 w 1030530"/>
                <a:gd name="connsiteY6" fmla="*/ 1173300 h 1520347"/>
                <a:gd name="connsiteX7" fmla="*/ 405303 w 1030530"/>
                <a:gd name="connsiteY7" fmla="*/ 1372384 h 1520347"/>
                <a:gd name="connsiteX8" fmla="*/ 285662 w 1030530"/>
                <a:gd name="connsiteY8" fmla="*/ 1372384 h 1520347"/>
                <a:gd name="connsiteX9" fmla="*/ 279951 w 1030530"/>
                <a:gd name="connsiteY9" fmla="*/ 1387888 h 1520347"/>
                <a:gd name="connsiteX10" fmla="*/ 521625 w 1030530"/>
                <a:gd name="connsiteY10" fmla="*/ 1520347 h 1520347"/>
                <a:gd name="connsiteX11" fmla="*/ 763299 w 1030530"/>
                <a:gd name="connsiteY11" fmla="*/ 1387888 h 1520347"/>
                <a:gd name="connsiteX12" fmla="*/ 757589 w 1030530"/>
                <a:gd name="connsiteY12" fmla="*/ 1372384 h 1520347"/>
                <a:gd name="connsiteX13" fmla="*/ 634946 w 1030530"/>
                <a:gd name="connsiteY13" fmla="*/ 1372384 h 1520347"/>
                <a:gd name="connsiteX14" fmla="*/ 617134 w 1030530"/>
                <a:gd name="connsiteY14" fmla="*/ 1170559 h 1520347"/>
                <a:gd name="connsiteX15" fmla="*/ 643942 w 1030530"/>
                <a:gd name="connsiteY15" fmla="*/ 1162803 h 1520347"/>
                <a:gd name="connsiteX16" fmla="*/ 757201 w 1030530"/>
                <a:gd name="connsiteY16" fmla="*/ 1094453 h 1520347"/>
                <a:gd name="connsiteX17" fmla="*/ 794942 w 1030530"/>
                <a:gd name="connsiteY17" fmla="*/ 1055362 h 1520347"/>
                <a:gd name="connsiteX18" fmla="*/ 803355 w 1030530"/>
                <a:gd name="connsiteY18" fmla="*/ 1050273 h 1520347"/>
                <a:gd name="connsiteX19" fmla="*/ 1030530 w 1030530"/>
                <a:gd name="connsiteY19" fmla="*/ 574166 h 1520347"/>
                <a:gd name="connsiteX20" fmla="*/ 515265 w 1030530"/>
                <a:gd name="connsiteY20" fmla="*/ 0 h 152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30530" h="1520347">
                  <a:moveTo>
                    <a:pt x="515265" y="0"/>
                  </a:moveTo>
                  <a:cubicBezTo>
                    <a:pt x="230692" y="0"/>
                    <a:pt x="0" y="257063"/>
                    <a:pt x="0" y="574166"/>
                  </a:cubicBezTo>
                  <a:cubicBezTo>
                    <a:pt x="0" y="772355"/>
                    <a:pt x="90114" y="947092"/>
                    <a:pt x="227176" y="1050273"/>
                  </a:cubicBezTo>
                  <a:lnTo>
                    <a:pt x="235589" y="1055362"/>
                  </a:lnTo>
                  <a:lnTo>
                    <a:pt x="273330" y="1094453"/>
                  </a:lnTo>
                  <a:cubicBezTo>
                    <a:pt x="307861" y="1123739"/>
                    <a:pt x="345940" y="1146931"/>
                    <a:pt x="386589" y="1162803"/>
                  </a:cubicBezTo>
                  <a:lnTo>
                    <a:pt x="422874" y="1173300"/>
                  </a:lnTo>
                  <a:lnTo>
                    <a:pt x="405303" y="1372384"/>
                  </a:lnTo>
                  <a:lnTo>
                    <a:pt x="285662" y="1372384"/>
                  </a:lnTo>
                  <a:lnTo>
                    <a:pt x="279951" y="1387888"/>
                  </a:lnTo>
                  <a:cubicBezTo>
                    <a:pt x="279951" y="1461044"/>
                    <a:pt x="388152" y="1520347"/>
                    <a:pt x="521625" y="1520347"/>
                  </a:cubicBezTo>
                  <a:cubicBezTo>
                    <a:pt x="655098" y="1520347"/>
                    <a:pt x="763299" y="1461044"/>
                    <a:pt x="763299" y="1387888"/>
                  </a:cubicBezTo>
                  <a:lnTo>
                    <a:pt x="757589" y="1372384"/>
                  </a:lnTo>
                  <a:lnTo>
                    <a:pt x="634946" y="1372384"/>
                  </a:lnTo>
                  <a:lnTo>
                    <a:pt x="617134" y="1170559"/>
                  </a:lnTo>
                  <a:lnTo>
                    <a:pt x="643942" y="1162803"/>
                  </a:lnTo>
                  <a:cubicBezTo>
                    <a:pt x="684591" y="1146931"/>
                    <a:pt x="722670" y="1123739"/>
                    <a:pt x="757201" y="1094453"/>
                  </a:cubicBezTo>
                  <a:lnTo>
                    <a:pt x="794942" y="1055362"/>
                  </a:lnTo>
                  <a:lnTo>
                    <a:pt x="803355" y="1050273"/>
                  </a:lnTo>
                  <a:cubicBezTo>
                    <a:pt x="940416" y="947092"/>
                    <a:pt x="1030530" y="772355"/>
                    <a:pt x="1030530" y="574166"/>
                  </a:cubicBezTo>
                  <a:cubicBezTo>
                    <a:pt x="1030530" y="257063"/>
                    <a:pt x="799838" y="0"/>
                    <a:pt x="515265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30DF256-49C7-42BD-BEB7-EA7F73144BBA}"/>
                </a:ext>
              </a:extLst>
            </p:cNvPr>
            <p:cNvSpPr/>
            <p:nvPr/>
          </p:nvSpPr>
          <p:spPr>
            <a:xfrm flipH="1">
              <a:off x="4881870" y="2107049"/>
              <a:ext cx="302831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20B82BE5-2FB8-4F5C-AFE8-D89975E83F98}"/>
                </a:ext>
              </a:extLst>
            </p:cNvPr>
            <p:cNvSpPr/>
            <p:nvPr/>
          </p:nvSpPr>
          <p:spPr>
            <a:xfrm>
              <a:off x="4859519" y="2130860"/>
              <a:ext cx="347533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片側の 2 つの角を丸めた四角形 144">
              <a:extLst>
                <a:ext uri="{FF2B5EF4-FFF2-40B4-BE49-F238E27FC236}">
                  <a16:creationId xmlns:a16="http://schemas.microsoft.com/office/drawing/2014/main" id="{8D673FD7-FB6D-4787-B031-E0E487D87F01}"/>
                </a:ext>
              </a:extLst>
            </p:cNvPr>
            <p:cNvSpPr/>
            <p:nvPr/>
          </p:nvSpPr>
          <p:spPr>
            <a:xfrm flipH="1">
              <a:off x="4469643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E0E0972-AB1E-499F-BA25-27E4B95F4C03}"/>
                </a:ext>
              </a:extLst>
            </p:cNvPr>
            <p:cNvSpPr/>
            <p:nvPr/>
          </p:nvSpPr>
          <p:spPr>
            <a:xfrm flipH="1">
              <a:off x="4385553" y="772799"/>
              <a:ext cx="1314000" cy="1300117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EC47F2E-3BE4-4979-BDC1-106A95BBB6A4}"/>
                </a:ext>
              </a:extLst>
            </p:cNvPr>
            <p:cNvSpPr/>
            <p:nvPr/>
          </p:nvSpPr>
          <p:spPr>
            <a:xfrm>
              <a:off x="4684938" y="784492"/>
              <a:ext cx="730198" cy="286426"/>
            </a:xfrm>
            <a:custGeom>
              <a:avLst/>
              <a:gdLst>
                <a:gd name="connsiteX0" fmla="*/ 401004 w 805529"/>
                <a:gd name="connsiteY0" fmla="*/ 0 h 336740"/>
                <a:gd name="connsiteX1" fmla="*/ 248818 w 805529"/>
                <a:gd name="connsiteY1" fmla="*/ 67101 h 336740"/>
                <a:gd name="connsiteX2" fmla="*/ 260778 w 805529"/>
                <a:gd name="connsiteY2" fmla="*/ 93220 h 336740"/>
                <a:gd name="connsiteX3" fmla="*/ 271067 w 805529"/>
                <a:gd name="connsiteY3" fmla="*/ 99948 h 336740"/>
                <a:gd name="connsiteX4" fmla="*/ 258012 w 805529"/>
                <a:gd name="connsiteY4" fmla="*/ 104503 h 336740"/>
                <a:gd name="connsiteX5" fmla="*/ 175192 w 805529"/>
                <a:gd name="connsiteY5" fmla="*/ 146230 h 336740"/>
                <a:gd name="connsiteX6" fmla="*/ 2746 w 805529"/>
                <a:gd name="connsiteY6" fmla="*/ 323273 h 336740"/>
                <a:gd name="connsiteX7" fmla="*/ 242293 w 805529"/>
                <a:gd name="connsiteY7" fmla="*/ 262452 h 336740"/>
                <a:gd name="connsiteX8" fmla="*/ 378128 w 805529"/>
                <a:gd name="connsiteY8" fmla="*/ 161334 h 336740"/>
                <a:gd name="connsiteX9" fmla="*/ 398934 w 805529"/>
                <a:gd name="connsiteY9" fmla="*/ 134018 h 336740"/>
                <a:gd name="connsiteX10" fmla="*/ 401004 w 805529"/>
                <a:gd name="connsiteY10" fmla="*/ 134202 h 336740"/>
                <a:gd name="connsiteX11" fmla="*/ 406372 w 805529"/>
                <a:gd name="connsiteY11" fmla="*/ 133724 h 336740"/>
                <a:gd name="connsiteX12" fmla="*/ 427402 w 805529"/>
                <a:gd name="connsiteY12" fmla="*/ 161334 h 336740"/>
                <a:gd name="connsiteX13" fmla="*/ 563236 w 805529"/>
                <a:gd name="connsiteY13" fmla="*/ 262452 h 336740"/>
                <a:gd name="connsiteX14" fmla="*/ 802783 w 805529"/>
                <a:gd name="connsiteY14" fmla="*/ 323273 h 336740"/>
                <a:gd name="connsiteX15" fmla="*/ 630337 w 805529"/>
                <a:gd name="connsiteY15" fmla="*/ 146230 h 336740"/>
                <a:gd name="connsiteX16" fmla="*/ 547518 w 805529"/>
                <a:gd name="connsiteY16" fmla="*/ 104503 h 336740"/>
                <a:gd name="connsiteX17" fmla="*/ 532167 w 805529"/>
                <a:gd name="connsiteY17" fmla="*/ 99147 h 336740"/>
                <a:gd name="connsiteX18" fmla="*/ 541231 w 805529"/>
                <a:gd name="connsiteY18" fmla="*/ 93220 h 336740"/>
                <a:gd name="connsiteX19" fmla="*/ 553190 w 805529"/>
                <a:gd name="connsiteY19" fmla="*/ 67101 h 336740"/>
                <a:gd name="connsiteX20" fmla="*/ 401004 w 805529"/>
                <a:gd name="connsiteY20" fmla="*/ 0 h 33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5529" h="336740">
                  <a:moveTo>
                    <a:pt x="401004" y="0"/>
                  </a:moveTo>
                  <a:cubicBezTo>
                    <a:pt x="316954" y="0"/>
                    <a:pt x="248818" y="30042"/>
                    <a:pt x="248818" y="67101"/>
                  </a:cubicBezTo>
                  <a:cubicBezTo>
                    <a:pt x="248818" y="76366"/>
                    <a:pt x="253077" y="85192"/>
                    <a:pt x="260778" y="93220"/>
                  </a:cubicBezTo>
                  <a:lnTo>
                    <a:pt x="271067" y="99948"/>
                  </a:lnTo>
                  <a:lnTo>
                    <a:pt x="258012" y="104503"/>
                  </a:lnTo>
                  <a:cubicBezTo>
                    <a:pt x="231668" y="115791"/>
                    <a:pt x="203634" y="129809"/>
                    <a:pt x="175192" y="146230"/>
                  </a:cubicBezTo>
                  <a:cubicBezTo>
                    <a:pt x="61423" y="211914"/>
                    <a:pt x="-15784" y="291179"/>
                    <a:pt x="2746" y="323273"/>
                  </a:cubicBezTo>
                  <a:cubicBezTo>
                    <a:pt x="21275" y="355367"/>
                    <a:pt x="128524" y="328137"/>
                    <a:pt x="242293" y="262452"/>
                  </a:cubicBezTo>
                  <a:cubicBezTo>
                    <a:pt x="299177" y="229610"/>
                    <a:pt x="346921" y="193373"/>
                    <a:pt x="378128" y="161334"/>
                  </a:cubicBezTo>
                  <a:lnTo>
                    <a:pt x="398934" y="134018"/>
                  </a:lnTo>
                  <a:lnTo>
                    <a:pt x="401004" y="134202"/>
                  </a:lnTo>
                  <a:lnTo>
                    <a:pt x="406372" y="133724"/>
                  </a:lnTo>
                  <a:lnTo>
                    <a:pt x="427402" y="161334"/>
                  </a:lnTo>
                  <a:cubicBezTo>
                    <a:pt x="458608" y="193373"/>
                    <a:pt x="506352" y="229610"/>
                    <a:pt x="563236" y="262452"/>
                  </a:cubicBezTo>
                  <a:cubicBezTo>
                    <a:pt x="677005" y="328137"/>
                    <a:pt x="784254" y="355367"/>
                    <a:pt x="802783" y="323273"/>
                  </a:cubicBezTo>
                  <a:cubicBezTo>
                    <a:pt x="821313" y="291179"/>
                    <a:pt x="744106" y="211914"/>
                    <a:pt x="630337" y="146230"/>
                  </a:cubicBezTo>
                  <a:cubicBezTo>
                    <a:pt x="601895" y="129809"/>
                    <a:pt x="573860" y="115791"/>
                    <a:pt x="547518" y="104503"/>
                  </a:cubicBezTo>
                  <a:lnTo>
                    <a:pt x="532167" y="99147"/>
                  </a:lnTo>
                  <a:lnTo>
                    <a:pt x="541231" y="93220"/>
                  </a:lnTo>
                  <a:cubicBezTo>
                    <a:pt x="548932" y="85192"/>
                    <a:pt x="553190" y="76366"/>
                    <a:pt x="553190" y="67101"/>
                  </a:cubicBezTo>
                  <a:cubicBezTo>
                    <a:pt x="553190" y="30042"/>
                    <a:pt x="485054" y="0"/>
                    <a:pt x="4010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5F8FBEE-C41F-4FBB-8040-7C25CBB5EFD1}"/>
              </a:ext>
            </a:extLst>
          </p:cNvPr>
          <p:cNvGrpSpPr/>
          <p:nvPr/>
        </p:nvGrpSpPr>
        <p:grpSpPr>
          <a:xfrm>
            <a:off x="1361732" y="830769"/>
            <a:ext cx="1550590" cy="2705364"/>
            <a:chOff x="1361732" y="830769"/>
            <a:chExt cx="1550590" cy="270536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9638BE1-8E92-4704-BEF0-B2D0956CA321}"/>
                </a:ext>
              </a:extLst>
            </p:cNvPr>
            <p:cNvGrpSpPr/>
            <p:nvPr/>
          </p:nvGrpSpPr>
          <p:grpSpPr>
            <a:xfrm rot="1800000">
              <a:off x="2324288" y="1726273"/>
              <a:ext cx="588034" cy="1591451"/>
              <a:chOff x="2324288" y="1726273"/>
              <a:chExt cx="588034" cy="1591451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09C17E7-2E30-4F30-AAB8-3EFCB6BA3F5B}"/>
                  </a:ext>
                </a:extLst>
              </p:cNvPr>
              <p:cNvSpPr/>
              <p:nvPr/>
            </p:nvSpPr>
            <p:spPr>
              <a:xfrm rot="10014714">
                <a:off x="2324288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8EC60291-E6EB-4AA4-863B-244B82C262A3}"/>
                  </a:ext>
                </a:extLst>
              </p:cNvPr>
              <p:cNvSpPr/>
              <p:nvPr/>
            </p:nvSpPr>
            <p:spPr>
              <a:xfrm rot="20700000">
                <a:off x="2450260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92">
                <a:extLst>
                  <a:ext uri="{FF2B5EF4-FFF2-40B4-BE49-F238E27FC236}">
                    <a16:creationId xmlns:a16="http://schemas.microsoft.com/office/drawing/2014/main" id="{3B366EEF-980C-429D-ABE5-093BCF752A5A}"/>
                  </a:ext>
                </a:extLst>
              </p:cNvPr>
              <p:cNvSpPr/>
              <p:nvPr/>
            </p:nvSpPr>
            <p:spPr>
              <a:xfrm rot="9854429" flipH="1">
                <a:off x="2498647" y="2405116"/>
                <a:ext cx="41367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4" name="円/楕円 536">
              <a:extLst>
                <a:ext uri="{FF2B5EF4-FFF2-40B4-BE49-F238E27FC236}">
                  <a16:creationId xmlns:a16="http://schemas.microsoft.com/office/drawing/2014/main" id="{49E8A9FD-D3BB-41E8-9388-46DFBF133443}"/>
                </a:ext>
              </a:extLst>
            </p:cNvPr>
            <p:cNvSpPr/>
            <p:nvPr/>
          </p:nvSpPr>
          <p:spPr>
            <a:xfrm rot="900000" flipH="1">
              <a:off x="2430308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534">
              <a:extLst>
                <a:ext uri="{FF2B5EF4-FFF2-40B4-BE49-F238E27FC236}">
                  <a16:creationId xmlns:a16="http://schemas.microsoft.com/office/drawing/2014/main" id="{E10A5525-B859-43B2-B302-F282F5932F42}"/>
                </a:ext>
              </a:extLst>
            </p:cNvPr>
            <p:cNvSpPr/>
            <p:nvPr/>
          </p:nvSpPr>
          <p:spPr>
            <a:xfrm rot="20700000">
              <a:off x="1399102" y="1434973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1A7750E-F82B-48AD-B927-022982A94F35}"/>
                </a:ext>
              </a:extLst>
            </p:cNvPr>
            <p:cNvSpPr/>
            <p:nvPr/>
          </p:nvSpPr>
          <p:spPr>
            <a:xfrm flipH="1">
              <a:off x="1522330" y="944504"/>
              <a:ext cx="1031206" cy="1470084"/>
            </a:xfrm>
            <a:custGeom>
              <a:avLst/>
              <a:gdLst>
                <a:gd name="connsiteX0" fmla="*/ 515603 w 1031206"/>
                <a:gd name="connsiteY0" fmla="*/ 0 h 1470084"/>
                <a:gd name="connsiteX1" fmla="*/ 0 w 1031206"/>
                <a:gd name="connsiteY1" fmla="*/ 580053 h 1470084"/>
                <a:gd name="connsiteX2" fmla="*/ 411691 w 1031206"/>
                <a:gd name="connsiteY2" fmla="*/ 1148321 h 1470084"/>
                <a:gd name="connsiteX3" fmla="*/ 419259 w 1031206"/>
                <a:gd name="connsiteY3" fmla="*/ 1149180 h 1470084"/>
                <a:gd name="connsiteX4" fmla="*/ 403996 w 1031206"/>
                <a:gd name="connsiteY4" fmla="*/ 1322121 h 1470084"/>
                <a:gd name="connsiteX5" fmla="*/ 284355 w 1031206"/>
                <a:gd name="connsiteY5" fmla="*/ 1322121 h 1470084"/>
                <a:gd name="connsiteX6" fmla="*/ 278644 w 1031206"/>
                <a:gd name="connsiteY6" fmla="*/ 1337625 h 1470084"/>
                <a:gd name="connsiteX7" fmla="*/ 520318 w 1031206"/>
                <a:gd name="connsiteY7" fmla="*/ 1470084 h 1470084"/>
                <a:gd name="connsiteX8" fmla="*/ 761992 w 1031206"/>
                <a:gd name="connsiteY8" fmla="*/ 1337625 h 1470084"/>
                <a:gd name="connsiteX9" fmla="*/ 756282 w 1031206"/>
                <a:gd name="connsiteY9" fmla="*/ 1322121 h 1470084"/>
                <a:gd name="connsiteX10" fmla="*/ 633639 w 1031206"/>
                <a:gd name="connsiteY10" fmla="*/ 1322121 h 1470084"/>
                <a:gd name="connsiteX11" fmla="*/ 618312 w 1031206"/>
                <a:gd name="connsiteY11" fmla="*/ 1148458 h 1470084"/>
                <a:gd name="connsiteX12" fmla="*/ 619515 w 1031206"/>
                <a:gd name="connsiteY12" fmla="*/ 1148321 h 1470084"/>
                <a:gd name="connsiteX13" fmla="*/ 1031206 w 1031206"/>
                <a:gd name="connsiteY13" fmla="*/ 580053 h 1470084"/>
                <a:gd name="connsiteX14" fmla="*/ 515603 w 1031206"/>
                <a:gd name="connsiteY14" fmla="*/ 0 h 147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70084">
                  <a:moveTo>
                    <a:pt x="515603" y="0"/>
                  </a:moveTo>
                  <a:cubicBezTo>
                    <a:pt x="230843" y="0"/>
                    <a:pt x="0" y="259699"/>
                    <a:pt x="0" y="580053"/>
                  </a:cubicBezTo>
                  <a:cubicBezTo>
                    <a:pt x="0" y="860363"/>
                    <a:pt x="176739" y="1094234"/>
                    <a:pt x="411691" y="1148321"/>
                  </a:cubicBezTo>
                  <a:lnTo>
                    <a:pt x="419259" y="1149180"/>
                  </a:lnTo>
                  <a:lnTo>
                    <a:pt x="403996" y="1322121"/>
                  </a:lnTo>
                  <a:lnTo>
                    <a:pt x="284355" y="1322121"/>
                  </a:lnTo>
                  <a:lnTo>
                    <a:pt x="278644" y="1337625"/>
                  </a:lnTo>
                  <a:cubicBezTo>
                    <a:pt x="278644" y="1410781"/>
                    <a:pt x="386845" y="1470084"/>
                    <a:pt x="520318" y="1470084"/>
                  </a:cubicBezTo>
                  <a:cubicBezTo>
                    <a:pt x="653791" y="1470084"/>
                    <a:pt x="761992" y="1410781"/>
                    <a:pt x="761992" y="1337625"/>
                  </a:cubicBezTo>
                  <a:lnTo>
                    <a:pt x="756282" y="1322121"/>
                  </a:lnTo>
                  <a:lnTo>
                    <a:pt x="633639" y="1322121"/>
                  </a:lnTo>
                  <a:lnTo>
                    <a:pt x="618312" y="1148458"/>
                  </a:lnTo>
                  <a:lnTo>
                    <a:pt x="619515" y="1148321"/>
                  </a:lnTo>
                  <a:cubicBezTo>
                    <a:pt x="854467" y="1094234"/>
                    <a:pt x="1031206" y="860363"/>
                    <a:pt x="1031206" y="580053"/>
                  </a:cubicBezTo>
                  <a:cubicBezTo>
                    <a:pt x="1031206" y="259699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48A1579-556E-479A-97D4-3606E1B1F7C5}"/>
                </a:ext>
              </a:extLst>
            </p:cNvPr>
            <p:cNvSpPr/>
            <p:nvPr/>
          </p:nvSpPr>
          <p:spPr>
            <a:xfrm>
              <a:off x="1361732" y="235850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204707-BA22-4B07-A190-F3FF7B952B51}"/>
                </a:ext>
              </a:extLst>
            </p:cNvPr>
            <p:cNvSpPr/>
            <p:nvPr/>
          </p:nvSpPr>
          <p:spPr>
            <a:xfrm flipH="1">
              <a:off x="1880068" y="2107049"/>
              <a:ext cx="303538" cy="138615"/>
            </a:xfrm>
            <a:prstGeom prst="round2SameRect">
              <a:avLst>
                <a:gd name="adj1" fmla="val 7120"/>
                <a:gd name="adj2" fmla="val 34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A46236DA-C352-4E41-B3A0-38D49CA1EDBC}"/>
                </a:ext>
              </a:extLst>
            </p:cNvPr>
            <p:cNvSpPr/>
            <p:nvPr/>
          </p:nvSpPr>
          <p:spPr>
            <a:xfrm>
              <a:off x="1852035" y="2130860"/>
              <a:ext cx="364909" cy="186718"/>
            </a:xfrm>
            <a:custGeom>
              <a:avLst/>
              <a:gdLst>
                <a:gd name="connsiteX0" fmla="*/ 20101 w 183642"/>
                <a:gd name="connsiteY0" fmla="*/ 0 h 186718"/>
                <a:gd name="connsiteX1" fmla="*/ 163541 w 183642"/>
                <a:gd name="connsiteY1" fmla="*/ 0 h 186718"/>
                <a:gd name="connsiteX2" fmla="*/ 183642 w 183642"/>
                <a:gd name="connsiteY2" fmla="*/ 20101 h 186718"/>
                <a:gd name="connsiteX3" fmla="*/ 183642 w 183642"/>
                <a:gd name="connsiteY3" fmla="*/ 74776 h 186718"/>
                <a:gd name="connsiteX4" fmla="*/ 183642 w 183642"/>
                <a:gd name="connsiteY4" fmla="*/ 124118 h 186718"/>
                <a:gd name="connsiteX5" fmla="*/ 183642 w 183642"/>
                <a:gd name="connsiteY5" fmla="*/ 186717 h 186718"/>
                <a:gd name="connsiteX6" fmla="*/ 121047 w 183642"/>
                <a:gd name="connsiteY6" fmla="*/ 186717 h 186718"/>
                <a:gd name="connsiteX7" fmla="*/ 121042 w 183642"/>
                <a:gd name="connsiteY7" fmla="*/ 186718 h 186718"/>
                <a:gd name="connsiteX8" fmla="*/ 62600 w 183642"/>
                <a:gd name="connsiteY8" fmla="*/ 186718 h 186718"/>
                <a:gd name="connsiteX9" fmla="*/ 0 w 183642"/>
                <a:gd name="connsiteY9" fmla="*/ 124118 h 186718"/>
                <a:gd name="connsiteX10" fmla="*/ 0 w 183642"/>
                <a:gd name="connsiteY10" fmla="*/ 20101 h 186718"/>
                <a:gd name="connsiteX11" fmla="*/ 20101 w 183642"/>
                <a:gd name="connsiteY11" fmla="*/ 0 h 18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642" h="186718">
                  <a:moveTo>
                    <a:pt x="20101" y="0"/>
                  </a:moveTo>
                  <a:lnTo>
                    <a:pt x="163541" y="0"/>
                  </a:lnTo>
                  <a:cubicBezTo>
                    <a:pt x="174642" y="0"/>
                    <a:pt x="183642" y="9000"/>
                    <a:pt x="183642" y="20101"/>
                  </a:cubicBezTo>
                  <a:lnTo>
                    <a:pt x="183642" y="74776"/>
                  </a:lnTo>
                  <a:lnTo>
                    <a:pt x="183642" y="124118"/>
                  </a:lnTo>
                  <a:lnTo>
                    <a:pt x="183642" y="186717"/>
                  </a:lnTo>
                  <a:lnTo>
                    <a:pt x="121047" y="186717"/>
                  </a:lnTo>
                  <a:lnTo>
                    <a:pt x="121042" y="186718"/>
                  </a:lnTo>
                  <a:lnTo>
                    <a:pt x="62600" y="186718"/>
                  </a:lnTo>
                  <a:cubicBezTo>
                    <a:pt x="28027" y="186718"/>
                    <a:pt x="0" y="158691"/>
                    <a:pt x="0" y="124118"/>
                  </a:cubicBezTo>
                  <a:lnTo>
                    <a:pt x="0" y="20101"/>
                  </a:lnTo>
                  <a:cubicBezTo>
                    <a:pt x="0" y="9000"/>
                    <a:pt x="9000" y="0"/>
                    <a:pt x="2010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144">
              <a:extLst>
                <a:ext uri="{FF2B5EF4-FFF2-40B4-BE49-F238E27FC236}">
                  <a16:creationId xmlns:a16="http://schemas.microsoft.com/office/drawing/2014/main" id="{BE60AEE8-B267-4F99-A31B-F931C85E8E13}"/>
                </a:ext>
              </a:extLst>
            </p:cNvPr>
            <p:cNvSpPr/>
            <p:nvPr/>
          </p:nvSpPr>
          <p:spPr>
            <a:xfrm flipH="1">
              <a:off x="1461417" y="2248208"/>
              <a:ext cx="1127284" cy="1287925"/>
            </a:xfrm>
            <a:prstGeom prst="round2SameRect">
              <a:avLst>
                <a:gd name="adj1" fmla="val 2135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79481C4-B197-4BAA-91DC-9F4016681254}"/>
                </a:ext>
              </a:extLst>
            </p:cNvPr>
            <p:cNvSpPr/>
            <p:nvPr/>
          </p:nvSpPr>
          <p:spPr>
            <a:xfrm rot="10800000">
              <a:off x="1424402" y="830769"/>
              <a:ext cx="1219187" cy="1119180"/>
            </a:xfrm>
            <a:custGeom>
              <a:avLst/>
              <a:gdLst>
                <a:gd name="connsiteX0" fmla="*/ 526962 w 1219187"/>
                <a:gd name="connsiteY0" fmla="*/ 1119180 h 1119180"/>
                <a:gd name="connsiteX1" fmla="*/ 0 w 1219187"/>
                <a:gd name="connsiteY1" fmla="*/ 592292 h 1119180"/>
                <a:gd name="connsiteX2" fmla="*/ 41411 w 1219187"/>
                <a:gd name="connsiteY2" fmla="*/ 387204 h 1119180"/>
                <a:gd name="connsiteX3" fmla="*/ 67032 w 1219187"/>
                <a:gd name="connsiteY3" fmla="*/ 340007 h 1119180"/>
                <a:gd name="connsiteX4" fmla="*/ 218533 w 1219187"/>
                <a:gd name="connsiteY4" fmla="*/ 0 h 1119180"/>
                <a:gd name="connsiteX5" fmla="*/ 1007979 w 1219187"/>
                <a:gd name="connsiteY5" fmla="*/ 0 h 1119180"/>
                <a:gd name="connsiteX6" fmla="*/ 1142936 w 1219187"/>
                <a:gd name="connsiteY6" fmla="*/ 302878 h 1119180"/>
                <a:gd name="connsiteX7" fmla="*/ 1146494 w 1219187"/>
                <a:gd name="connsiteY7" fmla="*/ 307124 h 1119180"/>
                <a:gd name="connsiteX8" fmla="*/ 1199155 w 1219187"/>
                <a:gd name="connsiteY8" fmla="*/ 714334 h 1119180"/>
                <a:gd name="connsiteX9" fmla="*/ 809698 w 1219187"/>
                <a:gd name="connsiteY9" fmla="*/ 1074409 h 1119180"/>
                <a:gd name="connsiteX10" fmla="*/ 752343 w 1219187"/>
                <a:gd name="connsiteY10" fmla="*/ 1066777 h 1119180"/>
                <a:gd name="connsiteX11" fmla="*/ 732079 w 1219187"/>
                <a:gd name="connsiteY11" fmla="*/ 1077775 h 1119180"/>
                <a:gd name="connsiteX12" fmla="*/ 526962 w 1219187"/>
                <a:gd name="connsiteY12" fmla="*/ 1119180 h 111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187" h="1119180">
                  <a:moveTo>
                    <a:pt x="526962" y="1119180"/>
                  </a:moveTo>
                  <a:cubicBezTo>
                    <a:pt x="235929" y="1119180"/>
                    <a:pt x="0" y="883284"/>
                    <a:pt x="0" y="592292"/>
                  </a:cubicBezTo>
                  <a:cubicBezTo>
                    <a:pt x="0" y="519544"/>
                    <a:pt x="14745" y="450240"/>
                    <a:pt x="41411" y="387204"/>
                  </a:cubicBezTo>
                  <a:lnTo>
                    <a:pt x="67032" y="340007"/>
                  </a:lnTo>
                  <a:lnTo>
                    <a:pt x="218533" y="0"/>
                  </a:lnTo>
                  <a:lnTo>
                    <a:pt x="1007979" y="0"/>
                  </a:lnTo>
                  <a:lnTo>
                    <a:pt x="1142936" y="302878"/>
                  </a:lnTo>
                  <a:lnTo>
                    <a:pt x="1146494" y="307124"/>
                  </a:lnTo>
                  <a:cubicBezTo>
                    <a:pt x="1216260" y="411010"/>
                    <a:pt x="1240064" y="561660"/>
                    <a:pt x="1199155" y="714334"/>
                  </a:cubicBezTo>
                  <a:cubicBezTo>
                    <a:pt x="1141883" y="928078"/>
                    <a:pt x="976749" y="1074966"/>
                    <a:pt x="809698" y="1074409"/>
                  </a:cubicBezTo>
                  <a:lnTo>
                    <a:pt x="752343" y="1066777"/>
                  </a:lnTo>
                  <a:lnTo>
                    <a:pt x="732079" y="1077775"/>
                  </a:lnTo>
                  <a:cubicBezTo>
                    <a:pt x="669034" y="1104437"/>
                    <a:pt x="599720" y="1119180"/>
                    <a:pt x="526962" y="11191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BA10855-CFBC-48E3-BB80-1784982926A3}"/>
              </a:ext>
            </a:extLst>
          </p:cNvPr>
          <p:cNvGrpSpPr/>
          <p:nvPr/>
        </p:nvGrpSpPr>
        <p:grpSpPr>
          <a:xfrm>
            <a:off x="7044090" y="740918"/>
            <a:ext cx="1800530" cy="2795214"/>
            <a:chOff x="7044090" y="740918"/>
            <a:chExt cx="1800530" cy="279521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A705789-FB1E-4883-A2B6-1565F1F72D99}"/>
                </a:ext>
              </a:extLst>
            </p:cNvPr>
            <p:cNvGrpSpPr/>
            <p:nvPr/>
          </p:nvGrpSpPr>
          <p:grpSpPr>
            <a:xfrm rot="1800000">
              <a:off x="8279929" y="1726273"/>
              <a:ext cx="564691" cy="1594681"/>
              <a:chOff x="8279929" y="1726273"/>
              <a:chExt cx="564691" cy="1594681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471A2FB-6ED3-493D-BBC3-C12C8E3BCAA2}"/>
                  </a:ext>
                </a:extLst>
              </p:cNvPr>
              <p:cNvSpPr/>
              <p:nvPr/>
            </p:nvSpPr>
            <p:spPr>
              <a:xfrm rot="10014714">
                <a:off x="8279929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4594C7A7-DDF7-4E0B-B7DA-CF3FA5F7FD47}"/>
                  </a:ext>
                </a:extLst>
              </p:cNvPr>
              <p:cNvSpPr/>
              <p:nvPr/>
            </p:nvSpPr>
            <p:spPr>
              <a:xfrm rot="20700000">
                <a:off x="8405901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片側の 2 つの角を丸めた四角形 92">
                <a:extLst>
                  <a:ext uri="{FF2B5EF4-FFF2-40B4-BE49-F238E27FC236}">
                    <a16:creationId xmlns:a16="http://schemas.microsoft.com/office/drawing/2014/main" id="{2E05ED68-BF8B-481C-8C63-4E684836CD32}"/>
                  </a:ext>
                </a:extLst>
              </p:cNvPr>
              <p:cNvSpPr/>
              <p:nvPr/>
            </p:nvSpPr>
            <p:spPr>
              <a:xfrm rot="9854429" flipH="1">
                <a:off x="8454735" y="2408346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" name="円/楕円 536">
              <a:extLst>
                <a:ext uri="{FF2B5EF4-FFF2-40B4-BE49-F238E27FC236}">
                  <a16:creationId xmlns:a16="http://schemas.microsoft.com/office/drawing/2014/main" id="{30F8D866-62F0-408E-B9A0-54F3C036E89E}"/>
                </a:ext>
              </a:extLst>
            </p:cNvPr>
            <p:cNvSpPr/>
            <p:nvPr/>
          </p:nvSpPr>
          <p:spPr>
            <a:xfrm rot="900000" flipH="1">
              <a:off x="8182184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534">
              <a:extLst>
                <a:ext uri="{FF2B5EF4-FFF2-40B4-BE49-F238E27FC236}">
                  <a16:creationId xmlns:a16="http://schemas.microsoft.com/office/drawing/2014/main" id="{7BF88268-129E-4707-AC22-5D0F2FF2A3CE}"/>
                </a:ext>
              </a:extLst>
            </p:cNvPr>
            <p:cNvSpPr/>
            <p:nvPr/>
          </p:nvSpPr>
          <p:spPr>
            <a:xfrm rot="20700000">
              <a:off x="7150976" y="1384925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856B14-F5DE-42D4-939E-4DE2BCC264B7}"/>
                </a:ext>
              </a:extLst>
            </p:cNvPr>
            <p:cNvSpPr/>
            <p:nvPr/>
          </p:nvSpPr>
          <p:spPr>
            <a:xfrm flipH="1">
              <a:off x="7274202" y="927011"/>
              <a:ext cx="1031206" cy="1488391"/>
            </a:xfrm>
            <a:custGeom>
              <a:avLst/>
              <a:gdLst>
                <a:gd name="connsiteX0" fmla="*/ 515603 w 1031206"/>
                <a:gd name="connsiteY0" fmla="*/ 0 h 1488391"/>
                <a:gd name="connsiteX1" fmla="*/ 0 w 1031206"/>
                <a:gd name="connsiteY1" fmla="*/ 604210 h 1488391"/>
                <a:gd name="connsiteX2" fmla="*/ 285774 w 1031206"/>
                <a:gd name="connsiteY2" fmla="*/ 1159935 h 1488391"/>
                <a:gd name="connsiteX3" fmla="*/ 375311 w 1031206"/>
                <a:gd name="connsiteY3" fmla="*/ 1189919 h 1488391"/>
                <a:gd name="connsiteX4" fmla="*/ 364744 w 1031206"/>
                <a:gd name="connsiteY4" fmla="*/ 1307599 h 1488391"/>
                <a:gd name="connsiteX5" fmla="*/ 216014 w 1031206"/>
                <a:gd name="connsiteY5" fmla="*/ 1307599 h 1488391"/>
                <a:gd name="connsiteX6" fmla="*/ 208914 w 1031206"/>
                <a:gd name="connsiteY6" fmla="*/ 1326543 h 1488391"/>
                <a:gd name="connsiteX7" fmla="*/ 509349 w 1031206"/>
                <a:gd name="connsiteY7" fmla="*/ 1488391 h 1488391"/>
                <a:gd name="connsiteX8" fmla="*/ 809783 w 1031206"/>
                <a:gd name="connsiteY8" fmla="*/ 1326543 h 1488391"/>
                <a:gd name="connsiteX9" fmla="*/ 802685 w 1031206"/>
                <a:gd name="connsiteY9" fmla="*/ 1307599 h 1488391"/>
                <a:gd name="connsiteX10" fmla="*/ 650223 w 1031206"/>
                <a:gd name="connsiteY10" fmla="*/ 1307599 h 1488391"/>
                <a:gd name="connsiteX11" fmla="*/ 640249 w 1031206"/>
                <a:gd name="connsiteY11" fmla="*/ 1196531 h 1488391"/>
                <a:gd name="connsiteX12" fmla="*/ 745432 w 1031206"/>
                <a:gd name="connsiteY12" fmla="*/ 1161944 h 1488391"/>
                <a:gd name="connsiteX13" fmla="*/ 1031206 w 1031206"/>
                <a:gd name="connsiteY13" fmla="*/ 604210 h 1488391"/>
                <a:gd name="connsiteX14" fmla="*/ 515603 w 1031206"/>
                <a:gd name="connsiteY14" fmla="*/ 0 h 148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488391">
                  <a:moveTo>
                    <a:pt x="515603" y="0"/>
                  </a:moveTo>
                  <a:cubicBezTo>
                    <a:pt x="230843" y="0"/>
                    <a:pt x="0" y="270514"/>
                    <a:pt x="0" y="604210"/>
                  </a:cubicBezTo>
                  <a:cubicBezTo>
                    <a:pt x="0" y="854483"/>
                    <a:pt x="91005" y="1067876"/>
                    <a:pt x="285774" y="1159935"/>
                  </a:cubicBezTo>
                  <a:lnTo>
                    <a:pt x="375311" y="1189919"/>
                  </a:lnTo>
                  <a:lnTo>
                    <a:pt x="364744" y="1307599"/>
                  </a:lnTo>
                  <a:lnTo>
                    <a:pt x="216014" y="1307599"/>
                  </a:lnTo>
                  <a:lnTo>
                    <a:pt x="208914" y="1326543"/>
                  </a:lnTo>
                  <a:cubicBezTo>
                    <a:pt x="208914" y="1415930"/>
                    <a:pt x="343423" y="1488391"/>
                    <a:pt x="509349" y="1488391"/>
                  </a:cubicBezTo>
                  <a:cubicBezTo>
                    <a:pt x="675274" y="1488391"/>
                    <a:pt x="809783" y="1415930"/>
                    <a:pt x="809783" y="1326543"/>
                  </a:cubicBezTo>
                  <a:lnTo>
                    <a:pt x="802685" y="1307599"/>
                  </a:lnTo>
                  <a:lnTo>
                    <a:pt x="650223" y="1307599"/>
                  </a:lnTo>
                  <a:lnTo>
                    <a:pt x="640249" y="1196531"/>
                  </a:lnTo>
                  <a:lnTo>
                    <a:pt x="745432" y="1161944"/>
                  </a:lnTo>
                  <a:cubicBezTo>
                    <a:pt x="940201" y="1070555"/>
                    <a:pt x="1031206" y="854483"/>
                    <a:pt x="1031206" y="604210"/>
                  </a:cubicBezTo>
                  <a:cubicBezTo>
                    <a:pt x="1031206" y="270514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47620748-A3F8-44CB-B3C4-29B8EB4C300E}"/>
                </a:ext>
              </a:extLst>
            </p:cNvPr>
            <p:cNvSpPr/>
            <p:nvPr/>
          </p:nvSpPr>
          <p:spPr>
            <a:xfrm>
              <a:off x="7044090" y="2275194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片側の 2 つの角を丸めた四角形 144">
              <a:extLst>
                <a:ext uri="{FF2B5EF4-FFF2-40B4-BE49-F238E27FC236}">
                  <a16:creationId xmlns:a16="http://schemas.microsoft.com/office/drawing/2014/main" id="{58700F18-E257-46AD-A1C1-947500BBEFCF}"/>
                </a:ext>
              </a:extLst>
            </p:cNvPr>
            <p:cNvSpPr/>
            <p:nvPr/>
          </p:nvSpPr>
          <p:spPr>
            <a:xfrm flipH="1">
              <a:off x="7167109" y="2224909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D7A427C-CEC6-4EF6-BB66-6DD2CCC6611D}"/>
                </a:ext>
              </a:extLst>
            </p:cNvPr>
            <p:cNvSpPr/>
            <p:nvPr/>
          </p:nvSpPr>
          <p:spPr>
            <a:xfrm>
              <a:off x="7555067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9712BC-7CDC-48E0-A9D8-83EDA6723AC8}"/>
                </a:ext>
              </a:extLst>
            </p:cNvPr>
            <p:cNvSpPr/>
            <p:nvPr/>
          </p:nvSpPr>
          <p:spPr>
            <a:xfrm flipH="1">
              <a:off x="7195959" y="740918"/>
              <a:ext cx="1356442" cy="1291083"/>
            </a:xfrm>
            <a:custGeom>
              <a:avLst/>
              <a:gdLst>
                <a:gd name="connsiteX0" fmla="*/ 525999 w 1356442"/>
                <a:gd name="connsiteY0" fmla="*/ 0 h 1291083"/>
                <a:gd name="connsiteX1" fmla="*/ 31040 w 1356442"/>
                <a:gd name="connsiteY1" fmla="*/ 251388 h 1291083"/>
                <a:gd name="connsiteX2" fmla="*/ 253148 w 1356442"/>
                <a:gd name="connsiteY2" fmla="*/ 165275 h 1291083"/>
                <a:gd name="connsiteX3" fmla="*/ 253652 w 1356442"/>
                <a:gd name="connsiteY3" fmla="*/ 165189 h 1291083"/>
                <a:gd name="connsiteX4" fmla="*/ 237260 w 1356442"/>
                <a:gd name="connsiteY4" fmla="*/ 171834 h 1291083"/>
                <a:gd name="connsiteX5" fmla="*/ 3362 w 1356442"/>
                <a:gd name="connsiteY5" fmla="*/ 462585 h 1291083"/>
                <a:gd name="connsiteX6" fmla="*/ 3364 w 1356442"/>
                <a:gd name="connsiteY6" fmla="*/ 462584 h 1291083"/>
                <a:gd name="connsiteX7" fmla="*/ 134830 w 1356442"/>
                <a:gd name="connsiteY7" fmla="*/ 398316 h 1291083"/>
                <a:gd name="connsiteX8" fmla="*/ 105203 w 1356442"/>
                <a:gd name="connsiteY8" fmla="*/ 432147 h 1291083"/>
                <a:gd name="connsiteX9" fmla="*/ 41260 w 1356442"/>
                <a:gd name="connsiteY9" fmla="*/ 783834 h 1291083"/>
                <a:gd name="connsiteX10" fmla="*/ 41260 w 1356442"/>
                <a:gd name="connsiteY10" fmla="*/ 783833 h 1291083"/>
                <a:gd name="connsiteX11" fmla="*/ 130476 w 1356442"/>
                <a:gd name="connsiteY11" fmla="*/ 688257 h 1291083"/>
                <a:gd name="connsiteX12" fmla="*/ 131428 w 1356442"/>
                <a:gd name="connsiteY12" fmla="*/ 687405 h 1291083"/>
                <a:gd name="connsiteX13" fmla="*/ 116534 w 1356442"/>
                <a:gd name="connsiteY13" fmla="*/ 709688 h 1291083"/>
                <a:gd name="connsiteX14" fmla="*/ 108494 w 1356442"/>
                <a:gd name="connsiteY14" fmla="*/ 769941 h 1291083"/>
                <a:gd name="connsiteX15" fmla="*/ 108495 w 1356442"/>
                <a:gd name="connsiteY15" fmla="*/ 769940 h 1291083"/>
                <a:gd name="connsiteX16" fmla="*/ 199733 w 1356442"/>
                <a:gd name="connsiteY16" fmla="*/ 696353 h 1291083"/>
                <a:gd name="connsiteX17" fmla="*/ 209239 w 1356442"/>
                <a:gd name="connsiteY17" fmla="*/ 689243 h 1291083"/>
                <a:gd name="connsiteX18" fmla="*/ 205326 w 1356442"/>
                <a:gd name="connsiteY18" fmla="*/ 746983 h 1291083"/>
                <a:gd name="connsiteX19" fmla="*/ 377126 w 1356442"/>
                <a:gd name="connsiteY19" fmla="*/ 1226094 h 1291083"/>
                <a:gd name="connsiteX20" fmla="*/ 434403 w 1356442"/>
                <a:gd name="connsiteY20" fmla="*/ 1273043 h 1291083"/>
                <a:gd name="connsiteX21" fmla="*/ 437207 w 1356442"/>
                <a:gd name="connsiteY21" fmla="*/ 1273430 h 1291083"/>
                <a:gd name="connsiteX22" fmla="*/ 762596 w 1356442"/>
                <a:gd name="connsiteY22" fmla="*/ 1291083 h 1291083"/>
                <a:gd name="connsiteX23" fmla="*/ 1087987 w 1356442"/>
                <a:gd name="connsiteY23" fmla="*/ 1273430 h 1291083"/>
                <a:gd name="connsiteX24" fmla="*/ 1093956 w 1356442"/>
                <a:gd name="connsiteY24" fmla="*/ 1272604 h 1291083"/>
                <a:gd name="connsiteX25" fmla="*/ 1148068 w 1356442"/>
                <a:gd name="connsiteY25" fmla="*/ 1228131 h 1291083"/>
                <a:gd name="connsiteX26" fmla="*/ 1319866 w 1356442"/>
                <a:gd name="connsiteY26" fmla="*/ 746983 h 1291083"/>
                <a:gd name="connsiteX27" fmla="*/ 1315500 w 1356442"/>
                <a:gd name="connsiteY27" fmla="*/ 673366 h 1291083"/>
                <a:gd name="connsiteX28" fmla="*/ 1319562 w 1356442"/>
                <a:gd name="connsiteY28" fmla="*/ 668040 h 1291083"/>
                <a:gd name="connsiteX29" fmla="*/ 1201109 w 1356442"/>
                <a:gd name="connsiteY29" fmla="*/ 178371 h 1291083"/>
                <a:gd name="connsiteX30" fmla="*/ 773160 w 1356442"/>
                <a:gd name="connsiteY30" fmla="*/ 34369 h 1291083"/>
                <a:gd name="connsiteX31" fmla="*/ 771119 w 1356442"/>
                <a:gd name="connsiteY31" fmla="*/ 35213 h 1291083"/>
                <a:gd name="connsiteX32" fmla="*/ 673185 w 1356442"/>
                <a:gd name="connsiteY32" fmla="*/ 11302 h 1291083"/>
                <a:gd name="connsiteX33" fmla="*/ 525999 w 1356442"/>
                <a:gd name="connsiteY33" fmla="*/ 0 h 12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6442" h="1291083">
                  <a:moveTo>
                    <a:pt x="525999" y="0"/>
                  </a:moveTo>
                  <a:cubicBezTo>
                    <a:pt x="252641" y="0"/>
                    <a:pt x="31040" y="112550"/>
                    <a:pt x="31040" y="251388"/>
                  </a:cubicBezTo>
                  <a:cubicBezTo>
                    <a:pt x="92596" y="214381"/>
                    <a:pt x="168643" y="185202"/>
                    <a:pt x="253148" y="165275"/>
                  </a:cubicBezTo>
                  <a:lnTo>
                    <a:pt x="253652" y="165189"/>
                  </a:lnTo>
                  <a:lnTo>
                    <a:pt x="237260" y="171834"/>
                  </a:lnTo>
                  <a:cubicBezTo>
                    <a:pt x="78081" y="247178"/>
                    <a:pt x="-19733" y="361050"/>
                    <a:pt x="3362" y="462585"/>
                  </a:cubicBezTo>
                  <a:lnTo>
                    <a:pt x="3364" y="462584"/>
                  </a:lnTo>
                  <a:lnTo>
                    <a:pt x="134830" y="398316"/>
                  </a:lnTo>
                  <a:lnTo>
                    <a:pt x="105203" y="432147"/>
                  </a:lnTo>
                  <a:cubicBezTo>
                    <a:pt x="13930" y="553060"/>
                    <a:pt x="-15478" y="685562"/>
                    <a:pt x="41260" y="783834"/>
                  </a:cubicBezTo>
                  <a:lnTo>
                    <a:pt x="41260" y="783833"/>
                  </a:lnTo>
                  <a:cubicBezTo>
                    <a:pt x="69174" y="750929"/>
                    <a:pt x="98996" y="719022"/>
                    <a:pt x="130476" y="688257"/>
                  </a:cubicBezTo>
                  <a:lnTo>
                    <a:pt x="131428" y="687405"/>
                  </a:lnTo>
                  <a:lnTo>
                    <a:pt x="116534" y="709688"/>
                  </a:lnTo>
                  <a:cubicBezTo>
                    <a:pt x="102988" y="735163"/>
                    <a:pt x="99674" y="755899"/>
                    <a:pt x="108494" y="769941"/>
                  </a:cubicBezTo>
                  <a:lnTo>
                    <a:pt x="108495" y="769940"/>
                  </a:lnTo>
                  <a:cubicBezTo>
                    <a:pt x="137601" y="745494"/>
                    <a:pt x="168085" y="720914"/>
                    <a:pt x="199733" y="696353"/>
                  </a:cubicBezTo>
                  <a:lnTo>
                    <a:pt x="209239" y="689243"/>
                  </a:lnTo>
                  <a:lnTo>
                    <a:pt x="205326" y="746983"/>
                  </a:lnTo>
                  <a:cubicBezTo>
                    <a:pt x="205326" y="940280"/>
                    <a:pt x="260654" y="1112214"/>
                    <a:pt x="377126" y="1226094"/>
                  </a:cubicBezTo>
                  <a:lnTo>
                    <a:pt x="434403" y="1273043"/>
                  </a:lnTo>
                  <a:lnTo>
                    <a:pt x="437207" y="1273430"/>
                  </a:lnTo>
                  <a:cubicBezTo>
                    <a:pt x="542311" y="1285005"/>
                    <a:pt x="651134" y="1291083"/>
                    <a:pt x="762596" y="1291083"/>
                  </a:cubicBezTo>
                  <a:cubicBezTo>
                    <a:pt x="874058" y="1291083"/>
                    <a:pt x="982882" y="1285005"/>
                    <a:pt x="1087987" y="1273430"/>
                  </a:cubicBezTo>
                  <a:lnTo>
                    <a:pt x="1093956" y="1272604"/>
                  </a:lnTo>
                  <a:lnTo>
                    <a:pt x="1148068" y="1228131"/>
                  </a:lnTo>
                  <a:cubicBezTo>
                    <a:pt x="1264539" y="1113765"/>
                    <a:pt x="1319866" y="940280"/>
                    <a:pt x="1319866" y="746983"/>
                  </a:cubicBezTo>
                  <a:lnTo>
                    <a:pt x="1315500" y="673366"/>
                  </a:lnTo>
                  <a:lnTo>
                    <a:pt x="1319562" y="668040"/>
                  </a:lnTo>
                  <a:cubicBezTo>
                    <a:pt x="1396548" y="533173"/>
                    <a:pt x="1351093" y="328355"/>
                    <a:pt x="1201109" y="178371"/>
                  </a:cubicBezTo>
                  <a:cubicBezTo>
                    <a:pt x="1072551" y="49813"/>
                    <a:pt x="903708" y="-1947"/>
                    <a:pt x="773160" y="34369"/>
                  </a:cubicBezTo>
                  <a:lnTo>
                    <a:pt x="771119" y="35213"/>
                  </a:lnTo>
                  <a:lnTo>
                    <a:pt x="673185" y="11302"/>
                  </a:lnTo>
                  <a:cubicBezTo>
                    <a:pt x="626689" y="3957"/>
                    <a:pt x="577254" y="0"/>
                    <a:pt x="5259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CF75545-9B61-4E4B-9A89-D5D366C4B3DD}"/>
              </a:ext>
            </a:extLst>
          </p:cNvPr>
          <p:cNvGrpSpPr/>
          <p:nvPr/>
        </p:nvGrpSpPr>
        <p:grpSpPr>
          <a:xfrm>
            <a:off x="7339193" y="3837744"/>
            <a:ext cx="1381944" cy="2613176"/>
            <a:chOff x="7339193" y="3837744"/>
            <a:chExt cx="1381944" cy="261317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74F4EB6-FE21-4C07-93E0-DB91400D0840}"/>
                </a:ext>
              </a:extLst>
            </p:cNvPr>
            <p:cNvSpPr/>
            <p:nvPr/>
          </p:nvSpPr>
          <p:spPr>
            <a:xfrm rot="11700000">
              <a:off x="8294448" y="4851918"/>
              <a:ext cx="426689" cy="1325502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502">
                  <a:moveTo>
                    <a:pt x="215681" y="1324165"/>
                  </a:moveTo>
                  <a:cubicBezTo>
                    <a:pt x="196659" y="1322748"/>
                    <a:pt x="182194" y="1303085"/>
                    <a:pt x="183374" y="1280247"/>
                  </a:cubicBezTo>
                  <a:lnTo>
                    <a:pt x="190569" y="1141007"/>
                  </a:lnTo>
                  <a:lnTo>
                    <a:pt x="177908" y="1138228"/>
                  </a:lnTo>
                  <a:lnTo>
                    <a:pt x="162898" y="1231389"/>
                  </a:lnTo>
                  <a:cubicBezTo>
                    <a:pt x="159279" y="1253855"/>
                    <a:pt x="141174" y="1268545"/>
                    <a:pt x="122461" y="1264199"/>
                  </a:cubicBezTo>
                  <a:cubicBezTo>
                    <a:pt x="103748" y="1259854"/>
                    <a:pt x="91513" y="1238117"/>
                    <a:pt x="95133" y="1215651"/>
                  </a:cubicBezTo>
                  <a:lnTo>
                    <a:pt x="115359" y="1090122"/>
                  </a:lnTo>
                  <a:cubicBezTo>
                    <a:pt x="115301" y="1068107"/>
                    <a:pt x="115243" y="1046091"/>
                    <a:pt x="115185" y="1024076"/>
                  </a:cubicBezTo>
                  <a:lnTo>
                    <a:pt x="110896" y="1028004"/>
                  </a:lnTo>
                  <a:lnTo>
                    <a:pt x="81713" y="1092715"/>
                  </a:lnTo>
                  <a:cubicBezTo>
                    <a:pt x="70281" y="1118064"/>
                    <a:pt x="43897" y="1127487"/>
                    <a:pt x="22783" y="1113762"/>
                  </a:cubicBezTo>
                  <a:cubicBezTo>
                    <a:pt x="1669" y="1100037"/>
                    <a:pt x="-6180" y="1068362"/>
                    <a:pt x="5252" y="1043013"/>
                  </a:cubicBezTo>
                  <a:lnTo>
                    <a:pt x="36010" y="974809"/>
                  </a:lnTo>
                  <a:cubicBezTo>
                    <a:pt x="38868" y="968471"/>
                    <a:pt x="42661" y="963129"/>
                    <a:pt x="47072" y="958896"/>
                  </a:cubicBezTo>
                  <a:lnTo>
                    <a:pt x="61737" y="938602"/>
                  </a:lnTo>
                  <a:lnTo>
                    <a:pt x="134656" y="838020"/>
                  </a:lnTo>
                  <a:lnTo>
                    <a:pt x="137960" y="834993"/>
                  </a:lnTo>
                  <a:lnTo>
                    <a:pt x="150451" y="809439"/>
                  </a:lnTo>
                  <a:lnTo>
                    <a:pt x="176367" y="785337"/>
                  </a:lnTo>
                  <a:lnTo>
                    <a:pt x="132421" y="127773"/>
                  </a:lnTo>
                  <a:cubicBezTo>
                    <a:pt x="129253" y="59866"/>
                    <a:pt x="172023" y="2702"/>
                    <a:pt x="227950" y="92"/>
                  </a:cubicBezTo>
                  <a:cubicBezTo>
                    <a:pt x="283878" y="-2517"/>
                    <a:pt x="331785" y="50417"/>
                    <a:pt x="334954" y="118323"/>
                  </a:cubicBezTo>
                  <a:lnTo>
                    <a:pt x="333121" y="776961"/>
                  </a:lnTo>
                  <a:lnTo>
                    <a:pt x="368044" y="809439"/>
                  </a:lnTo>
                  <a:cubicBezTo>
                    <a:pt x="389990" y="839712"/>
                    <a:pt x="403564" y="881532"/>
                    <a:pt x="403564" y="927726"/>
                  </a:cubicBezTo>
                  <a:lnTo>
                    <a:pt x="403564" y="1083737"/>
                  </a:lnTo>
                  <a:lnTo>
                    <a:pt x="425819" y="1191683"/>
                  </a:lnTo>
                  <a:cubicBezTo>
                    <a:pt x="429732" y="1210665"/>
                    <a:pt x="420087" y="1229861"/>
                    <a:pt x="404277" y="1234559"/>
                  </a:cubicBezTo>
                  <a:cubicBezTo>
                    <a:pt x="388467" y="1239257"/>
                    <a:pt x="372478" y="1227678"/>
                    <a:pt x="368565" y="1208697"/>
                  </a:cubicBezTo>
                  <a:lnTo>
                    <a:pt x="353193" y="1134132"/>
                  </a:lnTo>
                  <a:lnTo>
                    <a:pt x="341370" y="1138736"/>
                  </a:lnTo>
                  <a:lnTo>
                    <a:pt x="339358" y="1139136"/>
                  </a:lnTo>
                  <a:lnTo>
                    <a:pt x="350052" y="1280315"/>
                  </a:lnTo>
                  <a:cubicBezTo>
                    <a:pt x="351778" y="1303103"/>
                    <a:pt x="337791" y="1323257"/>
                    <a:pt x="318810" y="1325330"/>
                  </a:cubicBezTo>
                  <a:cubicBezTo>
                    <a:pt x="299828" y="1327402"/>
                    <a:pt x="283041" y="1310609"/>
                    <a:pt x="281315" y="1287820"/>
                  </a:cubicBezTo>
                  <a:lnTo>
                    <a:pt x="270706" y="1147766"/>
                  </a:lnTo>
                  <a:lnTo>
                    <a:pt x="259334" y="1148533"/>
                  </a:lnTo>
                  <a:lnTo>
                    <a:pt x="252263" y="1285377"/>
                  </a:lnTo>
                  <a:cubicBezTo>
                    <a:pt x="251083" y="1308216"/>
                    <a:pt x="234705" y="1325582"/>
                    <a:pt x="215681" y="132416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AAEB3DAD-146E-497B-93A2-80B43C5BCEB4}"/>
                </a:ext>
              </a:extLst>
            </p:cNvPr>
            <p:cNvSpPr/>
            <p:nvPr/>
          </p:nvSpPr>
          <p:spPr>
            <a:xfrm>
              <a:off x="7397714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0FE9E59-E329-494A-8894-F1B6662BB44B}"/>
                </a:ext>
              </a:extLst>
            </p:cNvPr>
            <p:cNvSpPr/>
            <p:nvPr/>
          </p:nvSpPr>
          <p:spPr>
            <a:xfrm>
              <a:off x="7390122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円/楕円 514">
              <a:extLst>
                <a:ext uri="{FF2B5EF4-FFF2-40B4-BE49-F238E27FC236}">
                  <a16:creationId xmlns:a16="http://schemas.microsoft.com/office/drawing/2014/main" id="{325DB522-57C8-40B2-ADBD-C75E3268FCCA}"/>
                </a:ext>
              </a:extLst>
            </p:cNvPr>
            <p:cNvSpPr/>
            <p:nvPr/>
          </p:nvSpPr>
          <p:spPr>
            <a:xfrm rot="900000" flipH="1">
              <a:off x="8370399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512">
              <a:extLst>
                <a:ext uri="{FF2B5EF4-FFF2-40B4-BE49-F238E27FC236}">
                  <a16:creationId xmlns:a16="http://schemas.microsoft.com/office/drawing/2014/main" id="{FEFD8B16-1260-41F0-8E28-009789C4D5C4}"/>
                </a:ext>
              </a:extLst>
            </p:cNvPr>
            <p:cNvSpPr/>
            <p:nvPr/>
          </p:nvSpPr>
          <p:spPr>
            <a:xfrm rot="20700000">
              <a:off x="7339193" y="447223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3997A1C-243E-4D46-8E39-021ACC18C6C3}"/>
                </a:ext>
              </a:extLst>
            </p:cNvPr>
            <p:cNvSpPr/>
            <p:nvPr/>
          </p:nvSpPr>
          <p:spPr>
            <a:xfrm flipH="1">
              <a:off x="7462418" y="3981771"/>
              <a:ext cx="1031208" cy="1406998"/>
            </a:xfrm>
            <a:custGeom>
              <a:avLst/>
              <a:gdLst>
                <a:gd name="connsiteX0" fmla="*/ 515604 w 1031208"/>
                <a:gd name="connsiteY0" fmla="*/ 0 h 1406998"/>
                <a:gd name="connsiteX1" fmla="*/ 0 w 1031208"/>
                <a:gd name="connsiteY1" fmla="*/ 580053 h 1406998"/>
                <a:gd name="connsiteX2" fmla="*/ 314908 w 1031208"/>
                <a:gd name="connsiteY2" fmla="*/ 1114523 h 1406998"/>
                <a:gd name="connsiteX3" fmla="*/ 398274 w 1031208"/>
                <a:gd name="connsiteY3" fmla="*/ 1143636 h 1406998"/>
                <a:gd name="connsiteX4" fmla="*/ 390137 w 1031208"/>
                <a:gd name="connsiteY4" fmla="*/ 1247383 h 1406998"/>
                <a:gd name="connsiteX5" fmla="*/ 275445 w 1031208"/>
                <a:gd name="connsiteY5" fmla="*/ 1247383 h 1406998"/>
                <a:gd name="connsiteX6" fmla="*/ 269970 w 1031208"/>
                <a:gd name="connsiteY6" fmla="*/ 1264108 h 1406998"/>
                <a:gd name="connsiteX7" fmla="*/ 501647 w 1031208"/>
                <a:gd name="connsiteY7" fmla="*/ 1406998 h 1406998"/>
                <a:gd name="connsiteX8" fmla="*/ 733324 w 1031208"/>
                <a:gd name="connsiteY8" fmla="*/ 1264108 h 1406998"/>
                <a:gd name="connsiteX9" fmla="*/ 727850 w 1031208"/>
                <a:gd name="connsiteY9" fmla="*/ 1247383 h 1406998"/>
                <a:gd name="connsiteX10" fmla="*/ 610281 w 1031208"/>
                <a:gd name="connsiteY10" fmla="*/ 1247383 h 1406998"/>
                <a:gd name="connsiteX11" fmla="*/ 602661 w 1031208"/>
                <a:gd name="connsiteY11" fmla="*/ 1150233 h 1406998"/>
                <a:gd name="connsiteX12" fmla="*/ 619516 w 1031208"/>
                <a:gd name="connsiteY12" fmla="*/ 1148322 h 1406998"/>
                <a:gd name="connsiteX13" fmla="*/ 1031208 w 1031208"/>
                <a:gd name="connsiteY13" fmla="*/ 580053 h 1406998"/>
                <a:gd name="connsiteX14" fmla="*/ 515604 w 1031208"/>
                <a:gd name="connsiteY14" fmla="*/ 0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6998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98274" y="1143636"/>
                  </a:lnTo>
                  <a:lnTo>
                    <a:pt x="390137" y="1247383"/>
                  </a:lnTo>
                  <a:lnTo>
                    <a:pt x="275445" y="1247383"/>
                  </a:lnTo>
                  <a:lnTo>
                    <a:pt x="269970" y="1264108"/>
                  </a:lnTo>
                  <a:cubicBezTo>
                    <a:pt x="269970" y="1343024"/>
                    <a:pt x="373695" y="1406998"/>
                    <a:pt x="501647" y="1406998"/>
                  </a:cubicBezTo>
                  <a:cubicBezTo>
                    <a:pt x="629599" y="1406998"/>
                    <a:pt x="733324" y="1343024"/>
                    <a:pt x="733324" y="1264108"/>
                  </a:cubicBezTo>
                  <a:lnTo>
                    <a:pt x="727850" y="1247383"/>
                  </a:lnTo>
                  <a:lnTo>
                    <a:pt x="610281" y="1247383"/>
                  </a:lnTo>
                  <a:lnTo>
                    <a:pt x="602661" y="1150233"/>
                  </a:lnTo>
                  <a:lnTo>
                    <a:pt x="619516" y="1148322"/>
                  </a:lnTo>
                  <a:cubicBezTo>
                    <a:pt x="854468" y="1094234"/>
                    <a:pt x="1031208" y="860363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14D0960-DE85-478E-968E-E0E04335DE3E}"/>
                </a:ext>
              </a:extLst>
            </p:cNvPr>
            <p:cNvSpPr/>
            <p:nvPr/>
          </p:nvSpPr>
          <p:spPr>
            <a:xfrm>
              <a:off x="7349850" y="3837744"/>
              <a:ext cx="1252078" cy="1154828"/>
            </a:xfrm>
            <a:custGeom>
              <a:avLst/>
              <a:gdLst>
                <a:gd name="connsiteX0" fmla="*/ 626039 w 1252078"/>
                <a:gd name="connsiteY0" fmla="*/ 0 h 1154828"/>
                <a:gd name="connsiteX1" fmla="*/ 702075 w 1252078"/>
                <a:gd name="connsiteY1" fmla="*/ 50800 h 1154828"/>
                <a:gd name="connsiteX2" fmla="*/ 788070 w 1252078"/>
                <a:gd name="connsiteY2" fmla="*/ 22339 h 1154828"/>
                <a:gd name="connsiteX3" fmla="*/ 848957 w 1252078"/>
                <a:gd name="connsiteY3" fmla="*/ 92014 h 1154828"/>
                <a:gd name="connsiteX4" fmla="*/ 939059 w 1252078"/>
                <a:gd name="connsiteY4" fmla="*/ 87835 h 1154828"/>
                <a:gd name="connsiteX5" fmla="*/ 980652 w 1252078"/>
                <a:gd name="connsiteY5" fmla="*/ 171642 h 1154828"/>
                <a:gd name="connsiteX6" fmla="*/ 1068715 w 1252078"/>
                <a:gd name="connsiteY6" fmla="*/ 192024 h 1154828"/>
                <a:gd name="connsiteX7" fmla="*/ 1088179 w 1252078"/>
                <a:gd name="connsiteY7" fmla="*/ 284248 h 1154828"/>
                <a:gd name="connsiteX8" fmla="*/ 1168205 w 1252078"/>
                <a:gd name="connsiteY8" fmla="*/ 327806 h 1154828"/>
                <a:gd name="connsiteX9" fmla="*/ 1164215 w 1252078"/>
                <a:gd name="connsiteY9" fmla="*/ 422164 h 1154828"/>
                <a:gd name="connsiteX10" fmla="*/ 1230746 w 1252078"/>
                <a:gd name="connsiteY10" fmla="*/ 485927 h 1154828"/>
                <a:gd name="connsiteX11" fmla="*/ 1203569 w 1252078"/>
                <a:gd name="connsiteY11" fmla="*/ 575984 h 1154828"/>
                <a:gd name="connsiteX12" fmla="*/ 1252078 w 1252078"/>
                <a:gd name="connsiteY12" fmla="*/ 655612 h 1154828"/>
                <a:gd name="connsiteX13" fmla="*/ 1203569 w 1252078"/>
                <a:gd name="connsiteY13" fmla="*/ 735239 h 1154828"/>
                <a:gd name="connsiteX14" fmla="*/ 1230746 w 1252078"/>
                <a:gd name="connsiteY14" fmla="*/ 825296 h 1154828"/>
                <a:gd name="connsiteX15" fmla="*/ 1164215 w 1252078"/>
                <a:gd name="connsiteY15" fmla="*/ 889059 h 1154828"/>
                <a:gd name="connsiteX16" fmla="*/ 1168205 w 1252078"/>
                <a:gd name="connsiteY16" fmla="*/ 983417 h 1154828"/>
                <a:gd name="connsiteX17" fmla="*/ 1088179 w 1252078"/>
                <a:gd name="connsiteY17" fmla="*/ 1026975 h 1154828"/>
                <a:gd name="connsiteX18" fmla="*/ 1068715 w 1252078"/>
                <a:gd name="connsiteY18" fmla="*/ 1119199 h 1154828"/>
                <a:gd name="connsiteX19" fmla="*/ 980652 w 1252078"/>
                <a:gd name="connsiteY19" fmla="*/ 1139581 h 1154828"/>
                <a:gd name="connsiteX20" fmla="*/ 973085 w 1252078"/>
                <a:gd name="connsiteY20" fmla="*/ 1154828 h 1154828"/>
                <a:gd name="connsiteX21" fmla="*/ 278993 w 1252078"/>
                <a:gd name="connsiteY21" fmla="*/ 1154828 h 1154828"/>
                <a:gd name="connsiteX22" fmla="*/ 271426 w 1252078"/>
                <a:gd name="connsiteY22" fmla="*/ 1139581 h 1154828"/>
                <a:gd name="connsiteX23" fmla="*/ 183363 w 1252078"/>
                <a:gd name="connsiteY23" fmla="*/ 1119199 h 1154828"/>
                <a:gd name="connsiteX24" fmla="*/ 163899 w 1252078"/>
                <a:gd name="connsiteY24" fmla="*/ 1026975 h 1154828"/>
                <a:gd name="connsiteX25" fmla="*/ 83873 w 1252078"/>
                <a:gd name="connsiteY25" fmla="*/ 983417 h 1154828"/>
                <a:gd name="connsiteX26" fmla="*/ 87863 w 1252078"/>
                <a:gd name="connsiteY26" fmla="*/ 889059 h 1154828"/>
                <a:gd name="connsiteX27" fmla="*/ 21332 w 1252078"/>
                <a:gd name="connsiteY27" fmla="*/ 825296 h 1154828"/>
                <a:gd name="connsiteX28" fmla="*/ 48509 w 1252078"/>
                <a:gd name="connsiteY28" fmla="*/ 735239 h 1154828"/>
                <a:gd name="connsiteX29" fmla="*/ 0 w 1252078"/>
                <a:gd name="connsiteY29" fmla="*/ 655612 h 1154828"/>
                <a:gd name="connsiteX30" fmla="*/ 48509 w 1252078"/>
                <a:gd name="connsiteY30" fmla="*/ 575984 h 1154828"/>
                <a:gd name="connsiteX31" fmla="*/ 21332 w 1252078"/>
                <a:gd name="connsiteY31" fmla="*/ 485927 h 1154828"/>
                <a:gd name="connsiteX32" fmla="*/ 87863 w 1252078"/>
                <a:gd name="connsiteY32" fmla="*/ 422164 h 1154828"/>
                <a:gd name="connsiteX33" fmla="*/ 83873 w 1252078"/>
                <a:gd name="connsiteY33" fmla="*/ 327806 h 1154828"/>
                <a:gd name="connsiteX34" fmla="*/ 163899 w 1252078"/>
                <a:gd name="connsiteY34" fmla="*/ 284248 h 1154828"/>
                <a:gd name="connsiteX35" fmla="*/ 183363 w 1252078"/>
                <a:gd name="connsiteY35" fmla="*/ 192024 h 1154828"/>
                <a:gd name="connsiteX36" fmla="*/ 271426 w 1252078"/>
                <a:gd name="connsiteY36" fmla="*/ 171642 h 1154828"/>
                <a:gd name="connsiteX37" fmla="*/ 313020 w 1252078"/>
                <a:gd name="connsiteY37" fmla="*/ 87835 h 1154828"/>
                <a:gd name="connsiteX38" fmla="*/ 403121 w 1252078"/>
                <a:gd name="connsiteY38" fmla="*/ 92014 h 1154828"/>
                <a:gd name="connsiteX39" fmla="*/ 464008 w 1252078"/>
                <a:gd name="connsiteY39" fmla="*/ 22339 h 1154828"/>
                <a:gd name="connsiteX40" fmla="*/ 550003 w 1252078"/>
                <a:gd name="connsiteY40" fmla="*/ 50800 h 115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52078" h="1154828">
                  <a:moveTo>
                    <a:pt x="626039" y="0"/>
                  </a:moveTo>
                  <a:lnTo>
                    <a:pt x="702075" y="50800"/>
                  </a:lnTo>
                  <a:lnTo>
                    <a:pt x="788070" y="22339"/>
                  </a:lnTo>
                  <a:lnTo>
                    <a:pt x="848957" y="92014"/>
                  </a:lnTo>
                  <a:lnTo>
                    <a:pt x="939059" y="87835"/>
                  </a:lnTo>
                  <a:lnTo>
                    <a:pt x="980652" y="171642"/>
                  </a:lnTo>
                  <a:lnTo>
                    <a:pt x="1068715" y="192024"/>
                  </a:lnTo>
                  <a:lnTo>
                    <a:pt x="1088179" y="284248"/>
                  </a:lnTo>
                  <a:lnTo>
                    <a:pt x="1168205" y="327806"/>
                  </a:lnTo>
                  <a:lnTo>
                    <a:pt x="1164215" y="422164"/>
                  </a:lnTo>
                  <a:lnTo>
                    <a:pt x="1230746" y="485927"/>
                  </a:lnTo>
                  <a:lnTo>
                    <a:pt x="1203569" y="575984"/>
                  </a:lnTo>
                  <a:lnTo>
                    <a:pt x="1252078" y="655612"/>
                  </a:lnTo>
                  <a:lnTo>
                    <a:pt x="1203569" y="735239"/>
                  </a:lnTo>
                  <a:lnTo>
                    <a:pt x="1230746" y="825296"/>
                  </a:lnTo>
                  <a:lnTo>
                    <a:pt x="1164215" y="889059"/>
                  </a:lnTo>
                  <a:lnTo>
                    <a:pt x="1168205" y="983417"/>
                  </a:lnTo>
                  <a:lnTo>
                    <a:pt x="1088179" y="1026975"/>
                  </a:lnTo>
                  <a:lnTo>
                    <a:pt x="1068715" y="1119199"/>
                  </a:lnTo>
                  <a:lnTo>
                    <a:pt x="980652" y="1139581"/>
                  </a:lnTo>
                  <a:lnTo>
                    <a:pt x="973085" y="1154828"/>
                  </a:lnTo>
                  <a:lnTo>
                    <a:pt x="278993" y="1154828"/>
                  </a:lnTo>
                  <a:lnTo>
                    <a:pt x="271426" y="1139581"/>
                  </a:lnTo>
                  <a:lnTo>
                    <a:pt x="183363" y="1119199"/>
                  </a:lnTo>
                  <a:lnTo>
                    <a:pt x="163899" y="1026975"/>
                  </a:lnTo>
                  <a:lnTo>
                    <a:pt x="83873" y="983417"/>
                  </a:lnTo>
                  <a:lnTo>
                    <a:pt x="87863" y="889059"/>
                  </a:lnTo>
                  <a:lnTo>
                    <a:pt x="21332" y="825296"/>
                  </a:lnTo>
                  <a:lnTo>
                    <a:pt x="48509" y="735239"/>
                  </a:lnTo>
                  <a:lnTo>
                    <a:pt x="0" y="655612"/>
                  </a:lnTo>
                  <a:lnTo>
                    <a:pt x="48509" y="575984"/>
                  </a:lnTo>
                  <a:lnTo>
                    <a:pt x="21332" y="485927"/>
                  </a:lnTo>
                  <a:lnTo>
                    <a:pt x="87863" y="422164"/>
                  </a:lnTo>
                  <a:lnTo>
                    <a:pt x="83873" y="327806"/>
                  </a:lnTo>
                  <a:lnTo>
                    <a:pt x="163899" y="284248"/>
                  </a:lnTo>
                  <a:lnTo>
                    <a:pt x="183363" y="192024"/>
                  </a:lnTo>
                  <a:lnTo>
                    <a:pt x="271426" y="171642"/>
                  </a:lnTo>
                  <a:lnTo>
                    <a:pt x="313020" y="87835"/>
                  </a:lnTo>
                  <a:lnTo>
                    <a:pt x="403121" y="92014"/>
                  </a:lnTo>
                  <a:lnTo>
                    <a:pt x="464008" y="22339"/>
                  </a:lnTo>
                  <a:lnTo>
                    <a:pt x="550003" y="508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片側の 2 つの角を丸めた四角形 144">
              <a:extLst>
                <a:ext uri="{FF2B5EF4-FFF2-40B4-BE49-F238E27FC236}">
                  <a16:creationId xmlns:a16="http://schemas.microsoft.com/office/drawing/2014/main" id="{52F26410-0878-4058-9E71-B85017441115}"/>
                </a:ext>
              </a:extLst>
            </p:cNvPr>
            <p:cNvSpPr/>
            <p:nvPr/>
          </p:nvSpPr>
          <p:spPr>
            <a:xfrm flipH="1">
              <a:off x="7473037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D43A8A8-F3E3-4F93-988A-1E0D97D041F1}"/>
              </a:ext>
            </a:extLst>
          </p:cNvPr>
          <p:cNvGrpSpPr/>
          <p:nvPr/>
        </p:nvGrpSpPr>
        <p:grpSpPr>
          <a:xfrm>
            <a:off x="1317239" y="3791943"/>
            <a:ext cx="1472998" cy="2658977"/>
            <a:chOff x="1317239" y="3791943"/>
            <a:chExt cx="1472998" cy="265897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6A52F8B-07C6-472C-884A-FF5C7412D266}"/>
                </a:ext>
              </a:extLst>
            </p:cNvPr>
            <p:cNvGrpSpPr/>
            <p:nvPr/>
          </p:nvGrpSpPr>
          <p:grpSpPr>
            <a:xfrm rot="1800000">
              <a:off x="2363548" y="4851918"/>
              <a:ext cx="426689" cy="1374840"/>
              <a:chOff x="2363548" y="4851918"/>
              <a:chExt cx="426689" cy="1374840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6B47387-4179-4F3A-9E08-234184E6881F}"/>
                  </a:ext>
                </a:extLst>
              </p:cNvPr>
              <p:cNvSpPr/>
              <p:nvPr/>
            </p:nvSpPr>
            <p:spPr>
              <a:xfrm rot="10014714">
                <a:off x="2363548" y="4851918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片側の 2 つの角を丸めた四角形 92">
                <a:extLst>
                  <a:ext uri="{FF2B5EF4-FFF2-40B4-BE49-F238E27FC236}">
                    <a16:creationId xmlns:a16="http://schemas.microsoft.com/office/drawing/2014/main" id="{23CB7034-D0DD-43F0-AAAE-C2F25DB2BCE6}"/>
                  </a:ext>
                </a:extLst>
              </p:cNvPr>
              <p:cNvSpPr/>
              <p:nvPr/>
            </p:nvSpPr>
            <p:spPr>
              <a:xfrm rot="9854429" flipH="1">
                <a:off x="2508486" y="5555071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5E12DDDF-8975-43BA-A3E4-070076BC73F9}"/>
                </a:ext>
              </a:extLst>
            </p:cNvPr>
            <p:cNvSpPr/>
            <p:nvPr/>
          </p:nvSpPr>
          <p:spPr>
            <a:xfrm>
              <a:off x="1386281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円/楕円 671">
              <a:extLst>
                <a:ext uri="{FF2B5EF4-FFF2-40B4-BE49-F238E27FC236}">
                  <a16:creationId xmlns:a16="http://schemas.microsoft.com/office/drawing/2014/main" id="{E1604F4B-30C0-4292-8797-8189D5264DD0}"/>
                </a:ext>
              </a:extLst>
            </p:cNvPr>
            <p:cNvSpPr/>
            <p:nvPr/>
          </p:nvSpPr>
          <p:spPr>
            <a:xfrm rot="900000" flipH="1">
              <a:off x="2440291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669">
              <a:extLst>
                <a:ext uri="{FF2B5EF4-FFF2-40B4-BE49-F238E27FC236}">
                  <a16:creationId xmlns:a16="http://schemas.microsoft.com/office/drawing/2014/main" id="{34E376D9-689C-4014-B858-7044CC50D913}"/>
                </a:ext>
              </a:extLst>
            </p:cNvPr>
            <p:cNvSpPr/>
            <p:nvPr/>
          </p:nvSpPr>
          <p:spPr>
            <a:xfrm rot="20700000">
              <a:off x="1317239" y="4402886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B1516AE-F793-4AA8-BE5B-9A9D210951DD}"/>
                </a:ext>
              </a:extLst>
            </p:cNvPr>
            <p:cNvSpPr/>
            <p:nvPr/>
          </p:nvSpPr>
          <p:spPr>
            <a:xfrm flipH="1">
              <a:off x="1451439" y="3915807"/>
              <a:ext cx="1123054" cy="1497472"/>
            </a:xfrm>
            <a:custGeom>
              <a:avLst/>
              <a:gdLst>
                <a:gd name="connsiteX0" fmla="*/ 561527 w 1123054"/>
                <a:gd name="connsiteY0" fmla="*/ 0 h 1497472"/>
                <a:gd name="connsiteX1" fmla="*/ 0 w 1123054"/>
                <a:gd name="connsiteY1" fmla="*/ 608179 h 1497472"/>
                <a:gd name="connsiteX2" fmla="*/ 448360 w 1123054"/>
                <a:gd name="connsiteY2" fmla="*/ 1204002 h 1497472"/>
                <a:gd name="connsiteX3" fmla="*/ 466358 w 1123054"/>
                <a:gd name="connsiteY3" fmla="*/ 1205967 h 1497472"/>
                <a:gd name="connsiteX4" fmla="*/ 459499 w 1123054"/>
                <a:gd name="connsiteY4" fmla="*/ 1306348 h 1497472"/>
                <a:gd name="connsiteX5" fmla="*/ 334147 w 1123054"/>
                <a:gd name="connsiteY5" fmla="*/ 1326374 h 1497472"/>
                <a:gd name="connsiteX6" fmla="*/ 575821 w 1123054"/>
                <a:gd name="connsiteY6" fmla="*/ 1497472 h 1497472"/>
                <a:gd name="connsiteX7" fmla="*/ 817495 w 1123054"/>
                <a:gd name="connsiteY7" fmla="*/ 1326374 h 1497472"/>
                <a:gd name="connsiteX8" fmla="*/ 689142 w 1123054"/>
                <a:gd name="connsiteY8" fmla="*/ 1306348 h 1497472"/>
                <a:gd name="connsiteX9" fmla="*/ 681982 w 1123054"/>
                <a:gd name="connsiteY9" fmla="*/ 1201552 h 1497472"/>
                <a:gd name="connsiteX10" fmla="*/ 780099 w 1123054"/>
                <a:gd name="connsiteY10" fmla="*/ 1168565 h 1497472"/>
                <a:gd name="connsiteX11" fmla="*/ 1123054 w 1123054"/>
                <a:gd name="connsiteY11" fmla="*/ 608179 h 1497472"/>
                <a:gd name="connsiteX12" fmla="*/ 561527 w 1123054"/>
                <a:gd name="connsiteY12" fmla="*/ 0 h 149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054" h="1497472">
                  <a:moveTo>
                    <a:pt x="561527" y="0"/>
                  </a:moveTo>
                  <a:cubicBezTo>
                    <a:pt x="251404" y="0"/>
                    <a:pt x="0" y="272291"/>
                    <a:pt x="0" y="608179"/>
                  </a:cubicBezTo>
                  <a:cubicBezTo>
                    <a:pt x="0" y="902081"/>
                    <a:pt x="192481" y="1147292"/>
                    <a:pt x="448360" y="1204002"/>
                  </a:cubicBezTo>
                  <a:lnTo>
                    <a:pt x="466358" y="1205967"/>
                  </a:lnTo>
                  <a:lnTo>
                    <a:pt x="459499" y="1306348"/>
                  </a:lnTo>
                  <a:lnTo>
                    <a:pt x="334147" y="1326374"/>
                  </a:lnTo>
                  <a:cubicBezTo>
                    <a:pt x="334147" y="1420870"/>
                    <a:pt x="442348" y="1497472"/>
                    <a:pt x="575821" y="1497472"/>
                  </a:cubicBezTo>
                  <a:cubicBezTo>
                    <a:pt x="709294" y="1497472"/>
                    <a:pt x="817495" y="1420870"/>
                    <a:pt x="817495" y="1326374"/>
                  </a:cubicBezTo>
                  <a:lnTo>
                    <a:pt x="689142" y="1306348"/>
                  </a:lnTo>
                  <a:lnTo>
                    <a:pt x="681982" y="1201552"/>
                  </a:lnTo>
                  <a:lnTo>
                    <a:pt x="780099" y="1168565"/>
                  </a:lnTo>
                  <a:cubicBezTo>
                    <a:pt x="981639" y="1076238"/>
                    <a:pt x="1123054" y="860095"/>
                    <a:pt x="1123054" y="608179"/>
                  </a:cubicBezTo>
                  <a:cubicBezTo>
                    <a:pt x="1123054" y="272291"/>
                    <a:pt x="871650" y="0"/>
                    <a:pt x="56152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144">
              <a:extLst>
                <a:ext uri="{FF2B5EF4-FFF2-40B4-BE49-F238E27FC236}">
                  <a16:creationId xmlns:a16="http://schemas.microsoft.com/office/drawing/2014/main" id="{A6CADECC-4B48-408A-A564-7812F81419AB}"/>
                </a:ext>
              </a:extLst>
            </p:cNvPr>
            <p:cNvSpPr/>
            <p:nvPr/>
          </p:nvSpPr>
          <p:spPr>
            <a:xfrm flipH="1">
              <a:off x="1479730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BFB230A-50F7-40C4-8D14-9658B7605514}"/>
                </a:ext>
              </a:extLst>
            </p:cNvPr>
            <p:cNvSpPr/>
            <p:nvPr/>
          </p:nvSpPr>
          <p:spPr>
            <a:xfrm>
              <a:off x="1711346" y="5168902"/>
              <a:ext cx="574654" cy="105365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668">
              <a:extLst>
                <a:ext uri="{FF2B5EF4-FFF2-40B4-BE49-F238E27FC236}">
                  <a16:creationId xmlns:a16="http://schemas.microsoft.com/office/drawing/2014/main" id="{AB7AE446-A94A-43D2-86A8-0278E69D7BAC}"/>
                </a:ext>
              </a:extLst>
            </p:cNvPr>
            <p:cNvSpPr/>
            <p:nvPr/>
          </p:nvSpPr>
          <p:spPr>
            <a:xfrm flipH="1">
              <a:off x="1459124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2DCA0D9-8A6E-4FC7-8086-259089BE144E}"/>
              </a:ext>
            </a:extLst>
          </p:cNvPr>
          <p:cNvGrpSpPr/>
          <p:nvPr/>
        </p:nvGrpSpPr>
        <p:grpSpPr>
          <a:xfrm>
            <a:off x="4265647" y="3835565"/>
            <a:ext cx="1413840" cy="2615355"/>
            <a:chOff x="4265647" y="3835565"/>
            <a:chExt cx="1413840" cy="2615355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0B69AB8E-E1CA-44F4-A97B-837966E619DE}"/>
                </a:ext>
              </a:extLst>
            </p:cNvPr>
            <p:cNvGrpSpPr/>
            <p:nvPr/>
          </p:nvGrpSpPr>
          <p:grpSpPr>
            <a:xfrm rot="1685286">
              <a:off x="5252798" y="4851918"/>
              <a:ext cx="426689" cy="1374840"/>
              <a:chOff x="5252798" y="4851918"/>
              <a:chExt cx="426689" cy="1374840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40B253F-722D-434E-84E9-ACC3919F8004}"/>
                  </a:ext>
                </a:extLst>
              </p:cNvPr>
              <p:cNvSpPr/>
              <p:nvPr/>
            </p:nvSpPr>
            <p:spPr>
              <a:xfrm rot="10014714">
                <a:off x="5252798" y="4851918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92">
                <a:extLst>
                  <a:ext uri="{FF2B5EF4-FFF2-40B4-BE49-F238E27FC236}">
                    <a16:creationId xmlns:a16="http://schemas.microsoft.com/office/drawing/2014/main" id="{2C7A5A3C-F1E8-4252-8E24-48E868F5CBB6}"/>
                  </a:ext>
                </a:extLst>
              </p:cNvPr>
              <p:cNvSpPr/>
              <p:nvPr/>
            </p:nvSpPr>
            <p:spPr>
              <a:xfrm rot="9854429" flipH="1">
                <a:off x="5397736" y="5555071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0620DCDC-3D17-4970-BF19-87687CD0CC97}"/>
                </a:ext>
              </a:extLst>
            </p:cNvPr>
            <p:cNvSpPr/>
            <p:nvPr/>
          </p:nvSpPr>
          <p:spPr>
            <a:xfrm>
              <a:off x="4318335" y="5348525"/>
              <a:ext cx="172568" cy="110239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円/楕円 646">
              <a:extLst>
                <a:ext uri="{FF2B5EF4-FFF2-40B4-BE49-F238E27FC236}">
                  <a16:creationId xmlns:a16="http://schemas.microsoft.com/office/drawing/2014/main" id="{82565FD5-8D8F-4550-820D-B13AB57B663A}"/>
                </a:ext>
              </a:extLst>
            </p:cNvPr>
            <p:cNvSpPr/>
            <p:nvPr/>
          </p:nvSpPr>
          <p:spPr>
            <a:xfrm rot="900000" flipH="1">
              <a:off x="5348399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644">
              <a:extLst>
                <a:ext uri="{FF2B5EF4-FFF2-40B4-BE49-F238E27FC236}">
                  <a16:creationId xmlns:a16="http://schemas.microsoft.com/office/drawing/2014/main" id="{00D1EB17-6B26-4ACF-935D-C786030A6C3A}"/>
                </a:ext>
              </a:extLst>
            </p:cNvPr>
            <p:cNvSpPr/>
            <p:nvPr/>
          </p:nvSpPr>
          <p:spPr>
            <a:xfrm rot="20700000">
              <a:off x="4265647" y="4448682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F1E254F4-5BB7-411F-9214-DDCCEBF73845}"/>
                </a:ext>
              </a:extLst>
            </p:cNvPr>
            <p:cNvSpPr/>
            <p:nvPr/>
          </p:nvSpPr>
          <p:spPr>
            <a:xfrm flipH="1">
              <a:off x="4395031" y="3933700"/>
              <a:ext cx="1082754" cy="1455068"/>
            </a:xfrm>
            <a:custGeom>
              <a:avLst/>
              <a:gdLst>
                <a:gd name="connsiteX0" fmla="*/ 541377 w 1082754"/>
                <a:gd name="connsiteY0" fmla="*/ 0 h 1455068"/>
                <a:gd name="connsiteX1" fmla="*/ 0 w 1082754"/>
                <a:gd name="connsiteY1" fmla="*/ 609047 h 1455068"/>
                <a:gd name="connsiteX2" fmla="*/ 432271 w 1082754"/>
                <a:gd name="connsiteY2" fmla="*/ 1205721 h 1455068"/>
                <a:gd name="connsiteX3" fmla="*/ 453308 w 1082754"/>
                <a:gd name="connsiteY3" fmla="*/ 1208106 h 1455068"/>
                <a:gd name="connsiteX4" fmla="*/ 446458 w 1082754"/>
                <a:gd name="connsiteY4" fmla="*/ 1295453 h 1455068"/>
                <a:gd name="connsiteX5" fmla="*/ 331766 w 1082754"/>
                <a:gd name="connsiteY5" fmla="*/ 1295453 h 1455068"/>
                <a:gd name="connsiteX6" fmla="*/ 326291 w 1082754"/>
                <a:gd name="connsiteY6" fmla="*/ 1312178 h 1455068"/>
                <a:gd name="connsiteX7" fmla="*/ 557968 w 1082754"/>
                <a:gd name="connsiteY7" fmla="*/ 1455068 h 1455068"/>
                <a:gd name="connsiteX8" fmla="*/ 789645 w 1082754"/>
                <a:gd name="connsiteY8" fmla="*/ 1312178 h 1455068"/>
                <a:gd name="connsiteX9" fmla="*/ 784171 w 1082754"/>
                <a:gd name="connsiteY9" fmla="*/ 1295453 h 1455068"/>
                <a:gd name="connsiteX10" fmla="*/ 666602 w 1082754"/>
                <a:gd name="connsiteY10" fmla="*/ 1295453 h 1455068"/>
                <a:gd name="connsiteX11" fmla="*/ 659322 w 1082754"/>
                <a:gd name="connsiteY11" fmla="*/ 1202634 h 1455068"/>
                <a:gd name="connsiteX12" fmla="*/ 752105 w 1082754"/>
                <a:gd name="connsiteY12" fmla="*/ 1170232 h 1455068"/>
                <a:gd name="connsiteX13" fmla="*/ 1082754 w 1082754"/>
                <a:gd name="connsiteY13" fmla="*/ 609047 h 1455068"/>
                <a:gd name="connsiteX14" fmla="*/ 541377 w 1082754"/>
                <a:gd name="connsiteY14" fmla="*/ 0 h 14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2754" h="1455068">
                  <a:moveTo>
                    <a:pt x="541377" y="0"/>
                  </a:moveTo>
                  <a:cubicBezTo>
                    <a:pt x="242383" y="0"/>
                    <a:pt x="0" y="272680"/>
                    <a:pt x="0" y="609047"/>
                  </a:cubicBezTo>
                  <a:cubicBezTo>
                    <a:pt x="0" y="903368"/>
                    <a:pt x="185575" y="1148929"/>
                    <a:pt x="432271" y="1205721"/>
                  </a:cubicBezTo>
                  <a:lnTo>
                    <a:pt x="453308" y="1208106"/>
                  </a:lnTo>
                  <a:lnTo>
                    <a:pt x="446458" y="1295453"/>
                  </a:lnTo>
                  <a:lnTo>
                    <a:pt x="331766" y="1295453"/>
                  </a:lnTo>
                  <a:lnTo>
                    <a:pt x="326291" y="1312178"/>
                  </a:lnTo>
                  <a:cubicBezTo>
                    <a:pt x="326291" y="1391094"/>
                    <a:pt x="430016" y="1455068"/>
                    <a:pt x="557968" y="1455068"/>
                  </a:cubicBezTo>
                  <a:cubicBezTo>
                    <a:pt x="685920" y="1455068"/>
                    <a:pt x="789645" y="1391094"/>
                    <a:pt x="789645" y="1312178"/>
                  </a:cubicBezTo>
                  <a:lnTo>
                    <a:pt x="784171" y="1295453"/>
                  </a:lnTo>
                  <a:lnTo>
                    <a:pt x="666602" y="1295453"/>
                  </a:lnTo>
                  <a:lnTo>
                    <a:pt x="659322" y="1202634"/>
                  </a:lnTo>
                  <a:lnTo>
                    <a:pt x="752105" y="1170232"/>
                  </a:lnTo>
                  <a:cubicBezTo>
                    <a:pt x="946414" y="1077774"/>
                    <a:pt x="1082754" y="861323"/>
                    <a:pt x="1082754" y="609047"/>
                  </a:cubicBezTo>
                  <a:cubicBezTo>
                    <a:pt x="1082754" y="272680"/>
                    <a:pt x="840371" y="0"/>
                    <a:pt x="54137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608">
              <a:extLst>
                <a:ext uri="{FF2B5EF4-FFF2-40B4-BE49-F238E27FC236}">
                  <a16:creationId xmlns:a16="http://schemas.microsoft.com/office/drawing/2014/main" id="{B1FF7ECC-0068-467E-BBC0-F479C33CECE5}"/>
                </a:ext>
              </a:extLst>
            </p:cNvPr>
            <p:cNvSpPr/>
            <p:nvPr/>
          </p:nvSpPr>
          <p:spPr>
            <a:xfrm flipH="1">
              <a:off x="4305277" y="3835565"/>
              <a:ext cx="1262270" cy="1053423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144">
              <a:extLst>
                <a:ext uri="{FF2B5EF4-FFF2-40B4-BE49-F238E27FC236}">
                  <a16:creationId xmlns:a16="http://schemas.microsoft.com/office/drawing/2014/main" id="{791A60F0-E097-4D22-B37A-7E01EAE345AF}"/>
                </a:ext>
              </a:extLst>
            </p:cNvPr>
            <p:cNvSpPr/>
            <p:nvPr/>
          </p:nvSpPr>
          <p:spPr>
            <a:xfrm flipH="1">
              <a:off x="4400875" y="5223466"/>
              <a:ext cx="1037886" cy="1227454"/>
            </a:xfrm>
            <a:prstGeom prst="round2SameRect">
              <a:avLst>
                <a:gd name="adj1" fmla="val 33213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3384F9E9-C6E7-428E-906E-482040FABAC5}"/>
                </a:ext>
              </a:extLst>
            </p:cNvPr>
            <p:cNvSpPr/>
            <p:nvPr/>
          </p:nvSpPr>
          <p:spPr>
            <a:xfrm flipH="1">
              <a:off x="4400875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03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pptxc92_後ろ姿の子供、男の子のイラスト</dc:title>
  <dc:subject>pptxc92_後ろ姿の子供、男の子のイラスト</dc:subject>
  <dc:creator>でじけろお</dc:creator>
  <cp:revision>1</cp:revision>
  <dcterms:created xsi:type="dcterms:W3CDTF">2018-05-20T00:31:01Z</dcterms:created>
  <dcterms:modified xsi:type="dcterms:W3CDTF">2020-02-07T00:50:19Z</dcterms:modified>
  <cp:version>1</cp:version>
</cp:coreProperties>
</file>