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1" r:id="rId2"/>
    <p:sldId id="468" r:id="rId3"/>
    <p:sldId id="469" r:id="rId4"/>
    <p:sldId id="47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607B9F5-5FAC-4A3F-B2E2-3F56C107B135}"/>
              </a:ext>
            </a:extLst>
          </p:cNvPr>
          <p:cNvGrpSpPr/>
          <p:nvPr/>
        </p:nvGrpSpPr>
        <p:grpSpPr>
          <a:xfrm>
            <a:off x="4318691" y="3659640"/>
            <a:ext cx="1474231" cy="2795336"/>
            <a:chOff x="4318691" y="3659640"/>
            <a:chExt cx="1474231" cy="2795336"/>
          </a:xfrm>
        </p:grpSpPr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DF990494-485B-4F71-88BC-9F7837AA360A}"/>
                </a:ext>
              </a:extLst>
            </p:cNvPr>
            <p:cNvSpPr/>
            <p:nvPr/>
          </p:nvSpPr>
          <p:spPr>
            <a:xfrm>
              <a:off x="4318691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939A5C6-97F5-4D3A-8F63-5F930D3AB116}"/>
                </a:ext>
              </a:extLst>
            </p:cNvPr>
            <p:cNvSpPr/>
            <p:nvPr/>
          </p:nvSpPr>
          <p:spPr>
            <a:xfrm flipH="1">
              <a:off x="5587418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89C9E31-31C9-45A7-AC83-6DE301603BFD}"/>
              </a:ext>
            </a:extLst>
          </p:cNvPr>
          <p:cNvGrpSpPr/>
          <p:nvPr/>
        </p:nvGrpSpPr>
        <p:grpSpPr>
          <a:xfrm>
            <a:off x="1248226" y="3679808"/>
            <a:ext cx="1469902" cy="2775169"/>
            <a:chOff x="1248226" y="3679808"/>
            <a:chExt cx="1469902" cy="2775169"/>
          </a:xfrm>
        </p:grpSpPr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6A91CD8-E344-4A49-A115-A7E210DFDC34}"/>
                </a:ext>
              </a:extLst>
            </p:cNvPr>
            <p:cNvSpPr/>
            <p:nvPr/>
          </p:nvSpPr>
          <p:spPr>
            <a:xfrm flipH="1">
              <a:off x="1280764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A529F1D-6DCE-4A94-8367-E270B3753DB5}"/>
                </a:ext>
              </a:extLst>
            </p:cNvPr>
            <p:cNvSpPr/>
            <p:nvPr/>
          </p:nvSpPr>
          <p:spPr>
            <a:xfrm>
              <a:off x="1248226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8BBADF49-994A-49D5-8353-189D45493142}"/>
                </a:ext>
              </a:extLst>
            </p:cNvPr>
            <p:cNvSpPr/>
            <p:nvPr/>
          </p:nvSpPr>
          <p:spPr>
            <a:xfrm flipH="1">
              <a:off x="2482498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DC10A33-245A-4656-A7EA-5EFCEE100069}"/>
                </a:ext>
              </a:extLst>
            </p:cNvPr>
            <p:cNvSpPr/>
            <p:nvPr/>
          </p:nvSpPr>
          <p:spPr>
            <a:xfrm flipH="1">
              <a:off x="2512623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CDF16C6-44C4-41A1-8260-1D0E16B5BD64}"/>
              </a:ext>
            </a:extLst>
          </p:cNvPr>
          <p:cNvGrpSpPr/>
          <p:nvPr/>
        </p:nvGrpSpPr>
        <p:grpSpPr>
          <a:xfrm>
            <a:off x="7179246" y="3676594"/>
            <a:ext cx="1460317" cy="2757769"/>
            <a:chOff x="7179246" y="3676594"/>
            <a:chExt cx="1460317" cy="2757769"/>
          </a:xfrm>
        </p:grpSpPr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B3EC171F-F4ED-4991-89FA-AA02504D9C85}"/>
                </a:ext>
              </a:extLst>
            </p:cNvPr>
            <p:cNvSpPr/>
            <p:nvPr/>
          </p:nvSpPr>
          <p:spPr>
            <a:xfrm>
              <a:off x="7179246" y="5173425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59FE4C6-6D9A-4794-B60B-F236E776D2E8}"/>
                </a:ext>
              </a:extLst>
            </p:cNvPr>
            <p:cNvSpPr/>
            <p:nvPr/>
          </p:nvSpPr>
          <p:spPr>
            <a:xfrm flipH="1">
              <a:off x="8455218" y="5173425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13947EE-5AE8-43DE-8B54-430CD2825904}"/>
              </a:ext>
            </a:extLst>
          </p:cNvPr>
          <p:cNvGrpSpPr/>
          <p:nvPr/>
        </p:nvGrpSpPr>
        <p:grpSpPr>
          <a:xfrm>
            <a:off x="4351490" y="950745"/>
            <a:ext cx="1348271" cy="2584446"/>
            <a:chOff x="4351490" y="950745"/>
            <a:chExt cx="1348271" cy="2584446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EC6B3B8-CBD8-4FD8-BD8A-97E2A6846030}"/>
                </a:ext>
              </a:extLst>
            </p:cNvPr>
            <p:cNvSpPr/>
            <p:nvPr/>
          </p:nvSpPr>
          <p:spPr>
            <a:xfrm>
              <a:off x="4361525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C907DED-6013-405A-A14D-03E2A6D3AE02}"/>
                </a:ext>
              </a:extLst>
            </p:cNvPr>
            <p:cNvSpPr/>
            <p:nvPr/>
          </p:nvSpPr>
          <p:spPr>
            <a:xfrm flipH="1">
              <a:off x="5515416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DE989D-CBD9-4876-A9BE-B033F22B9DF6}"/>
              </a:ext>
            </a:extLst>
          </p:cNvPr>
          <p:cNvGrpSpPr/>
          <p:nvPr/>
        </p:nvGrpSpPr>
        <p:grpSpPr>
          <a:xfrm>
            <a:off x="1190640" y="964762"/>
            <a:ext cx="1608981" cy="2575192"/>
            <a:chOff x="1190640" y="964762"/>
            <a:chExt cx="1608981" cy="2575192"/>
          </a:xfrm>
        </p:grpSpPr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45EF912A-B533-4B00-860B-D6141C346E55}"/>
                </a:ext>
              </a:extLst>
            </p:cNvPr>
            <p:cNvSpPr/>
            <p:nvPr/>
          </p:nvSpPr>
          <p:spPr>
            <a:xfrm>
              <a:off x="1190640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28426A45-B47F-4186-80C0-8402BF9775B9}"/>
                </a:ext>
              </a:extLst>
            </p:cNvPr>
            <p:cNvSpPr/>
            <p:nvPr/>
          </p:nvSpPr>
          <p:spPr>
            <a:xfrm flipH="1">
              <a:off x="2485456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B7EBFC6-34E9-47D7-94A0-73AFCCE9876F}"/>
              </a:ext>
            </a:extLst>
          </p:cNvPr>
          <p:cNvGrpSpPr/>
          <p:nvPr/>
        </p:nvGrpSpPr>
        <p:grpSpPr>
          <a:xfrm>
            <a:off x="7179246" y="838200"/>
            <a:ext cx="1460317" cy="2701569"/>
            <a:chOff x="7179246" y="838200"/>
            <a:chExt cx="1460317" cy="2701569"/>
          </a:xfrm>
        </p:grpSpPr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9281E5E-4FB3-493C-81D1-C3C491D4B829}"/>
                </a:ext>
              </a:extLst>
            </p:cNvPr>
            <p:cNvSpPr/>
            <p:nvPr/>
          </p:nvSpPr>
          <p:spPr>
            <a:xfrm>
              <a:off x="7179246" y="227883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EA3432B-4595-4941-90C6-3A51690ACBF4}"/>
                </a:ext>
              </a:extLst>
            </p:cNvPr>
            <p:cNvSpPr/>
            <p:nvPr/>
          </p:nvSpPr>
          <p:spPr>
            <a:xfrm flipH="1">
              <a:off x="8455218" y="227883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94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3C004A1-E9DB-4F38-8177-4B5A7A91FFD3}"/>
              </a:ext>
            </a:extLst>
          </p:cNvPr>
          <p:cNvGrpSpPr/>
          <p:nvPr/>
        </p:nvGrpSpPr>
        <p:grpSpPr>
          <a:xfrm>
            <a:off x="4318691" y="3659640"/>
            <a:ext cx="1602705" cy="2795336"/>
            <a:chOff x="4318691" y="3659640"/>
            <a:chExt cx="1602705" cy="279533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7EE48E5-53FB-4FC5-A2F5-DDF1B9E2AB83}"/>
                </a:ext>
              </a:extLst>
            </p:cNvPr>
            <p:cNvGrpSpPr/>
            <p:nvPr/>
          </p:nvGrpSpPr>
          <p:grpSpPr>
            <a:xfrm rot="1800000">
              <a:off x="5361833" y="4766013"/>
              <a:ext cx="559563" cy="1555100"/>
              <a:chOff x="5361833" y="4766013"/>
              <a:chExt cx="559563" cy="1555100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124982E-83DD-44D9-BA60-AD0898A9276E}"/>
                  </a:ext>
                </a:extLst>
              </p:cNvPr>
              <p:cNvSpPr/>
              <p:nvPr/>
            </p:nvSpPr>
            <p:spPr>
              <a:xfrm rot="10014714">
                <a:off x="5361833" y="476601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片側の 2 つの角を丸めた四角形 92">
                <a:extLst>
                  <a:ext uri="{FF2B5EF4-FFF2-40B4-BE49-F238E27FC236}">
                    <a16:creationId xmlns:a16="http://schemas.microsoft.com/office/drawing/2014/main" id="{993C4C3D-55C8-418A-8478-C29428B4AD42}"/>
                  </a:ext>
                </a:extLst>
              </p:cNvPr>
              <p:cNvSpPr/>
              <p:nvPr/>
            </p:nvSpPr>
            <p:spPr>
              <a:xfrm rot="9854429" flipH="1">
                <a:off x="5531511" y="5370741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DF990494-485B-4F71-88BC-9F7837AA360A}"/>
                </a:ext>
              </a:extLst>
            </p:cNvPr>
            <p:cNvSpPr/>
            <p:nvPr/>
          </p:nvSpPr>
          <p:spPr>
            <a:xfrm>
              <a:off x="4318691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28A4F3F-4626-4D56-BCDF-C7401766474D}"/>
              </a:ext>
            </a:extLst>
          </p:cNvPr>
          <p:cNvGrpSpPr/>
          <p:nvPr/>
        </p:nvGrpSpPr>
        <p:grpSpPr>
          <a:xfrm>
            <a:off x="1248226" y="3679808"/>
            <a:ext cx="1693276" cy="2775169"/>
            <a:chOff x="1248226" y="3679808"/>
            <a:chExt cx="1693276" cy="277516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4C07951-782F-420C-AD21-52809C1F0ADC}"/>
                </a:ext>
              </a:extLst>
            </p:cNvPr>
            <p:cNvSpPr/>
            <p:nvPr/>
          </p:nvSpPr>
          <p:spPr>
            <a:xfrm rot="11814714">
              <a:off x="2415444" y="4699943"/>
              <a:ext cx="526058" cy="1634082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6A91CD8-E344-4A49-A115-A7E210DFDC34}"/>
                </a:ext>
              </a:extLst>
            </p:cNvPr>
            <p:cNvSpPr/>
            <p:nvPr/>
          </p:nvSpPr>
          <p:spPr>
            <a:xfrm flipH="1">
              <a:off x="1280764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A529F1D-6DCE-4A94-8367-E270B3753DB5}"/>
                </a:ext>
              </a:extLst>
            </p:cNvPr>
            <p:cNvSpPr/>
            <p:nvPr/>
          </p:nvSpPr>
          <p:spPr>
            <a:xfrm>
              <a:off x="1248226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DE3D7CF-64E8-47F2-BA2B-B1CF679BBB9D}"/>
              </a:ext>
            </a:extLst>
          </p:cNvPr>
          <p:cNvGrpSpPr/>
          <p:nvPr/>
        </p:nvGrpSpPr>
        <p:grpSpPr>
          <a:xfrm>
            <a:off x="7179246" y="3676594"/>
            <a:ext cx="1684742" cy="2757769"/>
            <a:chOff x="7179246" y="3676594"/>
            <a:chExt cx="1684742" cy="275776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410C6D0-2C10-48BC-94A4-0342364DD70A}"/>
                </a:ext>
              </a:extLst>
            </p:cNvPr>
            <p:cNvGrpSpPr/>
            <p:nvPr/>
          </p:nvGrpSpPr>
          <p:grpSpPr>
            <a:xfrm rot="1800000">
              <a:off x="8279929" y="4685133"/>
              <a:ext cx="584059" cy="1592001"/>
              <a:chOff x="8279929" y="4685133"/>
              <a:chExt cx="584059" cy="159200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070764-F912-4543-B44D-139C1728C557}"/>
                  </a:ext>
                </a:extLst>
              </p:cNvPr>
              <p:cNvSpPr/>
              <p:nvPr/>
            </p:nvSpPr>
            <p:spPr>
              <a:xfrm rot="10014714">
                <a:off x="8279929" y="468513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E71D66A8-F1C3-49A5-84E7-08E49339BF75}"/>
                  </a:ext>
                </a:extLst>
              </p:cNvPr>
              <p:cNvSpPr/>
              <p:nvPr/>
            </p:nvSpPr>
            <p:spPr>
              <a:xfrm rot="20700000">
                <a:off x="8405901" y="531610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片側の 2 つの角を丸めた四角形 92">
                <a:extLst>
                  <a:ext uri="{FF2B5EF4-FFF2-40B4-BE49-F238E27FC236}">
                    <a16:creationId xmlns:a16="http://schemas.microsoft.com/office/drawing/2014/main" id="{61EF5928-D50B-432A-9C1B-661C7EBF0061}"/>
                  </a:ext>
                </a:extLst>
              </p:cNvPr>
              <p:cNvSpPr/>
              <p:nvPr/>
            </p:nvSpPr>
            <p:spPr>
              <a:xfrm rot="9854429" flipH="1">
                <a:off x="8454364" y="5364526"/>
                <a:ext cx="409624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B3EC171F-F4ED-4991-89FA-AA02504D9C85}"/>
                </a:ext>
              </a:extLst>
            </p:cNvPr>
            <p:cNvSpPr/>
            <p:nvPr/>
          </p:nvSpPr>
          <p:spPr>
            <a:xfrm>
              <a:off x="7179246" y="5173425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274F6AC-03B1-48A0-9C5F-ABD70F194072}"/>
              </a:ext>
            </a:extLst>
          </p:cNvPr>
          <p:cNvGrpSpPr/>
          <p:nvPr/>
        </p:nvGrpSpPr>
        <p:grpSpPr>
          <a:xfrm>
            <a:off x="4351490" y="950745"/>
            <a:ext cx="1569906" cy="2584446"/>
            <a:chOff x="4351490" y="950745"/>
            <a:chExt cx="1569906" cy="258444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28FCF59-CC82-4824-B201-98AC704350AD}"/>
                </a:ext>
              </a:extLst>
            </p:cNvPr>
            <p:cNvGrpSpPr/>
            <p:nvPr/>
          </p:nvGrpSpPr>
          <p:grpSpPr>
            <a:xfrm rot="1800000">
              <a:off x="5361833" y="1798526"/>
              <a:ext cx="559563" cy="1555100"/>
              <a:chOff x="5361833" y="1798526"/>
              <a:chExt cx="559563" cy="1555100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0292450-0540-4AD9-A5DA-7DB063AB1596}"/>
                  </a:ext>
                </a:extLst>
              </p:cNvPr>
              <p:cNvSpPr/>
              <p:nvPr/>
            </p:nvSpPr>
            <p:spPr>
              <a:xfrm rot="10014714">
                <a:off x="5361833" y="1798526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片側の 2 つの角を丸めた四角形 92">
                <a:extLst>
                  <a:ext uri="{FF2B5EF4-FFF2-40B4-BE49-F238E27FC236}">
                    <a16:creationId xmlns:a16="http://schemas.microsoft.com/office/drawing/2014/main" id="{C766A314-CD93-41FB-8EB4-E5B365A454C9}"/>
                  </a:ext>
                </a:extLst>
              </p:cNvPr>
              <p:cNvSpPr/>
              <p:nvPr/>
            </p:nvSpPr>
            <p:spPr>
              <a:xfrm rot="9854429" flipH="1">
                <a:off x="5531511" y="2403254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EC6B3B8-CBD8-4FD8-BD8A-97E2A6846030}"/>
                </a:ext>
              </a:extLst>
            </p:cNvPr>
            <p:cNvSpPr/>
            <p:nvPr/>
          </p:nvSpPr>
          <p:spPr>
            <a:xfrm>
              <a:off x="4361525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BE92F3F-C956-48AC-8750-4C04DFFFF733}"/>
              </a:ext>
            </a:extLst>
          </p:cNvPr>
          <p:cNvGrpSpPr/>
          <p:nvPr/>
        </p:nvGrpSpPr>
        <p:grpSpPr>
          <a:xfrm>
            <a:off x="1190640" y="964762"/>
            <a:ext cx="1770219" cy="2575192"/>
            <a:chOff x="1190640" y="964762"/>
            <a:chExt cx="1770219" cy="257519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DDA9A24-487E-4CFC-A62C-4D307B0E435E}"/>
                </a:ext>
              </a:extLst>
            </p:cNvPr>
            <p:cNvGrpSpPr/>
            <p:nvPr/>
          </p:nvGrpSpPr>
          <p:grpSpPr>
            <a:xfrm rot="1800000">
              <a:off x="2343025" y="1865305"/>
              <a:ext cx="617834" cy="1556040"/>
              <a:chOff x="2343025" y="1865305"/>
              <a:chExt cx="617834" cy="1556040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ECCA594-E0C3-4EFB-821F-095CE5FA930E}"/>
                  </a:ext>
                </a:extLst>
              </p:cNvPr>
              <p:cNvSpPr/>
              <p:nvPr/>
            </p:nvSpPr>
            <p:spPr>
              <a:xfrm rot="10014714">
                <a:off x="2343025" y="1865305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片側の 2 つの角を丸めた四角形 92">
                <a:extLst>
                  <a:ext uri="{FF2B5EF4-FFF2-40B4-BE49-F238E27FC236}">
                    <a16:creationId xmlns:a16="http://schemas.microsoft.com/office/drawing/2014/main" id="{F197DD57-3DA4-4CFD-BCA7-EA991B452244}"/>
                  </a:ext>
                </a:extLst>
              </p:cNvPr>
              <p:cNvSpPr/>
              <p:nvPr/>
            </p:nvSpPr>
            <p:spPr>
              <a:xfrm rot="9854429" flipH="1">
                <a:off x="2454322" y="2365734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45EF912A-B533-4B00-860B-D6141C346E55}"/>
                </a:ext>
              </a:extLst>
            </p:cNvPr>
            <p:cNvSpPr/>
            <p:nvPr/>
          </p:nvSpPr>
          <p:spPr>
            <a:xfrm>
              <a:off x="1190640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9BC4A66-9004-48CC-98D9-0CAA576C6217}"/>
              </a:ext>
            </a:extLst>
          </p:cNvPr>
          <p:cNvGrpSpPr/>
          <p:nvPr/>
        </p:nvGrpSpPr>
        <p:grpSpPr>
          <a:xfrm>
            <a:off x="7179246" y="838200"/>
            <a:ext cx="1665374" cy="2701569"/>
            <a:chOff x="7179246" y="838200"/>
            <a:chExt cx="1665374" cy="2701569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FC49805-DEB8-4165-BBE1-4F108DFF00DE}"/>
                </a:ext>
              </a:extLst>
            </p:cNvPr>
            <p:cNvGrpSpPr/>
            <p:nvPr/>
          </p:nvGrpSpPr>
          <p:grpSpPr>
            <a:xfrm rot="1800000">
              <a:off x="8279929" y="1726273"/>
              <a:ext cx="564691" cy="1594681"/>
              <a:chOff x="8279929" y="1726273"/>
              <a:chExt cx="564691" cy="1594681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6ABBBB9-FB1C-4DDA-829B-72636F856F91}"/>
                  </a:ext>
                </a:extLst>
              </p:cNvPr>
              <p:cNvSpPr/>
              <p:nvPr/>
            </p:nvSpPr>
            <p:spPr>
              <a:xfrm rot="10014714">
                <a:off x="8279929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EBEB3E36-640F-41C7-9F57-9DFD1BBBAB87}"/>
                  </a:ext>
                </a:extLst>
              </p:cNvPr>
              <p:cNvSpPr/>
              <p:nvPr/>
            </p:nvSpPr>
            <p:spPr>
              <a:xfrm rot="20700000">
                <a:off x="8405901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片側の 2 つの角を丸めた四角形 92">
                <a:extLst>
                  <a:ext uri="{FF2B5EF4-FFF2-40B4-BE49-F238E27FC236}">
                    <a16:creationId xmlns:a16="http://schemas.microsoft.com/office/drawing/2014/main" id="{4961A8A2-1039-4AAB-98E8-51480B8BFE42}"/>
                  </a:ext>
                </a:extLst>
              </p:cNvPr>
              <p:cNvSpPr/>
              <p:nvPr/>
            </p:nvSpPr>
            <p:spPr>
              <a:xfrm rot="9854429" flipH="1">
                <a:off x="8454735" y="2408346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9281E5E-4FB3-493C-81D1-C3C491D4B829}"/>
                </a:ext>
              </a:extLst>
            </p:cNvPr>
            <p:cNvSpPr/>
            <p:nvPr/>
          </p:nvSpPr>
          <p:spPr>
            <a:xfrm>
              <a:off x="7179246" y="227883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787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607B9F5-5FAC-4A3F-B2E2-3F56C107B135}"/>
              </a:ext>
            </a:extLst>
          </p:cNvPr>
          <p:cNvGrpSpPr/>
          <p:nvPr/>
        </p:nvGrpSpPr>
        <p:grpSpPr>
          <a:xfrm>
            <a:off x="4318691" y="3659640"/>
            <a:ext cx="1474231" cy="2795336"/>
            <a:chOff x="4318691" y="3659640"/>
            <a:chExt cx="1474231" cy="2795336"/>
          </a:xfrm>
        </p:grpSpPr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DF990494-485B-4F71-88BC-9F7837AA360A}"/>
                </a:ext>
              </a:extLst>
            </p:cNvPr>
            <p:cNvSpPr/>
            <p:nvPr/>
          </p:nvSpPr>
          <p:spPr>
            <a:xfrm>
              <a:off x="4318691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939A5C6-97F5-4D3A-8F63-5F930D3AB116}"/>
                </a:ext>
              </a:extLst>
            </p:cNvPr>
            <p:cNvSpPr/>
            <p:nvPr/>
          </p:nvSpPr>
          <p:spPr>
            <a:xfrm flipH="1">
              <a:off x="5587418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89C9E31-31C9-45A7-AC83-6DE301603BFD}"/>
              </a:ext>
            </a:extLst>
          </p:cNvPr>
          <p:cNvGrpSpPr/>
          <p:nvPr/>
        </p:nvGrpSpPr>
        <p:grpSpPr>
          <a:xfrm>
            <a:off x="1248226" y="3679808"/>
            <a:ext cx="1469902" cy="2775169"/>
            <a:chOff x="1248226" y="3679808"/>
            <a:chExt cx="1469902" cy="2775169"/>
          </a:xfrm>
        </p:grpSpPr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6A91CD8-E344-4A49-A115-A7E210DFDC34}"/>
                </a:ext>
              </a:extLst>
            </p:cNvPr>
            <p:cNvSpPr/>
            <p:nvPr/>
          </p:nvSpPr>
          <p:spPr>
            <a:xfrm flipH="1">
              <a:off x="1280764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A529F1D-6DCE-4A94-8367-E270B3753DB5}"/>
                </a:ext>
              </a:extLst>
            </p:cNvPr>
            <p:cNvSpPr/>
            <p:nvPr/>
          </p:nvSpPr>
          <p:spPr>
            <a:xfrm>
              <a:off x="1248226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8BBADF49-994A-49D5-8353-189D45493142}"/>
                </a:ext>
              </a:extLst>
            </p:cNvPr>
            <p:cNvSpPr/>
            <p:nvPr/>
          </p:nvSpPr>
          <p:spPr>
            <a:xfrm flipH="1">
              <a:off x="2482498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DC10A33-245A-4656-A7EA-5EFCEE100069}"/>
                </a:ext>
              </a:extLst>
            </p:cNvPr>
            <p:cNvSpPr/>
            <p:nvPr/>
          </p:nvSpPr>
          <p:spPr>
            <a:xfrm flipH="1">
              <a:off x="2512623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CDF16C6-44C4-41A1-8260-1D0E16B5BD64}"/>
              </a:ext>
            </a:extLst>
          </p:cNvPr>
          <p:cNvGrpSpPr/>
          <p:nvPr/>
        </p:nvGrpSpPr>
        <p:grpSpPr>
          <a:xfrm>
            <a:off x="7179246" y="3676594"/>
            <a:ext cx="1460317" cy="2757769"/>
            <a:chOff x="7179246" y="3676594"/>
            <a:chExt cx="1460317" cy="2757769"/>
          </a:xfrm>
        </p:grpSpPr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B3EC171F-F4ED-4991-89FA-AA02504D9C85}"/>
                </a:ext>
              </a:extLst>
            </p:cNvPr>
            <p:cNvSpPr/>
            <p:nvPr/>
          </p:nvSpPr>
          <p:spPr>
            <a:xfrm>
              <a:off x="7179246" y="5173425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59FE4C6-6D9A-4794-B60B-F236E776D2E8}"/>
                </a:ext>
              </a:extLst>
            </p:cNvPr>
            <p:cNvSpPr/>
            <p:nvPr/>
          </p:nvSpPr>
          <p:spPr>
            <a:xfrm flipH="1">
              <a:off x="8455218" y="5173425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13947EE-5AE8-43DE-8B54-430CD2825904}"/>
              </a:ext>
            </a:extLst>
          </p:cNvPr>
          <p:cNvGrpSpPr/>
          <p:nvPr/>
        </p:nvGrpSpPr>
        <p:grpSpPr>
          <a:xfrm>
            <a:off x="4351490" y="950745"/>
            <a:ext cx="1348271" cy="2584446"/>
            <a:chOff x="4351490" y="950745"/>
            <a:chExt cx="1348271" cy="2584446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EC6B3B8-CBD8-4FD8-BD8A-97E2A6846030}"/>
                </a:ext>
              </a:extLst>
            </p:cNvPr>
            <p:cNvSpPr/>
            <p:nvPr/>
          </p:nvSpPr>
          <p:spPr>
            <a:xfrm>
              <a:off x="4361525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C907DED-6013-405A-A14D-03E2A6D3AE02}"/>
                </a:ext>
              </a:extLst>
            </p:cNvPr>
            <p:cNvSpPr/>
            <p:nvPr/>
          </p:nvSpPr>
          <p:spPr>
            <a:xfrm flipH="1">
              <a:off x="5515416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DE989D-CBD9-4876-A9BE-B033F22B9DF6}"/>
              </a:ext>
            </a:extLst>
          </p:cNvPr>
          <p:cNvGrpSpPr/>
          <p:nvPr/>
        </p:nvGrpSpPr>
        <p:grpSpPr>
          <a:xfrm>
            <a:off x="1190640" y="964762"/>
            <a:ext cx="1608981" cy="2575192"/>
            <a:chOff x="1190640" y="964762"/>
            <a:chExt cx="1608981" cy="2575192"/>
          </a:xfrm>
        </p:grpSpPr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45EF912A-B533-4B00-860B-D6141C346E55}"/>
                </a:ext>
              </a:extLst>
            </p:cNvPr>
            <p:cNvSpPr/>
            <p:nvPr/>
          </p:nvSpPr>
          <p:spPr>
            <a:xfrm>
              <a:off x="1190640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28426A45-B47F-4186-80C0-8402BF9775B9}"/>
                </a:ext>
              </a:extLst>
            </p:cNvPr>
            <p:cNvSpPr/>
            <p:nvPr/>
          </p:nvSpPr>
          <p:spPr>
            <a:xfrm flipH="1">
              <a:off x="2485456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B7EBFC6-34E9-47D7-94A0-73AFCCE9876F}"/>
              </a:ext>
            </a:extLst>
          </p:cNvPr>
          <p:cNvGrpSpPr/>
          <p:nvPr/>
        </p:nvGrpSpPr>
        <p:grpSpPr>
          <a:xfrm>
            <a:off x="7179246" y="838200"/>
            <a:ext cx="1460317" cy="2701569"/>
            <a:chOff x="7179246" y="838200"/>
            <a:chExt cx="1460317" cy="2701569"/>
          </a:xfrm>
        </p:grpSpPr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9281E5E-4FB3-493C-81D1-C3C491D4B829}"/>
                </a:ext>
              </a:extLst>
            </p:cNvPr>
            <p:cNvSpPr/>
            <p:nvPr/>
          </p:nvSpPr>
          <p:spPr>
            <a:xfrm>
              <a:off x="7179246" y="227883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EA3432B-4595-4941-90C6-3A51690ACBF4}"/>
                </a:ext>
              </a:extLst>
            </p:cNvPr>
            <p:cNvSpPr/>
            <p:nvPr/>
          </p:nvSpPr>
          <p:spPr>
            <a:xfrm flipH="1">
              <a:off x="8455218" y="227883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1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3C004A1-E9DB-4F38-8177-4B5A7A91FFD3}"/>
              </a:ext>
            </a:extLst>
          </p:cNvPr>
          <p:cNvGrpSpPr/>
          <p:nvPr/>
        </p:nvGrpSpPr>
        <p:grpSpPr>
          <a:xfrm>
            <a:off x="4318691" y="3659640"/>
            <a:ext cx="1602705" cy="2795336"/>
            <a:chOff x="4318691" y="3659640"/>
            <a:chExt cx="1602705" cy="279533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7EE48E5-53FB-4FC5-A2F5-DDF1B9E2AB83}"/>
                </a:ext>
              </a:extLst>
            </p:cNvPr>
            <p:cNvGrpSpPr/>
            <p:nvPr/>
          </p:nvGrpSpPr>
          <p:grpSpPr>
            <a:xfrm rot="1800000">
              <a:off x="5361833" y="4766013"/>
              <a:ext cx="559563" cy="1555100"/>
              <a:chOff x="5361833" y="4766013"/>
              <a:chExt cx="559563" cy="1555100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124982E-83DD-44D9-BA60-AD0898A9276E}"/>
                  </a:ext>
                </a:extLst>
              </p:cNvPr>
              <p:cNvSpPr/>
              <p:nvPr/>
            </p:nvSpPr>
            <p:spPr>
              <a:xfrm rot="10014714">
                <a:off x="5361833" y="476601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片側の 2 つの角を丸めた四角形 92">
                <a:extLst>
                  <a:ext uri="{FF2B5EF4-FFF2-40B4-BE49-F238E27FC236}">
                    <a16:creationId xmlns:a16="http://schemas.microsoft.com/office/drawing/2014/main" id="{993C4C3D-55C8-418A-8478-C29428B4AD42}"/>
                  </a:ext>
                </a:extLst>
              </p:cNvPr>
              <p:cNvSpPr/>
              <p:nvPr/>
            </p:nvSpPr>
            <p:spPr>
              <a:xfrm rot="9854429" flipH="1">
                <a:off x="5531511" y="5370741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DF990494-485B-4F71-88BC-9F7837AA360A}"/>
                </a:ext>
              </a:extLst>
            </p:cNvPr>
            <p:cNvSpPr/>
            <p:nvPr/>
          </p:nvSpPr>
          <p:spPr>
            <a:xfrm>
              <a:off x="4318691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28A4F3F-4626-4D56-BCDF-C7401766474D}"/>
              </a:ext>
            </a:extLst>
          </p:cNvPr>
          <p:cNvGrpSpPr/>
          <p:nvPr/>
        </p:nvGrpSpPr>
        <p:grpSpPr>
          <a:xfrm>
            <a:off x="1248226" y="3679808"/>
            <a:ext cx="1693276" cy="2775169"/>
            <a:chOff x="1248226" y="3679808"/>
            <a:chExt cx="1693276" cy="277516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4C07951-782F-420C-AD21-52809C1F0ADC}"/>
                </a:ext>
              </a:extLst>
            </p:cNvPr>
            <p:cNvSpPr/>
            <p:nvPr/>
          </p:nvSpPr>
          <p:spPr>
            <a:xfrm rot="11814714">
              <a:off x="2415444" y="4699943"/>
              <a:ext cx="526058" cy="1634082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6A91CD8-E344-4A49-A115-A7E210DFDC34}"/>
                </a:ext>
              </a:extLst>
            </p:cNvPr>
            <p:cNvSpPr/>
            <p:nvPr/>
          </p:nvSpPr>
          <p:spPr>
            <a:xfrm flipH="1">
              <a:off x="1280764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A529F1D-6DCE-4A94-8367-E270B3753DB5}"/>
                </a:ext>
              </a:extLst>
            </p:cNvPr>
            <p:cNvSpPr/>
            <p:nvPr/>
          </p:nvSpPr>
          <p:spPr>
            <a:xfrm>
              <a:off x="1248226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DE3D7CF-64E8-47F2-BA2B-B1CF679BBB9D}"/>
              </a:ext>
            </a:extLst>
          </p:cNvPr>
          <p:cNvGrpSpPr/>
          <p:nvPr/>
        </p:nvGrpSpPr>
        <p:grpSpPr>
          <a:xfrm>
            <a:off x="7179246" y="3676594"/>
            <a:ext cx="1684742" cy="2757769"/>
            <a:chOff x="7179246" y="3676594"/>
            <a:chExt cx="1684742" cy="275776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410C6D0-2C10-48BC-94A4-0342364DD70A}"/>
                </a:ext>
              </a:extLst>
            </p:cNvPr>
            <p:cNvGrpSpPr/>
            <p:nvPr/>
          </p:nvGrpSpPr>
          <p:grpSpPr>
            <a:xfrm rot="1800000">
              <a:off x="8279929" y="4685133"/>
              <a:ext cx="584059" cy="1592001"/>
              <a:chOff x="8279929" y="4685133"/>
              <a:chExt cx="584059" cy="159200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070764-F912-4543-B44D-139C1728C557}"/>
                  </a:ext>
                </a:extLst>
              </p:cNvPr>
              <p:cNvSpPr/>
              <p:nvPr/>
            </p:nvSpPr>
            <p:spPr>
              <a:xfrm rot="10014714">
                <a:off x="8279929" y="468513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E71D66A8-F1C3-49A5-84E7-08E49339BF75}"/>
                  </a:ext>
                </a:extLst>
              </p:cNvPr>
              <p:cNvSpPr/>
              <p:nvPr/>
            </p:nvSpPr>
            <p:spPr>
              <a:xfrm rot="20700000">
                <a:off x="8405901" y="531610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片側の 2 つの角を丸めた四角形 92">
                <a:extLst>
                  <a:ext uri="{FF2B5EF4-FFF2-40B4-BE49-F238E27FC236}">
                    <a16:creationId xmlns:a16="http://schemas.microsoft.com/office/drawing/2014/main" id="{61EF5928-D50B-432A-9C1B-661C7EBF0061}"/>
                  </a:ext>
                </a:extLst>
              </p:cNvPr>
              <p:cNvSpPr/>
              <p:nvPr/>
            </p:nvSpPr>
            <p:spPr>
              <a:xfrm rot="9854429" flipH="1">
                <a:off x="8454364" y="5364526"/>
                <a:ext cx="409624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B3EC171F-F4ED-4991-89FA-AA02504D9C85}"/>
                </a:ext>
              </a:extLst>
            </p:cNvPr>
            <p:cNvSpPr/>
            <p:nvPr/>
          </p:nvSpPr>
          <p:spPr>
            <a:xfrm>
              <a:off x="7179246" y="5173425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274F6AC-03B1-48A0-9C5F-ABD70F194072}"/>
              </a:ext>
            </a:extLst>
          </p:cNvPr>
          <p:cNvGrpSpPr/>
          <p:nvPr/>
        </p:nvGrpSpPr>
        <p:grpSpPr>
          <a:xfrm>
            <a:off x="4351490" y="950745"/>
            <a:ext cx="1569906" cy="2584446"/>
            <a:chOff x="4351490" y="950745"/>
            <a:chExt cx="1569906" cy="258444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28FCF59-CC82-4824-B201-98AC704350AD}"/>
                </a:ext>
              </a:extLst>
            </p:cNvPr>
            <p:cNvGrpSpPr/>
            <p:nvPr/>
          </p:nvGrpSpPr>
          <p:grpSpPr>
            <a:xfrm rot="1800000">
              <a:off x="5361833" y="1798526"/>
              <a:ext cx="559563" cy="1555100"/>
              <a:chOff x="5361833" y="1798526"/>
              <a:chExt cx="559563" cy="1555100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0292450-0540-4AD9-A5DA-7DB063AB1596}"/>
                  </a:ext>
                </a:extLst>
              </p:cNvPr>
              <p:cNvSpPr/>
              <p:nvPr/>
            </p:nvSpPr>
            <p:spPr>
              <a:xfrm rot="10014714">
                <a:off x="5361833" y="1798526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片側の 2 つの角を丸めた四角形 92">
                <a:extLst>
                  <a:ext uri="{FF2B5EF4-FFF2-40B4-BE49-F238E27FC236}">
                    <a16:creationId xmlns:a16="http://schemas.microsoft.com/office/drawing/2014/main" id="{C766A314-CD93-41FB-8EB4-E5B365A454C9}"/>
                  </a:ext>
                </a:extLst>
              </p:cNvPr>
              <p:cNvSpPr/>
              <p:nvPr/>
            </p:nvSpPr>
            <p:spPr>
              <a:xfrm rot="9854429" flipH="1">
                <a:off x="5531511" y="2403254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EC6B3B8-CBD8-4FD8-BD8A-97E2A6846030}"/>
                </a:ext>
              </a:extLst>
            </p:cNvPr>
            <p:cNvSpPr/>
            <p:nvPr/>
          </p:nvSpPr>
          <p:spPr>
            <a:xfrm>
              <a:off x="4361525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BE92F3F-C956-48AC-8750-4C04DFFFF733}"/>
              </a:ext>
            </a:extLst>
          </p:cNvPr>
          <p:cNvGrpSpPr/>
          <p:nvPr/>
        </p:nvGrpSpPr>
        <p:grpSpPr>
          <a:xfrm>
            <a:off x="1190640" y="964762"/>
            <a:ext cx="1770219" cy="2575192"/>
            <a:chOff x="1190640" y="964762"/>
            <a:chExt cx="1770219" cy="257519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DDA9A24-487E-4CFC-A62C-4D307B0E435E}"/>
                </a:ext>
              </a:extLst>
            </p:cNvPr>
            <p:cNvGrpSpPr/>
            <p:nvPr/>
          </p:nvGrpSpPr>
          <p:grpSpPr>
            <a:xfrm rot="1800000">
              <a:off x="2343025" y="1865305"/>
              <a:ext cx="617834" cy="1556040"/>
              <a:chOff x="2343025" y="1865305"/>
              <a:chExt cx="617834" cy="1556040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ECCA594-E0C3-4EFB-821F-095CE5FA930E}"/>
                  </a:ext>
                </a:extLst>
              </p:cNvPr>
              <p:cNvSpPr/>
              <p:nvPr/>
            </p:nvSpPr>
            <p:spPr>
              <a:xfrm rot="10014714">
                <a:off x="2343025" y="1865305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片側の 2 つの角を丸めた四角形 92">
                <a:extLst>
                  <a:ext uri="{FF2B5EF4-FFF2-40B4-BE49-F238E27FC236}">
                    <a16:creationId xmlns:a16="http://schemas.microsoft.com/office/drawing/2014/main" id="{F197DD57-3DA4-4CFD-BCA7-EA991B452244}"/>
                  </a:ext>
                </a:extLst>
              </p:cNvPr>
              <p:cNvSpPr/>
              <p:nvPr/>
            </p:nvSpPr>
            <p:spPr>
              <a:xfrm rot="9854429" flipH="1">
                <a:off x="2454322" y="2365734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45EF912A-B533-4B00-860B-D6141C346E55}"/>
                </a:ext>
              </a:extLst>
            </p:cNvPr>
            <p:cNvSpPr/>
            <p:nvPr/>
          </p:nvSpPr>
          <p:spPr>
            <a:xfrm>
              <a:off x="1190640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9BC4A66-9004-48CC-98D9-0CAA576C6217}"/>
              </a:ext>
            </a:extLst>
          </p:cNvPr>
          <p:cNvGrpSpPr/>
          <p:nvPr/>
        </p:nvGrpSpPr>
        <p:grpSpPr>
          <a:xfrm>
            <a:off x="7179246" y="838200"/>
            <a:ext cx="1665374" cy="2701569"/>
            <a:chOff x="7179246" y="838200"/>
            <a:chExt cx="1665374" cy="2701569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FC49805-DEB8-4165-BBE1-4F108DFF00DE}"/>
                </a:ext>
              </a:extLst>
            </p:cNvPr>
            <p:cNvGrpSpPr/>
            <p:nvPr/>
          </p:nvGrpSpPr>
          <p:grpSpPr>
            <a:xfrm rot="1800000">
              <a:off x="8279929" y="1726273"/>
              <a:ext cx="564691" cy="1594681"/>
              <a:chOff x="8279929" y="1726273"/>
              <a:chExt cx="564691" cy="1594681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6ABBBB9-FB1C-4DDA-829B-72636F856F91}"/>
                  </a:ext>
                </a:extLst>
              </p:cNvPr>
              <p:cNvSpPr/>
              <p:nvPr/>
            </p:nvSpPr>
            <p:spPr>
              <a:xfrm rot="10014714">
                <a:off x="8279929" y="1726273"/>
                <a:ext cx="491091" cy="650346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EBEB3E36-640F-41C7-9F57-9DFD1BBBAB87}"/>
                  </a:ext>
                </a:extLst>
              </p:cNvPr>
              <p:cNvSpPr/>
              <p:nvPr/>
            </p:nvSpPr>
            <p:spPr>
              <a:xfrm rot="20700000">
                <a:off x="8405901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片側の 2 つの角を丸めた四角形 92">
                <a:extLst>
                  <a:ext uri="{FF2B5EF4-FFF2-40B4-BE49-F238E27FC236}">
                    <a16:creationId xmlns:a16="http://schemas.microsoft.com/office/drawing/2014/main" id="{4961A8A2-1039-4AAB-98E8-51480B8BFE42}"/>
                  </a:ext>
                </a:extLst>
              </p:cNvPr>
              <p:cNvSpPr/>
              <p:nvPr/>
            </p:nvSpPr>
            <p:spPr>
              <a:xfrm rot="9854429" flipH="1">
                <a:off x="8454735" y="2408346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9281E5E-4FB3-493C-81D1-C3C491D4B829}"/>
                </a:ext>
              </a:extLst>
            </p:cNvPr>
            <p:cNvSpPr/>
            <p:nvPr/>
          </p:nvSpPr>
          <p:spPr>
            <a:xfrm>
              <a:off x="7179246" y="227883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6849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19324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pptxc91_後ろ姿の男性のイラスト</dc:title>
  <dc:subject>pptxc91_後ろ姿の男性のイラスト</dc:subject>
  <dc:creator>でじけろお</dc:creator>
  <cp:revision>1</cp:revision>
  <dcterms:created xsi:type="dcterms:W3CDTF">2018-05-20T00:31:01Z</dcterms:created>
  <dcterms:modified xsi:type="dcterms:W3CDTF">2020-02-07T00:49:30Z</dcterms:modified>
  <cp:version>1</cp:version>
</cp:coreProperties>
</file>