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C1618A-87BB-4EB6-B2D3-98995C70CE01}"/>
              </a:ext>
            </a:extLst>
          </p:cNvPr>
          <p:cNvGrpSpPr/>
          <p:nvPr/>
        </p:nvGrpSpPr>
        <p:grpSpPr>
          <a:xfrm>
            <a:off x="1423391" y="3836158"/>
            <a:ext cx="1265533" cy="2540666"/>
            <a:chOff x="5091322" y="3867510"/>
            <a:chExt cx="1616824" cy="324591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987906-582C-4C57-8D48-765F9C258C54}"/>
                </a:ext>
              </a:extLst>
            </p:cNvPr>
            <p:cNvGrpSpPr/>
            <p:nvPr/>
          </p:nvGrpSpPr>
          <p:grpSpPr>
            <a:xfrm>
              <a:off x="5361037" y="5360638"/>
              <a:ext cx="864728" cy="603050"/>
              <a:chOff x="5361037" y="5360638"/>
              <a:chExt cx="864728" cy="603050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BA5EDA3-AC6F-46AB-ACF5-5D2DDB975853}"/>
                  </a:ext>
                </a:extLst>
              </p:cNvPr>
              <p:cNvSpPr/>
              <p:nvPr/>
            </p:nvSpPr>
            <p:spPr>
              <a:xfrm rot="3714620">
                <a:off x="5626104" y="544692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四角形: 上の 2 つの角を丸める 66">
                <a:extLst>
                  <a:ext uri="{FF2B5EF4-FFF2-40B4-BE49-F238E27FC236}">
                    <a16:creationId xmlns:a16="http://schemas.microsoft.com/office/drawing/2014/main" id="{27437069-0535-46D4-9202-22E92F63C2F9}"/>
                  </a:ext>
                </a:extLst>
              </p:cNvPr>
              <p:cNvSpPr/>
              <p:nvPr/>
            </p:nvSpPr>
            <p:spPr>
              <a:xfrm rot="1914620">
                <a:off x="5989557" y="5360638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4BB12B3-569C-40A9-B993-7BEE64558CAE}"/>
                </a:ext>
              </a:extLst>
            </p:cNvPr>
            <p:cNvGrpSpPr/>
            <p:nvPr/>
          </p:nvGrpSpPr>
          <p:grpSpPr>
            <a:xfrm>
              <a:off x="5091322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4CCBFF10-9494-405C-B16B-258F87B7BBA6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24199EB-9C60-4F21-B701-76C36F5AE110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7FDFE840-F1CB-44C1-95EF-BFDAE1980E72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8503B4B4-79C3-4B88-930F-7DA63C89E555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F0E73E7F-6B04-447B-97C3-47717D9141BB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5F9AD007-A536-4CBA-A117-6D3E69D570F7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505659A8-5E92-4287-97F5-5B33300E4788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BB4890D-AF03-4F97-871F-2650323634D0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B63F9F8-4BC1-47A7-B250-ED4DD52572F3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6" name="正方形/長方形 42">
                <a:extLst>
                  <a:ext uri="{FF2B5EF4-FFF2-40B4-BE49-F238E27FC236}">
                    <a16:creationId xmlns:a16="http://schemas.microsoft.com/office/drawing/2014/main" id="{E4C6AC73-0FD0-4641-983B-63FA4CC9F2FE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7" name="正方形/長方形 245">
                <a:extLst>
                  <a:ext uri="{FF2B5EF4-FFF2-40B4-BE49-F238E27FC236}">
                    <a16:creationId xmlns:a16="http://schemas.microsoft.com/office/drawing/2014/main" id="{E715F130-03AF-498D-BD04-A8D3DD7C430C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416A90A-5444-4D95-BE08-669ACDA93663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61DE3A85-CCE6-456F-9302-0C5FBDC6A7D6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F70F4E12-E6AD-4110-83A7-8E0FDB050A68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94A11A7-FCF8-4B63-8E9E-54923FD97C2C}"/>
                </a:ext>
              </a:extLst>
            </p:cNvPr>
            <p:cNvGrpSpPr/>
            <p:nvPr/>
          </p:nvGrpSpPr>
          <p:grpSpPr>
            <a:xfrm>
              <a:off x="5399911" y="3867510"/>
              <a:ext cx="1308235" cy="3245914"/>
              <a:chOff x="5399911" y="3867510"/>
              <a:chExt cx="1308235" cy="3245914"/>
            </a:xfrm>
          </p:grpSpPr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C9A306B6-B34A-4330-865A-030CE70597E9}"/>
                  </a:ext>
                </a:extLst>
              </p:cNvPr>
              <p:cNvSpPr/>
              <p:nvPr/>
            </p:nvSpPr>
            <p:spPr>
              <a:xfrm rot="10800000">
                <a:off x="62488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3E9FE08-A1D6-4459-8C03-323C10F86D95}"/>
                  </a:ext>
                </a:extLst>
              </p:cNvPr>
              <p:cNvSpPr/>
              <p:nvPr/>
            </p:nvSpPr>
            <p:spPr>
              <a:xfrm>
                <a:off x="60894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FCA766CD-10C5-4903-832C-DE4B59115648}"/>
                  </a:ext>
                </a:extLst>
              </p:cNvPr>
              <p:cNvSpPr/>
              <p:nvPr/>
            </p:nvSpPr>
            <p:spPr>
              <a:xfrm rot="10800000">
                <a:off x="63174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63DE485-C105-4A54-9D42-CFC1CFBCF3A8}"/>
                  </a:ext>
                </a:extLst>
              </p:cNvPr>
              <p:cNvSpPr/>
              <p:nvPr/>
            </p:nvSpPr>
            <p:spPr>
              <a:xfrm>
                <a:off x="61581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D89A24AF-39BD-4C05-BB40-DD816D226DF4}"/>
                  </a:ext>
                </a:extLst>
              </p:cNvPr>
              <p:cNvSpPr/>
              <p:nvPr/>
            </p:nvSpPr>
            <p:spPr>
              <a:xfrm>
                <a:off x="6088600" y="6017259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13078CE1-AC88-40A7-BDCC-168EE4FED3D6}"/>
                  </a:ext>
                </a:extLst>
              </p:cNvPr>
              <p:cNvSpPr/>
              <p:nvPr/>
            </p:nvSpPr>
            <p:spPr>
              <a:xfrm rot="20814620">
                <a:off x="5453980" y="4669468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F1D05F37-34F2-47E5-9668-2E814238AECE}"/>
                  </a:ext>
                </a:extLst>
              </p:cNvPr>
              <p:cNvSpPr/>
              <p:nvPr/>
            </p:nvSpPr>
            <p:spPr>
              <a:xfrm rot="20814620">
                <a:off x="6075356" y="499122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614F6A24-36BD-4280-8224-F1BA2D2C4D02}"/>
                  </a:ext>
                </a:extLst>
              </p:cNvPr>
              <p:cNvSpPr/>
              <p:nvPr/>
            </p:nvSpPr>
            <p:spPr>
              <a:xfrm rot="20814620">
                <a:off x="5470428" y="39400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69">
                <a:extLst>
                  <a:ext uri="{FF2B5EF4-FFF2-40B4-BE49-F238E27FC236}">
                    <a16:creationId xmlns:a16="http://schemas.microsoft.com/office/drawing/2014/main" id="{796B0CDB-82F6-490F-82AF-686B893D635F}"/>
                  </a:ext>
                </a:extLst>
              </p:cNvPr>
              <p:cNvSpPr/>
              <p:nvPr/>
            </p:nvSpPr>
            <p:spPr>
              <a:xfrm rot="20814620">
                <a:off x="6045979" y="5198122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59F6DDA-E792-425B-B628-CBF91BA3F259}"/>
                  </a:ext>
                </a:extLst>
              </p:cNvPr>
              <p:cNvSpPr/>
              <p:nvPr/>
            </p:nvSpPr>
            <p:spPr>
              <a:xfrm rot="20814620">
                <a:off x="5436483" y="3867510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3B0F645-099A-4F61-A85B-22EBDDDD31F9}"/>
                  </a:ext>
                </a:extLst>
              </p:cNvPr>
              <p:cNvSpPr/>
              <p:nvPr/>
            </p:nvSpPr>
            <p:spPr>
              <a:xfrm rot="20814620">
                <a:off x="6061806" y="441090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0B6E54A-2F36-4AA9-A546-16CE6ECEC097}"/>
                  </a:ext>
                </a:extLst>
              </p:cNvPr>
              <p:cNvSpPr/>
              <p:nvPr/>
            </p:nvSpPr>
            <p:spPr>
              <a:xfrm rot="20814620">
                <a:off x="6060628" y="445027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BE918832-D631-4EDF-A8B9-6B16A4E01BCF}"/>
                  </a:ext>
                </a:extLst>
              </p:cNvPr>
              <p:cNvSpPr/>
              <p:nvPr/>
            </p:nvSpPr>
            <p:spPr>
              <a:xfrm rot="20097141" flipH="1">
                <a:off x="5887848" y="4100073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4">
                <a:extLst>
                  <a:ext uri="{FF2B5EF4-FFF2-40B4-BE49-F238E27FC236}">
                    <a16:creationId xmlns:a16="http://schemas.microsoft.com/office/drawing/2014/main" id="{C6F8C876-53CF-4C6F-81AE-3026E52AA075}"/>
                  </a:ext>
                </a:extLst>
              </p:cNvPr>
              <p:cNvSpPr/>
              <p:nvPr/>
            </p:nvSpPr>
            <p:spPr>
              <a:xfrm rot="19914620">
                <a:off x="5699327" y="486888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D47E0B6-5ED5-4A8B-81D0-589FD36504FA}"/>
                  </a:ext>
                </a:extLst>
              </p:cNvPr>
              <p:cNvSpPr/>
              <p:nvPr/>
            </p:nvSpPr>
            <p:spPr>
              <a:xfrm rot="19914620">
                <a:off x="5730419" y="4876964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F953453D-7464-4CF5-AC5E-210E1A36F711}"/>
                  </a:ext>
                </a:extLst>
              </p:cNvPr>
              <p:cNvSpPr/>
              <p:nvPr/>
            </p:nvSpPr>
            <p:spPr>
              <a:xfrm rot="4614620">
                <a:off x="5591920" y="432382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61FD0CB-F2C7-490B-8559-236FAEB93EA3}"/>
                  </a:ext>
                </a:extLst>
              </p:cNvPr>
              <p:cNvSpPr/>
              <p:nvPr/>
            </p:nvSpPr>
            <p:spPr>
              <a:xfrm rot="3714620">
                <a:off x="5664978" y="550849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四角形: 上の 2 つの角を丸める 66">
                <a:extLst>
                  <a:ext uri="{FF2B5EF4-FFF2-40B4-BE49-F238E27FC236}">
                    <a16:creationId xmlns:a16="http://schemas.microsoft.com/office/drawing/2014/main" id="{972F5231-DA98-46FD-AAB2-5C33629C7DC0}"/>
                  </a:ext>
                </a:extLst>
              </p:cNvPr>
              <p:cNvSpPr/>
              <p:nvPr/>
            </p:nvSpPr>
            <p:spPr>
              <a:xfrm rot="1914620">
                <a:off x="6028431" y="5422203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C91AF3B-E54C-44B0-8BE4-546570901B4D}"/>
                  </a:ext>
                </a:extLst>
              </p:cNvPr>
              <p:cNvSpPr/>
              <p:nvPr/>
            </p:nvSpPr>
            <p:spPr>
              <a:xfrm rot="20700000">
                <a:off x="5522260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72F4BAD-7FBF-4769-89B7-93B672850B28}"/>
              </a:ext>
            </a:extLst>
          </p:cNvPr>
          <p:cNvGrpSpPr/>
          <p:nvPr/>
        </p:nvGrpSpPr>
        <p:grpSpPr>
          <a:xfrm>
            <a:off x="4360389" y="3807158"/>
            <a:ext cx="1274365" cy="2569665"/>
            <a:chOff x="6632462" y="3830462"/>
            <a:chExt cx="1628108" cy="3282962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619D451-B172-4F9E-A252-D73897D2DBA6}"/>
                </a:ext>
              </a:extLst>
            </p:cNvPr>
            <p:cNvGrpSpPr/>
            <p:nvPr/>
          </p:nvGrpSpPr>
          <p:grpSpPr>
            <a:xfrm>
              <a:off x="6969768" y="5319750"/>
              <a:ext cx="838991" cy="654161"/>
              <a:chOff x="6969768" y="5319750"/>
              <a:chExt cx="838991" cy="654161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59E4635-89E3-4477-8A31-B5E71FBF9F3A}"/>
                  </a:ext>
                </a:extLst>
              </p:cNvPr>
              <p:cNvSpPr/>
              <p:nvPr/>
            </p:nvSpPr>
            <p:spPr>
              <a:xfrm rot="3714620">
                <a:off x="7234835" y="543006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ECCEA36-FED6-41DF-8057-55C10FFCCA13}"/>
                  </a:ext>
                </a:extLst>
              </p:cNvPr>
              <p:cNvSpPr/>
              <p:nvPr/>
            </p:nvSpPr>
            <p:spPr>
              <a:xfrm rot="1014620">
                <a:off x="7397662" y="531975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150D4CD-4AD2-4DA0-912D-F523108295AB}"/>
                </a:ext>
              </a:extLst>
            </p:cNvPr>
            <p:cNvGrpSpPr/>
            <p:nvPr/>
          </p:nvGrpSpPr>
          <p:grpSpPr>
            <a:xfrm>
              <a:off x="6632462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008E914-5A76-4659-8269-DCA425E27236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5AA3D0F0-0EF9-430D-AF88-D17C994D4D1C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7FC15601-ECBE-43B8-A33D-2338FAB1C6DF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1960B47-2DE1-4539-8330-7B6910B98066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0BDE0CF3-8C8B-42B1-822E-3D23062923B4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FBE79E3-6D40-4D52-AF44-3E1CC3FB97E9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ABB7769-97A5-477A-8445-3CF481284E91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F3A337A-4F5B-4554-877B-4CAD44043102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5CBF055-5B34-4705-9384-5CF065A17E99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8" name="正方形/長方形 42">
                <a:extLst>
                  <a:ext uri="{FF2B5EF4-FFF2-40B4-BE49-F238E27FC236}">
                    <a16:creationId xmlns:a16="http://schemas.microsoft.com/office/drawing/2014/main" id="{61F53B6B-574B-46E2-8C87-87F42468956C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9" name="正方形/長方形 245">
                <a:extLst>
                  <a:ext uri="{FF2B5EF4-FFF2-40B4-BE49-F238E27FC236}">
                    <a16:creationId xmlns:a16="http://schemas.microsoft.com/office/drawing/2014/main" id="{0F1EAD9F-A1D6-4DF6-88F9-BDEB1AD6485F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B6B47A1-B235-41AD-A86A-93F2601DAC0F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E72B3900-C014-48CE-9B1A-99359B5749E0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12AA894E-E1E7-426F-B43E-EF783124DD37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4E1B20A-5491-474E-B454-CAFFF6F29B8F}"/>
                </a:ext>
              </a:extLst>
            </p:cNvPr>
            <p:cNvGrpSpPr/>
            <p:nvPr/>
          </p:nvGrpSpPr>
          <p:grpSpPr>
            <a:xfrm>
              <a:off x="7005232" y="3830462"/>
              <a:ext cx="1255338" cy="3282962"/>
              <a:chOff x="7005232" y="3830462"/>
              <a:chExt cx="1255338" cy="3282962"/>
            </a:xfrm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4958C31D-3350-47A9-8B69-6514EF5FCA4B}"/>
                  </a:ext>
                </a:extLst>
              </p:cNvPr>
              <p:cNvSpPr/>
              <p:nvPr/>
            </p:nvSpPr>
            <p:spPr>
              <a:xfrm rot="10800000">
                <a:off x="7836408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846B719-E0F8-4089-8753-4DADFCB41735}"/>
                  </a:ext>
                </a:extLst>
              </p:cNvPr>
              <p:cNvSpPr/>
              <p:nvPr/>
            </p:nvSpPr>
            <p:spPr>
              <a:xfrm>
                <a:off x="7677074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603F2FFB-C0A1-41A4-BC6D-B13DBB1425D6}"/>
                  </a:ext>
                </a:extLst>
              </p:cNvPr>
              <p:cNvSpPr/>
              <p:nvPr/>
            </p:nvSpPr>
            <p:spPr>
              <a:xfrm rot="10800000">
                <a:off x="7905102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91E8903-92B2-4499-B8D5-C5DCADBD3966}"/>
                  </a:ext>
                </a:extLst>
              </p:cNvPr>
              <p:cNvSpPr/>
              <p:nvPr/>
            </p:nvSpPr>
            <p:spPr>
              <a:xfrm>
                <a:off x="7745769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F0B013B9-721E-4B29-9BBB-4CF268F97DB8}"/>
                  </a:ext>
                </a:extLst>
              </p:cNvPr>
              <p:cNvSpPr/>
              <p:nvPr/>
            </p:nvSpPr>
            <p:spPr>
              <a:xfrm rot="10800000">
                <a:off x="77142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1EEEE33A-5983-4473-A904-8BE4D9053386}"/>
                  </a:ext>
                </a:extLst>
              </p:cNvPr>
              <p:cNvSpPr/>
              <p:nvPr/>
            </p:nvSpPr>
            <p:spPr>
              <a:xfrm rot="10800000">
                <a:off x="77857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E99AA42-FE9C-4018-953A-CCFE2A88DB44}"/>
                  </a:ext>
                </a:extLst>
              </p:cNvPr>
              <p:cNvSpPr/>
              <p:nvPr/>
            </p:nvSpPr>
            <p:spPr>
              <a:xfrm rot="20814620">
                <a:off x="7005232" y="383046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37B46520-C88C-4096-8ADB-0F8EDA61FD91}"/>
                  </a:ext>
                </a:extLst>
              </p:cNvPr>
              <p:cNvSpPr/>
              <p:nvPr/>
            </p:nvSpPr>
            <p:spPr>
              <a:xfrm rot="20814620">
                <a:off x="7016928" y="46778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EEF7A92E-A118-425F-9918-28790F2651E9}"/>
                  </a:ext>
                </a:extLst>
              </p:cNvPr>
              <p:cNvSpPr/>
              <p:nvPr/>
            </p:nvSpPr>
            <p:spPr>
              <a:xfrm rot="20814620">
                <a:off x="7636758" y="499992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2FB5689-27F2-4480-8BA5-4DE7385AC200}"/>
                  </a:ext>
                </a:extLst>
              </p:cNvPr>
              <p:cNvSpPr/>
              <p:nvPr/>
            </p:nvSpPr>
            <p:spPr>
              <a:xfrm rot="20814620">
                <a:off x="7046674" y="394526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155">
                <a:extLst>
                  <a:ext uri="{FF2B5EF4-FFF2-40B4-BE49-F238E27FC236}">
                    <a16:creationId xmlns:a16="http://schemas.microsoft.com/office/drawing/2014/main" id="{3A1C10F4-3855-47DA-A579-3BCC3837A20C}"/>
                  </a:ext>
                </a:extLst>
              </p:cNvPr>
              <p:cNvSpPr/>
              <p:nvPr/>
            </p:nvSpPr>
            <p:spPr>
              <a:xfrm rot="20814620">
                <a:off x="7608523" y="520640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42C4787-CEAF-4271-96EF-94EBDBCDEBF6}"/>
                  </a:ext>
                </a:extLst>
              </p:cNvPr>
              <p:cNvSpPr/>
              <p:nvPr/>
            </p:nvSpPr>
            <p:spPr>
              <a:xfrm rot="19914620">
                <a:off x="7525938" y="522880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14">
                <a:extLst>
                  <a:ext uri="{FF2B5EF4-FFF2-40B4-BE49-F238E27FC236}">
                    <a16:creationId xmlns:a16="http://schemas.microsoft.com/office/drawing/2014/main" id="{261A963B-EBE5-4EBD-A786-1AB39DECE7B4}"/>
                  </a:ext>
                </a:extLst>
              </p:cNvPr>
              <p:cNvSpPr/>
              <p:nvPr/>
            </p:nvSpPr>
            <p:spPr>
              <a:xfrm rot="19914620">
                <a:off x="7275573" y="487413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1583C03-8A58-4A26-BC55-2E0F3053C2BF}"/>
                  </a:ext>
                </a:extLst>
              </p:cNvPr>
              <p:cNvSpPr/>
              <p:nvPr/>
            </p:nvSpPr>
            <p:spPr>
              <a:xfrm rot="19914620">
                <a:off x="7306665" y="4882214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209EFD1-8600-4ED7-B22E-0D2FAC9E910B}"/>
                  </a:ext>
                </a:extLst>
              </p:cNvPr>
              <p:cNvSpPr/>
              <p:nvPr/>
            </p:nvSpPr>
            <p:spPr>
              <a:xfrm rot="4614620">
                <a:off x="7165549" y="431501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0F7EA1A-7F8C-4549-9B97-1A68DEFF9F89}"/>
                  </a:ext>
                </a:extLst>
              </p:cNvPr>
              <p:cNvSpPr/>
              <p:nvPr/>
            </p:nvSpPr>
            <p:spPr>
              <a:xfrm rot="14389568">
                <a:off x="7190596" y="444136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7436E9E-2196-4521-B275-92A78C14822B}"/>
                  </a:ext>
                </a:extLst>
              </p:cNvPr>
              <p:cNvSpPr/>
              <p:nvPr/>
            </p:nvSpPr>
            <p:spPr>
              <a:xfrm rot="20814620">
                <a:off x="7112753" y="449136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265CB0D-5EC0-4661-BA81-D6B8848D3530}"/>
                  </a:ext>
                </a:extLst>
              </p:cNvPr>
              <p:cNvSpPr/>
              <p:nvPr/>
            </p:nvSpPr>
            <p:spPr>
              <a:xfrm rot="10477662">
                <a:off x="7557955" y="400866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83E6D2A-308C-4DFC-B16A-02AF21EACBCD}"/>
                  </a:ext>
                </a:extLst>
              </p:cNvPr>
              <p:cNvSpPr/>
              <p:nvPr/>
            </p:nvSpPr>
            <p:spPr>
              <a:xfrm rot="1014620">
                <a:off x="7180538" y="390167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FB39B6F-8FAD-4E8F-BB99-D37536912E06}"/>
                  </a:ext>
                </a:extLst>
              </p:cNvPr>
              <p:cNvSpPr/>
              <p:nvPr/>
            </p:nvSpPr>
            <p:spPr>
              <a:xfrm rot="3714620">
                <a:off x="7273709" y="549163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29A71EB-31AF-4EDC-94A1-00102EB365A6}"/>
                  </a:ext>
                </a:extLst>
              </p:cNvPr>
              <p:cNvSpPr/>
              <p:nvPr/>
            </p:nvSpPr>
            <p:spPr>
              <a:xfrm rot="1014620">
                <a:off x="7436536" y="538131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8BC9FD1-61C9-4F55-8BC2-FA074718BC59}"/>
                  </a:ext>
                </a:extLst>
              </p:cNvPr>
              <p:cNvSpPr/>
              <p:nvPr/>
            </p:nvSpPr>
            <p:spPr>
              <a:xfrm rot="20700000">
                <a:off x="7116612" y="4585838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43305DB-987D-430B-9433-8FFC020BC2FF}"/>
              </a:ext>
            </a:extLst>
          </p:cNvPr>
          <p:cNvGrpSpPr/>
          <p:nvPr/>
        </p:nvGrpSpPr>
        <p:grpSpPr>
          <a:xfrm>
            <a:off x="7319437" y="3792220"/>
            <a:ext cx="1273213" cy="2584604"/>
            <a:chOff x="8308901" y="3811376"/>
            <a:chExt cx="1626636" cy="330204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A70841C-3C1E-4CFE-95DD-E7197AAF6BF2}"/>
                </a:ext>
              </a:extLst>
            </p:cNvPr>
            <p:cNvGrpSpPr/>
            <p:nvPr/>
          </p:nvGrpSpPr>
          <p:grpSpPr>
            <a:xfrm>
              <a:off x="8595368" y="5319750"/>
              <a:ext cx="838991" cy="654161"/>
              <a:chOff x="8595368" y="5319750"/>
              <a:chExt cx="838991" cy="654161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EF28426-1C6C-4A29-8B09-97299DDCB179}"/>
                  </a:ext>
                </a:extLst>
              </p:cNvPr>
              <p:cNvSpPr/>
              <p:nvPr/>
            </p:nvSpPr>
            <p:spPr>
              <a:xfrm rot="3714620">
                <a:off x="8860435" y="543006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CC33900-A396-40DC-9F5C-3B3F72AB6304}"/>
                  </a:ext>
                </a:extLst>
              </p:cNvPr>
              <p:cNvSpPr/>
              <p:nvPr/>
            </p:nvSpPr>
            <p:spPr>
              <a:xfrm rot="1014620">
                <a:off x="9023262" y="531975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69EEC8E-76F0-47B5-996E-D136A578830C}"/>
                </a:ext>
              </a:extLst>
            </p:cNvPr>
            <p:cNvGrpSpPr/>
            <p:nvPr/>
          </p:nvGrpSpPr>
          <p:grpSpPr>
            <a:xfrm>
              <a:off x="8308901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20670CD4-5D12-40F6-81CD-F718B4AED6BE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67D72C2F-5103-4CEE-848E-40ACC853448C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AB56D4F5-085E-42CB-82E5-5AF4BA4A981D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F8F5DBA1-240F-4B80-9FFE-F30ADA2127DD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0D8764E-9326-4D88-941C-43C08FA5106E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E5CC471-0C7B-43B0-8475-F6D2C46198CC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1FB4DBBD-DAA3-4F77-86A1-9A5E4D45C300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F175C191-BCEB-48B4-8EB9-058743B85A87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FDAF8939-0C4B-4DB8-B000-1929224C1F38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1" name="正方形/長方形 42">
                <a:extLst>
                  <a:ext uri="{FF2B5EF4-FFF2-40B4-BE49-F238E27FC236}">
                    <a16:creationId xmlns:a16="http://schemas.microsoft.com/office/drawing/2014/main" id="{E83A87BE-E30F-4FFC-8777-8952749A7970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12" name="正方形/長方形 245">
                <a:extLst>
                  <a:ext uri="{FF2B5EF4-FFF2-40B4-BE49-F238E27FC236}">
                    <a16:creationId xmlns:a16="http://schemas.microsoft.com/office/drawing/2014/main" id="{E1736E33-4151-486E-9BDC-2D0D62F4D9AD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ED8B921-DD97-458A-83CE-691E5713A80A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7079DA30-DEE9-44FF-87E6-66A3F82F138F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F9FF16CA-35B4-4DDA-BE3A-47DE8417DFDB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3851EF2-3F8D-4035-989D-3EE04C76D551}"/>
                </a:ext>
              </a:extLst>
            </p:cNvPr>
            <p:cNvGrpSpPr/>
            <p:nvPr/>
          </p:nvGrpSpPr>
          <p:grpSpPr>
            <a:xfrm>
              <a:off x="8547317" y="3811376"/>
              <a:ext cx="1388220" cy="3302048"/>
              <a:chOff x="8547317" y="3811376"/>
              <a:chExt cx="1388220" cy="3302048"/>
            </a:xfrm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4AD13183-6AFD-46EF-8CDE-4D88D043F6BD}"/>
                  </a:ext>
                </a:extLst>
              </p:cNvPr>
              <p:cNvSpPr/>
              <p:nvPr/>
            </p:nvSpPr>
            <p:spPr>
              <a:xfrm rot="10800000">
                <a:off x="94365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6F74D3F-F838-4F18-931D-E875E8E66F2D}"/>
                  </a:ext>
                </a:extLst>
              </p:cNvPr>
              <p:cNvSpPr/>
              <p:nvPr/>
            </p:nvSpPr>
            <p:spPr>
              <a:xfrm>
                <a:off x="92771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DD1AAD99-A021-4863-AD4F-6DFB691827FB}"/>
                  </a:ext>
                </a:extLst>
              </p:cNvPr>
              <p:cNvSpPr/>
              <p:nvPr/>
            </p:nvSpPr>
            <p:spPr>
              <a:xfrm rot="10800000">
                <a:off x="95051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A731AC7-3304-4902-9A5C-748919D83A25}"/>
                  </a:ext>
                </a:extLst>
              </p:cNvPr>
              <p:cNvSpPr/>
              <p:nvPr/>
            </p:nvSpPr>
            <p:spPr>
              <a:xfrm>
                <a:off x="93458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F37074CE-8616-4DCE-860A-8643FFF6325A}"/>
                  </a:ext>
                </a:extLst>
              </p:cNvPr>
              <p:cNvSpPr/>
              <p:nvPr/>
            </p:nvSpPr>
            <p:spPr>
              <a:xfrm>
                <a:off x="9276300" y="601725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0AACA38D-A7A8-4590-B0D5-EBF249D989D3}"/>
                  </a:ext>
                </a:extLst>
              </p:cNvPr>
              <p:cNvSpPr/>
              <p:nvPr/>
            </p:nvSpPr>
            <p:spPr>
              <a:xfrm rot="19014620">
                <a:off x="8547317" y="3908919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1">
                <a:extLst>
                  <a:ext uri="{FF2B5EF4-FFF2-40B4-BE49-F238E27FC236}">
                    <a16:creationId xmlns:a16="http://schemas.microsoft.com/office/drawing/2014/main" id="{F460E118-12AD-4926-9C1D-176670174DB2}"/>
                  </a:ext>
                </a:extLst>
              </p:cNvPr>
              <p:cNvSpPr/>
              <p:nvPr/>
            </p:nvSpPr>
            <p:spPr>
              <a:xfrm rot="20814620">
                <a:off x="8644471" y="468061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E329FBD0-1B87-47D4-991F-DDC318E057A8}"/>
                  </a:ext>
                </a:extLst>
              </p:cNvPr>
              <p:cNvSpPr/>
              <p:nvPr/>
            </p:nvSpPr>
            <p:spPr>
              <a:xfrm rot="20814620">
                <a:off x="9267522" y="50019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8C9200D6-3340-4E7A-B3DA-D3FE6C0632D3}"/>
                  </a:ext>
                </a:extLst>
              </p:cNvPr>
              <p:cNvSpPr/>
              <p:nvPr/>
            </p:nvSpPr>
            <p:spPr>
              <a:xfrm rot="20814620">
                <a:off x="8677437" y="394732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178">
                <a:extLst>
                  <a:ext uri="{FF2B5EF4-FFF2-40B4-BE49-F238E27FC236}">
                    <a16:creationId xmlns:a16="http://schemas.microsoft.com/office/drawing/2014/main" id="{FEEF65A2-CA83-434B-BA61-F1208521CF32}"/>
                  </a:ext>
                </a:extLst>
              </p:cNvPr>
              <p:cNvSpPr/>
              <p:nvPr/>
            </p:nvSpPr>
            <p:spPr>
              <a:xfrm rot="20814620">
                <a:off x="9240044" y="520866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9086866-AB14-41EE-86D6-344DEFA91668}"/>
                  </a:ext>
                </a:extLst>
              </p:cNvPr>
              <p:cNvSpPr/>
              <p:nvPr/>
            </p:nvSpPr>
            <p:spPr>
              <a:xfrm rot="19914620">
                <a:off x="9156701" y="523085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14">
                <a:extLst>
                  <a:ext uri="{FF2B5EF4-FFF2-40B4-BE49-F238E27FC236}">
                    <a16:creationId xmlns:a16="http://schemas.microsoft.com/office/drawing/2014/main" id="{B31DD434-26C5-4C68-BD86-6210FDE33A9C}"/>
                  </a:ext>
                </a:extLst>
              </p:cNvPr>
              <p:cNvSpPr/>
              <p:nvPr/>
            </p:nvSpPr>
            <p:spPr>
              <a:xfrm rot="19914620">
                <a:off x="8906337" y="4876190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DD63D47-2565-40FF-9C84-046C56D17B76}"/>
                  </a:ext>
                </a:extLst>
              </p:cNvPr>
              <p:cNvSpPr/>
              <p:nvPr/>
            </p:nvSpPr>
            <p:spPr>
              <a:xfrm rot="19914620">
                <a:off x="8937429" y="48842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470DD2C7-C3EA-4B4A-B73A-9462896155E7}"/>
                  </a:ext>
                </a:extLst>
              </p:cNvPr>
              <p:cNvSpPr/>
              <p:nvPr/>
            </p:nvSpPr>
            <p:spPr>
              <a:xfrm rot="4614620">
                <a:off x="8790127" y="431850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458EA66-9831-4E52-B79F-E0DC20E5EB3E}"/>
                  </a:ext>
                </a:extLst>
              </p:cNvPr>
              <p:cNvSpPr/>
              <p:nvPr/>
            </p:nvSpPr>
            <p:spPr>
              <a:xfrm rot="10477662">
                <a:off x="9282715" y="403806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8F5BA4C-D9DE-48F5-8CDD-1920B422FF39}"/>
                  </a:ext>
                </a:extLst>
              </p:cNvPr>
              <p:cNvSpPr/>
              <p:nvPr/>
            </p:nvSpPr>
            <p:spPr>
              <a:xfrm rot="20814620">
                <a:off x="9268816" y="441820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AAFB788-295D-4F0E-BE3C-90186DCE1ED9}"/>
                  </a:ext>
                </a:extLst>
              </p:cNvPr>
              <p:cNvSpPr/>
              <p:nvPr/>
            </p:nvSpPr>
            <p:spPr>
              <a:xfrm rot="20814620">
                <a:off x="9267638" y="445757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436B5413-7F95-48B4-A1E8-93FA91F23B4C}"/>
                  </a:ext>
                </a:extLst>
              </p:cNvPr>
              <p:cNvSpPr/>
              <p:nvPr/>
            </p:nvSpPr>
            <p:spPr>
              <a:xfrm rot="10800000">
                <a:off x="9199286" y="394019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F93DA45A-ABF4-4CC5-A33B-41A942EEDF60}"/>
                  </a:ext>
                </a:extLst>
              </p:cNvPr>
              <p:cNvSpPr/>
              <p:nvPr/>
            </p:nvSpPr>
            <p:spPr>
              <a:xfrm rot="1475395">
                <a:off x="8866720" y="381137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F448080-0729-4BE1-B136-735C31A490CE}"/>
                  </a:ext>
                </a:extLst>
              </p:cNvPr>
              <p:cNvSpPr/>
              <p:nvPr/>
            </p:nvSpPr>
            <p:spPr>
              <a:xfrm rot="14389568">
                <a:off x="8867805" y="448013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4D88399-7200-43F2-A925-76A4ACB08EA2}"/>
                  </a:ext>
                </a:extLst>
              </p:cNvPr>
              <p:cNvSpPr/>
              <p:nvPr/>
            </p:nvSpPr>
            <p:spPr>
              <a:xfrm rot="3714620">
                <a:off x="8899309" y="549163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F2C14DA6-6EC8-4533-A204-07016F319C88}"/>
                  </a:ext>
                </a:extLst>
              </p:cNvPr>
              <p:cNvSpPr/>
              <p:nvPr/>
            </p:nvSpPr>
            <p:spPr>
              <a:xfrm rot="1014620">
                <a:off x="9062136" y="538131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92B721F-C1AE-415A-9EC4-8CC7C4F01220}"/>
                  </a:ext>
                </a:extLst>
              </p:cNvPr>
              <p:cNvSpPr/>
              <p:nvPr/>
            </p:nvSpPr>
            <p:spPr>
              <a:xfrm rot="20700000">
                <a:off x="8720513" y="4513905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D3F69C0A-9249-4BAE-865C-F46EBE630579}"/>
              </a:ext>
            </a:extLst>
          </p:cNvPr>
          <p:cNvGrpSpPr/>
          <p:nvPr/>
        </p:nvGrpSpPr>
        <p:grpSpPr>
          <a:xfrm>
            <a:off x="1399846" y="932938"/>
            <a:ext cx="1283963" cy="2540666"/>
            <a:chOff x="5067777" y="354690"/>
            <a:chExt cx="1640370" cy="3245914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7D2E6E73-248B-4726-9787-EF1C12AF81B4}"/>
                </a:ext>
              </a:extLst>
            </p:cNvPr>
            <p:cNvGrpSpPr/>
            <p:nvPr/>
          </p:nvGrpSpPr>
          <p:grpSpPr>
            <a:xfrm>
              <a:off x="5361038" y="1847818"/>
              <a:ext cx="864728" cy="603050"/>
              <a:chOff x="5361038" y="1847818"/>
              <a:chExt cx="864728" cy="603050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8210DEB5-2BB3-4F79-B80E-05478793D7A7}"/>
                  </a:ext>
                </a:extLst>
              </p:cNvPr>
              <p:cNvSpPr/>
              <p:nvPr/>
            </p:nvSpPr>
            <p:spPr>
              <a:xfrm rot="3714620">
                <a:off x="5626105" y="193410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四角形: 上の 2 つの角を丸める 66">
                <a:extLst>
                  <a:ext uri="{FF2B5EF4-FFF2-40B4-BE49-F238E27FC236}">
                    <a16:creationId xmlns:a16="http://schemas.microsoft.com/office/drawing/2014/main" id="{CD346CFD-68B3-4FAF-8D11-633CDA6351A4}"/>
                  </a:ext>
                </a:extLst>
              </p:cNvPr>
              <p:cNvSpPr/>
              <p:nvPr/>
            </p:nvSpPr>
            <p:spPr>
              <a:xfrm rot="1914620">
                <a:off x="5989558" y="1847818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7F17B51-BF6A-45E5-ADE2-F1DA8E9AC244}"/>
                </a:ext>
              </a:extLst>
            </p:cNvPr>
            <p:cNvGrpSpPr/>
            <p:nvPr/>
          </p:nvGrpSpPr>
          <p:grpSpPr>
            <a:xfrm>
              <a:off x="5067777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0178E70-B67E-4321-B549-C3F1402A4F55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F006BA06-F877-415B-ACE3-E0DBD92BBFEE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C8C14DCC-38EA-4C5F-81A0-A5D205643E7F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55F27136-AA1F-4310-BCC4-FC406133C8B2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D1D7CBE1-7E7A-41FB-8C78-9F974E810B61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529ED415-82E5-44C0-A868-12AB920B7E89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DD54CC55-EA27-4567-AA96-8E3C4BD76277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CAA6BE8-4C6A-4C72-8670-F7FAB487B0E9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F7D0437-2229-46DF-A3E8-D71A8ACD8E07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0" name="正方形/長方形 42">
                <a:extLst>
                  <a:ext uri="{FF2B5EF4-FFF2-40B4-BE49-F238E27FC236}">
                    <a16:creationId xmlns:a16="http://schemas.microsoft.com/office/drawing/2014/main" id="{AFCB878E-3991-4719-8D55-0757D561194A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51" name="正方形/長方形 245">
                <a:extLst>
                  <a:ext uri="{FF2B5EF4-FFF2-40B4-BE49-F238E27FC236}">
                    <a16:creationId xmlns:a16="http://schemas.microsoft.com/office/drawing/2014/main" id="{6FF5E67C-7769-451F-9E18-206152BB8A91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0A35CF58-265B-4674-AC98-C3F89E74CB9F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9E1715FA-1167-4554-8DDE-651951AB684D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543187D7-1A34-44E4-8A6B-6745E6DB1788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4F1B1CB-8325-4B95-B7AF-28CFABB8D7CD}"/>
                </a:ext>
              </a:extLst>
            </p:cNvPr>
            <p:cNvGrpSpPr/>
            <p:nvPr/>
          </p:nvGrpSpPr>
          <p:grpSpPr>
            <a:xfrm>
              <a:off x="5399912" y="354690"/>
              <a:ext cx="1308235" cy="3245914"/>
              <a:chOff x="5399912" y="354690"/>
              <a:chExt cx="1308235" cy="3245914"/>
            </a:xfrm>
          </p:grpSpPr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E8A730CF-57E1-4574-BC40-0E1BDB81237B}"/>
                  </a:ext>
                </a:extLst>
              </p:cNvPr>
              <p:cNvSpPr/>
              <p:nvPr/>
            </p:nvSpPr>
            <p:spPr>
              <a:xfrm rot="10800000">
                <a:off x="6248801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76B58A8-5283-43F0-B4A0-8F4D852EC4F1}"/>
                  </a:ext>
                </a:extLst>
              </p:cNvPr>
              <p:cNvSpPr/>
              <p:nvPr/>
            </p:nvSpPr>
            <p:spPr>
              <a:xfrm>
                <a:off x="6089467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B6B97610-0D8F-40A7-9644-9062AB318282}"/>
                  </a:ext>
                </a:extLst>
              </p:cNvPr>
              <p:cNvSpPr/>
              <p:nvPr/>
            </p:nvSpPr>
            <p:spPr>
              <a:xfrm rot="10800000">
                <a:off x="6317495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7B583ED-EEF0-4428-AAFB-AE9AAD311ACC}"/>
                  </a:ext>
                </a:extLst>
              </p:cNvPr>
              <p:cNvSpPr/>
              <p:nvPr/>
            </p:nvSpPr>
            <p:spPr>
              <a:xfrm>
                <a:off x="6158162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E6E0BFF0-C2E7-43C8-80D4-A61308CD7C3F}"/>
                  </a:ext>
                </a:extLst>
              </p:cNvPr>
              <p:cNvSpPr/>
              <p:nvPr/>
            </p:nvSpPr>
            <p:spPr>
              <a:xfrm>
                <a:off x="6088601" y="2504439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">
                <a:extLst>
                  <a:ext uri="{FF2B5EF4-FFF2-40B4-BE49-F238E27FC236}">
                    <a16:creationId xmlns:a16="http://schemas.microsoft.com/office/drawing/2014/main" id="{83D77B7A-2094-4737-BD9D-7728204CB346}"/>
                  </a:ext>
                </a:extLst>
              </p:cNvPr>
              <p:cNvSpPr/>
              <p:nvPr/>
            </p:nvSpPr>
            <p:spPr>
              <a:xfrm rot="20814620">
                <a:off x="5453981" y="1156648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3B905419-1489-4817-9BA3-CE115853BCD7}"/>
                  </a:ext>
                </a:extLst>
              </p:cNvPr>
              <p:cNvSpPr/>
              <p:nvPr/>
            </p:nvSpPr>
            <p:spPr>
              <a:xfrm rot="20814620">
                <a:off x="6075357" y="147840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95E9F254-FD03-4186-9FEB-A65045C5FD62}"/>
                  </a:ext>
                </a:extLst>
              </p:cNvPr>
              <p:cNvSpPr/>
              <p:nvPr/>
            </p:nvSpPr>
            <p:spPr>
              <a:xfrm rot="20814620">
                <a:off x="5470429" y="42719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69">
                <a:extLst>
                  <a:ext uri="{FF2B5EF4-FFF2-40B4-BE49-F238E27FC236}">
                    <a16:creationId xmlns:a16="http://schemas.microsoft.com/office/drawing/2014/main" id="{537205CD-04B6-41CB-A8A4-2C285B1A14B4}"/>
                  </a:ext>
                </a:extLst>
              </p:cNvPr>
              <p:cNvSpPr/>
              <p:nvPr/>
            </p:nvSpPr>
            <p:spPr>
              <a:xfrm rot="20814620">
                <a:off x="6045980" y="1685302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B198000-92E3-42E1-AFAA-114B72045CC2}"/>
                  </a:ext>
                </a:extLst>
              </p:cNvPr>
              <p:cNvSpPr/>
              <p:nvPr/>
            </p:nvSpPr>
            <p:spPr>
              <a:xfrm rot="20814620">
                <a:off x="5532686" y="1042560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66902AA-A711-4638-92C4-3F340851CE27}"/>
                  </a:ext>
                </a:extLst>
              </p:cNvPr>
              <p:cNvSpPr/>
              <p:nvPr/>
            </p:nvSpPr>
            <p:spPr>
              <a:xfrm rot="20814620">
                <a:off x="5436484" y="354690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0C8731F-DEBE-4532-99CE-900822193396}"/>
                  </a:ext>
                </a:extLst>
              </p:cNvPr>
              <p:cNvSpPr/>
              <p:nvPr/>
            </p:nvSpPr>
            <p:spPr>
              <a:xfrm rot="20814620">
                <a:off x="6061807" y="89808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D231777-66D9-4A0A-85DA-175F1112434B}"/>
                  </a:ext>
                </a:extLst>
              </p:cNvPr>
              <p:cNvSpPr/>
              <p:nvPr/>
            </p:nvSpPr>
            <p:spPr>
              <a:xfrm rot="20814620">
                <a:off x="6060629" y="93745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2BB0ACE5-4031-4E04-B6FE-1B217F0AB26E}"/>
                  </a:ext>
                </a:extLst>
              </p:cNvPr>
              <p:cNvSpPr/>
              <p:nvPr/>
            </p:nvSpPr>
            <p:spPr>
              <a:xfrm rot="20097141" flipH="1">
                <a:off x="5887849" y="587253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10342E11-3F98-4F2E-AD35-1FDE061BD271}"/>
                  </a:ext>
                </a:extLst>
              </p:cNvPr>
              <p:cNvSpPr/>
              <p:nvPr/>
            </p:nvSpPr>
            <p:spPr>
              <a:xfrm rot="5247827">
                <a:off x="5591921" y="81100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A2BBACD7-4894-4347-9264-F842B847B340}"/>
                  </a:ext>
                </a:extLst>
              </p:cNvPr>
              <p:cNvSpPr/>
              <p:nvPr/>
            </p:nvSpPr>
            <p:spPr>
              <a:xfrm rot="20814620">
                <a:off x="5594253" y="1105454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0A9F23A-9B4B-4C1E-A9C8-FBDCE5EC87D2}"/>
                  </a:ext>
                </a:extLst>
              </p:cNvPr>
              <p:cNvSpPr/>
              <p:nvPr/>
            </p:nvSpPr>
            <p:spPr>
              <a:xfrm rot="3714620">
                <a:off x="5664979" y="199567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7" name="四角形: 上の 2 つの角を丸める 66">
                <a:extLst>
                  <a:ext uri="{FF2B5EF4-FFF2-40B4-BE49-F238E27FC236}">
                    <a16:creationId xmlns:a16="http://schemas.microsoft.com/office/drawing/2014/main" id="{65AAD383-6534-4338-A67A-64D23D5097BA}"/>
                  </a:ext>
                </a:extLst>
              </p:cNvPr>
              <p:cNvSpPr/>
              <p:nvPr/>
            </p:nvSpPr>
            <p:spPr>
              <a:xfrm rot="1914620">
                <a:off x="6028432" y="1909383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">
                <a:extLst>
                  <a:ext uri="{FF2B5EF4-FFF2-40B4-BE49-F238E27FC236}">
                    <a16:creationId xmlns:a16="http://schemas.microsoft.com/office/drawing/2014/main" id="{71F97D43-B2B1-486D-BD19-F8E18D14C44B}"/>
                  </a:ext>
                </a:extLst>
              </p:cNvPr>
              <p:cNvSpPr/>
              <p:nvPr/>
            </p:nvSpPr>
            <p:spPr>
              <a:xfrm rot="19914620">
                <a:off x="57006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FE14A72-8235-4ED2-92C5-FC9A7A17C7A7}"/>
              </a:ext>
            </a:extLst>
          </p:cNvPr>
          <p:cNvGrpSpPr/>
          <p:nvPr/>
        </p:nvGrpSpPr>
        <p:grpSpPr>
          <a:xfrm>
            <a:off x="4336844" y="903938"/>
            <a:ext cx="1292795" cy="2569665"/>
            <a:chOff x="6608917" y="317642"/>
            <a:chExt cx="1651654" cy="3282962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C675EB67-05ED-4604-BBDC-46DDA2FB0EB5}"/>
                </a:ext>
              </a:extLst>
            </p:cNvPr>
            <p:cNvGrpSpPr/>
            <p:nvPr/>
          </p:nvGrpSpPr>
          <p:grpSpPr>
            <a:xfrm>
              <a:off x="6969769" y="1806930"/>
              <a:ext cx="838991" cy="654161"/>
              <a:chOff x="6969769" y="1806930"/>
              <a:chExt cx="838991" cy="654161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35634C7-54E2-4E8A-801D-56208C0FBA66}"/>
                  </a:ext>
                </a:extLst>
              </p:cNvPr>
              <p:cNvSpPr/>
              <p:nvPr/>
            </p:nvSpPr>
            <p:spPr>
              <a:xfrm rot="3714620">
                <a:off x="72348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4F1A9ED-9274-46DC-8EDE-29AA94B98C7C}"/>
                  </a:ext>
                </a:extLst>
              </p:cNvPr>
              <p:cNvSpPr/>
              <p:nvPr/>
            </p:nvSpPr>
            <p:spPr>
              <a:xfrm rot="1014620">
                <a:off x="73976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1AE1979-3688-48D7-B90E-7D763B62930C}"/>
                </a:ext>
              </a:extLst>
            </p:cNvPr>
            <p:cNvGrpSpPr/>
            <p:nvPr/>
          </p:nvGrpSpPr>
          <p:grpSpPr>
            <a:xfrm>
              <a:off x="6608917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AF8A5BB-2B24-4B26-A842-03458515C933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D24CC88-0B85-4D6A-A57C-753A4753714F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2CB463B4-FE8A-4EE6-8B97-C072394AD814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7C81F24-48B2-4C31-AE3A-869EFC03795E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000AE8F-F3DE-46C2-BEDC-CFEBAF613B27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9595F201-2D37-4203-B87E-125D9A23A674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F3D706AA-5C8D-4CF2-9D87-B47381549C11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E87E1B1E-AA21-48B9-B9DD-FFE186F6B308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3277D23-70DB-40CC-B5E7-97DEB4A6B08F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91" name="正方形/長方形 42">
                <a:extLst>
                  <a:ext uri="{FF2B5EF4-FFF2-40B4-BE49-F238E27FC236}">
                    <a16:creationId xmlns:a16="http://schemas.microsoft.com/office/drawing/2014/main" id="{D4D649B4-F6A4-4816-968A-4BC29521B83E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92" name="正方形/長方形 245">
                <a:extLst>
                  <a:ext uri="{FF2B5EF4-FFF2-40B4-BE49-F238E27FC236}">
                    <a16:creationId xmlns:a16="http://schemas.microsoft.com/office/drawing/2014/main" id="{4DA18501-3460-47A1-8BEB-68A3D4C23D02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D115FAED-E9CC-4E66-8068-9D0D51CD2D44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5C345B8B-1F98-40BF-ABEF-FF4D9142064E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F3505357-1318-4A1D-8EE8-1A1E53E87AFC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1EC2E60C-4D16-4763-A04C-FD8E49142D35}"/>
                </a:ext>
              </a:extLst>
            </p:cNvPr>
            <p:cNvGrpSpPr/>
            <p:nvPr/>
          </p:nvGrpSpPr>
          <p:grpSpPr>
            <a:xfrm>
              <a:off x="7005233" y="317642"/>
              <a:ext cx="1255338" cy="3282962"/>
              <a:chOff x="7005233" y="317642"/>
              <a:chExt cx="1255338" cy="3282962"/>
            </a:xfrm>
          </p:grpSpPr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9CFA621D-F775-4314-8B77-C338ADAA43C9}"/>
                  </a:ext>
                </a:extLst>
              </p:cNvPr>
              <p:cNvSpPr/>
              <p:nvPr/>
            </p:nvSpPr>
            <p:spPr>
              <a:xfrm rot="10800000">
                <a:off x="7836409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5EA5CC2D-8FA7-436E-AA75-03D4AB24E578}"/>
                  </a:ext>
                </a:extLst>
              </p:cNvPr>
              <p:cNvSpPr/>
              <p:nvPr/>
            </p:nvSpPr>
            <p:spPr>
              <a:xfrm>
                <a:off x="7677075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0E7A845D-6185-4C72-9F20-A89E1D45A983}"/>
                  </a:ext>
                </a:extLst>
              </p:cNvPr>
              <p:cNvSpPr/>
              <p:nvPr/>
            </p:nvSpPr>
            <p:spPr>
              <a:xfrm rot="10800000">
                <a:off x="7905103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82471627-0EA5-4204-BAA7-8BD7BAC1DFA8}"/>
                  </a:ext>
                </a:extLst>
              </p:cNvPr>
              <p:cNvSpPr/>
              <p:nvPr/>
            </p:nvSpPr>
            <p:spPr>
              <a:xfrm>
                <a:off x="7745770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F27C14D7-3ED7-4A33-B83A-F469B2D9B3B7}"/>
                  </a:ext>
                </a:extLst>
              </p:cNvPr>
              <p:cNvSpPr/>
              <p:nvPr/>
            </p:nvSpPr>
            <p:spPr>
              <a:xfrm rot="10800000">
                <a:off x="77142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C8C2601C-926D-4A95-A752-CFF378B72EF6}"/>
                  </a:ext>
                </a:extLst>
              </p:cNvPr>
              <p:cNvSpPr/>
              <p:nvPr/>
            </p:nvSpPr>
            <p:spPr>
              <a:xfrm rot="10800000">
                <a:off x="77857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1095C8C-C9C9-4F34-8921-1DB3F66339D9}"/>
                  </a:ext>
                </a:extLst>
              </p:cNvPr>
              <p:cNvSpPr/>
              <p:nvPr/>
            </p:nvSpPr>
            <p:spPr>
              <a:xfrm rot="20814620">
                <a:off x="7005233" y="31764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">
                <a:extLst>
                  <a:ext uri="{FF2B5EF4-FFF2-40B4-BE49-F238E27FC236}">
                    <a16:creationId xmlns:a16="http://schemas.microsoft.com/office/drawing/2014/main" id="{FE676564-C323-4873-802B-A1EB560243CF}"/>
                  </a:ext>
                </a:extLst>
              </p:cNvPr>
              <p:cNvSpPr/>
              <p:nvPr/>
            </p:nvSpPr>
            <p:spPr>
              <a:xfrm rot="20814620">
                <a:off x="7016929" y="116499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C410A8D9-9757-48C3-B1CF-8EC20AB92D04}"/>
                  </a:ext>
                </a:extLst>
              </p:cNvPr>
              <p:cNvSpPr/>
              <p:nvPr/>
            </p:nvSpPr>
            <p:spPr>
              <a:xfrm rot="20814620">
                <a:off x="7636759" y="148710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D513D35F-DF81-4645-B469-6B84EFA6124E}"/>
                  </a:ext>
                </a:extLst>
              </p:cNvPr>
              <p:cNvSpPr/>
              <p:nvPr/>
            </p:nvSpPr>
            <p:spPr>
              <a:xfrm rot="20814620">
                <a:off x="7046675" y="43244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55">
                <a:extLst>
                  <a:ext uri="{FF2B5EF4-FFF2-40B4-BE49-F238E27FC236}">
                    <a16:creationId xmlns:a16="http://schemas.microsoft.com/office/drawing/2014/main" id="{766F5C05-3FC9-4E91-B85A-DB6A01F70A16}"/>
                  </a:ext>
                </a:extLst>
              </p:cNvPr>
              <p:cNvSpPr/>
              <p:nvPr/>
            </p:nvSpPr>
            <p:spPr>
              <a:xfrm rot="20814620">
                <a:off x="7608524" y="169358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826782C-F243-4134-BA9A-A3FD2777BCA8}"/>
                  </a:ext>
                </a:extLst>
              </p:cNvPr>
              <p:cNvSpPr/>
              <p:nvPr/>
            </p:nvSpPr>
            <p:spPr>
              <a:xfrm rot="19914620">
                <a:off x="7525939" y="171598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B6FBF9EB-272C-4107-BD93-C7C9CB01A8D4}"/>
                  </a:ext>
                </a:extLst>
              </p:cNvPr>
              <p:cNvSpPr/>
              <p:nvPr/>
            </p:nvSpPr>
            <p:spPr>
              <a:xfrm rot="5384013">
                <a:off x="7165550" y="80219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28CE2A7-E1DF-4B8A-9D2C-1BEB0A50B599}"/>
                  </a:ext>
                </a:extLst>
              </p:cNvPr>
              <p:cNvSpPr/>
              <p:nvPr/>
            </p:nvSpPr>
            <p:spPr>
              <a:xfrm rot="14389568">
                <a:off x="7190597" y="92854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FCBBF9C-E003-49EF-9A22-B29847B00294}"/>
                  </a:ext>
                </a:extLst>
              </p:cNvPr>
              <p:cNvSpPr/>
              <p:nvPr/>
            </p:nvSpPr>
            <p:spPr>
              <a:xfrm rot="20814620">
                <a:off x="7112754" y="97854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B9C2BF6C-C8C7-4CA9-B4BD-8DB6560C4E58}"/>
                  </a:ext>
                </a:extLst>
              </p:cNvPr>
              <p:cNvSpPr/>
              <p:nvPr/>
            </p:nvSpPr>
            <p:spPr>
              <a:xfrm rot="20814620">
                <a:off x="7135022" y="1086895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0AD031E0-35D9-4930-B964-28E7A9427673}"/>
                  </a:ext>
                </a:extLst>
              </p:cNvPr>
              <p:cNvSpPr/>
              <p:nvPr/>
            </p:nvSpPr>
            <p:spPr>
              <a:xfrm rot="10477662">
                <a:off x="7557956" y="49584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F8FF4A7-B528-46C9-AD88-8730448D7F54}"/>
                  </a:ext>
                </a:extLst>
              </p:cNvPr>
              <p:cNvSpPr/>
              <p:nvPr/>
            </p:nvSpPr>
            <p:spPr>
              <a:xfrm rot="1014620">
                <a:off x="7180539" y="38885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566ED50-4E7C-42D0-8421-79D26B817C97}"/>
                  </a:ext>
                </a:extLst>
              </p:cNvPr>
              <p:cNvSpPr/>
              <p:nvPr/>
            </p:nvSpPr>
            <p:spPr>
              <a:xfrm rot="3714620">
                <a:off x="72737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22BD404-1E7C-4D2D-8390-65C3F896B37A}"/>
                  </a:ext>
                </a:extLst>
              </p:cNvPr>
              <p:cNvSpPr/>
              <p:nvPr/>
            </p:nvSpPr>
            <p:spPr>
              <a:xfrm rot="1014620">
                <a:off x="74365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4">
                <a:extLst>
                  <a:ext uri="{FF2B5EF4-FFF2-40B4-BE49-F238E27FC236}">
                    <a16:creationId xmlns:a16="http://schemas.microsoft.com/office/drawing/2014/main" id="{3929D20C-2B47-4D28-AAFE-7074CD964638}"/>
                  </a:ext>
                </a:extLst>
              </p:cNvPr>
              <p:cNvSpPr/>
              <p:nvPr/>
            </p:nvSpPr>
            <p:spPr>
              <a:xfrm rot="19914620">
                <a:off x="7265108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FDD8E10-58FE-482C-BF49-74BEBA215B3B}"/>
              </a:ext>
            </a:extLst>
          </p:cNvPr>
          <p:cNvGrpSpPr/>
          <p:nvPr/>
        </p:nvGrpSpPr>
        <p:grpSpPr>
          <a:xfrm>
            <a:off x="7235179" y="889000"/>
            <a:ext cx="1339165" cy="2584604"/>
            <a:chOff x="8224643" y="298556"/>
            <a:chExt cx="1710895" cy="3302048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B150CF7-D620-4C07-BFEF-49BE4B392A91}"/>
                </a:ext>
              </a:extLst>
            </p:cNvPr>
            <p:cNvGrpSpPr/>
            <p:nvPr/>
          </p:nvGrpSpPr>
          <p:grpSpPr>
            <a:xfrm>
              <a:off x="8595369" y="1806930"/>
              <a:ext cx="838991" cy="654161"/>
              <a:chOff x="8595369" y="1806930"/>
              <a:chExt cx="838991" cy="654161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5ED8649-2A70-400D-882B-D4064BE596EC}"/>
                  </a:ext>
                </a:extLst>
              </p:cNvPr>
              <p:cNvSpPr/>
              <p:nvPr/>
            </p:nvSpPr>
            <p:spPr>
              <a:xfrm rot="3714620">
                <a:off x="88604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B6D0527-D5AA-490C-846C-7D42506726E2}"/>
                  </a:ext>
                </a:extLst>
              </p:cNvPr>
              <p:cNvSpPr/>
              <p:nvPr/>
            </p:nvSpPr>
            <p:spPr>
              <a:xfrm rot="1014620">
                <a:off x="90232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BEA7FAC5-52CB-4164-8ADE-52F4F9CA53E9}"/>
                </a:ext>
              </a:extLst>
            </p:cNvPr>
            <p:cNvSpPr/>
            <p:nvPr/>
          </p:nvSpPr>
          <p:spPr>
            <a:xfrm rot="19014620">
              <a:off x="8547318" y="39609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A24862B5-DF73-4D1E-A2A1-2B1357AC193C}"/>
                </a:ext>
              </a:extLst>
            </p:cNvPr>
            <p:cNvGrpSpPr/>
            <p:nvPr/>
          </p:nvGrpSpPr>
          <p:grpSpPr>
            <a:xfrm>
              <a:off x="8224643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E8F368E2-A11B-4300-98A7-9E2B7E358FB9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922D779-194B-4771-9DB0-48FF6E34A06E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8CA86051-ABA2-4D88-A291-FB846ABF00D0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B6821959-E5CE-4D7E-8E8F-1B2A56BFB176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867598EE-8C5D-4971-8856-25088546F801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F29ED451-E757-4731-93D4-944B88ECEFA3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C6C27607-F8BA-4F07-8210-42C972D1C21B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15D119BB-2121-45A3-9ECD-DC3D1996F039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036701B-61A1-4613-AD3D-880AA5031970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33" name="正方形/長方形 42">
                <a:extLst>
                  <a:ext uri="{FF2B5EF4-FFF2-40B4-BE49-F238E27FC236}">
                    <a16:creationId xmlns:a16="http://schemas.microsoft.com/office/drawing/2014/main" id="{EF957B86-7277-45B8-8FF0-68878A9CBE99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34" name="正方形/長方形 245">
                <a:extLst>
                  <a:ext uri="{FF2B5EF4-FFF2-40B4-BE49-F238E27FC236}">
                    <a16:creationId xmlns:a16="http://schemas.microsoft.com/office/drawing/2014/main" id="{D68DEE44-29A1-46A0-869F-324941DF49F5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B6BB04E9-5D84-477D-B4B3-548298F588C5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EBDAC30B-8C3D-4B8D-A03D-5EAA1BDB6C68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81628CF2-B5D1-45FA-88F0-8F4248544BF3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2E15295F-AD45-445A-9E19-E0D6A3A5A405}"/>
                </a:ext>
              </a:extLst>
            </p:cNvPr>
            <p:cNvGrpSpPr/>
            <p:nvPr/>
          </p:nvGrpSpPr>
          <p:grpSpPr>
            <a:xfrm>
              <a:off x="8634243" y="298556"/>
              <a:ext cx="1301295" cy="3302048"/>
              <a:chOff x="8634243" y="298556"/>
              <a:chExt cx="1301295" cy="3302048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24E6B73D-B8C8-46D9-B960-41F865D0E8B3}"/>
                  </a:ext>
                </a:extLst>
              </p:cNvPr>
              <p:cNvSpPr/>
              <p:nvPr/>
            </p:nvSpPr>
            <p:spPr>
              <a:xfrm rot="10800000">
                <a:off x="9436501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483B4D5-FC4E-43BB-A738-5530708AB50F}"/>
                  </a:ext>
                </a:extLst>
              </p:cNvPr>
              <p:cNvSpPr/>
              <p:nvPr/>
            </p:nvSpPr>
            <p:spPr>
              <a:xfrm>
                <a:off x="9277167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53183384-D47E-4D71-8FB5-F14D7C6A69FF}"/>
                  </a:ext>
                </a:extLst>
              </p:cNvPr>
              <p:cNvSpPr/>
              <p:nvPr/>
            </p:nvSpPr>
            <p:spPr>
              <a:xfrm rot="10800000">
                <a:off x="9505195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3C71F9D7-5C12-4AB8-98EA-AC45C1932F29}"/>
                  </a:ext>
                </a:extLst>
              </p:cNvPr>
              <p:cNvSpPr/>
              <p:nvPr/>
            </p:nvSpPr>
            <p:spPr>
              <a:xfrm>
                <a:off x="9345862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E0523D55-559E-47D3-80A1-EE155B3B0D53}"/>
                  </a:ext>
                </a:extLst>
              </p:cNvPr>
              <p:cNvSpPr/>
              <p:nvPr/>
            </p:nvSpPr>
            <p:spPr>
              <a:xfrm>
                <a:off x="9276301" y="250443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1">
                <a:extLst>
                  <a:ext uri="{FF2B5EF4-FFF2-40B4-BE49-F238E27FC236}">
                    <a16:creationId xmlns:a16="http://schemas.microsoft.com/office/drawing/2014/main" id="{77416F05-CE19-448E-84DC-B9661E9D9657}"/>
                  </a:ext>
                </a:extLst>
              </p:cNvPr>
              <p:cNvSpPr/>
              <p:nvPr/>
            </p:nvSpPr>
            <p:spPr>
              <a:xfrm rot="20814620">
                <a:off x="8644472" y="116779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F08CAC8C-F80A-4596-A1B5-32255C4ED3D8}"/>
                  </a:ext>
                </a:extLst>
              </p:cNvPr>
              <p:cNvSpPr/>
              <p:nvPr/>
            </p:nvSpPr>
            <p:spPr>
              <a:xfrm rot="20814620">
                <a:off x="9267523" y="148915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64CF2DDC-8735-4469-8268-EA41D7BA6C3A}"/>
                  </a:ext>
                </a:extLst>
              </p:cNvPr>
              <p:cNvSpPr/>
              <p:nvPr/>
            </p:nvSpPr>
            <p:spPr>
              <a:xfrm rot="20814620">
                <a:off x="8677438" y="43450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上の 2 つの角を丸める 178">
                <a:extLst>
                  <a:ext uri="{FF2B5EF4-FFF2-40B4-BE49-F238E27FC236}">
                    <a16:creationId xmlns:a16="http://schemas.microsoft.com/office/drawing/2014/main" id="{E06DACA2-086D-415A-8375-4889AED52D94}"/>
                  </a:ext>
                </a:extLst>
              </p:cNvPr>
              <p:cNvSpPr/>
              <p:nvPr/>
            </p:nvSpPr>
            <p:spPr>
              <a:xfrm rot="20814620">
                <a:off x="9240045" y="169584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BEB5B25-3882-476C-89F9-C2AEA94C8EA1}"/>
                  </a:ext>
                </a:extLst>
              </p:cNvPr>
              <p:cNvSpPr/>
              <p:nvPr/>
            </p:nvSpPr>
            <p:spPr>
              <a:xfrm rot="19914620">
                <a:off x="9156702" y="171803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2E5847D0-C20E-44CC-A90F-9DB900966F70}"/>
                  </a:ext>
                </a:extLst>
              </p:cNvPr>
              <p:cNvSpPr/>
              <p:nvPr/>
            </p:nvSpPr>
            <p:spPr>
              <a:xfrm rot="20814620">
                <a:off x="8788868" y="997645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AF6ECD4B-2DE2-4E30-A691-3C3146E49E73}"/>
                  </a:ext>
                </a:extLst>
              </p:cNvPr>
              <p:cNvSpPr/>
              <p:nvPr/>
            </p:nvSpPr>
            <p:spPr>
              <a:xfrm rot="5095396">
                <a:off x="8790128" y="80568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67B81EC5-F604-4C59-B308-2207D4D30DF5}"/>
                  </a:ext>
                </a:extLst>
              </p:cNvPr>
              <p:cNvSpPr/>
              <p:nvPr/>
            </p:nvSpPr>
            <p:spPr>
              <a:xfrm rot="10477662">
                <a:off x="9282716" y="52524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E49D10C8-4BC0-4CED-84F6-04792A7BA849}"/>
                  </a:ext>
                </a:extLst>
              </p:cNvPr>
              <p:cNvSpPr/>
              <p:nvPr/>
            </p:nvSpPr>
            <p:spPr>
              <a:xfrm rot="20814620">
                <a:off x="9268817" y="90538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0CEA1248-7193-456C-A03E-B82B0D90EC4B}"/>
                  </a:ext>
                </a:extLst>
              </p:cNvPr>
              <p:cNvSpPr/>
              <p:nvPr/>
            </p:nvSpPr>
            <p:spPr>
              <a:xfrm rot="20814620">
                <a:off x="9267639" y="94475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785B6529-1091-4F89-A404-BD09688B61ED}"/>
                  </a:ext>
                </a:extLst>
              </p:cNvPr>
              <p:cNvSpPr/>
              <p:nvPr/>
            </p:nvSpPr>
            <p:spPr>
              <a:xfrm rot="10800000">
                <a:off x="9199287" y="42737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63FC3E04-7501-4FB3-9616-9D278F41B882}"/>
                  </a:ext>
                </a:extLst>
              </p:cNvPr>
              <p:cNvSpPr/>
              <p:nvPr/>
            </p:nvSpPr>
            <p:spPr>
              <a:xfrm rot="1475395">
                <a:off x="8866721" y="29855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C403808-AADA-44E1-84CD-DB6DC7B0D24D}"/>
                  </a:ext>
                </a:extLst>
              </p:cNvPr>
              <p:cNvSpPr/>
              <p:nvPr/>
            </p:nvSpPr>
            <p:spPr>
              <a:xfrm rot="14389568">
                <a:off x="8867806" y="96731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BE106E05-0CF3-4945-A368-5EF8281E289E}"/>
                  </a:ext>
                </a:extLst>
              </p:cNvPr>
              <p:cNvSpPr/>
              <p:nvPr/>
            </p:nvSpPr>
            <p:spPr>
              <a:xfrm rot="3714620">
                <a:off x="88993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06667D3-181C-4413-9412-F296C6817188}"/>
                  </a:ext>
                </a:extLst>
              </p:cNvPr>
              <p:cNvSpPr/>
              <p:nvPr/>
            </p:nvSpPr>
            <p:spPr>
              <a:xfrm rot="1014620">
                <a:off x="90621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14">
                <a:extLst>
                  <a:ext uri="{FF2B5EF4-FFF2-40B4-BE49-F238E27FC236}">
                    <a16:creationId xmlns:a16="http://schemas.microsoft.com/office/drawing/2014/main" id="{16C600E7-241B-4385-A33E-C33CC0F4E976}"/>
                  </a:ext>
                </a:extLst>
              </p:cNvPr>
              <p:cNvSpPr/>
              <p:nvPr/>
            </p:nvSpPr>
            <p:spPr>
              <a:xfrm rot="19914620">
                <a:off x="889705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871E48-D92A-430F-B387-2C61E1809878}"/>
              </a:ext>
            </a:extLst>
          </p:cNvPr>
          <p:cNvGrpSpPr/>
          <p:nvPr/>
        </p:nvGrpSpPr>
        <p:grpSpPr>
          <a:xfrm>
            <a:off x="1423391" y="3836158"/>
            <a:ext cx="1265533" cy="2540666"/>
            <a:chOff x="5091322" y="3867510"/>
            <a:chExt cx="1616824" cy="324591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13EEE84-37D5-41DA-A231-389A41FAF952}"/>
                </a:ext>
              </a:extLst>
            </p:cNvPr>
            <p:cNvGrpSpPr/>
            <p:nvPr/>
          </p:nvGrpSpPr>
          <p:grpSpPr>
            <a:xfrm>
              <a:off x="5361037" y="5360638"/>
              <a:ext cx="864728" cy="603050"/>
              <a:chOff x="5361037" y="5360638"/>
              <a:chExt cx="864728" cy="603050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E53286E-F406-4620-84EF-ADFDA5748EAD}"/>
                  </a:ext>
                </a:extLst>
              </p:cNvPr>
              <p:cNvSpPr/>
              <p:nvPr/>
            </p:nvSpPr>
            <p:spPr>
              <a:xfrm rot="3714620">
                <a:off x="5626104" y="544692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四角形: 上の 2 つの角を丸める 66">
                <a:extLst>
                  <a:ext uri="{FF2B5EF4-FFF2-40B4-BE49-F238E27FC236}">
                    <a16:creationId xmlns:a16="http://schemas.microsoft.com/office/drawing/2014/main" id="{83EF898A-ADDD-4AF6-B7C3-727EFE75FF5E}"/>
                  </a:ext>
                </a:extLst>
              </p:cNvPr>
              <p:cNvSpPr/>
              <p:nvPr/>
            </p:nvSpPr>
            <p:spPr>
              <a:xfrm rot="1914620">
                <a:off x="5989557" y="5360638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5A3A43D-6E35-4578-B4D3-CD103855E66D}"/>
                </a:ext>
              </a:extLst>
            </p:cNvPr>
            <p:cNvGrpSpPr/>
            <p:nvPr/>
          </p:nvGrpSpPr>
          <p:grpSpPr>
            <a:xfrm>
              <a:off x="5091322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99709CE-F6D9-4FFC-9F7E-E6EF663BE6DD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D9CCA3E1-22FB-41BD-9FDB-953D5B74F9DF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17C38C6-FB7A-40E1-BC1A-7E5B6DE5125F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DABA45A9-8BEA-4317-945D-052D465BAA8A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F81C497C-0E55-48E5-96D2-6B3A1908A606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0643FE5-857A-4226-8075-706EB592EB3A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8405E603-4EE0-4FF3-88B4-ACF2AAFC9932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9958DC0-53AD-47C9-915C-F98DE4CE2C35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BF6B574-D985-4855-B4DA-862E7E66D494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6" name="正方形/長方形 42">
                <a:extLst>
                  <a:ext uri="{FF2B5EF4-FFF2-40B4-BE49-F238E27FC236}">
                    <a16:creationId xmlns:a16="http://schemas.microsoft.com/office/drawing/2014/main" id="{A6F5BE81-283F-42EE-AEBA-DFA27D60D848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7" name="正方形/長方形 245">
                <a:extLst>
                  <a:ext uri="{FF2B5EF4-FFF2-40B4-BE49-F238E27FC236}">
                    <a16:creationId xmlns:a16="http://schemas.microsoft.com/office/drawing/2014/main" id="{D29B5147-FF72-45BC-A13E-E86B443931C2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0B1C00B1-FEC0-4503-9A75-8BD84E7F2713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1A1D3AB-B0C2-4543-849C-5447AFFEE476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3DFA5583-C8E8-47A5-8E9B-6EF939CA2BF0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ED26A14-E98A-4CD8-849F-DA5A5CF69BAA}"/>
                </a:ext>
              </a:extLst>
            </p:cNvPr>
            <p:cNvGrpSpPr/>
            <p:nvPr/>
          </p:nvGrpSpPr>
          <p:grpSpPr>
            <a:xfrm>
              <a:off x="5399911" y="3867510"/>
              <a:ext cx="1308235" cy="3245914"/>
              <a:chOff x="5399911" y="3867510"/>
              <a:chExt cx="1308235" cy="3245914"/>
            </a:xfrm>
          </p:grpSpPr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4688BB23-2C95-469E-AFBD-0F3F93421D10}"/>
                  </a:ext>
                </a:extLst>
              </p:cNvPr>
              <p:cNvSpPr/>
              <p:nvPr/>
            </p:nvSpPr>
            <p:spPr>
              <a:xfrm rot="10800000">
                <a:off x="62488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234BCE0-A3BB-4401-BA9E-3C58548B874C}"/>
                  </a:ext>
                </a:extLst>
              </p:cNvPr>
              <p:cNvSpPr/>
              <p:nvPr/>
            </p:nvSpPr>
            <p:spPr>
              <a:xfrm>
                <a:off x="60894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EEA98832-1B7F-40A2-8000-F240A5CBD633}"/>
                  </a:ext>
                </a:extLst>
              </p:cNvPr>
              <p:cNvSpPr/>
              <p:nvPr/>
            </p:nvSpPr>
            <p:spPr>
              <a:xfrm rot="10800000">
                <a:off x="63174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0A48677-D6F3-4267-9168-9226E04F5A96}"/>
                  </a:ext>
                </a:extLst>
              </p:cNvPr>
              <p:cNvSpPr/>
              <p:nvPr/>
            </p:nvSpPr>
            <p:spPr>
              <a:xfrm>
                <a:off x="61581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5CDD1145-5B3C-47F8-B552-FD75EC9B7DA4}"/>
                  </a:ext>
                </a:extLst>
              </p:cNvPr>
              <p:cNvSpPr/>
              <p:nvPr/>
            </p:nvSpPr>
            <p:spPr>
              <a:xfrm>
                <a:off x="6088600" y="6017259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85E4A786-6BD7-4F17-9C96-4DACFABE7562}"/>
                  </a:ext>
                </a:extLst>
              </p:cNvPr>
              <p:cNvSpPr/>
              <p:nvPr/>
            </p:nvSpPr>
            <p:spPr>
              <a:xfrm rot="20814620">
                <a:off x="5453980" y="4669468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E0ABC525-D248-4A4E-B45C-A10C7FD70B4D}"/>
                  </a:ext>
                </a:extLst>
              </p:cNvPr>
              <p:cNvSpPr/>
              <p:nvPr/>
            </p:nvSpPr>
            <p:spPr>
              <a:xfrm rot="20814620">
                <a:off x="6075356" y="499122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6EC4B97-1ACF-4573-BBDF-8B8545EEF110}"/>
                  </a:ext>
                </a:extLst>
              </p:cNvPr>
              <p:cNvSpPr/>
              <p:nvPr/>
            </p:nvSpPr>
            <p:spPr>
              <a:xfrm rot="20814620">
                <a:off x="5470428" y="39400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69">
                <a:extLst>
                  <a:ext uri="{FF2B5EF4-FFF2-40B4-BE49-F238E27FC236}">
                    <a16:creationId xmlns:a16="http://schemas.microsoft.com/office/drawing/2014/main" id="{C3C725E7-7933-4A9B-B862-978CED22588D}"/>
                  </a:ext>
                </a:extLst>
              </p:cNvPr>
              <p:cNvSpPr/>
              <p:nvPr/>
            </p:nvSpPr>
            <p:spPr>
              <a:xfrm rot="20814620">
                <a:off x="6045979" y="5198122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3370F78-3707-4C72-9CDB-04F949E1C2FE}"/>
                  </a:ext>
                </a:extLst>
              </p:cNvPr>
              <p:cNvSpPr/>
              <p:nvPr/>
            </p:nvSpPr>
            <p:spPr>
              <a:xfrm rot="20814620">
                <a:off x="5436483" y="3867510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1F07AA2-0A64-4A02-ABDF-869FFC662C8C}"/>
                  </a:ext>
                </a:extLst>
              </p:cNvPr>
              <p:cNvSpPr/>
              <p:nvPr/>
            </p:nvSpPr>
            <p:spPr>
              <a:xfrm rot="20814620">
                <a:off x="6061806" y="441090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795E655-3C6C-4A31-850B-5EA1290EAD81}"/>
                  </a:ext>
                </a:extLst>
              </p:cNvPr>
              <p:cNvSpPr/>
              <p:nvPr/>
            </p:nvSpPr>
            <p:spPr>
              <a:xfrm rot="20814620">
                <a:off x="6060628" y="445027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E7AA88B0-3B2A-4FBB-8A41-EA8281AA7074}"/>
                  </a:ext>
                </a:extLst>
              </p:cNvPr>
              <p:cNvSpPr/>
              <p:nvPr/>
            </p:nvSpPr>
            <p:spPr>
              <a:xfrm rot="20097141" flipH="1">
                <a:off x="5887848" y="4100073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4">
                <a:extLst>
                  <a:ext uri="{FF2B5EF4-FFF2-40B4-BE49-F238E27FC236}">
                    <a16:creationId xmlns:a16="http://schemas.microsoft.com/office/drawing/2014/main" id="{E1BB3CE0-465F-48F2-ABA1-FCD425473B6F}"/>
                  </a:ext>
                </a:extLst>
              </p:cNvPr>
              <p:cNvSpPr/>
              <p:nvPr/>
            </p:nvSpPr>
            <p:spPr>
              <a:xfrm rot="19914620">
                <a:off x="5699327" y="486888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6E641FE-C6EC-40EE-AA44-D74536932D9F}"/>
                  </a:ext>
                </a:extLst>
              </p:cNvPr>
              <p:cNvSpPr/>
              <p:nvPr/>
            </p:nvSpPr>
            <p:spPr>
              <a:xfrm rot="19914620">
                <a:off x="5730419" y="4876964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B20C7478-4BA7-4B24-A2EE-4D8427421443}"/>
                  </a:ext>
                </a:extLst>
              </p:cNvPr>
              <p:cNvSpPr/>
              <p:nvPr/>
            </p:nvSpPr>
            <p:spPr>
              <a:xfrm rot="4614620">
                <a:off x="5591920" y="432382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96640EB-2F65-40E1-AEC9-1D6C78240080}"/>
                  </a:ext>
                </a:extLst>
              </p:cNvPr>
              <p:cNvSpPr/>
              <p:nvPr/>
            </p:nvSpPr>
            <p:spPr>
              <a:xfrm rot="3714620">
                <a:off x="5664978" y="550849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四角形: 上の 2 つの角を丸める 66">
                <a:extLst>
                  <a:ext uri="{FF2B5EF4-FFF2-40B4-BE49-F238E27FC236}">
                    <a16:creationId xmlns:a16="http://schemas.microsoft.com/office/drawing/2014/main" id="{728DDA37-CB08-4E53-B2A2-D9F4CF0021AE}"/>
                  </a:ext>
                </a:extLst>
              </p:cNvPr>
              <p:cNvSpPr/>
              <p:nvPr/>
            </p:nvSpPr>
            <p:spPr>
              <a:xfrm rot="1914620">
                <a:off x="6028431" y="5422203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009908B-50DD-428D-8056-8C9E86FB8E71}"/>
                  </a:ext>
                </a:extLst>
              </p:cNvPr>
              <p:cNvSpPr/>
              <p:nvPr/>
            </p:nvSpPr>
            <p:spPr>
              <a:xfrm rot="20700000">
                <a:off x="5522260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57BE932-F718-44B2-B0C3-5D1011CDB671}"/>
              </a:ext>
            </a:extLst>
          </p:cNvPr>
          <p:cNvGrpSpPr/>
          <p:nvPr/>
        </p:nvGrpSpPr>
        <p:grpSpPr>
          <a:xfrm>
            <a:off x="4360389" y="3807158"/>
            <a:ext cx="1274365" cy="2569665"/>
            <a:chOff x="6632462" y="3830462"/>
            <a:chExt cx="1628108" cy="3282962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C30899A-9E74-40D6-B4D6-82799ABDA147}"/>
                </a:ext>
              </a:extLst>
            </p:cNvPr>
            <p:cNvGrpSpPr/>
            <p:nvPr/>
          </p:nvGrpSpPr>
          <p:grpSpPr>
            <a:xfrm>
              <a:off x="6969768" y="5319750"/>
              <a:ext cx="838991" cy="654161"/>
              <a:chOff x="6969768" y="5319750"/>
              <a:chExt cx="838991" cy="654161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2A332D1-BB15-4039-94FD-BB43E03EBE93}"/>
                  </a:ext>
                </a:extLst>
              </p:cNvPr>
              <p:cNvSpPr/>
              <p:nvPr/>
            </p:nvSpPr>
            <p:spPr>
              <a:xfrm rot="3714620">
                <a:off x="7234835" y="543006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337DE5B-EF75-4ADB-9843-F4E12E880BF8}"/>
                  </a:ext>
                </a:extLst>
              </p:cNvPr>
              <p:cNvSpPr/>
              <p:nvPr/>
            </p:nvSpPr>
            <p:spPr>
              <a:xfrm rot="1014620">
                <a:off x="7397662" y="531975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53DC5795-74F0-40DD-8073-D8067299327B}"/>
                </a:ext>
              </a:extLst>
            </p:cNvPr>
            <p:cNvGrpSpPr/>
            <p:nvPr/>
          </p:nvGrpSpPr>
          <p:grpSpPr>
            <a:xfrm>
              <a:off x="6632462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20721190-808A-4751-A5D9-BAFF4A6E5AD2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2143E5C-0848-40C9-9B28-E7450C4C4574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3EFD4EF7-0602-45BE-A046-164627D10896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A744AA2-1861-46D1-AC0C-09612EF3DD87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D8E3E54-DA98-4999-A623-904316FD4DBC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8F16BFB7-9AE5-4D31-84D1-25FC2A58B187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7EB5DE0A-E723-4F72-8AB8-DD2E4CF7A6E6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F20C9F7-719F-4286-B192-AA22D728BD8A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23A6DC4-5701-4981-84CA-44BFB42E0A81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8" name="正方形/長方形 42">
                <a:extLst>
                  <a:ext uri="{FF2B5EF4-FFF2-40B4-BE49-F238E27FC236}">
                    <a16:creationId xmlns:a16="http://schemas.microsoft.com/office/drawing/2014/main" id="{29AB6393-A239-4AAA-8DD3-59E9E71EE283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9" name="正方形/長方形 245">
                <a:extLst>
                  <a:ext uri="{FF2B5EF4-FFF2-40B4-BE49-F238E27FC236}">
                    <a16:creationId xmlns:a16="http://schemas.microsoft.com/office/drawing/2014/main" id="{3E7BD45F-F615-4921-8DFE-27F5940D1497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5CA00E1-33B3-4CF2-B3E7-ABF6B63F4D11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3203E28-8AB6-4929-8194-65EEE452FA95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16B6376E-ADC8-497E-A092-8AC284A37360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753435E-5946-4140-B5D3-23BC6EF86B4B}"/>
                </a:ext>
              </a:extLst>
            </p:cNvPr>
            <p:cNvGrpSpPr/>
            <p:nvPr/>
          </p:nvGrpSpPr>
          <p:grpSpPr>
            <a:xfrm>
              <a:off x="7005232" y="3830462"/>
              <a:ext cx="1255338" cy="3282962"/>
              <a:chOff x="7005232" y="3830462"/>
              <a:chExt cx="1255338" cy="3282962"/>
            </a:xfrm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78B40B87-1B40-4AF1-9FD4-83F060BDFD43}"/>
                  </a:ext>
                </a:extLst>
              </p:cNvPr>
              <p:cNvSpPr/>
              <p:nvPr/>
            </p:nvSpPr>
            <p:spPr>
              <a:xfrm rot="10800000">
                <a:off x="7836408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702A55C-EFDF-49B8-8517-735A5FA9AD77}"/>
                  </a:ext>
                </a:extLst>
              </p:cNvPr>
              <p:cNvSpPr/>
              <p:nvPr/>
            </p:nvSpPr>
            <p:spPr>
              <a:xfrm>
                <a:off x="7677074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2399A8B4-5677-41B4-88E6-112D86C742E6}"/>
                  </a:ext>
                </a:extLst>
              </p:cNvPr>
              <p:cNvSpPr/>
              <p:nvPr/>
            </p:nvSpPr>
            <p:spPr>
              <a:xfrm rot="10800000">
                <a:off x="7905102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93B43DB-62E0-491B-99DA-E05C8E6F21B9}"/>
                  </a:ext>
                </a:extLst>
              </p:cNvPr>
              <p:cNvSpPr/>
              <p:nvPr/>
            </p:nvSpPr>
            <p:spPr>
              <a:xfrm>
                <a:off x="7745769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613ABE4D-53BC-4220-A0CF-34985C4A7871}"/>
                  </a:ext>
                </a:extLst>
              </p:cNvPr>
              <p:cNvSpPr/>
              <p:nvPr/>
            </p:nvSpPr>
            <p:spPr>
              <a:xfrm rot="10800000">
                <a:off x="77142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9428959E-173A-4603-8BA0-85BDF3F4807F}"/>
                  </a:ext>
                </a:extLst>
              </p:cNvPr>
              <p:cNvSpPr/>
              <p:nvPr/>
            </p:nvSpPr>
            <p:spPr>
              <a:xfrm rot="10800000">
                <a:off x="77857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DB8AFFA-45D8-4EF6-A525-539238E12667}"/>
                  </a:ext>
                </a:extLst>
              </p:cNvPr>
              <p:cNvSpPr/>
              <p:nvPr/>
            </p:nvSpPr>
            <p:spPr>
              <a:xfrm rot="20814620">
                <a:off x="7005232" y="383046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3D06D6E6-2C7B-47B5-A9C4-87B90EE52E70}"/>
                  </a:ext>
                </a:extLst>
              </p:cNvPr>
              <p:cNvSpPr/>
              <p:nvPr/>
            </p:nvSpPr>
            <p:spPr>
              <a:xfrm rot="20814620">
                <a:off x="7016928" y="46778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BBA95B98-E324-46FE-85F3-7F0D2DFB1AD3}"/>
                  </a:ext>
                </a:extLst>
              </p:cNvPr>
              <p:cNvSpPr/>
              <p:nvPr/>
            </p:nvSpPr>
            <p:spPr>
              <a:xfrm rot="20814620">
                <a:off x="7636758" y="499992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A057B90E-5FD8-4FCE-8869-6211A0C213EE}"/>
                  </a:ext>
                </a:extLst>
              </p:cNvPr>
              <p:cNvSpPr/>
              <p:nvPr/>
            </p:nvSpPr>
            <p:spPr>
              <a:xfrm rot="20814620">
                <a:off x="7046674" y="394526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155">
                <a:extLst>
                  <a:ext uri="{FF2B5EF4-FFF2-40B4-BE49-F238E27FC236}">
                    <a16:creationId xmlns:a16="http://schemas.microsoft.com/office/drawing/2014/main" id="{D5AD86F4-3D9B-49EA-85BE-D39C7F841FD4}"/>
                  </a:ext>
                </a:extLst>
              </p:cNvPr>
              <p:cNvSpPr/>
              <p:nvPr/>
            </p:nvSpPr>
            <p:spPr>
              <a:xfrm rot="20814620">
                <a:off x="7608523" y="520640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588EA2B-9286-465D-9083-F624898511B1}"/>
                  </a:ext>
                </a:extLst>
              </p:cNvPr>
              <p:cNvSpPr/>
              <p:nvPr/>
            </p:nvSpPr>
            <p:spPr>
              <a:xfrm rot="19914620">
                <a:off x="7525938" y="522880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14">
                <a:extLst>
                  <a:ext uri="{FF2B5EF4-FFF2-40B4-BE49-F238E27FC236}">
                    <a16:creationId xmlns:a16="http://schemas.microsoft.com/office/drawing/2014/main" id="{3668787C-EB12-4308-9E59-B43D7FA20D4E}"/>
                  </a:ext>
                </a:extLst>
              </p:cNvPr>
              <p:cNvSpPr/>
              <p:nvPr/>
            </p:nvSpPr>
            <p:spPr>
              <a:xfrm rot="19914620">
                <a:off x="7275573" y="487413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751EAE2-DF40-45B3-8EA3-27D6912C4508}"/>
                  </a:ext>
                </a:extLst>
              </p:cNvPr>
              <p:cNvSpPr/>
              <p:nvPr/>
            </p:nvSpPr>
            <p:spPr>
              <a:xfrm rot="19914620">
                <a:off x="7306665" y="4882214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2A56735-78D4-466B-8DE6-CD4FBDACF988}"/>
                  </a:ext>
                </a:extLst>
              </p:cNvPr>
              <p:cNvSpPr/>
              <p:nvPr/>
            </p:nvSpPr>
            <p:spPr>
              <a:xfrm rot="4614620">
                <a:off x="7165549" y="431501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54C9FF1-2AD1-425F-AA87-192F8DE9C659}"/>
                  </a:ext>
                </a:extLst>
              </p:cNvPr>
              <p:cNvSpPr/>
              <p:nvPr/>
            </p:nvSpPr>
            <p:spPr>
              <a:xfrm rot="14389568">
                <a:off x="7190596" y="444136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A41521F-A61E-4BE9-893B-1587D3A7B1DF}"/>
                  </a:ext>
                </a:extLst>
              </p:cNvPr>
              <p:cNvSpPr/>
              <p:nvPr/>
            </p:nvSpPr>
            <p:spPr>
              <a:xfrm rot="20814620">
                <a:off x="7112753" y="449136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3857CAE-114E-4EA7-9695-06A7260FBB73}"/>
                  </a:ext>
                </a:extLst>
              </p:cNvPr>
              <p:cNvSpPr/>
              <p:nvPr/>
            </p:nvSpPr>
            <p:spPr>
              <a:xfrm rot="10477662">
                <a:off x="7557955" y="400866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B72F972-65DD-486B-867C-C165EE40B075}"/>
                  </a:ext>
                </a:extLst>
              </p:cNvPr>
              <p:cNvSpPr/>
              <p:nvPr/>
            </p:nvSpPr>
            <p:spPr>
              <a:xfrm rot="1014620">
                <a:off x="7180538" y="390167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8090930-30E0-4DDA-9A78-2FA7D89F416D}"/>
                  </a:ext>
                </a:extLst>
              </p:cNvPr>
              <p:cNvSpPr/>
              <p:nvPr/>
            </p:nvSpPr>
            <p:spPr>
              <a:xfrm rot="3714620">
                <a:off x="7273709" y="549163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80F334D-CAB8-45E9-BDC7-656F79124619}"/>
                  </a:ext>
                </a:extLst>
              </p:cNvPr>
              <p:cNvSpPr/>
              <p:nvPr/>
            </p:nvSpPr>
            <p:spPr>
              <a:xfrm rot="1014620">
                <a:off x="7436536" y="538131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63E206F-0592-4D8A-952E-491AB1EC3806}"/>
                  </a:ext>
                </a:extLst>
              </p:cNvPr>
              <p:cNvSpPr/>
              <p:nvPr/>
            </p:nvSpPr>
            <p:spPr>
              <a:xfrm rot="20700000">
                <a:off x="7116612" y="4585838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768AE2C-72C1-45A0-A319-86912A48C384}"/>
              </a:ext>
            </a:extLst>
          </p:cNvPr>
          <p:cNvGrpSpPr/>
          <p:nvPr/>
        </p:nvGrpSpPr>
        <p:grpSpPr>
          <a:xfrm>
            <a:off x="7319437" y="3792220"/>
            <a:ext cx="1273213" cy="2584604"/>
            <a:chOff x="8308901" y="3811376"/>
            <a:chExt cx="1626636" cy="330204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52B9CAC-DAB9-4948-9832-5ED97669F082}"/>
                </a:ext>
              </a:extLst>
            </p:cNvPr>
            <p:cNvGrpSpPr/>
            <p:nvPr/>
          </p:nvGrpSpPr>
          <p:grpSpPr>
            <a:xfrm>
              <a:off x="8595368" y="5319750"/>
              <a:ext cx="838991" cy="654161"/>
              <a:chOff x="8595368" y="5319750"/>
              <a:chExt cx="838991" cy="654161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492BE53-E81D-41A4-9113-2E3E2D4F456E}"/>
                  </a:ext>
                </a:extLst>
              </p:cNvPr>
              <p:cNvSpPr/>
              <p:nvPr/>
            </p:nvSpPr>
            <p:spPr>
              <a:xfrm rot="3714620">
                <a:off x="8860435" y="543006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C4AD85A7-6147-454C-88A8-49191EAE150C}"/>
                  </a:ext>
                </a:extLst>
              </p:cNvPr>
              <p:cNvSpPr/>
              <p:nvPr/>
            </p:nvSpPr>
            <p:spPr>
              <a:xfrm rot="1014620">
                <a:off x="9023262" y="531975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A22ACD2-91CF-4ABD-B98A-905E04E32EAF}"/>
                </a:ext>
              </a:extLst>
            </p:cNvPr>
            <p:cNvGrpSpPr/>
            <p:nvPr/>
          </p:nvGrpSpPr>
          <p:grpSpPr>
            <a:xfrm>
              <a:off x="8308901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8403B04E-807F-4064-B26B-13CD0F78376E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4F99437-C175-43AE-9028-CFF82627033C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F8141314-E4C3-46FA-BAF1-D3D93B5F0F8E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28EE670B-6DD9-47DA-9235-E1A18C73FE4B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C436AA9E-EEA1-4488-B783-FBBB8DB0E6F3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968616E8-8C37-4E98-A41D-4DF15CB77C6A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D6B5E566-8D82-4F00-8AA8-2EE98B860EBF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5C9A2CF7-3B10-4763-96E7-954800CE1305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1BFA5292-BA5F-41C5-8A8F-72BFDCA173B1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1" name="正方形/長方形 42">
                <a:extLst>
                  <a:ext uri="{FF2B5EF4-FFF2-40B4-BE49-F238E27FC236}">
                    <a16:creationId xmlns:a16="http://schemas.microsoft.com/office/drawing/2014/main" id="{04186D1D-5612-4322-A32E-7164F10B8F81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12" name="正方形/長方形 245">
                <a:extLst>
                  <a:ext uri="{FF2B5EF4-FFF2-40B4-BE49-F238E27FC236}">
                    <a16:creationId xmlns:a16="http://schemas.microsoft.com/office/drawing/2014/main" id="{918ECAD0-7F79-4212-A34F-9EEB4F094BF1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F01565B7-6BD8-49C3-94AC-6231890D24E7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3DC950EA-CFEE-48DB-86A0-E54C7F374602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6024B5FA-629A-4E5B-B69D-E758DDBD9561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BF4C536-D39F-4A28-9E9C-1F2FECBF5133}"/>
                </a:ext>
              </a:extLst>
            </p:cNvPr>
            <p:cNvGrpSpPr/>
            <p:nvPr/>
          </p:nvGrpSpPr>
          <p:grpSpPr>
            <a:xfrm>
              <a:off x="8547317" y="3811376"/>
              <a:ext cx="1388220" cy="3302048"/>
              <a:chOff x="8547317" y="3811376"/>
              <a:chExt cx="1388220" cy="3302048"/>
            </a:xfrm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01DCE585-AD75-436C-AF8D-3907FE7FF9F7}"/>
                  </a:ext>
                </a:extLst>
              </p:cNvPr>
              <p:cNvSpPr/>
              <p:nvPr/>
            </p:nvSpPr>
            <p:spPr>
              <a:xfrm rot="10800000">
                <a:off x="94365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561332F-7920-4070-96A1-A270FAABB11D}"/>
                  </a:ext>
                </a:extLst>
              </p:cNvPr>
              <p:cNvSpPr/>
              <p:nvPr/>
            </p:nvSpPr>
            <p:spPr>
              <a:xfrm>
                <a:off x="92771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E20FE29C-0B41-43CC-8E38-D90C9BC46A92}"/>
                  </a:ext>
                </a:extLst>
              </p:cNvPr>
              <p:cNvSpPr/>
              <p:nvPr/>
            </p:nvSpPr>
            <p:spPr>
              <a:xfrm rot="10800000">
                <a:off x="95051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3C2AE47-45D2-4E62-B283-C79E9541D0AF}"/>
                  </a:ext>
                </a:extLst>
              </p:cNvPr>
              <p:cNvSpPr/>
              <p:nvPr/>
            </p:nvSpPr>
            <p:spPr>
              <a:xfrm>
                <a:off x="93458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26AEC577-709A-4A34-B409-27EB48AF9770}"/>
                  </a:ext>
                </a:extLst>
              </p:cNvPr>
              <p:cNvSpPr/>
              <p:nvPr/>
            </p:nvSpPr>
            <p:spPr>
              <a:xfrm>
                <a:off x="9276300" y="601725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7963799B-BE8C-485E-92EC-A192B2FB2F5F}"/>
                  </a:ext>
                </a:extLst>
              </p:cNvPr>
              <p:cNvSpPr/>
              <p:nvPr/>
            </p:nvSpPr>
            <p:spPr>
              <a:xfrm rot="19014620">
                <a:off x="8547317" y="3908919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1">
                <a:extLst>
                  <a:ext uri="{FF2B5EF4-FFF2-40B4-BE49-F238E27FC236}">
                    <a16:creationId xmlns:a16="http://schemas.microsoft.com/office/drawing/2014/main" id="{6D59E95B-13C6-4430-8244-705FE8A94C08}"/>
                  </a:ext>
                </a:extLst>
              </p:cNvPr>
              <p:cNvSpPr/>
              <p:nvPr/>
            </p:nvSpPr>
            <p:spPr>
              <a:xfrm rot="20814620">
                <a:off x="8644471" y="468061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400D2E0C-C13A-40F2-9216-B7D4D3CE43DF}"/>
                  </a:ext>
                </a:extLst>
              </p:cNvPr>
              <p:cNvSpPr/>
              <p:nvPr/>
            </p:nvSpPr>
            <p:spPr>
              <a:xfrm rot="20814620">
                <a:off x="9267522" y="50019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99382E56-50BA-4653-B7C1-F460416B4F99}"/>
                  </a:ext>
                </a:extLst>
              </p:cNvPr>
              <p:cNvSpPr/>
              <p:nvPr/>
            </p:nvSpPr>
            <p:spPr>
              <a:xfrm rot="20814620">
                <a:off x="8677437" y="394732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178">
                <a:extLst>
                  <a:ext uri="{FF2B5EF4-FFF2-40B4-BE49-F238E27FC236}">
                    <a16:creationId xmlns:a16="http://schemas.microsoft.com/office/drawing/2014/main" id="{FF29A4AA-6320-4D51-97ED-F87F098F796C}"/>
                  </a:ext>
                </a:extLst>
              </p:cNvPr>
              <p:cNvSpPr/>
              <p:nvPr/>
            </p:nvSpPr>
            <p:spPr>
              <a:xfrm rot="20814620">
                <a:off x="9240044" y="520866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72737DB-76AD-4251-8C72-577B017A9ED0}"/>
                  </a:ext>
                </a:extLst>
              </p:cNvPr>
              <p:cNvSpPr/>
              <p:nvPr/>
            </p:nvSpPr>
            <p:spPr>
              <a:xfrm rot="19914620">
                <a:off x="9156701" y="523085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14">
                <a:extLst>
                  <a:ext uri="{FF2B5EF4-FFF2-40B4-BE49-F238E27FC236}">
                    <a16:creationId xmlns:a16="http://schemas.microsoft.com/office/drawing/2014/main" id="{160E2B47-DFF1-4041-8E47-25C5520677E9}"/>
                  </a:ext>
                </a:extLst>
              </p:cNvPr>
              <p:cNvSpPr/>
              <p:nvPr/>
            </p:nvSpPr>
            <p:spPr>
              <a:xfrm rot="19914620">
                <a:off x="8906337" y="4876190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914C851-BC94-484A-B9CB-874099CE015C}"/>
                  </a:ext>
                </a:extLst>
              </p:cNvPr>
              <p:cNvSpPr/>
              <p:nvPr/>
            </p:nvSpPr>
            <p:spPr>
              <a:xfrm rot="19914620">
                <a:off x="8937429" y="48842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4CC7E707-CCD7-4E91-9692-755734E54546}"/>
                  </a:ext>
                </a:extLst>
              </p:cNvPr>
              <p:cNvSpPr/>
              <p:nvPr/>
            </p:nvSpPr>
            <p:spPr>
              <a:xfrm rot="4614620">
                <a:off x="8790127" y="431850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2C96D39-C541-4F70-A340-DA48883DFD51}"/>
                  </a:ext>
                </a:extLst>
              </p:cNvPr>
              <p:cNvSpPr/>
              <p:nvPr/>
            </p:nvSpPr>
            <p:spPr>
              <a:xfrm rot="10477662">
                <a:off x="9282715" y="403806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ED0069B-482E-4372-9797-BE102E798DDB}"/>
                  </a:ext>
                </a:extLst>
              </p:cNvPr>
              <p:cNvSpPr/>
              <p:nvPr/>
            </p:nvSpPr>
            <p:spPr>
              <a:xfrm rot="20814620">
                <a:off x="9268816" y="441820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CF04F16-1ECF-497D-B452-5281D3BACD6C}"/>
                  </a:ext>
                </a:extLst>
              </p:cNvPr>
              <p:cNvSpPr/>
              <p:nvPr/>
            </p:nvSpPr>
            <p:spPr>
              <a:xfrm rot="20814620">
                <a:off x="9267638" y="445757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08A9F71C-5129-45BF-9B55-98ACB31F902B}"/>
                  </a:ext>
                </a:extLst>
              </p:cNvPr>
              <p:cNvSpPr/>
              <p:nvPr/>
            </p:nvSpPr>
            <p:spPr>
              <a:xfrm rot="10800000">
                <a:off x="9199286" y="394019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E4F2EBFD-0606-46C9-9658-2D54EDA96780}"/>
                  </a:ext>
                </a:extLst>
              </p:cNvPr>
              <p:cNvSpPr/>
              <p:nvPr/>
            </p:nvSpPr>
            <p:spPr>
              <a:xfrm rot="1475395">
                <a:off x="8866720" y="381137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41AF7C78-D1DE-400F-BD92-11F4625DD99B}"/>
                  </a:ext>
                </a:extLst>
              </p:cNvPr>
              <p:cNvSpPr/>
              <p:nvPr/>
            </p:nvSpPr>
            <p:spPr>
              <a:xfrm rot="14389568">
                <a:off x="8867805" y="448013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47A5E8C-27AB-401A-B605-362A028BBE01}"/>
                  </a:ext>
                </a:extLst>
              </p:cNvPr>
              <p:cNvSpPr/>
              <p:nvPr/>
            </p:nvSpPr>
            <p:spPr>
              <a:xfrm rot="3714620">
                <a:off x="8899309" y="549163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67DB278-5250-466E-B142-3563689BE824}"/>
                  </a:ext>
                </a:extLst>
              </p:cNvPr>
              <p:cNvSpPr/>
              <p:nvPr/>
            </p:nvSpPr>
            <p:spPr>
              <a:xfrm rot="1014620">
                <a:off x="9062136" y="538131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D33B9BB-9D58-4CCA-986A-D8DB927139B4}"/>
                  </a:ext>
                </a:extLst>
              </p:cNvPr>
              <p:cNvSpPr/>
              <p:nvPr/>
            </p:nvSpPr>
            <p:spPr>
              <a:xfrm rot="20700000">
                <a:off x="8720513" y="4513905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291374A-91B4-435A-90A6-8C96811870A0}"/>
              </a:ext>
            </a:extLst>
          </p:cNvPr>
          <p:cNvGrpSpPr/>
          <p:nvPr/>
        </p:nvGrpSpPr>
        <p:grpSpPr>
          <a:xfrm>
            <a:off x="1399846" y="932938"/>
            <a:ext cx="1283963" cy="2540666"/>
            <a:chOff x="5067777" y="354690"/>
            <a:chExt cx="1640370" cy="3245914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F0332B7-7186-4B13-ADC9-D7C8BB3E0BEB}"/>
                </a:ext>
              </a:extLst>
            </p:cNvPr>
            <p:cNvGrpSpPr/>
            <p:nvPr/>
          </p:nvGrpSpPr>
          <p:grpSpPr>
            <a:xfrm>
              <a:off x="5361038" y="1847818"/>
              <a:ext cx="864728" cy="603050"/>
              <a:chOff x="5361038" y="1847818"/>
              <a:chExt cx="864728" cy="603050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B3199102-1F4E-4A08-AC7E-BAD7529B2C24}"/>
                  </a:ext>
                </a:extLst>
              </p:cNvPr>
              <p:cNvSpPr/>
              <p:nvPr/>
            </p:nvSpPr>
            <p:spPr>
              <a:xfrm rot="3714620">
                <a:off x="5626105" y="193410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四角形: 上の 2 つの角を丸める 66">
                <a:extLst>
                  <a:ext uri="{FF2B5EF4-FFF2-40B4-BE49-F238E27FC236}">
                    <a16:creationId xmlns:a16="http://schemas.microsoft.com/office/drawing/2014/main" id="{01B5BEF4-8C7D-4907-A844-D9C8945FB9C0}"/>
                  </a:ext>
                </a:extLst>
              </p:cNvPr>
              <p:cNvSpPr/>
              <p:nvPr/>
            </p:nvSpPr>
            <p:spPr>
              <a:xfrm rot="1914620">
                <a:off x="5989558" y="1847818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B43259B2-06E0-4DE7-BA1E-DB1C4370C6A2}"/>
                </a:ext>
              </a:extLst>
            </p:cNvPr>
            <p:cNvGrpSpPr/>
            <p:nvPr/>
          </p:nvGrpSpPr>
          <p:grpSpPr>
            <a:xfrm>
              <a:off x="5067777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2B95603E-F114-4023-97A4-5BC7473A5424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BAD57E1-582C-48A8-AAEE-1E4A1BBFB9C3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849044AB-C21D-4904-B3FD-B5DBCB3B0739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3FCFA44-C84B-4E15-B8A3-878DDBFE01D9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DC3DB90D-8D92-4CDE-9D6E-C19E960AA4A6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CE4E7440-E5C4-4E44-8FE9-190AEAFFE503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CE6E3BF-ECFC-46B0-8940-614A198A948A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F4AE29A-2071-486F-9EA0-A7AA1B44BF83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27B0882-2F27-438F-A9C3-AA5970AFAC7B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0" name="正方形/長方形 42">
                <a:extLst>
                  <a:ext uri="{FF2B5EF4-FFF2-40B4-BE49-F238E27FC236}">
                    <a16:creationId xmlns:a16="http://schemas.microsoft.com/office/drawing/2014/main" id="{64DEEA7F-955E-467F-AD50-6E3AA20D49F9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51" name="正方形/長方形 245">
                <a:extLst>
                  <a:ext uri="{FF2B5EF4-FFF2-40B4-BE49-F238E27FC236}">
                    <a16:creationId xmlns:a16="http://schemas.microsoft.com/office/drawing/2014/main" id="{83D72AC7-EB47-44CD-A6EE-507A5A0489F1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BBC20AA-687E-4E70-B495-2D86EE7850D5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E0E55AAF-853A-4A3D-9E63-F93774B33A01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1E682303-4608-4017-B1FB-B1BC70CA14FB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DCFA97BE-D65D-4C41-87C5-4B10936C6F0A}"/>
                </a:ext>
              </a:extLst>
            </p:cNvPr>
            <p:cNvGrpSpPr/>
            <p:nvPr/>
          </p:nvGrpSpPr>
          <p:grpSpPr>
            <a:xfrm>
              <a:off x="5399912" y="354690"/>
              <a:ext cx="1308235" cy="3245914"/>
              <a:chOff x="5399912" y="354690"/>
              <a:chExt cx="1308235" cy="3245914"/>
            </a:xfrm>
          </p:grpSpPr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A02ABCE4-2DB2-4FAF-BA5D-5A816B3A8DAA}"/>
                  </a:ext>
                </a:extLst>
              </p:cNvPr>
              <p:cNvSpPr/>
              <p:nvPr/>
            </p:nvSpPr>
            <p:spPr>
              <a:xfrm rot="10800000">
                <a:off x="6248801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CC246B7-C976-429B-B031-E9FCDF2A9741}"/>
                  </a:ext>
                </a:extLst>
              </p:cNvPr>
              <p:cNvSpPr/>
              <p:nvPr/>
            </p:nvSpPr>
            <p:spPr>
              <a:xfrm>
                <a:off x="6089467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D4F08EB7-06C4-49F6-905D-280FFDC3A9A8}"/>
                  </a:ext>
                </a:extLst>
              </p:cNvPr>
              <p:cNvSpPr/>
              <p:nvPr/>
            </p:nvSpPr>
            <p:spPr>
              <a:xfrm rot="10800000">
                <a:off x="6317495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72F0739-F085-4AF4-9BC5-DB5C5FD8E3C0}"/>
                  </a:ext>
                </a:extLst>
              </p:cNvPr>
              <p:cNvSpPr/>
              <p:nvPr/>
            </p:nvSpPr>
            <p:spPr>
              <a:xfrm>
                <a:off x="6158162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85EA6D4C-350B-436F-B164-25FCEA5C2775}"/>
                  </a:ext>
                </a:extLst>
              </p:cNvPr>
              <p:cNvSpPr/>
              <p:nvPr/>
            </p:nvSpPr>
            <p:spPr>
              <a:xfrm>
                <a:off x="6088601" y="2504439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">
                <a:extLst>
                  <a:ext uri="{FF2B5EF4-FFF2-40B4-BE49-F238E27FC236}">
                    <a16:creationId xmlns:a16="http://schemas.microsoft.com/office/drawing/2014/main" id="{A917CA01-10B2-478C-8BB7-03F02FCC7F7D}"/>
                  </a:ext>
                </a:extLst>
              </p:cNvPr>
              <p:cNvSpPr/>
              <p:nvPr/>
            </p:nvSpPr>
            <p:spPr>
              <a:xfrm rot="20814620">
                <a:off x="5453981" y="1156648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4EEBA9E9-F8A4-4F23-AF15-0B66DF910493}"/>
                  </a:ext>
                </a:extLst>
              </p:cNvPr>
              <p:cNvSpPr/>
              <p:nvPr/>
            </p:nvSpPr>
            <p:spPr>
              <a:xfrm rot="20814620">
                <a:off x="6075357" y="1478402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539735E0-4437-4380-A5ED-34C95A5B5F29}"/>
                  </a:ext>
                </a:extLst>
              </p:cNvPr>
              <p:cNvSpPr/>
              <p:nvPr/>
            </p:nvSpPr>
            <p:spPr>
              <a:xfrm rot="20814620">
                <a:off x="5470429" y="42719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69">
                <a:extLst>
                  <a:ext uri="{FF2B5EF4-FFF2-40B4-BE49-F238E27FC236}">
                    <a16:creationId xmlns:a16="http://schemas.microsoft.com/office/drawing/2014/main" id="{AA9A7D9A-F8C2-46FF-9141-CCC4C5E0C231}"/>
                  </a:ext>
                </a:extLst>
              </p:cNvPr>
              <p:cNvSpPr/>
              <p:nvPr/>
            </p:nvSpPr>
            <p:spPr>
              <a:xfrm rot="20814620">
                <a:off x="6045980" y="1685302"/>
                <a:ext cx="517947" cy="946008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4 w 517947"/>
                  <a:gd name="connsiteY3" fmla="*/ 840881 h 946008"/>
                  <a:gd name="connsiteX4" fmla="*/ 517947 w 517947"/>
                  <a:gd name="connsiteY4" fmla="*/ 946008 h 946008"/>
                  <a:gd name="connsiteX5" fmla="*/ 0 w 517947"/>
                  <a:gd name="connsiteY5" fmla="*/ 840881 h 946008"/>
                  <a:gd name="connsiteX6" fmla="*/ 0 w 517947"/>
                  <a:gd name="connsiteY6" fmla="*/ 840881 h 946008"/>
                  <a:gd name="connsiteX7" fmla="*/ 0 w 517947"/>
                  <a:gd name="connsiteY7" fmla="*/ 228486 h 946008"/>
                  <a:gd name="connsiteX8" fmla="*/ 228486 w 517947"/>
                  <a:gd name="connsiteY8" fmla="*/ 0 h 946008"/>
                  <a:gd name="connsiteX0" fmla="*/ 228486 w 517947"/>
                  <a:gd name="connsiteY0" fmla="*/ 0 h 946008"/>
                  <a:gd name="connsiteX1" fmla="*/ 289458 w 517947"/>
                  <a:gd name="connsiteY1" fmla="*/ 0 h 946008"/>
                  <a:gd name="connsiteX2" fmla="*/ 517944 w 517947"/>
                  <a:gd name="connsiteY2" fmla="*/ 228486 h 946008"/>
                  <a:gd name="connsiteX3" fmla="*/ 517947 w 517947"/>
                  <a:gd name="connsiteY3" fmla="*/ 946008 h 946008"/>
                  <a:gd name="connsiteX4" fmla="*/ 0 w 517947"/>
                  <a:gd name="connsiteY4" fmla="*/ 840881 h 946008"/>
                  <a:gd name="connsiteX5" fmla="*/ 0 w 517947"/>
                  <a:gd name="connsiteY5" fmla="*/ 840881 h 946008"/>
                  <a:gd name="connsiteX6" fmla="*/ 0 w 517947"/>
                  <a:gd name="connsiteY6" fmla="*/ 228486 h 946008"/>
                  <a:gd name="connsiteX7" fmla="*/ 228486 w 517947"/>
                  <a:gd name="connsiteY7" fmla="*/ 0 h 94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7" h="946008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lnTo>
                      <a:pt x="517947" y="946008"/>
                    </a:ln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39C827E8-82C6-49BD-B7CB-56CB91574D37}"/>
                  </a:ext>
                </a:extLst>
              </p:cNvPr>
              <p:cNvSpPr/>
              <p:nvPr/>
            </p:nvSpPr>
            <p:spPr>
              <a:xfrm rot="20814620">
                <a:off x="5532686" y="1042560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4C2080A-AF24-4253-9577-748F0E725A52}"/>
                  </a:ext>
                </a:extLst>
              </p:cNvPr>
              <p:cNvSpPr/>
              <p:nvPr/>
            </p:nvSpPr>
            <p:spPr>
              <a:xfrm rot="20814620">
                <a:off x="5436484" y="354690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822799F3-175E-4981-B1FF-3D012AE8E4CC}"/>
                  </a:ext>
                </a:extLst>
              </p:cNvPr>
              <p:cNvSpPr/>
              <p:nvPr/>
            </p:nvSpPr>
            <p:spPr>
              <a:xfrm rot="20814620">
                <a:off x="6061807" y="89808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4F047F4-F67A-4AAC-A81B-7F4A9B6D6692}"/>
                  </a:ext>
                </a:extLst>
              </p:cNvPr>
              <p:cNvSpPr/>
              <p:nvPr/>
            </p:nvSpPr>
            <p:spPr>
              <a:xfrm rot="20814620">
                <a:off x="6060629" y="93745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94608AA3-4FD5-4C9A-8CB8-B43E407F46B4}"/>
                  </a:ext>
                </a:extLst>
              </p:cNvPr>
              <p:cNvSpPr/>
              <p:nvPr/>
            </p:nvSpPr>
            <p:spPr>
              <a:xfrm rot="20097141" flipH="1">
                <a:off x="5887849" y="587253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AE772A5A-288F-4688-B8BB-145F3CF85A8B}"/>
                  </a:ext>
                </a:extLst>
              </p:cNvPr>
              <p:cNvSpPr/>
              <p:nvPr/>
            </p:nvSpPr>
            <p:spPr>
              <a:xfrm rot="5247827">
                <a:off x="5591921" y="81100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D0FCA40-3003-47AA-94C5-CF4A2A0EA966}"/>
                  </a:ext>
                </a:extLst>
              </p:cNvPr>
              <p:cNvSpPr/>
              <p:nvPr/>
            </p:nvSpPr>
            <p:spPr>
              <a:xfrm rot="20814620">
                <a:off x="5594253" y="1105454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28BCF4F-0DCD-4C06-A606-292BCAD961ED}"/>
                  </a:ext>
                </a:extLst>
              </p:cNvPr>
              <p:cNvSpPr/>
              <p:nvPr/>
            </p:nvSpPr>
            <p:spPr>
              <a:xfrm rot="3714620">
                <a:off x="5664979" y="199567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7" name="四角形: 上の 2 つの角を丸める 66">
                <a:extLst>
                  <a:ext uri="{FF2B5EF4-FFF2-40B4-BE49-F238E27FC236}">
                    <a16:creationId xmlns:a16="http://schemas.microsoft.com/office/drawing/2014/main" id="{75853705-B7B9-457D-B112-75B891CC12DE}"/>
                  </a:ext>
                </a:extLst>
              </p:cNvPr>
              <p:cNvSpPr/>
              <p:nvPr/>
            </p:nvSpPr>
            <p:spPr>
              <a:xfrm rot="1914620">
                <a:off x="6028432" y="1909383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">
                <a:extLst>
                  <a:ext uri="{FF2B5EF4-FFF2-40B4-BE49-F238E27FC236}">
                    <a16:creationId xmlns:a16="http://schemas.microsoft.com/office/drawing/2014/main" id="{7F37F85F-CAAC-4208-88DD-31088C169667}"/>
                  </a:ext>
                </a:extLst>
              </p:cNvPr>
              <p:cNvSpPr/>
              <p:nvPr/>
            </p:nvSpPr>
            <p:spPr>
              <a:xfrm rot="19914620">
                <a:off x="57006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BFC6FDC-9949-475B-A673-F9A1FB7928A0}"/>
              </a:ext>
            </a:extLst>
          </p:cNvPr>
          <p:cNvGrpSpPr/>
          <p:nvPr/>
        </p:nvGrpSpPr>
        <p:grpSpPr>
          <a:xfrm>
            <a:off x="4336844" y="903938"/>
            <a:ext cx="1292795" cy="2569665"/>
            <a:chOff x="6608917" y="317642"/>
            <a:chExt cx="1651654" cy="3282962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156CFDB8-C296-42C5-8543-CE946202277D}"/>
                </a:ext>
              </a:extLst>
            </p:cNvPr>
            <p:cNvGrpSpPr/>
            <p:nvPr/>
          </p:nvGrpSpPr>
          <p:grpSpPr>
            <a:xfrm>
              <a:off x="6969769" y="1806930"/>
              <a:ext cx="838991" cy="654161"/>
              <a:chOff x="6969769" y="1806930"/>
              <a:chExt cx="838991" cy="654161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65E4858-66B9-4D44-8E21-51E78F5FFA13}"/>
                  </a:ext>
                </a:extLst>
              </p:cNvPr>
              <p:cNvSpPr/>
              <p:nvPr/>
            </p:nvSpPr>
            <p:spPr>
              <a:xfrm rot="3714620">
                <a:off x="72348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43F36FB-4A0B-47DE-800D-E28116AFCB4F}"/>
                  </a:ext>
                </a:extLst>
              </p:cNvPr>
              <p:cNvSpPr/>
              <p:nvPr/>
            </p:nvSpPr>
            <p:spPr>
              <a:xfrm rot="1014620">
                <a:off x="73976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E07005C-C224-4CAA-834C-DE89BCBEB23D}"/>
                </a:ext>
              </a:extLst>
            </p:cNvPr>
            <p:cNvGrpSpPr/>
            <p:nvPr/>
          </p:nvGrpSpPr>
          <p:grpSpPr>
            <a:xfrm>
              <a:off x="6608917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B3B116E6-48FD-46F3-9523-B73796F4B89C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47E3DE55-C0FF-4309-AA68-BF05F2B427CD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8BF1DA09-D0AA-45A3-BCA9-CD8830CFB518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01AF3E1A-12F4-4975-B2E9-C44BFB9E63BC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5950E69-8FBC-4410-8E41-6FD6E587B399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59DC044-4C3C-4F3A-AA28-638C9F0C6B95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E21EE1A0-AFCE-4083-BA66-FDF84153813A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7E6EF86-5030-4C95-B152-5747E67AA584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915756C-5C23-444E-BE92-6AC079CA7363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91" name="正方形/長方形 42">
                <a:extLst>
                  <a:ext uri="{FF2B5EF4-FFF2-40B4-BE49-F238E27FC236}">
                    <a16:creationId xmlns:a16="http://schemas.microsoft.com/office/drawing/2014/main" id="{6EBEE16C-4CF3-4697-9BF4-64C97303F94C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92" name="正方形/長方形 245">
                <a:extLst>
                  <a:ext uri="{FF2B5EF4-FFF2-40B4-BE49-F238E27FC236}">
                    <a16:creationId xmlns:a16="http://schemas.microsoft.com/office/drawing/2014/main" id="{04E58CAF-5B1C-4399-9E85-A42D0E3B4F5D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0F3A7417-E64B-4C1C-AB43-B9EE265ADEE5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DDD1D4B5-E022-4D3A-A5DC-900C10F2C39C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053190FE-A825-4F32-9462-786F5A82A354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D22778A8-6256-4B0D-8DBE-C4A6E03D627B}"/>
                </a:ext>
              </a:extLst>
            </p:cNvPr>
            <p:cNvGrpSpPr/>
            <p:nvPr/>
          </p:nvGrpSpPr>
          <p:grpSpPr>
            <a:xfrm>
              <a:off x="7005233" y="317642"/>
              <a:ext cx="1255338" cy="3282962"/>
              <a:chOff x="7005233" y="317642"/>
              <a:chExt cx="1255338" cy="3282962"/>
            </a:xfrm>
          </p:grpSpPr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4FA48B16-FE9B-4A67-AD7C-F6F8C8E53C81}"/>
                  </a:ext>
                </a:extLst>
              </p:cNvPr>
              <p:cNvSpPr/>
              <p:nvPr/>
            </p:nvSpPr>
            <p:spPr>
              <a:xfrm rot="10800000">
                <a:off x="7836409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DE90803-D977-4D99-A75C-8DE438A6A803}"/>
                  </a:ext>
                </a:extLst>
              </p:cNvPr>
              <p:cNvSpPr/>
              <p:nvPr/>
            </p:nvSpPr>
            <p:spPr>
              <a:xfrm>
                <a:off x="7677075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5D9D960F-F5C0-4C56-894F-C68292625A4D}"/>
                  </a:ext>
                </a:extLst>
              </p:cNvPr>
              <p:cNvSpPr/>
              <p:nvPr/>
            </p:nvSpPr>
            <p:spPr>
              <a:xfrm rot="10800000">
                <a:off x="7905103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0E9D3C5-9C1D-419F-910A-FB50D2C70C62}"/>
                  </a:ext>
                </a:extLst>
              </p:cNvPr>
              <p:cNvSpPr/>
              <p:nvPr/>
            </p:nvSpPr>
            <p:spPr>
              <a:xfrm>
                <a:off x="7745770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369D0B3D-54F5-4E11-9F2E-4684AD41F37A}"/>
                  </a:ext>
                </a:extLst>
              </p:cNvPr>
              <p:cNvSpPr/>
              <p:nvPr/>
            </p:nvSpPr>
            <p:spPr>
              <a:xfrm rot="10800000">
                <a:off x="77142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611F3D16-F116-4080-8BCF-AB23ED9AB63E}"/>
                  </a:ext>
                </a:extLst>
              </p:cNvPr>
              <p:cNvSpPr/>
              <p:nvPr/>
            </p:nvSpPr>
            <p:spPr>
              <a:xfrm rot="10800000">
                <a:off x="77857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EC9A78D-64BA-4530-8D04-6B69CD064258}"/>
                  </a:ext>
                </a:extLst>
              </p:cNvPr>
              <p:cNvSpPr/>
              <p:nvPr/>
            </p:nvSpPr>
            <p:spPr>
              <a:xfrm rot="20814620">
                <a:off x="7005233" y="31764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">
                <a:extLst>
                  <a:ext uri="{FF2B5EF4-FFF2-40B4-BE49-F238E27FC236}">
                    <a16:creationId xmlns:a16="http://schemas.microsoft.com/office/drawing/2014/main" id="{DE779C31-8BAE-458E-BA7E-E6BC294B5AB5}"/>
                  </a:ext>
                </a:extLst>
              </p:cNvPr>
              <p:cNvSpPr/>
              <p:nvPr/>
            </p:nvSpPr>
            <p:spPr>
              <a:xfrm rot="20814620">
                <a:off x="7016929" y="116499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0817CE1E-7017-4789-BAE2-6CB25B53C9D4}"/>
                  </a:ext>
                </a:extLst>
              </p:cNvPr>
              <p:cNvSpPr/>
              <p:nvPr/>
            </p:nvSpPr>
            <p:spPr>
              <a:xfrm rot="20814620">
                <a:off x="7636759" y="148710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E1D90398-5338-42B0-A682-AE6573157A09}"/>
                  </a:ext>
                </a:extLst>
              </p:cNvPr>
              <p:cNvSpPr/>
              <p:nvPr/>
            </p:nvSpPr>
            <p:spPr>
              <a:xfrm rot="20814620">
                <a:off x="7046675" y="43244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55">
                <a:extLst>
                  <a:ext uri="{FF2B5EF4-FFF2-40B4-BE49-F238E27FC236}">
                    <a16:creationId xmlns:a16="http://schemas.microsoft.com/office/drawing/2014/main" id="{7CA9FC17-0DDF-4E6D-9900-50759703E9D5}"/>
                  </a:ext>
                </a:extLst>
              </p:cNvPr>
              <p:cNvSpPr/>
              <p:nvPr/>
            </p:nvSpPr>
            <p:spPr>
              <a:xfrm rot="20814620">
                <a:off x="7608524" y="169358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EE10B4E-D0DF-498C-837F-34E396ACD992}"/>
                  </a:ext>
                </a:extLst>
              </p:cNvPr>
              <p:cNvSpPr/>
              <p:nvPr/>
            </p:nvSpPr>
            <p:spPr>
              <a:xfrm rot="19914620">
                <a:off x="7525939" y="171598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872DAD5A-50AE-4418-8778-CF997D49C8F5}"/>
                  </a:ext>
                </a:extLst>
              </p:cNvPr>
              <p:cNvSpPr/>
              <p:nvPr/>
            </p:nvSpPr>
            <p:spPr>
              <a:xfrm rot="5384013">
                <a:off x="7165550" y="80219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2F35BB8-6CA8-42D1-A11A-A0819E937A11}"/>
                  </a:ext>
                </a:extLst>
              </p:cNvPr>
              <p:cNvSpPr/>
              <p:nvPr/>
            </p:nvSpPr>
            <p:spPr>
              <a:xfrm rot="14389568">
                <a:off x="7190597" y="928545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912BCAC2-F05D-465C-BF8E-279B315A921C}"/>
                  </a:ext>
                </a:extLst>
              </p:cNvPr>
              <p:cNvSpPr/>
              <p:nvPr/>
            </p:nvSpPr>
            <p:spPr>
              <a:xfrm rot="20814620">
                <a:off x="7112754" y="978547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9C2DAA57-531C-4994-9CF7-861DB11342D2}"/>
                  </a:ext>
                </a:extLst>
              </p:cNvPr>
              <p:cNvSpPr/>
              <p:nvPr/>
            </p:nvSpPr>
            <p:spPr>
              <a:xfrm rot="20814620">
                <a:off x="7135022" y="1086895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77971DE-BCC3-4378-ABFD-7586F6565D64}"/>
                  </a:ext>
                </a:extLst>
              </p:cNvPr>
              <p:cNvSpPr/>
              <p:nvPr/>
            </p:nvSpPr>
            <p:spPr>
              <a:xfrm rot="10477662">
                <a:off x="7557956" y="49584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0197FAF8-A463-4425-A1DB-BB776F4728AA}"/>
                  </a:ext>
                </a:extLst>
              </p:cNvPr>
              <p:cNvSpPr/>
              <p:nvPr/>
            </p:nvSpPr>
            <p:spPr>
              <a:xfrm rot="1014620">
                <a:off x="7180539" y="38885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AEC2028-6AB5-4527-B61D-8CB513CF6C12}"/>
                  </a:ext>
                </a:extLst>
              </p:cNvPr>
              <p:cNvSpPr/>
              <p:nvPr/>
            </p:nvSpPr>
            <p:spPr>
              <a:xfrm rot="3714620">
                <a:off x="72737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72EA1FC-FF25-40D5-A987-E5A393C6AB27}"/>
                  </a:ext>
                </a:extLst>
              </p:cNvPr>
              <p:cNvSpPr/>
              <p:nvPr/>
            </p:nvSpPr>
            <p:spPr>
              <a:xfrm rot="1014620">
                <a:off x="74365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4">
                <a:extLst>
                  <a:ext uri="{FF2B5EF4-FFF2-40B4-BE49-F238E27FC236}">
                    <a16:creationId xmlns:a16="http://schemas.microsoft.com/office/drawing/2014/main" id="{752B9084-239D-40AD-BD5E-46DB5C343211}"/>
                  </a:ext>
                </a:extLst>
              </p:cNvPr>
              <p:cNvSpPr/>
              <p:nvPr/>
            </p:nvSpPr>
            <p:spPr>
              <a:xfrm rot="19914620">
                <a:off x="7265108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D6DC35C6-5F48-4889-919A-38951B3866F1}"/>
              </a:ext>
            </a:extLst>
          </p:cNvPr>
          <p:cNvGrpSpPr/>
          <p:nvPr/>
        </p:nvGrpSpPr>
        <p:grpSpPr>
          <a:xfrm>
            <a:off x="7235179" y="889000"/>
            <a:ext cx="1339165" cy="2584604"/>
            <a:chOff x="8224643" y="298556"/>
            <a:chExt cx="1710895" cy="3302048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23A92D1E-C1B5-448B-9452-F13F8E1F7F29}"/>
                </a:ext>
              </a:extLst>
            </p:cNvPr>
            <p:cNvGrpSpPr/>
            <p:nvPr/>
          </p:nvGrpSpPr>
          <p:grpSpPr>
            <a:xfrm>
              <a:off x="8595369" y="1806930"/>
              <a:ext cx="838991" cy="654161"/>
              <a:chOff x="8595369" y="1806930"/>
              <a:chExt cx="838991" cy="654161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BA397087-FA5B-4D1F-824A-C6C107264126}"/>
                  </a:ext>
                </a:extLst>
              </p:cNvPr>
              <p:cNvSpPr/>
              <p:nvPr/>
            </p:nvSpPr>
            <p:spPr>
              <a:xfrm rot="3714620">
                <a:off x="8860436" y="1917247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5C7BB871-E3AE-441C-BDA6-6D907C7457C5}"/>
                  </a:ext>
                </a:extLst>
              </p:cNvPr>
              <p:cNvSpPr/>
              <p:nvPr/>
            </p:nvSpPr>
            <p:spPr>
              <a:xfrm rot="1014620">
                <a:off x="9023263" y="1806930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1E85A0E2-D95C-43A5-B817-38272B8DBCF2}"/>
                </a:ext>
              </a:extLst>
            </p:cNvPr>
            <p:cNvSpPr/>
            <p:nvPr/>
          </p:nvSpPr>
          <p:spPr>
            <a:xfrm rot="19014620">
              <a:off x="8547318" y="396099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90F8E143-EC59-4DE7-8A48-A9E52C2B8221}"/>
                </a:ext>
              </a:extLst>
            </p:cNvPr>
            <p:cNvGrpSpPr/>
            <p:nvPr/>
          </p:nvGrpSpPr>
          <p:grpSpPr>
            <a:xfrm>
              <a:off x="8224643" y="1912572"/>
              <a:ext cx="707719" cy="1675556"/>
              <a:chOff x="1213302" y="4016131"/>
              <a:chExt cx="707719" cy="1675556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AFF02FA1-B58B-4681-BDA2-7FF6F59F4684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E75B1632-A146-4763-BB30-F91E3D707E67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B26BDDE9-E11A-491A-9F6D-1AB43B4AB3AF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5053DB73-F7B2-46D8-B43B-326FB62F7DCC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DF80A6C8-EB86-42E5-B8EA-34E9E027F58C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CC97881A-A586-4852-855E-3B3EFF86C258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714F8400-7011-4ABB-B860-64401099D656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77266743-B0B1-40D8-A9CB-CC1C8C52CE32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8EA17F28-E57F-4554-AE96-F062E56AEA71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33" name="正方形/長方形 42">
                <a:extLst>
                  <a:ext uri="{FF2B5EF4-FFF2-40B4-BE49-F238E27FC236}">
                    <a16:creationId xmlns:a16="http://schemas.microsoft.com/office/drawing/2014/main" id="{DBD0B5F8-8444-4092-BC80-0F3AFA0BB3F5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34" name="正方形/長方形 245">
                <a:extLst>
                  <a:ext uri="{FF2B5EF4-FFF2-40B4-BE49-F238E27FC236}">
                    <a16:creationId xmlns:a16="http://schemas.microsoft.com/office/drawing/2014/main" id="{378404DB-2DCD-4B44-9E42-868B556084FB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8D6E8BB2-B9B4-4E4A-9EB8-5D08120B034F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88D38372-253B-4861-8C7F-E92D32727F36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F2479940-C356-4BEE-9F37-D4BD0CDACFD9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42A2916D-F9AE-4D63-8E1A-E30BE12AF34C}"/>
                </a:ext>
              </a:extLst>
            </p:cNvPr>
            <p:cNvGrpSpPr/>
            <p:nvPr/>
          </p:nvGrpSpPr>
          <p:grpSpPr>
            <a:xfrm>
              <a:off x="8634243" y="298556"/>
              <a:ext cx="1301295" cy="3302048"/>
              <a:chOff x="8634243" y="298556"/>
              <a:chExt cx="1301295" cy="3302048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A6DDF643-93A6-4465-9F57-C9343904FB5A}"/>
                  </a:ext>
                </a:extLst>
              </p:cNvPr>
              <p:cNvSpPr/>
              <p:nvPr/>
            </p:nvSpPr>
            <p:spPr>
              <a:xfrm rot="10800000">
                <a:off x="9436501" y="288861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70F6EB9-ADB8-49F6-9B90-4C48ED13A95E}"/>
                  </a:ext>
                </a:extLst>
              </p:cNvPr>
              <p:cNvSpPr/>
              <p:nvPr/>
            </p:nvSpPr>
            <p:spPr>
              <a:xfrm>
                <a:off x="9277167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31108AE4-3B75-4F17-97A6-66F46D03F6F1}"/>
                  </a:ext>
                </a:extLst>
              </p:cNvPr>
              <p:cNvSpPr/>
              <p:nvPr/>
            </p:nvSpPr>
            <p:spPr>
              <a:xfrm rot="10800000">
                <a:off x="9505195" y="292837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54C7919-AE6B-42CE-96ED-73419966B922}"/>
                  </a:ext>
                </a:extLst>
              </p:cNvPr>
              <p:cNvSpPr/>
              <p:nvPr/>
            </p:nvSpPr>
            <p:spPr>
              <a:xfrm>
                <a:off x="9345862" y="342831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1837C9A8-6622-40D5-8941-772C677A2EE0}"/>
                  </a:ext>
                </a:extLst>
              </p:cNvPr>
              <p:cNvSpPr/>
              <p:nvPr/>
            </p:nvSpPr>
            <p:spPr>
              <a:xfrm>
                <a:off x="9276301" y="250443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1">
                <a:extLst>
                  <a:ext uri="{FF2B5EF4-FFF2-40B4-BE49-F238E27FC236}">
                    <a16:creationId xmlns:a16="http://schemas.microsoft.com/office/drawing/2014/main" id="{A5EB1C6A-2CA4-4050-ADD6-0EBCE1A9DDD5}"/>
                  </a:ext>
                </a:extLst>
              </p:cNvPr>
              <p:cNvSpPr/>
              <p:nvPr/>
            </p:nvSpPr>
            <p:spPr>
              <a:xfrm rot="20814620">
                <a:off x="8644472" y="116779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FE32E8C4-E5C3-4AEC-AD49-61A6EE41E5D4}"/>
                  </a:ext>
                </a:extLst>
              </p:cNvPr>
              <p:cNvSpPr/>
              <p:nvPr/>
            </p:nvSpPr>
            <p:spPr>
              <a:xfrm rot="20814620">
                <a:off x="9267523" y="148915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AD39BC03-BF47-49E6-BE09-1B23EFE35603}"/>
                  </a:ext>
                </a:extLst>
              </p:cNvPr>
              <p:cNvSpPr/>
              <p:nvPr/>
            </p:nvSpPr>
            <p:spPr>
              <a:xfrm rot="20814620">
                <a:off x="8677438" y="43450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上の 2 つの角を丸める 178">
                <a:extLst>
                  <a:ext uri="{FF2B5EF4-FFF2-40B4-BE49-F238E27FC236}">
                    <a16:creationId xmlns:a16="http://schemas.microsoft.com/office/drawing/2014/main" id="{E87C5514-B372-4832-9206-DDA03087EC4B}"/>
                  </a:ext>
                </a:extLst>
              </p:cNvPr>
              <p:cNvSpPr/>
              <p:nvPr/>
            </p:nvSpPr>
            <p:spPr>
              <a:xfrm rot="20814620">
                <a:off x="9240045" y="169584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73977C9-98FF-439D-8594-2261C62BE29F}"/>
                  </a:ext>
                </a:extLst>
              </p:cNvPr>
              <p:cNvSpPr/>
              <p:nvPr/>
            </p:nvSpPr>
            <p:spPr>
              <a:xfrm rot="19914620">
                <a:off x="9156702" y="171803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A1B08363-C589-42EF-8C37-2399B4453264}"/>
                  </a:ext>
                </a:extLst>
              </p:cNvPr>
              <p:cNvSpPr/>
              <p:nvPr/>
            </p:nvSpPr>
            <p:spPr>
              <a:xfrm rot="20814620">
                <a:off x="8788868" y="997645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5401C3A4-A95F-4547-B4E4-A08E5CBD39A4}"/>
                  </a:ext>
                </a:extLst>
              </p:cNvPr>
              <p:cNvSpPr/>
              <p:nvPr/>
            </p:nvSpPr>
            <p:spPr>
              <a:xfrm rot="5095396">
                <a:off x="8790128" y="805683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C59F1AC5-864F-4312-BA40-646C7CBDB87A}"/>
                  </a:ext>
                </a:extLst>
              </p:cNvPr>
              <p:cNvSpPr/>
              <p:nvPr/>
            </p:nvSpPr>
            <p:spPr>
              <a:xfrm rot="10477662">
                <a:off x="9282716" y="52524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10D9FE5-230C-4B8C-8458-F833B2EA2888}"/>
                  </a:ext>
                </a:extLst>
              </p:cNvPr>
              <p:cNvSpPr/>
              <p:nvPr/>
            </p:nvSpPr>
            <p:spPr>
              <a:xfrm rot="20814620">
                <a:off x="9268817" y="90538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A68C4B48-0883-4F89-841D-68E2CD8B086D}"/>
                  </a:ext>
                </a:extLst>
              </p:cNvPr>
              <p:cNvSpPr/>
              <p:nvPr/>
            </p:nvSpPr>
            <p:spPr>
              <a:xfrm rot="20814620">
                <a:off x="9267639" y="94475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248D3BD8-A1C4-4536-AC4D-9127C90B4FB2}"/>
                  </a:ext>
                </a:extLst>
              </p:cNvPr>
              <p:cNvSpPr/>
              <p:nvPr/>
            </p:nvSpPr>
            <p:spPr>
              <a:xfrm rot="10800000">
                <a:off x="9199287" y="42737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F1057CEE-6A09-498E-BA00-C67FC2801374}"/>
                  </a:ext>
                </a:extLst>
              </p:cNvPr>
              <p:cNvSpPr/>
              <p:nvPr/>
            </p:nvSpPr>
            <p:spPr>
              <a:xfrm rot="1475395">
                <a:off x="8866721" y="29855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D797F1C9-E291-45C3-ABE0-19CBDF1166D6}"/>
                  </a:ext>
                </a:extLst>
              </p:cNvPr>
              <p:cNvSpPr/>
              <p:nvPr/>
            </p:nvSpPr>
            <p:spPr>
              <a:xfrm rot="14389568">
                <a:off x="8867806" y="96731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76494AD-0C08-4335-A12D-E79EB0C3AA43}"/>
                  </a:ext>
                </a:extLst>
              </p:cNvPr>
              <p:cNvSpPr/>
              <p:nvPr/>
            </p:nvSpPr>
            <p:spPr>
              <a:xfrm rot="3714620">
                <a:off x="8899310" y="197881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5CAD2C3-3C04-4D66-B349-A77A8AEE5690}"/>
                  </a:ext>
                </a:extLst>
              </p:cNvPr>
              <p:cNvSpPr/>
              <p:nvPr/>
            </p:nvSpPr>
            <p:spPr>
              <a:xfrm rot="1014620">
                <a:off x="9062137" y="1868495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14">
                <a:extLst>
                  <a:ext uri="{FF2B5EF4-FFF2-40B4-BE49-F238E27FC236}">
                    <a16:creationId xmlns:a16="http://schemas.microsoft.com/office/drawing/2014/main" id="{EE823080-9B06-421D-887D-AE508493A429}"/>
                  </a:ext>
                </a:extLst>
              </p:cNvPr>
              <p:cNvSpPr/>
              <p:nvPr/>
            </p:nvSpPr>
            <p:spPr>
              <a:xfrm rot="19914620">
                <a:off x="889705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pptxc85_石けんで手を洗う女の子イラスト</dc:title>
  <dc:subject>pptxc85_石けんで手を洗う女の子イラスト</dc:subject>
  <dc:creator>でじけろお</dc:creator>
  <cp:revision>1</cp:revision>
  <dcterms:created xsi:type="dcterms:W3CDTF">2018-05-20T00:31:01Z</dcterms:created>
  <dcterms:modified xsi:type="dcterms:W3CDTF">2020-02-02T15:40:22Z</dcterms:modified>
  <cp:version>1</cp:version>
</cp:coreProperties>
</file>