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5" d="100"/>
          <a:sy n="75" d="100"/>
        </p:scale>
        <p:origin x="6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E01ADA2-F6D1-4A0F-9AB8-58D17FBEBB85}"/>
              </a:ext>
            </a:extLst>
          </p:cNvPr>
          <p:cNvGrpSpPr/>
          <p:nvPr/>
        </p:nvGrpSpPr>
        <p:grpSpPr>
          <a:xfrm>
            <a:off x="1415748" y="3813635"/>
            <a:ext cx="1175502" cy="2565733"/>
            <a:chOff x="-195950" y="3900840"/>
            <a:chExt cx="1469836" cy="320816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FDA5C64-BD9E-479A-9A5A-ABB0E2AA2A7F}"/>
                </a:ext>
              </a:extLst>
            </p:cNvPr>
            <p:cNvGrpSpPr/>
            <p:nvPr/>
          </p:nvGrpSpPr>
          <p:grpSpPr>
            <a:xfrm>
              <a:off x="100947" y="5362818"/>
              <a:ext cx="824533" cy="593004"/>
              <a:chOff x="100947" y="5362818"/>
              <a:chExt cx="824533" cy="593004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22A5481A-CD11-4AD0-BB69-50C7A8B85776}"/>
                  </a:ext>
                </a:extLst>
              </p:cNvPr>
              <p:cNvSpPr/>
              <p:nvPr/>
            </p:nvSpPr>
            <p:spPr>
              <a:xfrm rot="3714620">
                <a:off x="366014" y="5439063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四角形: 上の 2 つの角を丸める 36">
                <a:extLst>
                  <a:ext uri="{FF2B5EF4-FFF2-40B4-BE49-F238E27FC236}">
                    <a16:creationId xmlns:a16="http://schemas.microsoft.com/office/drawing/2014/main" id="{83AED9D4-5E16-47C6-B355-02C5D412F5D6}"/>
                  </a:ext>
                </a:extLst>
              </p:cNvPr>
              <p:cNvSpPr/>
              <p:nvPr/>
            </p:nvSpPr>
            <p:spPr>
              <a:xfrm rot="1014620">
                <a:off x="689272" y="5362818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D1B5EE7-3010-4F31-ACE2-4AC0A5934A7D}"/>
                </a:ext>
              </a:extLst>
            </p:cNvPr>
            <p:cNvGrpSpPr/>
            <p:nvPr/>
          </p:nvGrpSpPr>
          <p:grpSpPr>
            <a:xfrm>
              <a:off x="-195950" y="5425392"/>
              <a:ext cx="707719" cy="1675556"/>
              <a:chOff x="1213302" y="4016131"/>
              <a:chExt cx="707719" cy="1675556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5F997D80-F93E-4756-A210-456CAB8EFD8C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2B3A8D93-1A49-484F-841C-5ADA892ED23D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2FF84346-0CA1-4649-89D3-CC2FBFFF80B2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6E90BC80-5F41-484E-9D17-2CBF76CA01AC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25684785-BDEF-4100-97B3-C1B15948CA63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5A430478-34F0-4F0C-BFF6-94E9307B68F6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A923843E-A8FE-4D63-B504-F289737F6217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A4B60136-3760-4C80-A05D-7A3A8ACFA611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B927A79F-72C7-47FA-9523-56CB185BFDC7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7" name="正方形/長方形 42">
                <a:extLst>
                  <a:ext uri="{FF2B5EF4-FFF2-40B4-BE49-F238E27FC236}">
                    <a16:creationId xmlns:a16="http://schemas.microsoft.com/office/drawing/2014/main" id="{B9782713-993F-42FA-84A4-13905E7085F1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28" name="正方形/長方形 245">
                <a:extLst>
                  <a:ext uri="{FF2B5EF4-FFF2-40B4-BE49-F238E27FC236}">
                    <a16:creationId xmlns:a16="http://schemas.microsoft.com/office/drawing/2014/main" id="{D1013BB4-818F-452A-BC9B-2F1F3D6C9C63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503016C3-6AB7-4C4F-AC0C-AE86474A445A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9A482788-CE9E-4F70-A06E-867D400AF8A8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0BFB014B-D2F3-4835-9088-FE152864766F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DB649A7-4D2E-4929-8DF2-A3E16D1618E8}"/>
                </a:ext>
              </a:extLst>
            </p:cNvPr>
            <p:cNvGrpSpPr/>
            <p:nvPr/>
          </p:nvGrpSpPr>
          <p:grpSpPr>
            <a:xfrm>
              <a:off x="-15001" y="3900840"/>
              <a:ext cx="1288887" cy="3208167"/>
              <a:chOff x="-15001" y="3900840"/>
              <a:chExt cx="1288887" cy="3208167"/>
            </a:xfrm>
          </p:grpSpPr>
          <p:sp>
            <p:nvSpPr>
              <p:cNvPr id="6" name="台形 5">
                <a:extLst>
                  <a:ext uri="{FF2B5EF4-FFF2-40B4-BE49-F238E27FC236}">
                    <a16:creationId xmlns:a16="http://schemas.microsoft.com/office/drawing/2014/main" id="{F18FC200-DA0D-4323-89D3-1F61BEA58865}"/>
                  </a:ext>
                </a:extLst>
              </p:cNvPr>
              <p:cNvSpPr/>
              <p:nvPr/>
            </p:nvSpPr>
            <p:spPr>
              <a:xfrm rot="10800000">
                <a:off x="909755" y="640143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D77BC281-FC97-4143-9128-708637FE79E1}"/>
                  </a:ext>
                </a:extLst>
              </p:cNvPr>
              <p:cNvSpPr/>
              <p:nvPr/>
            </p:nvSpPr>
            <p:spPr>
              <a:xfrm>
                <a:off x="758298" y="690137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台形 7">
                <a:extLst>
                  <a:ext uri="{FF2B5EF4-FFF2-40B4-BE49-F238E27FC236}">
                    <a16:creationId xmlns:a16="http://schemas.microsoft.com/office/drawing/2014/main" id="{AF76328B-054A-4976-9AA5-74365AE4C755}"/>
                  </a:ext>
                </a:extLst>
              </p:cNvPr>
              <p:cNvSpPr/>
              <p:nvPr/>
            </p:nvSpPr>
            <p:spPr>
              <a:xfrm rot="10800000">
                <a:off x="968826" y="643677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39A5FA17-9530-4114-BEB2-3E775B0CF92D}"/>
                  </a:ext>
                </a:extLst>
              </p:cNvPr>
              <p:cNvSpPr/>
              <p:nvPr/>
            </p:nvSpPr>
            <p:spPr>
              <a:xfrm>
                <a:off x="817368" y="693671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4FFF2825-C3CB-4410-9908-9F8C3721A0BF}"/>
                  </a:ext>
                </a:extLst>
              </p:cNvPr>
              <p:cNvSpPr/>
              <p:nvPr/>
            </p:nvSpPr>
            <p:spPr>
              <a:xfrm rot="10800000">
                <a:off x="793078" y="6014083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台形 10">
                <a:extLst>
                  <a:ext uri="{FF2B5EF4-FFF2-40B4-BE49-F238E27FC236}">
                    <a16:creationId xmlns:a16="http://schemas.microsoft.com/office/drawing/2014/main" id="{EF7DAD9A-733B-4405-BA00-F86474EE7CF7}"/>
                  </a:ext>
                </a:extLst>
              </p:cNvPr>
              <p:cNvSpPr/>
              <p:nvPr/>
            </p:nvSpPr>
            <p:spPr>
              <a:xfrm rot="10800000">
                <a:off x="864516" y="605218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1">
                <a:extLst>
                  <a:ext uri="{FF2B5EF4-FFF2-40B4-BE49-F238E27FC236}">
                    <a16:creationId xmlns:a16="http://schemas.microsoft.com/office/drawing/2014/main" id="{3B9B827D-CEEA-4B23-918B-668BEC4490BB}"/>
                  </a:ext>
                </a:extLst>
              </p:cNvPr>
              <p:cNvSpPr/>
              <p:nvPr/>
            </p:nvSpPr>
            <p:spPr>
              <a:xfrm rot="20814620">
                <a:off x="69759" y="467106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4AF7E6DD-2978-48E2-8C1D-42B2891BB77A}"/>
                  </a:ext>
                </a:extLst>
              </p:cNvPr>
              <p:cNvSpPr/>
              <p:nvPr/>
            </p:nvSpPr>
            <p:spPr>
              <a:xfrm rot="20814620">
                <a:off x="707782" y="4990637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8E66B773-B586-4753-84B9-9E42B3784D11}"/>
                  </a:ext>
                </a:extLst>
              </p:cNvPr>
              <p:cNvSpPr/>
              <p:nvPr/>
            </p:nvSpPr>
            <p:spPr>
              <a:xfrm rot="20814620">
                <a:off x="102854" y="3939433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上の 2 つの角を丸める 33">
                <a:extLst>
                  <a:ext uri="{FF2B5EF4-FFF2-40B4-BE49-F238E27FC236}">
                    <a16:creationId xmlns:a16="http://schemas.microsoft.com/office/drawing/2014/main" id="{5AD6DF49-5AF6-42E5-A498-96E422A482FB}"/>
                  </a:ext>
                </a:extLst>
              </p:cNvPr>
              <p:cNvSpPr/>
              <p:nvPr/>
            </p:nvSpPr>
            <p:spPr>
              <a:xfrm rot="20814620">
                <a:off x="679857" y="5196791"/>
                <a:ext cx="522982" cy="959402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2982"/>
                  <a:gd name="connsiteY0" fmla="*/ 0 h 959402"/>
                  <a:gd name="connsiteX1" fmla="*/ 275173 w 522982"/>
                  <a:gd name="connsiteY1" fmla="*/ 0 h 959402"/>
                  <a:gd name="connsiteX2" fmla="*/ 517944 w 522982"/>
                  <a:gd name="connsiteY2" fmla="*/ 242771 h 959402"/>
                  <a:gd name="connsiteX3" fmla="*/ 517944 w 522982"/>
                  <a:gd name="connsiteY3" fmla="*/ 840881 h 959402"/>
                  <a:gd name="connsiteX4" fmla="*/ 522982 w 522982"/>
                  <a:gd name="connsiteY4" fmla="*/ 959402 h 959402"/>
                  <a:gd name="connsiteX5" fmla="*/ 0 w 522982"/>
                  <a:gd name="connsiteY5" fmla="*/ 840881 h 959402"/>
                  <a:gd name="connsiteX6" fmla="*/ 0 w 522982"/>
                  <a:gd name="connsiteY6" fmla="*/ 840881 h 959402"/>
                  <a:gd name="connsiteX7" fmla="*/ 0 w 522982"/>
                  <a:gd name="connsiteY7" fmla="*/ 242771 h 959402"/>
                  <a:gd name="connsiteX8" fmla="*/ 242771 w 522982"/>
                  <a:gd name="connsiteY8" fmla="*/ 0 h 959402"/>
                  <a:gd name="connsiteX0" fmla="*/ 242771 w 522982"/>
                  <a:gd name="connsiteY0" fmla="*/ 0 h 959402"/>
                  <a:gd name="connsiteX1" fmla="*/ 275173 w 522982"/>
                  <a:gd name="connsiteY1" fmla="*/ 0 h 959402"/>
                  <a:gd name="connsiteX2" fmla="*/ 517944 w 522982"/>
                  <a:gd name="connsiteY2" fmla="*/ 242771 h 959402"/>
                  <a:gd name="connsiteX3" fmla="*/ 522982 w 522982"/>
                  <a:gd name="connsiteY3" fmla="*/ 959402 h 959402"/>
                  <a:gd name="connsiteX4" fmla="*/ 0 w 522982"/>
                  <a:gd name="connsiteY4" fmla="*/ 840881 h 959402"/>
                  <a:gd name="connsiteX5" fmla="*/ 0 w 522982"/>
                  <a:gd name="connsiteY5" fmla="*/ 840881 h 959402"/>
                  <a:gd name="connsiteX6" fmla="*/ 0 w 522982"/>
                  <a:gd name="connsiteY6" fmla="*/ 242771 h 959402"/>
                  <a:gd name="connsiteX7" fmla="*/ 242771 w 522982"/>
                  <a:gd name="connsiteY7" fmla="*/ 0 h 959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2982" h="959402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19623" y="481648"/>
                      <a:pt x="521303" y="720525"/>
                      <a:pt x="522982" y="959402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正方形/長方形 11">
                <a:extLst>
                  <a:ext uri="{FF2B5EF4-FFF2-40B4-BE49-F238E27FC236}">
                    <a16:creationId xmlns:a16="http://schemas.microsoft.com/office/drawing/2014/main" id="{8DC093D5-E541-4AD2-A95B-9D69495B22F9}"/>
                  </a:ext>
                </a:extLst>
              </p:cNvPr>
              <p:cNvSpPr/>
              <p:nvPr/>
            </p:nvSpPr>
            <p:spPr>
              <a:xfrm rot="20814620">
                <a:off x="568824" y="4254282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4">
                <a:extLst>
                  <a:ext uri="{FF2B5EF4-FFF2-40B4-BE49-F238E27FC236}">
                    <a16:creationId xmlns:a16="http://schemas.microsoft.com/office/drawing/2014/main" id="{911EE3F1-3388-427A-A9DB-20630D4A3FCE}"/>
                  </a:ext>
                </a:extLst>
              </p:cNvPr>
              <p:cNvSpPr/>
              <p:nvPr/>
            </p:nvSpPr>
            <p:spPr>
              <a:xfrm rot="19914620">
                <a:off x="318348" y="4871419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4871FC8A-5A08-44B2-B2A5-16BC6657E30A}"/>
                  </a:ext>
                </a:extLst>
              </p:cNvPr>
              <p:cNvSpPr/>
              <p:nvPr/>
            </p:nvSpPr>
            <p:spPr>
              <a:xfrm rot="19914620">
                <a:off x="349440" y="4879496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月 18">
                <a:extLst>
                  <a:ext uri="{FF2B5EF4-FFF2-40B4-BE49-F238E27FC236}">
                    <a16:creationId xmlns:a16="http://schemas.microsoft.com/office/drawing/2014/main" id="{43B3F3D1-A82C-42CF-B41B-C5E252171825}"/>
                  </a:ext>
                </a:extLst>
              </p:cNvPr>
              <p:cNvSpPr/>
              <p:nvPr/>
            </p:nvSpPr>
            <p:spPr>
              <a:xfrm rot="4614620">
                <a:off x="200797" y="4317018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1D6E1A67-4729-4CE8-BD88-790F11973625}"/>
                  </a:ext>
                </a:extLst>
              </p:cNvPr>
              <p:cNvSpPr/>
              <p:nvPr/>
            </p:nvSpPr>
            <p:spPr>
              <a:xfrm rot="5514620">
                <a:off x="98760" y="3787079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64B51369-0858-466B-8158-4A1EFCE0EEEB}"/>
                  </a:ext>
                </a:extLst>
              </p:cNvPr>
              <p:cNvSpPr/>
              <p:nvPr/>
            </p:nvSpPr>
            <p:spPr>
              <a:xfrm rot="20814620">
                <a:off x="675677" y="4414634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9D5F639B-AC74-4686-98E9-1335BDDA281D}"/>
                  </a:ext>
                </a:extLst>
              </p:cNvPr>
              <p:cNvSpPr/>
              <p:nvPr/>
            </p:nvSpPr>
            <p:spPr>
              <a:xfrm rot="20814620">
                <a:off x="674500" y="4454001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BA857D41-3ECB-4E46-8E04-9360CCA2397A}"/>
                  </a:ext>
                </a:extLst>
              </p:cNvPr>
              <p:cNvSpPr/>
              <p:nvPr/>
            </p:nvSpPr>
            <p:spPr>
              <a:xfrm rot="3714620">
                <a:off x="404888" y="5500628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四角形: 上の 2 つの角を丸める 36">
                <a:extLst>
                  <a:ext uri="{FF2B5EF4-FFF2-40B4-BE49-F238E27FC236}">
                    <a16:creationId xmlns:a16="http://schemas.microsoft.com/office/drawing/2014/main" id="{9E96DCDF-1739-4D77-93F6-429C90399094}"/>
                  </a:ext>
                </a:extLst>
              </p:cNvPr>
              <p:cNvSpPr/>
              <p:nvPr/>
            </p:nvSpPr>
            <p:spPr>
              <a:xfrm rot="1014620">
                <a:off x="728146" y="5424383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89F8F4EA-B36E-4A9F-BBDE-FA7D462096F4}"/>
                  </a:ext>
                </a:extLst>
              </p:cNvPr>
              <p:cNvSpPr/>
              <p:nvPr/>
            </p:nvSpPr>
            <p:spPr>
              <a:xfrm rot="20700000">
                <a:off x="158097" y="4545840"/>
                <a:ext cx="201319" cy="10066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F5A4EF43-0145-45E7-ABA3-AE33D326BF97}"/>
              </a:ext>
            </a:extLst>
          </p:cNvPr>
          <p:cNvGrpSpPr/>
          <p:nvPr/>
        </p:nvGrpSpPr>
        <p:grpSpPr>
          <a:xfrm>
            <a:off x="4267536" y="3836904"/>
            <a:ext cx="1191098" cy="2542464"/>
            <a:chOff x="1536850" y="3929935"/>
            <a:chExt cx="1489337" cy="3179072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B8CCDD5E-3F38-4DC6-A838-E67E97353A28}"/>
                </a:ext>
              </a:extLst>
            </p:cNvPr>
            <p:cNvGrpSpPr/>
            <p:nvPr/>
          </p:nvGrpSpPr>
          <p:grpSpPr>
            <a:xfrm>
              <a:off x="1850667" y="5325388"/>
              <a:ext cx="788564" cy="654161"/>
              <a:chOff x="1850667" y="5325388"/>
              <a:chExt cx="788564" cy="654161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F82E3ED9-CFAD-4A74-AA70-11E249B38D47}"/>
                  </a:ext>
                </a:extLst>
              </p:cNvPr>
              <p:cNvSpPr/>
              <p:nvPr/>
            </p:nvSpPr>
            <p:spPr>
              <a:xfrm rot="3714620">
                <a:off x="2115734" y="5432696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C8338A55-D848-4893-BF17-98337670D284}"/>
                  </a:ext>
                </a:extLst>
              </p:cNvPr>
              <p:cNvSpPr/>
              <p:nvPr/>
            </p:nvSpPr>
            <p:spPr>
              <a:xfrm rot="1014620">
                <a:off x="2228134" y="5325388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3BC23247-8485-41B5-BF17-7DC0A8D0279F}"/>
                </a:ext>
              </a:extLst>
            </p:cNvPr>
            <p:cNvGrpSpPr/>
            <p:nvPr/>
          </p:nvGrpSpPr>
          <p:grpSpPr>
            <a:xfrm>
              <a:off x="1536850" y="5425392"/>
              <a:ext cx="707719" cy="1675556"/>
              <a:chOff x="1213302" y="4016131"/>
              <a:chExt cx="707719" cy="1675556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1A2EAFC6-A1A0-4F89-8BE6-7CD5A6DD163A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5FD008CB-0C63-4BDF-8967-EF6D633106F2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C97B7D10-426A-4379-97FB-5328492C8B96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E020B831-2809-454E-9215-8C378BF019C3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479581BB-5CFC-4888-BFE5-34C1DCD05CA9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B3074B5E-D87A-494C-B86D-CD3787E9FC53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B9C49AC9-D017-4C01-BA3C-9DC19F07FFB8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A5B4AF21-0CB1-4E03-A974-7BA03794A95F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86BEC26F-C3BE-4671-A350-9E84F57972A3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67" name="正方形/長方形 42">
                <a:extLst>
                  <a:ext uri="{FF2B5EF4-FFF2-40B4-BE49-F238E27FC236}">
                    <a16:creationId xmlns:a16="http://schemas.microsoft.com/office/drawing/2014/main" id="{0052C068-C316-435F-918D-971547EC94B1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68" name="正方形/長方形 245">
                <a:extLst>
                  <a:ext uri="{FF2B5EF4-FFF2-40B4-BE49-F238E27FC236}">
                    <a16:creationId xmlns:a16="http://schemas.microsoft.com/office/drawing/2014/main" id="{ED2E7F0A-32DD-4901-99DF-9BD76C6E70E0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3260DFD1-E532-46DC-A1FB-5B4BE1780824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114388FF-F2F2-492F-BB84-AA863A7BF823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9471C5F6-56E7-4CF4-8EB8-DFFF8615BBFF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EBA51722-BFB9-4A25-AE29-2FDF8B8E5F07}"/>
                </a:ext>
              </a:extLst>
            </p:cNvPr>
            <p:cNvGrpSpPr/>
            <p:nvPr/>
          </p:nvGrpSpPr>
          <p:grpSpPr>
            <a:xfrm>
              <a:off x="1816342" y="3929935"/>
              <a:ext cx="1209845" cy="3179072"/>
              <a:chOff x="1816342" y="3929935"/>
              <a:chExt cx="1209845" cy="3179072"/>
            </a:xfrm>
          </p:grpSpPr>
          <p:sp>
            <p:nvSpPr>
              <p:cNvPr id="46" name="台形 45">
                <a:extLst>
                  <a:ext uri="{FF2B5EF4-FFF2-40B4-BE49-F238E27FC236}">
                    <a16:creationId xmlns:a16="http://schemas.microsoft.com/office/drawing/2014/main" id="{1031419E-4340-4D34-9277-58E905E94A1C}"/>
                  </a:ext>
                </a:extLst>
              </p:cNvPr>
              <p:cNvSpPr/>
              <p:nvPr/>
            </p:nvSpPr>
            <p:spPr>
              <a:xfrm rot="10800000">
                <a:off x="2662056" y="640143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B125BE26-B28B-443A-AD5C-DB1ABD2DA944}"/>
                  </a:ext>
                </a:extLst>
              </p:cNvPr>
              <p:cNvSpPr/>
              <p:nvPr/>
            </p:nvSpPr>
            <p:spPr>
              <a:xfrm>
                <a:off x="2510599" y="690137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4D4F8349-4A2B-40CA-9AD2-E706BAA35E47}"/>
                  </a:ext>
                </a:extLst>
              </p:cNvPr>
              <p:cNvSpPr/>
              <p:nvPr/>
            </p:nvSpPr>
            <p:spPr>
              <a:xfrm rot="10800000">
                <a:off x="2721127" y="643677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393D2A55-D067-488C-A525-6D4535E9370C}"/>
                  </a:ext>
                </a:extLst>
              </p:cNvPr>
              <p:cNvSpPr/>
              <p:nvPr/>
            </p:nvSpPr>
            <p:spPr>
              <a:xfrm>
                <a:off x="2569669" y="693671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台形 49">
                <a:extLst>
                  <a:ext uri="{FF2B5EF4-FFF2-40B4-BE49-F238E27FC236}">
                    <a16:creationId xmlns:a16="http://schemas.microsoft.com/office/drawing/2014/main" id="{BEF549B3-2308-409F-A047-40A7B47C0299}"/>
                  </a:ext>
                </a:extLst>
              </p:cNvPr>
              <p:cNvSpPr/>
              <p:nvPr/>
            </p:nvSpPr>
            <p:spPr>
              <a:xfrm rot="10800000">
                <a:off x="2545379" y="6014081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台形 50">
                <a:extLst>
                  <a:ext uri="{FF2B5EF4-FFF2-40B4-BE49-F238E27FC236}">
                    <a16:creationId xmlns:a16="http://schemas.microsoft.com/office/drawing/2014/main" id="{2A3E3147-B101-44B8-93FD-9A7DC0287A17}"/>
                  </a:ext>
                </a:extLst>
              </p:cNvPr>
              <p:cNvSpPr/>
              <p:nvPr/>
            </p:nvSpPr>
            <p:spPr>
              <a:xfrm rot="10800000">
                <a:off x="2616817" y="6052181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1">
                <a:extLst>
                  <a:ext uri="{FF2B5EF4-FFF2-40B4-BE49-F238E27FC236}">
                    <a16:creationId xmlns:a16="http://schemas.microsoft.com/office/drawing/2014/main" id="{1D89E7E3-BD81-404A-9DD4-AE81B6D47487}"/>
                  </a:ext>
                </a:extLst>
              </p:cNvPr>
              <p:cNvSpPr/>
              <p:nvPr/>
            </p:nvSpPr>
            <p:spPr>
              <a:xfrm rot="20814620">
                <a:off x="1816342" y="4663968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台形 52">
                <a:extLst>
                  <a:ext uri="{FF2B5EF4-FFF2-40B4-BE49-F238E27FC236}">
                    <a16:creationId xmlns:a16="http://schemas.microsoft.com/office/drawing/2014/main" id="{411DDEA8-FA91-469B-B58F-2310F15D2AEE}"/>
                  </a:ext>
                </a:extLst>
              </p:cNvPr>
              <p:cNvSpPr/>
              <p:nvPr/>
            </p:nvSpPr>
            <p:spPr>
              <a:xfrm rot="20814620">
                <a:off x="2454365" y="498353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E14CCBCD-022B-4E2D-BF9A-D4B8FB77D314}"/>
                  </a:ext>
                </a:extLst>
              </p:cNvPr>
              <p:cNvSpPr/>
              <p:nvPr/>
            </p:nvSpPr>
            <p:spPr>
              <a:xfrm rot="20814620">
                <a:off x="1849437" y="3932333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四角形: 上の 2 つの角を丸める 90">
                <a:extLst>
                  <a:ext uri="{FF2B5EF4-FFF2-40B4-BE49-F238E27FC236}">
                    <a16:creationId xmlns:a16="http://schemas.microsoft.com/office/drawing/2014/main" id="{D4E70A30-AA65-498F-847C-5BB821620BF6}"/>
                  </a:ext>
                </a:extLst>
              </p:cNvPr>
              <p:cNvSpPr/>
              <p:nvPr/>
            </p:nvSpPr>
            <p:spPr>
              <a:xfrm rot="20814620">
                <a:off x="2426480" y="5189334"/>
                <a:ext cx="526075" cy="960121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6075"/>
                  <a:gd name="connsiteY0" fmla="*/ 0 h 960121"/>
                  <a:gd name="connsiteX1" fmla="*/ 275173 w 526075"/>
                  <a:gd name="connsiteY1" fmla="*/ 0 h 960121"/>
                  <a:gd name="connsiteX2" fmla="*/ 517944 w 526075"/>
                  <a:gd name="connsiteY2" fmla="*/ 242771 h 960121"/>
                  <a:gd name="connsiteX3" fmla="*/ 517944 w 526075"/>
                  <a:gd name="connsiteY3" fmla="*/ 840881 h 960121"/>
                  <a:gd name="connsiteX4" fmla="*/ 526075 w 526075"/>
                  <a:gd name="connsiteY4" fmla="*/ 960121 h 960121"/>
                  <a:gd name="connsiteX5" fmla="*/ 0 w 526075"/>
                  <a:gd name="connsiteY5" fmla="*/ 840881 h 960121"/>
                  <a:gd name="connsiteX6" fmla="*/ 0 w 526075"/>
                  <a:gd name="connsiteY6" fmla="*/ 840881 h 960121"/>
                  <a:gd name="connsiteX7" fmla="*/ 0 w 526075"/>
                  <a:gd name="connsiteY7" fmla="*/ 242771 h 960121"/>
                  <a:gd name="connsiteX8" fmla="*/ 242771 w 526075"/>
                  <a:gd name="connsiteY8" fmla="*/ 0 h 960121"/>
                  <a:gd name="connsiteX0" fmla="*/ 242771 w 526075"/>
                  <a:gd name="connsiteY0" fmla="*/ 0 h 960121"/>
                  <a:gd name="connsiteX1" fmla="*/ 275173 w 526075"/>
                  <a:gd name="connsiteY1" fmla="*/ 0 h 960121"/>
                  <a:gd name="connsiteX2" fmla="*/ 517944 w 526075"/>
                  <a:gd name="connsiteY2" fmla="*/ 242771 h 960121"/>
                  <a:gd name="connsiteX3" fmla="*/ 526075 w 526075"/>
                  <a:gd name="connsiteY3" fmla="*/ 960121 h 960121"/>
                  <a:gd name="connsiteX4" fmla="*/ 0 w 526075"/>
                  <a:gd name="connsiteY4" fmla="*/ 840881 h 960121"/>
                  <a:gd name="connsiteX5" fmla="*/ 0 w 526075"/>
                  <a:gd name="connsiteY5" fmla="*/ 840881 h 960121"/>
                  <a:gd name="connsiteX6" fmla="*/ 0 w 526075"/>
                  <a:gd name="connsiteY6" fmla="*/ 242771 h 960121"/>
                  <a:gd name="connsiteX7" fmla="*/ 242771 w 526075"/>
                  <a:gd name="connsiteY7" fmla="*/ 0 h 960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6075" h="960121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20654" y="481888"/>
                      <a:pt x="523365" y="721004"/>
                      <a:pt x="526075" y="960121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楕円 14">
                <a:extLst>
                  <a:ext uri="{FF2B5EF4-FFF2-40B4-BE49-F238E27FC236}">
                    <a16:creationId xmlns:a16="http://schemas.microsoft.com/office/drawing/2014/main" id="{BEB5D854-EBE5-4BB4-AC3D-27703CEF50C8}"/>
                  </a:ext>
                </a:extLst>
              </p:cNvPr>
              <p:cNvSpPr/>
              <p:nvPr/>
            </p:nvSpPr>
            <p:spPr>
              <a:xfrm rot="19914620">
                <a:off x="2064932" y="4864319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920963DC-973E-4FB8-8B55-B3528C7FFCAB}"/>
                  </a:ext>
                </a:extLst>
              </p:cNvPr>
              <p:cNvSpPr/>
              <p:nvPr/>
            </p:nvSpPr>
            <p:spPr>
              <a:xfrm rot="19914620">
                <a:off x="2096024" y="487239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381D43D0-AD62-4A6D-8BCF-804816A62C1B}"/>
                  </a:ext>
                </a:extLst>
              </p:cNvPr>
              <p:cNvSpPr/>
              <p:nvPr/>
            </p:nvSpPr>
            <p:spPr>
              <a:xfrm rot="20814620">
                <a:off x="1916976" y="4478093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61E07D12-15E0-4697-931F-39A0013E20A0}"/>
                  </a:ext>
                </a:extLst>
              </p:cNvPr>
              <p:cNvSpPr/>
              <p:nvPr/>
            </p:nvSpPr>
            <p:spPr>
              <a:xfrm rot="20814620">
                <a:off x="1870348" y="3929935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72EFCC9E-45C1-434F-A576-C458C6C63B8E}"/>
                  </a:ext>
                </a:extLst>
              </p:cNvPr>
              <p:cNvSpPr/>
              <p:nvPr/>
            </p:nvSpPr>
            <p:spPr>
              <a:xfrm rot="20814620">
                <a:off x="2440167" y="4388463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81B0911F-B554-46C9-B340-E7A8BD14293E}"/>
                  </a:ext>
                </a:extLst>
              </p:cNvPr>
              <p:cNvSpPr/>
              <p:nvPr/>
            </p:nvSpPr>
            <p:spPr>
              <a:xfrm rot="20814620">
                <a:off x="2438990" y="4427831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216">
                <a:extLst>
                  <a:ext uri="{FF2B5EF4-FFF2-40B4-BE49-F238E27FC236}">
                    <a16:creationId xmlns:a16="http://schemas.microsoft.com/office/drawing/2014/main" id="{E760EB22-E01D-494B-B6BC-2877360F352E}"/>
                  </a:ext>
                </a:extLst>
              </p:cNvPr>
              <p:cNvSpPr/>
              <p:nvPr/>
            </p:nvSpPr>
            <p:spPr>
              <a:xfrm rot="20814620">
                <a:off x="1857701" y="4402572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77D940B0-2968-4657-90A5-782DD011170C}"/>
                  </a:ext>
                </a:extLst>
              </p:cNvPr>
              <p:cNvSpPr/>
              <p:nvPr/>
            </p:nvSpPr>
            <p:spPr>
              <a:xfrm rot="3714620">
                <a:off x="2154608" y="5494261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AD17F2C5-EB38-4F41-87D7-85DAC493DB65}"/>
                  </a:ext>
                </a:extLst>
              </p:cNvPr>
              <p:cNvSpPr/>
              <p:nvPr/>
            </p:nvSpPr>
            <p:spPr>
              <a:xfrm rot="1014620">
                <a:off x="2267008" y="5386953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9876AB8F-1C20-4ED6-B3DB-1552D03EB500}"/>
                  </a:ext>
                </a:extLst>
              </p:cNvPr>
              <p:cNvSpPr/>
              <p:nvPr/>
            </p:nvSpPr>
            <p:spPr>
              <a:xfrm rot="20700000">
                <a:off x="1925488" y="4585838"/>
                <a:ext cx="136899" cy="6845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AFD8A809-A75B-4CB2-A2AF-E9B0A11A3098}"/>
              </a:ext>
            </a:extLst>
          </p:cNvPr>
          <p:cNvGrpSpPr/>
          <p:nvPr/>
        </p:nvGrpSpPr>
        <p:grpSpPr>
          <a:xfrm>
            <a:off x="1415748" y="902266"/>
            <a:ext cx="1175503" cy="2565733"/>
            <a:chOff x="-195950" y="388020"/>
            <a:chExt cx="1469837" cy="3208167"/>
          </a:xfrm>
        </p:grpSpPr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E6BC9F5E-D373-4121-AF4A-512CDED02B61}"/>
                </a:ext>
              </a:extLst>
            </p:cNvPr>
            <p:cNvGrpSpPr/>
            <p:nvPr/>
          </p:nvGrpSpPr>
          <p:grpSpPr>
            <a:xfrm>
              <a:off x="100948" y="1849998"/>
              <a:ext cx="824533" cy="593004"/>
              <a:chOff x="100948" y="1849998"/>
              <a:chExt cx="824533" cy="593004"/>
            </a:xfrm>
          </p:grpSpPr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1BA8E1D0-D910-4795-A557-1BBF2E4FBDB4}"/>
                  </a:ext>
                </a:extLst>
              </p:cNvPr>
              <p:cNvSpPr/>
              <p:nvPr/>
            </p:nvSpPr>
            <p:spPr>
              <a:xfrm rot="3714620">
                <a:off x="366015" y="1926243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0" name="四角形: 上の 2 つの角を丸める 36">
                <a:extLst>
                  <a:ext uri="{FF2B5EF4-FFF2-40B4-BE49-F238E27FC236}">
                    <a16:creationId xmlns:a16="http://schemas.microsoft.com/office/drawing/2014/main" id="{325A65CF-7B16-4F7E-AFBE-D18893431416}"/>
                  </a:ext>
                </a:extLst>
              </p:cNvPr>
              <p:cNvSpPr/>
              <p:nvPr/>
            </p:nvSpPr>
            <p:spPr>
              <a:xfrm rot="1014620">
                <a:off x="689273" y="1849998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75A22424-F6BA-461E-8236-17C26F214988}"/>
                </a:ext>
              </a:extLst>
            </p:cNvPr>
            <p:cNvGrpSpPr/>
            <p:nvPr/>
          </p:nvGrpSpPr>
          <p:grpSpPr>
            <a:xfrm>
              <a:off x="-195950" y="1920192"/>
              <a:ext cx="707719" cy="1675556"/>
              <a:chOff x="1213302" y="4016131"/>
              <a:chExt cx="707719" cy="1675556"/>
            </a:xfrm>
          </p:grpSpPr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6221AF4B-43F9-4FD7-A3DD-48CFBCEA1064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013F2631-772B-4FF8-B3C5-92B9621633DB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四角形: 角を丸くする 111">
                  <a:extLst>
                    <a:ext uri="{FF2B5EF4-FFF2-40B4-BE49-F238E27FC236}">
                      <a16:creationId xmlns:a16="http://schemas.microsoft.com/office/drawing/2014/main" id="{BF21CEF2-C4D0-474E-AB0C-3958BA183273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22703BA4-9824-4013-A637-4ABA28E1595C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8F3FB946-5719-482E-AFD2-414C4C66CD8A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BAFD819B-E806-41BB-B0FA-C6A7D7BB84AD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E72C1C3F-1D8C-4D05-89B9-A7D64A08E58D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22FF53E5-7492-4348-96EB-A2E6F9EECB7A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75F7D9E5-76B1-48D5-B656-D9C29E2CDD54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06" name="正方形/長方形 42">
                <a:extLst>
                  <a:ext uri="{FF2B5EF4-FFF2-40B4-BE49-F238E27FC236}">
                    <a16:creationId xmlns:a16="http://schemas.microsoft.com/office/drawing/2014/main" id="{221A0EE6-1E40-433D-8BB8-B31A191F3DED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107" name="正方形/長方形 245">
                <a:extLst>
                  <a:ext uri="{FF2B5EF4-FFF2-40B4-BE49-F238E27FC236}">
                    <a16:creationId xmlns:a16="http://schemas.microsoft.com/office/drawing/2014/main" id="{C9A709E9-157F-4A8E-8B2C-FD5A76A21C82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E09FCC0B-0983-4C56-B348-89B9A64411CC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109" name="四角形: 角を丸くする 108">
                  <a:extLst>
                    <a:ext uri="{FF2B5EF4-FFF2-40B4-BE49-F238E27FC236}">
                      <a16:creationId xmlns:a16="http://schemas.microsoft.com/office/drawing/2014/main" id="{D006F7F8-4B8A-4223-94D0-BC7C14B0A9D9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四角形: 角を丸くする 109">
                  <a:extLst>
                    <a:ext uri="{FF2B5EF4-FFF2-40B4-BE49-F238E27FC236}">
                      <a16:creationId xmlns:a16="http://schemas.microsoft.com/office/drawing/2014/main" id="{BF9BADBA-F906-442D-8D0C-B51E41A7FED7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72C5ECED-1CBD-4CC9-8E09-7035C259ED09}"/>
                </a:ext>
              </a:extLst>
            </p:cNvPr>
            <p:cNvGrpSpPr/>
            <p:nvPr/>
          </p:nvGrpSpPr>
          <p:grpSpPr>
            <a:xfrm>
              <a:off x="-15000" y="388020"/>
              <a:ext cx="1288887" cy="3208167"/>
              <a:chOff x="-15000" y="388020"/>
              <a:chExt cx="1288887" cy="3208167"/>
            </a:xfrm>
          </p:grpSpPr>
          <p:sp>
            <p:nvSpPr>
              <p:cNvPr id="86" name="台形 85">
                <a:extLst>
                  <a:ext uri="{FF2B5EF4-FFF2-40B4-BE49-F238E27FC236}">
                    <a16:creationId xmlns:a16="http://schemas.microsoft.com/office/drawing/2014/main" id="{9D0B99D6-517F-46A5-BF6F-5A2EC686AB91}"/>
                  </a:ext>
                </a:extLst>
              </p:cNvPr>
              <p:cNvSpPr/>
              <p:nvPr/>
            </p:nvSpPr>
            <p:spPr>
              <a:xfrm rot="10800000">
                <a:off x="909756" y="288861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E303DA05-4ECD-4E64-AC19-ACE551A24CA1}"/>
                  </a:ext>
                </a:extLst>
              </p:cNvPr>
              <p:cNvSpPr/>
              <p:nvPr/>
            </p:nvSpPr>
            <p:spPr>
              <a:xfrm>
                <a:off x="758299" y="338855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台形 87">
                <a:extLst>
                  <a:ext uri="{FF2B5EF4-FFF2-40B4-BE49-F238E27FC236}">
                    <a16:creationId xmlns:a16="http://schemas.microsoft.com/office/drawing/2014/main" id="{C00DBD4F-85FC-4940-8066-003EF991B6AD}"/>
                  </a:ext>
                </a:extLst>
              </p:cNvPr>
              <p:cNvSpPr/>
              <p:nvPr/>
            </p:nvSpPr>
            <p:spPr>
              <a:xfrm rot="10800000">
                <a:off x="968827" y="292395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99C73C8F-A555-46D3-94AC-EBC94A68C796}"/>
                  </a:ext>
                </a:extLst>
              </p:cNvPr>
              <p:cNvSpPr/>
              <p:nvPr/>
            </p:nvSpPr>
            <p:spPr>
              <a:xfrm>
                <a:off x="817369" y="342389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台形 89">
                <a:extLst>
                  <a:ext uri="{FF2B5EF4-FFF2-40B4-BE49-F238E27FC236}">
                    <a16:creationId xmlns:a16="http://schemas.microsoft.com/office/drawing/2014/main" id="{4C324738-D6A7-4D30-A242-090AD6747C32}"/>
                  </a:ext>
                </a:extLst>
              </p:cNvPr>
              <p:cNvSpPr/>
              <p:nvPr/>
            </p:nvSpPr>
            <p:spPr>
              <a:xfrm rot="10800000">
                <a:off x="793079" y="2501263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台形 90">
                <a:extLst>
                  <a:ext uri="{FF2B5EF4-FFF2-40B4-BE49-F238E27FC236}">
                    <a16:creationId xmlns:a16="http://schemas.microsoft.com/office/drawing/2014/main" id="{90BC538F-57F5-436B-ADA3-12CB4D84ED4F}"/>
                  </a:ext>
                </a:extLst>
              </p:cNvPr>
              <p:cNvSpPr/>
              <p:nvPr/>
            </p:nvSpPr>
            <p:spPr>
              <a:xfrm rot="10800000">
                <a:off x="864517" y="253936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1">
                <a:extLst>
                  <a:ext uri="{FF2B5EF4-FFF2-40B4-BE49-F238E27FC236}">
                    <a16:creationId xmlns:a16="http://schemas.microsoft.com/office/drawing/2014/main" id="{B64474AB-2141-48DB-BDF9-D2D25747A12E}"/>
                  </a:ext>
                </a:extLst>
              </p:cNvPr>
              <p:cNvSpPr/>
              <p:nvPr/>
            </p:nvSpPr>
            <p:spPr>
              <a:xfrm rot="20814620">
                <a:off x="69760" y="115824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台形 92">
                <a:extLst>
                  <a:ext uri="{FF2B5EF4-FFF2-40B4-BE49-F238E27FC236}">
                    <a16:creationId xmlns:a16="http://schemas.microsoft.com/office/drawing/2014/main" id="{D9DC58F8-763C-4DD1-8EB6-B30E517323A3}"/>
                  </a:ext>
                </a:extLst>
              </p:cNvPr>
              <p:cNvSpPr/>
              <p:nvPr/>
            </p:nvSpPr>
            <p:spPr>
              <a:xfrm rot="20814620">
                <a:off x="707783" y="1477817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649A4B8A-E51D-4864-A814-F9AF31E174A4}"/>
                  </a:ext>
                </a:extLst>
              </p:cNvPr>
              <p:cNvSpPr/>
              <p:nvPr/>
            </p:nvSpPr>
            <p:spPr>
              <a:xfrm rot="20814620">
                <a:off x="102855" y="426613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上の 2 つの角を丸める 33">
                <a:extLst>
                  <a:ext uri="{FF2B5EF4-FFF2-40B4-BE49-F238E27FC236}">
                    <a16:creationId xmlns:a16="http://schemas.microsoft.com/office/drawing/2014/main" id="{2438C341-0F85-4875-9CD5-E1F06B89E6F1}"/>
                  </a:ext>
                </a:extLst>
              </p:cNvPr>
              <p:cNvSpPr/>
              <p:nvPr/>
            </p:nvSpPr>
            <p:spPr>
              <a:xfrm rot="20814620">
                <a:off x="679858" y="1683971"/>
                <a:ext cx="522982" cy="959402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2982"/>
                  <a:gd name="connsiteY0" fmla="*/ 0 h 959402"/>
                  <a:gd name="connsiteX1" fmla="*/ 275173 w 522982"/>
                  <a:gd name="connsiteY1" fmla="*/ 0 h 959402"/>
                  <a:gd name="connsiteX2" fmla="*/ 517944 w 522982"/>
                  <a:gd name="connsiteY2" fmla="*/ 242771 h 959402"/>
                  <a:gd name="connsiteX3" fmla="*/ 517944 w 522982"/>
                  <a:gd name="connsiteY3" fmla="*/ 840881 h 959402"/>
                  <a:gd name="connsiteX4" fmla="*/ 522982 w 522982"/>
                  <a:gd name="connsiteY4" fmla="*/ 959402 h 959402"/>
                  <a:gd name="connsiteX5" fmla="*/ 0 w 522982"/>
                  <a:gd name="connsiteY5" fmla="*/ 840881 h 959402"/>
                  <a:gd name="connsiteX6" fmla="*/ 0 w 522982"/>
                  <a:gd name="connsiteY6" fmla="*/ 840881 h 959402"/>
                  <a:gd name="connsiteX7" fmla="*/ 0 w 522982"/>
                  <a:gd name="connsiteY7" fmla="*/ 242771 h 959402"/>
                  <a:gd name="connsiteX8" fmla="*/ 242771 w 522982"/>
                  <a:gd name="connsiteY8" fmla="*/ 0 h 959402"/>
                  <a:gd name="connsiteX0" fmla="*/ 242771 w 522982"/>
                  <a:gd name="connsiteY0" fmla="*/ 0 h 959402"/>
                  <a:gd name="connsiteX1" fmla="*/ 275173 w 522982"/>
                  <a:gd name="connsiteY1" fmla="*/ 0 h 959402"/>
                  <a:gd name="connsiteX2" fmla="*/ 517944 w 522982"/>
                  <a:gd name="connsiteY2" fmla="*/ 242771 h 959402"/>
                  <a:gd name="connsiteX3" fmla="*/ 522982 w 522982"/>
                  <a:gd name="connsiteY3" fmla="*/ 959402 h 959402"/>
                  <a:gd name="connsiteX4" fmla="*/ 0 w 522982"/>
                  <a:gd name="connsiteY4" fmla="*/ 840881 h 959402"/>
                  <a:gd name="connsiteX5" fmla="*/ 0 w 522982"/>
                  <a:gd name="connsiteY5" fmla="*/ 840881 h 959402"/>
                  <a:gd name="connsiteX6" fmla="*/ 0 w 522982"/>
                  <a:gd name="connsiteY6" fmla="*/ 242771 h 959402"/>
                  <a:gd name="connsiteX7" fmla="*/ 242771 w 522982"/>
                  <a:gd name="connsiteY7" fmla="*/ 0 h 959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2982" h="959402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19623" y="481648"/>
                      <a:pt x="521303" y="720525"/>
                      <a:pt x="522982" y="959402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831872BB-C263-483A-9824-22CD8CEDBC64}"/>
                  </a:ext>
                </a:extLst>
              </p:cNvPr>
              <p:cNvSpPr/>
              <p:nvPr/>
            </p:nvSpPr>
            <p:spPr>
              <a:xfrm rot="20814620">
                <a:off x="170355" y="1007469"/>
                <a:ext cx="114972" cy="2032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正方形/長方形 11">
                <a:extLst>
                  <a:ext uri="{FF2B5EF4-FFF2-40B4-BE49-F238E27FC236}">
                    <a16:creationId xmlns:a16="http://schemas.microsoft.com/office/drawing/2014/main" id="{5806A59F-3577-497C-9409-385AF1BA9C7E}"/>
                  </a:ext>
                </a:extLst>
              </p:cNvPr>
              <p:cNvSpPr/>
              <p:nvPr/>
            </p:nvSpPr>
            <p:spPr>
              <a:xfrm rot="20814620">
                <a:off x="568825" y="741462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月 97">
                <a:extLst>
                  <a:ext uri="{FF2B5EF4-FFF2-40B4-BE49-F238E27FC236}">
                    <a16:creationId xmlns:a16="http://schemas.microsoft.com/office/drawing/2014/main" id="{2D407F39-6FE4-4E7C-9073-E4FF053A849E}"/>
                  </a:ext>
                </a:extLst>
              </p:cNvPr>
              <p:cNvSpPr/>
              <p:nvPr/>
            </p:nvSpPr>
            <p:spPr>
              <a:xfrm rot="4936982">
                <a:off x="200798" y="804198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AE62FF91-8657-4B4B-9C1D-1C8199F1A808}"/>
                  </a:ext>
                </a:extLst>
              </p:cNvPr>
              <p:cNvSpPr/>
              <p:nvPr/>
            </p:nvSpPr>
            <p:spPr>
              <a:xfrm rot="5514620">
                <a:off x="98761" y="274259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E2332DE2-54B9-479C-BB52-F91B6DFF164B}"/>
                  </a:ext>
                </a:extLst>
              </p:cNvPr>
              <p:cNvSpPr/>
              <p:nvPr/>
            </p:nvSpPr>
            <p:spPr>
              <a:xfrm rot="20814620">
                <a:off x="675678" y="901814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EE764E59-61C1-402E-A8CF-A0E4E6DAB2F4}"/>
                  </a:ext>
                </a:extLst>
              </p:cNvPr>
              <p:cNvSpPr/>
              <p:nvPr/>
            </p:nvSpPr>
            <p:spPr>
              <a:xfrm rot="20814620">
                <a:off x="674501" y="941181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5D1FF9C4-9294-4359-8CFD-FCCD78FC91F7}"/>
                  </a:ext>
                </a:extLst>
              </p:cNvPr>
              <p:cNvSpPr/>
              <p:nvPr/>
            </p:nvSpPr>
            <p:spPr>
              <a:xfrm rot="3714620">
                <a:off x="404889" y="1987808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3" name="四角形: 上の 2 つの角を丸める 36">
                <a:extLst>
                  <a:ext uri="{FF2B5EF4-FFF2-40B4-BE49-F238E27FC236}">
                    <a16:creationId xmlns:a16="http://schemas.microsoft.com/office/drawing/2014/main" id="{3E477FB3-A3BE-47D2-AFC1-906AACB3B7C3}"/>
                  </a:ext>
                </a:extLst>
              </p:cNvPr>
              <p:cNvSpPr/>
              <p:nvPr/>
            </p:nvSpPr>
            <p:spPr>
              <a:xfrm rot="1014620">
                <a:off x="728147" y="1911563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14">
                <a:extLst>
                  <a:ext uri="{FF2B5EF4-FFF2-40B4-BE49-F238E27FC236}">
                    <a16:creationId xmlns:a16="http://schemas.microsoft.com/office/drawing/2014/main" id="{4EB0BAC3-AE30-4E47-B52E-48FC4CE3813E}"/>
                  </a:ext>
                </a:extLst>
              </p:cNvPr>
              <p:cNvSpPr/>
              <p:nvPr/>
            </p:nvSpPr>
            <p:spPr>
              <a:xfrm rot="19914620">
                <a:off x="336464" y="1443758"/>
                <a:ext cx="118880" cy="45719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0 w 1157288"/>
                  <a:gd name="connsiteY0" fmla="*/ 13302 h 623850"/>
                  <a:gd name="connsiteX1" fmla="*/ 607679 w 1157288"/>
                  <a:gd name="connsiteY1" fmla="*/ 255652 h 623850"/>
                  <a:gd name="connsiteX2" fmla="*/ 1157288 w 1157288"/>
                  <a:gd name="connsiteY2" fmla="*/ 13302 h 623850"/>
                  <a:gd name="connsiteX3" fmla="*/ 588169 w 1157288"/>
                  <a:gd name="connsiteY3" fmla="*/ 623850 h 623850"/>
                  <a:gd name="connsiteX4" fmla="*/ 0 w 1157288"/>
                  <a:gd name="connsiteY4" fmla="*/ 13302 h 623850"/>
                  <a:gd name="connsiteX0" fmla="*/ 0 w 1157288"/>
                  <a:gd name="connsiteY0" fmla="*/ 19681 h 630229"/>
                  <a:gd name="connsiteX1" fmla="*/ 638247 w 1157288"/>
                  <a:gd name="connsiteY1" fmla="*/ 138750 h 630229"/>
                  <a:gd name="connsiteX2" fmla="*/ 1157288 w 1157288"/>
                  <a:gd name="connsiteY2" fmla="*/ 19681 h 630229"/>
                  <a:gd name="connsiteX3" fmla="*/ 588169 w 1157288"/>
                  <a:gd name="connsiteY3" fmla="*/ 630229 h 630229"/>
                  <a:gd name="connsiteX4" fmla="*/ 0 w 1157288"/>
                  <a:gd name="connsiteY4" fmla="*/ 19681 h 63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630229">
                    <a:moveTo>
                      <a:pt x="0" y="19681"/>
                    </a:moveTo>
                    <a:cubicBezTo>
                      <a:pt x="0" y="-62381"/>
                      <a:pt x="318671" y="138750"/>
                      <a:pt x="638247" y="138750"/>
                    </a:cubicBezTo>
                    <a:cubicBezTo>
                      <a:pt x="957823" y="138750"/>
                      <a:pt x="1157288" y="-62381"/>
                      <a:pt x="1157288" y="19681"/>
                    </a:cubicBezTo>
                    <a:cubicBezTo>
                      <a:pt x="1157288" y="101743"/>
                      <a:pt x="907745" y="630229"/>
                      <a:pt x="588169" y="630229"/>
                    </a:cubicBezTo>
                    <a:cubicBezTo>
                      <a:pt x="268593" y="630229"/>
                      <a:pt x="0" y="101743"/>
                      <a:pt x="0" y="1968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43C1A89D-A265-4703-A777-22EEC5787DCA}"/>
              </a:ext>
            </a:extLst>
          </p:cNvPr>
          <p:cNvGrpSpPr/>
          <p:nvPr/>
        </p:nvGrpSpPr>
        <p:grpSpPr>
          <a:xfrm>
            <a:off x="4267535" y="925533"/>
            <a:ext cx="1191099" cy="2542465"/>
            <a:chOff x="1536850" y="417115"/>
            <a:chExt cx="1489338" cy="3179072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32A91296-69B4-4283-B74D-B42EAEFFD455}"/>
                </a:ext>
              </a:extLst>
            </p:cNvPr>
            <p:cNvGrpSpPr/>
            <p:nvPr/>
          </p:nvGrpSpPr>
          <p:grpSpPr>
            <a:xfrm>
              <a:off x="1850668" y="1812568"/>
              <a:ext cx="788564" cy="654161"/>
              <a:chOff x="1850668" y="1812568"/>
              <a:chExt cx="788564" cy="654161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A26F64A4-7DAA-486A-8BAF-91D7D4963D5A}"/>
                  </a:ext>
                </a:extLst>
              </p:cNvPr>
              <p:cNvSpPr/>
              <p:nvPr/>
            </p:nvSpPr>
            <p:spPr>
              <a:xfrm rot="3714620">
                <a:off x="2115735" y="1919876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9CF7DD5D-107F-4048-9B1C-9D07C22449E7}"/>
                  </a:ext>
                </a:extLst>
              </p:cNvPr>
              <p:cNvSpPr/>
              <p:nvPr/>
            </p:nvSpPr>
            <p:spPr>
              <a:xfrm rot="1014620">
                <a:off x="2228135" y="1812568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52F7EC62-2D96-4B39-B20C-78320BDF27CE}"/>
                </a:ext>
              </a:extLst>
            </p:cNvPr>
            <p:cNvGrpSpPr/>
            <p:nvPr/>
          </p:nvGrpSpPr>
          <p:grpSpPr>
            <a:xfrm>
              <a:off x="1536850" y="1920192"/>
              <a:ext cx="707719" cy="1675556"/>
              <a:chOff x="1213302" y="4016131"/>
              <a:chExt cx="707719" cy="1675556"/>
            </a:xfrm>
          </p:grpSpPr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A0B5BDD2-F521-4E62-8F8C-77EA7865ACA5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D6C8BB4C-670E-4B6D-AEDA-E51E5F0C04EF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四角形: 角を丸くする 150">
                  <a:extLst>
                    <a:ext uri="{FF2B5EF4-FFF2-40B4-BE49-F238E27FC236}">
                      <a16:creationId xmlns:a16="http://schemas.microsoft.com/office/drawing/2014/main" id="{F392F95A-FA8E-45C2-8C7B-FE49D348BF68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1F8390AA-6FC9-40ED-B35A-0C678E0947A9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A8CD841E-3527-4CC4-B456-CEF6A78107C9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427A5BB9-18EC-409B-B8BA-6DC04C0A6D97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5D2944E5-8C36-4442-949E-55FA3CDCBA12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39B28E93-7C05-4045-8E80-17EF78723DC0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18D25369-A792-486B-8ADC-CEF2C6708BC7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45" name="正方形/長方形 42">
                <a:extLst>
                  <a:ext uri="{FF2B5EF4-FFF2-40B4-BE49-F238E27FC236}">
                    <a16:creationId xmlns:a16="http://schemas.microsoft.com/office/drawing/2014/main" id="{E3B080DF-76B1-4117-A1AB-4DC97F3058BA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146" name="正方形/長方形 245">
                <a:extLst>
                  <a:ext uri="{FF2B5EF4-FFF2-40B4-BE49-F238E27FC236}">
                    <a16:creationId xmlns:a16="http://schemas.microsoft.com/office/drawing/2014/main" id="{C2491659-8980-412A-BAFA-AB3060AF5794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E961588D-721D-44B9-8206-309CAD60B356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148" name="四角形: 角を丸くする 147">
                  <a:extLst>
                    <a:ext uri="{FF2B5EF4-FFF2-40B4-BE49-F238E27FC236}">
                      <a16:creationId xmlns:a16="http://schemas.microsoft.com/office/drawing/2014/main" id="{4E6ECAFB-A91A-448B-AF75-6D7B621C2F22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四角形: 角を丸くする 148">
                  <a:extLst>
                    <a:ext uri="{FF2B5EF4-FFF2-40B4-BE49-F238E27FC236}">
                      <a16:creationId xmlns:a16="http://schemas.microsoft.com/office/drawing/2014/main" id="{B438FFF7-B26A-4AD7-AB43-001887DAD886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3947FB38-A8F2-4555-9F00-6A7AA8E5831C}"/>
                </a:ext>
              </a:extLst>
            </p:cNvPr>
            <p:cNvGrpSpPr/>
            <p:nvPr/>
          </p:nvGrpSpPr>
          <p:grpSpPr>
            <a:xfrm>
              <a:off x="1816343" y="417115"/>
              <a:ext cx="1209845" cy="3179072"/>
              <a:chOff x="1816343" y="417115"/>
              <a:chExt cx="1209845" cy="3179072"/>
            </a:xfrm>
          </p:grpSpPr>
          <p:sp>
            <p:nvSpPr>
              <p:cNvPr id="125" name="台形 124">
                <a:extLst>
                  <a:ext uri="{FF2B5EF4-FFF2-40B4-BE49-F238E27FC236}">
                    <a16:creationId xmlns:a16="http://schemas.microsoft.com/office/drawing/2014/main" id="{C81E5780-BFE4-41BB-A152-4580EC69F83A}"/>
                  </a:ext>
                </a:extLst>
              </p:cNvPr>
              <p:cNvSpPr/>
              <p:nvPr/>
            </p:nvSpPr>
            <p:spPr>
              <a:xfrm rot="10800000">
                <a:off x="2662057" y="288861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79887C90-0E2F-439C-BA05-139B25DE5DE3}"/>
                  </a:ext>
                </a:extLst>
              </p:cNvPr>
              <p:cNvSpPr/>
              <p:nvPr/>
            </p:nvSpPr>
            <p:spPr>
              <a:xfrm>
                <a:off x="2510600" y="338855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台形 126">
                <a:extLst>
                  <a:ext uri="{FF2B5EF4-FFF2-40B4-BE49-F238E27FC236}">
                    <a16:creationId xmlns:a16="http://schemas.microsoft.com/office/drawing/2014/main" id="{8EEDE654-9E90-4B3D-9B58-B30BED4A0CF1}"/>
                  </a:ext>
                </a:extLst>
              </p:cNvPr>
              <p:cNvSpPr/>
              <p:nvPr/>
            </p:nvSpPr>
            <p:spPr>
              <a:xfrm rot="10800000">
                <a:off x="2721128" y="292395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7DFD790B-B721-4FBB-95AC-2E17B7FAC284}"/>
                  </a:ext>
                </a:extLst>
              </p:cNvPr>
              <p:cNvSpPr/>
              <p:nvPr/>
            </p:nvSpPr>
            <p:spPr>
              <a:xfrm>
                <a:off x="2569670" y="342389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台形 128">
                <a:extLst>
                  <a:ext uri="{FF2B5EF4-FFF2-40B4-BE49-F238E27FC236}">
                    <a16:creationId xmlns:a16="http://schemas.microsoft.com/office/drawing/2014/main" id="{64356966-7BCD-479F-AF3D-856BE2D62E19}"/>
                  </a:ext>
                </a:extLst>
              </p:cNvPr>
              <p:cNvSpPr/>
              <p:nvPr/>
            </p:nvSpPr>
            <p:spPr>
              <a:xfrm rot="10800000">
                <a:off x="2545380" y="2501261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台形 129">
                <a:extLst>
                  <a:ext uri="{FF2B5EF4-FFF2-40B4-BE49-F238E27FC236}">
                    <a16:creationId xmlns:a16="http://schemas.microsoft.com/office/drawing/2014/main" id="{5CB2CAB6-E785-455A-BB10-24E512BE7D39}"/>
                  </a:ext>
                </a:extLst>
              </p:cNvPr>
              <p:cNvSpPr/>
              <p:nvPr/>
            </p:nvSpPr>
            <p:spPr>
              <a:xfrm rot="10800000">
                <a:off x="2616818" y="2539361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">
                <a:extLst>
                  <a:ext uri="{FF2B5EF4-FFF2-40B4-BE49-F238E27FC236}">
                    <a16:creationId xmlns:a16="http://schemas.microsoft.com/office/drawing/2014/main" id="{AB94EA71-2C2C-45EE-92D8-EBE69A8FEF39}"/>
                  </a:ext>
                </a:extLst>
              </p:cNvPr>
              <p:cNvSpPr/>
              <p:nvPr/>
            </p:nvSpPr>
            <p:spPr>
              <a:xfrm rot="20814620">
                <a:off x="1816343" y="1151148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台形 131">
                <a:extLst>
                  <a:ext uri="{FF2B5EF4-FFF2-40B4-BE49-F238E27FC236}">
                    <a16:creationId xmlns:a16="http://schemas.microsoft.com/office/drawing/2014/main" id="{5AEB998C-47F1-4239-9C4D-7577D3DFB61D}"/>
                  </a:ext>
                </a:extLst>
              </p:cNvPr>
              <p:cNvSpPr/>
              <p:nvPr/>
            </p:nvSpPr>
            <p:spPr>
              <a:xfrm rot="20814620">
                <a:off x="2454366" y="147071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5E71865A-3650-41BE-B24B-8AFA8F73B3DE}"/>
                  </a:ext>
                </a:extLst>
              </p:cNvPr>
              <p:cNvSpPr/>
              <p:nvPr/>
            </p:nvSpPr>
            <p:spPr>
              <a:xfrm rot="20814620">
                <a:off x="1849438" y="419513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四角形: 上の 2 つの角を丸める 90">
                <a:extLst>
                  <a:ext uri="{FF2B5EF4-FFF2-40B4-BE49-F238E27FC236}">
                    <a16:creationId xmlns:a16="http://schemas.microsoft.com/office/drawing/2014/main" id="{4DF97C4C-0705-4F3C-979C-B3A91D9B1849}"/>
                  </a:ext>
                </a:extLst>
              </p:cNvPr>
              <p:cNvSpPr/>
              <p:nvPr/>
            </p:nvSpPr>
            <p:spPr>
              <a:xfrm rot="20814620">
                <a:off x="2426481" y="1676514"/>
                <a:ext cx="526075" cy="960121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6075"/>
                  <a:gd name="connsiteY0" fmla="*/ 0 h 960121"/>
                  <a:gd name="connsiteX1" fmla="*/ 275173 w 526075"/>
                  <a:gd name="connsiteY1" fmla="*/ 0 h 960121"/>
                  <a:gd name="connsiteX2" fmla="*/ 517944 w 526075"/>
                  <a:gd name="connsiteY2" fmla="*/ 242771 h 960121"/>
                  <a:gd name="connsiteX3" fmla="*/ 517944 w 526075"/>
                  <a:gd name="connsiteY3" fmla="*/ 840881 h 960121"/>
                  <a:gd name="connsiteX4" fmla="*/ 526075 w 526075"/>
                  <a:gd name="connsiteY4" fmla="*/ 960121 h 960121"/>
                  <a:gd name="connsiteX5" fmla="*/ 0 w 526075"/>
                  <a:gd name="connsiteY5" fmla="*/ 840881 h 960121"/>
                  <a:gd name="connsiteX6" fmla="*/ 0 w 526075"/>
                  <a:gd name="connsiteY6" fmla="*/ 840881 h 960121"/>
                  <a:gd name="connsiteX7" fmla="*/ 0 w 526075"/>
                  <a:gd name="connsiteY7" fmla="*/ 242771 h 960121"/>
                  <a:gd name="connsiteX8" fmla="*/ 242771 w 526075"/>
                  <a:gd name="connsiteY8" fmla="*/ 0 h 960121"/>
                  <a:gd name="connsiteX0" fmla="*/ 242771 w 526075"/>
                  <a:gd name="connsiteY0" fmla="*/ 0 h 960121"/>
                  <a:gd name="connsiteX1" fmla="*/ 275173 w 526075"/>
                  <a:gd name="connsiteY1" fmla="*/ 0 h 960121"/>
                  <a:gd name="connsiteX2" fmla="*/ 517944 w 526075"/>
                  <a:gd name="connsiteY2" fmla="*/ 242771 h 960121"/>
                  <a:gd name="connsiteX3" fmla="*/ 526075 w 526075"/>
                  <a:gd name="connsiteY3" fmla="*/ 960121 h 960121"/>
                  <a:gd name="connsiteX4" fmla="*/ 0 w 526075"/>
                  <a:gd name="connsiteY4" fmla="*/ 840881 h 960121"/>
                  <a:gd name="connsiteX5" fmla="*/ 0 w 526075"/>
                  <a:gd name="connsiteY5" fmla="*/ 840881 h 960121"/>
                  <a:gd name="connsiteX6" fmla="*/ 0 w 526075"/>
                  <a:gd name="connsiteY6" fmla="*/ 242771 h 960121"/>
                  <a:gd name="connsiteX7" fmla="*/ 242771 w 526075"/>
                  <a:gd name="connsiteY7" fmla="*/ 0 h 960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6075" h="960121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20654" y="481888"/>
                      <a:pt x="523365" y="721004"/>
                      <a:pt x="526075" y="960121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03585205-007E-489D-9E0D-987651A8CDCA}"/>
                  </a:ext>
                </a:extLst>
              </p:cNvPr>
              <p:cNvSpPr/>
              <p:nvPr/>
            </p:nvSpPr>
            <p:spPr>
              <a:xfrm rot="20814620">
                <a:off x="1916977" y="965273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F84943FE-4471-432F-B490-02AD86F577AD}"/>
                  </a:ext>
                </a:extLst>
              </p:cNvPr>
              <p:cNvSpPr/>
              <p:nvPr/>
            </p:nvSpPr>
            <p:spPr>
              <a:xfrm rot="20814620">
                <a:off x="1944087" y="1092180"/>
                <a:ext cx="101128" cy="14165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E54CBE28-C773-424A-A33B-05C8E15966DA}"/>
                  </a:ext>
                </a:extLst>
              </p:cNvPr>
              <p:cNvSpPr/>
              <p:nvPr/>
            </p:nvSpPr>
            <p:spPr>
              <a:xfrm rot="20814620">
                <a:off x="1870349" y="417115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9530779F-9A15-4F4B-A4FE-FB37E4DC22AE}"/>
                  </a:ext>
                </a:extLst>
              </p:cNvPr>
              <p:cNvSpPr/>
              <p:nvPr/>
            </p:nvSpPr>
            <p:spPr>
              <a:xfrm rot="20814620">
                <a:off x="2440168" y="875643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67552297-1B8D-430B-8978-6BA98347AA5B}"/>
                  </a:ext>
                </a:extLst>
              </p:cNvPr>
              <p:cNvSpPr/>
              <p:nvPr/>
            </p:nvSpPr>
            <p:spPr>
              <a:xfrm rot="20814620">
                <a:off x="2438991" y="915011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楕円 216">
                <a:extLst>
                  <a:ext uri="{FF2B5EF4-FFF2-40B4-BE49-F238E27FC236}">
                    <a16:creationId xmlns:a16="http://schemas.microsoft.com/office/drawing/2014/main" id="{5B084569-FEA4-4237-8A3F-47819104F3D5}"/>
                  </a:ext>
                </a:extLst>
              </p:cNvPr>
              <p:cNvSpPr/>
              <p:nvPr/>
            </p:nvSpPr>
            <p:spPr>
              <a:xfrm rot="21136982">
                <a:off x="1822607" y="886148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341B802F-FD4D-4C61-AA82-CA17D9E3B1BF}"/>
                  </a:ext>
                </a:extLst>
              </p:cNvPr>
              <p:cNvSpPr/>
              <p:nvPr/>
            </p:nvSpPr>
            <p:spPr>
              <a:xfrm rot="3714620">
                <a:off x="2154609" y="1981441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BA9E062B-D473-4E28-BB78-9AC60B1348B7}"/>
                  </a:ext>
                </a:extLst>
              </p:cNvPr>
              <p:cNvSpPr/>
              <p:nvPr/>
            </p:nvSpPr>
            <p:spPr>
              <a:xfrm rot="1014620">
                <a:off x="2267009" y="1874133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14">
                <a:extLst>
                  <a:ext uri="{FF2B5EF4-FFF2-40B4-BE49-F238E27FC236}">
                    <a16:creationId xmlns:a16="http://schemas.microsoft.com/office/drawing/2014/main" id="{1312ACC4-F274-4E22-A80D-10A532FA68F8}"/>
                  </a:ext>
                </a:extLst>
              </p:cNvPr>
              <p:cNvSpPr/>
              <p:nvPr/>
            </p:nvSpPr>
            <p:spPr>
              <a:xfrm rot="19914620">
                <a:off x="2093827" y="1443758"/>
                <a:ext cx="118880" cy="45719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0 w 1157288"/>
                  <a:gd name="connsiteY0" fmla="*/ 13302 h 623850"/>
                  <a:gd name="connsiteX1" fmla="*/ 607679 w 1157288"/>
                  <a:gd name="connsiteY1" fmla="*/ 255652 h 623850"/>
                  <a:gd name="connsiteX2" fmla="*/ 1157288 w 1157288"/>
                  <a:gd name="connsiteY2" fmla="*/ 13302 h 623850"/>
                  <a:gd name="connsiteX3" fmla="*/ 588169 w 1157288"/>
                  <a:gd name="connsiteY3" fmla="*/ 623850 h 623850"/>
                  <a:gd name="connsiteX4" fmla="*/ 0 w 1157288"/>
                  <a:gd name="connsiteY4" fmla="*/ 13302 h 623850"/>
                  <a:gd name="connsiteX0" fmla="*/ 0 w 1157288"/>
                  <a:gd name="connsiteY0" fmla="*/ 19681 h 630229"/>
                  <a:gd name="connsiteX1" fmla="*/ 638247 w 1157288"/>
                  <a:gd name="connsiteY1" fmla="*/ 138750 h 630229"/>
                  <a:gd name="connsiteX2" fmla="*/ 1157288 w 1157288"/>
                  <a:gd name="connsiteY2" fmla="*/ 19681 h 630229"/>
                  <a:gd name="connsiteX3" fmla="*/ 588169 w 1157288"/>
                  <a:gd name="connsiteY3" fmla="*/ 630229 h 630229"/>
                  <a:gd name="connsiteX4" fmla="*/ 0 w 1157288"/>
                  <a:gd name="connsiteY4" fmla="*/ 19681 h 63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630229">
                    <a:moveTo>
                      <a:pt x="0" y="19681"/>
                    </a:moveTo>
                    <a:cubicBezTo>
                      <a:pt x="0" y="-62381"/>
                      <a:pt x="318671" y="138750"/>
                      <a:pt x="638247" y="138750"/>
                    </a:cubicBezTo>
                    <a:cubicBezTo>
                      <a:pt x="957823" y="138750"/>
                      <a:pt x="1157288" y="-62381"/>
                      <a:pt x="1157288" y="19681"/>
                    </a:cubicBezTo>
                    <a:cubicBezTo>
                      <a:pt x="1157288" y="101743"/>
                      <a:pt x="907745" y="630229"/>
                      <a:pt x="588169" y="630229"/>
                    </a:cubicBezTo>
                    <a:cubicBezTo>
                      <a:pt x="268593" y="630229"/>
                      <a:pt x="0" y="101743"/>
                      <a:pt x="0" y="1968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777DF750-E242-460C-AD71-CDC81B5246F9}"/>
              </a:ext>
            </a:extLst>
          </p:cNvPr>
          <p:cNvGrpSpPr/>
          <p:nvPr/>
        </p:nvGrpSpPr>
        <p:grpSpPr>
          <a:xfrm>
            <a:off x="7290322" y="807365"/>
            <a:ext cx="1180911" cy="2660634"/>
            <a:chOff x="3213289" y="269358"/>
            <a:chExt cx="1476599" cy="3326829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6CC8ED2A-0179-402E-9C5C-C09A959B0AA6}"/>
                </a:ext>
              </a:extLst>
            </p:cNvPr>
            <p:cNvGrpSpPr/>
            <p:nvPr/>
          </p:nvGrpSpPr>
          <p:grpSpPr>
            <a:xfrm>
              <a:off x="3514367" y="1812568"/>
              <a:ext cx="788564" cy="654161"/>
              <a:chOff x="3514367" y="1812568"/>
              <a:chExt cx="788564" cy="654161"/>
            </a:xfrm>
          </p:grpSpPr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AEBD66F7-6886-4D5E-8FEA-A5CC6E20BE88}"/>
                  </a:ext>
                </a:extLst>
              </p:cNvPr>
              <p:cNvSpPr/>
              <p:nvPr/>
            </p:nvSpPr>
            <p:spPr>
              <a:xfrm rot="3714620">
                <a:off x="3779434" y="1919876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BE793116-9511-4003-97DC-15DC2D5B0B44}"/>
                  </a:ext>
                </a:extLst>
              </p:cNvPr>
              <p:cNvSpPr/>
              <p:nvPr/>
            </p:nvSpPr>
            <p:spPr>
              <a:xfrm rot="1014620">
                <a:off x="3891834" y="1812568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E5DD3C38-773A-43AB-8B1D-2AAF6C6C896D}"/>
                </a:ext>
              </a:extLst>
            </p:cNvPr>
            <p:cNvGrpSpPr/>
            <p:nvPr/>
          </p:nvGrpSpPr>
          <p:grpSpPr>
            <a:xfrm>
              <a:off x="3213289" y="1920192"/>
              <a:ext cx="707719" cy="1675556"/>
              <a:chOff x="1213302" y="4016131"/>
              <a:chExt cx="707719" cy="1675556"/>
            </a:xfrm>
          </p:grpSpPr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AF4B7251-8598-411D-8016-E49B4BFA0B2A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7AF299A6-E7D9-4E6D-B5DA-20F1E3B57BF1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四角形: 角を丸くする 191">
                  <a:extLst>
                    <a:ext uri="{FF2B5EF4-FFF2-40B4-BE49-F238E27FC236}">
                      <a16:creationId xmlns:a16="http://schemas.microsoft.com/office/drawing/2014/main" id="{D748473A-4584-4F2D-BB56-0AB136814EC4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E63E3674-C357-43B3-B7C3-06F67765A925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9450505D-17E5-4CFF-BA82-AE8E32436B6E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7F7544DC-3CFF-43DF-A82F-EC84FA3464C0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8D8842DF-0FBE-40C0-A230-E7CB8792289A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E8FACE67-0FBA-4C1F-A2C8-0A871F2A7D00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C4EAC9FD-1FEA-414A-B292-02E84E822461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86" name="正方形/長方形 42">
                <a:extLst>
                  <a:ext uri="{FF2B5EF4-FFF2-40B4-BE49-F238E27FC236}">
                    <a16:creationId xmlns:a16="http://schemas.microsoft.com/office/drawing/2014/main" id="{56D77C07-6916-46D6-962C-7283F0C68899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187" name="正方形/長方形 245">
                <a:extLst>
                  <a:ext uri="{FF2B5EF4-FFF2-40B4-BE49-F238E27FC236}">
                    <a16:creationId xmlns:a16="http://schemas.microsoft.com/office/drawing/2014/main" id="{26D6C93D-B9C7-4705-8A2C-BB6CE81E261C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426B82FE-D3DF-4CA5-8B41-A5296BD7DF43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189" name="四角形: 角を丸くする 188">
                  <a:extLst>
                    <a:ext uri="{FF2B5EF4-FFF2-40B4-BE49-F238E27FC236}">
                      <a16:creationId xmlns:a16="http://schemas.microsoft.com/office/drawing/2014/main" id="{53CA96B1-7349-487C-BC6A-CAEE81E8248D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四角形: 角を丸くする 189">
                  <a:extLst>
                    <a:ext uri="{FF2B5EF4-FFF2-40B4-BE49-F238E27FC236}">
                      <a16:creationId xmlns:a16="http://schemas.microsoft.com/office/drawing/2014/main" id="{2633EB00-2246-4994-9E6D-27CF10B8F6F5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D9036A8A-C1A0-4DB4-80DF-D763C5CD3E24}"/>
                </a:ext>
              </a:extLst>
            </p:cNvPr>
            <p:cNvGrpSpPr/>
            <p:nvPr/>
          </p:nvGrpSpPr>
          <p:grpSpPr>
            <a:xfrm>
              <a:off x="3496025" y="269358"/>
              <a:ext cx="1193863" cy="3326829"/>
              <a:chOff x="3496025" y="269358"/>
              <a:chExt cx="1193863" cy="3326829"/>
            </a:xfrm>
          </p:grpSpPr>
          <p:sp>
            <p:nvSpPr>
              <p:cNvPr id="164" name="台形 163">
                <a:extLst>
                  <a:ext uri="{FF2B5EF4-FFF2-40B4-BE49-F238E27FC236}">
                    <a16:creationId xmlns:a16="http://schemas.microsoft.com/office/drawing/2014/main" id="{4B5249FC-17CA-40C9-B062-71E0F1AD010C}"/>
                  </a:ext>
                </a:extLst>
              </p:cNvPr>
              <p:cNvSpPr/>
              <p:nvPr/>
            </p:nvSpPr>
            <p:spPr>
              <a:xfrm rot="10800000">
                <a:off x="4325757" y="288861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1BAEF761-2DE3-4D0A-B040-C15D4F0C6AEE}"/>
                  </a:ext>
                </a:extLst>
              </p:cNvPr>
              <p:cNvSpPr/>
              <p:nvPr/>
            </p:nvSpPr>
            <p:spPr>
              <a:xfrm>
                <a:off x="4174300" y="338855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台形 165">
                <a:extLst>
                  <a:ext uri="{FF2B5EF4-FFF2-40B4-BE49-F238E27FC236}">
                    <a16:creationId xmlns:a16="http://schemas.microsoft.com/office/drawing/2014/main" id="{CD58485B-6A19-4503-8153-B361FFC30240}"/>
                  </a:ext>
                </a:extLst>
              </p:cNvPr>
              <p:cNvSpPr/>
              <p:nvPr/>
            </p:nvSpPr>
            <p:spPr>
              <a:xfrm rot="10800000">
                <a:off x="4384828" y="292395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082B5DB2-0809-400A-BC2E-646CEB7723A2}"/>
                  </a:ext>
                </a:extLst>
              </p:cNvPr>
              <p:cNvSpPr/>
              <p:nvPr/>
            </p:nvSpPr>
            <p:spPr>
              <a:xfrm>
                <a:off x="4233370" y="342389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台形 167">
                <a:extLst>
                  <a:ext uri="{FF2B5EF4-FFF2-40B4-BE49-F238E27FC236}">
                    <a16:creationId xmlns:a16="http://schemas.microsoft.com/office/drawing/2014/main" id="{2ACE77DD-12C0-4AD3-B2A3-127FB0C6E2AC}"/>
                  </a:ext>
                </a:extLst>
              </p:cNvPr>
              <p:cNvSpPr/>
              <p:nvPr/>
            </p:nvSpPr>
            <p:spPr>
              <a:xfrm rot="10800000">
                <a:off x="4209080" y="2501261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台形 168">
                <a:extLst>
                  <a:ext uri="{FF2B5EF4-FFF2-40B4-BE49-F238E27FC236}">
                    <a16:creationId xmlns:a16="http://schemas.microsoft.com/office/drawing/2014/main" id="{F68D86BB-BE43-403D-A098-A6586F1C8EAB}"/>
                  </a:ext>
                </a:extLst>
              </p:cNvPr>
              <p:cNvSpPr/>
              <p:nvPr/>
            </p:nvSpPr>
            <p:spPr>
              <a:xfrm rot="10800000">
                <a:off x="4280518" y="2539361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">
                <a:extLst>
                  <a:ext uri="{FF2B5EF4-FFF2-40B4-BE49-F238E27FC236}">
                    <a16:creationId xmlns:a16="http://schemas.microsoft.com/office/drawing/2014/main" id="{830C48AE-5B27-4911-8F2D-24F99038A564}"/>
                  </a:ext>
                </a:extLst>
              </p:cNvPr>
              <p:cNvSpPr/>
              <p:nvPr/>
            </p:nvSpPr>
            <p:spPr>
              <a:xfrm rot="20814620">
                <a:off x="3496025" y="1157178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台形 170">
                <a:extLst>
                  <a:ext uri="{FF2B5EF4-FFF2-40B4-BE49-F238E27FC236}">
                    <a16:creationId xmlns:a16="http://schemas.microsoft.com/office/drawing/2014/main" id="{3CCD7EF7-AEB7-4026-8AFD-B669DA0B1924}"/>
                  </a:ext>
                </a:extLst>
              </p:cNvPr>
              <p:cNvSpPr/>
              <p:nvPr/>
            </p:nvSpPr>
            <p:spPr>
              <a:xfrm rot="20814620">
                <a:off x="4134048" y="147674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四角形: 角を丸くする 171">
                <a:extLst>
                  <a:ext uri="{FF2B5EF4-FFF2-40B4-BE49-F238E27FC236}">
                    <a16:creationId xmlns:a16="http://schemas.microsoft.com/office/drawing/2014/main" id="{C29AAE11-D16B-418F-AE47-17C206D93FDC}"/>
                  </a:ext>
                </a:extLst>
              </p:cNvPr>
              <p:cNvSpPr/>
              <p:nvPr/>
            </p:nvSpPr>
            <p:spPr>
              <a:xfrm rot="20814620">
                <a:off x="3529120" y="425544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上の 2 つの角を丸める 134">
                <a:extLst>
                  <a:ext uri="{FF2B5EF4-FFF2-40B4-BE49-F238E27FC236}">
                    <a16:creationId xmlns:a16="http://schemas.microsoft.com/office/drawing/2014/main" id="{B130488D-256B-4487-B3AA-90ACA73FF964}"/>
                  </a:ext>
                </a:extLst>
              </p:cNvPr>
              <p:cNvSpPr/>
              <p:nvPr/>
            </p:nvSpPr>
            <p:spPr>
              <a:xfrm rot="20814620">
                <a:off x="4106841" y="1682986"/>
                <a:ext cx="521545" cy="965587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17944 w 521545"/>
                  <a:gd name="connsiteY3" fmla="*/ 840881 h 965587"/>
                  <a:gd name="connsiteX4" fmla="*/ 521545 w 521545"/>
                  <a:gd name="connsiteY4" fmla="*/ 965587 h 965587"/>
                  <a:gd name="connsiteX5" fmla="*/ 0 w 521545"/>
                  <a:gd name="connsiteY5" fmla="*/ 840881 h 965587"/>
                  <a:gd name="connsiteX6" fmla="*/ 0 w 521545"/>
                  <a:gd name="connsiteY6" fmla="*/ 840881 h 965587"/>
                  <a:gd name="connsiteX7" fmla="*/ 0 w 521545"/>
                  <a:gd name="connsiteY7" fmla="*/ 242771 h 965587"/>
                  <a:gd name="connsiteX8" fmla="*/ 242771 w 521545"/>
                  <a:gd name="connsiteY8" fmla="*/ 0 h 965587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17944 w 521545"/>
                  <a:gd name="connsiteY3" fmla="*/ 840881 h 965587"/>
                  <a:gd name="connsiteX4" fmla="*/ 521545 w 521545"/>
                  <a:gd name="connsiteY4" fmla="*/ 965587 h 965587"/>
                  <a:gd name="connsiteX5" fmla="*/ 0 w 521545"/>
                  <a:gd name="connsiteY5" fmla="*/ 840881 h 965587"/>
                  <a:gd name="connsiteX6" fmla="*/ 0 w 521545"/>
                  <a:gd name="connsiteY6" fmla="*/ 840881 h 965587"/>
                  <a:gd name="connsiteX7" fmla="*/ 0 w 521545"/>
                  <a:gd name="connsiteY7" fmla="*/ 242771 h 965587"/>
                  <a:gd name="connsiteX8" fmla="*/ 242771 w 521545"/>
                  <a:gd name="connsiteY8" fmla="*/ 0 h 965587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21545 w 521545"/>
                  <a:gd name="connsiteY3" fmla="*/ 965587 h 965587"/>
                  <a:gd name="connsiteX4" fmla="*/ 0 w 521545"/>
                  <a:gd name="connsiteY4" fmla="*/ 840881 h 965587"/>
                  <a:gd name="connsiteX5" fmla="*/ 0 w 521545"/>
                  <a:gd name="connsiteY5" fmla="*/ 840881 h 965587"/>
                  <a:gd name="connsiteX6" fmla="*/ 0 w 521545"/>
                  <a:gd name="connsiteY6" fmla="*/ 242771 h 965587"/>
                  <a:gd name="connsiteX7" fmla="*/ 242771 w 521545"/>
                  <a:gd name="connsiteY7" fmla="*/ 0 h 965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1545" h="965587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19144" y="483710"/>
                      <a:pt x="520345" y="724648"/>
                      <a:pt x="521545" y="965587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60CE3731-F736-4FFD-838A-26843101F62B}"/>
                  </a:ext>
                </a:extLst>
              </p:cNvPr>
              <p:cNvSpPr/>
              <p:nvPr/>
            </p:nvSpPr>
            <p:spPr>
              <a:xfrm rot="20814620">
                <a:off x="3594839" y="1040316"/>
                <a:ext cx="175927" cy="11306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月 174">
                <a:extLst>
                  <a:ext uri="{FF2B5EF4-FFF2-40B4-BE49-F238E27FC236}">
                    <a16:creationId xmlns:a16="http://schemas.microsoft.com/office/drawing/2014/main" id="{4077DA4B-B107-4E27-A3C2-1DE0E692B7B0}"/>
                  </a:ext>
                </a:extLst>
              </p:cNvPr>
              <p:cNvSpPr/>
              <p:nvPr/>
            </p:nvSpPr>
            <p:spPr>
              <a:xfrm rot="5228437">
                <a:off x="3627063" y="803129"/>
                <a:ext cx="64291" cy="229300"/>
              </a:xfrm>
              <a:prstGeom prst="moon">
                <a:avLst>
                  <a:gd name="adj" fmla="val 8254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C3D6CA1D-0784-4AB7-AC54-C6A52C9B12CB}"/>
                  </a:ext>
                </a:extLst>
              </p:cNvPr>
              <p:cNvSpPr/>
              <p:nvPr/>
            </p:nvSpPr>
            <p:spPr>
              <a:xfrm rot="8214620">
                <a:off x="3660291" y="269358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5E121A5C-DDFE-4F89-86A9-859BD2B6334E}"/>
                  </a:ext>
                </a:extLst>
              </p:cNvPr>
              <p:cNvSpPr/>
              <p:nvPr/>
            </p:nvSpPr>
            <p:spPr>
              <a:xfrm rot="20814620">
                <a:off x="4101943" y="900745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00B9F1CB-1B0B-4D62-863D-749E8E07F9D1}"/>
                  </a:ext>
                </a:extLst>
              </p:cNvPr>
              <p:cNvSpPr/>
              <p:nvPr/>
            </p:nvSpPr>
            <p:spPr>
              <a:xfrm rot="20814620">
                <a:off x="4100766" y="940112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月 178">
                <a:extLst>
                  <a:ext uri="{FF2B5EF4-FFF2-40B4-BE49-F238E27FC236}">
                    <a16:creationId xmlns:a16="http://schemas.microsoft.com/office/drawing/2014/main" id="{E7ED9E9C-3395-443D-A1B4-B683E49E7284}"/>
                  </a:ext>
                </a:extLst>
              </p:cNvPr>
              <p:cNvSpPr/>
              <p:nvPr/>
            </p:nvSpPr>
            <p:spPr>
              <a:xfrm rot="10014620">
                <a:off x="3985936" y="447482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1D4E3593-C8A6-4E9A-A1FF-0176F30899E1}"/>
                  </a:ext>
                </a:extLst>
              </p:cNvPr>
              <p:cNvSpPr/>
              <p:nvPr/>
            </p:nvSpPr>
            <p:spPr>
              <a:xfrm rot="20814620">
                <a:off x="3612171" y="1077416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ABAA9019-9176-4D11-A372-A4DBB450723C}"/>
                  </a:ext>
                </a:extLst>
              </p:cNvPr>
              <p:cNvSpPr/>
              <p:nvPr/>
            </p:nvSpPr>
            <p:spPr>
              <a:xfrm rot="19914620">
                <a:off x="4022488" y="1705803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5E048E4D-3B18-4F99-A082-B18FFDD3AB40}"/>
                  </a:ext>
                </a:extLst>
              </p:cNvPr>
              <p:cNvSpPr/>
              <p:nvPr/>
            </p:nvSpPr>
            <p:spPr>
              <a:xfrm rot="3714620">
                <a:off x="3818308" y="1981441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59EC4AA6-DB9D-4789-8170-F1D3A2816F1B}"/>
                  </a:ext>
                </a:extLst>
              </p:cNvPr>
              <p:cNvSpPr/>
              <p:nvPr/>
            </p:nvSpPr>
            <p:spPr>
              <a:xfrm rot="1014620">
                <a:off x="3930708" y="1874133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4">
                <a:extLst>
                  <a:ext uri="{FF2B5EF4-FFF2-40B4-BE49-F238E27FC236}">
                    <a16:creationId xmlns:a16="http://schemas.microsoft.com/office/drawing/2014/main" id="{24924279-31A9-42A1-B9B4-25D333E7D7AB}"/>
                  </a:ext>
                </a:extLst>
              </p:cNvPr>
              <p:cNvSpPr/>
              <p:nvPr/>
            </p:nvSpPr>
            <p:spPr>
              <a:xfrm rot="19914620">
                <a:off x="3770227" y="1443758"/>
                <a:ext cx="118880" cy="45719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0 w 1157288"/>
                  <a:gd name="connsiteY0" fmla="*/ 13302 h 623850"/>
                  <a:gd name="connsiteX1" fmla="*/ 607679 w 1157288"/>
                  <a:gd name="connsiteY1" fmla="*/ 255652 h 623850"/>
                  <a:gd name="connsiteX2" fmla="*/ 1157288 w 1157288"/>
                  <a:gd name="connsiteY2" fmla="*/ 13302 h 623850"/>
                  <a:gd name="connsiteX3" fmla="*/ 588169 w 1157288"/>
                  <a:gd name="connsiteY3" fmla="*/ 623850 h 623850"/>
                  <a:gd name="connsiteX4" fmla="*/ 0 w 1157288"/>
                  <a:gd name="connsiteY4" fmla="*/ 13302 h 623850"/>
                  <a:gd name="connsiteX0" fmla="*/ 0 w 1157288"/>
                  <a:gd name="connsiteY0" fmla="*/ 19681 h 630229"/>
                  <a:gd name="connsiteX1" fmla="*/ 638247 w 1157288"/>
                  <a:gd name="connsiteY1" fmla="*/ 138750 h 630229"/>
                  <a:gd name="connsiteX2" fmla="*/ 1157288 w 1157288"/>
                  <a:gd name="connsiteY2" fmla="*/ 19681 h 630229"/>
                  <a:gd name="connsiteX3" fmla="*/ 588169 w 1157288"/>
                  <a:gd name="connsiteY3" fmla="*/ 630229 h 630229"/>
                  <a:gd name="connsiteX4" fmla="*/ 0 w 1157288"/>
                  <a:gd name="connsiteY4" fmla="*/ 19681 h 63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630229">
                    <a:moveTo>
                      <a:pt x="0" y="19681"/>
                    </a:moveTo>
                    <a:cubicBezTo>
                      <a:pt x="0" y="-62381"/>
                      <a:pt x="318671" y="138750"/>
                      <a:pt x="638247" y="138750"/>
                    </a:cubicBezTo>
                    <a:cubicBezTo>
                      <a:pt x="957823" y="138750"/>
                      <a:pt x="1157288" y="-62381"/>
                      <a:pt x="1157288" y="19681"/>
                    </a:cubicBezTo>
                    <a:cubicBezTo>
                      <a:pt x="1157288" y="101743"/>
                      <a:pt x="907745" y="630229"/>
                      <a:pt x="588169" y="630229"/>
                    </a:cubicBezTo>
                    <a:cubicBezTo>
                      <a:pt x="268593" y="630229"/>
                      <a:pt x="0" y="101743"/>
                      <a:pt x="0" y="1968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38BF7573-7CBA-4338-A4B5-E6620D31F584}"/>
              </a:ext>
            </a:extLst>
          </p:cNvPr>
          <p:cNvGrpSpPr/>
          <p:nvPr/>
        </p:nvGrpSpPr>
        <p:grpSpPr>
          <a:xfrm>
            <a:off x="7290322" y="3718735"/>
            <a:ext cx="1180910" cy="2660633"/>
            <a:chOff x="3213289" y="3782178"/>
            <a:chExt cx="1476598" cy="3326829"/>
          </a:xfrm>
        </p:grpSpPr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15D3B8B0-A989-4613-889B-021630620A8E}"/>
                </a:ext>
              </a:extLst>
            </p:cNvPr>
            <p:cNvGrpSpPr/>
            <p:nvPr/>
          </p:nvGrpSpPr>
          <p:grpSpPr>
            <a:xfrm>
              <a:off x="3514366" y="5325388"/>
              <a:ext cx="788564" cy="654161"/>
              <a:chOff x="3514366" y="5325388"/>
              <a:chExt cx="788564" cy="654161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7E022CEE-1750-452F-8D21-D649377E9B69}"/>
                  </a:ext>
                </a:extLst>
              </p:cNvPr>
              <p:cNvSpPr/>
              <p:nvPr/>
            </p:nvSpPr>
            <p:spPr>
              <a:xfrm rot="3714620">
                <a:off x="3779433" y="5432696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1835BCFD-AFBD-420E-9AB8-687EED3BC460}"/>
                  </a:ext>
                </a:extLst>
              </p:cNvPr>
              <p:cNvSpPr/>
              <p:nvPr/>
            </p:nvSpPr>
            <p:spPr>
              <a:xfrm rot="1014620">
                <a:off x="3891833" y="5325388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68B8ED7E-27E1-407E-87FF-997DCABE90C3}"/>
                </a:ext>
              </a:extLst>
            </p:cNvPr>
            <p:cNvGrpSpPr/>
            <p:nvPr/>
          </p:nvGrpSpPr>
          <p:grpSpPr>
            <a:xfrm>
              <a:off x="3213289" y="5425392"/>
              <a:ext cx="707719" cy="1675556"/>
              <a:chOff x="1213302" y="4016131"/>
              <a:chExt cx="707719" cy="1675556"/>
            </a:xfrm>
          </p:grpSpPr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126BBB67-E729-4D10-93F4-650E3EE510E2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F8BF497A-731B-43DB-B55A-06060E1526CB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四角形: 角を丸くする 232">
                  <a:extLst>
                    <a:ext uri="{FF2B5EF4-FFF2-40B4-BE49-F238E27FC236}">
                      <a16:creationId xmlns:a16="http://schemas.microsoft.com/office/drawing/2014/main" id="{B2F24D21-8AD5-4740-B9EC-B9A6BE470AC6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400273B8-083F-4002-A5D7-070615D450CD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83D13936-4269-4436-BA47-634BB2B3C3EA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04BA0981-9F4B-4F84-9220-AF06D9FFF837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688068E4-F736-462C-832E-4B4A45817F9F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E845A550-6A56-4145-A00D-D26114BD19FC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FCC2DD44-5EA0-45B0-A855-8F72AC606487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27" name="正方形/長方形 42">
                <a:extLst>
                  <a:ext uri="{FF2B5EF4-FFF2-40B4-BE49-F238E27FC236}">
                    <a16:creationId xmlns:a16="http://schemas.microsoft.com/office/drawing/2014/main" id="{71C9C195-2BD7-427D-BE3D-E101C5CFCFEF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228" name="正方形/長方形 245">
                <a:extLst>
                  <a:ext uri="{FF2B5EF4-FFF2-40B4-BE49-F238E27FC236}">
                    <a16:creationId xmlns:a16="http://schemas.microsoft.com/office/drawing/2014/main" id="{E477D6A0-ECAB-4716-B5E9-3B802919EE23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0E9013BA-2F93-4D58-A871-1DC324C1B607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230" name="四角形: 角を丸くする 229">
                  <a:extLst>
                    <a:ext uri="{FF2B5EF4-FFF2-40B4-BE49-F238E27FC236}">
                      <a16:creationId xmlns:a16="http://schemas.microsoft.com/office/drawing/2014/main" id="{9E277E3E-FA4E-4169-BE8D-EA6448868C4F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四角形: 角を丸くする 230">
                  <a:extLst>
                    <a:ext uri="{FF2B5EF4-FFF2-40B4-BE49-F238E27FC236}">
                      <a16:creationId xmlns:a16="http://schemas.microsoft.com/office/drawing/2014/main" id="{3D0F0AD4-6998-4228-9936-EB6A05D91A34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CAB11268-DE74-46A8-8C64-315B04EEC10F}"/>
                </a:ext>
              </a:extLst>
            </p:cNvPr>
            <p:cNvGrpSpPr/>
            <p:nvPr/>
          </p:nvGrpSpPr>
          <p:grpSpPr>
            <a:xfrm>
              <a:off x="3496024" y="3782178"/>
              <a:ext cx="1193863" cy="3326829"/>
              <a:chOff x="3496024" y="3782178"/>
              <a:chExt cx="1193863" cy="3326829"/>
            </a:xfrm>
          </p:grpSpPr>
          <p:sp>
            <p:nvSpPr>
              <p:cNvPr id="205" name="台形 204">
                <a:extLst>
                  <a:ext uri="{FF2B5EF4-FFF2-40B4-BE49-F238E27FC236}">
                    <a16:creationId xmlns:a16="http://schemas.microsoft.com/office/drawing/2014/main" id="{B868F574-50EE-41A7-AF0A-94AC6FE9CFCD}"/>
                  </a:ext>
                </a:extLst>
              </p:cNvPr>
              <p:cNvSpPr/>
              <p:nvPr/>
            </p:nvSpPr>
            <p:spPr>
              <a:xfrm rot="10800000">
                <a:off x="4325756" y="640143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9F663658-CCA0-44A9-ABA6-35C67A2998DE}"/>
                  </a:ext>
                </a:extLst>
              </p:cNvPr>
              <p:cNvSpPr/>
              <p:nvPr/>
            </p:nvSpPr>
            <p:spPr>
              <a:xfrm>
                <a:off x="4174299" y="690137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台形 206">
                <a:extLst>
                  <a:ext uri="{FF2B5EF4-FFF2-40B4-BE49-F238E27FC236}">
                    <a16:creationId xmlns:a16="http://schemas.microsoft.com/office/drawing/2014/main" id="{C84A7734-0517-4244-989A-4E1407392782}"/>
                  </a:ext>
                </a:extLst>
              </p:cNvPr>
              <p:cNvSpPr/>
              <p:nvPr/>
            </p:nvSpPr>
            <p:spPr>
              <a:xfrm rot="10800000">
                <a:off x="4384827" y="643677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DC1117B9-9B05-4274-9362-0AF7A9A21CFF}"/>
                  </a:ext>
                </a:extLst>
              </p:cNvPr>
              <p:cNvSpPr/>
              <p:nvPr/>
            </p:nvSpPr>
            <p:spPr>
              <a:xfrm>
                <a:off x="4233369" y="693671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台形 208">
                <a:extLst>
                  <a:ext uri="{FF2B5EF4-FFF2-40B4-BE49-F238E27FC236}">
                    <a16:creationId xmlns:a16="http://schemas.microsoft.com/office/drawing/2014/main" id="{CD99181B-5D56-4A2E-94AA-A4FEFDAF08A8}"/>
                  </a:ext>
                </a:extLst>
              </p:cNvPr>
              <p:cNvSpPr/>
              <p:nvPr/>
            </p:nvSpPr>
            <p:spPr>
              <a:xfrm rot="10800000">
                <a:off x="4209079" y="6014081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台形 209">
                <a:extLst>
                  <a:ext uri="{FF2B5EF4-FFF2-40B4-BE49-F238E27FC236}">
                    <a16:creationId xmlns:a16="http://schemas.microsoft.com/office/drawing/2014/main" id="{9FB89F8E-1615-46C9-853B-18EB48CBEFF4}"/>
                  </a:ext>
                </a:extLst>
              </p:cNvPr>
              <p:cNvSpPr/>
              <p:nvPr/>
            </p:nvSpPr>
            <p:spPr>
              <a:xfrm rot="10800000">
                <a:off x="4280517" y="6052181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楕円 1">
                <a:extLst>
                  <a:ext uri="{FF2B5EF4-FFF2-40B4-BE49-F238E27FC236}">
                    <a16:creationId xmlns:a16="http://schemas.microsoft.com/office/drawing/2014/main" id="{4D70D3C9-627A-4D24-99B8-ADFBDC337BAB}"/>
                  </a:ext>
                </a:extLst>
              </p:cNvPr>
              <p:cNvSpPr/>
              <p:nvPr/>
            </p:nvSpPr>
            <p:spPr>
              <a:xfrm rot="20814620">
                <a:off x="3496024" y="4669998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台形 211">
                <a:extLst>
                  <a:ext uri="{FF2B5EF4-FFF2-40B4-BE49-F238E27FC236}">
                    <a16:creationId xmlns:a16="http://schemas.microsoft.com/office/drawing/2014/main" id="{76B45058-6621-4B20-907E-66A535E28049}"/>
                  </a:ext>
                </a:extLst>
              </p:cNvPr>
              <p:cNvSpPr/>
              <p:nvPr/>
            </p:nvSpPr>
            <p:spPr>
              <a:xfrm rot="20814620">
                <a:off x="4134047" y="498956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四角形: 角を丸くする 212">
                <a:extLst>
                  <a:ext uri="{FF2B5EF4-FFF2-40B4-BE49-F238E27FC236}">
                    <a16:creationId xmlns:a16="http://schemas.microsoft.com/office/drawing/2014/main" id="{6D3CC381-E552-45FC-B551-D44F518C47A9}"/>
                  </a:ext>
                </a:extLst>
              </p:cNvPr>
              <p:cNvSpPr/>
              <p:nvPr/>
            </p:nvSpPr>
            <p:spPr>
              <a:xfrm rot="20814620">
                <a:off x="3529119" y="3938364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四角形: 上の 2 つの角を丸める 134">
                <a:extLst>
                  <a:ext uri="{FF2B5EF4-FFF2-40B4-BE49-F238E27FC236}">
                    <a16:creationId xmlns:a16="http://schemas.microsoft.com/office/drawing/2014/main" id="{330028CE-69CE-40F4-816E-10722E45A7CE}"/>
                  </a:ext>
                </a:extLst>
              </p:cNvPr>
              <p:cNvSpPr/>
              <p:nvPr/>
            </p:nvSpPr>
            <p:spPr>
              <a:xfrm rot="20814620">
                <a:off x="4106840" y="5195806"/>
                <a:ext cx="521545" cy="965587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17944 w 521545"/>
                  <a:gd name="connsiteY3" fmla="*/ 840881 h 965587"/>
                  <a:gd name="connsiteX4" fmla="*/ 521545 w 521545"/>
                  <a:gd name="connsiteY4" fmla="*/ 965587 h 965587"/>
                  <a:gd name="connsiteX5" fmla="*/ 0 w 521545"/>
                  <a:gd name="connsiteY5" fmla="*/ 840881 h 965587"/>
                  <a:gd name="connsiteX6" fmla="*/ 0 w 521545"/>
                  <a:gd name="connsiteY6" fmla="*/ 840881 h 965587"/>
                  <a:gd name="connsiteX7" fmla="*/ 0 w 521545"/>
                  <a:gd name="connsiteY7" fmla="*/ 242771 h 965587"/>
                  <a:gd name="connsiteX8" fmla="*/ 242771 w 521545"/>
                  <a:gd name="connsiteY8" fmla="*/ 0 h 965587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17944 w 521545"/>
                  <a:gd name="connsiteY3" fmla="*/ 840881 h 965587"/>
                  <a:gd name="connsiteX4" fmla="*/ 521545 w 521545"/>
                  <a:gd name="connsiteY4" fmla="*/ 965587 h 965587"/>
                  <a:gd name="connsiteX5" fmla="*/ 0 w 521545"/>
                  <a:gd name="connsiteY5" fmla="*/ 840881 h 965587"/>
                  <a:gd name="connsiteX6" fmla="*/ 0 w 521545"/>
                  <a:gd name="connsiteY6" fmla="*/ 840881 h 965587"/>
                  <a:gd name="connsiteX7" fmla="*/ 0 w 521545"/>
                  <a:gd name="connsiteY7" fmla="*/ 242771 h 965587"/>
                  <a:gd name="connsiteX8" fmla="*/ 242771 w 521545"/>
                  <a:gd name="connsiteY8" fmla="*/ 0 h 965587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21545 w 521545"/>
                  <a:gd name="connsiteY3" fmla="*/ 965587 h 965587"/>
                  <a:gd name="connsiteX4" fmla="*/ 0 w 521545"/>
                  <a:gd name="connsiteY4" fmla="*/ 840881 h 965587"/>
                  <a:gd name="connsiteX5" fmla="*/ 0 w 521545"/>
                  <a:gd name="connsiteY5" fmla="*/ 840881 h 965587"/>
                  <a:gd name="connsiteX6" fmla="*/ 0 w 521545"/>
                  <a:gd name="connsiteY6" fmla="*/ 242771 h 965587"/>
                  <a:gd name="connsiteX7" fmla="*/ 242771 w 521545"/>
                  <a:gd name="connsiteY7" fmla="*/ 0 h 965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1545" h="965587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19144" y="483710"/>
                      <a:pt x="520345" y="724648"/>
                      <a:pt x="521545" y="965587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楕円 14">
                <a:extLst>
                  <a:ext uri="{FF2B5EF4-FFF2-40B4-BE49-F238E27FC236}">
                    <a16:creationId xmlns:a16="http://schemas.microsoft.com/office/drawing/2014/main" id="{066F9FE8-CBC6-44F0-858B-09C4E811EB88}"/>
                  </a:ext>
                </a:extLst>
              </p:cNvPr>
              <p:cNvSpPr/>
              <p:nvPr/>
            </p:nvSpPr>
            <p:spPr>
              <a:xfrm rot="19914620">
                <a:off x="3744613" y="4870350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504BABFB-7AC2-4865-B578-D5EE39651025}"/>
                  </a:ext>
                </a:extLst>
              </p:cNvPr>
              <p:cNvSpPr/>
              <p:nvPr/>
            </p:nvSpPr>
            <p:spPr>
              <a:xfrm rot="19914620">
                <a:off x="3775705" y="487842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月 216">
                <a:extLst>
                  <a:ext uri="{FF2B5EF4-FFF2-40B4-BE49-F238E27FC236}">
                    <a16:creationId xmlns:a16="http://schemas.microsoft.com/office/drawing/2014/main" id="{383AC476-DCAD-4CF9-B88D-F353C0DE71B0}"/>
                  </a:ext>
                </a:extLst>
              </p:cNvPr>
              <p:cNvSpPr/>
              <p:nvPr/>
            </p:nvSpPr>
            <p:spPr>
              <a:xfrm rot="4614620">
                <a:off x="3627062" y="4315949"/>
                <a:ext cx="64291" cy="229300"/>
              </a:xfrm>
              <a:prstGeom prst="moon">
                <a:avLst>
                  <a:gd name="adj" fmla="val 8254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857B9565-0346-4E88-9972-4C040B3F6DBD}"/>
                  </a:ext>
                </a:extLst>
              </p:cNvPr>
              <p:cNvSpPr/>
              <p:nvPr/>
            </p:nvSpPr>
            <p:spPr>
              <a:xfrm rot="8214620">
                <a:off x="3660290" y="3782178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6AB88549-847E-4D52-99B1-AF4115060F03}"/>
                  </a:ext>
                </a:extLst>
              </p:cNvPr>
              <p:cNvSpPr/>
              <p:nvPr/>
            </p:nvSpPr>
            <p:spPr>
              <a:xfrm rot="20814620">
                <a:off x="4101942" y="4413565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B16E41B6-F40F-4077-B494-E7DE169374D5}"/>
                  </a:ext>
                </a:extLst>
              </p:cNvPr>
              <p:cNvSpPr/>
              <p:nvPr/>
            </p:nvSpPr>
            <p:spPr>
              <a:xfrm rot="20814620">
                <a:off x="4100765" y="4452932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月 220">
                <a:extLst>
                  <a:ext uri="{FF2B5EF4-FFF2-40B4-BE49-F238E27FC236}">
                    <a16:creationId xmlns:a16="http://schemas.microsoft.com/office/drawing/2014/main" id="{ABB6CDC1-EEE9-473B-9356-BB00F69B9D86}"/>
                  </a:ext>
                </a:extLst>
              </p:cNvPr>
              <p:cNvSpPr/>
              <p:nvPr/>
            </p:nvSpPr>
            <p:spPr>
              <a:xfrm rot="10014620">
                <a:off x="3985935" y="3960302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21763B4E-449D-49D2-9651-20842364DA48}"/>
                  </a:ext>
                </a:extLst>
              </p:cNvPr>
              <p:cNvSpPr/>
              <p:nvPr/>
            </p:nvSpPr>
            <p:spPr>
              <a:xfrm rot="19914620">
                <a:off x="4022487" y="5218623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BAEB1069-7DF3-4CCB-8F60-FD2D5C0C83F0}"/>
                  </a:ext>
                </a:extLst>
              </p:cNvPr>
              <p:cNvSpPr/>
              <p:nvPr/>
            </p:nvSpPr>
            <p:spPr>
              <a:xfrm rot="3714620">
                <a:off x="3818307" y="5494261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1C024FD0-357A-4F14-8E73-9A20351F502A}"/>
                  </a:ext>
                </a:extLst>
              </p:cNvPr>
              <p:cNvSpPr/>
              <p:nvPr/>
            </p:nvSpPr>
            <p:spPr>
              <a:xfrm rot="20700000">
                <a:off x="3572811" y="4545840"/>
                <a:ext cx="201319" cy="10066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7F7A7F8A-B2F7-4B5A-BB02-3CFBA67DE3E1}"/>
                  </a:ext>
                </a:extLst>
              </p:cNvPr>
              <p:cNvSpPr/>
              <p:nvPr/>
            </p:nvSpPr>
            <p:spPr>
              <a:xfrm rot="1014620">
                <a:off x="3930707" y="5386953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5C3DD70-1084-47A3-80C2-DE3840CE69AA}"/>
              </a:ext>
            </a:extLst>
          </p:cNvPr>
          <p:cNvGrpSpPr/>
          <p:nvPr/>
        </p:nvGrpSpPr>
        <p:grpSpPr>
          <a:xfrm>
            <a:off x="1415748" y="3813635"/>
            <a:ext cx="1175502" cy="2565733"/>
            <a:chOff x="-195950" y="3900840"/>
            <a:chExt cx="1469836" cy="320816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AE7D89C-6A3F-4B74-B03C-4C99D2932766}"/>
                </a:ext>
              </a:extLst>
            </p:cNvPr>
            <p:cNvGrpSpPr/>
            <p:nvPr/>
          </p:nvGrpSpPr>
          <p:grpSpPr>
            <a:xfrm>
              <a:off x="100947" y="5362818"/>
              <a:ext cx="824533" cy="593004"/>
              <a:chOff x="100947" y="5362818"/>
              <a:chExt cx="824533" cy="593004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93195B3A-BA17-4EE7-A089-88E3D95FD2FE}"/>
                  </a:ext>
                </a:extLst>
              </p:cNvPr>
              <p:cNvSpPr/>
              <p:nvPr/>
            </p:nvSpPr>
            <p:spPr>
              <a:xfrm rot="3714620">
                <a:off x="366014" y="5439063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" name="四角形: 上の 2 つの角を丸める 36">
                <a:extLst>
                  <a:ext uri="{FF2B5EF4-FFF2-40B4-BE49-F238E27FC236}">
                    <a16:creationId xmlns:a16="http://schemas.microsoft.com/office/drawing/2014/main" id="{B3EDD7DB-549C-48D8-97E8-0AEDE7F16BE1}"/>
                  </a:ext>
                </a:extLst>
              </p:cNvPr>
              <p:cNvSpPr/>
              <p:nvPr/>
            </p:nvSpPr>
            <p:spPr>
              <a:xfrm rot="1014620">
                <a:off x="689272" y="5362818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AB978BD-4201-4A95-B5E9-3CD7DE677105}"/>
                </a:ext>
              </a:extLst>
            </p:cNvPr>
            <p:cNvGrpSpPr/>
            <p:nvPr/>
          </p:nvGrpSpPr>
          <p:grpSpPr>
            <a:xfrm>
              <a:off x="-195950" y="5425392"/>
              <a:ext cx="707719" cy="1675556"/>
              <a:chOff x="1213302" y="4016131"/>
              <a:chExt cx="707719" cy="1675556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A62D83B3-DC84-4529-8012-0D4C602A9A04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E362BBB4-8691-4C21-AC9D-976AF16E9272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83F7BCDB-F0DE-4FA5-AC73-55239D660BC3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23CAF09A-7757-435C-9CA8-BB4CE3E9F173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06D359CC-62F1-41B2-AA1D-E94281567EB6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A750ABAE-C7D8-453F-9ECD-B616D83EADA2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9CBA250D-5B0D-4D71-961D-5D5851FB8B1B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425A1585-75BB-4B35-83FA-EABC40646C2F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9706AF3D-E091-4A70-A8E7-7313E8BB0FDA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7" name="正方形/長方形 42">
                <a:extLst>
                  <a:ext uri="{FF2B5EF4-FFF2-40B4-BE49-F238E27FC236}">
                    <a16:creationId xmlns:a16="http://schemas.microsoft.com/office/drawing/2014/main" id="{6A82D643-BCA2-4B6F-80D1-81BD6BC1D4C9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28" name="正方形/長方形 245">
                <a:extLst>
                  <a:ext uri="{FF2B5EF4-FFF2-40B4-BE49-F238E27FC236}">
                    <a16:creationId xmlns:a16="http://schemas.microsoft.com/office/drawing/2014/main" id="{1EE3536A-D120-4FD9-8D20-5C3E82A20DDA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F6378CB9-0471-4BF5-9FEF-B7E328041913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C4E1272A-DD3C-4504-987B-1132B5D84B7F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BADA142C-6D39-496D-8CFD-ED3A0A140130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498B4D4-8F7D-4DAC-B17A-2E2A1D3FF105}"/>
                </a:ext>
              </a:extLst>
            </p:cNvPr>
            <p:cNvGrpSpPr/>
            <p:nvPr/>
          </p:nvGrpSpPr>
          <p:grpSpPr>
            <a:xfrm>
              <a:off x="-15001" y="3900840"/>
              <a:ext cx="1288887" cy="3208167"/>
              <a:chOff x="-15001" y="3900840"/>
              <a:chExt cx="1288887" cy="3208167"/>
            </a:xfrm>
          </p:grpSpPr>
          <p:sp>
            <p:nvSpPr>
              <p:cNvPr id="6" name="台形 5">
                <a:extLst>
                  <a:ext uri="{FF2B5EF4-FFF2-40B4-BE49-F238E27FC236}">
                    <a16:creationId xmlns:a16="http://schemas.microsoft.com/office/drawing/2014/main" id="{B295A177-90ED-49FF-B171-44DD00214CE5}"/>
                  </a:ext>
                </a:extLst>
              </p:cNvPr>
              <p:cNvSpPr/>
              <p:nvPr/>
            </p:nvSpPr>
            <p:spPr>
              <a:xfrm rot="10800000">
                <a:off x="909755" y="640143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E47A9479-FC35-4B7B-BDFA-C37558A3E2C2}"/>
                  </a:ext>
                </a:extLst>
              </p:cNvPr>
              <p:cNvSpPr/>
              <p:nvPr/>
            </p:nvSpPr>
            <p:spPr>
              <a:xfrm>
                <a:off x="758298" y="690137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台形 7">
                <a:extLst>
                  <a:ext uri="{FF2B5EF4-FFF2-40B4-BE49-F238E27FC236}">
                    <a16:creationId xmlns:a16="http://schemas.microsoft.com/office/drawing/2014/main" id="{38FB020C-0516-45A6-96C7-24F151BBCE50}"/>
                  </a:ext>
                </a:extLst>
              </p:cNvPr>
              <p:cNvSpPr/>
              <p:nvPr/>
            </p:nvSpPr>
            <p:spPr>
              <a:xfrm rot="10800000">
                <a:off x="968826" y="643677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09A251EB-62CE-4649-A749-9DABEAE731B7}"/>
                  </a:ext>
                </a:extLst>
              </p:cNvPr>
              <p:cNvSpPr/>
              <p:nvPr/>
            </p:nvSpPr>
            <p:spPr>
              <a:xfrm>
                <a:off x="817368" y="693671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35F75AE9-F70C-45C6-AE32-4C3CB536CBB2}"/>
                  </a:ext>
                </a:extLst>
              </p:cNvPr>
              <p:cNvSpPr/>
              <p:nvPr/>
            </p:nvSpPr>
            <p:spPr>
              <a:xfrm rot="10800000">
                <a:off x="793078" y="6014083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台形 10">
                <a:extLst>
                  <a:ext uri="{FF2B5EF4-FFF2-40B4-BE49-F238E27FC236}">
                    <a16:creationId xmlns:a16="http://schemas.microsoft.com/office/drawing/2014/main" id="{4BE7AD40-5AF3-41A2-B441-1F7CB6CDEAF3}"/>
                  </a:ext>
                </a:extLst>
              </p:cNvPr>
              <p:cNvSpPr/>
              <p:nvPr/>
            </p:nvSpPr>
            <p:spPr>
              <a:xfrm rot="10800000">
                <a:off x="864516" y="605218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1">
                <a:extLst>
                  <a:ext uri="{FF2B5EF4-FFF2-40B4-BE49-F238E27FC236}">
                    <a16:creationId xmlns:a16="http://schemas.microsoft.com/office/drawing/2014/main" id="{9B5D8651-D169-4F54-9D9A-398B67E20997}"/>
                  </a:ext>
                </a:extLst>
              </p:cNvPr>
              <p:cNvSpPr/>
              <p:nvPr/>
            </p:nvSpPr>
            <p:spPr>
              <a:xfrm rot="20814620">
                <a:off x="69759" y="467106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4DE0AAF3-3A16-4308-A30C-09C8D8138D77}"/>
                  </a:ext>
                </a:extLst>
              </p:cNvPr>
              <p:cNvSpPr/>
              <p:nvPr/>
            </p:nvSpPr>
            <p:spPr>
              <a:xfrm rot="20814620">
                <a:off x="707782" y="4990637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7EC1D3C4-491A-40FD-A0E3-38A9EC0CFDE4}"/>
                  </a:ext>
                </a:extLst>
              </p:cNvPr>
              <p:cNvSpPr/>
              <p:nvPr/>
            </p:nvSpPr>
            <p:spPr>
              <a:xfrm rot="20814620">
                <a:off x="102854" y="3939433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上の 2 つの角を丸める 33">
                <a:extLst>
                  <a:ext uri="{FF2B5EF4-FFF2-40B4-BE49-F238E27FC236}">
                    <a16:creationId xmlns:a16="http://schemas.microsoft.com/office/drawing/2014/main" id="{971FD8C7-630D-4DF7-944A-EAA427BEE6B7}"/>
                  </a:ext>
                </a:extLst>
              </p:cNvPr>
              <p:cNvSpPr/>
              <p:nvPr/>
            </p:nvSpPr>
            <p:spPr>
              <a:xfrm rot="20814620">
                <a:off x="679857" y="5196791"/>
                <a:ext cx="522982" cy="959402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2982"/>
                  <a:gd name="connsiteY0" fmla="*/ 0 h 959402"/>
                  <a:gd name="connsiteX1" fmla="*/ 275173 w 522982"/>
                  <a:gd name="connsiteY1" fmla="*/ 0 h 959402"/>
                  <a:gd name="connsiteX2" fmla="*/ 517944 w 522982"/>
                  <a:gd name="connsiteY2" fmla="*/ 242771 h 959402"/>
                  <a:gd name="connsiteX3" fmla="*/ 517944 w 522982"/>
                  <a:gd name="connsiteY3" fmla="*/ 840881 h 959402"/>
                  <a:gd name="connsiteX4" fmla="*/ 522982 w 522982"/>
                  <a:gd name="connsiteY4" fmla="*/ 959402 h 959402"/>
                  <a:gd name="connsiteX5" fmla="*/ 0 w 522982"/>
                  <a:gd name="connsiteY5" fmla="*/ 840881 h 959402"/>
                  <a:gd name="connsiteX6" fmla="*/ 0 w 522982"/>
                  <a:gd name="connsiteY6" fmla="*/ 840881 h 959402"/>
                  <a:gd name="connsiteX7" fmla="*/ 0 w 522982"/>
                  <a:gd name="connsiteY7" fmla="*/ 242771 h 959402"/>
                  <a:gd name="connsiteX8" fmla="*/ 242771 w 522982"/>
                  <a:gd name="connsiteY8" fmla="*/ 0 h 959402"/>
                  <a:gd name="connsiteX0" fmla="*/ 242771 w 522982"/>
                  <a:gd name="connsiteY0" fmla="*/ 0 h 959402"/>
                  <a:gd name="connsiteX1" fmla="*/ 275173 w 522982"/>
                  <a:gd name="connsiteY1" fmla="*/ 0 h 959402"/>
                  <a:gd name="connsiteX2" fmla="*/ 517944 w 522982"/>
                  <a:gd name="connsiteY2" fmla="*/ 242771 h 959402"/>
                  <a:gd name="connsiteX3" fmla="*/ 522982 w 522982"/>
                  <a:gd name="connsiteY3" fmla="*/ 959402 h 959402"/>
                  <a:gd name="connsiteX4" fmla="*/ 0 w 522982"/>
                  <a:gd name="connsiteY4" fmla="*/ 840881 h 959402"/>
                  <a:gd name="connsiteX5" fmla="*/ 0 w 522982"/>
                  <a:gd name="connsiteY5" fmla="*/ 840881 h 959402"/>
                  <a:gd name="connsiteX6" fmla="*/ 0 w 522982"/>
                  <a:gd name="connsiteY6" fmla="*/ 242771 h 959402"/>
                  <a:gd name="connsiteX7" fmla="*/ 242771 w 522982"/>
                  <a:gd name="connsiteY7" fmla="*/ 0 h 959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2982" h="959402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19623" y="481648"/>
                      <a:pt x="521303" y="720525"/>
                      <a:pt x="522982" y="959402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正方形/長方形 11">
                <a:extLst>
                  <a:ext uri="{FF2B5EF4-FFF2-40B4-BE49-F238E27FC236}">
                    <a16:creationId xmlns:a16="http://schemas.microsoft.com/office/drawing/2014/main" id="{8A41025F-E008-456D-8826-9378DD4FCCB0}"/>
                  </a:ext>
                </a:extLst>
              </p:cNvPr>
              <p:cNvSpPr/>
              <p:nvPr/>
            </p:nvSpPr>
            <p:spPr>
              <a:xfrm rot="20814620">
                <a:off x="568824" y="4254282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4">
                <a:extLst>
                  <a:ext uri="{FF2B5EF4-FFF2-40B4-BE49-F238E27FC236}">
                    <a16:creationId xmlns:a16="http://schemas.microsoft.com/office/drawing/2014/main" id="{3F19859A-A87B-40E3-BEDB-3515E9F05DF7}"/>
                  </a:ext>
                </a:extLst>
              </p:cNvPr>
              <p:cNvSpPr/>
              <p:nvPr/>
            </p:nvSpPr>
            <p:spPr>
              <a:xfrm rot="19914620">
                <a:off x="318348" y="4871419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F858CA95-E63C-411C-9235-E8CC4F1F5308}"/>
                  </a:ext>
                </a:extLst>
              </p:cNvPr>
              <p:cNvSpPr/>
              <p:nvPr/>
            </p:nvSpPr>
            <p:spPr>
              <a:xfrm rot="19914620">
                <a:off x="349440" y="4879496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月 18">
                <a:extLst>
                  <a:ext uri="{FF2B5EF4-FFF2-40B4-BE49-F238E27FC236}">
                    <a16:creationId xmlns:a16="http://schemas.microsoft.com/office/drawing/2014/main" id="{9F197CB2-AB23-4F29-98B7-FCEED49C3532}"/>
                  </a:ext>
                </a:extLst>
              </p:cNvPr>
              <p:cNvSpPr/>
              <p:nvPr/>
            </p:nvSpPr>
            <p:spPr>
              <a:xfrm rot="4614620">
                <a:off x="200797" y="4317018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AE715B22-67A5-4E78-9621-D04F389195B7}"/>
                  </a:ext>
                </a:extLst>
              </p:cNvPr>
              <p:cNvSpPr/>
              <p:nvPr/>
            </p:nvSpPr>
            <p:spPr>
              <a:xfrm rot="5514620">
                <a:off x="98760" y="3787079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2797668F-92DC-491A-A8D0-20CCCA2FF5C4}"/>
                  </a:ext>
                </a:extLst>
              </p:cNvPr>
              <p:cNvSpPr/>
              <p:nvPr/>
            </p:nvSpPr>
            <p:spPr>
              <a:xfrm rot="20814620">
                <a:off x="675677" y="4414634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E3A24249-5A83-4153-A7D6-E20D2D9B153F}"/>
                  </a:ext>
                </a:extLst>
              </p:cNvPr>
              <p:cNvSpPr/>
              <p:nvPr/>
            </p:nvSpPr>
            <p:spPr>
              <a:xfrm rot="20814620">
                <a:off x="674500" y="4454001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713EB71-DF1C-487C-9D56-16246904D3F3}"/>
                  </a:ext>
                </a:extLst>
              </p:cNvPr>
              <p:cNvSpPr/>
              <p:nvPr/>
            </p:nvSpPr>
            <p:spPr>
              <a:xfrm rot="3714620">
                <a:off x="404888" y="5500628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四角形: 上の 2 つの角を丸める 36">
                <a:extLst>
                  <a:ext uri="{FF2B5EF4-FFF2-40B4-BE49-F238E27FC236}">
                    <a16:creationId xmlns:a16="http://schemas.microsoft.com/office/drawing/2014/main" id="{0A378079-54E6-4768-AFDF-9C4B155CAE88}"/>
                  </a:ext>
                </a:extLst>
              </p:cNvPr>
              <p:cNvSpPr/>
              <p:nvPr/>
            </p:nvSpPr>
            <p:spPr>
              <a:xfrm rot="1014620">
                <a:off x="728146" y="5424383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ECCEBA8D-4852-43F2-92BE-7519E2798D58}"/>
                  </a:ext>
                </a:extLst>
              </p:cNvPr>
              <p:cNvSpPr/>
              <p:nvPr/>
            </p:nvSpPr>
            <p:spPr>
              <a:xfrm rot="20700000">
                <a:off x="158097" y="4545840"/>
                <a:ext cx="201319" cy="10066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BB24332F-C6B7-464D-B96A-2041B60AE119}"/>
              </a:ext>
            </a:extLst>
          </p:cNvPr>
          <p:cNvGrpSpPr/>
          <p:nvPr/>
        </p:nvGrpSpPr>
        <p:grpSpPr>
          <a:xfrm>
            <a:off x="4267536" y="3836904"/>
            <a:ext cx="1191098" cy="2542464"/>
            <a:chOff x="1536850" y="3929935"/>
            <a:chExt cx="1489337" cy="3179072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7B12D7E1-3CF6-46F9-83A1-6B4638C3B011}"/>
                </a:ext>
              </a:extLst>
            </p:cNvPr>
            <p:cNvGrpSpPr/>
            <p:nvPr/>
          </p:nvGrpSpPr>
          <p:grpSpPr>
            <a:xfrm>
              <a:off x="1850667" y="5325388"/>
              <a:ext cx="788564" cy="654161"/>
              <a:chOff x="1850667" y="5325388"/>
              <a:chExt cx="788564" cy="654161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9DFEECF2-321A-437C-BB2F-D2493DE8ECFA}"/>
                  </a:ext>
                </a:extLst>
              </p:cNvPr>
              <p:cNvSpPr/>
              <p:nvPr/>
            </p:nvSpPr>
            <p:spPr>
              <a:xfrm rot="3714620">
                <a:off x="2115734" y="5432696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6CE38BDE-23D9-409B-9B01-CA838E17BF28}"/>
                  </a:ext>
                </a:extLst>
              </p:cNvPr>
              <p:cNvSpPr/>
              <p:nvPr/>
            </p:nvSpPr>
            <p:spPr>
              <a:xfrm rot="1014620">
                <a:off x="2228134" y="5325388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E898783B-D25A-4E2E-9AEA-8AC65D35E518}"/>
                </a:ext>
              </a:extLst>
            </p:cNvPr>
            <p:cNvGrpSpPr/>
            <p:nvPr/>
          </p:nvGrpSpPr>
          <p:grpSpPr>
            <a:xfrm>
              <a:off x="1536850" y="5425392"/>
              <a:ext cx="707719" cy="1675556"/>
              <a:chOff x="1213302" y="4016131"/>
              <a:chExt cx="707719" cy="1675556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45059F2D-9E0C-471D-9C09-39D38735CDC9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00CFDD28-B18C-4487-804F-3CB963C495D9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54DB19D6-5FB9-4E41-B307-BCE0446D5721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4EE56734-3913-466D-9E00-CEE4D474C11C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58F69240-3372-47E0-8B67-66034058E6A7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4F22F36E-00E9-4075-AFCD-09C8842F76DF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5230DB2E-C53D-40B9-A75E-F34E99A28F33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6F5C21EF-F56F-4B3B-A1C3-9D867C883A2B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488FCB2B-B706-47D4-B068-A5AC955AFF79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67" name="正方形/長方形 42">
                <a:extLst>
                  <a:ext uri="{FF2B5EF4-FFF2-40B4-BE49-F238E27FC236}">
                    <a16:creationId xmlns:a16="http://schemas.microsoft.com/office/drawing/2014/main" id="{0A16778A-C092-41DE-9A8B-B2DF310B3087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68" name="正方形/長方形 245">
                <a:extLst>
                  <a:ext uri="{FF2B5EF4-FFF2-40B4-BE49-F238E27FC236}">
                    <a16:creationId xmlns:a16="http://schemas.microsoft.com/office/drawing/2014/main" id="{A829E5A8-EA8B-4C36-819B-F821172BB9B9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AD2986EA-E767-400F-811E-05667D656E6D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7438D22B-840B-4ADA-82B1-F9456AFAA752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8D0DDE99-A25F-4EDE-A82B-C290318E8E95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74720EC3-B740-4B6A-A8F0-DF5EAE2F6BC0}"/>
                </a:ext>
              </a:extLst>
            </p:cNvPr>
            <p:cNvGrpSpPr/>
            <p:nvPr/>
          </p:nvGrpSpPr>
          <p:grpSpPr>
            <a:xfrm>
              <a:off x="1816342" y="3929935"/>
              <a:ext cx="1209845" cy="3179072"/>
              <a:chOff x="1816342" y="3929935"/>
              <a:chExt cx="1209845" cy="3179072"/>
            </a:xfrm>
          </p:grpSpPr>
          <p:sp>
            <p:nvSpPr>
              <p:cNvPr id="46" name="台形 45">
                <a:extLst>
                  <a:ext uri="{FF2B5EF4-FFF2-40B4-BE49-F238E27FC236}">
                    <a16:creationId xmlns:a16="http://schemas.microsoft.com/office/drawing/2014/main" id="{F6CC53D9-C85C-48AC-BC58-E809A5BC2E8C}"/>
                  </a:ext>
                </a:extLst>
              </p:cNvPr>
              <p:cNvSpPr/>
              <p:nvPr/>
            </p:nvSpPr>
            <p:spPr>
              <a:xfrm rot="10800000">
                <a:off x="2662056" y="640143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E74C03FB-DE42-462D-B9E2-60266FBCFA97}"/>
                  </a:ext>
                </a:extLst>
              </p:cNvPr>
              <p:cNvSpPr/>
              <p:nvPr/>
            </p:nvSpPr>
            <p:spPr>
              <a:xfrm>
                <a:off x="2510599" y="690137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EFDFFCE8-6034-42AA-9ACB-5729CCDD020E}"/>
                  </a:ext>
                </a:extLst>
              </p:cNvPr>
              <p:cNvSpPr/>
              <p:nvPr/>
            </p:nvSpPr>
            <p:spPr>
              <a:xfrm rot="10800000">
                <a:off x="2721127" y="643677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56150D24-ADEA-4DF6-8FE3-8417DC49228B}"/>
                  </a:ext>
                </a:extLst>
              </p:cNvPr>
              <p:cNvSpPr/>
              <p:nvPr/>
            </p:nvSpPr>
            <p:spPr>
              <a:xfrm>
                <a:off x="2569669" y="693671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台形 49">
                <a:extLst>
                  <a:ext uri="{FF2B5EF4-FFF2-40B4-BE49-F238E27FC236}">
                    <a16:creationId xmlns:a16="http://schemas.microsoft.com/office/drawing/2014/main" id="{3ED5B068-3FAE-49F3-8C3D-7F3D5484EF12}"/>
                  </a:ext>
                </a:extLst>
              </p:cNvPr>
              <p:cNvSpPr/>
              <p:nvPr/>
            </p:nvSpPr>
            <p:spPr>
              <a:xfrm rot="10800000">
                <a:off x="2545379" y="6014081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台形 50">
                <a:extLst>
                  <a:ext uri="{FF2B5EF4-FFF2-40B4-BE49-F238E27FC236}">
                    <a16:creationId xmlns:a16="http://schemas.microsoft.com/office/drawing/2014/main" id="{E8396869-8028-4F57-A98F-A233A66124CF}"/>
                  </a:ext>
                </a:extLst>
              </p:cNvPr>
              <p:cNvSpPr/>
              <p:nvPr/>
            </p:nvSpPr>
            <p:spPr>
              <a:xfrm rot="10800000">
                <a:off x="2616817" y="6052181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1">
                <a:extLst>
                  <a:ext uri="{FF2B5EF4-FFF2-40B4-BE49-F238E27FC236}">
                    <a16:creationId xmlns:a16="http://schemas.microsoft.com/office/drawing/2014/main" id="{72B78600-3A52-46A0-B32E-4A628F36CC6C}"/>
                  </a:ext>
                </a:extLst>
              </p:cNvPr>
              <p:cNvSpPr/>
              <p:nvPr/>
            </p:nvSpPr>
            <p:spPr>
              <a:xfrm rot="20814620">
                <a:off x="1816342" y="4663968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台形 52">
                <a:extLst>
                  <a:ext uri="{FF2B5EF4-FFF2-40B4-BE49-F238E27FC236}">
                    <a16:creationId xmlns:a16="http://schemas.microsoft.com/office/drawing/2014/main" id="{BC9D21A4-5D86-4D98-A5F0-C0DE3A5A3386}"/>
                  </a:ext>
                </a:extLst>
              </p:cNvPr>
              <p:cNvSpPr/>
              <p:nvPr/>
            </p:nvSpPr>
            <p:spPr>
              <a:xfrm rot="20814620">
                <a:off x="2454365" y="498353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CEDED726-5AA3-4F22-9BDB-3AB5B5B25C19}"/>
                  </a:ext>
                </a:extLst>
              </p:cNvPr>
              <p:cNvSpPr/>
              <p:nvPr/>
            </p:nvSpPr>
            <p:spPr>
              <a:xfrm rot="20814620">
                <a:off x="1849437" y="3932333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四角形: 上の 2 つの角を丸める 90">
                <a:extLst>
                  <a:ext uri="{FF2B5EF4-FFF2-40B4-BE49-F238E27FC236}">
                    <a16:creationId xmlns:a16="http://schemas.microsoft.com/office/drawing/2014/main" id="{A8C07B9E-B6B4-4AF4-A9FB-02942D2BDFDF}"/>
                  </a:ext>
                </a:extLst>
              </p:cNvPr>
              <p:cNvSpPr/>
              <p:nvPr/>
            </p:nvSpPr>
            <p:spPr>
              <a:xfrm rot="20814620">
                <a:off x="2426480" y="5189334"/>
                <a:ext cx="526075" cy="960121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6075"/>
                  <a:gd name="connsiteY0" fmla="*/ 0 h 960121"/>
                  <a:gd name="connsiteX1" fmla="*/ 275173 w 526075"/>
                  <a:gd name="connsiteY1" fmla="*/ 0 h 960121"/>
                  <a:gd name="connsiteX2" fmla="*/ 517944 w 526075"/>
                  <a:gd name="connsiteY2" fmla="*/ 242771 h 960121"/>
                  <a:gd name="connsiteX3" fmla="*/ 517944 w 526075"/>
                  <a:gd name="connsiteY3" fmla="*/ 840881 h 960121"/>
                  <a:gd name="connsiteX4" fmla="*/ 526075 w 526075"/>
                  <a:gd name="connsiteY4" fmla="*/ 960121 h 960121"/>
                  <a:gd name="connsiteX5" fmla="*/ 0 w 526075"/>
                  <a:gd name="connsiteY5" fmla="*/ 840881 h 960121"/>
                  <a:gd name="connsiteX6" fmla="*/ 0 w 526075"/>
                  <a:gd name="connsiteY6" fmla="*/ 840881 h 960121"/>
                  <a:gd name="connsiteX7" fmla="*/ 0 w 526075"/>
                  <a:gd name="connsiteY7" fmla="*/ 242771 h 960121"/>
                  <a:gd name="connsiteX8" fmla="*/ 242771 w 526075"/>
                  <a:gd name="connsiteY8" fmla="*/ 0 h 960121"/>
                  <a:gd name="connsiteX0" fmla="*/ 242771 w 526075"/>
                  <a:gd name="connsiteY0" fmla="*/ 0 h 960121"/>
                  <a:gd name="connsiteX1" fmla="*/ 275173 w 526075"/>
                  <a:gd name="connsiteY1" fmla="*/ 0 h 960121"/>
                  <a:gd name="connsiteX2" fmla="*/ 517944 w 526075"/>
                  <a:gd name="connsiteY2" fmla="*/ 242771 h 960121"/>
                  <a:gd name="connsiteX3" fmla="*/ 526075 w 526075"/>
                  <a:gd name="connsiteY3" fmla="*/ 960121 h 960121"/>
                  <a:gd name="connsiteX4" fmla="*/ 0 w 526075"/>
                  <a:gd name="connsiteY4" fmla="*/ 840881 h 960121"/>
                  <a:gd name="connsiteX5" fmla="*/ 0 w 526075"/>
                  <a:gd name="connsiteY5" fmla="*/ 840881 h 960121"/>
                  <a:gd name="connsiteX6" fmla="*/ 0 w 526075"/>
                  <a:gd name="connsiteY6" fmla="*/ 242771 h 960121"/>
                  <a:gd name="connsiteX7" fmla="*/ 242771 w 526075"/>
                  <a:gd name="connsiteY7" fmla="*/ 0 h 960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6075" h="960121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20654" y="481888"/>
                      <a:pt x="523365" y="721004"/>
                      <a:pt x="526075" y="960121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6" name="楕円 14">
                <a:extLst>
                  <a:ext uri="{FF2B5EF4-FFF2-40B4-BE49-F238E27FC236}">
                    <a16:creationId xmlns:a16="http://schemas.microsoft.com/office/drawing/2014/main" id="{E9C0DBDA-85BF-4486-B767-AF36FDBD0417}"/>
                  </a:ext>
                </a:extLst>
              </p:cNvPr>
              <p:cNvSpPr/>
              <p:nvPr/>
            </p:nvSpPr>
            <p:spPr>
              <a:xfrm rot="19914620">
                <a:off x="2064932" y="4864319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78E9B784-CABA-4E9F-B390-F7FC3FD05EA2}"/>
                  </a:ext>
                </a:extLst>
              </p:cNvPr>
              <p:cNvSpPr/>
              <p:nvPr/>
            </p:nvSpPr>
            <p:spPr>
              <a:xfrm rot="19914620">
                <a:off x="2096024" y="487239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79BF6FAB-808F-4FD3-BA67-7900FF910BC4}"/>
                  </a:ext>
                </a:extLst>
              </p:cNvPr>
              <p:cNvSpPr/>
              <p:nvPr/>
            </p:nvSpPr>
            <p:spPr>
              <a:xfrm rot="20814620">
                <a:off x="1916976" y="4478093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6270C93-9362-4DA5-A246-085E81126FD9}"/>
                  </a:ext>
                </a:extLst>
              </p:cNvPr>
              <p:cNvSpPr/>
              <p:nvPr/>
            </p:nvSpPr>
            <p:spPr>
              <a:xfrm rot="20814620">
                <a:off x="1870348" y="3929935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09556467-596D-4CF2-A743-9D97E3BA50E2}"/>
                  </a:ext>
                </a:extLst>
              </p:cNvPr>
              <p:cNvSpPr/>
              <p:nvPr/>
            </p:nvSpPr>
            <p:spPr>
              <a:xfrm rot="20814620">
                <a:off x="2440167" y="4388463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8DE4B193-95EA-42D6-A26C-8EB1D44FD105}"/>
                  </a:ext>
                </a:extLst>
              </p:cNvPr>
              <p:cNvSpPr/>
              <p:nvPr/>
            </p:nvSpPr>
            <p:spPr>
              <a:xfrm rot="20814620">
                <a:off x="2438990" y="4427831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216">
                <a:extLst>
                  <a:ext uri="{FF2B5EF4-FFF2-40B4-BE49-F238E27FC236}">
                    <a16:creationId xmlns:a16="http://schemas.microsoft.com/office/drawing/2014/main" id="{03A19850-F105-40AC-92BE-2BA92EB7DB90}"/>
                  </a:ext>
                </a:extLst>
              </p:cNvPr>
              <p:cNvSpPr/>
              <p:nvPr/>
            </p:nvSpPr>
            <p:spPr>
              <a:xfrm rot="20814620">
                <a:off x="1857701" y="4402572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DA35ED33-92F3-4F09-9E49-036CA89330FB}"/>
                  </a:ext>
                </a:extLst>
              </p:cNvPr>
              <p:cNvSpPr/>
              <p:nvPr/>
            </p:nvSpPr>
            <p:spPr>
              <a:xfrm rot="3714620">
                <a:off x="2154608" y="5494261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253F1F98-7646-42D7-8402-40F94CC5AA8C}"/>
                  </a:ext>
                </a:extLst>
              </p:cNvPr>
              <p:cNvSpPr/>
              <p:nvPr/>
            </p:nvSpPr>
            <p:spPr>
              <a:xfrm rot="1014620">
                <a:off x="2267008" y="5386953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73B7E7A0-114A-4811-A339-707A8C897F06}"/>
                  </a:ext>
                </a:extLst>
              </p:cNvPr>
              <p:cNvSpPr/>
              <p:nvPr/>
            </p:nvSpPr>
            <p:spPr>
              <a:xfrm rot="20700000">
                <a:off x="1925488" y="4585838"/>
                <a:ext cx="136899" cy="6845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60CE30C0-D57A-47FB-A2AC-0C4B694FC664}"/>
              </a:ext>
            </a:extLst>
          </p:cNvPr>
          <p:cNvGrpSpPr/>
          <p:nvPr/>
        </p:nvGrpSpPr>
        <p:grpSpPr>
          <a:xfrm>
            <a:off x="1415748" y="902266"/>
            <a:ext cx="1175503" cy="2565733"/>
            <a:chOff x="-195950" y="388020"/>
            <a:chExt cx="1469837" cy="3208167"/>
          </a:xfrm>
        </p:grpSpPr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2BE7541D-6BD9-449E-8D16-F04BA7AE043C}"/>
                </a:ext>
              </a:extLst>
            </p:cNvPr>
            <p:cNvGrpSpPr/>
            <p:nvPr/>
          </p:nvGrpSpPr>
          <p:grpSpPr>
            <a:xfrm>
              <a:off x="100948" y="1849998"/>
              <a:ext cx="824533" cy="593004"/>
              <a:chOff x="100948" y="1849998"/>
              <a:chExt cx="824533" cy="593004"/>
            </a:xfrm>
          </p:grpSpPr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6899DF01-8568-4B76-8357-10F410F2393D}"/>
                  </a:ext>
                </a:extLst>
              </p:cNvPr>
              <p:cNvSpPr/>
              <p:nvPr/>
            </p:nvSpPr>
            <p:spPr>
              <a:xfrm rot="3714620">
                <a:off x="366015" y="1926243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0" name="四角形: 上の 2 つの角を丸める 36">
                <a:extLst>
                  <a:ext uri="{FF2B5EF4-FFF2-40B4-BE49-F238E27FC236}">
                    <a16:creationId xmlns:a16="http://schemas.microsoft.com/office/drawing/2014/main" id="{B3BA0B10-4915-472F-9A81-BDEF395D01A4}"/>
                  </a:ext>
                </a:extLst>
              </p:cNvPr>
              <p:cNvSpPr/>
              <p:nvPr/>
            </p:nvSpPr>
            <p:spPr>
              <a:xfrm rot="1014620">
                <a:off x="689273" y="1849998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CEF29B2D-EAA0-42F9-9274-A7555B787A7B}"/>
                </a:ext>
              </a:extLst>
            </p:cNvPr>
            <p:cNvGrpSpPr/>
            <p:nvPr/>
          </p:nvGrpSpPr>
          <p:grpSpPr>
            <a:xfrm>
              <a:off x="-195950" y="1920192"/>
              <a:ext cx="707719" cy="1675556"/>
              <a:chOff x="1213302" y="4016131"/>
              <a:chExt cx="707719" cy="1675556"/>
            </a:xfrm>
          </p:grpSpPr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364EBDE3-882F-4271-A416-BC1BC6C1DC7B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F4E83E38-AC98-454F-A1B2-0F8ADCE88E75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四角形: 角を丸くする 111">
                  <a:extLst>
                    <a:ext uri="{FF2B5EF4-FFF2-40B4-BE49-F238E27FC236}">
                      <a16:creationId xmlns:a16="http://schemas.microsoft.com/office/drawing/2014/main" id="{2183B1A2-D85F-4B6B-8B1F-5024EDF57084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34F06C1B-3872-4BA4-A3C5-3DB3CDF9AAEE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FE6ADAD4-DBBF-4E08-A450-666208ED93CA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A1ACF63A-77C7-4DB2-9586-6D1F64B2382D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7643626E-6E94-4353-952C-8742302C45E8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87DEFEE1-7A8C-426B-9AC5-094DCA52A873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473FC906-5414-4147-AB8F-0C8098E2E4A2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06" name="正方形/長方形 42">
                <a:extLst>
                  <a:ext uri="{FF2B5EF4-FFF2-40B4-BE49-F238E27FC236}">
                    <a16:creationId xmlns:a16="http://schemas.microsoft.com/office/drawing/2014/main" id="{9A78FACD-5D75-4F9E-BBFA-80FFD7323917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107" name="正方形/長方形 245">
                <a:extLst>
                  <a:ext uri="{FF2B5EF4-FFF2-40B4-BE49-F238E27FC236}">
                    <a16:creationId xmlns:a16="http://schemas.microsoft.com/office/drawing/2014/main" id="{A9518897-DE69-4B2A-A7E8-21AA7BFFD3C7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8B512094-AD9F-4FA8-B6DB-88457AED1FC7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109" name="四角形: 角を丸くする 108">
                  <a:extLst>
                    <a:ext uri="{FF2B5EF4-FFF2-40B4-BE49-F238E27FC236}">
                      <a16:creationId xmlns:a16="http://schemas.microsoft.com/office/drawing/2014/main" id="{53724D59-EEED-4BD8-882D-DC7C975E7858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四角形: 角を丸くする 109">
                  <a:extLst>
                    <a:ext uri="{FF2B5EF4-FFF2-40B4-BE49-F238E27FC236}">
                      <a16:creationId xmlns:a16="http://schemas.microsoft.com/office/drawing/2014/main" id="{8BF7D827-B816-4AEE-B199-2CEC2EE7DDC1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8B3A186E-0A39-4827-9079-8B86D9650967}"/>
                </a:ext>
              </a:extLst>
            </p:cNvPr>
            <p:cNvGrpSpPr/>
            <p:nvPr/>
          </p:nvGrpSpPr>
          <p:grpSpPr>
            <a:xfrm>
              <a:off x="-15000" y="388020"/>
              <a:ext cx="1288887" cy="3208167"/>
              <a:chOff x="-15000" y="388020"/>
              <a:chExt cx="1288887" cy="3208167"/>
            </a:xfrm>
          </p:grpSpPr>
          <p:sp>
            <p:nvSpPr>
              <p:cNvPr id="86" name="台形 85">
                <a:extLst>
                  <a:ext uri="{FF2B5EF4-FFF2-40B4-BE49-F238E27FC236}">
                    <a16:creationId xmlns:a16="http://schemas.microsoft.com/office/drawing/2014/main" id="{3E89D44E-04D3-460D-91F2-4E0560D17BC4}"/>
                  </a:ext>
                </a:extLst>
              </p:cNvPr>
              <p:cNvSpPr/>
              <p:nvPr/>
            </p:nvSpPr>
            <p:spPr>
              <a:xfrm rot="10800000">
                <a:off x="909756" y="288861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5AA70CF7-9096-4206-8D82-CD89C5F3CD36}"/>
                  </a:ext>
                </a:extLst>
              </p:cNvPr>
              <p:cNvSpPr/>
              <p:nvPr/>
            </p:nvSpPr>
            <p:spPr>
              <a:xfrm>
                <a:off x="758299" y="338855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台形 87">
                <a:extLst>
                  <a:ext uri="{FF2B5EF4-FFF2-40B4-BE49-F238E27FC236}">
                    <a16:creationId xmlns:a16="http://schemas.microsoft.com/office/drawing/2014/main" id="{5D17B8B2-674D-4D6D-8DD9-09EC5FB1FB5A}"/>
                  </a:ext>
                </a:extLst>
              </p:cNvPr>
              <p:cNvSpPr/>
              <p:nvPr/>
            </p:nvSpPr>
            <p:spPr>
              <a:xfrm rot="10800000">
                <a:off x="968827" y="292395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6C3654D7-B4AF-41BB-BAC8-E9C17DF2F8BA}"/>
                  </a:ext>
                </a:extLst>
              </p:cNvPr>
              <p:cNvSpPr/>
              <p:nvPr/>
            </p:nvSpPr>
            <p:spPr>
              <a:xfrm>
                <a:off x="817369" y="342389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台形 89">
                <a:extLst>
                  <a:ext uri="{FF2B5EF4-FFF2-40B4-BE49-F238E27FC236}">
                    <a16:creationId xmlns:a16="http://schemas.microsoft.com/office/drawing/2014/main" id="{FE5CB8E7-58CB-4844-9DD6-F552720FAD45}"/>
                  </a:ext>
                </a:extLst>
              </p:cNvPr>
              <p:cNvSpPr/>
              <p:nvPr/>
            </p:nvSpPr>
            <p:spPr>
              <a:xfrm rot="10800000">
                <a:off x="793079" y="2501263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台形 90">
                <a:extLst>
                  <a:ext uri="{FF2B5EF4-FFF2-40B4-BE49-F238E27FC236}">
                    <a16:creationId xmlns:a16="http://schemas.microsoft.com/office/drawing/2014/main" id="{7EA6034F-8067-464A-934B-ED0C37066669}"/>
                  </a:ext>
                </a:extLst>
              </p:cNvPr>
              <p:cNvSpPr/>
              <p:nvPr/>
            </p:nvSpPr>
            <p:spPr>
              <a:xfrm rot="10800000">
                <a:off x="864517" y="253936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1">
                <a:extLst>
                  <a:ext uri="{FF2B5EF4-FFF2-40B4-BE49-F238E27FC236}">
                    <a16:creationId xmlns:a16="http://schemas.microsoft.com/office/drawing/2014/main" id="{687324E4-4D39-49AA-AD55-6522932A4248}"/>
                  </a:ext>
                </a:extLst>
              </p:cNvPr>
              <p:cNvSpPr/>
              <p:nvPr/>
            </p:nvSpPr>
            <p:spPr>
              <a:xfrm rot="20814620">
                <a:off x="69760" y="115824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台形 92">
                <a:extLst>
                  <a:ext uri="{FF2B5EF4-FFF2-40B4-BE49-F238E27FC236}">
                    <a16:creationId xmlns:a16="http://schemas.microsoft.com/office/drawing/2014/main" id="{BE5DA3A4-8856-4D7C-89C3-0FB9178541B3}"/>
                  </a:ext>
                </a:extLst>
              </p:cNvPr>
              <p:cNvSpPr/>
              <p:nvPr/>
            </p:nvSpPr>
            <p:spPr>
              <a:xfrm rot="20814620">
                <a:off x="707783" y="1477817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35AF2013-ED7F-48BC-AEF1-D995AECA5342}"/>
                  </a:ext>
                </a:extLst>
              </p:cNvPr>
              <p:cNvSpPr/>
              <p:nvPr/>
            </p:nvSpPr>
            <p:spPr>
              <a:xfrm rot="20814620">
                <a:off x="102855" y="426613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上の 2 つの角を丸める 33">
                <a:extLst>
                  <a:ext uri="{FF2B5EF4-FFF2-40B4-BE49-F238E27FC236}">
                    <a16:creationId xmlns:a16="http://schemas.microsoft.com/office/drawing/2014/main" id="{99E09B08-FE48-4F34-9E47-90CFCF6E3930}"/>
                  </a:ext>
                </a:extLst>
              </p:cNvPr>
              <p:cNvSpPr/>
              <p:nvPr/>
            </p:nvSpPr>
            <p:spPr>
              <a:xfrm rot="20814620">
                <a:off x="679858" y="1683971"/>
                <a:ext cx="522982" cy="959402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2982"/>
                  <a:gd name="connsiteY0" fmla="*/ 0 h 959402"/>
                  <a:gd name="connsiteX1" fmla="*/ 275173 w 522982"/>
                  <a:gd name="connsiteY1" fmla="*/ 0 h 959402"/>
                  <a:gd name="connsiteX2" fmla="*/ 517944 w 522982"/>
                  <a:gd name="connsiteY2" fmla="*/ 242771 h 959402"/>
                  <a:gd name="connsiteX3" fmla="*/ 517944 w 522982"/>
                  <a:gd name="connsiteY3" fmla="*/ 840881 h 959402"/>
                  <a:gd name="connsiteX4" fmla="*/ 522982 w 522982"/>
                  <a:gd name="connsiteY4" fmla="*/ 959402 h 959402"/>
                  <a:gd name="connsiteX5" fmla="*/ 0 w 522982"/>
                  <a:gd name="connsiteY5" fmla="*/ 840881 h 959402"/>
                  <a:gd name="connsiteX6" fmla="*/ 0 w 522982"/>
                  <a:gd name="connsiteY6" fmla="*/ 840881 h 959402"/>
                  <a:gd name="connsiteX7" fmla="*/ 0 w 522982"/>
                  <a:gd name="connsiteY7" fmla="*/ 242771 h 959402"/>
                  <a:gd name="connsiteX8" fmla="*/ 242771 w 522982"/>
                  <a:gd name="connsiteY8" fmla="*/ 0 h 959402"/>
                  <a:gd name="connsiteX0" fmla="*/ 242771 w 522982"/>
                  <a:gd name="connsiteY0" fmla="*/ 0 h 959402"/>
                  <a:gd name="connsiteX1" fmla="*/ 275173 w 522982"/>
                  <a:gd name="connsiteY1" fmla="*/ 0 h 959402"/>
                  <a:gd name="connsiteX2" fmla="*/ 517944 w 522982"/>
                  <a:gd name="connsiteY2" fmla="*/ 242771 h 959402"/>
                  <a:gd name="connsiteX3" fmla="*/ 522982 w 522982"/>
                  <a:gd name="connsiteY3" fmla="*/ 959402 h 959402"/>
                  <a:gd name="connsiteX4" fmla="*/ 0 w 522982"/>
                  <a:gd name="connsiteY4" fmla="*/ 840881 h 959402"/>
                  <a:gd name="connsiteX5" fmla="*/ 0 w 522982"/>
                  <a:gd name="connsiteY5" fmla="*/ 840881 h 959402"/>
                  <a:gd name="connsiteX6" fmla="*/ 0 w 522982"/>
                  <a:gd name="connsiteY6" fmla="*/ 242771 h 959402"/>
                  <a:gd name="connsiteX7" fmla="*/ 242771 w 522982"/>
                  <a:gd name="connsiteY7" fmla="*/ 0 h 959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2982" h="959402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19623" y="481648"/>
                      <a:pt x="521303" y="720525"/>
                      <a:pt x="522982" y="959402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F55C7412-8A53-4ED9-BC46-D49138317362}"/>
                  </a:ext>
                </a:extLst>
              </p:cNvPr>
              <p:cNvSpPr/>
              <p:nvPr/>
            </p:nvSpPr>
            <p:spPr>
              <a:xfrm rot="20814620">
                <a:off x="170355" y="1007469"/>
                <a:ext cx="114972" cy="20320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正方形/長方形 11">
                <a:extLst>
                  <a:ext uri="{FF2B5EF4-FFF2-40B4-BE49-F238E27FC236}">
                    <a16:creationId xmlns:a16="http://schemas.microsoft.com/office/drawing/2014/main" id="{E2683F1F-7E2F-4261-84FB-C79BAB4F712F}"/>
                  </a:ext>
                </a:extLst>
              </p:cNvPr>
              <p:cNvSpPr/>
              <p:nvPr/>
            </p:nvSpPr>
            <p:spPr>
              <a:xfrm rot="20814620">
                <a:off x="568825" y="741462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月 97">
                <a:extLst>
                  <a:ext uri="{FF2B5EF4-FFF2-40B4-BE49-F238E27FC236}">
                    <a16:creationId xmlns:a16="http://schemas.microsoft.com/office/drawing/2014/main" id="{7782D111-D457-4042-972B-A079431186F7}"/>
                  </a:ext>
                </a:extLst>
              </p:cNvPr>
              <p:cNvSpPr/>
              <p:nvPr/>
            </p:nvSpPr>
            <p:spPr>
              <a:xfrm rot="4936982">
                <a:off x="200798" y="804198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FCC30855-F44C-4A67-B419-6C744C4EA038}"/>
                  </a:ext>
                </a:extLst>
              </p:cNvPr>
              <p:cNvSpPr/>
              <p:nvPr/>
            </p:nvSpPr>
            <p:spPr>
              <a:xfrm rot="5514620">
                <a:off x="98761" y="274259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D69AA537-C788-4D4D-8E79-E986B3922BD0}"/>
                  </a:ext>
                </a:extLst>
              </p:cNvPr>
              <p:cNvSpPr/>
              <p:nvPr/>
            </p:nvSpPr>
            <p:spPr>
              <a:xfrm rot="20814620">
                <a:off x="675678" y="901814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EC938E9C-3135-4636-859D-875E2C2A3404}"/>
                  </a:ext>
                </a:extLst>
              </p:cNvPr>
              <p:cNvSpPr/>
              <p:nvPr/>
            </p:nvSpPr>
            <p:spPr>
              <a:xfrm rot="20814620">
                <a:off x="674501" y="941181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C889B25C-2946-401C-91DF-F65F29E44555}"/>
                  </a:ext>
                </a:extLst>
              </p:cNvPr>
              <p:cNvSpPr/>
              <p:nvPr/>
            </p:nvSpPr>
            <p:spPr>
              <a:xfrm rot="3714620">
                <a:off x="404889" y="1987808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3" name="四角形: 上の 2 つの角を丸める 36">
                <a:extLst>
                  <a:ext uri="{FF2B5EF4-FFF2-40B4-BE49-F238E27FC236}">
                    <a16:creationId xmlns:a16="http://schemas.microsoft.com/office/drawing/2014/main" id="{1E5F3FE6-84C1-4F8F-887E-D17CE68137CF}"/>
                  </a:ext>
                </a:extLst>
              </p:cNvPr>
              <p:cNvSpPr/>
              <p:nvPr/>
            </p:nvSpPr>
            <p:spPr>
              <a:xfrm rot="1014620">
                <a:off x="728147" y="1911563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14">
                <a:extLst>
                  <a:ext uri="{FF2B5EF4-FFF2-40B4-BE49-F238E27FC236}">
                    <a16:creationId xmlns:a16="http://schemas.microsoft.com/office/drawing/2014/main" id="{7546FBA7-C8E1-4357-9972-8E19627D851D}"/>
                  </a:ext>
                </a:extLst>
              </p:cNvPr>
              <p:cNvSpPr/>
              <p:nvPr/>
            </p:nvSpPr>
            <p:spPr>
              <a:xfrm rot="19914620">
                <a:off x="336464" y="1443758"/>
                <a:ext cx="118880" cy="45719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0 w 1157288"/>
                  <a:gd name="connsiteY0" fmla="*/ 13302 h 623850"/>
                  <a:gd name="connsiteX1" fmla="*/ 607679 w 1157288"/>
                  <a:gd name="connsiteY1" fmla="*/ 255652 h 623850"/>
                  <a:gd name="connsiteX2" fmla="*/ 1157288 w 1157288"/>
                  <a:gd name="connsiteY2" fmla="*/ 13302 h 623850"/>
                  <a:gd name="connsiteX3" fmla="*/ 588169 w 1157288"/>
                  <a:gd name="connsiteY3" fmla="*/ 623850 h 623850"/>
                  <a:gd name="connsiteX4" fmla="*/ 0 w 1157288"/>
                  <a:gd name="connsiteY4" fmla="*/ 13302 h 623850"/>
                  <a:gd name="connsiteX0" fmla="*/ 0 w 1157288"/>
                  <a:gd name="connsiteY0" fmla="*/ 19681 h 630229"/>
                  <a:gd name="connsiteX1" fmla="*/ 638247 w 1157288"/>
                  <a:gd name="connsiteY1" fmla="*/ 138750 h 630229"/>
                  <a:gd name="connsiteX2" fmla="*/ 1157288 w 1157288"/>
                  <a:gd name="connsiteY2" fmla="*/ 19681 h 630229"/>
                  <a:gd name="connsiteX3" fmla="*/ 588169 w 1157288"/>
                  <a:gd name="connsiteY3" fmla="*/ 630229 h 630229"/>
                  <a:gd name="connsiteX4" fmla="*/ 0 w 1157288"/>
                  <a:gd name="connsiteY4" fmla="*/ 19681 h 63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630229">
                    <a:moveTo>
                      <a:pt x="0" y="19681"/>
                    </a:moveTo>
                    <a:cubicBezTo>
                      <a:pt x="0" y="-62381"/>
                      <a:pt x="318671" y="138750"/>
                      <a:pt x="638247" y="138750"/>
                    </a:cubicBezTo>
                    <a:cubicBezTo>
                      <a:pt x="957823" y="138750"/>
                      <a:pt x="1157288" y="-62381"/>
                      <a:pt x="1157288" y="19681"/>
                    </a:cubicBezTo>
                    <a:cubicBezTo>
                      <a:pt x="1157288" y="101743"/>
                      <a:pt x="907745" y="630229"/>
                      <a:pt x="588169" y="630229"/>
                    </a:cubicBezTo>
                    <a:cubicBezTo>
                      <a:pt x="268593" y="630229"/>
                      <a:pt x="0" y="101743"/>
                      <a:pt x="0" y="1968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019A0CF8-77DE-4046-B71B-7D7D3C8EE2A9}"/>
              </a:ext>
            </a:extLst>
          </p:cNvPr>
          <p:cNvGrpSpPr/>
          <p:nvPr/>
        </p:nvGrpSpPr>
        <p:grpSpPr>
          <a:xfrm>
            <a:off x="4267535" y="925533"/>
            <a:ext cx="1191099" cy="2542465"/>
            <a:chOff x="1536850" y="417115"/>
            <a:chExt cx="1489338" cy="3179072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B4C19762-52F3-4213-97E2-8DF92CC78A14}"/>
                </a:ext>
              </a:extLst>
            </p:cNvPr>
            <p:cNvGrpSpPr/>
            <p:nvPr/>
          </p:nvGrpSpPr>
          <p:grpSpPr>
            <a:xfrm>
              <a:off x="1850668" y="1812568"/>
              <a:ext cx="788564" cy="654161"/>
              <a:chOff x="1850668" y="1812568"/>
              <a:chExt cx="788564" cy="654161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1D5A5F8B-AC2E-4811-A993-F0626DACCBFB}"/>
                  </a:ext>
                </a:extLst>
              </p:cNvPr>
              <p:cNvSpPr/>
              <p:nvPr/>
            </p:nvSpPr>
            <p:spPr>
              <a:xfrm rot="3714620">
                <a:off x="2115735" y="1919876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83B592E4-3687-45E0-97A4-B86D2439223B}"/>
                  </a:ext>
                </a:extLst>
              </p:cNvPr>
              <p:cNvSpPr/>
              <p:nvPr/>
            </p:nvSpPr>
            <p:spPr>
              <a:xfrm rot="1014620">
                <a:off x="2228135" y="1812568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1641E345-BD41-4B9C-AAB0-249327255ACD}"/>
                </a:ext>
              </a:extLst>
            </p:cNvPr>
            <p:cNvGrpSpPr/>
            <p:nvPr/>
          </p:nvGrpSpPr>
          <p:grpSpPr>
            <a:xfrm>
              <a:off x="1536850" y="1920192"/>
              <a:ext cx="707719" cy="1675556"/>
              <a:chOff x="1213302" y="4016131"/>
              <a:chExt cx="707719" cy="1675556"/>
            </a:xfrm>
          </p:grpSpPr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7AFDD6E1-40CB-4E4E-A716-4F88EDDB08A0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B0E316F7-84B6-48A6-87D4-1FCAF3EA42AE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四角形: 角を丸くする 150">
                  <a:extLst>
                    <a:ext uri="{FF2B5EF4-FFF2-40B4-BE49-F238E27FC236}">
                      <a16:creationId xmlns:a16="http://schemas.microsoft.com/office/drawing/2014/main" id="{B1430C47-015F-4710-8E2B-1BBF37C6F0E9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21A5A16C-046E-40FA-B597-778403B3CF54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5D915860-3D6A-4E45-A9CA-AB120C0339E1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54030C5D-0954-4964-9F66-F2A7E1A53269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E9561B3F-FE0A-4CE3-9B20-EC0B01FD95AE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A9D0E0E9-2E01-4F24-AEB5-8F76D72ED5A5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668E475F-43F3-445B-8B1A-C120DD0C7C96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45" name="正方形/長方形 42">
                <a:extLst>
                  <a:ext uri="{FF2B5EF4-FFF2-40B4-BE49-F238E27FC236}">
                    <a16:creationId xmlns:a16="http://schemas.microsoft.com/office/drawing/2014/main" id="{D0EEFB6E-8089-421D-B0AD-F554110E37B4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146" name="正方形/長方形 245">
                <a:extLst>
                  <a:ext uri="{FF2B5EF4-FFF2-40B4-BE49-F238E27FC236}">
                    <a16:creationId xmlns:a16="http://schemas.microsoft.com/office/drawing/2014/main" id="{9E8CC97A-84D2-46B4-B1F1-B9BC383A75F1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1C1DFAA1-4833-4D13-BBC0-CEE095AB4C99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148" name="四角形: 角を丸くする 147">
                  <a:extLst>
                    <a:ext uri="{FF2B5EF4-FFF2-40B4-BE49-F238E27FC236}">
                      <a16:creationId xmlns:a16="http://schemas.microsoft.com/office/drawing/2014/main" id="{DFA70430-6D2B-44C8-ACB9-23618154F34D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四角形: 角を丸くする 148">
                  <a:extLst>
                    <a:ext uri="{FF2B5EF4-FFF2-40B4-BE49-F238E27FC236}">
                      <a16:creationId xmlns:a16="http://schemas.microsoft.com/office/drawing/2014/main" id="{F9013D65-CC51-4026-A3AA-96BCB3E2631C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CBE41CE5-053E-4EBE-9B76-165E5AB3B446}"/>
                </a:ext>
              </a:extLst>
            </p:cNvPr>
            <p:cNvGrpSpPr/>
            <p:nvPr/>
          </p:nvGrpSpPr>
          <p:grpSpPr>
            <a:xfrm>
              <a:off x="1816343" y="417115"/>
              <a:ext cx="1209845" cy="3179072"/>
              <a:chOff x="1816343" y="417115"/>
              <a:chExt cx="1209845" cy="3179072"/>
            </a:xfrm>
          </p:grpSpPr>
          <p:sp>
            <p:nvSpPr>
              <p:cNvPr id="125" name="台形 124">
                <a:extLst>
                  <a:ext uri="{FF2B5EF4-FFF2-40B4-BE49-F238E27FC236}">
                    <a16:creationId xmlns:a16="http://schemas.microsoft.com/office/drawing/2014/main" id="{16356587-8D87-42A0-91CC-ADA1078ECDFA}"/>
                  </a:ext>
                </a:extLst>
              </p:cNvPr>
              <p:cNvSpPr/>
              <p:nvPr/>
            </p:nvSpPr>
            <p:spPr>
              <a:xfrm rot="10800000">
                <a:off x="2662057" y="288861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0BD13B0C-FDB9-49B3-BD46-893BA79AA5A0}"/>
                  </a:ext>
                </a:extLst>
              </p:cNvPr>
              <p:cNvSpPr/>
              <p:nvPr/>
            </p:nvSpPr>
            <p:spPr>
              <a:xfrm>
                <a:off x="2510600" y="338855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台形 126">
                <a:extLst>
                  <a:ext uri="{FF2B5EF4-FFF2-40B4-BE49-F238E27FC236}">
                    <a16:creationId xmlns:a16="http://schemas.microsoft.com/office/drawing/2014/main" id="{7786739E-7DBC-4B8A-A4F8-5E24F1A4C635}"/>
                  </a:ext>
                </a:extLst>
              </p:cNvPr>
              <p:cNvSpPr/>
              <p:nvPr/>
            </p:nvSpPr>
            <p:spPr>
              <a:xfrm rot="10800000">
                <a:off x="2721128" y="292395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A5D3E748-F87C-438E-A856-ADED6658FB60}"/>
                  </a:ext>
                </a:extLst>
              </p:cNvPr>
              <p:cNvSpPr/>
              <p:nvPr/>
            </p:nvSpPr>
            <p:spPr>
              <a:xfrm>
                <a:off x="2569670" y="342389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台形 128">
                <a:extLst>
                  <a:ext uri="{FF2B5EF4-FFF2-40B4-BE49-F238E27FC236}">
                    <a16:creationId xmlns:a16="http://schemas.microsoft.com/office/drawing/2014/main" id="{DF0CC735-50EC-4370-8598-2A7453525665}"/>
                  </a:ext>
                </a:extLst>
              </p:cNvPr>
              <p:cNvSpPr/>
              <p:nvPr/>
            </p:nvSpPr>
            <p:spPr>
              <a:xfrm rot="10800000">
                <a:off x="2545380" y="2501261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台形 129">
                <a:extLst>
                  <a:ext uri="{FF2B5EF4-FFF2-40B4-BE49-F238E27FC236}">
                    <a16:creationId xmlns:a16="http://schemas.microsoft.com/office/drawing/2014/main" id="{CB640C4E-B532-4884-8468-FFEE0D0E7CAB}"/>
                  </a:ext>
                </a:extLst>
              </p:cNvPr>
              <p:cNvSpPr/>
              <p:nvPr/>
            </p:nvSpPr>
            <p:spPr>
              <a:xfrm rot="10800000">
                <a:off x="2616818" y="2539361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">
                <a:extLst>
                  <a:ext uri="{FF2B5EF4-FFF2-40B4-BE49-F238E27FC236}">
                    <a16:creationId xmlns:a16="http://schemas.microsoft.com/office/drawing/2014/main" id="{7DFA7768-C0F4-41D6-A6F0-7C608E802401}"/>
                  </a:ext>
                </a:extLst>
              </p:cNvPr>
              <p:cNvSpPr/>
              <p:nvPr/>
            </p:nvSpPr>
            <p:spPr>
              <a:xfrm rot="20814620">
                <a:off x="1816343" y="1151148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台形 131">
                <a:extLst>
                  <a:ext uri="{FF2B5EF4-FFF2-40B4-BE49-F238E27FC236}">
                    <a16:creationId xmlns:a16="http://schemas.microsoft.com/office/drawing/2014/main" id="{F8DAC19F-471D-48FD-817F-2B38ABE3FF15}"/>
                  </a:ext>
                </a:extLst>
              </p:cNvPr>
              <p:cNvSpPr/>
              <p:nvPr/>
            </p:nvSpPr>
            <p:spPr>
              <a:xfrm rot="20814620">
                <a:off x="2454366" y="147071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30C5EFE4-F392-4F61-859F-A215A1D46AC0}"/>
                  </a:ext>
                </a:extLst>
              </p:cNvPr>
              <p:cNvSpPr/>
              <p:nvPr/>
            </p:nvSpPr>
            <p:spPr>
              <a:xfrm rot="20814620">
                <a:off x="1849438" y="419513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四角形: 上の 2 つの角を丸める 90">
                <a:extLst>
                  <a:ext uri="{FF2B5EF4-FFF2-40B4-BE49-F238E27FC236}">
                    <a16:creationId xmlns:a16="http://schemas.microsoft.com/office/drawing/2014/main" id="{C846CD91-2EC3-42DB-95C3-061EAB81ECAD}"/>
                  </a:ext>
                </a:extLst>
              </p:cNvPr>
              <p:cNvSpPr/>
              <p:nvPr/>
            </p:nvSpPr>
            <p:spPr>
              <a:xfrm rot="20814620">
                <a:off x="2426481" y="1676514"/>
                <a:ext cx="526075" cy="960121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6075"/>
                  <a:gd name="connsiteY0" fmla="*/ 0 h 960121"/>
                  <a:gd name="connsiteX1" fmla="*/ 275173 w 526075"/>
                  <a:gd name="connsiteY1" fmla="*/ 0 h 960121"/>
                  <a:gd name="connsiteX2" fmla="*/ 517944 w 526075"/>
                  <a:gd name="connsiteY2" fmla="*/ 242771 h 960121"/>
                  <a:gd name="connsiteX3" fmla="*/ 517944 w 526075"/>
                  <a:gd name="connsiteY3" fmla="*/ 840881 h 960121"/>
                  <a:gd name="connsiteX4" fmla="*/ 526075 w 526075"/>
                  <a:gd name="connsiteY4" fmla="*/ 960121 h 960121"/>
                  <a:gd name="connsiteX5" fmla="*/ 0 w 526075"/>
                  <a:gd name="connsiteY5" fmla="*/ 840881 h 960121"/>
                  <a:gd name="connsiteX6" fmla="*/ 0 w 526075"/>
                  <a:gd name="connsiteY6" fmla="*/ 840881 h 960121"/>
                  <a:gd name="connsiteX7" fmla="*/ 0 w 526075"/>
                  <a:gd name="connsiteY7" fmla="*/ 242771 h 960121"/>
                  <a:gd name="connsiteX8" fmla="*/ 242771 w 526075"/>
                  <a:gd name="connsiteY8" fmla="*/ 0 h 960121"/>
                  <a:gd name="connsiteX0" fmla="*/ 242771 w 526075"/>
                  <a:gd name="connsiteY0" fmla="*/ 0 h 960121"/>
                  <a:gd name="connsiteX1" fmla="*/ 275173 w 526075"/>
                  <a:gd name="connsiteY1" fmla="*/ 0 h 960121"/>
                  <a:gd name="connsiteX2" fmla="*/ 517944 w 526075"/>
                  <a:gd name="connsiteY2" fmla="*/ 242771 h 960121"/>
                  <a:gd name="connsiteX3" fmla="*/ 526075 w 526075"/>
                  <a:gd name="connsiteY3" fmla="*/ 960121 h 960121"/>
                  <a:gd name="connsiteX4" fmla="*/ 0 w 526075"/>
                  <a:gd name="connsiteY4" fmla="*/ 840881 h 960121"/>
                  <a:gd name="connsiteX5" fmla="*/ 0 w 526075"/>
                  <a:gd name="connsiteY5" fmla="*/ 840881 h 960121"/>
                  <a:gd name="connsiteX6" fmla="*/ 0 w 526075"/>
                  <a:gd name="connsiteY6" fmla="*/ 242771 h 960121"/>
                  <a:gd name="connsiteX7" fmla="*/ 242771 w 526075"/>
                  <a:gd name="connsiteY7" fmla="*/ 0 h 960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6075" h="960121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20654" y="481888"/>
                      <a:pt x="523365" y="721004"/>
                      <a:pt x="526075" y="960121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47BC4B0E-E85F-4C6B-BEF8-8AE12EDF0F39}"/>
                  </a:ext>
                </a:extLst>
              </p:cNvPr>
              <p:cNvSpPr/>
              <p:nvPr/>
            </p:nvSpPr>
            <p:spPr>
              <a:xfrm rot="20814620">
                <a:off x="1916977" y="965273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ED596C7C-DBE3-409E-B563-C943C05BD098}"/>
                  </a:ext>
                </a:extLst>
              </p:cNvPr>
              <p:cNvSpPr/>
              <p:nvPr/>
            </p:nvSpPr>
            <p:spPr>
              <a:xfrm rot="20814620">
                <a:off x="1944087" y="1092180"/>
                <a:ext cx="101128" cy="14165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91E24FD9-27D1-4829-B60E-5CB9058399DC}"/>
                  </a:ext>
                </a:extLst>
              </p:cNvPr>
              <p:cNvSpPr/>
              <p:nvPr/>
            </p:nvSpPr>
            <p:spPr>
              <a:xfrm rot="20814620">
                <a:off x="1870349" y="417115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04393BEA-41C4-45FD-A631-A1A0AD1E83F3}"/>
                  </a:ext>
                </a:extLst>
              </p:cNvPr>
              <p:cNvSpPr/>
              <p:nvPr/>
            </p:nvSpPr>
            <p:spPr>
              <a:xfrm rot="20814620">
                <a:off x="2440168" y="875643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D99A09A9-E1D1-4783-B8F6-97FB16DBC70C}"/>
                  </a:ext>
                </a:extLst>
              </p:cNvPr>
              <p:cNvSpPr/>
              <p:nvPr/>
            </p:nvSpPr>
            <p:spPr>
              <a:xfrm rot="20814620">
                <a:off x="2438991" y="915011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楕円 216">
                <a:extLst>
                  <a:ext uri="{FF2B5EF4-FFF2-40B4-BE49-F238E27FC236}">
                    <a16:creationId xmlns:a16="http://schemas.microsoft.com/office/drawing/2014/main" id="{E30E3CE9-AA33-40A7-8765-101686A6E226}"/>
                  </a:ext>
                </a:extLst>
              </p:cNvPr>
              <p:cNvSpPr/>
              <p:nvPr/>
            </p:nvSpPr>
            <p:spPr>
              <a:xfrm rot="21136982">
                <a:off x="1822607" y="886148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4A17AB19-DCE2-4A4E-A05C-D1AD0D965E8A}"/>
                  </a:ext>
                </a:extLst>
              </p:cNvPr>
              <p:cNvSpPr/>
              <p:nvPr/>
            </p:nvSpPr>
            <p:spPr>
              <a:xfrm rot="3714620">
                <a:off x="2154609" y="1981441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9E11CB4B-8E69-4C6C-8977-FBD2E8F95F37}"/>
                  </a:ext>
                </a:extLst>
              </p:cNvPr>
              <p:cNvSpPr/>
              <p:nvPr/>
            </p:nvSpPr>
            <p:spPr>
              <a:xfrm rot="1014620">
                <a:off x="2267009" y="1874133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14">
                <a:extLst>
                  <a:ext uri="{FF2B5EF4-FFF2-40B4-BE49-F238E27FC236}">
                    <a16:creationId xmlns:a16="http://schemas.microsoft.com/office/drawing/2014/main" id="{762EF8AE-2F65-4F08-8F6B-A692103E36B2}"/>
                  </a:ext>
                </a:extLst>
              </p:cNvPr>
              <p:cNvSpPr/>
              <p:nvPr/>
            </p:nvSpPr>
            <p:spPr>
              <a:xfrm rot="19914620">
                <a:off x="2093827" y="1443758"/>
                <a:ext cx="118880" cy="45719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0 w 1157288"/>
                  <a:gd name="connsiteY0" fmla="*/ 13302 h 623850"/>
                  <a:gd name="connsiteX1" fmla="*/ 607679 w 1157288"/>
                  <a:gd name="connsiteY1" fmla="*/ 255652 h 623850"/>
                  <a:gd name="connsiteX2" fmla="*/ 1157288 w 1157288"/>
                  <a:gd name="connsiteY2" fmla="*/ 13302 h 623850"/>
                  <a:gd name="connsiteX3" fmla="*/ 588169 w 1157288"/>
                  <a:gd name="connsiteY3" fmla="*/ 623850 h 623850"/>
                  <a:gd name="connsiteX4" fmla="*/ 0 w 1157288"/>
                  <a:gd name="connsiteY4" fmla="*/ 13302 h 623850"/>
                  <a:gd name="connsiteX0" fmla="*/ 0 w 1157288"/>
                  <a:gd name="connsiteY0" fmla="*/ 19681 h 630229"/>
                  <a:gd name="connsiteX1" fmla="*/ 638247 w 1157288"/>
                  <a:gd name="connsiteY1" fmla="*/ 138750 h 630229"/>
                  <a:gd name="connsiteX2" fmla="*/ 1157288 w 1157288"/>
                  <a:gd name="connsiteY2" fmla="*/ 19681 h 630229"/>
                  <a:gd name="connsiteX3" fmla="*/ 588169 w 1157288"/>
                  <a:gd name="connsiteY3" fmla="*/ 630229 h 630229"/>
                  <a:gd name="connsiteX4" fmla="*/ 0 w 1157288"/>
                  <a:gd name="connsiteY4" fmla="*/ 19681 h 63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630229">
                    <a:moveTo>
                      <a:pt x="0" y="19681"/>
                    </a:moveTo>
                    <a:cubicBezTo>
                      <a:pt x="0" y="-62381"/>
                      <a:pt x="318671" y="138750"/>
                      <a:pt x="638247" y="138750"/>
                    </a:cubicBezTo>
                    <a:cubicBezTo>
                      <a:pt x="957823" y="138750"/>
                      <a:pt x="1157288" y="-62381"/>
                      <a:pt x="1157288" y="19681"/>
                    </a:cubicBezTo>
                    <a:cubicBezTo>
                      <a:pt x="1157288" y="101743"/>
                      <a:pt x="907745" y="630229"/>
                      <a:pt x="588169" y="630229"/>
                    </a:cubicBezTo>
                    <a:cubicBezTo>
                      <a:pt x="268593" y="630229"/>
                      <a:pt x="0" y="101743"/>
                      <a:pt x="0" y="1968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230903B4-00D9-4F68-91A5-FA56A5A27946}"/>
              </a:ext>
            </a:extLst>
          </p:cNvPr>
          <p:cNvGrpSpPr/>
          <p:nvPr/>
        </p:nvGrpSpPr>
        <p:grpSpPr>
          <a:xfrm>
            <a:off x="7290322" y="807365"/>
            <a:ext cx="1180911" cy="2660634"/>
            <a:chOff x="3213289" y="269358"/>
            <a:chExt cx="1476599" cy="3326829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73A9A2D8-B7D3-4F02-AB61-A88227C0F149}"/>
                </a:ext>
              </a:extLst>
            </p:cNvPr>
            <p:cNvGrpSpPr/>
            <p:nvPr/>
          </p:nvGrpSpPr>
          <p:grpSpPr>
            <a:xfrm>
              <a:off x="3514367" y="1812568"/>
              <a:ext cx="788564" cy="654161"/>
              <a:chOff x="3514367" y="1812568"/>
              <a:chExt cx="788564" cy="654161"/>
            </a:xfrm>
          </p:grpSpPr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7B691686-085C-4595-872A-EA81AF5BCA29}"/>
                  </a:ext>
                </a:extLst>
              </p:cNvPr>
              <p:cNvSpPr/>
              <p:nvPr/>
            </p:nvSpPr>
            <p:spPr>
              <a:xfrm rot="3714620">
                <a:off x="3779434" y="1919876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7DCDEC20-7E6F-483E-89FB-17E49C02C738}"/>
                  </a:ext>
                </a:extLst>
              </p:cNvPr>
              <p:cNvSpPr/>
              <p:nvPr/>
            </p:nvSpPr>
            <p:spPr>
              <a:xfrm rot="1014620">
                <a:off x="3891834" y="1812568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F6E14933-2B03-4A52-8F74-6CE4DCEA3EA4}"/>
                </a:ext>
              </a:extLst>
            </p:cNvPr>
            <p:cNvGrpSpPr/>
            <p:nvPr/>
          </p:nvGrpSpPr>
          <p:grpSpPr>
            <a:xfrm>
              <a:off x="3213289" y="1920192"/>
              <a:ext cx="707719" cy="1675556"/>
              <a:chOff x="1213302" y="4016131"/>
              <a:chExt cx="707719" cy="1675556"/>
            </a:xfrm>
          </p:grpSpPr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DE63C92B-5FF8-44C4-B68B-324900068072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96E05A5A-47C7-4756-B2FC-2A94394DCE87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四角形: 角を丸くする 191">
                  <a:extLst>
                    <a:ext uri="{FF2B5EF4-FFF2-40B4-BE49-F238E27FC236}">
                      <a16:creationId xmlns:a16="http://schemas.microsoft.com/office/drawing/2014/main" id="{F1B11A00-7766-4CCA-8368-10C7A437A469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580C0CEA-F00A-4A6B-A31F-A868959CE527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79EBD9D9-15AD-48FC-A36F-0ACAB28A2916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7C6B5C3B-A5B5-48E5-B754-D0EB35B10C4C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9D96DA5E-A50A-4C4B-BB6D-7F02EA97E002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84F16FEA-7C4B-4ED7-AE18-1BA530A7F03F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7264B18B-B57E-4A3D-9F95-7BBC0641AC51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86" name="正方形/長方形 42">
                <a:extLst>
                  <a:ext uri="{FF2B5EF4-FFF2-40B4-BE49-F238E27FC236}">
                    <a16:creationId xmlns:a16="http://schemas.microsoft.com/office/drawing/2014/main" id="{22C7F03C-7DEF-42E5-956D-58B75BCE2429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187" name="正方形/長方形 245">
                <a:extLst>
                  <a:ext uri="{FF2B5EF4-FFF2-40B4-BE49-F238E27FC236}">
                    <a16:creationId xmlns:a16="http://schemas.microsoft.com/office/drawing/2014/main" id="{39060BF8-2420-4439-8995-FFE2FAFE43AF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69A7F75A-2663-4D7D-91AD-95FEC19B304E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189" name="四角形: 角を丸くする 188">
                  <a:extLst>
                    <a:ext uri="{FF2B5EF4-FFF2-40B4-BE49-F238E27FC236}">
                      <a16:creationId xmlns:a16="http://schemas.microsoft.com/office/drawing/2014/main" id="{F9ECBBB5-F011-4F7B-B7B5-FB9A13FC9D8A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四角形: 角を丸くする 189">
                  <a:extLst>
                    <a:ext uri="{FF2B5EF4-FFF2-40B4-BE49-F238E27FC236}">
                      <a16:creationId xmlns:a16="http://schemas.microsoft.com/office/drawing/2014/main" id="{8B589281-EF58-4785-9E2E-8561F8100A5D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9B042D01-9E8D-4262-BA29-7DECD339B389}"/>
                </a:ext>
              </a:extLst>
            </p:cNvPr>
            <p:cNvGrpSpPr/>
            <p:nvPr/>
          </p:nvGrpSpPr>
          <p:grpSpPr>
            <a:xfrm>
              <a:off x="3496025" y="269358"/>
              <a:ext cx="1193863" cy="3326829"/>
              <a:chOff x="3496025" y="269358"/>
              <a:chExt cx="1193863" cy="3326829"/>
            </a:xfrm>
          </p:grpSpPr>
          <p:sp>
            <p:nvSpPr>
              <p:cNvPr id="164" name="台形 163">
                <a:extLst>
                  <a:ext uri="{FF2B5EF4-FFF2-40B4-BE49-F238E27FC236}">
                    <a16:creationId xmlns:a16="http://schemas.microsoft.com/office/drawing/2014/main" id="{B44CA5E3-7DC8-4DDA-9ADE-AF09A55ED9C6}"/>
                  </a:ext>
                </a:extLst>
              </p:cNvPr>
              <p:cNvSpPr/>
              <p:nvPr/>
            </p:nvSpPr>
            <p:spPr>
              <a:xfrm rot="10800000">
                <a:off x="4325757" y="288861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CE4C1E5A-39C7-49DF-97AF-15AE951CFB07}"/>
                  </a:ext>
                </a:extLst>
              </p:cNvPr>
              <p:cNvSpPr/>
              <p:nvPr/>
            </p:nvSpPr>
            <p:spPr>
              <a:xfrm>
                <a:off x="4174300" y="338855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台形 165">
                <a:extLst>
                  <a:ext uri="{FF2B5EF4-FFF2-40B4-BE49-F238E27FC236}">
                    <a16:creationId xmlns:a16="http://schemas.microsoft.com/office/drawing/2014/main" id="{9A695E5F-09AD-461A-932F-BDD0E6513A93}"/>
                  </a:ext>
                </a:extLst>
              </p:cNvPr>
              <p:cNvSpPr/>
              <p:nvPr/>
            </p:nvSpPr>
            <p:spPr>
              <a:xfrm rot="10800000">
                <a:off x="4384828" y="292395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47C2F402-8BB0-4F74-8208-DF4990B708AA}"/>
                  </a:ext>
                </a:extLst>
              </p:cNvPr>
              <p:cNvSpPr/>
              <p:nvPr/>
            </p:nvSpPr>
            <p:spPr>
              <a:xfrm>
                <a:off x="4233370" y="342389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台形 167">
                <a:extLst>
                  <a:ext uri="{FF2B5EF4-FFF2-40B4-BE49-F238E27FC236}">
                    <a16:creationId xmlns:a16="http://schemas.microsoft.com/office/drawing/2014/main" id="{B10F8658-D2E4-4737-98AC-A291222C1135}"/>
                  </a:ext>
                </a:extLst>
              </p:cNvPr>
              <p:cNvSpPr/>
              <p:nvPr/>
            </p:nvSpPr>
            <p:spPr>
              <a:xfrm rot="10800000">
                <a:off x="4209080" y="2501261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台形 168">
                <a:extLst>
                  <a:ext uri="{FF2B5EF4-FFF2-40B4-BE49-F238E27FC236}">
                    <a16:creationId xmlns:a16="http://schemas.microsoft.com/office/drawing/2014/main" id="{6B485D08-5724-4BC0-AA3E-46785EB9E82C}"/>
                  </a:ext>
                </a:extLst>
              </p:cNvPr>
              <p:cNvSpPr/>
              <p:nvPr/>
            </p:nvSpPr>
            <p:spPr>
              <a:xfrm rot="10800000">
                <a:off x="4280518" y="2539361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">
                <a:extLst>
                  <a:ext uri="{FF2B5EF4-FFF2-40B4-BE49-F238E27FC236}">
                    <a16:creationId xmlns:a16="http://schemas.microsoft.com/office/drawing/2014/main" id="{F219077A-0A2E-4379-8708-55048E757EE0}"/>
                  </a:ext>
                </a:extLst>
              </p:cNvPr>
              <p:cNvSpPr/>
              <p:nvPr/>
            </p:nvSpPr>
            <p:spPr>
              <a:xfrm rot="20814620">
                <a:off x="3496025" y="1157178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台形 170">
                <a:extLst>
                  <a:ext uri="{FF2B5EF4-FFF2-40B4-BE49-F238E27FC236}">
                    <a16:creationId xmlns:a16="http://schemas.microsoft.com/office/drawing/2014/main" id="{9C8C71F1-D8CA-4971-90BB-5E505108DA39}"/>
                  </a:ext>
                </a:extLst>
              </p:cNvPr>
              <p:cNvSpPr/>
              <p:nvPr/>
            </p:nvSpPr>
            <p:spPr>
              <a:xfrm rot="20814620">
                <a:off x="4134048" y="147674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四角形: 角を丸くする 171">
                <a:extLst>
                  <a:ext uri="{FF2B5EF4-FFF2-40B4-BE49-F238E27FC236}">
                    <a16:creationId xmlns:a16="http://schemas.microsoft.com/office/drawing/2014/main" id="{0C3A4A53-0BB7-4774-A3AE-86ADE5FDA6C3}"/>
                  </a:ext>
                </a:extLst>
              </p:cNvPr>
              <p:cNvSpPr/>
              <p:nvPr/>
            </p:nvSpPr>
            <p:spPr>
              <a:xfrm rot="20814620">
                <a:off x="3529120" y="425544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上の 2 つの角を丸める 134">
                <a:extLst>
                  <a:ext uri="{FF2B5EF4-FFF2-40B4-BE49-F238E27FC236}">
                    <a16:creationId xmlns:a16="http://schemas.microsoft.com/office/drawing/2014/main" id="{436C30A3-BB82-4BBB-A8F3-1F1ED568CBC0}"/>
                  </a:ext>
                </a:extLst>
              </p:cNvPr>
              <p:cNvSpPr/>
              <p:nvPr/>
            </p:nvSpPr>
            <p:spPr>
              <a:xfrm rot="20814620">
                <a:off x="4106841" y="1682986"/>
                <a:ext cx="521545" cy="965587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17944 w 521545"/>
                  <a:gd name="connsiteY3" fmla="*/ 840881 h 965587"/>
                  <a:gd name="connsiteX4" fmla="*/ 521545 w 521545"/>
                  <a:gd name="connsiteY4" fmla="*/ 965587 h 965587"/>
                  <a:gd name="connsiteX5" fmla="*/ 0 w 521545"/>
                  <a:gd name="connsiteY5" fmla="*/ 840881 h 965587"/>
                  <a:gd name="connsiteX6" fmla="*/ 0 w 521545"/>
                  <a:gd name="connsiteY6" fmla="*/ 840881 h 965587"/>
                  <a:gd name="connsiteX7" fmla="*/ 0 w 521545"/>
                  <a:gd name="connsiteY7" fmla="*/ 242771 h 965587"/>
                  <a:gd name="connsiteX8" fmla="*/ 242771 w 521545"/>
                  <a:gd name="connsiteY8" fmla="*/ 0 h 965587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17944 w 521545"/>
                  <a:gd name="connsiteY3" fmla="*/ 840881 h 965587"/>
                  <a:gd name="connsiteX4" fmla="*/ 521545 w 521545"/>
                  <a:gd name="connsiteY4" fmla="*/ 965587 h 965587"/>
                  <a:gd name="connsiteX5" fmla="*/ 0 w 521545"/>
                  <a:gd name="connsiteY5" fmla="*/ 840881 h 965587"/>
                  <a:gd name="connsiteX6" fmla="*/ 0 w 521545"/>
                  <a:gd name="connsiteY6" fmla="*/ 840881 h 965587"/>
                  <a:gd name="connsiteX7" fmla="*/ 0 w 521545"/>
                  <a:gd name="connsiteY7" fmla="*/ 242771 h 965587"/>
                  <a:gd name="connsiteX8" fmla="*/ 242771 w 521545"/>
                  <a:gd name="connsiteY8" fmla="*/ 0 h 965587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21545 w 521545"/>
                  <a:gd name="connsiteY3" fmla="*/ 965587 h 965587"/>
                  <a:gd name="connsiteX4" fmla="*/ 0 w 521545"/>
                  <a:gd name="connsiteY4" fmla="*/ 840881 h 965587"/>
                  <a:gd name="connsiteX5" fmla="*/ 0 w 521545"/>
                  <a:gd name="connsiteY5" fmla="*/ 840881 h 965587"/>
                  <a:gd name="connsiteX6" fmla="*/ 0 w 521545"/>
                  <a:gd name="connsiteY6" fmla="*/ 242771 h 965587"/>
                  <a:gd name="connsiteX7" fmla="*/ 242771 w 521545"/>
                  <a:gd name="connsiteY7" fmla="*/ 0 h 965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1545" h="965587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19144" y="483710"/>
                      <a:pt x="520345" y="724648"/>
                      <a:pt x="521545" y="965587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89109061-1BB3-49BE-A124-D3EE1C7291D3}"/>
                  </a:ext>
                </a:extLst>
              </p:cNvPr>
              <p:cNvSpPr/>
              <p:nvPr/>
            </p:nvSpPr>
            <p:spPr>
              <a:xfrm rot="20814620">
                <a:off x="3594839" y="1040316"/>
                <a:ext cx="175927" cy="11306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月 174">
                <a:extLst>
                  <a:ext uri="{FF2B5EF4-FFF2-40B4-BE49-F238E27FC236}">
                    <a16:creationId xmlns:a16="http://schemas.microsoft.com/office/drawing/2014/main" id="{91CF9EA6-7814-4F16-BC10-3516F7FC9B7E}"/>
                  </a:ext>
                </a:extLst>
              </p:cNvPr>
              <p:cNvSpPr/>
              <p:nvPr/>
            </p:nvSpPr>
            <p:spPr>
              <a:xfrm rot="5228437">
                <a:off x="3627063" y="803129"/>
                <a:ext cx="64291" cy="229300"/>
              </a:xfrm>
              <a:prstGeom prst="moon">
                <a:avLst>
                  <a:gd name="adj" fmla="val 8254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A8335D38-537A-4159-8756-2D5C7973C344}"/>
                  </a:ext>
                </a:extLst>
              </p:cNvPr>
              <p:cNvSpPr/>
              <p:nvPr/>
            </p:nvSpPr>
            <p:spPr>
              <a:xfrm rot="8214620">
                <a:off x="3660291" y="269358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87674BA7-F884-4479-B149-2A48DD2D2B3F}"/>
                  </a:ext>
                </a:extLst>
              </p:cNvPr>
              <p:cNvSpPr/>
              <p:nvPr/>
            </p:nvSpPr>
            <p:spPr>
              <a:xfrm rot="20814620">
                <a:off x="4101943" y="900745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5A507201-69D3-403B-8997-DE358F06A069}"/>
                  </a:ext>
                </a:extLst>
              </p:cNvPr>
              <p:cNvSpPr/>
              <p:nvPr/>
            </p:nvSpPr>
            <p:spPr>
              <a:xfrm rot="20814620">
                <a:off x="4100766" y="940112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月 178">
                <a:extLst>
                  <a:ext uri="{FF2B5EF4-FFF2-40B4-BE49-F238E27FC236}">
                    <a16:creationId xmlns:a16="http://schemas.microsoft.com/office/drawing/2014/main" id="{EF7975E5-108F-4564-9003-B881984839D1}"/>
                  </a:ext>
                </a:extLst>
              </p:cNvPr>
              <p:cNvSpPr/>
              <p:nvPr/>
            </p:nvSpPr>
            <p:spPr>
              <a:xfrm rot="10014620">
                <a:off x="3985936" y="447482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5FB5BCD1-12BA-40A3-BB22-258DCC220A82}"/>
                  </a:ext>
                </a:extLst>
              </p:cNvPr>
              <p:cNvSpPr/>
              <p:nvPr/>
            </p:nvSpPr>
            <p:spPr>
              <a:xfrm rot="20814620">
                <a:off x="3612171" y="1077416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0CB01BDF-410C-4FFC-A119-B68325FC5760}"/>
                  </a:ext>
                </a:extLst>
              </p:cNvPr>
              <p:cNvSpPr/>
              <p:nvPr/>
            </p:nvSpPr>
            <p:spPr>
              <a:xfrm rot="19914620">
                <a:off x="4022488" y="1705803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05A30931-7528-4571-9945-1DAB3E63D0D1}"/>
                  </a:ext>
                </a:extLst>
              </p:cNvPr>
              <p:cNvSpPr/>
              <p:nvPr/>
            </p:nvSpPr>
            <p:spPr>
              <a:xfrm rot="3714620">
                <a:off x="3818308" y="1981441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092E9DC3-6742-4AF7-8859-41EECBFDB791}"/>
                  </a:ext>
                </a:extLst>
              </p:cNvPr>
              <p:cNvSpPr/>
              <p:nvPr/>
            </p:nvSpPr>
            <p:spPr>
              <a:xfrm rot="1014620">
                <a:off x="3930708" y="1874133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4">
                <a:extLst>
                  <a:ext uri="{FF2B5EF4-FFF2-40B4-BE49-F238E27FC236}">
                    <a16:creationId xmlns:a16="http://schemas.microsoft.com/office/drawing/2014/main" id="{00A874D0-58C8-4E7E-ACCA-8B056DCAC8D4}"/>
                  </a:ext>
                </a:extLst>
              </p:cNvPr>
              <p:cNvSpPr/>
              <p:nvPr/>
            </p:nvSpPr>
            <p:spPr>
              <a:xfrm rot="19914620">
                <a:off x="3770227" y="1443758"/>
                <a:ext cx="118880" cy="45719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  <a:gd name="connsiteX0" fmla="*/ 0 w 1157288"/>
                  <a:gd name="connsiteY0" fmla="*/ 13302 h 623850"/>
                  <a:gd name="connsiteX1" fmla="*/ 607679 w 1157288"/>
                  <a:gd name="connsiteY1" fmla="*/ 255652 h 623850"/>
                  <a:gd name="connsiteX2" fmla="*/ 1157288 w 1157288"/>
                  <a:gd name="connsiteY2" fmla="*/ 13302 h 623850"/>
                  <a:gd name="connsiteX3" fmla="*/ 588169 w 1157288"/>
                  <a:gd name="connsiteY3" fmla="*/ 623850 h 623850"/>
                  <a:gd name="connsiteX4" fmla="*/ 0 w 1157288"/>
                  <a:gd name="connsiteY4" fmla="*/ 13302 h 623850"/>
                  <a:gd name="connsiteX0" fmla="*/ 0 w 1157288"/>
                  <a:gd name="connsiteY0" fmla="*/ 19681 h 630229"/>
                  <a:gd name="connsiteX1" fmla="*/ 638247 w 1157288"/>
                  <a:gd name="connsiteY1" fmla="*/ 138750 h 630229"/>
                  <a:gd name="connsiteX2" fmla="*/ 1157288 w 1157288"/>
                  <a:gd name="connsiteY2" fmla="*/ 19681 h 630229"/>
                  <a:gd name="connsiteX3" fmla="*/ 588169 w 1157288"/>
                  <a:gd name="connsiteY3" fmla="*/ 630229 h 630229"/>
                  <a:gd name="connsiteX4" fmla="*/ 0 w 1157288"/>
                  <a:gd name="connsiteY4" fmla="*/ 19681 h 630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630229">
                    <a:moveTo>
                      <a:pt x="0" y="19681"/>
                    </a:moveTo>
                    <a:cubicBezTo>
                      <a:pt x="0" y="-62381"/>
                      <a:pt x="318671" y="138750"/>
                      <a:pt x="638247" y="138750"/>
                    </a:cubicBezTo>
                    <a:cubicBezTo>
                      <a:pt x="957823" y="138750"/>
                      <a:pt x="1157288" y="-62381"/>
                      <a:pt x="1157288" y="19681"/>
                    </a:cubicBezTo>
                    <a:cubicBezTo>
                      <a:pt x="1157288" y="101743"/>
                      <a:pt x="907745" y="630229"/>
                      <a:pt x="588169" y="630229"/>
                    </a:cubicBezTo>
                    <a:cubicBezTo>
                      <a:pt x="268593" y="630229"/>
                      <a:pt x="0" y="101743"/>
                      <a:pt x="0" y="19681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A3DACDB6-0A50-4F22-A828-DA1F69892FA8}"/>
              </a:ext>
            </a:extLst>
          </p:cNvPr>
          <p:cNvGrpSpPr/>
          <p:nvPr/>
        </p:nvGrpSpPr>
        <p:grpSpPr>
          <a:xfrm>
            <a:off x="7290322" y="3718735"/>
            <a:ext cx="1180910" cy="2660633"/>
            <a:chOff x="3213289" y="3782178"/>
            <a:chExt cx="1476598" cy="3326829"/>
          </a:xfrm>
        </p:grpSpPr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3C456519-782D-4045-AE65-D6C5D9E94333}"/>
                </a:ext>
              </a:extLst>
            </p:cNvPr>
            <p:cNvGrpSpPr/>
            <p:nvPr/>
          </p:nvGrpSpPr>
          <p:grpSpPr>
            <a:xfrm>
              <a:off x="3514366" y="5325388"/>
              <a:ext cx="788564" cy="654161"/>
              <a:chOff x="3514366" y="5325388"/>
              <a:chExt cx="788564" cy="654161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508C3A04-D0F9-4331-A158-FC01893AFDC9}"/>
                  </a:ext>
                </a:extLst>
              </p:cNvPr>
              <p:cNvSpPr/>
              <p:nvPr/>
            </p:nvSpPr>
            <p:spPr>
              <a:xfrm rot="3714620">
                <a:off x="3779433" y="5432696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EA1F8C48-5947-47B3-9EAE-A7F06F59C912}"/>
                  </a:ext>
                </a:extLst>
              </p:cNvPr>
              <p:cNvSpPr/>
              <p:nvPr/>
            </p:nvSpPr>
            <p:spPr>
              <a:xfrm rot="1014620">
                <a:off x="3891833" y="5325388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93257051-227E-4EDC-B73F-6FBC74BE9841}"/>
                </a:ext>
              </a:extLst>
            </p:cNvPr>
            <p:cNvGrpSpPr/>
            <p:nvPr/>
          </p:nvGrpSpPr>
          <p:grpSpPr>
            <a:xfrm>
              <a:off x="3213289" y="5425392"/>
              <a:ext cx="707719" cy="1675556"/>
              <a:chOff x="1213302" y="4016131"/>
              <a:chExt cx="707719" cy="1675556"/>
            </a:xfrm>
          </p:grpSpPr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C176F570-0CBF-4A5E-8A38-B303088CF4B1}"/>
                  </a:ext>
                </a:extLst>
              </p:cNvPr>
              <p:cNvGrpSpPr/>
              <p:nvPr/>
            </p:nvGrpSpPr>
            <p:grpSpPr>
              <a:xfrm>
                <a:off x="1225605" y="4408459"/>
                <a:ext cx="695416" cy="398522"/>
                <a:chOff x="1227657" y="4419791"/>
                <a:chExt cx="695416" cy="398522"/>
              </a:xfrm>
            </p:grpSpPr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B270F166-227B-4AF1-98DD-2F354D2CC282}"/>
                    </a:ext>
                  </a:extLst>
                </p:cNvPr>
                <p:cNvSpPr/>
                <p:nvPr/>
              </p:nvSpPr>
              <p:spPr>
                <a:xfrm rot="17764709">
                  <a:off x="1455389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四角形: 角を丸くする 232">
                  <a:extLst>
                    <a:ext uri="{FF2B5EF4-FFF2-40B4-BE49-F238E27FC236}">
                      <a16:creationId xmlns:a16="http://schemas.microsoft.com/office/drawing/2014/main" id="{15D0F4DA-4F0F-4CFA-9A04-187DE7859DA7}"/>
                    </a:ext>
                  </a:extLst>
                </p:cNvPr>
                <p:cNvSpPr/>
                <p:nvPr/>
              </p:nvSpPr>
              <p:spPr>
                <a:xfrm rot="18504555">
                  <a:off x="1655005" y="4493235"/>
                  <a:ext cx="144832" cy="244138"/>
                </a:xfrm>
                <a:prstGeom prst="roundRect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BB6220D4-40B3-469B-8B1A-699EDE4913EE}"/>
                    </a:ext>
                  </a:extLst>
                </p:cNvPr>
                <p:cNvSpPr/>
                <p:nvPr/>
              </p:nvSpPr>
              <p:spPr>
                <a:xfrm rot="17764709">
                  <a:off x="1455388" y="4195787"/>
                  <a:ext cx="229723" cy="685186"/>
                </a:xfrm>
                <a:custGeom>
                  <a:avLst/>
                  <a:gdLst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322459 w 819150"/>
                    <a:gd name="connsiteY9" fmla="*/ 593024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250150 w 819150"/>
                    <a:gd name="connsiteY8" fmla="*/ 607623 h 1914250"/>
                    <a:gd name="connsiteX9" fmla="*/ 414834 w 819150"/>
                    <a:gd name="connsiteY9" fmla="*/ 0 h 1914250"/>
                    <a:gd name="connsiteX0" fmla="*/ 414834 w 819150"/>
                    <a:gd name="connsiteY0" fmla="*/ 0 h 1914250"/>
                    <a:gd name="connsiteX1" fmla="*/ 507550 w 819150"/>
                    <a:gd name="connsiteY1" fmla="*/ 595216 h 1914250"/>
                    <a:gd name="connsiteX2" fmla="*/ 569000 w 819150"/>
                    <a:gd name="connsiteY2" fmla="*/ 607623 h 1914250"/>
                    <a:gd name="connsiteX3" fmla="*/ 819150 w 819150"/>
                    <a:gd name="connsiteY3" fmla="*/ 985011 h 1914250"/>
                    <a:gd name="connsiteX4" fmla="*/ 819150 w 819150"/>
                    <a:gd name="connsiteY4" fmla="*/ 1504675 h 1914250"/>
                    <a:gd name="connsiteX5" fmla="*/ 409575 w 819150"/>
                    <a:gd name="connsiteY5" fmla="*/ 1914250 h 1914250"/>
                    <a:gd name="connsiteX6" fmla="*/ 0 w 819150"/>
                    <a:gd name="connsiteY6" fmla="*/ 1504675 h 1914250"/>
                    <a:gd name="connsiteX7" fmla="*/ 0 w 819150"/>
                    <a:gd name="connsiteY7" fmla="*/ 985011 h 1914250"/>
                    <a:gd name="connsiteX8" fmla="*/ 414834 w 819150"/>
                    <a:gd name="connsiteY8" fmla="*/ 0 h 1914250"/>
                    <a:gd name="connsiteX0" fmla="*/ 414834 w 819150"/>
                    <a:gd name="connsiteY0" fmla="*/ 0 h 1914250"/>
                    <a:gd name="connsiteX1" fmla="*/ 569000 w 819150"/>
                    <a:gd name="connsiteY1" fmla="*/ 607623 h 1914250"/>
                    <a:gd name="connsiteX2" fmla="*/ 819150 w 819150"/>
                    <a:gd name="connsiteY2" fmla="*/ 985011 h 1914250"/>
                    <a:gd name="connsiteX3" fmla="*/ 819150 w 819150"/>
                    <a:gd name="connsiteY3" fmla="*/ 1504675 h 1914250"/>
                    <a:gd name="connsiteX4" fmla="*/ 409575 w 819150"/>
                    <a:gd name="connsiteY4" fmla="*/ 1914250 h 1914250"/>
                    <a:gd name="connsiteX5" fmla="*/ 0 w 819150"/>
                    <a:gd name="connsiteY5" fmla="*/ 1504675 h 1914250"/>
                    <a:gd name="connsiteX6" fmla="*/ 0 w 819150"/>
                    <a:gd name="connsiteY6" fmla="*/ 985011 h 1914250"/>
                    <a:gd name="connsiteX7" fmla="*/ 414834 w 819150"/>
                    <a:gd name="connsiteY7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414834 w 819150"/>
                    <a:gd name="connsiteY0" fmla="*/ 0 h 1914250"/>
                    <a:gd name="connsiteX1" fmla="*/ 819150 w 819150"/>
                    <a:gd name="connsiteY1" fmla="*/ 985011 h 1914250"/>
                    <a:gd name="connsiteX2" fmla="*/ 819150 w 819150"/>
                    <a:gd name="connsiteY2" fmla="*/ 1504675 h 1914250"/>
                    <a:gd name="connsiteX3" fmla="*/ 409575 w 819150"/>
                    <a:gd name="connsiteY3" fmla="*/ 1914250 h 1914250"/>
                    <a:gd name="connsiteX4" fmla="*/ 0 w 819150"/>
                    <a:gd name="connsiteY4" fmla="*/ 1504675 h 1914250"/>
                    <a:gd name="connsiteX5" fmla="*/ 0 w 819150"/>
                    <a:gd name="connsiteY5" fmla="*/ 985011 h 1914250"/>
                    <a:gd name="connsiteX6" fmla="*/ 414834 w 819150"/>
                    <a:gd name="connsiteY6" fmla="*/ 0 h 1914250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  <a:gd name="connsiteX0" fmla="*/ 782574 w 819150"/>
                    <a:gd name="connsiteY0" fmla="*/ -1 h 2054201"/>
                    <a:gd name="connsiteX1" fmla="*/ 819150 w 819150"/>
                    <a:gd name="connsiteY1" fmla="*/ 1124962 h 2054201"/>
                    <a:gd name="connsiteX2" fmla="*/ 819150 w 819150"/>
                    <a:gd name="connsiteY2" fmla="*/ 1644626 h 2054201"/>
                    <a:gd name="connsiteX3" fmla="*/ 409575 w 819150"/>
                    <a:gd name="connsiteY3" fmla="*/ 2054201 h 2054201"/>
                    <a:gd name="connsiteX4" fmla="*/ 0 w 819150"/>
                    <a:gd name="connsiteY4" fmla="*/ 1644626 h 2054201"/>
                    <a:gd name="connsiteX5" fmla="*/ 0 w 819150"/>
                    <a:gd name="connsiteY5" fmla="*/ 1124962 h 2054201"/>
                    <a:gd name="connsiteX6" fmla="*/ 782574 w 819150"/>
                    <a:gd name="connsiteY6" fmla="*/ -1 h 2054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19150" h="2054201">
                      <a:moveTo>
                        <a:pt x="782574" y="-1"/>
                      </a:moveTo>
                      <a:cubicBezTo>
                        <a:pt x="221498" y="656121"/>
                        <a:pt x="806958" y="749974"/>
                        <a:pt x="819150" y="1124962"/>
                      </a:cubicBezTo>
                      <a:lnTo>
                        <a:pt x="819150" y="1644626"/>
                      </a:lnTo>
                      <a:cubicBezTo>
                        <a:pt x="819150" y="1870828"/>
                        <a:pt x="635777" y="2054201"/>
                        <a:pt x="409575" y="2054201"/>
                      </a:cubicBezTo>
                      <a:cubicBezTo>
                        <a:pt x="183373" y="2054201"/>
                        <a:pt x="0" y="1870828"/>
                        <a:pt x="0" y="1644626"/>
                      </a:cubicBezTo>
                      <a:lnTo>
                        <a:pt x="0" y="1124962"/>
                      </a:lnTo>
                      <a:cubicBezTo>
                        <a:pt x="54446" y="684128"/>
                        <a:pt x="-19117" y="367506"/>
                        <a:pt x="782574" y="-1"/>
                      </a:cubicBezTo>
                      <a:close/>
                    </a:path>
                  </a:pathLst>
                </a:custGeom>
                <a:solidFill>
                  <a:srgbClr val="FF0000">
                    <a:alpha val="20000"/>
                  </a:srgb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D432770F-21AC-4880-A911-BD62AA8C8888}"/>
                    </a:ext>
                  </a:extLst>
                </p:cNvPr>
                <p:cNvSpPr/>
                <p:nvPr/>
              </p:nvSpPr>
              <p:spPr>
                <a:xfrm rot="20464709">
                  <a:off x="1670896" y="4686264"/>
                  <a:ext cx="131617" cy="132049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ADAA1922-67BF-4293-A8E7-0F6EFAF707B8}"/>
                    </a:ext>
                  </a:extLst>
                </p:cNvPr>
                <p:cNvSpPr/>
                <p:nvPr/>
              </p:nvSpPr>
              <p:spPr>
                <a:xfrm rot="6964709">
                  <a:off x="1714179" y="4464137"/>
                  <a:ext cx="156702" cy="15049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93625E04-D37E-4A3F-B7DF-D34CBB9D0DE3}"/>
                    </a:ext>
                  </a:extLst>
                </p:cNvPr>
                <p:cNvSpPr/>
                <p:nvPr/>
              </p:nvSpPr>
              <p:spPr>
                <a:xfrm rot="17764709">
                  <a:off x="1508322" y="4591034"/>
                  <a:ext cx="127829" cy="122764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ED4151ED-C76A-4090-950B-3870ECBCE124}"/>
                    </a:ext>
                  </a:extLst>
                </p:cNvPr>
                <p:cNvSpPr/>
                <p:nvPr/>
              </p:nvSpPr>
              <p:spPr>
                <a:xfrm rot="20464709">
                  <a:off x="1591986" y="4419791"/>
                  <a:ext cx="109054" cy="104733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758F2EEA-58CE-4737-B80D-CAFF6E2907C7}"/>
                    </a:ext>
                  </a:extLst>
                </p:cNvPr>
                <p:cNvSpPr/>
                <p:nvPr/>
              </p:nvSpPr>
              <p:spPr>
                <a:xfrm rot="17764709">
                  <a:off x="1799301" y="4635280"/>
                  <a:ext cx="126273" cy="121270"/>
                </a:xfrm>
                <a:custGeom>
                  <a:avLst/>
                  <a:gdLst>
                    <a:gd name="connsiteX0" fmla="*/ 437750 w 557149"/>
                    <a:gd name="connsiteY0" fmla="*/ 394 h 528047"/>
                    <a:gd name="connsiteX1" fmla="*/ 457238 w 557149"/>
                    <a:gd name="connsiteY1" fmla="*/ 6707 h 528047"/>
                    <a:gd name="connsiteX2" fmla="*/ 494011 w 557149"/>
                    <a:gd name="connsiteY2" fmla="*/ 66403 h 528047"/>
                    <a:gd name="connsiteX3" fmla="*/ 494214 w 557149"/>
                    <a:gd name="connsiteY3" fmla="*/ 66551 h 528047"/>
                    <a:gd name="connsiteX4" fmla="*/ 523249 w 557149"/>
                    <a:gd name="connsiteY4" fmla="*/ 87684 h 528047"/>
                    <a:gd name="connsiteX5" fmla="*/ 541204 w 557149"/>
                    <a:gd name="connsiteY5" fmla="*/ 124340 h 528047"/>
                    <a:gd name="connsiteX6" fmla="*/ 539091 w 557149"/>
                    <a:gd name="connsiteY6" fmla="*/ 187165 h 528047"/>
                    <a:gd name="connsiteX7" fmla="*/ 554522 w 557149"/>
                    <a:gd name="connsiteY7" fmla="*/ 283221 h 528047"/>
                    <a:gd name="connsiteX8" fmla="*/ 482238 w 557149"/>
                    <a:gd name="connsiteY8" fmla="*/ 367305 h 528047"/>
                    <a:gd name="connsiteX9" fmla="*/ 456362 w 557149"/>
                    <a:gd name="connsiteY9" fmla="*/ 439354 h 528047"/>
                    <a:gd name="connsiteX10" fmla="*/ 368262 w 557149"/>
                    <a:gd name="connsiteY10" fmla="*/ 448077 h 528047"/>
                    <a:gd name="connsiteX11" fmla="*/ 305304 w 557149"/>
                    <a:gd name="connsiteY11" fmla="*/ 524940 h 528047"/>
                    <a:gd name="connsiteX12" fmla="*/ 212735 w 557149"/>
                    <a:gd name="connsiteY12" fmla="*/ 478023 h 528047"/>
                    <a:gd name="connsiteX13" fmla="*/ 75227 w 557149"/>
                    <a:gd name="connsiteY13" fmla="*/ 431669 h 528047"/>
                    <a:gd name="connsiteX14" fmla="*/ 14768 w 557149"/>
                    <a:gd name="connsiteY14" fmla="*/ 380085 h 528047"/>
                    <a:gd name="connsiteX15" fmla="*/ 27686 w 557149"/>
                    <a:gd name="connsiteY15" fmla="*/ 310455 h 528047"/>
                    <a:gd name="connsiteX16" fmla="*/ 406 w 557149"/>
                    <a:gd name="connsiteY16" fmla="*/ 239017 h 528047"/>
                    <a:gd name="connsiteX17" fmla="*/ 50226 w 557149"/>
                    <a:gd name="connsiteY17" fmla="*/ 175521 h 528047"/>
                    <a:gd name="connsiteX18" fmla="*/ 50703 w 557149"/>
                    <a:gd name="connsiteY18" fmla="*/ 173847 h 528047"/>
                    <a:gd name="connsiteX19" fmla="*/ 72895 w 557149"/>
                    <a:gd name="connsiteY19" fmla="*/ 82665 h 528047"/>
                    <a:gd name="connsiteX20" fmla="*/ 180857 w 557149"/>
                    <a:gd name="connsiteY20" fmla="*/ 61834 h 528047"/>
                    <a:gd name="connsiteX21" fmla="*/ 289706 w 557149"/>
                    <a:gd name="connsiteY21" fmla="*/ 40208 h 528047"/>
                    <a:gd name="connsiteX22" fmla="*/ 332121 w 557149"/>
                    <a:gd name="connsiteY22" fmla="*/ 720 h 528047"/>
                    <a:gd name="connsiteX23" fmla="*/ 384723 w 557149"/>
                    <a:gd name="connsiteY23" fmla="*/ 28589 h 528047"/>
                    <a:gd name="connsiteX24" fmla="*/ 437750 w 557149"/>
                    <a:gd name="connsiteY24" fmla="*/ 394 h 528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57149" h="528047">
                      <a:moveTo>
                        <a:pt x="437750" y="394"/>
                      </a:moveTo>
                      <a:cubicBezTo>
                        <a:pt x="444342" y="1115"/>
                        <a:pt x="450920" y="3194"/>
                        <a:pt x="457238" y="6707"/>
                      </a:cubicBezTo>
                      <a:cubicBezTo>
                        <a:pt x="476494" y="17409"/>
                        <a:pt x="490301" y="39817"/>
                        <a:pt x="494011" y="66403"/>
                      </a:cubicBezTo>
                      <a:lnTo>
                        <a:pt x="494214" y="66551"/>
                      </a:lnTo>
                      <a:lnTo>
                        <a:pt x="523249" y="87684"/>
                      </a:lnTo>
                      <a:cubicBezTo>
                        <a:pt x="531363" y="97644"/>
                        <a:pt x="537597" y="110168"/>
                        <a:pt x="541204" y="124340"/>
                      </a:cubicBezTo>
                      <a:cubicBezTo>
                        <a:pt x="546446" y="144915"/>
                        <a:pt x="545699" y="167262"/>
                        <a:pt x="539091" y="187165"/>
                      </a:cubicBezTo>
                      <a:cubicBezTo>
                        <a:pt x="555333" y="214459"/>
                        <a:pt x="561013" y="249842"/>
                        <a:pt x="554522" y="283221"/>
                      </a:cubicBezTo>
                      <a:cubicBezTo>
                        <a:pt x="545892" y="327597"/>
                        <a:pt x="517324" y="360829"/>
                        <a:pt x="482238" y="367305"/>
                      </a:cubicBezTo>
                      <a:cubicBezTo>
                        <a:pt x="482071" y="395003"/>
                        <a:pt x="472630" y="421271"/>
                        <a:pt x="456362" y="439354"/>
                      </a:cubicBezTo>
                      <a:cubicBezTo>
                        <a:pt x="431645" y="466832"/>
                        <a:pt x="395942" y="470363"/>
                        <a:pt x="368262" y="448077"/>
                      </a:cubicBezTo>
                      <a:cubicBezTo>
                        <a:pt x="359311" y="486356"/>
                        <a:pt x="335341" y="515618"/>
                        <a:pt x="305304" y="524940"/>
                      </a:cubicBezTo>
                      <a:cubicBezTo>
                        <a:pt x="269910" y="535924"/>
                        <a:pt x="232970" y="517206"/>
                        <a:pt x="212735" y="478023"/>
                      </a:cubicBezTo>
                      <a:cubicBezTo>
                        <a:pt x="164976" y="515214"/>
                        <a:pt x="102945" y="494310"/>
                        <a:pt x="75227" y="431669"/>
                      </a:cubicBezTo>
                      <a:cubicBezTo>
                        <a:pt x="47998" y="435786"/>
                        <a:pt x="22431" y="413977"/>
                        <a:pt x="14768" y="380085"/>
                      </a:cubicBezTo>
                      <a:cubicBezTo>
                        <a:pt x="9216" y="355563"/>
                        <a:pt x="14124" y="329100"/>
                        <a:pt x="27686" y="310455"/>
                      </a:cubicBezTo>
                      <a:cubicBezTo>
                        <a:pt x="8443" y="295830"/>
                        <a:pt x="-2273" y="267766"/>
                        <a:pt x="406" y="239017"/>
                      </a:cubicBezTo>
                      <a:cubicBezTo>
                        <a:pt x="3549" y="205357"/>
                        <a:pt x="24234" y="178991"/>
                        <a:pt x="50226" y="175521"/>
                      </a:cubicBezTo>
                      <a:cubicBezTo>
                        <a:pt x="50381" y="174959"/>
                        <a:pt x="50548" y="174409"/>
                        <a:pt x="50703" y="173847"/>
                      </a:cubicBezTo>
                      <a:cubicBezTo>
                        <a:pt x="47213" y="140700"/>
                        <a:pt x="55353" y="107272"/>
                        <a:pt x="72895" y="82665"/>
                      </a:cubicBezTo>
                      <a:cubicBezTo>
                        <a:pt x="100613" y="43800"/>
                        <a:pt x="145552" y="35138"/>
                        <a:pt x="180857" y="61834"/>
                      </a:cubicBezTo>
                      <a:cubicBezTo>
                        <a:pt x="202405" y="9382"/>
                        <a:pt x="256965" y="-1455"/>
                        <a:pt x="289706" y="40208"/>
                      </a:cubicBezTo>
                      <a:cubicBezTo>
                        <a:pt x="297963" y="18839"/>
                        <a:pt x="313818" y="4067"/>
                        <a:pt x="332121" y="720"/>
                      </a:cubicBezTo>
                      <a:cubicBezTo>
                        <a:pt x="352265" y="-2970"/>
                        <a:pt x="372384" y="7684"/>
                        <a:pt x="384723" y="28589"/>
                      </a:cubicBezTo>
                      <a:cubicBezTo>
                        <a:pt x="398073" y="8301"/>
                        <a:pt x="417973" y="-1767"/>
                        <a:pt x="437750" y="39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27" name="正方形/長方形 42">
                <a:extLst>
                  <a:ext uri="{FF2B5EF4-FFF2-40B4-BE49-F238E27FC236}">
                    <a16:creationId xmlns:a16="http://schemas.microsoft.com/office/drawing/2014/main" id="{95FB4A0E-8FD5-4D15-9E7F-D81B3C38A55D}"/>
                  </a:ext>
                </a:extLst>
              </p:cNvPr>
              <p:cNvSpPr/>
              <p:nvPr/>
            </p:nvSpPr>
            <p:spPr>
              <a:xfrm flipH="1">
                <a:off x="1213302" y="4016131"/>
                <a:ext cx="425979" cy="347967"/>
              </a:xfrm>
              <a:custGeom>
                <a:avLst/>
                <a:gdLst>
                  <a:gd name="connsiteX0" fmla="*/ 710604 w 863141"/>
                  <a:gd name="connsiteY0" fmla="*/ 558722 h 711260"/>
                  <a:gd name="connsiteX1" fmla="*/ 649288 w 863141"/>
                  <a:gd name="connsiteY1" fmla="*/ 558722 h 711260"/>
                  <a:gd name="connsiteX2" fmla="*/ 649288 w 863141"/>
                  <a:gd name="connsiteY2" fmla="*/ 482042 h 711260"/>
                  <a:gd name="connsiteX3" fmla="*/ 479749 w 863141"/>
                  <a:gd name="connsiteY3" fmla="*/ 482042 h 711260"/>
                  <a:gd name="connsiteX4" fmla="*/ 475455 w 863141"/>
                  <a:gd name="connsiteY4" fmla="*/ 488411 h 711260"/>
                  <a:gd name="connsiteX5" fmla="*/ 475455 w 863141"/>
                  <a:gd name="connsiteY5" fmla="*/ 501753 h 711260"/>
                  <a:gd name="connsiteX6" fmla="*/ 396741 w 863141"/>
                  <a:gd name="connsiteY6" fmla="*/ 580467 h 711260"/>
                  <a:gd name="connsiteX7" fmla="*/ 386689 w 863141"/>
                  <a:gd name="connsiteY7" fmla="*/ 580467 h 711260"/>
                  <a:gd name="connsiteX8" fmla="*/ 307975 w 863141"/>
                  <a:gd name="connsiteY8" fmla="*/ 501753 h 711260"/>
                  <a:gd name="connsiteX9" fmla="*/ 307975 w 863141"/>
                  <a:gd name="connsiteY9" fmla="*/ 488411 h 711260"/>
                  <a:gd name="connsiteX10" fmla="*/ 303681 w 863141"/>
                  <a:gd name="connsiteY10" fmla="*/ 482042 h 711260"/>
                  <a:gd name="connsiteX11" fmla="*/ 242880 w 863141"/>
                  <a:gd name="connsiteY11" fmla="*/ 482042 h 711260"/>
                  <a:gd name="connsiteX12" fmla="*/ 242888 w 863141"/>
                  <a:gd name="connsiteY12" fmla="*/ 482523 h 711260"/>
                  <a:gd name="connsiteX13" fmla="*/ 149213 w 863141"/>
                  <a:gd name="connsiteY13" fmla="*/ 577772 h 711260"/>
                  <a:gd name="connsiteX14" fmla="*/ 0 w 863141"/>
                  <a:gd name="connsiteY14" fmla="*/ 577772 h 711260"/>
                  <a:gd name="connsiteX15" fmla="*/ 230980 w 863141"/>
                  <a:gd name="connsiteY15" fmla="*/ 334429 h 711260"/>
                  <a:gd name="connsiteX16" fmla="*/ 230980 w 863141"/>
                  <a:gd name="connsiteY16" fmla="*/ 333297 h 711260"/>
                  <a:gd name="connsiteX17" fmla="*/ 305178 w 863141"/>
                  <a:gd name="connsiteY17" fmla="*/ 333297 h 711260"/>
                  <a:gd name="connsiteX18" fmla="*/ 307975 w 863141"/>
                  <a:gd name="connsiteY18" fmla="*/ 329149 h 711260"/>
                  <a:gd name="connsiteX19" fmla="*/ 307975 w 863141"/>
                  <a:gd name="connsiteY19" fmla="*/ 321533 h 711260"/>
                  <a:gd name="connsiteX20" fmla="*/ 308369 w 863141"/>
                  <a:gd name="connsiteY20" fmla="*/ 319168 h 711260"/>
                  <a:gd name="connsiteX21" fmla="*/ 307975 w 863141"/>
                  <a:gd name="connsiteY21" fmla="*/ 318217 h 711260"/>
                  <a:gd name="connsiteX22" fmla="*/ 307975 w 863141"/>
                  <a:gd name="connsiteY22" fmla="*/ 257899 h 711260"/>
                  <a:gd name="connsiteX23" fmla="*/ 323055 w 863141"/>
                  <a:gd name="connsiteY23" fmla="*/ 242819 h 711260"/>
                  <a:gd name="connsiteX24" fmla="*/ 365125 w 863141"/>
                  <a:gd name="connsiteY24" fmla="*/ 242819 h 711260"/>
                  <a:gd name="connsiteX25" fmla="*/ 365125 w 863141"/>
                  <a:gd name="connsiteY25" fmla="*/ 112079 h 711260"/>
                  <a:gd name="connsiteX26" fmla="*/ 339324 w 863141"/>
                  <a:gd name="connsiteY26" fmla="*/ 86355 h 711260"/>
                  <a:gd name="connsiteX27" fmla="*/ 230388 w 863141"/>
                  <a:gd name="connsiteY27" fmla="*/ 86355 h 711260"/>
                  <a:gd name="connsiteX28" fmla="*/ 177998 w 863141"/>
                  <a:gd name="connsiteY28" fmla="*/ 119062 h 711260"/>
                  <a:gd name="connsiteX29" fmla="*/ 118467 w 863141"/>
                  <a:gd name="connsiteY29" fmla="*/ 59531 h 711260"/>
                  <a:gd name="connsiteX30" fmla="*/ 177998 w 863141"/>
                  <a:gd name="connsiteY30" fmla="*/ 0 h 711260"/>
                  <a:gd name="connsiteX31" fmla="*/ 233714 w 863141"/>
                  <a:gd name="connsiteY31" fmla="*/ 40636 h 711260"/>
                  <a:gd name="connsiteX32" fmla="*/ 335999 w 863141"/>
                  <a:gd name="connsiteY32" fmla="*/ 40636 h 711260"/>
                  <a:gd name="connsiteX33" fmla="*/ 391715 w 863141"/>
                  <a:gd name="connsiteY33" fmla="*/ 0 h 711260"/>
                  <a:gd name="connsiteX34" fmla="*/ 447431 w 863141"/>
                  <a:gd name="connsiteY34" fmla="*/ 40636 h 711260"/>
                  <a:gd name="connsiteX35" fmla="*/ 549717 w 863141"/>
                  <a:gd name="connsiteY35" fmla="*/ 40636 h 711260"/>
                  <a:gd name="connsiteX36" fmla="*/ 605433 w 863141"/>
                  <a:gd name="connsiteY36" fmla="*/ 0 h 711260"/>
                  <a:gd name="connsiteX37" fmla="*/ 664964 w 863141"/>
                  <a:gd name="connsiteY37" fmla="*/ 59531 h 711260"/>
                  <a:gd name="connsiteX38" fmla="*/ 605433 w 863141"/>
                  <a:gd name="connsiteY38" fmla="*/ 119062 h 711260"/>
                  <a:gd name="connsiteX39" fmla="*/ 553043 w 863141"/>
                  <a:gd name="connsiteY39" fmla="*/ 86355 h 711260"/>
                  <a:gd name="connsiteX40" fmla="*/ 444106 w 863141"/>
                  <a:gd name="connsiteY40" fmla="*/ 86355 h 711260"/>
                  <a:gd name="connsiteX41" fmla="*/ 418305 w 863141"/>
                  <a:gd name="connsiteY41" fmla="*/ 112079 h 711260"/>
                  <a:gd name="connsiteX42" fmla="*/ 418305 w 863141"/>
                  <a:gd name="connsiteY42" fmla="*/ 242819 h 711260"/>
                  <a:gd name="connsiteX43" fmla="*/ 460375 w 863141"/>
                  <a:gd name="connsiteY43" fmla="*/ 242819 h 711260"/>
                  <a:gd name="connsiteX44" fmla="*/ 475455 w 863141"/>
                  <a:gd name="connsiteY44" fmla="*/ 257899 h 711260"/>
                  <a:gd name="connsiteX45" fmla="*/ 475455 w 863141"/>
                  <a:gd name="connsiteY45" fmla="*/ 318217 h 711260"/>
                  <a:gd name="connsiteX46" fmla="*/ 475061 w 863141"/>
                  <a:gd name="connsiteY46" fmla="*/ 319168 h 711260"/>
                  <a:gd name="connsiteX47" fmla="*/ 475455 w 863141"/>
                  <a:gd name="connsiteY47" fmla="*/ 321533 h 711260"/>
                  <a:gd name="connsiteX48" fmla="*/ 475455 w 863141"/>
                  <a:gd name="connsiteY48" fmla="*/ 329149 h 711260"/>
                  <a:gd name="connsiteX49" fmla="*/ 478252 w 863141"/>
                  <a:gd name="connsiteY49" fmla="*/ 333297 h 711260"/>
                  <a:gd name="connsiteX50" fmla="*/ 649288 w 863141"/>
                  <a:gd name="connsiteY50" fmla="*/ 333297 h 711260"/>
                  <a:gd name="connsiteX51" fmla="*/ 649288 w 863141"/>
                  <a:gd name="connsiteY51" fmla="*/ 256618 h 711260"/>
                  <a:gd name="connsiteX52" fmla="*/ 710604 w 863141"/>
                  <a:gd name="connsiteY52" fmla="*/ 256618 h 711260"/>
                  <a:gd name="connsiteX53" fmla="*/ 863141 w 863141"/>
                  <a:gd name="connsiteY53" fmla="*/ 711259 h 711260"/>
                  <a:gd name="connsiteX0" fmla="*/ 710604 w 710604"/>
                  <a:gd name="connsiteY0" fmla="*/ 558722 h 580467"/>
                  <a:gd name="connsiteX1" fmla="*/ 649288 w 710604"/>
                  <a:gd name="connsiteY1" fmla="*/ 558722 h 580467"/>
                  <a:gd name="connsiteX2" fmla="*/ 649288 w 710604"/>
                  <a:gd name="connsiteY2" fmla="*/ 482042 h 580467"/>
                  <a:gd name="connsiteX3" fmla="*/ 479749 w 710604"/>
                  <a:gd name="connsiteY3" fmla="*/ 482042 h 580467"/>
                  <a:gd name="connsiteX4" fmla="*/ 475455 w 710604"/>
                  <a:gd name="connsiteY4" fmla="*/ 488411 h 580467"/>
                  <a:gd name="connsiteX5" fmla="*/ 475455 w 710604"/>
                  <a:gd name="connsiteY5" fmla="*/ 501753 h 580467"/>
                  <a:gd name="connsiteX6" fmla="*/ 396741 w 710604"/>
                  <a:gd name="connsiteY6" fmla="*/ 580467 h 580467"/>
                  <a:gd name="connsiteX7" fmla="*/ 386689 w 710604"/>
                  <a:gd name="connsiteY7" fmla="*/ 580467 h 580467"/>
                  <a:gd name="connsiteX8" fmla="*/ 307975 w 710604"/>
                  <a:gd name="connsiteY8" fmla="*/ 501753 h 580467"/>
                  <a:gd name="connsiteX9" fmla="*/ 307975 w 710604"/>
                  <a:gd name="connsiteY9" fmla="*/ 488411 h 580467"/>
                  <a:gd name="connsiteX10" fmla="*/ 303681 w 710604"/>
                  <a:gd name="connsiteY10" fmla="*/ 482042 h 580467"/>
                  <a:gd name="connsiteX11" fmla="*/ 242880 w 710604"/>
                  <a:gd name="connsiteY11" fmla="*/ 482042 h 580467"/>
                  <a:gd name="connsiteX12" fmla="*/ 242888 w 710604"/>
                  <a:gd name="connsiteY12" fmla="*/ 482523 h 580467"/>
                  <a:gd name="connsiteX13" fmla="*/ 149213 w 710604"/>
                  <a:gd name="connsiteY13" fmla="*/ 577772 h 580467"/>
                  <a:gd name="connsiteX14" fmla="*/ 0 w 710604"/>
                  <a:gd name="connsiteY14" fmla="*/ 577772 h 580467"/>
                  <a:gd name="connsiteX15" fmla="*/ 230980 w 710604"/>
                  <a:gd name="connsiteY15" fmla="*/ 334429 h 580467"/>
                  <a:gd name="connsiteX16" fmla="*/ 230980 w 710604"/>
                  <a:gd name="connsiteY16" fmla="*/ 333297 h 580467"/>
                  <a:gd name="connsiteX17" fmla="*/ 305178 w 710604"/>
                  <a:gd name="connsiteY17" fmla="*/ 333297 h 580467"/>
                  <a:gd name="connsiteX18" fmla="*/ 307975 w 710604"/>
                  <a:gd name="connsiteY18" fmla="*/ 329149 h 580467"/>
                  <a:gd name="connsiteX19" fmla="*/ 307975 w 710604"/>
                  <a:gd name="connsiteY19" fmla="*/ 321533 h 580467"/>
                  <a:gd name="connsiteX20" fmla="*/ 308369 w 710604"/>
                  <a:gd name="connsiteY20" fmla="*/ 319168 h 580467"/>
                  <a:gd name="connsiteX21" fmla="*/ 307975 w 710604"/>
                  <a:gd name="connsiteY21" fmla="*/ 318217 h 580467"/>
                  <a:gd name="connsiteX22" fmla="*/ 307975 w 710604"/>
                  <a:gd name="connsiteY22" fmla="*/ 257899 h 580467"/>
                  <a:gd name="connsiteX23" fmla="*/ 323055 w 710604"/>
                  <a:gd name="connsiteY23" fmla="*/ 242819 h 580467"/>
                  <a:gd name="connsiteX24" fmla="*/ 365125 w 710604"/>
                  <a:gd name="connsiteY24" fmla="*/ 242819 h 580467"/>
                  <a:gd name="connsiteX25" fmla="*/ 365125 w 710604"/>
                  <a:gd name="connsiteY25" fmla="*/ 112079 h 580467"/>
                  <a:gd name="connsiteX26" fmla="*/ 339324 w 710604"/>
                  <a:gd name="connsiteY26" fmla="*/ 86355 h 580467"/>
                  <a:gd name="connsiteX27" fmla="*/ 230388 w 710604"/>
                  <a:gd name="connsiteY27" fmla="*/ 86355 h 580467"/>
                  <a:gd name="connsiteX28" fmla="*/ 177998 w 710604"/>
                  <a:gd name="connsiteY28" fmla="*/ 119062 h 580467"/>
                  <a:gd name="connsiteX29" fmla="*/ 118467 w 710604"/>
                  <a:gd name="connsiteY29" fmla="*/ 59531 h 580467"/>
                  <a:gd name="connsiteX30" fmla="*/ 177998 w 710604"/>
                  <a:gd name="connsiteY30" fmla="*/ 0 h 580467"/>
                  <a:gd name="connsiteX31" fmla="*/ 233714 w 710604"/>
                  <a:gd name="connsiteY31" fmla="*/ 40636 h 580467"/>
                  <a:gd name="connsiteX32" fmla="*/ 335999 w 710604"/>
                  <a:gd name="connsiteY32" fmla="*/ 40636 h 580467"/>
                  <a:gd name="connsiteX33" fmla="*/ 391715 w 710604"/>
                  <a:gd name="connsiteY33" fmla="*/ 0 h 580467"/>
                  <a:gd name="connsiteX34" fmla="*/ 447431 w 710604"/>
                  <a:gd name="connsiteY34" fmla="*/ 40636 h 580467"/>
                  <a:gd name="connsiteX35" fmla="*/ 549717 w 710604"/>
                  <a:gd name="connsiteY35" fmla="*/ 40636 h 580467"/>
                  <a:gd name="connsiteX36" fmla="*/ 605433 w 710604"/>
                  <a:gd name="connsiteY36" fmla="*/ 0 h 580467"/>
                  <a:gd name="connsiteX37" fmla="*/ 664964 w 710604"/>
                  <a:gd name="connsiteY37" fmla="*/ 59531 h 580467"/>
                  <a:gd name="connsiteX38" fmla="*/ 605433 w 710604"/>
                  <a:gd name="connsiteY38" fmla="*/ 119062 h 580467"/>
                  <a:gd name="connsiteX39" fmla="*/ 553043 w 710604"/>
                  <a:gd name="connsiteY39" fmla="*/ 86355 h 580467"/>
                  <a:gd name="connsiteX40" fmla="*/ 444106 w 710604"/>
                  <a:gd name="connsiteY40" fmla="*/ 86355 h 580467"/>
                  <a:gd name="connsiteX41" fmla="*/ 418305 w 710604"/>
                  <a:gd name="connsiteY41" fmla="*/ 112079 h 580467"/>
                  <a:gd name="connsiteX42" fmla="*/ 418305 w 710604"/>
                  <a:gd name="connsiteY42" fmla="*/ 242819 h 580467"/>
                  <a:gd name="connsiteX43" fmla="*/ 460375 w 710604"/>
                  <a:gd name="connsiteY43" fmla="*/ 242819 h 580467"/>
                  <a:gd name="connsiteX44" fmla="*/ 475455 w 710604"/>
                  <a:gd name="connsiteY44" fmla="*/ 257899 h 580467"/>
                  <a:gd name="connsiteX45" fmla="*/ 475455 w 710604"/>
                  <a:gd name="connsiteY45" fmla="*/ 318217 h 580467"/>
                  <a:gd name="connsiteX46" fmla="*/ 475061 w 710604"/>
                  <a:gd name="connsiteY46" fmla="*/ 319168 h 580467"/>
                  <a:gd name="connsiteX47" fmla="*/ 475455 w 710604"/>
                  <a:gd name="connsiteY47" fmla="*/ 321533 h 580467"/>
                  <a:gd name="connsiteX48" fmla="*/ 475455 w 710604"/>
                  <a:gd name="connsiteY48" fmla="*/ 329149 h 580467"/>
                  <a:gd name="connsiteX49" fmla="*/ 478252 w 710604"/>
                  <a:gd name="connsiteY49" fmla="*/ 333297 h 580467"/>
                  <a:gd name="connsiteX50" fmla="*/ 649288 w 710604"/>
                  <a:gd name="connsiteY50" fmla="*/ 333297 h 580467"/>
                  <a:gd name="connsiteX51" fmla="*/ 649288 w 710604"/>
                  <a:gd name="connsiteY51" fmla="*/ 256618 h 580467"/>
                  <a:gd name="connsiteX52" fmla="*/ 710604 w 710604"/>
                  <a:gd name="connsiteY52" fmla="*/ 256618 h 580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10604" h="580467">
                    <a:moveTo>
                      <a:pt x="710604" y="558722"/>
                    </a:move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cubicBezTo>
                      <a:pt x="308106" y="320745"/>
                      <a:pt x="308238" y="319956"/>
                      <a:pt x="308369" y="319168"/>
                    </a:cubicBez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lt1"/>
                  </a:solidFill>
                </a:endParaRPr>
              </a:p>
            </p:txBody>
          </p:sp>
          <p:sp>
            <p:nvSpPr>
              <p:cNvPr id="228" name="正方形/長方形 245">
                <a:extLst>
                  <a:ext uri="{FF2B5EF4-FFF2-40B4-BE49-F238E27FC236}">
                    <a16:creationId xmlns:a16="http://schemas.microsoft.com/office/drawing/2014/main" id="{EDE8748F-401C-4D8D-92DC-3A5D669269F2}"/>
                  </a:ext>
                </a:extLst>
              </p:cNvPr>
              <p:cNvSpPr/>
              <p:nvPr/>
            </p:nvSpPr>
            <p:spPr>
              <a:xfrm>
                <a:off x="1214605" y="4906201"/>
                <a:ext cx="706416" cy="785486"/>
              </a:xfrm>
              <a:custGeom>
                <a:avLst/>
                <a:gdLst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0 w 563247"/>
                  <a:gd name="connsiteY4" fmla="*/ 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  <a:gd name="connsiteX4" fmla="*/ 91440 w 563247"/>
                  <a:gd name="connsiteY4" fmla="*/ 91440 h 931377"/>
                  <a:gd name="connsiteX0" fmla="*/ 0 w 563247"/>
                  <a:gd name="connsiteY0" fmla="*/ 0 h 931377"/>
                  <a:gd name="connsiteX1" fmla="*/ 563247 w 563247"/>
                  <a:gd name="connsiteY1" fmla="*/ 0 h 931377"/>
                  <a:gd name="connsiteX2" fmla="*/ 563247 w 563247"/>
                  <a:gd name="connsiteY2" fmla="*/ 931377 h 931377"/>
                  <a:gd name="connsiteX3" fmla="*/ 0 w 563247"/>
                  <a:gd name="connsiteY3" fmla="*/ 931377 h 931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3247" h="931377">
                    <a:moveTo>
                      <a:pt x="0" y="0"/>
                    </a:moveTo>
                    <a:lnTo>
                      <a:pt x="563247" y="0"/>
                    </a:lnTo>
                    <a:lnTo>
                      <a:pt x="563247" y="931377"/>
                    </a:lnTo>
                    <a:lnTo>
                      <a:pt x="0" y="931377"/>
                    </a:lnTo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B6CB9CAB-7A22-4B9F-80E5-A3D106C7E0CE}"/>
                  </a:ext>
                </a:extLst>
              </p:cNvPr>
              <p:cNvGrpSpPr/>
              <p:nvPr/>
            </p:nvGrpSpPr>
            <p:grpSpPr>
              <a:xfrm>
                <a:off x="1291100" y="4173336"/>
                <a:ext cx="45719" cy="182324"/>
                <a:chOff x="1792236" y="3812381"/>
                <a:chExt cx="57945" cy="178361"/>
              </a:xfrm>
            </p:grpSpPr>
            <p:sp>
              <p:nvSpPr>
                <p:cNvPr id="230" name="四角形: 角を丸くする 229">
                  <a:extLst>
                    <a:ext uri="{FF2B5EF4-FFF2-40B4-BE49-F238E27FC236}">
                      <a16:creationId xmlns:a16="http://schemas.microsoft.com/office/drawing/2014/main" id="{1FB402E1-2465-4757-9D90-E110DE7F56B9}"/>
                    </a:ext>
                  </a:extLst>
                </p:cNvPr>
                <p:cNvSpPr/>
                <p:nvPr/>
              </p:nvSpPr>
              <p:spPr>
                <a:xfrm rot="2591090">
                  <a:off x="1792236" y="3812381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四角形: 角を丸くする 230">
                  <a:extLst>
                    <a:ext uri="{FF2B5EF4-FFF2-40B4-BE49-F238E27FC236}">
                      <a16:creationId xmlns:a16="http://schemas.microsoft.com/office/drawing/2014/main" id="{F8F38E01-F53B-4438-A80F-121B22D30055}"/>
                    </a:ext>
                  </a:extLst>
                </p:cNvPr>
                <p:cNvSpPr/>
                <p:nvPr/>
              </p:nvSpPr>
              <p:spPr>
                <a:xfrm rot="20431180">
                  <a:off x="1804462" y="3822346"/>
                  <a:ext cx="45719" cy="168396"/>
                </a:xfrm>
                <a:prstGeom prst="roundRect">
                  <a:avLst>
                    <a:gd name="adj" fmla="val 50000"/>
                  </a:avLst>
                </a:prstGeom>
                <a:pattFill prst="openDmnd">
                  <a:fgClr>
                    <a:srgbClr val="FF0000"/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14EAFE03-9AA7-40AC-A8F9-F2CE6CDC7FAA}"/>
                </a:ext>
              </a:extLst>
            </p:cNvPr>
            <p:cNvGrpSpPr/>
            <p:nvPr/>
          </p:nvGrpSpPr>
          <p:grpSpPr>
            <a:xfrm>
              <a:off x="3496024" y="3782178"/>
              <a:ext cx="1193863" cy="3326829"/>
              <a:chOff x="3496024" y="3782178"/>
              <a:chExt cx="1193863" cy="3326829"/>
            </a:xfrm>
          </p:grpSpPr>
          <p:sp>
            <p:nvSpPr>
              <p:cNvPr id="205" name="台形 204">
                <a:extLst>
                  <a:ext uri="{FF2B5EF4-FFF2-40B4-BE49-F238E27FC236}">
                    <a16:creationId xmlns:a16="http://schemas.microsoft.com/office/drawing/2014/main" id="{186EBF3B-70CE-49DF-A0F8-BFFDC229D0F9}"/>
                  </a:ext>
                </a:extLst>
              </p:cNvPr>
              <p:cNvSpPr/>
              <p:nvPr/>
            </p:nvSpPr>
            <p:spPr>
              <a:xfrm rot="10800000">
                <a:off x="4325756" y="640143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3CBE293D-E5D3-4FAF-9804-C313F1FE7627}"/>
                  </a:ext>
                </a:extLst>
              </p:cNvPr>
              <p:cNvSpPr/>
              <p:nvPr/>
            </p:nvSpPr>
            <p:spPr>
              <a:xfrm>
                <a:off x="4174299" y="690137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台形 206">
                <a:extLst>
                  <a:ext uri="{FF2B5EF4-FFF2-40B4-BE49-F238E27FC236}">
                    <a16:creationId xmlns:a16="http://schemas.microsoft.com/office/drawing/2014/main" id="{A2294613-FF86-4EBD-A2D4-45662BB3BD5B}"/>
                  </a:ext>
                </a:extLst>
              </p:cNvPr>
              <p:cNvSpPr/>
              <p:nvPr/>
            </p:nvSpPr>
            <p:spPr>
              <a:xfrm rot="10800000">
                <a:off x="4384827" y="643677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0376D5B9-9FDF-449B-B409-B1D34B5F7374}"/>
                  </a:ext>
                </a:extLst>
              </p:cNvPr>
              <p:cNvSpPr/>
              <p:nvPr/>
            </p:nvSpPr>
            <p:spPr>
              <a:xfrm>
                <a:off x="4233369" y="693671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台形 208">
                <a:extLst>
                  <a:ext uri="{FF2B5EF4-FFF2-40B4-BE49-F238E27FC236}">
                    <a16:creationId xmlns:a16="http://schemas.microsoft.com/office/drawing/2014/main" id="{37895B49-D462-4EFE-A1D5-8145DF011D35}"/>
                  </a:ext>
                </a:extLst>
              </p:cNvPr>
              <p:cNvSpPr/>
              <p:nvPr/>
            </p:nvSpPr>
            <p:spPr>
              <a:xfrm rot="10800000">
                <a:off x="4209079" y="6014081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台形 209">
                <a:extLst>
                  <a:ext uri="{FF2B5EF4-FFF2-40B4-BE49-F238E27FC236}">
                    <a16:creationId xmlns:a16="http://schemas.microsoft.com/office/drawing/2014/main" id="{AD076006-CB85-40EA-918A-3AF9C15ABC9A}"/>
                  </a:ext>
                </a:extLst>
              </p:cNvPr>
              <p:cNvSpPr/>
              <p:nvPr/>
            </p:nvSpPr>
            <p:spPr>
              <a:xfrm rot="10800000">
                <a:off x="4280517" y="6052181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楕円 1">
                <a:extLst>
                  <a:ext uri="{FF2B5EF4-FFF2-40B4-BE49-F238E27FC236}">
                    <a16:creationId xmlns:a16="http://schemas.microsoft.com/office/drawing/2014/main" id="{FF9C55D1-9EDB-4B42-A9A8-601C7FF0B0F0}"/>
                  </a:ext>
                </a:extLst>
              </p:cNvPr>
              <p:cNvSpPr/>
              <p:nvPr/>
            </p:nvSpPr>
            <p:spPr>
              <a:xfrm rot="20814620">
                <a:off x="3496024" y="4669998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台形 211">
                <a:extLst>
                  <a:ext uri="{FF2B5EF4-FFF2-40B4-BE49-F238E27FC236}">
                    <a16:creationId xmlns:a16="http://schemas.microsoft.com/office/drawing/2014/main" id="{170A507C-CFE8-49C8-B076-FEEA1E449522}"/>
                  </a:ext>
                </a:extLst>
              </p:cNvPr>
              <p:cNvSpPr/>
              <p:nvPr/>
            </p:nvSpPr>
            <p:spPr>
              <a:xfrm rot="20814620">
                <a:off x="4134047" y="4989568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四角形: 角を丸くする 212">
                <a:extLst>
                  <a:ext uri="{FF2B5EF4-FFF2-40B4-BE49-F238E27FC236}">
                    <a16:creationId xmlns:a16="http://schemas.microsoft.com/office/drawing/2014/main" id="{B58154A2-75E6-4691-890A-E5A2ADFC0297}"/>
                  </a:ext>
                </a:extLst>
              </p:cNvPr>
              <p:cNvSpPr/>
              <p:nvPr/>
            </p:nvSpPr>
            <p:spPr>
              <a:xfrm rot="20814620">
                <a:off x="3529119" y="3938364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四角形: 上の 2 つの角を丸める 134">
                <a:extLst>
                  <a:ext uri="{FF2B5EF4-FFF2-40B4-BE49-F238E27FC236}">
                    <a16:creationId xmlns:a16="http://schemas.microsoft.com/office/drawing/2014/main" id="{285E564E-1E20-4F35-B234-6C550605C135}"/>
                  </a:ext>
                </a:extLst>
              </p:cNvPr>
              <p:cNvSpPr/>
              <p:nvPr/>
            </p:nvSpPr>
            <p:spPr>
              <a:xfrm rot="20814620">
                <a:off x="4106840" y="5195806"/>
                <a:ext cx="521545" cy="965587"/>
              </a:xfrm>
              <a:custGeom>
                <a:avLst/>
                <a:gdLst>
                  <a:gd name="connsiteX0" fmla="*/ 242771 w 517944"/>
                  <a:gd name="connsiteY0" fmla="*/ 0 h 840881"/>
                  <a:gd name="connsiteX1" fmla="*/ 275173 w 517944"/>
                  <a:gd name="connsiteY1" fmla="*/ 0 h 840881"/>
                  <a:gd name="connsiteX2" fmla="*/ 517944 w 517944"/>
                  <a:gd name="connsiteY2" fmla="*/ 242771 h 840881"/>
                  <a:gd name="connsiteX3" fmla="*/ 517944 w 517944"/>
                  <a:gd name="connsiteY3" fmla="*/ 840881 h 840881"/>
                  <a:gd name="connsiteX4" fmla="*/ 517944 w 517944"/>
                  <a:gd name="connsiteY4" fmla="*/ 840881 h 840881"/>
                  <a:gd name="connsiteX5" fmla="*/ 0 w 517944"/>
                  <a:gd name="connsiteY5" fmla="*/ 840881 h 840881"/>
                  <a:gd name="connsiteX6" fmla="*/ 0 w 517944"/>
                  <a:gd name="connsiteY6" fmla="*/ 840881 h 840881"/>
                  <a:gd name="connsiteX7" fmla="*/ 0 w 517944"/>
                  <a:gd name="connsiteY7" fmla="*/ 242771 h 840881"/>
                  <a:gd name="connsiteX8" fmla="*/ 242771 w 517944"/>
                  <a:gd name="connsiteY8" fmla="*/ 0 h 840881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17944 w 521545"/>
                  <a:gd name="connsiteY3" fmla="*/ 840881 h 965587"/>
                  <a:gd name="connsiteX4" fmla="*/ 521545 w 521545"/>
                  <a:gd name="connsiteY4" fmla="*/ 965587 h 965587"/>
                  <a:gd name="connsiteX5" fmla="*/ 0 w 521545"/>
                  <a:gd name="connsiteY5" fmla="*/ 840881 h 965587"/>
                  <a:gd name="connsiteX6" fmla="*/ 0 w 521545"/>
                  <a:gd name="connsiteY6" fmla="*/ 840881 h 965587"/>
                  <a:gd name="connsiteX7" fmla="*/ 0 w 521545"/>
                  <a:gd name="connsiteY7" fmla="*/ 242771 h 965587"/>
                  <a:gd name="connsiteX8" fmla="*/ 242771 w 521545"/>
                  <a:gd name="connsiteY8" fmla="*/ 0 h 965587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17944 w 521545"/>
                  <a:gd name="connsiteY3" fmla="*/ 840881 h 965587"/>
                  <a:gd name="connsiteX4" fmla="*/ 521545 w 521545"/>
                  <a:gd name="connsiteY4" fmla="*/ 965587 h 965587"/>
                  <a:gd name="connsiteX5" fmla="*/ 0 w 521545"/>
                  <a:gd name="connsiteY5" fmla="*/ 840881 h 965587"/>
                  <a:gd name="connsiteX6" fmla="*/ 0 w 521545"/>
                  <a:gd name="connsiteY6" fmla="*/ 840881 h 965587"/>
                  <a:gd name="connsiteX7" fmla="*/ 0 w 521545"/>
                  <a:gd name="connsiteY7" fmla="*/ 242771 h 965587"/>
                  <a:gd name="connsiteX8" fmla="*/ 242771 w 521545"/>
                  <a:gd name="connsiteY8" fmla="*/ 0 h 965587"/>
                  <a:gd name="connsiteX0" fmla="*/ 242771 w 521545"/>
                  <a:gd name="connsiteY0" fmla="*/ 0 h 965587"/>
                  <a:gd name="connsiteX1" fmla="*/ 275173 w 521545"/>
                  <a:gd name="connsiteY1" fmla="*/ 0 h 965587"/>
                  <a:gd name="connsiteX2" fmla="*/ 517944 w 521545"/>
                  <a:gd name="connsiteY2" fmla="*/ 242771 h 965587"/>
                  <a:gd name="connsiteX3" fmla="*/ 521545 w 521545"/>
                  <a:gd name="connsiteY3" fmla="*/ 965587 h 965587"/>
                  <a:gd name="connsiteX4" fmla="*/ 0 w 521545"/>
                  <a:gd name="connsiteY4" fmla="*/ 840881 h 965587"/>
                  <a:gd name="connsiteX5" fmla="*/ 0 w 521545"/>
                  <a:gd name="connsiteY5" fmla="*/ 840881 h 965587"/>
                  <a:gd name="connsiteX6" fmla="*/ 0 w 521545"/>
                  <a:gd name="connsiteY6" fmla="*/ 242771 h 965587"/>
                  <a:gd name="connsiteX7" fmla="*/ 242771 w 521545"/>
                  <a:gd name="connsiteY7" fmla="*/ 0 h 965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1545" h="965587">
                    <a:moveTo>
                      <a:pt x="242771" y="0"/>
                    </a:moveTo>
                    <a:lnTo>
                      <a:pt x="275173" y="0"/>
                    </a:lnTo>
                    <a:cubicBezTo>
                      <a:pt x="409252" y="0"/>
                      <a:pt x="517944" y="108692"/>
                      <a:pt x="517944" y="242771"/>
                    </a:cubicBezTo>
                    <a:cubicBezTo>
                      <a:pt x="519144" y="483710"/>
                      <a:pt x="520345" y="724648"/>
                      <a:pt x="521545" y="965587"/>
                    </a:cubicBezTo>
                    <a:lnTo>
                      <a:pt x="0" y="840881"/>
                    </a:lnTo>
                    <a:lnTo>
                      <a:pt x="0" y="840881"/>
                    </a:lnTo>
                    <a:lnTo>
                      <a:pt x="0" y="242771"/>
                    </a:lnTo>
                    <a:cubicBezTo>
                      <a:pt x="0" y="108692"/>
                      <a:pt x="108692" y="0"/>
                      <a:pt x="242771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楕円 14">
                <a:extLst>
                  <a:ext uri="{FF2B5EF4-FFF2-40B4-BE49-F238E27FC236}">
                    <a16:creationId xmlns:a16="http://schemas.microsoft.com/office/drawing/2014/main" id="{C5C85C1F-24E5-476E-8215-2AD0FC6950E1}"/>
                  </a:ext>
                </a:extLst>
              </p:cNvPr>
              <p:cNvSpPr/>
              <p:nvPr/>
            </p:nvSpPr>
            <p:spPr>
              <a:xfrm rot="19914620">
                <a:off x="3744613" y="4870350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716ABF67-C27A-45DC-B678-2C4862D95ED9}"/>
                  </a:ext>
                </a:extLst>
              </p:cNvPr>
              <p:cNvSpPr/>
              <p:nvPr/>
            </p:nvSpPr>
            <p:spPr>
              <a:xfrm rot="19914620">
                <a:off x="3775705" y="487842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月 216">
                <a:extLst>
                  <a:ext uri="{FF2B5EF4-FFF2-40B4-BE49-F238E27FC236}">
                    <a16:creationId xmlns:a16="http://schemas.microsoft.com/office/drawing/2014/main" id="{8839E59D-C000-43DA-B027-FB1C27427442}"/>
                  </a:ext>
                </a:extLst>
              </p:cNvPr>
              <p:cNvSpPr/>
              <p:nvPr/>
            </p:nvSpPr>
            <p:spPr>
              <a:xfrm rot="4614620">
                <a:off x="3627062" y="4315949"/>
                <a:ext cx="64291" cy="229300"/>
              </a:xfrm>
              <a:prstGeom prst="moon">
                <a:avLst>
                  <a:gd name="adj" fmla="val 8254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31432AAC-99A6-4C8A-91E3-35B1C4933430}"/>
                  </a:ext>
                </a:extLst>
              </p:cNvPr>
              <p:cNvSpPr/>
              <p:nvPr/>
            </p:nvSpPr>
            <p:spPr>
              <a:xfrm rot="8214620">
                <a:off x="3660290" y="3782178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FCD385D3-9066-4FA9-9278-F48FFBA6775D}"/>
                  </a:ext>
                </a:extLst>
              </p:cNvPr>
              <p:cNvSpPr/>
              <p:nvPr/>
            </p:nvSpPr>
            <p:spPr>
              <a:xfrm rot="20814620">
                <a:off x="4101942" y="4413565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2CD64C52-2DD9-454A-B1F9-39469A92E328}"/>
                  </a:ext>
                </a:extLst>
              </p:cNvPr>
              <p:cNvSpPr/>
              <p:nvPr/>
            </p:nvSpPr>
            <p:spPr>
              <a:xfrm rot="20814620">
                <a:off x="4100765" y="4452932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月 220">
                <a:extLst>
                  <a:ext uri="{FF2B5EF4-FFF2-40B4-BE49-F238E27FC236}">
                    <a16:creationId xmlns:a16="http://schemas.microsoft.com/office/drawing/2014/main" id="{72F2279C-FC4D-4974-A1F4-495970D2E1DB}"/>
                  </a:ext>
                </a:extLst>
              </p:cNvPr>
              <p:cNvSpPr/>
              <p:nvPr/>
            </p:nvSpPr>
            <p:spPr>
              <a:xfrm rot="10014620">
                <a:off x="3985935" y="3960302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C93158C8-900D-4666-8043-561922A0BD04}"/>
                  </a:ext>
                </a:extLst>
              </p:cNvPr>
              <p:cNvSpPr/>
              <p:nvPr/>
            </p:nvSpPr>
            <p:spPr>
              <a:xfrm rot="19914620">
                <a:off x="4022487" y="5218623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AA5F2B66-0668-4D3B-B52E-A067940D4901}"/>
                  </a:ext>
                </a:extLst>
              </p:cNvPr>
              <p:cNvSpPr/>
              <p:nvPr/>
            </p:nvSpPr>
            <p:spPr>
              <a:xfrm rot="3714620">
                <a:off x="3818307" y="5494261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05F4F286-4ACD-4D36-A5F8-BAC0B917D5EF}"/>
                  </a:ext>
                </a:extLst>
              </p:cNvPr>
              <p:cNvSpPr/>
              <p:nvPr/>
            </p:nvSpPr>
            <p:spPr>
              <a:xfrm rot="20700000">
                <a:off x="3572811" y="4545840"/>
                <a:ext cx="201319" cy="100660"/>
              </a:xfrm>
              <a:custGeom>
                <a:avLst/>
                <a:gdLst>
                  <a:gd name="connsiteX0" fmla="*/ 1203203 w 2406406"/>
                  <a:gd name="connsiteY0" fmla="*/ 0 h 1203203"/>
                  <a:gd name="connsiteX1" fmla="*/ 2406406 w 2406406"/>
                  <a:gd name="connsiteY1" fmla="*/ 1203203 h 1203203"/>
                  <a:gd name="connsiteX2" fmla="*/ 1911480 w 2406406"/>
                  <a:gd name="connsiteY2" fmla="*/ 1203203 h 1203203"/>
                  <a:gd name="connsiteX3" fmla="*/ 1203203 w 2406406"/>
                  <a:gd name="connsiteY3" fmla="*/ 494926 h 1203203"/>
                  <a:gd name="connsiteX4" fmla="*/ 494926 w 2406406"/>
                  <a:gd name="connsiteY4" fmla="*/ 1203203 h 1203203"/>
                  <a:gd name="connsiteX5" fmla="*/ 0 w 2406406"/>
                  <a:gd name="connsiteY5" fmla="*/ 1203203 h 1203203"/>
                  <a:gd name="connsiteX6" fmla="*/ 1203203 w 2406406"/>
                  <a:gd name="connsiteY6" fmla="*/ 0 h 1203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6406" h="1203203">
                    <a:moveTo>
                      <a:pt x="1203203" y="0"/>
                    </a:moveTo>
                    <a:cubicBezTo>
                      <a:pt x="1867714" y="0"/>
                      <a:pt x="2406406" y="538692"/>
                      <a:pt x="2406406" y="1203203"/>
                    </a:cubicBezTo>
                    <a:lnTo>
                      <a:pt x="1911480" y="1203203"/>
                    </a:lnTo>
                    <a:cubicBezTo>
                      <a:pt x="1911480" y="812032"/>
                      <a:pt x="1594374" y="494926"/>
                      <a:pt x="1203203" y="494926"/>
                    </a:cubicBezTo>
                    <a:cubicBezTo>
                      <a:pt x="812032" y="494926"/>
                      <a:pt x="494926" y="812032"/>
                      <a:pt x="494926" y="1203203"/>
                    </a:cubicBezTo>
                    <a:lnTo>
                      <a:pt x="0" y="1203203"/>
                    </a:lnTo>
                    <a:cubicBezTo>
                      <a:pt x="0" y="538692"/>
                      <a:pt x="538692" y="0"/>
                      <a:pt x="12032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B6AB0EB6-67E8-4F63-9BBD-C44BAF8A479E}"/>
                  </a:ext>
                </a:extLst>
              </p:cNvPr>
              <p:cNvSpPr/>
              <p:nvPr/>
            </p:nvSpPr>
            <p:spPr>
              <a:xfrm rot="1014620">
                <a:off x="3930707" y="5386953"/>
                <a:ext cx="411097" cy="654161"/>
              </a:xfrm>
              <a:custGeom>
                <a:avLst/>
                <a:gdLst>
                  <a:gd name="connsiteX0" fmla="*/ 245138 w 411097"/>
                  <a:gd name="connsiteY0" fmla="*/ 9281 h 772265"/>
                  <a:gd name="connsiteX1" fmla="*/ 291109 w 411097"/>
                  <a:gd name="connsiteY1" fmla="*/ 0 h 772265"/>
                  <a:gd name="connsiteX2" fmla="*/ 409213 w 411097"/>
                  <a:gd name="connsiteY2" fmla="*/ 118104 h 772265"/>
                  <a:gd name="connsiteX3" fmla="*/ 409212 w 411097"/>
                  <a:gd name="connsiteY3" fmla="*/ 454958 h 772265"/>
                  <a:gd name="connsiteX4" fmla="*/ 411097 w 411097"/>
                  <a:gd name="connsiteY4" fmla="*/ 460964 h 772265"/>
                  <a:gd name="connsiteX5" fmla="*/ 409212 w 411097"/>
                  <a:gd name="connsiteY5" fmla="*/ 477395 h 772265"/>
                  <a:gd name="connsiteX6" fmla="*/ 409212 w 411097"/>
                  <a:gd name="connsiteY6" fmla="*/ 486562 h 772265"/>
                  <a:gd name="connsiteX7" fmla="*/ 408160 w 411097"/>
                  <a:gd name="connsiteY7" fmla="*/ 486562 h 772265"/>
                  <a:gd name="connsiteX8" fmla="*/ 406016 w 411097"/>
                  <a:gd name="connsiteY8" fmla="*/ 505246 h 772265"/>
                  <a:gd name="connsiteX9" fmla="*/ 382164 w 411097"/>
                  <a:gd name="connsiteY9" fmla="*/ 552463 h 772265"/>
                  <a:gd name="connsiteX10" fmla="*/ 100497 w 411097"/>
                  <a:gd name="connsiteY10" fmla="*/ 772265 h 772265"/>
                  <a:gd name="connsiteX11" fmla="*/ 0 w 411097"/>
                  <a:gd name="connsiteY11" fmla="*/ 653719 h 772265"/>
                  <a:gd name="connsiteX12" fmla="*/ 148602 w 411097"/>
                  <a:gd name="connsiteY12" fmla="*/ 464891 h 772265"/>
                  <a:gd name="connsiteX13" fmla="*/ 173005 w 411097"/>
                  <a:gd name="connsiteY13" fmla="*/ 435117 h 772265"/>
                  <a:gd name="connsiteX14" fmla="*/ 173005 w 411097"/>
                  <a:gd name="connsiteY14" fmla="*/ 118104 h 772265"/>
                  <a:gd name="connsiteX15" fmla="*/ 245138 w 411097"/>
                  <a:gd name="connsiteY15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15" fmla="*/ 382549 w 411097"/>
                  <a:gd name="connsiteY15" fmla="*/ 91440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14" fmla="*/ 245138 w 411097"/>
                  <a:gd name="connsiteY14" fmla="*/ 9281 h 772265"/>
                  <a:gd name="connsiteX0" fmla="*/ 291109 w 411097"/>
                  <a:gd name="connsiteY0" fmla="*/ 0 h 772265"/>
                  <a:gd name="connsiteX1" fmla="*/ 409213 w 411097"/>
                  <a:gd name="connsiteY1" fmla="*/ 118104 h 772265"/>
                  <a:gd name="connsiteX2" fmla="*/ 409212 w 411097"/>
                  <a:gd name="connsiteY2" fmla="*/ 454958 h 772265"/>
                  <a:gd name="connsiteX3" fmla="*/ 411097 w 411097"/>
                  <a:gd name="connsiteY3" fmla="*/ 460964 h 772265"/>
                  <a:gd name="connsiteX4" fmla="*/ 409212 w 411097"/>
                  <a:gd name="connsiteY4" fmla="*/ 477395 h 772265"/>
                  <a:gd name="connsiteX5" fmla="*/ 409212 w 411097"/>
                  <a:gd name="connsiteY5" fmla="*/ 486562 h 772265"/>
                  <a:gd name="connsiteX6" fmla="*/ 408160 w 411097"/>
                  <a:gd name="connsiteY6" fmla="*/ 486562 h 772265"/>
                  <a:gd name="connsiteX7" fmla="*/ 406016 w 411097"/>
                  <a:gd name="connsiteY7" fmla="*/ 505246 h 772265"/>
                  <a:gd name="connsiteX8" fmla="*/ 382164 w 411097"/>
                  <a:gd name="connsiteY8" fmla="*/ 552463 h 772265"/>
                  <a:gd name="connsiteX9" fmla="*/ 100497 w 411097"/>
                  <a:gd name="connsiteY9" fmla="*/ 772265 h 772265"/>
                  <a:gd name="connsiteX10" fmla="*/ 0 w 411097"/>
                  <a:gd name="connsiteY10" fmla="*/ 653719 h 772265"/>
                  <a:gd name="connsiteX11" fmla="*/ 148602 w 411097"/>
                  <a:gd name="connsiteY11" fmla="*/ 464891 h 772265"/>
                  <a:gd name="connsiteX12" fmla="*/ 173005 w 411097"/>
                  <a:gd name="connsiteY12" fmla="*/ 435117 h 772265"/>
                  <a:gd name="connsiteX13" fmla="*/ 173005 w 411097"/>
                  <a:gd name="connsiteY13" fmla="*/ 118104 h 772265"/>
                  <a:gd name="connsiteX0" fmla="*/ 409213 w 411097"/>
                  <a:gd name="connsiteY0" fmla="*/ 0 h 654161"/>
                  <a:gd name="connsiteX1" fmla="*/ 409212 w 411097"/>
                  <a:gd name="connsiteY1" fmla="*/ 336854 h 654161"/>
                  <a:gd name="connsiteX2" fmla="*/ 411097 w 411097"/>
                  <a:gd name="connsiteY2" fmla="*/ 342860 h 654161"/>
                  <a:gd name="connsiteX3" fmla="*/ 409212 w 411097"/>
                  <a:gd name="connsiteY3" fmla="*/ 359291 h 654161"/>
                  <a:gd name="connsiteX4" fmla="*/ 409212 w 411097"/>
                  <a:gd name="connsiteY4" fmla="*/ 368458 h 654161"/>
                  <a:gd name="connsiteX5" fmla="*/ 408160 w 411097"/>
                  <a:gd name="connsiteY5" fmla="*/ 368458 h 654161"/>
                  <a:gd name="connsiteX6" fmla="*/ 406016 w 411097"/>
                  <a:gd name="connsiteY6" fmla="*/ 387142 h 654161"/>
                  <a:gd name="connsiteX7" fmla="*/ 382164 w 411097"/>
                  <a:gd name="connsiteY7" fmla="*/ 434359 h 654161"/>
                  <a:gd name="connsiteX8" fmla="*/ 100497 w 411097"/>
                  <a:gd name="connsiteY8" fmla="*/ 654161 h 654161"/>
                  <a:gd name="connsiteX9" fmla="*/ 0 w 411097"/>
                  <a:gd name="connsiteY9" fmla="*/ 535615 h 654161"/>
                  <a:gd name="connsiteX10" fmla="*/ 148602 w 411097"/>
                  <a:gd name="connsiteY10" fmla="*/ 346787 h 654161"/>
                  <a:gd name="connsiteX11" fmla="*/ 173005 w 411097"/>
                  <a:gd name="connsiteY11" fmla="*/ 317013 h 654161"/>
                  <a:gd name="connsiteX12" fmla="*/ 173005 w 411097"/>
                  <a:gd name="connsiteY12" fmla="*/ 0 h 654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11097" h="654161">
                    <a:moveTo>
                      <a:pt x="409213" y="0"/>
                    </a:moveTo>
                    <a:cubicBezTo>
                      <a:pt x="409213" y="112285"/>
                      <a:pt x="409212" y="224569"/>
                      <a:pt x="409212" y="336854"/>
                    </a:cubicBezTo>
                    <a:lnTo>
                      <a:pt x="411097" y="342860"/>
                    </a:lnTo>
                    <a:lnTo>
                      <a:pt x="409212" y="359291"/>
                    </a:lnTo>
                    <a:lnTo>
                      <a:pt x="409212" y="368458"/>
                    </a:lnTo>
                    <a:lnTo>
                      <a:pt x="408160" y="368458"/>
                    </a:lnTo>
                    <a:lnTo>
                      <a:pt x="406016" y="387142"/>
                    </a:lnTo>
                    <a:cubicBezTo>
                      <a:pt x="401254" y="402457"/>
                      <a:pt x="393364" y="418262"/>
                      <a:pt x="382164" y="434359"/>
                    </a:cubicBezTo>
                    <a:lnTo>
                      <a:pt x="100497" y="654161"/>
                    </a:lnTo>
                    <a:lnTo>
                      <a:pt x="0" y="535615"/>
                    </a:lnTo>
                    <a:cubicBezTo>
                      <a:pt x="59914" y="465648"/>
                      <a:pt x="99068" y="409730"/>
                      <a:pt x="148602" y="346787"/>
                    </a:cubicBezTo>
                    <a:lnTo>
                      <a:pt x="173005" y="317013"/>
                    </a:lnTo>
                    <a:lnTo>
                      <a:pt x="173005" y="0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pptxc84_石けんで手を洗う男の子イラスト</dc:title>
  <dc:subject>pptxc84_石けんで手を洗う男の子イラスト</dc:subject>
  <dc:creator>でじけろお</dc:creator>
  <cp:revision>1</cp:revision>
  <dcterms:created xsi:type="dcterms:W3CDTF">2018-05-20T00:31:01Z</dcterms:created>
  <dcterms:modified xsi:type="dcterms:W3CDTF">2020-02-02T15:34:44Z</dcterms:modified>
  <cp:version>1</cp:version>
</cp:coreProperties>
</file>