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1C89D45-3931-4D2B-93B2-3F2F2E60FB70}"/>
              </a:ext>
            </a:extLst>
          </p:cNvPr>
          <p:cNvGrpSpPr/>
          <p:nvPr/>
        </p:nvGrpSpPr>
        <p:grpSpPr>
          <a:xfrm>
            <a:off x="774378" y="1287525"/>
            <a:ext cx="2495034" cy="1927456"/>
            <a:chOff x="-124420" y="149298"/>
            <a:chExt cx="3486724" cy="269355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3635357-600D-4B77-A872-47B5E570C452}"/>
                </a:ext>
              </a:extLst>
            </p:cNvPr>
            <p:cNvGrpSpPr/>
            <p:nvPr/>
          </p:nvGrpSpPr>
          <p:grpSpPr>
            <a:xfrm>
              <a:off x="893758" y="1633232"/>
              <a:ext cx="1747844" cy="984200"/>
              <a:chOff x="1998680" y="2302177"/>
              <a:chExt cx="2056908" cy="1158232"/>
            </a:xfrm>
          </p:grpSpPr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A4A3241B-0834-4BE1-81D7-99BC7D19306E}"/>
                  </a:ext>
                </a:extLst>
              </p:cNvPr>
              <p:cNvSpPr/>
              <p:nvPr/>
            </p:nvSpPr>
            <p:spPr>
              <a:xfrm rot="10800000">
                <a:off x="2255848" y="2302177"/>
                <a:ext cx="371474" cy="881421"/>
              </a:xfrm>
              <a:prstGeom prst="trapezoid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6942C514-9F8C-4CA7-98E3-65E9FBA97F58}"/>
                  </a:ext>
                </a:extLst>
              </p:cNvPr>
              <p:cNvSpPr/>
              <p:nvPr/>
            </p:nvSpPr>
            <p:spPr>
              <a:xfrm rot="10800000">
                <a:off x="1998680" y="2934145"/>
                <a:ext cx="557898" cy="526264"/>
              </a:xfrm>
              <a:custGeom>
                <a:avLst/>
                <a:gdLst>
                  <a:gd name="connsiteX0" fmla="*/ 207166 w 557898"/>
                  <a:gd name="connsiteY0" fmla="*/ 526264 h 526264"/>
                  <a:gd name="connsiteX1" fmla="*/ 189544 w 557898"/>
                  <a:gd name="connsiteY1" fmla="*/ 526264 h 526264"/>
                  <a:gd name="connsiteX2" fmla="*/ 156717 w 557898"/>
                  <a:gd name="connsiteY2" fmla="*/ 483478 h 526264"/>
                  <a:gd name="connsiteX3" fmla="*/ 123889 w 557898"/>
                  <a:gd name="connsiteY3" fmla="*/ 526264 h 526264"/>
                  <a:gd name="connsiteX4" fmla="*/ 106266 w 557898"/>
                  <a:gd name="connsiteY4" fmla="*/ 526264 h 526264"/>
                  <a:gd name="connsiteX5" fmla="*/ 73440 w 557898"/>
                  <a:gd name="connsiteY5" fmla="*/ 483478 h 526264"/>
                  <a:gd name="connsiteX6" fmla="*/ 40612 w 557898"/>
                  <a:gd name="connsiteY6" fmla="*/ 526264 h 526264"/>
                  <a:gd name="connsiteX7" fmla="*/ 22991 w 557898"/>
                  <a:gd name="connsiteY7" fmla="*/ 526264 h 526264"/>
                  <a:gd name="connsiteX8" fmla="*/ 0 w 557898"/>
                  <a:gd name="connsiteY8" fmla="*/ 496298 h 526264"/>
                  <a:gd name="connsiteX9" fmla="*/ 30362 w 557898"/>
                  <a:gd name="connsiteY9" fmla="*/ 209792 h 526264"/>
                  <a:gd name="connsiteX10" fmla="*/ 29440 w 557898"/>
                  <a:gd name="connsiteY10" fmla="*/ 207080 h 526264"/>
                  <a:gd name="connsiteX11" fmla="*/ 31197 w 557898"/>
                  <a:gd name="connsiteY11" fmla="*/ 201913 h 526264"/>
                  <a:gd name="connsiteX12" fmla="*/ 32139 w 557898"/>
                  <a:gd name="connsiteY12" fmla="*/ 193023 h 526264"/>
                  <a:gd name="connsiteX13" fmla="*/ 34220 w 557898"/>
                  <a:gd name="connsiteY13" fmla="*/ 193023 h 526264"/>
                  <a:gd name="connsiteX14" fmla="*/ 42992 w 557898"/>
                  <a:gd name="connsiteY14" fmla="*/ 167223 h 526264"/>
                  <a:gd name="connsiteX15" fmla="*/ 201888 w 557898"/>
                  <a:gd name="connsiteY15" fmla="*/ 104686 h 526264"/>
                  <a:gd name="connsiteX16" fmla="*/ 231847 w 557898"/>
                  <a:gd name="connsiteY16" fmla="*/ 108277 h 526264"/>
                  <a:gd name="connsiteX17" fmla="*/ 326521 w 557898"/>
                  <a:gd name="connsiteY17" fmla="*/ 65864 h 526264"/>
                  <a:gd name="connsiteX18" fmla="*/ 437695 w 557898"/>
                  <a:gd name="connsiteY18" fmla="*/ 0 h 526264"/>
                  <a:gd name="connsiteX19" fmla="*/ 392926 w 557898"/>
                  <a:gd name="connsiteY19" fmla="*/ 106719 h 526264"/>
                  <a:gd name="connsiteX20" fmla="*/ 354657 w 557898"/>
                  <a:gd name="connsiteY20" fmla="*/ 134949 h 526264"/>
                  <a:gd name="connsiteX21" fmla="*/ 417704 w 557898"/>
                  <a:gd name="connsiteY21" fmla="*/ 116744 h 526264"/>
                  <a:gd name="connsiteX22" fmla="*/ 555992 w 557898"/>
                  <a:gd name="connsiteY22" fmla="*/ 52069 h 526264"/>
                  <a:gd name="connsiteX23" fmla="*/ 491160 w 557898"/>
                  <a:gd name="connsiteY23" fmla="*/ 184417 h 526264"/>
                  <a:gd name="connsiteX24" fmla="*/ 408678 w 557898"/>
                  <a:gd name="connsiteY24" fmla="*/ 235082 h 526264"/>
                  <a:gd name="connsiteX25" fmla="*/ 537838 w 557898"/>
                  <a:gd name="connsiteY25" fmla="*/ 217350 h 526264"/>
                  <a:gd name="connsiteX26" fmla="*/ 249112 w 557898"/>
                  <a:gd name="connsiteY26" fmla="*/ 307090 h 526264"/>
                  <a:gd name="connsiteX27" fmla="*/ 231847 w 557898"/>
                  <a:gd name="connsiteY27" fmla="*/ 306006 h 526264"/>
                  <a:gd name="connsiteX28" fmla="*/ 231847 w 557898"/>
                  <a:gd name="connsiteY28" fmla="*/ 305882 h 526264"/>
                  <a:gd name="connsiteX29" fmla="*/ 210248 w 557898"/>
                  <a:gd name="connsiteY29" fmla="*/ 308472 h 526264"/>
                  <a:gd name="connsiteX30" fmla="*/ 230153 w 557898"/>
                  <a:gd name="connsiteY30" fmla="*/ 496304 h 526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57898" h="526264">
                    <a:moveTo>
                      <a:pt x="207166" y="526264"/>
                    </a:moveTo>
                    <a:lnTo>
                      <a:pt x="189544" y="526264"/>
                    </a:lnTo>
                    <a:lnTo>
                      <a:pt x="156717" y="483478"/>
                    </a:lnTo>
                    <a:lnTo>
                      <a:pt x="123889" y="526264"/>
                    </a:lnTo>
                    <a:lnTo>
                      <a:pt x="106266" y="526264"/>
                    </a:lnTo>
                    <a:lnTo>
                      <a:pt x="73440" y="483478"/>
                    </a:lnTo>
                    <a:lnTo>
                      <a:pt x="40612" y="526264"/>
                    </a:lnTo>
                    <a:lnTo>
                      <a:pt x="22991" y="526264"/>
                    </a:lnTo>
                    <a:lnTo>
                      <a:pt x="0" y="496298"/>
                    </a:lnTo>
                    <a:lnTo>
                      <a:pt x="30362" y="209792"/>
                    </a:lnTo>
                    <a:lnTo>
                      <a:pt x="29440" y="207080"/>
                    </a:lnTo>
                    <a:lnTo>
                      <a:pt x="31197" y="201913"/>
                    </a:lnTo>
                    <a:lnTo>
                      <a:pt x="32139" y="193023"/>
                    </a:lnTo>
                    <a:lnTo>
                      <a:pt x="34220" y="193023"/>
                    </a:lnTo>
                    <a:lnTo>
                      <a:pt x="42992" y="167223"/>
                    </a:lnTo>
                    <a:cubicBezTo>
                      <a:pt x="69171" y="130473"/>
                      <a:pt x="130458" y="104686"/>
                      <a:pt x="201888" y="104686"/>
                    </a:cubicBezTo>
                    <a:lnTo>
                      <a:pt x="231847" y="108277"/>
                    </a:lnTo>
                    <a:lnTo>
                      <a:pt x="326521" y="65864"/>
                    </a:lnTo>
                    <a:cubicBezTo>
                      <a:pt x="366542" y="45824"/>
                      <a:pt x="403986" y="23676"/>
                      <a:pt x="437695" y="0"/>
                    </a:cubicBezTo>
                    <a:cubicBezTo>
                      <a:pt x="448711" y="31804"/>
                      <a:pt x="430796" y="70258"/>
                      <a:pt x="392926" y="106719"/>
                    </a:cubicBezTo>
                    <a:lnTo>
                      <a:pt x="354657" y="134949"/>
                    </a:lnTo>
                    <a:lnTo>
                      <a:pt x="417704" y="116744"/>
                    </a:lnTo>
                    <a:cubicBezTo>
                      <a:pt x="467068" y="98326"/>
                      <a:pt x="513639" y="76590"/>
                      <a:pt x="555992" y="52069"/>
                    </a:cubicBezTo>
                    <a:cubicBezTo>
                      <a:pt x="565325" y="96471"/>
                      <a:pt x="539866" y="143796"/>
                      <a:pt x="491160" y="184417"/>
                    </a:cubicBezTo>
                    <a:lnTo>
                      <a:pt x="408678" y="235082"/>
                    </a:lnTo>
                    <a:lnTo>
                      <a:pt x="537838" y="217350"/>
                    </a:lnTo>
                    <a:cubicBezTo>
                      <a:pt x="537839" y="266912"/>
                      <a:pt x="408571" y="307090"/>
                      <a:pt x="249112" y="307090"/>
                    </a:cubicBezTo>
                    <a:lnTo>
                      <a:pt x="231847" y="306006"/>
                    </a:lnTo>
                    <a:lnTo>
                      <a:pt x="231847" y="305882"/>
                    </a:lnTo>
                    <a:lnTo>
                      <a:pt x="210248" y="308472"/>
                    </a:lnTo>
                    <a:lnTo>
                      <a:pt x="230153" y="496304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635D4858-30B7-4C58-AF98-8104963EB0C2}"/>
                  </a:ext>
                </a:extLst>
              </p:cNvPr>
              <p:cNvSpPr/>
              <p:nvPr/>
            </p:nvSpPr>
            <p:spPr>
              <a:xfrm rot="10800000">
                <a:off x="3684114" y="2302177"/>
                <a:ext cx="371474" cy="881421"/>
              </a:xfrm>
              <a:prstGeom prst="trapezoid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1D36682-80D9-40B9-9811-5DBFA427ADAF}"/>
                  </a:ext>
                </a:extLst>
              </p:cNvPr>
              <p:cNvSpPr/>
              <p:nvPr/>
            </p:nvSpPr>
            <p:spPr>
              <a:xfrm rot="10800000">
                <a:off x="3426946" y="2934145"/>
                <a:ext cx="557898" cy="526264"/>
              </a:xfrm>
              <a:custGeom>
                <a:avLst/>
                <a:gdLst>
                  <a:gd name="connsiteX0" fmla="*/ 207166 w 557898"/>
                  <a:gd name="connsiteY0" fmla="*/ 526264 h 526264"/>
                  <a:gd name="connsiteX1" fmla="*/ 189544 w 557898"/>
                  <a:gd name="connsiteY1" fmla="*/ 526264 h 526264"/>
                  <a:gd name="connsiteX2" fmla="*/ 156717 w 557898"/>
                  <a:gd name="connsiteY2" fmla="*/ 483478 h 526264"/>
                  <a:gd name="connsiteX3" fmla="*/ 123889 w 557898"/>
                  <a:gd name="connsiteY3" fmla="*/ 526264 h 526264"/>
                  <a:gd name="connsiteX4" fmla="*/ 106266 w 557898"/>
                  <a:gd name="connsiteY4" fmla="*/ 526264 h 526264"/>
                  <a:gd name="connsiteX5" fmla="*/ 73440 w 557898"/>
                  <a:gd name="connsiteY5" fmla="*/ 483478 h 526264"/>
                  <a:gd name="connsiteX6" fmla="*/ 40612 w 557898"/>
                  <a:gd name="connsiteY6" fmla="*/ 526264 h 526264"/>
                  <a:gd name="connsiteX7" fmla="*/ 22991 w 557898"/>
                  <a:gd name="connsiteY7" fmla="*/ 526264 h 526264"/>
                  <a:gd name="connsiteX8" fmla="*/ 0 w 557898"/>
                  <a:gd name="connsiteY8" fmla="*/ 496298 h 526264"/>
                  <a:gd name="connsiteX9" fmla="*/ 30362 w 557898"/>
                  <a:gd name="connsiteY9" fmla="*/ 209792 h 526264"/>
                  <a:gd name="connsiteX10" fmla="*/ 29440 w 557898"/>
                  <a:gd name="connsiteY10" fmla="*/ 207080 h 526264"/>
                  <a:gd name="connsiteX11" fmla="*/ 31197 w 557898"/>
                  <a:gd name="connsiteY11" fmla="*/ 201913 h 526264"/>
                  <a:gd name="connsiteX12" fmla="*/ 32139 w 557898"/>
                  <a:gd name="connsiteY12" fmla="*/ 193023 h 526264"/>
                  <a:gd name="connsiteX13" fmla="*/ 34220 w 557898"/>
                  <a:gd name="connsiteY13" fmla="*/ 193023 h 526264"/>
                  <a:gd name="connsiteX14" fmla="*/ 42992 w 557898"/>
                  <a:gd name="connsiteY14" fmla="*/ 167223 h 526264"/>
                  <a:gd name="connsiteX15" fmla="*/ 201888 w 557898"/>
                  <a:gd name="connsiteY15" fmla="*/ 104686 h 526264"/>
                  <a:gd name="connsiteX16" fmla="*/ 231847 w 557898"/>
                  <a:gd name="connsiteY16" fmla="*/ 108277 h 526264"/>
                  <a:gd name="connsiteX17" fmla="*/ 326521 w 557898"/>
                  <a:gd name="connsiteY17" fmla="*/ 65864 h 526264"/>
                  <a:gd name="connsiteX18" fmla="*/ 437695 w 557898"/>
                  <a:gd name="connsiteY18" fmla="*/ 0 h 526264"/>
                  <a:gd name="connsiteX19" fmla="*/ 392926 w 557898"/>
                  <a:gd name="connsiteY19" fmla="*/ 106719 h 526264"/>
                  <a:gd name="connsiteX20" fmla="*/ 354657 w 557898"/>
                  <a:gd name="connsiteY20" fmla="*/ 134949 h 526264"/>
                  <a:gd name="connsiteX21" fmla="*/ 417704 w 557898"/>
                  <a:gd name="connsiteY21" fmla="*/ 116744 h 526264"/>
                  <a:gd name="connsiteX22" fmla="*/ 555992 w 557898"/>
                  <a:gd name="connsiteY22" fmla="*/ 52069 h 526264"/>
                  <a:gd name="connsiteX23" fmla="*/ 491160 w 557898"/>
                  <a:gd name="connsiteY23" fmla="*/ 184417 h 526264"/>
                  <a:gd name="connsiteX24" fmla="*/ 408678 w 557898"/>
                  <a:gd name="connsiteY24" fmla="*/ 235082 h 526264"/>
                  <a:gd name="connsiteX25" fmla="*/ 537838 w 557898"/>
                  <a:gd name="connsiteY25" fmla="*/ 217350 h 526264"/>
                  <a:gd name="connsiteX26" fmla="*/ 249112 w 557898"/>
                  <a:gd name="connsiteY26" fmla="*/ 307090 h 526264"/>
                  <a:gd name="connsiteX27" fmla="*/ 231847 w 557898"/>
                  <a:gd name="connsiteY27" fmla="*/ 306006 h 526264"/>
                  <a:gd name="connsiteX28" fmla="*/ 231847 w 557898"/>
                  <a:gd name="connsiteY28" fmla="*/ 305882 h 526264"/>
                  <a:gd name="connsiteX29" fmla="*/ 210248 w 557898"/>
                  <a:gd name="connsiteY29" fmla="*/ 308472 h 526264"/>
                  <a:gd name="connsiteX30" fmla="*/ 230153 w 557898"/>
                  <a:gd name="connsiteY30" fmla="*/ 496304 h 526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57898" h="526264">
                    <a:moveTo>
                      <a:pt x="207166" y="526264"/>
                    </a:moveTo>
                    <a:lnTo>
                      <a:pt x="189544" y="526264"/>
                    </a:lnTo>
                    <a:lnTo>
                      <a:pt x="156717" y="483478"/>
                    </a:lnTo>
                    <a:lnTo>
                      <a:pt x="123889" y="526264"/>
                    </a:lnTo>
                    <a:lnTo>
                      <a:pt x="106266" y="526264"/>
                    </a:lnTo>
                    <a:lnTo>
                      <a:pt x="73440" y="483478"/>
                    </a:lnTo>
                    <a:lnTo>
                      <a:pt x="40612" y="526264"/>
                    </a:lnTo>
                    <a:lnTo>
                      <a:pt x="22991" y="526264"/>
                    </a:lnTo>
                    <a:lnTo>
                      <a:pt x="0" y="496298"/>
                    </a:lnTo>
                    <a:lnTo>
                      <a:pt x="30362" y="209792"/>
                    </a:lnTo>
                    <a:lnTo>
                      <a:pt x="29440" y="207080"/>
                    </a:lnTo>
                    <a:lnTo>
                      <a:pt x="31197" y="201913"/>
                    </a:lnTo>
                    <a:lnTo>
                      <a:pt x="32139" y="193023"/>
                    </a:lnTo>
                    <a:lnTo>
                      <a:pt x="34220" y="193023"/>
                    </a:lnTo>
                    <a:lnTo>
                      <a:pt x="42992" y="167223"/>
                    </a:lnTo>
                    <a:cubicBezTo>
                      <a:pt x="69171" y="130473"/>
                      <a:pt x="130458" y="104686"/>
                      <a:pt x="201888" y="104686"/>
                    </a:cubicBezTo>
                    <a:lnTo>
                      <a:pt x="231847" y="108277"/>
                    </a:lnTo>
                    <a:lnTo>
                      <a:pt x="326521" y="65864"/>
                    </a:lnTo>
                    <a:cubicBezTo>
                      <a:pt x="366542" y="45824"/>
                      <a:pt x="403986" y="23676"/>
                      <a:pt x="437695" y="0"/>
                    </a:cubicBezTo>
                    <a:cubicBezTo>
                      <a:pt x="448711" y="31804"/>
                      <a:pt x="430796" y="70258"/>
                      <a:pt x="392926" y="106719"/>
                    </a:cubicBezTo>
                    <a:lnTo>
                      <a:pt x="354657" y="134949"/>
                    </a:lnTo>
                    <a:lnTo>
                      <a:pt x="417704" y="116744"/>
                    </a:lnTo>
                    <a:cubicBezTo>
                      <a:pt x="467068" y="98326"/>
                      <a:pt x="513639" y="76590"/>
                      <a:pt x="555992" y="52069"/>
                    </a:cubicBezTo>
                    <a:cubicBezTo>
                      <a:pt x="565325" y="96471"/>
                      <a:pt x="539866" y="143796"/>
                      <a:pt x="491160" y="184417"/>
                    </a:cubicBezTo>
                    <a:lnTo>
                      <a:pt x="408678" y="235082"/>
                    </a:lnTo>
                    <a:lnTo>
                      <a:pt x="537838" y="217350"/>
                    </a:lnTo>
                    <a:cubicBezTo>
                      <a:pt x="537839" y="266912"/>
                      <a:pt x="408571" y="307090"/>
                      <a:pt x="249112" y="307090"/>
                    </a:cubicBezTo>
                    <a:lnTo>
                      <a:pt x="231847" y="306006"/>
                    </a:lnTo>
                    <a:lnTo>
                      <a:pt x="231847" y="305882"/>
                    </a:lnTo>
                    <a:lnTo>
                      <a:pt x="210248" y="308472"/>
                    </a:lnTo>
                    <a:lnTo>
                      <a:pt x="230153" y="496304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740379D-6701-4F39-AC76-29B8A6F5010F}"/>
                </a:ext>
              </a:extLst>
            </p:cNvPr>
            <p:cNvSpPr/>
            <p:nvPr/>
          </p:nvSpPr>
          <p:spPr>
            <a:xfrm rot="10800000">
              <a:off x="893759" y="1633232"/>
              <a:ext cx="534185" cy="984200"/>
            </a:xfrm>
            <a:custGeom>
              <a:avLst/>
              <a:gdLst>
                <a:gd name="connsiteX0" fmla="*/ 315658 w 534185"/>
                <a:gd name="connsiteY0" fmla="*/ 984200 h 984200"/>
                <a:gd name="connsiteX1" fmla="*/ 0 w 534185"/>
                <a:gd name="connsiteY1" fmla="*/ 984200 h 984200"/>
                <a:gd name="connsiteX2" fmla="*/ 78915 w 534185"/>
                <a:gd name="connsiteY2" fmla="*/ 235218 h 984200"/>
                <a:gd name="connsiteX3" fmla="*/ 79880 w 534185"/>
                <a:gd name="connsiteY3" fmla="*/ 235218 h 984200"/>
                <a:gd name="connsiteX4" fmla="*/ 85915 w 534185"/>
                <a:gd name="connsiteY4" fmla="*/ 178269 h 984200"/>
                <a:gd name="connsiteX5" fmla="*/ 85132 w 534185"/>
                <a:gd name="connsiteY5" fmla="*/ 175965 h 984200"/>
                <a:gd name="connsiteX6" fmla="*/ 86625 w 534185"/>
                <a:gd name="connsiteY6" fmla="*/ 171574 h 984200"/>
                <a:gd name="connsiteX7" fmla="*/ 87425 w 534185"/>
                <a:gd name="connsiteY7" fmla="*/ 164020 h 984200"/>
                <a:gd name="connsiteX8" fmla="*/ 89193 w 534185"/>
                <a:gd name="connsiteY8" fmla="*/ 164020 h 984200"/>
                <a:gd name="connsiteX9" fmla="*/ 96647 w 534185"/>
                <a:gd name="connsiteY9" fmla="*/ 142096 h 984200"/>
                <a:gd name="connsiteX10" fmla="*/ 231668 w 534185"/>
                <a:gd name="connsiteY10" fmla="*/ 88956 h 984200"/>
                <a:gd name="connsiteX11" fmla="*/ 257125 w 534185"/>
                <a:gd name="connsiteY11" fmla="*/ 92007 h 984200"/>
                <a:gd name="connsiteX12" fmla="*/ 337574 w 534185"/>
                <a:gd name="connsiteY12" fmla="*/ 55967 h 984200"/>
                <a:gd name="connsiteX13" fmla="*/ 432043 w 534185"/>
                <a:gd name="connsiteY13" fmla="*/ 0 h 984200"/>
                <a:gd name="connsiteX14" fmla="*/ 394001 w 534185"/>
                <a:gd name="connsiteY14" fmla="*/ 90684 h 984200"/>
                <a:gd name="connsiteX15" fmla="*/ 361482 w 534185"/>
                <a:gd name="connsiteY15" fmla="*/ 114672 h 984200"/>
                <a:gd name="connsiteX16" fmla="*/ 415056 w 534185"/>
                <a:gd name="connsiteY16" fmla="*/ 99202 h 984200"/>
                <a:gd name="connsiteX17" fmla="*/ 532565 w 534185"/>
                <a:gd name="connsiteY17" fmla="*/ 44245 h 984200"/>
                <a:gd name="connsiteX18" fmla="*/ 477475 w 534185"/>
                <a:gd name="connsiteY18" fmla="*/ 156707 h 984200"/>
                <a:gd name="connsiteX19" fmla="*/ 407386 w 534185"/>
                <a:gd name="connsiteY19" fmla="*/ 199759 h 984200"/>
                <a:gd name="connsiteX20" fmla="*/ 517139 w 534185"/>
                <a:gd name="connsiteY20" fmla="*/ 184691 h 984200"/>
                <a:gd name="connsiteX21" fmla="*/ 271796 w 534185"/>
                <a:gd name="connsiteY21" fmla="*/ 260948 h 984200"/>
                <a:gd name="connsiteX22" fmla="*/ 257125 w 534185"/>
                <a:gd name="connsiteY22" fmla="*/ 260027 h 984200"/>
                <a:gd name="connsiteX23" fmla="*/ 257125 w 534185"/>
                <a:gd name="connsiteY23" fmla="*/ 259921 h 984200"/>
                <a:gd name="connsiteX24" fmla="*/ 239569 w 534185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5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80" y="235218"/>
                  </a:lnTo>
                  <a:lnTo>
                    <a:pt x="85915" y="178269"/>
                  </a:lnTo>
                  <a:lnTo>
                    <a:pt x="85132" y="175965"/>
                  </a:lnTo>
                  <a:lnTo>
                    <a:pt x="86625" y="171574"/>
                  </a:lnTo>
                  <a:lnTo>
                    <a:pt x="87425" y="164020"/>
                  </a:lnTo>
                  <a:lnTo>
                    <a:pt x="89193" y="164020"/>
                  </a:lnTo>
                  <a:lnTo>
                    <a:pt x="96647" y="142096"/>
                  </a:lnTo>
                  <a:cubicBezTo>
                    <a:pt x="118893" y="110868"/>
                    <a:pt x="170971" y="88956"/>
                    <a:pt x="231668" y="88956"/>
                  </a:cubicBezTo>
                  <a:lnTo>
                    <a:pt x="257125" y="92007"/>
                  </a:lnTo>
                  <a:lnTo>
                    <a:pt x="337574" y="55967"/>
                  </a:lnTo>
                  <a:cubicBezTo>
                    <a:pt x="371582" y="38938"/>
                    <a:pt x="403399" y="20118"/>
                    <a:pt x="432043" y="0"/>
                  </a:cubicBezTo>
                  <a:cubicBezTo>
                    <a:pt x="441404" y="27025"/>
                    <a:pt x="426181" y="59701"/>
                    <a:pt x="394001" y="90684"/>
                  </a:cubicBezTo>
                  <a:lnTo>
                    <a:pt x="361482" y="114672"/>
                  </a:lnTo>
                  <a:lnTo>
                    <a:pt x="415056" y="99202"/>
                  </a:lnTo>
                  <a:cubicBezTo>
                    <a:pt x="457003" y="83552"/>
                    <a:pt x="496576" y="65082"/>
                    <a:pt x="532565" y="44245"/>
                  </a:cubicBezTo>
                  <a:cubicBezTo>
                    <a:pt x="540496" y="81975"/>
                    <a:pt x="518862" y="122189"/>
                    <a:pt x="477475" y="156707"/>
                  </a:cubicBezTo>
                  <a:lnTo>
                    <a:pt x="407386" y="199759"/>
                  </a:lnTo>
                  <a:lnTo>
                    <a:pt x="517139" y="184691"/>
                  </a:lnTo>
                  <a:cubicBezTo>
                    <a:pt x="517140" y="226806"/>
                    <a:pt x="407295" y="260948"/>
                    <a:pt x="271796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18091CF-CA56-4B29-9DC6-29FE241BF904}"/>
                </a:ext>
              </a:extLst>
            </p:cNvPr>
            <p:cNvSpPr/>
            <p:nvPr/>
          </p:nvSpPr>
          <p:spPr>
            <a:xfrm rot="10800000">
              <a:off x="2107418" y="1633232"/>
              <a:ext cx="534184" cy="984200"/>
            </a:xfrm>
            <a:custGeom>
              <a:avLst/>
              <a:gdLst>
                <a:gd name="connsiteX0" fmla="*/ 315658 w 534184"/>
                <a:gd name="connsiteY0" fmla="*/ 984200 h 984200"/>
                <a:gd name="connsiteX1" fmla="*/ 0 w 534184"/>
                <a:gd name="connsiteY1" fmla="*/ 984200 h 984200"/>
                <a:gd name="connsiteX2" fmla="*/ 78915 w 534184"/>
                <a:gd name="connsiteY2" fmla="*/ 235218 h 984200"/>
                <a:gd name="connsiteX3" fmla="*/ 79879 w 534184"/>
                <a:gd name="connsiteY3" fmla="*/ 235218 h 984200"/>
                <a:gd name="connsiteX4" fmla="*/ 85914 w 534184"/>
                <a:gd name="connsiteY4" fmla="*/ 178269 h 984200"/>
                <a:gd name="connsiteX5" fmla="*/ 85131 w 534184"/>
                <a:gd name="connsiteY5" fmla="*/ 175965 h 984200"/>
                <a:gd name="connsiteX6" fmla="*/ 86624 w 534184"/>
                <a:gd name="connsiteY6" fmla="*/ 171574 h 984200"/>
                <a:gd name="connsiteX7" fmla="*/ 87424 w 534184"/>
                <a:gd name="connsiteY7" fmla="*/ 164020 h 984200"/>
                <a:gd name="connsiteX8" fmla="*/ 89192 w 534184"/>
                <a:gd name="connsiteY8" fmla="*/ 164020 h 984200"/>
                <a:gd name="connsiteX9" fmla="*/ 96646 w 534184"/>
                <a:gd name="connsiteY9" fmla="*/ 142096 h 984200"/>
                <a:gd name="connsiteX10" fmla="*/ 231667 w 534184"/>
                <a:gd name="connsiteY10" fmla="*/ 88956 h 984200"/>
                <a:gd name="connsiteX11" fmla="*/ 257125 w 534184"/>
                <a:gd name="connsiteY11" fmla="*/ 92007 h 984200"/>
                <a:gd name="connsiteX12" fmla="*/ 337573 w 534184"/>
                <a:gd name="connsiteY12" fmla="*/ 55967 h 984200"/>
                <a:gd name="connsiteX13" fmla="*/ 432042 w 534184"/>
                <a:gd name="connsiteY13" fmla="*/ 0 h 984200"/>
                <a:gd name="connsiteX14" fmla="*/ 394000 w 534184"/>
                <a:gd name="connsiteY14" fmla="*/ 90684 h 984200"/>
                <a:gd name="connsiteX15" fmla="*/ 361481 w 534184"/>
                <a:gd name="connsiteY15" fmla="*/ 114672 h 984200"/>
                <a:gd name="connsiteX16" fmla="*/ 415055 w 534184"/>
                <a:gd name="connsiteY16" fmla="*/ 99202 h 984200"/>
                <a:gd name="connsiteX17" fmla="*/ 532564 w 534184"/>
                <a:gd name="connsiteY17" fmla="*/ 44245 h 984200"/>
                <a:gd name="connsiteX18" fmla="*/ 477474 w 534184"/>
                <a:gd name="connsiteY18" fmla="*/ 156707 h 984200"/>
                <a:gd name="connsiteX19" fmla="*/ 407385 w 534184"/>
                <a:gd name="connsiteY19" fmla="*/ 199759 h 984200"/>
                <a:gd name="connsiteX20" fmla="*/ 517138 w 534184"/>
                <a:gd name="connsiteY20" fmla="*/ 184691 h 984200"/>
                <a:gd name="connsiteX21" fmla="*/ 271795 w 534184"/>
                <a:gd name="connsiteY21" fmla="*/ 260948 h 984200"/>
                <a:gd name="connsiteX22" fmla="*/ 257125 w 534184"/>
                <a:gd name="connsiteY22" fmla="*/ 260027 h 984200"/>
                <a:gd name="connsiteX23" fmla="*/ 257125 w 534184"/>
                <a:gd name="connsiteY23" fmla="*/ 259921 h 984200"/>
                <a:gd name="connsiteX24" fmla="*/ 239569 w 534184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4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79" y="235218"/>
                  </a:lnTo>
                  <a:lnTo>
                    <a:pt x="85914" y="178269"/>
                  </a:lnTo>
                  <a:lnTo>
                    <a:pt x="85131" y="175965"/>
                  </a:lnTo>
                  <a:lnTo>
                    <a:pt x="86624" y="171574"/>
                  </a:lnTo>
                  <a:lnTo>
                    <a:pt x="87424" y="164020"/>
                  </a:lnTo>
                  <a:lnTo>
                    <a:pt x="89192" y="164020"/>
                  </a:lnTo>
                  <a:lnTo>
                    <a:pt x="96646" y="142096"/>
                  </a:lnTo>
                  <a:cubicBezTo>
                    <a:pt x="118892" y="110868"/>
                    <a:pt x="170970" y="88956"/>
                    <a:pt x="231667" y="88956"/>
                  </a:cubicBezTo>
                  <a:lnTo>
                    <a:pt x="257125" y="92007"/>
                  </a:lnTo>
                  <a:lnTo>
                    <a:pt x="337573" y="55967"/>
                  </a:lnTo>
                  <a:cubicBezTo>
                    <a:pt x="371581" y="38938"/>
                    <a:pt x="403398" y="20118"/>
                    <a:pt x="432042" y="0"/>
                  </a:cubicBezTo>
                  <a:cubicBezTo>
                    <a:pt x="441403" y="27025"/>
                    <a:pt x="426180" y="59701"/>
                    <a:pt x="394000" y="90684"/>
                  </a:cubicBezTo>
                  <a:lnTo>
                    <a:pt x="361481" y="114672"/>
                  </a:lnTo>
                  <a:lnTo>
                    <a:pt x="415055" y="99202"/>
                  </a:lnTo>
                  <a:cubicBezTo>
                    <a:pt x="457002" y="83552"/>
                    <a:pt x="496575" y="65082"/>
                    <a:pt x="532564" y="44245"/>
                  </a:cubicBezTo>
                  <a:cubicBezTo>
                    <a:pt x="540495" y="81975"/>
                    <a:pt x="518862" y="122189"/>
                    <a:pt x="477474" y="156707"/>
                  </a:cubicBezTo>
                  <a:lnTo>
                    <a:pt x="407385" y="199759"/>
                  </a:lnTo>
                  <a:lnTo>
                    <a:pt x="517138" y="184691"/>
                  </a:lnTo>
                  <a:cubicBezTo>
                    <a:pt x="517139" y="226806"/>
                    <a:pt x="407295" y="260948"/>
                    <a:pt x="271795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884F0AE-5A08-44A4-89CD-41AF9FD58CBC}"/>
                </a:ext>
              </a:extLst>
            </p:cNvPr>
            <p:cNvSpPr/>
            <p:nvPr/>
          </p:nvSpPr>
          <p:spPr>
            <a:xfrm rot="10800000">
              <a:off x="-124419" y="149298"/>
              <a:ext cx="3486723" cy="2416744"/>
            </a:xfrm>
            <a:custGeom>
              <a:avLst/>
              <a:gdLst>
                <a:gd name="connsiteX0" fmla="*/ 1940326 w 3486723"/>
                <a:gd name="connsiteY0" fmla="*/ 2416257 h 2416744"/>
                <a:gd name="connsiteX1" fmla="*/ 1911579 w 3486723"/>
                <a:gd name="connsiteY1" fmla="*/ 2410846 h 2416744"/>
                <a:gd name="connsiteX2" fmla="*/ 1892520 w 3486723"/>
                <a:gd name="connsiteY2" fmla="*/ 2388657 h 2416744"/>
                <a:gd name="connsiteX3" fmla="*/ 1891128 w 3486723"/>
                <a:gd name="connsiteY3" fmla="*/ 2181110 h 2416744"/>
                <a:gd name="connsiteX4" fmla="*/ 1926497 w 3486723"/>
                <a:gd name="connsiteY4" fmla="*/ 2135211 h 2416744"/>
                <a:gd name="connsiteX5" fmla="*/ 1926129 w 3486723"/>
                <a:gd name="connsiteY5" fmla="*/ 2134691 h 2416744"/>
                <a:gd name="connsiteX6" fmla="*/ 1869874 w 3486723"/>
                <a:gd name="connsiteY6" fmla="*/ 1919849 h 2416744"/>
                <a:gd name="connsiteX7" fmla="*/ 1869874 w 3486723"/>
                <a:gd name="connsiteY7" fmla="*/ 1903828 h 2416744"/>
                <a:gd name="connsiteX8" fmla="*/ 1655811 w 3486723"/>
                <a:gd name="connsiteY8" fmla="*/ 1775391 h 2416744"/>
                <a:gd name="connsiteX9" fmla="*/ 674023 w 3486723"/>
                <a:gd name="connsiteY9" fmla="*/ 1775391 h 2416744"/>
                <a:gd name="connsiteX10" fmla="*/ 295202 w 3486723"/>
                <a:gd name="connsiteY10" fmla="*/ 1618478 h 2416744"/>
                <a:gd name="connsiteX11" fmla="*/ 277991 w 3486723"/>
                <a:gd name="connsiteY11" fmla="*/ 1597618 h 2416744"/>
                <a:gd name="connsiteX12" fmla="*/ 235491 w 3486723"/>
                <a:gd name="connsiteY12" fmla="*/ 1574101 h 2416744"/>
                <a:gd name="connsiteX13" fmla="*/ 110755 w 3486723"/>
                <a:gd name="connsiteY13" fmla="*/ 1457916 h 2416744"/>
                <a:gd name="connsiteX14" fmla="*/ 109887 w 3486723"/>
                <a:gd name="connsiteY14" fmla="*/ 909069 h 2416744"/>
                <a:gd name="connsiteX15" fmla="*/ 129667 w 3486723"/>
                <a:gd name="connsiteY15" fmla="*/ 1135905 h 2416744"/>
                <a:gd name="connsiteX16" fmla="*/ 138290 w 3486723"/>
                <a:gd name="connsiteY16" fmla="*/ 1156998 h 2416744"/>
                <a:gd name="connsiteX17" fmla="*/ 138290 w 3486723"/>
                <a:gd name="connsiteY17" fmla="*/ 930262 h 2416744"/>
                <a:gd name="connsiteX18" fmla="*/ 165347 w 3486723"/>
                <a:gd name="connsiteY18" fmla="*/ 796243 h 2416744"/>
                <a:gd name="connsiteX19" fmla="*/ 179091 w 3486723"/>
                <a:gd name="connsiteY19" fmla="*/ 770922 h 2416744"/>
                <a:gd name="connsiteX20" fmla="*/ 179542 w 3486723"/>
                <a:gd name="connsiteY20" fmla="*/ 769680 h 2416744"/>
                <a:gd name="connsiteX21" fmla="*/ 180389 w 3486723"/>
                <a:gd name="connsiteY21" fmla="*/ 768530 h 2416744"/>
                <a:gd name="connsiteX22" fmla="*/ 197092 w 3486723"/>
                <a:gd name="connsiteY22" fmla="*/ 737758 h 2416744"/>
                <a:gd name="connsiteX23" fmla="*/ 239135 w 3486723"/>
                <a:gd name="connsiteY23" fmla="*/ 686802 h 2416744"/>
                <a:gd name="connsiteX24" fmla="*/ 243053 w 3486723"/>
                <a:gd name="connsiteY24" fmla="*/ 683569 h 2416744"/>
                <a:gd name="connsiteX25" fmla="*/ 243217 w 3486723"/>
                <a:gd name="connsiteY25" fmla="*/ 683346 h 2416744"/>
                <a:gd name="connsiteX26" fmla="*/ 244969 w 3486723"/>
                <a:gd name="connsiteY26" fmla="*/ 681988 h 2416744"/>
                <a:gd name="connsiteX27" fmla="*/ 290091 w 3486723"/>
                <a:gd name="connsiteY27" fmla="*/ 644759 h 2416744"/>
                <a:gd name="connsiteX28" fmla="*/ 299727 w 3486723"/>
                <a:gd name="connsiteY28" fmla="*/ 639529 h 2416744"/>
                <a:gd name="connsiteX29" fmla="*/ 335181 w 3486723"/>
                <a:gd name="connsiteY29" fmla="*/ 612038 h 2416744"/>
                <a:gd name="connsiteX30" fmla="*/ 399667 w 3486723"/>
                <a:gd name="connsiteY30" fmla="*/ 0 h 2416744"/>
                <a:gd name="connsiteX31" fmla="*/ 585404 w 3486723"/>
                <a:gd name="connsiteY31" fmla="*/ 0 h 2416744"/>
                <a:gd name="connsiteX32" fmla="*/ 636575 w 3486723"/>
                <a:gd name="connsiteY32" fmla="*/ 485671 h 2416744"/>
                <a:gd name="connsiteX33" fmla="*/ 729242 w 3486723"/>
                <a:gd name="connsiteY33" fmla="*/ 457955 h 2416744"/>
                <a:gd name="connsiteX34" fmla="*/ 1250132 w 3486723"/>
                <a:gd name="connsiteY34" fmla="*/ 402444 h 2416744"/>
                <a:gd name="connsiteX35" fmla="*/ 1771021 w 3486723"/>
                <a:gd name="connsiteY35" fmla="*/ 457955 h 2416744"/>
                <a:gd name="connsiteX36" fmla="*/ 1779417 w 3486723"/>
                <a:gd name="connsiteY36" fmla="*/ 460466 h 2416744"/>
                <a:gd name="connsiteX37" fmla="*/ 1827933 w 3486723"/>
                <a:gd name="connsiteY37" fmla="*/ 0 h 2416744"/>
                <a:gd name="connsiteX38" fmla="*/ 2013670 w 3486723"/>
                <a:gd name="connsiteY38" fmla="*/ 0 h 2416744"/>
                <a:gd name="connsiteX39" fmla="*/ 2072646 w 3486723"/>
                <a:gd name="connsiteY39" fmla="*/ 559746 h 2416744"/>
                <a:gd name="connsiteX40" fmla="*/ 2076443 w 3486723"/>
                <a:gd name="connsiteY40" fmla="*/ 561383 h 2416744"/>
                <a:gd name="connsiteX41" fmla="*/ 2156292 w 3486723"/>
                <a:gd name="connsiteY41" fmla="*/ 605221 h 2416744"/>
                <a:gd name="connsiteX42" fmla="*/ 2174653 w 3486723"/>
                <a:gd name="connsiteY42" fmla="*/ 619458 h 2416744"/>
                <a:gd name="connsiteX43" fmla="*/ 2221266 w 3486723"/>
                <a:gd name="connsiteY43" fmla="*/ 644759 h 2416744"/>
                <a:gd name="connsiteX44" fmla="*/ 2373067 w 3486723"/>
                <a:gd name="connsiteY44" fmla="*/ 930262 h 2416744"/>
                <a:gd name="connsiteX45" fmla="*/ 2373067 w 3486723"/>
                <a:gd name="connsiteY45" fmla="*/ 1116001 h 2416744"/>
                <a:gd name="connsiteX46" fmla="*/ 2451475 w 3486723"/>
                <a:gd name="connsiteY46" fmla="*/ 1246681 h 2416744"/>
                <a:gd name="connsiteX47" fmla="*/ 2465118 w 3486723"/>
                <a:gd name="connsiteY47" fmla="*/ 1246681 h 2416744"/>
                <a:gd name="connsiteX48" fmla="*/ 2435849 w 3486723"/>
                <a:gd name="connsiteY48" fmla="*/ 1148137 h 2416744"/>
                <a:gd name="connsiteX49" fmla="*/ 2521775 w 3486723"/>
                <a:gd name="connsiteY49" fmla="*/ 1218174 h 2416744"/>
                <a:gd name="connsiteX50" fmla="*/ 2531542 w 3486723"/>
                <a:gd name="connsiteY50" fmla="*/ 1246681 h 2416744"/>
                <a:gd name="connsiteX51" fmla="*/ 2532117 w 3486723"/>
                <a:gd name="connsiteY51" fmla="*/ 1246681 h 2416744"/>
                <a:gd name="connsiteX52" fmla="*/ 2502849 w 3486723"/>
                <a:gd name="connsiteY52" fmla="*/ 1148137 h 2416744"/>
                <a:gd name="connsiteX53" fmla="*/ 2588775 w 3486723"/>
                <a:gd name="connsiteY53" fmla="*/ 1218174 h 2416744"/>
                <a:gd name="connsiteX54" fmla="*/ 2598542 w 3486723"/>
                <a:gd name="connsiteY54" fmla="*/ 1246681 h 2416744"/>
                <a:gd name="connsiteX55" fmla="*/ 2599119 w 3486723"/>
                <a:gd name="connsiteY55" fmla="*/ 1246681 h 2416744"/>
                <a:gd name="connsiteX56" fmla="*/ 2569850 w 3486723"/>
                <a:gd name="connsiteY56" fmla="*/ 1148137 h 2416744"/>
                <a:gd name="connsiteX57" fmla="*/ 2637792 w 3486723"/>
                <a:gd name="connsiteY57" fmla="*/ 1188975 h 2416744"/>
                <a:gd name="connsiteX58" fmla="*/ 2648315 w 3486723"/>
                <a:gd name="connsiteY58" fmla="*/ 1206060 h 2416744"/>
                <a:gd name="connsiteX59" fmla="*/ 2631111 w 3486723"/>
                <a:gd name="connsiteY59" fmla="*/ 1148137 h 2416744"/>
                <a:gd name="connsiteX60" fmla="*/ 2717037 w 3486723"/>
                <a:gd name="connsiteY60" fmla="*/ 1218174 h 2416744"/>
                <a:gd name="connsiteX61" fmla="*/ 2726804 w 3486723"/>
                <a:gd name="connsiteY61" fmla="*/ 1246681 h 2416744"/>
                <a:gd name="connsiteX62" fmla="*/ 2727379 w 3486723"/>
                <a:gd name="connsiteY62" fmla="*/ 1246681 h 2416744"/>
                <a:gd name="connsiteX63" fmla="*/ 2698111 w 3486723"/>
                <a:gd name="connsiteY63" fmla="*/ 1148137 h 2416744"/>
                <a:gd name="connsiteX64" fmla="*/ 2784037 w 3486723"/>
                <a:gd name="connsiteY64" fmla="*/ 1218174 h 2416744"/>
                <a:gd name="connsiteX65" fmla="*/ 2793804 w 3486723"/>
                <a:gd name="connsiteY65" fmla="*/ 1246681 h 2416744"/>
                <a:gd name="connsiteX66" fmla="*/ 2794381 w 3486723"/>
                <a:gd name="connsiteY66" fmla="*/ 1246681 h 2416744"/>
                <a:gd name="connsiteX67" fmla="*/ 2765112 w 3486723"/>
                <a:gd name="connsiteY67" fmla="*/ 1148137 h 2416744"/>
                <a:gd name="connsiteX68" fmla="*/ 2851038 w 3486723"/>
                <a:gd name="connsiteY68" fmla="*/ 1218174 h 2416744"/>
                <a:gd name="connsiteX69" fmla="*/ 2860805 w 3486723"/>
                <a:gd name="connsiteY69" fmla="*/ 1246681 h 2416744"/>
                <a:gd name="connsiteX70" fmla="*/ 3184237 w 3486723"/>
                <a:gd name="connsiteY70" fmla="*/ 1246681 h 2416744"/>
                <a:gd name="connsiteX71" fmla="*/ 3399446 w 3486723"/>
                <a:gd name="connsiteY71" fmla="*/ 1919849 h 2416744"/>
                <a:gd name="connsiteX72" fmla="*/ 2199268 w 3486723"/>
                <a:gd name="connsiteY72" fmla="*/ 2304107 h 2416744"/>
                <a:gd name="connsiteX73" fmla="*/ 2132884 w 3486723"/>
                <a:gd name="connsiteY73" fmla="*/ 2296300 h 2416744"/>
                <a:gd name="connsiteX74" fmla="*/ 2128568 w 3486723"/>
                <a:gd name="connsiteY74" fmla="*/ 2294737 h 2416744"/>
                <a:gd name="connsiteX75" fmla="*/ 2120763 w 3486723"/>
                <a:gd name="connsiteY75" fmla="*/ 2313689 h 2416744"/>
                <a:gd name="connsiteX76" fmla="*/ 1940326 w 3486723"/>
                <a:gd name="connsiteY76" fmla="*/ 2416257 h 2416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486723" h="2416744">
                  <a:moveTo>
                    <a:pt x="1940326" y="2416257"/>
                  </a:moveTo>
                  <a:lnTo>
                    <a:pt x="1911579" y="2410846"/>
                  </a:lnTo>
                  <a:lnTo>
                    <a:pt x="1892520" y="2388657"/>
                  </a:lnTo>
                  <a:cubicBezTo>
                    <a:pt x="1853842" y="2332265"/>
                    <a:pt x="1850884" y="2250814"/>
                    <a:pt x="1891128" y="2181110"/>
                  </a:cubicBezTo>
                  <a:lnTo>
                    <a:pt x="1926497" y="2135211"/>
                  </a:lnTo>
                  <a:lnTo>
                    <a:pt x="1926129" y="2134691"/>
                  </a:lnTo>
                  <a:cubicBezTo>
                    <a:pt x="1890612" y="2073363"/>
                    <a:pt x="1869874" y="1999431"/>
                    <a:pt x="1869874" y="1919849"/>
                  </a:cubicBezTo>
                  <a:lnTo>
                    <a:pt x="1869874" y="1903828"/>
                  </a:lnTo>
                  <a:lnTo>
                    <a:pt x="1655811" y="1775391"/>
                  </a:lnTo>
                  <a:lnTo>
                    <a:pt x="674023" y="1775391"/>
                  </a:lnTo>
                  <a:cubicBezTo>
                    <a:pt x="526084" y="1775391"/>
                    <a:pt x="392151" y="1715427"/>
                    <a:pt x="295202" y="1618478"/>
                  </a:cubicBezTo>
                  <a:lnTo>
                    <a:pt x="277991" y="1597618"/>
                  </a:lnTo>
                  <a:lnTo>
                    <a:pt x="235491" y="1574101"/>
                  </a:lnTo>
                  <a:cubicBezTo>
                    <a:pt x="190119" y="1543900"/>
                    <a:pt x="147589" y="1504935"/>
                    <a:pt x="110755" y="1457916"/>
                  </a:cubicBezTo>
                  <a:cubicBezTo>
                    <a:pt x="-36580" y="1269839"/>
                    <a:pt x="-36968" y="1024112"/>
                    <a:pt x="109887" y="909069"/>
                  </a:cubicBezTo>
                  <a:cubicBezTo>
                    <a:pt x="99528" y="982047"/>
                    <a:pt x="106742" y="1059725"/>
                    <a:pt x="129667" y="1135905"/>
                  </a:cubicBezTo>
                  <a:lnTo>
                    <a:pt x="138290" y="1156998"/>
                  </a:lnTo>
                  <a:lnTo>
                    <a:pt x="138290" y="930262"/>
                  </a:lnTo>
                  <a:cubicBezTo>
                    <a:pt x="138290" y="882723"/>
                    <a:pt x="147924" y="837435"/>
                    <a:pt x="165347" y="796243"/>
                  </a:cubicBezTo>
                  <a:lnTo>
                    <a:pt x="179091" y="770922"/>
                  </a:lnTo>
                  <a:lnTo>
                    <a:pt x="179542" y="769680"/>
                  </a:lnTo>
                  <a:lnTo>
                    <a:pt x="180389" y="768530"/>
                  </a:lnTo>
                  <a:lnTo>
                    <a:pt x="197092" y="737758"/>
                  </a:lnTo>
                  <a:cubicBezTo>
                    <a:pt x="209467" y="719441"/>
                    <a:pt x="223558" y="702378"/>
                    <a:pt x="239135" y="686802"/>
                  </a:cubicBezTo>
                  <a:lnTo>
                    <a:pt x="243053" y="683569"/>
                  </a:lnTo>
                  <a:lnTo>
                    <a:pt x="243217" y="683346"/>
                  </a:lnTo>
                  <a:lnTo>
                    <a:pt x="244969" y="681988"/>
                  </a:lnTo>
                  <a:lnTo>
                    <a:pt x="290091" y="644759"/>
                  </a:lnTo>
                  <a:lnTo>
                    <a:pt x="299727" y="639529"/>
                  </a:lnTo>
                  <a:lnTo>
                    <a:pt x="335181" y="612038"/>
                  </a:lnTo>
                  <a:lnTo>
                    <a:pt x="399667" y="0"/>
                  </a:lnTo>
                  <a:lnTo>
                    <a:pt x="585404" y="0"/>
                  </a:lnTo>
                  <a:lnTo>
                    <a:pt x="636575" y="485671"/>
                  </a:lnTo>
                  <a:lnTo>
                    <a:pt x="729242" y="457955"/>
                  </a:lnTo>
                  <a:cubicBezTo>
                    <a:pt x="884084" y="422553"/>
                    <a:pt x="1061528" y="402444"/>
                    <a:pt x="1250132" y="402444"/>
                  </a:cubicBezTo>
                  <a:cubicBezTo>
                    <a:pt x="1438735" y="402444"/>
                    <a:pt x="1616180" y="422553"/>
                    <a:pt x="1771021" y="457955"/>
                  </a:cubicBezTo>
                  <a:lnTo>
                    <a:pt x="1779417" y="460466"/>
                  </a:lnTo>
                  <a:lnTo>
                    <a:pt x="1827933" y="0"/>
                  </a:lnTo>
                  <a:lnTo>
                    <a:pt x="2013670" y="0"/>
                  </a:lnTo>
                  <a:lnTo>
                    <a:pt x="2072646" y="559746"/>
                  </a:lnTo>
                  <a:lnTo>
                    <a:pt x="2076443" y="561383"/>
                  </a:lnTo>
                  <a:cubicBezTo>
                    <a:pt x="2105068" y="575290"/>
                    <a:pt x="2131744" y="589928"/>
                    <a:pt x="2156292" y="605221"/>
                  </a:cubicBezTo>
                  <a:lnTo>
                    <a:pt x="2174653" y="619458"/>
                  </a:lnTo>
                  <a:lnTo>
                    <a:pt x="2221266" y="644759"/>
                  </a:lnTo>
                  <a:cubicBezTo>
                    <a:pt x="2312852" y="706633"/>
                    <a:pt x="2373067" y="811416"/>
                    <a:pt x="2373067" y="930262"/>
                  </a:cubicBezTo>
                  <a:lnTo>
                    <a:pt x="2373067" y="1116001"/>
                  </a:lnTo>
                  <a:lnTo>
                    <a:pt x="2451475" y="1246681"/>
                  </a:lnTo>
                  <a:lnTo>
                    <a:pt x="2465118" y="1246681"/>
                  </a:lnTo>
                  <a:lnTo>
                    <a:pt x="2435849" y="1148137"/>
                  </a:lnTo>
                  <a:cubicBezTo>
                    <a:pt x="2469405" y="1148137"/>
                    <a:pt x="2499785" y="1174902"/>
                    <a:pt x="2521775" y="1218174"/>
                  </a:cubicBezTo>
                  <a:lnTo>
                    <a:pt x="2531542" y="1246681"/>
                  </a:lnTo>
                  <a:lnTo>
                    <a:pt x="2532117" y="1246681"/>
                  </a:lnTo>
                  <a:lnTo>
                    <a:pt x="2502849" y="1148137"/>
                  </a:lnTo>
                  <a:cubicBezTo>
                    <a:pt x="2536405" y="1148137"/>
                    <a:pt x="2566785" y="1174902"/>
                    <a:pt x="2588775" y="1218174"/>
                  </a:cubicBezTo>
                  <a:lnTo>
                    <a:pt x="2598542" y="1246681"/>
                  </a:lnTo>
                  <a:lnTo>
                    <a:pt x="2599119" y="1246681"/>
                  </a:lnTo>
                  <a:lnTo>
                    <a:pt x="2569850" y="1148137"/>
                  </a:lnTo>
                  <a:cubicBezTo>
                    <a:pt x="2595017" y="1148137"/>
                    <a:pt x="2618398" y="1163192"/>
                    <a:pt x="2637792" y="1188975"/>
                  </a:cubicBezTo>
                  <a:lnTo>
                    <a:pt x="2648315" y="1206060"/>
                  </a:lnTo>
                  <a:lnTo>
                    <a:pt x="2631111" y="1148137"/>
                  </a:lnTo>
                  <a:cubicBezTo>
                    <a:pt x="2664667" y="1148137"/>
                    <a:pt x="2695047" y="1174902"/>
                    <a:pt x="2717037" y="1218174"/>
                  </a:cubicBezTo>
                  <a:lnTo>
                    <a:pt x="2726804" y="1246681"/>
                  </a:lnTo>
                  <a:lnTo>
                    <a:pt x="2727379" y="1246681"/>
                  </a:lnTo>
                  <a:lnTo>
                    <a:pt x="2698111" y="1148137"/>
                  </a:lnTo>
                  <a:cubicBezTo>
                    <a:pt x="2731667" y="1148137"/>
                    <a:pt x="2762047" y="1174902"/>
                    <a:pt x="2784037" y="1218174"/>
                  </a:cubicBezTo>
                  <a:lnTo>
                    <a:pt x="2793804" y="1246681"/>
                  </a:lnTo>
                  <a:lnTo>
                    <a:pt x="2794381" y="1246681"/>
                  </a:lnTo>
                  <a:lnTo>
                    <a:pt x="2765112" y="1148137"/>
                  </a:lnTo>
                  <a:cubicBezTo>
                    <a:pt x="2798668" y="1148137"/>
                    <a:pt x="2829048" y="1174902"/>
                    <a:pt x="2851038" y="1218174"/>
                  </a:cubicBezTo>
                  <a:lnTo>
                    <a:pt x="2860805" y="1246681"/>
                  </a:lnTo>
                  <a:lnTo>
                    <a:pt x="3184237" y="1246681"/>
                  </a:lnTo>
                  <a:cubicBezTo>
                    <a:pt x="3498547" y="1244575"/>
                    <a:pt x="3563608" y="1743610"/>
                    <a:pt x="3399446" y="1919849"/>
                  </a:cubicBezTo>
                  <a:cubicBezTo>
                    <a:pt x="3313715" y="2078055"/>
                    <a:pt x="2454197" y="2304107"/>
                    <a:pt x="2199268" y="2304107"/>
                  </a:cubicBezTo>
                  <a:cubicBezTo>
                    <a:pt x="2176528" y="2304107"/>
                    <a:pt x="2154326" y="2301419"/>
                    <a:pt x="2132884" y="2296300"/>
                  </a:cubicBezTo>
                  <a:lnTo>
                    <a:pt x="2128568" y="2294737"/>
                  </a:lnTo>
                  <a:lnTo>
                    <a:pt x="2120763" y="2313689"/>
                  </a:lnTo>
                  <a:cubicBezTo>
                    <a:pt x="2080518" y="2383394"/>
                    <a:pt x="2008501" y="2421557"/>
                    <a:pt x="1940326" y="2416257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844A38C-B279-4B06-ADCC-BA4F36F04F6C}"/>
                </a:ext>
              </a:extLst>
            </p:cNvPr>
            <p:cNvSpPr/>
            <p:nvPr/>
          </p:nvSpPr>
          <p:spPr>
            <a:xfrm>
              <a:off x="-124420" y="567205"/>
              <a:ext cx="215882" cy="537986"/>
            </a:xfrm>
            <a:custGeom>
              <a:avLst/>
              <a:gdLst>
                <a:gd name="connsiteX0" fmla="*/ 182079 w 215882"/>
                <a:gd name="connsiteY0" fmla="*/ 0 h 537986"/>
                <a:gd name="connsiteX1" fmla="*/ 200005 w 215882"/>
                <a:gd name="connsiteY1" fmla="*/ 57035 h 537986"/>
                <a:gd name="connsiteX2" fmla="*/ 215882 w 215882"/>
                <a:gd name="connsiteY2" fmla="*/ 192845 h 537986"/>
                <a:gd name="connsiteX3" fmla="*/ 54561 w 215882"/>
                <a:gd name="connsiteY3" fmla="*/ 534664 h 537986"/>
                <a:gd name="connsiteX4" fmla="*/ 35474 w 215882"/>
                <a:gd name="connsiteY4" fmla="*/ 537986 h 537986"/>
                <a:gd name="connsiteX5" fmla="*/ 15455 w 215882"/>
                <a:gd name="connsiteY5" fmla="*/ 482451 h 537986"/>
                <a:gd name="connsiteX6" fmla="*/ 87277 w 215882"/>
                <a:gd name="connsiteY6" fmla="*/ 78988 h 537986"/>
                <a:gd name="connsiteX7" fmla="*/ 153005 w 215882"/>
                <a:gd name="connsiteY7" fmla="*/ 17055 h 53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882" h="537986">
                  <a:moveTo>
                    <a:pt x="182079" y="0"/>
                  </a:moveTo>
                  <a:lnTo>
                    <a:pt x="200005" y="57035"/>
                  </a:lnTo>
                  <a:cubicBezTo>
                    <a:pt x="210229" y="98777"/>
                    <a:pt x="215882" y="144671"/>
                    <a:pt x="215882" y="192845"/>
                  </a:cubicBezTo>
                  <a:cubicBezTo>
                    <a:pt x="215882" y="361454"/>
                    <a:pt x="146627" y="502129"/>
                    <a:pt x="54561" y="534664"/>
                  </a:cubicBezTo>
                  <a:lnTo>
                    <a:pt x="35474" y="537986"/>
                  </a:lnTo>
                  <a:lnTo>
                    <a:pt x="15455" y="482451"/>
                  </a:lnTo>
                  <a:cubicBezTo>
                    <a:pt x="-19579" y="335926"/>
                    <a:pt x="5196" y="167108"/>
                    <a:pt x="87277" y="78988"/>
                  </a:cubicBezTo>
                  <a:cubicBezTo>
                    <a:pt x="97994" y="59213"/>
                    <a:pt x="120800" y="38377"/>
                    <a:pt x="153005" y="1705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E8D8FF3-AC9F-4B5D-9A8B-5D8236B81E64}"/>
                </a:ext>
              </a:extLst>
            </p:cNvPr>
            <p:cNvSpPr/>
            <p:nvPr/>
          </p:nvSpPr>
          <p:spPr>
            <a:xfrm rot="10800000">
              <a:off x="998597" y="2316589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8D230FD-7BE1-4160-B31D-453C6F3C3067}"/>
                </a:ext>
              </a:extLst>
            </p:cNvPr>
            <p:cNvSpPr/>
            <p:nvPr/>
          </p:nvSpPr>
          <p:spPr>
            <a:xfrm rot="10800000">
              <a:off x="2426863" y="2316589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38995FFF-2DFE-4EDC-ADF9-348ED291B2CC}"/>
                </a:ext>
              </a:extLst>
            </p:cNvPr>
            <p:cNvSpPr/>
            <p:nvPr/>
          </p:nvSpPr>
          <p:spPr>
            <a:xfrm rot="20974950">
              <a:off x="796138" y="462855"/>
              <a:ext cx="274684" cy="144347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436336A-6D1B-4E5D-8597-F0AEA8DA5A18}"/>
              </a:ext>
            </a:extLst>
          </p:cNvPr>
          <p:cNvGrpSpPr/>
          <p:nvPr/>
        </p:nvGrpSpPr>
        <p:grpSpPr>
          <a:xfrm>
            <a:off x="3848134" y="1073918"/>
            <a:ext cx="2311126" cy="2304532"/>
            <a:chOff x="3644908" y="103326"/>
            <a:chExt cx="3092862" cy="3084037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0C7AB99-5D4B-43C3-BCB8-A301F0320B3A}"/>
                </a:ext>
              </a:extLst>
            </p:cNvPr>
            <p:cNvSpPr/>
            <p:nvPr/>
          </p:nvSpPr>
          <p:spPr>
            <a:xfrm rot="10800000">
              <a:off x="5351189" y="2661099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3073B7B3-E54E-46C1-AC66-036A281C9B4E}"/>
                </a:ext>
              </a:extLst>
            </p:cNvPr>
            <p:cNvSpPr/>
            <p:nvPr/>
          </p:nvSpPr>
          <p:spPr>
            <a:xfrm rot="10800000">
              <a:off x="4729447" y="1925366"/>
              <a:ext cx="315658" cy="74898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3B74262-8648-4D8D-90E5-838861A316F9}"/>
                </a:ext>
              </a:extLst>
            </p:cNvPr>
            <p:cNvSpPr/>
            <p:nvPr/>
          </p:nvSpPr>
          <p:spPr>
            <a:xfrm rot="10800000">
              <a:off x="4510920" y="2462377"/>
              <a:ext cx="474070" cy="447189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3BC923B-429B-4A6D-9FE2-42814CDBF055}"/>
                </a:ext>
              </a:extLst>
            </p:cNvPr>
            <p:cNvSpPr/>
            <p:nvPr/>
          </p:nvSpPr>
          <p:spPr>
            <a:xfrm rot="10800000">
              <a:off x="4510921" y="1925366"/>
              <a:ext cx="534185" cy="984200"/>
            </a:xfrm>
            <a:custGeom>
              <a:avLst/>
              <a:gdLst>
                <a:gd name="connsiteX0" fmla="*/ 315658 w 534185"/>
                <a:gd name="connsiteY0" fmla="*/ 984200 h 984200"/>
                <a:gd name="connsiteX1" fmla="*/ 0 w 534185"/>
                <a:gd name="connsiteY1" fmla="*/ 984200 h 984200"/>
                <a:gd name="connsiteX2" fmla="*/ 78915 w 534185"/>
                <a:gd name="connsiteY2" fmla="*/ 235218 h 984200"/>
                <a:gd name="connsiteX3" fmla="*/ 79880 w 534185"/>
                <a:gd name="connsiteY3" fmla="*/ 235218 h 984200"/>
                <a:gd name="connsiteX4" fmla="*/ 85915 w 534185"/>
                <a:gd name="connsiteY4" fmla="*/ 178269 h 984200"/>
                <a:gd name="connsiteX5" fmla="*/ 85132 w 534185"/>
                <a:gd name="connsiteY5" fmla="*/ 175965 h 984200"/>
                <a:gd name="connsiteX6" fmla="*/ 86625 w 534185"/>
                <a:gd name="connsiteY6" fmla="*/ 171574 h 984200"/>
                <a:gd name="connsiteX7" fmla="*/ 87425 w 534185"/>
                <a:gd name="connsiteY7" fmla="*/ 164020 h 984200"/>
                <a:gd name="connsiteX8" fmla="*/ 89193 w 534185"/>
                <a:gd name="connsiteY8" fmla="*/ 164020 h 984200"/>
                <a:gd name="connsiteX9" fmla="*/ 96647 w 534185"/>
                <a:gd name="connsiteY9" fmla="*/ 142096 h 984200"/>
                <a:gd name="connsiteX10" fmla="*/ 231668 w 534185"/>
                <a:gd name="connsiteY10" fmla="*/ 88956 h 984200"/>
                <a:gd name="connsiteX11" fmla="*/ 257125 w 534185"/>
                <a:gd name="connsiteY11" fmla="*/ 92007 h 984200"/>
                <a:gd name="connsiteX12" fmla="*/ 337574 w 534185"/>
                <a:gd name="connsiteY12" fmla="*/ 55967 h 984200"/>
                <a:gd name="connsiteX13" fmla="*/ 432043 w 534185"/>
                <a:gd name="connsiteY13" fmla="*/ 0 h 984200"/>
                <a:gd name="connsiteX14" fmla="*/ 394001 w 534185"/>
                <a:gd name="connsiteY14" fmla="*/ 90684 h 984200"/>
                <a:gd name="connsiteX15" fmla="*/ 361482 w 534185"/>
                <a:gd name="connsiteY15" fmla="*/ 114672 h 984200"/>
                <a:gd name="connsiteX16" fmla="*/ 415056 w 534185"/>
                <a:gd name="connsiteY16" fmla="*/ 99202 h 984200"/>
                <a:gd name="connsiteX17" fmla="*/ 532565 w 534185"/>
                <a:gd name="connsiteY17" fmla="*/ 44245 h 984200"/>
                <a:gd name="connsiteX18" fmla="*/ 477475 w 534185"/>
                <a:gd name="connsiteY18" fmla="*/ 156707 h 984200"/>
                <a:gd name="connsiteX19" fmla="*/ 407386 w 534185"/>
                <a:gd name="connsiteY19" fmla="*/ 199759 h 984200"/>
                <a:gd name="connsiteX20" fmla="*/ 517139 w 534185"/>
                <a:gd name="connsiteY20" fmla="*/ 184691 h 984200"/>
                <a:gd name="connsiteX21" fmla="*/ 271796 w 534185"/>
                <a:gd name="connsiteY21" fmla="*/ 260948 h 984200"/>
                <a:gd name="connsiteX22" fmla="*/ 257125 w 534185"/>
                <a:gd name="connsiteY22" fmla="*/ 260027 h 984200"/>
                <a:gd name="connsiteX23" fmla="*/ 257125 w 534185"/>
                <a:gd name="connsiteY23" fmla="*/ 259921 h 984200"/>
                <a:gd name="connsiteX24" fmla="*/ 239569 w 534185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5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80" y="235218"/>
                  </a:lnTo>
                  <a:lnTo>
                    <a:pt x="85915" y="178269"/>
                  </a:lnTo>
                  <a:lnTo>
                    <a:pt x="85132" y="175965"/>
                  </a:lnTo>
                  <a:lnTo>
                    <a:pt x="86625" y="171574"/>
                  </a:lnTo>
                  <a:lnTo>
                    <a:pt x="87425" y="164020"/>
                  </a:lnTo>
                  <a:lnTo>
                    <a:pt x="89193" y="164020"/>
                  </a:lnTo>
                  <a:lnTo>
                    <a:pt x="96647" y="142096"/>
                  </a:lnTo>
                  <a:cubicBezTo>
                    <a:pt x="118893" y="110868"/>
                    <a:pt x="170971" y="88956"/>
                    <a:pt x="231668" y="88956"/>
                  </a:cubicBezTo>
                  <a:lnTo>
                    <a:pt x="257125" y="92007"/>
                  </a:lnTo>
                  <a:lnTo>
                    <a:pt x="337574" y="55967"/>
                  </a:lnTo>
                  <a:cubicBezTo>
                    <a:pt x="371582" y="38938"/>
                    <a:pt x="403399" y="20118"/>
                    <a:pt x="432043" y="0"/>
                  </a:cubicBezTo>
                  <a:cubicBezTo>
                    <a:pt x="441404" y="27025"/>
                    <a:pt x="426181" y="59701"/>
                    <a:pt x="394001" y="90684"/>
                  </a:cubicBezTo>
                  <a:lnTo>
                    <a:pt x="361482" y="114672"/>
                  </a:lnTo>
                  <a:lnTo>
                    <a:pt x="415056" y="99202"/>
                  </a:lnTo>
                  <a:cubicBezTo>
                    <a:pt x="457003" y="83552"/>
                    <a:pt x="496576" y="65082"/>
                    <a:pt x="532565" y="44245"/>
                  </a:cubicBezTo>
                  <a:cubicBezTo>
                    <a:pt x="540496" y="81975"/>
                    <a:pt x="518862" y="122189"/>
                    <a:pt x="477475" y="156707"/>
                  </a:cubicBezTo>
                  <a:lnTo>
                    <a:pt x="407386" y="199759"/>
                  </a:lnTo>
                  <a:lnTo>
                    <a:pt x="517139" y="184691"/>
                  </a:lnTo>
                  <a:cubicBezTo>
                    <a:pt x="517140" y="226806"/>
                    <a:pt x="407295" y="260948"/>
                    <a:pt x="271796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BAF9271-5858-4CC5-8B32-46A8927E11B9}"/>
                </a:ext>
              </a:extLst>
            </p:cNvPr>
            <p:cNvSpPr/>
            <p:nvPr/>
          </p:nvSpPr>
          <p:spPr>
            <a:xfrm rot="10800000">
              <a:off x="3644908" y="103326"/>
              <a:ext cx="3092862" cy="2824748"/>
            </a:xfrm>
            <a:custGeom>
              <a:avLst/>
              <a:gdLst>
                <a:gd name="connsiteX0" fmla="*/ 2205258 w 3092862"/>
                <a:gd name="connsiteY0" fmla="*/ 1654685 h 2824748"/>
                <a:gd name="connsiteX1" fmla="*/ 2195287 w 3092862"/>
                <a:gd name="connsiteY1" fmla="*/ 1621116 h 2824748"/>
                <a:gd name="connsiteX2" fmla="*/ 2195396 w 3092862"/>
                <a:gd name="connsiteY2" fmla="*/ 1627586 h 2824748"/>
                <a:gd name="connsiteX3" fmla="*/ 2204681 w 3092862"/>
                <a:gd name="connsiteY3" fmla="*/ 1654685 h 2824748"/>
                <a:gd name="connsiteX4" fmla="*/ 1546464 w 3092862"/>
                <a:gd name="connsiteY4" fmla="*/ 2824261 h 2824748"/>
                <a:gd name="connsiteX5" fmla="*/ 1517718 w 3092862"/>
                <a:gd name="connsiteY5" fmla="*/ 2818850 h 2824748"/>
                <a:gd name="connsiteX6" fmla="*/ 1498659 w 3092862"/>
                <a:gd name="connsiteY6" fmla="*/ 2796661 h 2824748"/>
                <a:gd name="connsiteX7" fmla="*/ 1497267 w 3092862"/>
                <a:gd name="connsiteY7" fmla="*/ 2589114 h 2824748"/>
                <a:gd name="connsiteX8" fmla="*/ 1532636 w 3092862"/>
                <a:gd name="connsiteY8" fmla="*/ 2543215 h 2824748"/>
                <a:gd name="connsiteX9" fmla="*/ 1532268 w 3092862"/>
                <a:gd name="connsiteY9" fmla="*/ 2542695 h 2824748"/>
                <a:gd name="connsiteX10" fmla="*/ 1476013 w 3092862"/>
                <a:gd name="connsiteY10" fmla="*/ 2327853 h 2824748"/>
                <a:gd name="connsiteX11" fmla="*/ 1476013 w 3092862"/>
                <a:gd name="connsiteY11" fmla="*/ 2222817 h 2824748"/>
                <a:gd name="connsiteX12" fmla="*/ 1449105 w 3092862"/>
                <a:gd name="connsiteY12" fmla="*/ 2174346 h 2824748"/>
                <a:gd name="connsiteX13" fmla="*/ 1383295 w 3092862"/>
                <a:gd name="connsiteY13" fmla="*/ 2138459 h 2824748"/>
                <a:gd name="connsiteX14" fmla="*/ 1155582 w 3092862"/>
                <a:gd name="connsiteY14" fmla="*/ 1955096 h 2824748"/>
                <a:gd name="connsiteX15" fmla="*/ 972631 w 3092862"/>
                <a:gd name="connsiteY15" fmla="*/ 1703966 h 2824748"/>
                <a:gd name="connsiteX16" fmla="*/ 953455 w 3092862"/>
                <a:gd name="connsiteY16" fmla="*/ 1660237 h 2824748"/>
                <a:gd name="connsiteX17" fmla="*/ 907693 w 3092862"/>
                <a:gd name="connsiteY17" fmla="*/ 1658377 h 2824748"/>
                <a:gd name="connsiteX18" fmla="*/ 720305 w 3092862"/>
                <a:gd name="connsiteY18" fmla="*/ 1625465 h 2824748"/>
                <a:gd name="connsiteX19" fmla="*/ 24816 w 3092862"/>
                <a:gd name="connsiteY19" fmla="*/ 587676 h 2824748"/>
                <a:gd name="connsiteX20" fmla="*/ 1146021 w 3092862"/>
                <a:gd name="connsiteY20" fmla="*/ 36669 h 2824748"/>
                <a:gd name="connsiteX21" fmla="*/ 1518838 w 3092862"/>
                <a:gd name="connsiteY21" fmla="*/ 220525 h 2824748"/>
                <a:gd name="connsiteX22" fmla="*/ 1566082 w 3092862"/>
                <a:gd name="connsiteY22" fmla="*/ 261200 h 2824748"/>
                <a:gd name="connsiteX23" fmla="*/ 1586238 w 3092862"/>
                <a:gd name="connsiteY23" fmla="*/ 69898 h 2824748"/>
                <a:gd name="connsiteX24" fmla="*/ 1771975 w 3092862"/>
                <a:gd name="connsiteY24" fmla="*/ 69898 h 2824748"/>
                <a:gd name="connsiteX25" fmla="*/ 1825246 w 3092862"/>
                <a:gd name="connsiteY25" fmla="*/ 575495 h 2824748"/>
                <a:gd name="connsiteX26" fmla="*/ 1957531 w 3092862"/>
                <a:gd name="connsiteY26" fmla="*/ 681036 h 2824748"/>
                <a:gd name="connsiteX27" fmla="*/ 2262462 w 3092862"/>
                <a:gd name="connsiteY27" fmla="*/ 1041627 h 2824748"/>
                <a:gd name="connsiteX28" fmla="*/ 2271244 w 3092862"/>
                <a:gd name="connsiteY28" fmla="*/ 1063137 h 2824748"/>
                <a:gd name="connsiteX29" fmla="*/ 2298962 w 3092862"/>
                <a:gd name="connsiteY29" fmla="*/ 1108355 h 2824748"/>
                <a:gd name="connsiteX30" fmla="*/ 2287674 w 3092862"/>
                <a:gd name="connsiteY30" fmla="*/ 1431509 h 2824748"/>
                <a:gd name="connsiteX31" fmla="*/ 2209893 w 3092862"/>
                <a:gd name="connsiteY31" fmla="*/ 1566227 h 2824748"/>
                <a:gd name="connsiteX32" fmla="*/ 2212125 w 3092862"/>
                <a:gd name="connsiteY32" fmla="*/ 1566891 h 2824748"/>
                <a:gd name="connsiteX33" fmla="*/ 2243931 w 3092862"/>
                <a:gd name="connsiteY33" fmla="*/ 1596979 h 2824748"/>
                <a:gd name="connsiteX34" fmla="*/ 2254454 w 3092862"/>
                <a:gd name="connsiteY34" fmla="*/ 1614064 h 2824748"/>
                <a:gd name="connsiteX35" fmla="*/ 2237250 w 3092862"/>
                <a:gd name="connsiteY35" fmla="*/ 1556141 h 2824748"/>
                <a:gd name="connsiteX36" fmla="*/ 2323176 w 3092862"/>
                <a:gd name="connsiteY36" fmla="*/ 1626178 h 2824748"/>
                <a:gd name="connsiteX37" fmla="*/ 2332943 w 3092862"/>
                <a:gd name="connsiteY37" fmla="*/ 1654685 h 2824748"/>
                <a:gd name="connsiteX38" fmla="*/ 2333518 w 3092862"/>
                <a:gd name="connsiteY38" fmla="*/ 1654685 h 2824748"/>
                <a:gd name="connsiteX39" fmla="*/ 2304250 w 3092862"/>
                <a:gd name="connsiteY39" fmla="*/ 1556141 h 2824748"/>
                <a:gd name="connsiteX40" fmla="*/ 2390176 w 3092862"/>
                <a:gd name="connsiteY40" fmla="*/ 1626178 h 2824748"/>
                <a:gd name="connsiteX41" fmla="*/ 2399943 w 3092862"/>
                <a:gd name="connsiteY41" fmla="*/ 1654685 h 2824748"/>
                <a:gd name="connsiteX42" fmla="*/ 2400520 w 3092862"/>
                <a:gd name="connsiteY42" fmla="*/ 1654685 h 2824748"/>
                <a:gd name="connsiteX43" fmla="*/ 2371251 w 3092862"/>
                <a:gd name="connsiteY43" fmla="*/ 1556141 h 2824748"/>
                <a:gd name="connsiteX44" fmla="*/ 2457177 w 3092862"/>
                <a:gd name="connsiteY44" fmla="*/ 1626178 h 2824748"/>
                <a:gd name="connsiteX45" fmla="*/ 2466944 w 3092862"/>
                <a:gd name="connsiteY45" fmla="*/ 1654685 h 2824748"/>
                <a:gd name="connsiteX46" fmla="*/ 2790376 w 3092862"/>
                <a:gd name="connsiteY46" fmla="*/ 1654685 h 2824748"/>
                <a:gd name="connsiteX47" fmla="*/ 3005585 w 3092862"/>
                <a:gd name="connsiteY47" fmla="*/ 2327853 h 2824748"/>
                <a:gd name="connsiteX48" fmla="*/ 1805407 w 3092862"/>
                <a:gd name="connsiteY48" fmla="*/ 2712111 h 2824748"/>
                <a:gd name="connsiteX49" fmla="*/ 1739022 w 3092862"/>
                <a:gd name="connsiteY49" fmla="*/ 2704304 h 2824748"/>
                <a:gd name="connsiteX50" fmla="*/ 1734706 w 3092862"/>
                <a:gd name="connsiteY50" fmla="*/ 2702741 h 2824748"/>
                <a:gd name="connsiteX51" fmla="*/ 1726901 w 3092862"/>
                <a:gd name="connsiteY51" fmla="*/ 2721693 h 2824748"/>
                <a:gd name="connsiteX52" fmla="*/ 1546464 w 3092862"/>
                <a:gd name="connsiteY52" fmla="*/ 2824261 h 2824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092862" h="2824748">
                  <a:moveTo>
                    <a:pt x="2205258" y="1654685"/>
                  </a:moveTo>
                  <a:lnTo>
                    <a:pt x="2195287" y="1621116"/>
                  </a:lnTo>
                  <a:lnTo>
                    <a:pt x="2195396" y="1627586"/>
                  </a:lnTo>
                  <a:lnTo>
                    <a:pt x="2204681" y="1654685"/>
                  </a:lnTo>
                  <a:close/>
                  <a:moveTo>
                    <a:pt x="1546464" y="2824261"/>
                  </a:moveTo>
                  <a:lnTo>
                    <a:pt x="1517718" y="2818850"/>
                  </a:lnTo>
                  <a:lnTo>
                    <a:pt x="1498659" y="2796661"/>
                  </a:lnTo>
                  <a:cubicBezTo>
                    <a:pt x="1459981" y="2740269"/>
                    <a:pt x="1457023" y="2658818"/>
                    <a:pt x="1497267" y="2589114"/>
                  </a:cubicBezTo>
                  <a:lnTo>
                    <a:pt x="1532636" y="2543215"/>
                  </a:lnTo>
                  <a:lnTo>
                    <a:pt x="1532268" y="2542695"/>
                  </a:lnTo>
                  <a:cubicBezTo>
                    <a:pt x="1496751" y="2481367"/>
                    <a:pt x="1476013" y="2407435"/>
                    <a:pt x="1476013" y="2327853"/>
                  </a:cubicBezTo>
                  <a:lnTo>
                    <a:pt x="1476013" y="2222817"/>
                  </a:lnTo>
                  <a:lnTo>
                    <a:pt x="1449105" y="2174346"/>
                  </a:lnTo>
                  <a:lnTo>
                    <a:pt x="1383295" y="2138459"/>
                  </a:lnTo>
                  <a:cubicBezTo>
                    <a:pt x="1303793" y="2090326"/>
                    <a:pt x="1226513" y="2028912"/>
                    <a:pt x="1155582" y="1955096"/>
                  </a:cubicBezTo>
                  <a:cubicBezTo>
                    <a:pt x="1079923" y="1876360"/>
                    <a:pt x="1018650" y="1790967"/>
                    <a:pt x="972631" y="1703966"/>
                  </a:cubicBezTo>
                  <a:lnTo>
                    <a:pt x="953455" y="1660237"/>
                  </a:lnTo>
                  <a:lnTo>
                    <a:pt x="907693" y="1658377"/>
                  </a:lnTo>
                  <a:cubicBezTo>
                    <a:pt x="845726" y="1653115"/>
                    <a:pt x="783013" y="1642267"/>
                    <a:pt x="720305" y="1625465"/>
                  </a:cubicBezTo>
                  <a:cubicBezTo>
                    <a:pt x="218639" y="1491044"/>
                    <a:pt x="-92743" y="1026410"/>
                    <a:pt x="24816" y="587676"/>
                  </a:cubicBezTo>
                  <a:cubicBezTo>
                    <a:pt x="142374" y="148942"/>
                    <a:pt x="644355" y="-97752"/>
                    <a:pt x="1146021" y="36669"/>
                  </a:cubicBezTo>
                  <a:cubicBezTo>
                    <a:pt x="1287115" y="74475"/>
                    <a:pt x="1413157" y="138401"/>
                    <a:pt x="1518838" y="220525"/>
                  </a:cubicBezTo>
                  <a:lnTo>
                    <a:pt x="1566082" y="261200"/>
                  </a:lnTo>
                  <a:lnTo>
                    <a:pt x="1586238" y="69898"/>
                  </a:lnTo>
                  <a:lnTo>
                    <a:pt x="1771975" y="69898"/>
                  </a:lnTo>
                  <a:lnTo>
                    <a:pt x="1825246" y="575495"/>
                  </a:lnTo>
                  <a:lnTo>
                    <a:pt x="1957531" y="681036"/>
                  </a:lnTo>
                  <a:cubicBezTo>
                    <a:pt x="2096000" y="801905"/>
                    <a:pt x="2201204" y="926798"/>
                    <a:pt x="2262462" y="1041627"/>
                  </a:cubicBezTo>
                  <a:lnTo>
                    <a:pt x="2271244" y="1063137"/>
                  </a:lnTo>
                  <a:lnTo>
                    <a:pt x="2298962" y="1108355"/>
                  </a:lnTo>
                  <a:cubicBezTo>
                    <a:pt x="2347341" y="1207733"/>
                    <a:pt x="2347097" y="1328585"/>
                    <a:pt x="2287674" y="1431509"/>
                  </a:cubicBezTo>
                  <a:lnTo>
                    <a:pt x="2209893" y="1566227"/>
                  </a:lnTo>
                  <a:lnTo>
                    <a:pt x="2212125" y="1566891"/>
                  </a:lnTo>
                  <a:cubicBezTo>
                    <a:pt x="2223540" y="1573878"/>
                    <a:pt x="2234234" y="1584087"/>
                    <a:pt x="2243931" y="1596979"/>
                  </a:cubicBezTo>
                  <a:lnTo>
                    <a:pt x="2254454" y="1614064"/>
                  </a:lnTo>
                  <a:lnTo>
                    <a:pt x="2237250" y="1556141"/>
                  </a:lnTo>
                  <a:cubicBezTo>
                    <a:pt x="2270806" y="1556141"/>
                    <a:pt x="2301186" y="1582906"/>
                    <a:pt x="2323176" y="1626178"/>
                  </a:cubicBezTo>
                  <a:lnTo>
                    <a:pt x="2332943" y="1654685"/>
                  </a:lnTo>
                  <a:lnTo>
                    <a:pt x="2333518" y="1654685"/>
                  </a:lnTo>
                  <a:lnTo>
                    <a:pt x="2304250" y="1556141"/>
                  </a:lnTo>
                  <a:cubicBezTo>
                    <a:pt x="2337806" y="1556141"/>
                    <a:pt x="2368186" y="1582906"/>
                    <a:pt x="2390176" y="1626178"/>
                  </a:cubicBezTo>
                  <a:lnTo>
                    <a:pt x="2399943" y="1654685"/>
                  </a:lnTo>
                  <a:lnTo>
                    <a:pt x="2400520" y="1654685"/>
                  </a:lnTo>
                  <a:lnTo>
                    <a:pt x="2371251" y="1556141"/>
                  </a:lnTo>
                  <a:cubicBezTo>
                    <a:pt x="2404807" y="1556141"/>
                    <a:pt x="2435187" y="1582906"/>
                    <a:pt x="2457177" y="1626178"/>
                  </a:cubicBezTo>
                  <a:lnTo>
                    <a:pt x="2466944" y="1654685"/>
                  </a:lnTo>
                  <a:lnTo>
                    <a:pt x="2790376" y="1654685"/>
                  </a:lnTo>
                  <a:cubicBezTo>
                    <a:pt x="3104686" y="1652579"/>
                    <a:pt x="3169747" y="2151614"/>
                    <a:pt x="3005585" y="2327853"/>
                  </a:cubicBezTo>
                  <a:cubicBezTo>
                    <a:pt x="2919854" y="2486059"/>
                    <a:pt x="2060336" y="2712111"/>
                    <a:pt x="1805407" y="2712111"/>
                  </a:cubicBezTo>
                  <a:cubicBezTo>
                    <a:pt x="1782667" y="2712111"/>
                    <a:pt x="1760465" y="2709423"/>
                    <a:pt x="1739022" y="2704304"/>
                  </a:cubicBezTo>
                  <a:lnTo>
                    <a:pt x="1734706" y="2702741"/>
                  </a:lnTo>
                  <a:lnTo>
                    <a:pt x="1726901" y="2721693"/>
                  </a:lnTo>
                  <a:cubicBezTo>
                    <a:pt x="1686657" y="2791398"/>
                    <a:pt x="1614640" y="2829561"/>
                    <a:pt x="1546464" y="282426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237B46E4-8D05-4A3D-BBF7-129813210052}"/>
                </a:ext>
              </a:extLst>
            </p:cNvPr>
            <p:cNvSpPr/>
            <p:nvPr/>
          </p:nvSpPr>
          <p:spPr>
            <a:xfrm>
              <a:off x="3644909" y="521233"/>
              <a:ext cx="215882" cy="537986"/>
            </a:xfrm>
            <a:custGeom>
              <a:avLst/>
              <a:gdLst>
                <a:gd name="connsiteX0" fmla="*/ 182079 w 215882"/>
                <a:gd name="connsiteY0" fmla="*/ 0 h 537986"/>
                <a:gd name="connsiteX1" fmla="*/ 200005 w 215882"/>
                <a:gd name="connsiteY1" fmla="*/ 57035 h 537986"/>
                <a:gd name="connsiteX2" fmla="*/ 215882 w 215882"/>
                <a:gd name="connsiteY2" fmla="*/ 192845 h 537986"/>
                <a:gd name="connsiteX3" fmla="*/ 54561 w 215882"/>
                <a:gd name="connsiteY3" fmla="*/ 534664 h 537986"/>
                <a:gd name="connsiteX4" fmla="*/ 35474 w 215882"/>
                <a:gd name="connsiteY4" fmla="*/ 537986 h 537986"/>
                <a:gd name="connsiteX5" fmla="*/ 15455 w 215882"/>
                <a:gd name="connsiteY5" fmla="*/ 482451 h 537986"/>
                <a:gd name="connsiteX6" fmla="*/ 87277 w 215882"/>
                <a:gd name="connsiteY6" fmla="*/ 78988 h 537986"/>
                <a:gd name="connsiteX7" fmla="*/ 153005 w 215882"/>
                <a:gd name="connsiteY7" fmla="*/ 17055 h 53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882" h="537986">
                  <a:moveTo>
                    <a:pt x="182079" y="0"/>
                  </a:moveTo>
                  <a:lnTo>
                    <a:pt x="200005" y="57035"/>
                  </a:lnTo>
                  <a:cubicBezTo>
                    <a:pt x="210229" y="98777"/>
                    <a:pt x="215882" y="144671"/>
                    <a:pt x="215882" y="192845"/>
                  </a:cubicBezTo>
                  <a:cubicBezTo>
                    <a:pt x="215882" y="361454"/>
                    <a:pt x="146627" y="502129"/>
                    <a:pt x="54561" y="534664"/>
                  </a:cubicBezTo>
                  <a:lnTo>
                    <a:pt x="35474" y="537986"/>
                  </a:lnTo>
                  <a:lnTo>
                    <a:pt x="15455" y="482451"/>
                  </a:lnTo>
                  <a:cubicBezTo>
                    <a:pt x="-19579" y="335926"/>
                    <a:pt x="5196" y="167108"/>
                    <a:pt x="87277" y="78988"/>
                  </a:cubicBezTo>
                  <a:cubicBezTo>
                    <a:pt x="97994" y="59213"/>
                    <a:pt x="120800" y="38377"/>
                    <a:pt x="153005" y="1705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0EE920E-6628-4087-9582-10C5084E089F}"/>
                </a:ext>
              </a:extLst>
            </p:cNvPr>
            <p:cNvSpPr/>
            <p:nvPr/>
          </p:nvSpPr>
          <p:spPr>
            <a:xfrm rot="10800000">
              <a:off x="4615759" y="2608723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BC4B4F82-17EA-4349-9A78-01AC84ACA261}"/>
                </a:ext>
              </a:extLst>
            </p:cNvPr>
            <p:cNvGrpSpPr/>
            <p:nvPr/>
          </p:nvGrpSpPr>
          <p:grpSpPr>
            <a:xfrm rot="20974950">
              <a:off x="4565028" y="412069"/>
              <a:ext cx="274684" cy="149201"/>
              <a:chOff x="2192518" y="422610"/>
              <a:chExt cx="274684" cy="184874"/>
            </a:xfrm>
          </p:grpSpPr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D92E571C-B74F-4A29-8158-7B91A8B8130E}"/>
                  </a:ext>
                </a:extLst>
              </p:cNvPr>
              <p:cNvSpPr/>
              <p:nvPr/>
            </p:nvSpPr>
            <p:spPr>
              <a:xfrm>
                <a:off x="2192518" y="428625"/>
                <a:ext cx="274684" cy="178859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1B667CF6-A7A4-4896-B227-AAC91AA8585F}"/>
                  </a:ext>
                </a:extLst>
              </p:cNvPr>
              <p:cNvSpPr/>
              <p:nvPr/>
            </p:nvSpPr>
            <p:spPr>
              <a:xfrm>
                <a:off x="2194535" y="422610"/>
                <a:ext cx="272436" cy="88858"/>
              </a:xfrm>
              <a:custGeom>
                <a:avLst/>
                <a:gdLst>
                  <a:gd name="connsiteX0" fmla="*/ 133435 w 266871"/>
                  <a:gd name="connsiteY0" fmla="*/ 0 h 76831"/>
                  <a:gd name="connsiteX1" fmla="*/ 259984 w 266871"/>
                  <a:gd name="connsiteY1" fmla="*/ 54620 h 76831"/>
                  <a:gd name="connsiteX2" fmla="*/ 266871 w 266871"/>
                  <a:gd name="connsiteY2" fmla="*/ 76831 h 76831"/>
                  <a:gd name="connsiteX3" fmla="*/ 133435 w 266871"/>
                  <a:gd name="connsiteY3" fmla="*/ 71437 h 76831"/>
                  <a:gd name="connsiteX4" fmla="*/ 0 w 266871"/>
                  <a:gd name="connsiteY4" fmla="*/ 76831 h 76831"/>
                  <a:gd name="connsiteX5" fmla="*/ 6886 w 266871"/>
                  <a:gd name="connsiteY5" fmla="*/ 54620 h 76831"/>
                  <a:gd name="connsiteX6" fmla="*/ 133435 w 266871"/>
                  <a:gd name="connsiteY6" fmla="*/ 0 h 76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871" h="76831">
                    <a:moveTo>
                      <a:pt x="133435" y="0"/>
                    </a:moveTo>
                    <a:cubicBezTo>
                      <a:pt x="190324" y="0"/>
                      <a:pt x="239134" y="22522"/>
                      <a:pt x="259984" y="54620"/>
                    </a:cubicBezTo>
                    <a:lnTo>
                      <a:pt x="266871" y="76831"/>
                    </a:lnTo>
                    <a:lnTo>
                      <a:pt x="133435" y="71437"/>
                    </a:lnTo>
                    <a:lnTo>
                      <a:pt x="0" y="76831"/>
                    </a:lnTo>
                    <a:lnTo>
                      <a:pt x="6886" y="54620"/>
                    </a:lnTo>
                    <a:cubicBezTo>
                      <a:pt x="27736" y="22522"/>
                      <a:pt x="76546" y="0"/>
                      <a:pt x="133435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028989D9-67E2-4EA6-AAC1-5CFFB2C34678}"/>
              </a:ext>
            </a:extLst>
          </p:cNvPr>
          <p:cNvGrpSpPr/>
          <p:nvPr/>
        </p:nvGrpSpPr>
        <p:grpSpPr>
          <a:xfrm>
            <a:off x="6641293" y="1335455"/>
            <a:ext cx="2621944" cy="1694817"/>
            <a:chOff x="-125814" y="3251226"/>
            <a:chExt cx="3942774" cy="2548598"/>
          </a:xfrm>
        </p:grpSpPr>
        <p:sp>
          <p:nvSpPr>
            <p:cNvPr id="27" name="台形 26">
              <a:extLst>
                <a:ext uri="{FF2B5EF4-FFF2-40B4-BE49-F238E27FC236}">
                  <a16:creationId xmlns:a16="http://schemas.microsoft.com/office/drawing/2014/main" id="{B8522DF6-27A8-49BB-9045-10776AEF8A9A}"/>
                </a:ext>
              </a:extLst>
            </p:cNvPr>
            <p:cNvSpPr/>
            <p:nvPr/>
          </p:nvSpPr>
          <p:spPr>
            <a:xfrm rot="13500000">
              <a:off x="972984" y="4803654"/>
              <a:ext cx="315658" cy="74898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95886AB5-1300-46FF-9BAA-6D29327A48A4}"/>
                </a:ext>
              </a:extLst>
            </p:cNvPr>
            <p:cNvSpPr/>
            <p:nvPr/>
          </p:nvSpPr>
          <p:spPr>
            <a:xfrm rot="13500000">
              <a:off x="522239" y="5129060"/>
              <a:ext cx="474070" cy="447189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570A758E-AB35-4631-B293-5EFDBA40D831}"/>
                </a:ext>
              </a:extLst>
            </p:cNvPr>
            <p:cNvSpPr/>
            <p:nvPr/>
          </p:nvSpPr>
          <p:spPr>
            <a:xfrm rot="13500000">
              <a:off x="703298" y="4691947"/>
              <a:ext cx="534185" cy="984200"/>
            </a:xfrm>
            <a:custGeom>
              <a:avLst/>
              <a:gdLst>
                <a:gd name="connsiteX0" fmla="*/ 315658 w 534185"/>
                <a:gd name="connsiteY0" fmla="*/ 984200 h 984200"/>
                <a:gd name="connsiteX1" fmla="*/ 0 w 534185"/>
                <a:gd name="connsiteY1" fmla="*/ 984200 h 984200"/>
                <a:gd name="connsiteX2" fmla="*/ 78915 w 534185"/>
                <a:gd name="connsiteY2" fmla="*/ 235218 h 984200"/>
                <a:gd name="connsiteX3" fmla="*/ 79880 w 534185"/>
                <a:gd name="connsiteY3" fmla="*/ 235218 h 984200"/>
                <a:gd name="connsiteX4" fmla="*/ 85915 w 534185"/>
                <a:gd name="connsiteY4" fmla="*/ 178269 h 984200"/>
                <a:gd name="connsiteX5" fmla="*/ 85132 w 534185"/>
                <a:gd name="connsiteY5" fmla="*/ 175965 h 984200"/>
                <a:gd name="connsiteX6" fmla="*/ 86625 w 534185"/>
                <a:gd name="connsiteY6" fmla="*/ 171574 h 984200"/>
                <a:gd name="connsiteX7" fmla="*/ 87425 w 534185"/>
                <a:gd name="connsiteY7" fmla="*/ 164020 h 984200"/>
                <a:gd name="connsiteX8" fmla="*/ 89193 w 534185"/>
                <a:gd name="connsiteY8" fmla="*/ 164020 h 984200"/>
                <a:gd name="connsiteX9" fmla="*/ 96647 w 534185"/>
                <a:gd name="connsiteY9" fmla="*/ 142096 h 984200"/>
                <a:gd name="connsiteX10" fmla="*/ 231668 w 534185"/>
                <a:gd name="connsiteY10" fmla="*/ 88956 h 984200"/>
                <a:gd name="connsiteX11" fmla="*/ 257125 w 534185"/>
                <a:gd name="connsiteY11" fmla="*/ 92007 h 984200"/>
                <a:gd name="connsiteX12" fmla="*/ 337574 w 534185"/>
                <a:gd name="connsiteY12" fmla="*/ 55967 h 984200"/>
                <a:gd name="connsiteX13" fmla="*/ 432043 w 534185"/>
                <a:gd name="connsiteY13" fmla="*/ 0 h 984200"/>
                <a:gd name="connsiteX14" fmla="*/ 394001 w 534185"/>
                <a:gd name="connsiteY14" fmla="*/ 90684 h 984200"/>
                <a:gd name="connsiteX15" fmla="*/ 361482 w 534185"/>
                <a:gd name="connsiteY15" fmla="*/ 114672 h 984200"/>
                <a:gd name="connsiteX16" fmla="*/ 415056 w 534185"/>
                <a:gd name="connsiteY16" fmla="*/ 99202 h 984200"/>
                <a:gd name="connsiteX17" fmla="*/ 532565 w 534185"/>
                <a:gd name="connsiteY17" fmla="*/ 44245 h 984200"/>
                <a:gd name="connsiteX18" fmla="*/ 477475 w 534185"/>
                <a:gd name="connsiteY18" fmla="*/ 156707 h 984200"/>
                <a:gd name="connsiteX19" fmla="*/ 407386 w 534185"/>
                <a:gd name="connsiteY19" fmla="*/ 199759 h 984200"/>
                <a:gd name="connsiteX20" fmla="*/ 517139 w 534185"/>
                <a:gd name="connsiteY20" fmla="*/ 184691 h 984200"/>
                <a:gd name="connsiteX21" fmla="*/ 271796 w 534185"/>
                <a:gd name="connsiteY21" fmla="*/ 260948 h 984200"/>
                <a:gd name="connsiteX22" fmla="*/ 257125 w 534185"/>
                <a:gd name="connsiteY22" fmla="*/ 260027 h 984200"/>
                <a:gd name="connsiteX23" fmla="*/ 257125 w 534185"/>
                <a:gd name="connsiteY23" fmla="*/ 259921 h 984200"/>
                <a:gd name="connsiteX24" fmla="*/ 239569 w 534185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5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80" y="235218"/>
                  </a:lnTo>
                  <a:lnTo>
                    <a:pt x="85915" y="178269"/>
                  </a:lnTo>
                  <a:lnTo>
                    <a:pt x="85132" y="175965"/>
                  </a:lnTo>
                  <a:lnTo>
                    <a:pt x="86625" y="171574"/>
                  </a:lnTo>
                  <a:lnTo>
                    <a:pt x="87425" y="164020"/>
                  </a:lnTo>
                  <a:lnTo>
                    <a:pt x="89193" y="164020"/>
                  </a:lnTo>
                  <a:lnTo>
                    <a:pt x="96647" y="142096"/>
                  </a:lnTo>
                  <a:cubicBezTo>
                    <a:pt x="118893" y="110868"/>
                    <a:pt x="170971" y="88956"/>
                    <a:pt x="231668" y="88956"/>
                  </a:cubicBezTo>
                  <a:lnTo>
                    <a:pt x="257125" y="92007"/>
                  </a:lnTo>
                  <a:lnTo>
                    <a:pt x="337574" y="55967"/>
                  </a:lnTo>
                  <a:cubicBezTo>
                    <a:pt x="371582" y="38938"/>
                    <a:pt x="403399" y="20118"/>
                    <a:pt x="432043" y="0"/>
                  </a:cubicBezTo>
                  <a:cubicBezTo>
                    <a:pt x="441404" y="27025"/>
                    <a:pt x="426181" y="59701"/>
                    <a:pt x="394001" y="90684"/>
                  </a:cubicBezTo>
                  <a:lnTo>
                    <a:pt x="361482" y="114672"/>
                  </a:lnTo>
                  <a:lnTo>
                    <a:pt x="415056" y="99202"/>
                  </a:lnTo>
                  <a:cubicBezTo>
                    <a:pt x="457003" y="83552"/>
                    <a:pt x="496576" y="65082"/>
                    <a:pt x="532565" y="44245"/>
                  </a:cubicBezTo>
                  <a:cubicBezTo>
                    <a:pt x="540496" y="81975"/>
                    <a:pt x="518862" y="122189"/>
                    <a:pt x="477475" y="156707"/>
                  </a:cubicBezTo>
                  <a:lnTo>
                    <a:pt x="407386" y="199759"/>
                  </a:lnTo>
                  <a:lnTo>
                    <a:pt x="517139" y="184691"/>
                  </a:lnTo>
                  <a:cubicBezTo>
                    <a:pt x="517140" y="226806"/>
                    <a:pt x="407295" y="260948"/>
                    <a:pt x="271796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台形 29">
              <a:extLst>
                <a:ext uri="{FF2B5EF4-FFF2-40B4-BE49-F238E27FC236}">
                  <a16:creationId xmlns:a16="http://schemas.microsoft.com/office/drawing/2014/main" id="{9F4B6C13-B5B2-4C50-A872-8E12F5A9071C}"/>
                </a:ext>
              </a:extLst>
            </p:cNvPr>
            <p:cNvSpPr/>
            <p:nvPr/>
          </p:nvSpPr>
          <p:spPr>
            <a:xfrm rot="7200000">
              <a:off x="2662002" y="4832197"/>
              <a:ext cx="315658" cy="74898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E6415B3-DD64-4447-BB05-D7A149BF7CAD}"/>
                </a:ext>
              </a:extLst>
            </p:cNvPr>
            <p:cNvSpPr/>
            <p:nvPr/>
          </p:nvSpPr>
          <p:spPr>
            <a:xfrm rot="7200000">
              <a:off x="2847521" y="5296805"/>
              <a:ext cx="474070" cy="447189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618394A3-0434-4D48-84CC-6632B522A18E}"/>
                </a:ext>
              </a:extLst>
            </p:cNvPr>
            <p:cNvSpPr/>
            <p:nvPr/>
          </p:nvSpPr>
          <p:spPr>
            <a:xfrm rot="7200000">
              <a:off x="2599960" y="4868017"/>
              <a:ext cx="534184" cy="984200"/>
            </a:xfrm>
            <a:custGeom>
              <a:avLst/>
              <a:gdLst>
                <a:gd name="connsiteX0" fmla="*/ 315658 w 534184"/>
                <a:gd name="connsiteY0" fmla="*/ 984200 h 984200"/>
                <a:gd name="connsiteX1" fmla="*/ 0 w 534184"/>
                <a:gd name="connsiteY1" fmla="*/ 984200 h 984200"/>
                <a:gd name="connsiteX2" fmla="*/ 78915 w 534184"/>
                <a:gd name="connsiteY2" fmla="*/ 235218 h 984200"/>
                <a:gd name="connsiteX3" fmla="*/ 79879 w 534184"/>
                <a:gd name="connsiteY3" fmla="*/ 235218 h 984200"/>
                <a:gd name="connsiteX4" fmla="*/ 85914 w 534184"/>
                <a:gd name="connsiteY4" fmla="*/ 178269 h 984200"/>
                <a:gd name="connsiteX5" fmla="*/ 85131 w 534184"/>
                <a:gd name="connsiteY5" fmla="*/ 175965 h 984200"/>
                <a:gd name="connsiteX6" fmla="*/ 86624 w 534184"/>
                <a:gd name="connsiteY6" fmla="*/ 171574 h 984200"/>
                <a:gd name="connsiteX7" fmla="*/ 87424 w 534184"/>
                <a:gd name="connsiteY7" fmla="*/ 164020 h 984200"/>
                <a:gd name="connsiteX8" fmla="*/ 89192 w 534184"/>
                <a:gd name="connsiteY8" fmla="*/ 164020 h 984200"/>
                <a:gd name="connsiteX9" fmla="*/ 96646 w 534184"/>
                <a:gd name="connsiteY9" fmla="*/ 142096 h 984200"/>
                <a:gd name="connsiteX10" fmla="*/ 231667 w 534184"/>
                <a:gd name="connsiteY10" fmla="*/ 88956 h 984200"/>
                <a:gd name="connsiteX11" fmla="*/ 257125 w 534184"/>
                <a:gd name="connsiteY11" fmla="*/ 92007 h 984200"/>
                <a:gd name="connsiteX12" fmla="*/ 337573 w 534184"/>
                <a:gd name="connsiteY12" fmla="*/ 55967 h 984200"/>
                <a:gd name="connsiteX13" fmla="*/ 432042 w 534184"/>
                <a:gd name="connsiteY13" fmla="*/ 0 h 984200"/>
                <a:gd name="connsiteX14" fmla="*/ 394000 w 534184"/>
                <a:gd name="connsiteY14" fmla="*/ 90684 h 984200"/>
                <a:gd name="connsiteX15" fmla="*/ 361481 w 534184"/>
                <a:gd name="connsiteY15" fmla="*/ 114672 h 984200"/>
                <a:gd name="connsiteX16" fmla="*/ 415055 w 534184"/>
                <a:gd name="connsiteY16" fmla="*/ 99202 h 984200"/>
                <a:gd name="connsiteX17" fmla="*/ 532564 w 534184"/>
                <a:gd name="connsiteY17" fmla="*/ 44245 h 984200"/>
                <a:gd name="connsiteX18" fmla="*/ 477474 w 534184"/>
                <a:gd name="connsiteY18" fmla="*/ 156707 h 984200"/>
                <a:gd name="connsiteX19" fmla="*/ 407385 w 534184"/>
                <a:gd name="connsiteY19" fmla="*/ 199759 h 984200"/>
                <a:gd name="connsiteX20" fmla="*/ 517138 w 534184"/>
                <a:gd name="connsiteY20" fmla="*/ 184691 h 984200"/>
                <a:gd name="connsiteX21" fmla="*/ 271795 w 534184"/>
                <a:gd name="connsiteY21" fmla="*/ 260948 h 984200"/>
                <a:gd name="connsiteX22" fmla="*/ 257125 w 534184"/>
                <a:gd name="connsiteY22" fmla="*/ 260027 h 984200"/>
                <a:gd name="connsiteX23" fmla="*/ 257125 w 534184"/>
                <a:gd name="connsiteY23" fmla="*/ 259921 h 984200"/>
                <a:gd name="connsiteX24" fmla="*/ 239569 w 534184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4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79" y="235218"/>
                  </a:lnTo>
                  <a:lnTo>
                    <a:pt x="85914" y="178269"/>
                  </a:lnTo>
                  <a:lnTo>
                    <a:pt x="85131" y="175965"/>
                  </a:lnTo>
                  <a:lnTo>
                    <a:pt x="86624" y="171574"/>
                  </a:lnTo>
                  <a:lnTo>
                    <a:pt x="87424" y="164020"/>
                  </a:lnTo>
                  <a:lnTo>
                    <a:pt x="89192" y="164020"/>
                  </a:lnTo>
                  <a:lnTo>
                    <a:pt x="96646" y="142096"/>
                  </a:lnTo>
                  <a:cubicBezTo>
                    <a:pt x="118892" y="110868"/>
                    <a:pt x="170970" y="88956"/>
                    <a:pt x="231667" y="88956"/>
                  </a:cubicBezTo>
                  <a:lnTo>
                    <a:pt x="257125" y="92007"/>
                  </a:lnTo>
                  <a:lnTo>
                    <a:pt x="337573" y="55967"/>
                  </a:lnTo>
                  <a:cubicBezTo>
                    <a:pt x="371581" y="38938"/>
                    <a:pt x="403398" y="20118"/>
                    <a:pt x="432042" y="0"/>
                  </a:cubicBezTo>
                  <a:cubicBezTo>
                    <a:pt x="441403" y="27025"/>
                    <a:pt x="426180" y="59701"/>
                    <a:pt x="394000" y="90684"/>
                  </a:cubicBezTo>
                  <a:lnTo>
                    <a:pt x="361481" y="114672"/>
                  </a:lnTo>
                  <a:lnTo>
                    <a:pt x="415055" y="99202"/>
                  </a:lnTo>
                  <a:cubicBezTo>
                    <a:pt x="457002" y="83552"/>
                    <a:pt x="496575" y="65082"/>
                    <a:pt x="532564" y="44245"/>
                  </a:cubicBezTo>
                  <a:cubicBezTo>
                    <a:pt x="540495" y="81975"/>
                    <a:pt x="518862" y="122189"/>
                    <a:pt x="477474" y="156707"/>
                  </a:cubicBezTo>
                  <a:lnTo>
                    <a:pt x="407385" y="199759"/>
                  </a:lnTo>
                  <a:lnTo>
                    <a:pt x="517138" y="184691"/>
                  </a:lnTo>
                  <a:cubicBezTo>
                    <a:pt x="517139" y="226806"/>
                    <a:pt x="407295" y="260948"/>
                    <a:pt x="271795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7830BC19-7C03-4E54-9C4D-1993FC9327ED}"/>
                </a:ext>
              </a:extLst>
            </p:cNvPr>
            <p:cNvSpPr/>
            <p:nvPr/>
          </p:nvSpPr>
          <p:spPr>
            <a:xfrm>
              <a:off x="-122477" y="3251226"/>
              <a:ext cx="3792871" cy="2441578"/>
            </a:xfrm>
            <a:custGeom>
              <a:avLst/>
              <a:gdLst>
                <a:gd name="connsiteX0" fmla="*/ 1271605 w 3792871"/>
                <a:gd name="connsiteY0" fmla="*/ 0 h 2441578"/>
                <a:gd name="connsiteX1" fmla="*/ 1296830 w 3792871"/>
                <a:gd name="connsiteY1" fmla="*/ 14807 h 2441578"/>
                <a:gd name="connsiteX2" fmla="*/ 1365465 w 3792871"/>
                <a:gd name="connsiteY2" fmla="*/ 210683 h 2441578"/>
                <a:gd name="connsiteX3" fmla="*/ 1346782 w 3792871"/>
                <a:gd name="connsiteY3" fmla="*/ 265906 h 2441578"/>
                <a:gd name="connsiteX4" fmla="*/ 1346322 w 3792871"/>
                <a:gd name="connsiteY4" fmla="*/ 266586 h 2441578"/>
                <a:gd name="connsiteX5" fmla="*/ 1366991 w 3792871"/>
                <a:gd name="connsiteY5" fmla="*/ 284153 h 2441578"/>
                <a:gd name="connsiteX6" fmla="*/ 1470310 w 3792871"/>
                <a:gd name="connsiteY6" fmla="*/ 450925 h 2441578"/>
                <a:gd name="connsiteX7" fmla="*/ 1505605 w 3792871"/>
                <a:gd name="connsiteY7" fmla="*/ 553863 h 2441578"/>
                <a:gd name="connsiteX8" fmla="*/ 1828968 w 3792871"/>
                <a:gd name="connsiteY8" fmla="*/ 747880 h 2441578"/>
                <a:gd name="connsiteX9" fmla="*/ 2810756 w 3792871"/>
                <a:gd name="connsiteY9" fmla="*/ 747880 h 2441578"/>
                <a:gd name="connsiteX10" fmla="*/ 3189577 w 3792871"/>
                <a:gd name="connsiteY10" fmla="*/ 904793 h 2441578"/>
                <a:gd name="connsiteX11" fmla="*/ 3192126 w 3792871"/>
                <a:gd name="connsiteY11" fmla="*/ 907883 h 2441578"/>
                <a:gd name="connsiteX12" fmla="*/ 3258450 w 3792871"/>
                <a:gd name="connsiteY12" fmla="*/ 920174 h 2441578"/>
                <a:gd name="connsiteX13" fmla="*/ 3588879 w 3792871"/>
                <a:gd name="connsiteY13" fmla="*/ 1358410 h 2441578"/>
                <a:gd name="connsiteX14" fmla="*/ 3332553 w 3792871"/>
                <a:gd name="connsiteY14" fmla="*/ 1126721 h 2441578"/>
                <a:gd name="connsiteX15" fmla="*/ 3318851 w 3792871"/>
                <a:gd name="connsiteY15" fmla="*/ 1121672 h 2441578"/>
                <a:gd name="connsiteX16" fmla="*/ 3335605 w 3792871"/>
                <a:gd name="connsiteY16" fmla="*/ 1175644 h 2441578"/>
                <a:gd name="connsiteX17" fmla="*/ 3346489 w 3792871"/>
                <a:gd name="connsiteY17" fmla="*/ 1283613 h 2441578"/>
                <a:gd name="connsiteX18" fmla="*/ 3346489 w 3792871"/>
                <a:gd name="connsiteY18" fmla="*/ 1593009 h 2441578"/>
                <a:gd name="connsiteX19" fmla="*/ 3339494 w 3792871"/>
                <a:gd name="connsiteY19" fmla="*/ 1662399 h 2441578"/>
                <a:gd name="connsiteX20" fmla="*/ 3331471 w 3792871"/>
                <a:gd name="connsiteY20" fmla="*/ 1688244 h 2441578"/>
                <a:gd name="connsiteX21" fmla="*/ 3792871 w 3792871"/>
                <a:gd name="connsiteY21" fmla="*/ 2023651 h 2441578"/>
                <a:gd name="connsiteX22" fmla="*/ 3700002 w 3792871"/>
                <a:gd name="connsiteY22" fmla="*/ 2184504 h 2441578"/>
                <a:gd name="connsiteX23" fmla="*/ 3123045 w 3792871"/>
                <a:gd name="connsiteY23" fmla="*/ 1927802 h 2441578"/>
                <a:gd name="connsiteX24" fmla="*/ 3060959 w 3792871"/>
                <a:gd name="connsiteY24" fmla="*/ 1961889 h 2441578"/>
                <a:gd name="connsiteX25" fmla="*/ 2234647 w 3792871"/>
                <a:gd name="connsiteY25" fmla="*/ 2120827 h 2441578"/>
                <a:gd name="connsiteX26" fmla="*/ 1713758 w 3792871"/>
                <a:gd name="connsiteY26" fmla="*/ 2065317 h 2441578"/>
                <a:gd name="connsiteX27" fmla="*/ 1669138 w 3792871"/>
                <a:gd name="connsiteY27" fmla="*/ 2051971 h 2441578"/>
                <a:gd name="connsiteX28" fmla="*/ 1187762 w 3792871"/>
                <a:gd name="connsiteY28" fmla="*/ 2441578 h 2441578"/>
                <a:gd name="connsiteX29" fmla="*/ 1056426 w 3792871"/>
                <a:gd name="connsiteY29" fmla="*/ 2310242 h 2441578"/>
                <a:gd name="connsiteX30" fmla="*/ 1359895 w 3792871"/>
                <a:gd name="connsiteY30" fmla="*/ 1935294 h 2441578"/>
                <a:gd name="connsiteX31" fmla="*/ 1328487 w 3792871"/>
                <a:gd name="connsiteY31" fmla="*/ 1918050 h 2441578"/>
                <a:gd name="connsiteX32" fmla="*/ 1310126 w 3792871"/>
                <a:gd name="connsiteY32" fmla="*/ 1903813 h 2441578"/>
                <a:gd name="connsiteX33" fmla="*/ 1263513 w 3792871"/>
                <a:gd name="connsiteY33" fmla="*/ 1878512 h 2441578"/>
                <a:gd name="connsiteX34" fmla="*/ 1111712 w 3792871"/>
                <a:gd name="connsiteY34" fmla="*/ 1593009 h 2441578"/>
                <a:gd name="connsiteX35" fmla="*/ 1111712 w 3792871"/>
                <a:gd name="connsiteY35" fmla="*/ 1407270 h 2441578"/>
                <a:gd name="connsiteX36" fmla="*/ 1100793 w 3792871"/>
                <a:gd name="connsiteY36" fmla="*/ 1389071 h 2441578"/>
                <a:gd name="connsiteX37" fmla="*/ 1097115 w 3792871"/>
                <a:gd name="connsiteY37" fmla="*/ 1389569 h 2441578"/>
                <a:gd name="connsiteX38" fmla="*/ 1017860 w 3792871"/>
                <a:gd name="connsiteY38" fmla="*/ 1347840 h 2441578"/>
                <a:gd name="connsiteX39" fmla="*/ 999374 w 3792871"/>
                <a:gd name="connsiteY39" fmla="*/ 1324043 h 2441578"/>
                <a:gd name="connsiteX40" fmla="*/ 998829 w 3792871"/>
                <a:gd name="connsiteY40" fmla="*/ 1324230 h 2441578"/>
                <a:gd name="connsiteX41" fmla="*/ 1058478 w 3792871"/>
                <a:gd name="connsiteY41" fmla="*/ 1407953 h 2441578"/>
                <a:gd name="connsiteX42" fmla="*/ 980963 w 3792871"/>
                <a:gd name="connsiteY42" fmla="*/ 1391359 h 2441578"/>
                <a:gd name="connsiteX43" fmla="*/ 965468 w 3792871"/>
                <a:gd name="connsiteY43" fmla="*/ 1378611 h 2441578"/>
                <a:gd name="connsiteX44" fmla="*/ 1000529 w 3792871"/>
                <a:gd name="connsiteY44" fmla="*/ 1427823 h 2441578"/>
                <a:gd name="connsiteX45" fmla="*/ 896532 w 3792871"/>
                <a:gd name="connsiteY45" fmla="*/ 1389442 h 2441578"/>
                <a:gd name="connsiteX46" fmla="*/ 878047 w 3792871"/>
                <a:gd name="connsiteY46" fmla="*/ 1365644 h 2441578"/>
                <a:gd name="connsiteX47" fmla="*/ 877503 w 3792871"/>
                <a:gd name="connsiteY47" fmla="*/ 1365831 h 2441578"/>
                <a:gd name="connsiteX48" fmla="*/ 937151 w 3792871"/>
                <a:gd name="connsiteY48" fmla="*/ 1449554 h 2441578"/>
                <a:gd name="connsiteX49" fmla="*/ 833154 w 3792871"/>
                <a:gd name="connsiteY49" fmla="*/ 1411173 h 2441578"/>
                <a:gd name="connsiteX50" fmla="*/ 814669 w 3792871"/>
                <a:gd name="connsiteY50" fmla="*/ 1387376 h 2441578"/>
                <a:gd name="connsiteX51" fmla="*/ 814123 w 3792871"/>
                <a:gd name="connsiteY51" fmla="*/ 1387563 h 2441578"/>
                <a:gd name="connsiteX52" fmla="*/ 873772 w 3792871"/>
                <a:gd name="connsiteY52" fmla="*/ 1471286 h 2441578"/>
                <a:gd name="connsiteX53" fmla="*/ 769775 w 3792871"/>
                <a:gd name="connsiteY53" fmla="*/ 1432905 h 2441578"/>
                <a:gd name="connsiteX54" fmla="*/ 751290 w 3792871"/>
                <a:gd name="connsiteY54" fmla="*/ 1409107 h 2441578"/>
                <a:gd name="connsiteX55" fmla="*/ 445344 w 3792871"/>
                <a:gd name="connsiteY55" fmla="*/ 1514011 h 2441578"/>
                <a:gd name="connsiteX56" fmla="*/ 23429 w 3792871"/>
                <a:gd name="connsiteY56" fmla="*/ 947039 h 2441578"/>
                <a:gd name="connsiteX57" fmla="*/ 1034090 w 3792871"/>
                <a:gd name="connsiteY57" fmla="*/ 194279 h 2441578"/>
                <a:gd name="connsiteX58" fmla="*/ 1099418 w 3792871"/>
                <a:gd name="connsiteY58" fmla="*/ 180132 h 2441578"/>
                <a:gd name="connsiteX59" fmla="*/ 1104011 w 3792871"/>
                <a:gd name="connsiteY59" fmla="*/ 180147 h 2441578"/>
                <a:gd name="connsiteX60" fmla="*/ 1105243 w 3792871"/>
                <a:gd name="connsiteY60" fmla="*/ 159752 h 2441578"/>
                <a:gd name="connsiteX61" fmla="*/ 1242658 w 3792871"/>
                <a:gd name="connsiteY61" fmla="*/ 4205 h 244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792871" h="2441578">
                  <a:moveTo>
                    <a:pt x="1271605" y="0"/>
                  </a:moveTo>
                  <a:lnTo>
                    <a:pt x="1296830" y="14807"/>
                  </a:lnTo>
                  <a:cubicBezTo>
                    <a:pt x="1351708" y="55606"/>
                    <a:pt x="1380925" y="131693"/>
                    <a:pt x="1365465" y="210683"/>
                  </a:cubicBezTo>
                  <a:cubicBezTo>
                    <a:pt x="1361600" y="230430"/>
                    <a:pt x="1355217" y="248957"/>
                    <a:pt x="1346782" y="265906"/>
                  </a:cubicBezTo>
                  <a:lnTo>
                    <a:pt x="1346322" y="266586"/>
                  </a:lnTo>
                  <a:lnTo>
                    <a:pt x="1366991" y="284153"/>
                  </a:lnTo>
                  <a:cubicBezTo>
                    <a:pt x="1411522" y="328428"/>
                    <a:pt x="1447724" y="385055"/>
                    <a:pt x="1470310" y="450925"/>
                  </a:cubicBezTo>
                  <a:lnTo>
                    <a:pt x="1505605" y="553863"/>
                  </a:lnTo>
                  <a:lnTo>
                    <a:pt x="1828968" y="747880"/>
                  </a:lnTo>
                  <a:lnTo>
                    <a:pt x="2810756" y="747880"/>
                  </a:lnTo>
                  <a:cubicBezTo>
                    <a:pt x="2958695" y="747880"/>
                    <a:pt x="3092628" y="807844"/>
                    <a:pt x="3189577" y="904793"/>
                  </a:cubicBezTo>
                  <a:lnTo>
                    <a:pt x="3192126" y="907883"/>
                  </a:lnTo>
                  <a:lnTo>
                    <a:pt x="3258450" y="920174"/>
                  </a:lnTo>
                  <a:cubicBezTo>
                    <a:pt x="3489224" y="982010"/>
                    <a:pt x="3637162" y="1178215"/>
                    <a:pt x="3588879" y="1358410"/>
                  </a:cubicBezTo>
                  <a:cubicBezTo>
                    <a:pt x="3535536" y="1261564"/>
                    <a:pt x="3444230" y="1180023"/>
                    <a:pt x="3332553" y="1126721"/>
                  </a:cubicBezTo>
                  <a:lnTo>
                    <a:pt x="3318851" y="1121672"/>
                  </a:lnTo>
                  <a:lnTo>
                    <a:pt x="3335605" y="1175644"/>
                  </a:lnTo>
                  <a:cubicBezTo>
                    <a:pt x="3342741" y="1210519"/>
                    <a:pt x="3346489" y="1246629"/>
                    <a:pt x="3346489" y="1283613"/>
                  </a:cubicBezTo>
                  <a:lnTo>
                    <a:pt x="3346489" y="1593009"/>
                  </a:lnTo>
                  <a:cubicBezTo>
                    <a:pt x="3346489" y="1616779"/>
                    <a:pt x="3344081" y="1639986"/>
                    <a:pt x="3339494" y="1662399"/>
                  </a:cubicBezTo>
                  <a:lnTo>
                    <a:pt x="3331471" y="1688244"/>
                  </a:lnTo>
                  <a:lnTo>
                    <a:pt x="3792871" y="2023651"/>
                  </a:lnTo>
                  <a:lnTo>
                    <a:pt x="3700002" y="2184504"/>
                  </a:lnTo>
                  <a:lnTo>
                    <a:pt x="3123045" y="1927802"/>
                  </a:lnTo>
                  <a:lnTo>
                    <a:pt x="3060959" y="1961889"/>
                  </a:lnTo>
                  <a:cubicBezTo>
                    <a:pt x="2860585" y="2059243"/>
                    <a:pt x="2564704" y="2120827"/>
                    <a:pt x="2234647" y="2120827"/>
                  </a:cubicBezTo>
                  <a:cubicBezTo>
                    <a:pt x="2046044" y="2120827"/>
                    <a:pt x="1868599" y="2100718"/>
                    <a:pt x="1713758" y="2065317"/>
                  </a:cubicBezTo>
                  <a:lnTo>
                    <a:pt x="1669138" y="2051971"/>
                  </a:lnTo>
                  <a:lnTo>
                    <a:pt x="1187762" y="2441578"/>
                  </a:lnTo>
                  <a:lnTo>
                    <a:pt x="1056426" y="2310242"/>
                  </a:lnTo>
                  <a:lnTo>
                    <a:pt x="1359895" y="1935294"/>
                  </a:lnTo>
                  <a:lnTo>
                    <a:pt x="1328487" y="1918050"/>
                  </a:lnTo>
                  <a:lnTo>
                    <a:pt x="1310126" y="1903813"/>
                  </a:lnTo>
                  <a:lnTo>
                    <a:pt x="1263513" y="1878512"/>
                  </a:lnTo>
                  <a:cubicBezTo>
                    <a:pt x="1171927" y="1816638"/>
                    <a:pt x="1111712" y="1711855"/>
                    <a:pt x="1111712" y="1593009"/>
                  </a:cubicBezTo>
                  <a:lnTo>
                    <a:pt x="1111712" y="1407270"/>
                  </a:lnTo>
                  <a:lnTo>
                    <a:pt x="1100793" y="1389071"/>
                  </a:lnTo>
                  <a:lnTo>
                    <a:pt x="1097115" y="1389569"/>
                  </a:lnTo>
                  <a:cubicBezTo>
                    <a:pt x="1071567" y="1388227"/>
                    <a:pt x="1043987" y="1373191"/>
                    <a:pt x="1017860" y="1347840"/>
                  </a:cubicBezTo>
                  <a:lnTo>
                    <a:pt x="999374" y="1324043"/>
                  </a:lnTo>
                  <a:lnTo>
                    <a:pt x="998829" y="1324230"/>
                  </a:lnTo>
                  <a:lnTo>
                    <a:pt x="1058478" y="1407953"/>
                  </a:lnTo>
                  <a:cubicBezTo>
                    <a:pt x="1034672" y="1416116"/>
                    <a:pt x="1007672" y="1409458"/>
                    <a:pt x="980963" y="1391359"/>
                  </a:cubicBezTo>
                  <a:lnTo>
                    <a:pt x="965468" y="1378611"/>
                  </a:lnTo>
                  <a:lnTo>
                    <a:pt x="1000529" y="1427823"/>
                  </a:lnTo>
                  <a:cubicBezTo>
                    <a:pt x="968787" y="1438707"/>
                    <a:pt x="931368" y="1423242"/>
                    <a:pt x="896532" y="1389442"/>
                  </a:cubicBezTo>
                  <a:lnTo>
                    <a:pt x="878047" y="1365644"/>
                  </a:lnTo>
                  <a:lnTo>
                    <a:pt x="877503" y="1365831"/>
                  </a:lnTo>
                  <a:lnTo>
                    <a:pt x="937151" y="1449554"/>
                  </a:lnTo>
                  <a:cubicBezTo>
                    <a:pt x="905409" y="1460438"/>
                    <a:pt x="867990" y="1444973"/>
                    <a:pt x="833154" y="1411173"/>
                  </a:cubicBezTo>
                  <a:lnTo>
                    <a:pt x="814669" y="1387376"/>
                  </a:lnTo>
                  <a:lnTo>
                    <a:pt x="814123" y="1387563"/>
                  </a:lnTo>
                  <a:lnTo>
                    <a:pt x="873772" y="1471286"/>
                  </a:lnTo>
                  <a:cubicBezTo>
                    <a:pt x="842030" y="1482170"/>
                    <a:pt x="804612" y="1466706"/>
                    <a:pt x="769775" y="1432905"/>
                  </a:cubicBezTo>
                  <a:lnTo>
                    <a:pt x="751290" y="1409107"/>
                  </a:lnTo>
                  <a:lnTo>
                    <a:pt x="445344" y="1514011"/>
                  </a:lnTo>
                  <a:cubicBezTo>
                    <a:pt x="148709" y="1617949"/>
                    <a:pt x="-74695" y="1166995"/>
                    <a:pt x="23429" y="947039"/>
                  </a:cubicBezTo>
                  <a:cubicBezTo>
                    <a:pt x="53212" y="769578"/>
                    <a:pt x="792943" y="276965"/>
                    <a:pt x="1034090" y="194279"/>
                  </a:cubicBezTo>
                  <a:cubicBezTo>
                    <a:pt x="1055601" y="186903"/>
                    <a:pt x="1077474" y="182245"/>
                    <a:pt x="1099418" y="180132"/>
                  </a:cubicBezTo>
                  <a:lnTo>
                    <a:pt x="1104011" y="180147"/>
                  </a:lnTo>
                  <a:lnTo>
                    <a:pt x="1105243" y="159752"/>
                  </a:lnTo>
                  <a:cubicBezTo>
                    <a:pt x="1120703" y="80763"/>
                    <a:pt x="1176448" y="21304"/>
                    <a:pt x="1242658" y="4205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ADAB251B-79FB-42B0-B09A-31F30E2D6B44}"/>
                </a:ext>
              </a:extLst>
            </p:cNvPr>
            <p:cNvSpPr/>
            <p:nvPr/>
          </p:nvSpPr>
          <p:spPr>
            <a:xfrm rot="13500000">
              <a:off x="595062" y="5257743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B955613A-262C-45F7-A331-9F0BEAAADCB3}"/>
                </a:ext>
              </a:extLst>
            </p:cNvPr>
            <p:cNvSpPr/>
            <p:nvPr/>
          </p:nvSpPr>
          <p:spPr>
            <a:xfrm rot="7200000">
              <a:off x="3274879" y="5241001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B834007A-1C30-4135-A1D4-668A9CFFF6EF}"/>
                </a:ext>
              </a:extLst>
            </p:cNvPr>
            <p:cNvSpPr/>
            <p:nvPr/>
          </p:nvSpPr>
          <p:spPr>
            <a:xfrm rot="20464437">
              <a:off x="-125814" y="4102303"/>
              <a:ext cx="215882" cy="537986"/>
            </a:xfrm>
            <a:custGeom>
              <a:avLst/>
              <a:gdLst>
                <a:gd name="connsiteX0" fmla="*/ 182079 w 215882"/>
                <a:gd name="connsiteY0" fmla="*/ 0 h 537986"/>
                <a:gd name="connsiteX1" fmla="*/ 200005 w 215882"/>
                <a:gd name="connsiteY1" fmla="*/ 57035 h 537986"/>
                <a:gd name="connsiteX2" fmla="*/ 215882 w 215882"/>
                <a:gd name="connsiteY2" fmla="*/ 192845 h 537986"/>
                <a:gd name="connsiteX3" fmla="*/ 54561 w 215882"/>
                <a:gd name="connsiteY3" fmla="*/ 534664 h 537986"/>
                <a:gd name="connsiteX4" fmla="*/ 35474 w 215882"/>
                <a:gd name="connsiteY4" fmla="*/ 537986 h 537986"/>
                <a:gd name="connsiteX5" fmla="*/ 15455 w 215882"/>
                <a:gd name="connsiteY5" fmla="*/ 482451 h 537986"/>
                <a:gd name="connsiteX6" fmla="*/ 87277 w 215882"/>
                <a:gd name="connsiteY6" fmla="*/ 78988 h 537986"/>
                <a:gd name="connsiteX7" fmla="*/ 153005 w 215882"/>
                <a:gd name="connsiteY7" fmla="*/ 17055 h 53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882" h="537986">
                  <a:moveTo>
                    <a:pt x="182079" y="0"/>
                  </a:moveTo>
                  <a:lnTo>
                    <a:pt x="200005" y="57035"/>
                  </a:lnTo>
                  <a:cubicBezTo>
                    <a:pt x="210229" y="98777"/>
                    <a:pt x="215882" y="144671"/>
                    <a:pt x="215882" y="192845"/>
                  </a:cubicBezTo>
                  <a:cubicBezTo>
                    <a:pt x="215882" y="361454"/>
                    <a:pt x="146627" y="502129"/>
                    <a:pt x="54561" y="534664"/>
                  </a:cubicBezTo>
                  <a:lnTo>
                    <a:pt x="35474" y="537986"/>
                  </a:lnTo>
                  <a:lnTo>
                    <a:pt x="15455" y="482451"/>
                  </a:lnTo>
                  <a:cubicBezTo>
                    <a:pt x="-19579" y="335926"/>
                    <a:pt x="5196" y="167108"/>
                    <a:pt x="87277" y="78988"/>
                  </a:cubicBezTo>
                  <a:cubicBezTo>
                    <a:pt x="97994" y="59213"/>
                    <a:pt x="120800" y="38377"/>
                    <a:pt x="153005" y="1705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EC579A4F-B492-4B39-8779-5AACC8C0C5DF}"/>
                </a:ext>
              </a:extLst>
            </p:cNvPr>
            <p:cNvSpPr/>
            <p:nvPr/>
          </p:nvSpPr>
          <p:spPr>
            <a:xfrm rot="19839387">
              <a:off x="645704" y="3706118"/>
              <a:ext cx="274684" cy="144347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00135CD0-CBBF-4AE8-8EDC-922884D506D5}"/>
              </a:ext>
            </a:extLst>
          </p:cNvPr>
          <p:cNvGrpSpPr/>
          <p:nvPr/>
        </p:nvGrpSpPr>
        <p:grpSpPr>
          <a:xfrm>
            <a:off x="774378" y="4186000"/>
            <a:ext cx="2495034" cy="1927456"/>
            <a:chOff x="-124420" y="149298"/>
            <a:chExt cx="3486724" cy="2693555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8572B9CD-135F-4D41-8182-8EDE256278D8}"/>
                </a:ext>
              </a:extLst>
            </p:cNvPr>
            <p:cNvGrpSpPr/>
            <p:nvPr/>
          </p:nvGrpSpPr>
          <p:grpSpPr>
            <a:xfrm>
              <a:off x="893758" y="1633232"/>
              <a:ext cx="1747844" cy="984200"/>
              <a:chOff x="1998680" y="2302177"/>
              <a:chExt cx="2056908" cy="1158232"/>
            </a:xfrm>
          </p:grpSpPr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0D93942E-1A1F-4199-A55D-5181BCA29216}"/>
                  </a:ext>
                </a:extLst>
              </p:cNvPr>
              <p:cNvSpPr/>
              <p:nvPr/>
            </p:nvSpPr>
            <p:spPr>
              <a:xfrm rot="10800000">
                <a:off x="2255848" y="2302177"/>
                <a:ext cx="371474" cy="881421"/>
              </a:xfrm>
              <a:prstGeom prst="trapezoid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DEDD5F1-34B5-4D0C-BEF7-B7BB760D5615}"/>
                  </a:ext>
                </a:extLst>
              </p:cNvPr>
              <p:cNvSpPr/>
              <p:nvPr/>
            </p:nvSpPr>
            <p:spPr>
              <a:xfrm rot="10800000">
                <a:off x="1998680" y="2934145"/>
                <a:ext cx="557898" cy="526264"/>
              </a:xfrm>
              <a:custGeom>
                <a:avLst/>
                <a:gdLst>
                  <a:gd name="connsiteX0" fmla="*/ 207166 w 557898"/>
                  <a:gd name="connsiteY0" fmla="*/ 526264 h 526264"/>
                  <a:gd name="connsiteX1" fmla="*/ 189544 w 557898"/>
                  <a:gd name="connsiteY1" fmla="*/ 526264 h 526264"/>
                  <a:gd name="connsiteX2" fmla="*/ 156717 w 557898"/>
                  <a:gd name="connsiteY2" fmla="*/ 483478 h 526264"/>
                  <a:gd name="connsiteX3" fmla="*/ 123889 w 557898"/>
                  <a:gd name="connsiteY3" fmla="*/ 526264 h 526264"/>
                  <a:gd name="connsiteX4" fmla="*/ 106266 w 557898"/>
                  <a:gd name="connsiteY4" fmla="*/ 526264 h 526264"/>
                  <a:gd name="connsiteX5" fmla="*/ 73440 w 557898"/>
                  <a:gd name="connsiteY5" fmla="*/ 483478 h 526264"/>
                  <a:gd name="connsiteX6" fmla="*/ 40612 w 557898"/>
                  <a:gd name="connsiteY6" fmla="*/ 526264 h 526264"/>
                  <a:gd name="connsiteX7" fmla="*/ 22991 w 557898"/>
                  <a:gd name="connsiteY7" fmla="*/ 526264 h 526264"/>
                  <a:gd name="connsiteX8" fmla="*/ 0 w 557898"/>
                  <a:gd name="connsiteY8" fmla="*/ 496298 h 526264"/>
                  <a:gd name="connsiteX9" fmla="*/ 30362 w 557898"/>
                  <a:gd name="connsiteY9" fmla="*/ 209792 h 526264"/>
                  <a:gd name="connsiteX10" fmla="*/ 29440 w 557898"/>
                  <a:gd name="connsiteY10" fmla="*/ 207080 h 526264"/>
                  <a:gd name="connsiteX11" fmla="*/ 31197 w 557898"/>
                  <a:gd name="connsiteY11" fmla="*/ 201913 h 526264"/>
                  <a:gd name="connsiteX12" fmla="*/ 32139 w 557898"/>
                  <a:gd name="connsiteY12" fmla="*/ 193023 h 526264"/>
                  <a:gd name="connsiteX13" fmla="*/ 34220 w 557898"/>
                  <a:gd name="connsiteY13" fmla="*/ 193023 h 526264"/>
                  <a:gd name="connsiteX14" fmla="*/ 42992 w 557898"/>
                  <a:gd name="connsiteY14" fmla="*/ 167223 h 526264"/>
                  <a:gd name="connsiteX15" fmla="*/ 201888 w 557898"/>
                  <a:gd name="connsiteY15" fmla="*/ 104686 h 526264"/>
                  <a:gd name="connsiteX16" fmla="*/ 231847 w 557898"/>
                  <a:gd name="connsiteY16" fmla="*/ 108277 h 526264"/>
                  <a:gd name="connsiteX17" fmla="*/ 326521 w 557898"/>
                  <a:gd name="connsiteY17" fmla="*/ 65864 h 526264"/>
                  <a:gd name="connsiteX18" fmla="*/ 437695 w 557898"/>
                  <a:gd name="connsiteY18" fmla="*/ 0 h 526264"/>
                  <a:gd name="connsiteX19" fmla="*/ 392926 w 557898"/>
                  <a:gd name="connsiteY19" fmla="*/ 106719 h 526264"/>
                  <a:gd name="connsiteX20" fmla="*/ 354657 w 557898"/>
                  <a:gd name="connsiteY20" fmla="*/ 134949 h 526264"/>
                  <a:gd name="connsiteX21" fmla="*/ 417704 w 557898"/>
                  <a:gd name="connsiteY21" fmla="*/ 116744 h 526264"/>
                  <a:gd name="connsiteX22" fmla="*/ 555992 w 557898"/>
                  <a:gd name="connsiteY22" fmla="*/ 52069 h 526264"/>
                  <a:gd name="connsiteX23" fmla="*/ 491160 w 557898"/>
                  <a:gd name="connsiteY23" fmla="*/ 184417 h 526264"/>
                  <a:gd name="connsiteX24" fmla="*/ 408678 w 557898"/>
                  <a:gd name="connsiteY24" fmla="*/ 235082 h 526264"/>
                  <a:gd name="connsiteX25" fmla="*/ 537838 w 557898"/>
                  <a:gd name="connsiteY25" fmla="*/ 217350 h 526264"/>
                  <a:gd name="connsiteX26" fmla="*/ 249112 w 557898"/>
                  <a:gd name="connsiteY26" fmla="*/ 307090 h 526264"/>
                  <a:gd name="connsiteX27" fmla="*/ 231847 w 557898"/>
                  <a:gd name="connsiteY27" fmla="*/ 306006 h 526264"/>
                  <a:gd name="connsiteX28" fmla="*/ 231847 w 557898"/>
                  <a:gd name="connsiteY28" fmla="*/ 305882 h 526264"/>
                  <a:gd name="connsiteX29" fmla="*/ 210248 w 557898"/>
                  <a:gd name="connsiteY29" fmla="*/ 308472 h 526264"/>
                  <a:gd name="connsiteX30" fmla="*/ 230153 w 557898"/>
                  <a:gd name="connsiteY30" fmla="*/ 496304 h 526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57898" h="526264">
                    <a:moveTo>
                      <a:pt x="207166" y="526264"/>
                    </a:moveTo>
                    <a:lnTo>
                      <a:pt x="189544" y="526264"/>
                    </a:lnTo>
                    <a:lnTo>
                      <a:pt x="156717" y="483478"/>
                    </a:lnTo>
                    <a:lnTo>
                      <a:pt x="123889" y="526264"/>
                    </a:lnTo>
                    <a:lnTo>
                      <a:pt x="106266" y="526264"/>
                    </a:lnTo>
                    <a:lnTo>
                      <a:pt x="73440" y="483478"/>
                    </a:lnTo>
                    <a:lnTo>
                      <a:pt x="40612" y="526264"/>
                    </a:lnTo>
                    <a:lnTo>
                      <a:pt x="22991" y="526264"/>
                    </a:lnTo>
                    <a:lnTo>
                      <a:pt x="0" y="496298"/>
                    </a:lnTo>
                    <a:lnTo>
                      <a:pt x="30362" y="209792"/>
                    </a:lnTo>
                    <a:lnTo>
                      <a:pt x="29440" y="207080"/>
                    </a:lnTo>
                    <a:lnTo>
                      <a:pt x="31197" y="201913"/>
                    </a:lnTo>
                    <a:lnTo>
                      <a:pt x="32139" y="193023"/>
                    </a:lnTo>
                    <a:lnTo>
                      <a:pt x="34220" y="193023"/>
                    </a:lnTo>
                    <a:lnTo>
                      <a:pt x="42992" y="167223"/>
                    </a:lnTo>
                    <a:cubicBezTo>
                      <a:pt x="69171" y="130473"/>
                      <a:pt x="130458" y="104686"/>
                      <a:pt x="201888" y="104686"/>
                    </a:cubicBezTo>
                    <a:lnTo>
                      <a:pt x="231847" y="108277"/>
                    </a:lnTo>
                    <a:lnTo>
                      <a:pt x="326521" y="65864"/>
                    </a:lnTo>
                    <a:cubicBezTo>
                      <a:pt x="366542" y="45824"/>
                      <a:pt x="403986" y="23676"/>
                      <a:pt x="437695" y="0"/>
                    </a:cubicBezTo>
                    <a:cubicBezTo>
                      <a:pt x="448711" y="31804"/>
                      <a:pt x="430796" y="70258"/>
                      <a:pt x="392926" y="106719"/>
                    </a:cubicBezTo>
                    <a:lnTo>
                      <a:pt x="354657" y="134949"/>
                    </a:lnTo>
                    <a:lnTo>
                      <a:pt x="417704" y="116744"/>
                    </a:lnTo>
                    <a:cubicBezTo>
                      <a:pt x="467068" y="98326"/>
                      <a:pt x="513639" y="76590"/>
                      <a:pt x="555992" y="52069"/>
                    </a:cubicBezTo>
                    <a:cubicBezTo>
                      <a:pt x="565325" y="96471"/>
                      <a:pt x="539866" y="143796"/>
                      <a:pt x="491160" y="184417"/>
                    </a:cubicBezTo>
                    <a:lnTo>
                      <a:pt x="408678" y="235082"/>
                    </a:lnTo>
                    <a:lnTo>
                      <a:pt x="537838" y="217350"/>
                    </a:lnTo>
                    <a:cubicBezTo>
                      <a:pt x="537839" y="266912"/>
                      <a:pt x="408571" y="307090"/>
                      <a:pt x="249112" y="307090"/>
                    </a:cubicBezTo>
                    <a:lnTo>
                      <a:pt x="231847" y="306006"/>
                    </a:lnTo>
                    <a:lnTo>
                      <a:pt x="231847" y="305882"/>
                    </a:lnTo>
                    <a:lnTo>
                      <a:pt x="210248" y="308472"/>
                    </a:lnTo>
                    <a:lnTo>
                      <a:pt x="230153" y="496304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EFE98F1F-5468-4ABE-906C-8365797CF6D1}"/>
                  </a:ext>
                </a:extLst>
              </p:cNvPr>
              <p:cNvSpPr/>
              <p:nvPr/>
            </p:nvSpPr>
            <p:spPr>
              <a:xfrm rot="10800000">
                <a:off x="3684114" y="2302177"/>
                <a:ext cx="371474" cy="881421"/>
              </a:xfrm>
              <a:prstGeom prst="trapezoid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C8E4FE70-828E-4FAA-B2E4-B34C0C1F439F}"/>
                  </a:ext>
                </a:extLst>
              </p:cNvPr>
              <p:cNvSpPr/>
              <p:nvPr/>
            </p:nvSpPr>
            <p:spPr>
              <a:xfrm rot="10800000">
                <a:off x="3426946" y="2934145"/>
                <a:ext cx="557898" cy="526264"/>
              </a:xfrm>
              <a:custGeom>
                <a:avLst/>
                <a:gdLst>
                  <a:gd name="connsiteX0" fmla="*/ 207166 w 557898"/>
                  <a:gd name="connsiteY0" fmla="*/ 526264 h 526264"/>
                  <a:gd name="connsiteX1" fmla="*/ 189544 w 557898"/>
                  <a:gd name="connsiteY1" fmla="*/ 526264 h 526264"/>
                  <a:gd name="connsiteX2" fmla="*/ 156717 w 557898"/>
                  <a:gd name="connsiteY2" fmla="*/ 483478 h 526264"/>
                  <a:gd name="connsiteX3" fmla="*/ 123889 w 557898"/>
                  <a:gd name="connsiteY3" fmla="*/ 526264 h 526264"/>
                  <a:gd name="connsiteX4" fmla="*/ 106266 w 557898"/>
                  <a:gd name="connsiteY4" fmla="*/ 526264 h 526264"/>
                  <a:gd name="connsiteX5" fmla="*/ 73440 w 557898"/>
                  <a:gd name="connsiteY5" fmla="*/ 483478 h 526264"/>
                  <a:gd name="connsiteX6" fmla="*/ 40612 w 557898"/>
                  <a:gd name="connsiteY6" fmla="*/ 526264 h 526264"/>
                  <a:gd name="connsiteX7" fmla="*/ 22991 w 557898"/>
                  <a:gd name="connsiteY7" fmla="*/ 526264 h 526264"/>
                  <a:gd name="connsiteX8" fmla="*/ 0 w 557898"/>
                  <a:gd name="connsiteY8" fmla="*/ 496298 h 526264"/>
                  <a:gd name="connsiteX9" fmla="*/ 30362 w 557898"/>
                  <a:gd name="connsiteY9" fmla="*/ 209792 h 526264"/>
                  <a:gd name="connsiteX10" fmla="*/ 29440 w 557898"/>
                  <a:gd name="connsiteY10" fmla="*/ 207080 h 526264"/>
                  <a:gd name="connsiteX11" fmla="*/ 31197 w 557898"/>
                  <a:gd name="connsiteY11" fmla="*/ 201913 h 526264"/>
                  <a:gd name="connsiteX12" fmla="*/ 32139 w 557898"/>
                  <a:gd name="connsiteY12" fmla="*/ 193023 h 526264"/>
                  <a:gd name="connsiteX13" fmla="*/ 34220 w 557898"/>
                  <a:gd name="connsiteY13" fmla="*/ 193023 h 526264"/>
                  <a:gd name="connsiteX14" fmla="*/ 42992 w 557898"/>
                  <a:gd name="connsiteY14" fmla="*/ 167223 h 526264"/>
                  <a:gd name="connsiteX15" fmla="*/ 201888 w 557898"/>
                  <a:gd name="connsiteY15" fmla="*/ 104686 h 526264"/>
                  <a:gd name="connsiteX16" fmla="*/ 231847 w 557898"/>
                  <a:gd name="connsiteY16" fmla="*/ 108277 h 526264"/>
                  <a:gd name="connsiteX17" fmla="*/ 326521 w 557898"/>
                  <a:gd name="connsiteY17" fmla="*/ 65864 h 526264"/>
                  <a:gd name="connsiteX18" fmla="*/ 437695 w 557898"/>
                  <a:gd name="connsiteY18" fmla="*/ 0 h 526264"/>
                  <a:gd name="connsiteX19" fmla="*/ 392926 w 557898"/>
                  <a:gd name="connsiteY19" fmla="*/ 106719 h 526264"/>
                  <a:gd name="connsiteX20" fmla="*/ 354657 w 557898"/>
                  <a:gd name="connsiteY20" fmla="*/ 134949 h 526264"/>
                  <a:gd name="connsiteX21" fmla="*/ 417704 w 557898"/>
                  <a:gd name="connsiteY21" fmla="*/ 116744 h 526264"/>
                  <a:gd name="connsiteX22" fmla="*/ 555992 w 557898"/>
                  <a:gd name="connsiteY22" fmla="*/ 52069 h 526264"/>
                  <a:gd name="connsiteX23" fmla="*/ 491160 w 557898"/>
                  <a:gd name="connsiteY23" fmla="*/ 184417 h 526264"/>
                  <a:gd name="connsiteX24" fmla="*/ 408678 w 557898"/>
                  <a:gd name="connsiteY24" fmla="*/ 235082 h 526264"/>
                  <a:gd name="connsiteX25" fmla="*/ 537838 w 557898"/>
                  <a:gd name="connsiteY25" fmla="*/ 217350 h 526264"/>
                  <a:gd name="connsiteX26" fmla="*/ 249112 w 557898"/>
                  <a:gd name="connsiteY26" fmla="*/ 307090 h 526264"/>
                  <a:gd name="connsiteX27" fmla="*/ 231847 w 557898"/>
                  <a:gd name="connsiteY27" fmla="*/ 306006 h 526264"/>
                  <a:gd name="connsiteX28" fmla="*/ 231847 w 557898"/>
                  <a:gd name="connsiteY28" fmla="*/ 305882 h 526264"/>
                  <a:gd name="connsiteX29" fmla="*/ 210248 w 557898"/>
                  <a:gd name="connsiteY29" fmla="*/ 308472 h 526264"/>
                  <a:gd name="connsiteX30" fmla="*/ 230153 w 557898"/>
                  <a:gd name="connsiteY30" fmla="*/ 496304 h 526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57898" h="526264">
                    <a:moveTo>
                      <a:pt x="207166" y="526264"/>
                    </a:moveTo>
                    <a:lnTo>
                      <a:pt x="189544" y="526264"/>
                    </a:lnTo>
                    <a:lnTo>
                      <a:pt x="156717" y="483478"/>
                    </a:lnTo>
                    <a:lnTo>
                      <a:pt x="123889" y="526264"/>
                    </a:lnTo>
                    <a:lnTo>
                      <a:pt x="106266" y="526264"/>
                    </a:lnTo>
                    <a:lnTo>
                      <a:pt x="73440" y="483478"/>
                    </a:lnTo>
                    <a:lnTo>
                      <a:pt x="40612" y="526264"/>
                    </a:lnTo>
                    <a:lnTo>
                      <a:pt x="22991" y="526264"/>
                    </a:lnTo>
                    <a:lnTo>
                      <a:pt x="0" y="496298"/>
                    </a:lnTo>
                    <a:lnTo>
                      <a:pt x="30362" y="209792"/>
                    </a:lnTo>
                    <a:lnTo>
                      <a:pt x="29440" y="207080"/>
                    </a:lnTo>
                    <a:lnTo>
                      <a:pt x="31197" y="201913"/>
                    </a:lnTo>
                    <a:lnTo>
                      <a:pt x="32139" y="193023"/>
                    </a:lnTo>
                    <a:lnTo>
                      <a:pt x="34220" y="193023"/>
                    </a:lnTo>
                    <a:lnTo>
                      <a:pt x="42992" y="167223"/>
                    </a:lnTo>
                    <a:cubicBezTo>
                      <a:pt x="69171" y="130473"/>
                      <a:pt x="130458" y="104686"/>
                      <a:pt x="201888" y="104686"/>
                    </a:cubicBezTo>
                    <a:lnTo>
                      <a:pt x="231847" y="108277"/>
                    </a:lnTo>
                    <a:lnTo>
                      <a:pt x="326521" y="65864"/>
                    </a:lnTo>
                    <a:cubicBezTo>
                      <a:pt x="366542" y="45824"/>
                      <a:pt x="403986" y="23676"/>
                      <a:pt x="437695" y="0"/>
                    </a:cubicBezTo>
                    <a:cubicBezTo>
                      <a:pt x="448711" y="31804"/>
                      <a:pt x="430796" y="70258"/>
                      <a:pt x="392926" y="106719"/>
                    </a:cubicBezTo>
                    <a:lnTo>
                      <a:pt x="354657" y="134949"/>
                    </a:lnTo>
                    <a:lnTo>
                      <a:pt x="417704" y="116744"/>
                    </a:lnTo>
                    <a:cubicBezTo>
                      <a:pt x="467068" y="98326"/>
                      <a:pt x="513639" y="76590"/>
                      <a:pt x="555992" y="52069"/>
                    </a:cubicBezTo>
                    <a:cubicBezTo>
                      <a:pt x="565325" y="96471"/>
                      <a:pt x="539866" y="143796"/>
                      <a:pt x="491160" y="184417"/>
                    </a:cubicBezTo>
                    <a:lnTo>
                      <a:pt x="408678" y="235082"/>
                    </a:lnTo>
                    <a:lnTo>
                      <a:pt x="537838" y="217350"/>
                    </a:lnTo>
                    <a:cubicBezTo>
                      <a:pt x="537839" y="266912"/>
                      <a:pt x="408571" y="307090"/>
                      <a:pt x="249112" y="307090"/>
                    </a:cubicBezTo>
                    <a:lnTo>
                      <a:pt x="231847" y="306006"/>
                    </a:lnTo>
                    <a:lnTo>
                      <a:pt x="231847" y="305882"/>
                    </a:lnTo>
                    <a:lnTo>
                      <a:pt x="210248" y="308472"/>
                    </a:lnTo>
                    <a:lnTo>
                      <a:pt x="230153" y="496304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918BD91B-F529-4B81-B504-FA260AC615A5}"/>
                </a:ext>
              </a:extLst>
            </p:cNvPr>
            <p:cNvSpPr/>
            <p:nvPr/>
          </p:nvSpPr>
          <p:spPr>
            <a:xfrm rot="10800000">
              <a:off x="893759" y="1633232"/>
              <a:ext cx="534185" cy="984200"/>
            </a:xfrm>
            <a:custGeom>
              <a:avLst/>
              <a:gdLst>
                <a:gd name="connsiteX0" fmla="*/ 315658 w 534185"/>
                <a:gd name="connsiteY0" fmla="*/ 984200 h 984200"/>
                <a:gd name="connsiteX1" fmla="*/ 0 w 534185"/>
                <a:gd name="connsiteY1" fmla="*/ 984200 h 984200"/>
                <a:gd name="connsiteX2" fmla="*/ 78915 w 534185"/>
                <a:gd name="connsiteY2" fmla="*/ 235218 h 984200"/>
                <a:gd name="connsiteX3" fmla="*/ 79880 w 534185"/>
                <a:gd name="connsiteY3" fmla="*/ 235218 h 984200"/>
                <a:gd name="connsiteX4" fmla="*/ 85915 w 534185"/>
                <a:gd name="connsiteY4" fmla="*/ 178269 h 984200"/>
                <a:gd name="connsiteX5" fmla="*/ 85132 w 534185"/>
                <a:gd name="connsiteY5" fmla="*/ 175965 h 984200"/>
                <a:gd name="connsiteX6" fmla="*/ 86625 w 534185"/>
                <a:gd name="connsiteY6" fmla="*/ 171574 h 984200"/>
                <a:gd name="connsiteX7" fmla="*/ 87425 w 534185"/>
                <a:gd name="connsiteY7" fmla="*/ 164020 h 984200"/>
                <a:gd name="connsiteX8" fmla="*/ 89193 w 534185"/>
                <a:gd name="connsiteY8" fmla="*/ 164020 h 984200"/>
                <a:gd name="connsiteX9" fmla="*/ 96647 w 534185"/>
                <a:gd name="connsiteY9" fmla="*/ 142096 h 984200"/>
                <a:gd name="connsiteX10" fmla="*/ 231668 w 534185"/>
                <a:gd name="connsiteY10" fmla="*/ 88956 h 984200"/>
                <a:gd name="connsiteX11" fmla="*/ 257125 w 534185"/>
                <a:gd name="connsiteY11" fmla="*/ 92007 h 984200"/>
                <a:gd name="connsiteX12" fmla="*/ 337574 w 534185"/>
                <a:gd name="connsiteY12" fmla="*/ 55967 h 984200"/>
                <a:gd name="connsiteX13" fmla="*/ 432043 w 534185"/>
                <a:gd name="connsiteY13" fmla="*/ 0 h 984200"/>
                <a:gd name="connsiteX14" fmla="*/ 394001 w 534185"/>
                <a:gd name="connsiteY14" fmla="*/ 90684 h 984200"/>
                <a:gd name="connsiteX15" fmla="*/ 361482 w 534185"/>
                <a:gd name="connsiteY15" fmla="*/ 114672 h 984200"/>
                <a:gd name="connsiteX16" fmla="*/ 415056 w 534185"/>
                <a:gd name="connsiteY16" fmla="*/ 99202 h 984200"/>
                <a:gd name="connsiteX17" fmla="*/ 532565 w 534185"/>
                <a:gd name="connsiteY17" fmla="*/ 44245 h 984200"/>
                <a:gd name="connsiteX18" fmla="*/ 477475 w 534185"/>
                <a:gd name="connsiteY18" fmla="*/ 156707 h 984200"/>
                <a:gd name="connsiteX19" fmla="*/ 407386 w 534185"/>
                <a:gd name="connsiteY19" fmla="*/ 199759 h 984200"/>
                <a:gd name="connsiteX20" fmla="*/ 517139 w 534185"/>
                <a:gd name="connsiteY20" fmla="*/ 184691 h 984200"/>
                <a:gd name="connsiteX21" fmla="*/ 271796 w 534185"/>
                <a:gd name="connsiteY21" fmla="*/ 260948 h 984200"/>
                <a:gd name="connsiteX22" fmla="*/ 257125 w 534185"/>
                <a:gd name="connsiteY22" fmla="*/ 260027 h 984200"/>
                <a:gd name="connsiteX23" fmla="*/ 257125 w 534185"/>
                <a:gd name="connsiteY23" fmla="*/ 259921 h 984200"/>
                <a:gd name="connsiteX24" fmla="*/ 239569 w 534185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5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80" y="235218"/>
                  </a:lnTo>
                  <a:lnTo>
                    <a:pt x="85915" y="178269"/>
                  </a:lnTo>
                  <a:lnTo>
                    <a:pt x="85132" y="175965"/>
                  </a:lnTo>
                  <a:lnTo>
                    <a:pt x="86625" y="171574"/>
                  </a:lnTo>
                  <a:lnTo>
                    <a:pt x="87425" y="164020"/>
                  </a:lnTo>
                  <a:lnTo>
                    <a:pt x="89193" y="164020"/>
                  </a:lnTo>
                  <a:lnTo>
                    <a:pt x="96647" y="142096"/>
                  </a:lnTo>
                  <a:cubicBezTo>
                    <a:pt x="118893" y="110868"/>
                    <a:pt x="170971" y="88956"/>
                    <a:pt x="231668" y="88956"/>
                  </a:cubicBezTo>
                  <a:lnTo>
                    <a:pt x="257125" y="92007"/>
                  </a:lnTo>
                  <a:lnTo>
                    <a:pt x="337574" y="55967"/>
                  </a:lnTo>
                  <a:cubicBezTo>
                    <a:pt x="371582" y="38938"/>
                    <a:pt x="403399" y="20118"/>
                    <a:pt x="432043" y="0"/>
                  </a:cubicBezTo>
                  <a:cubicBezTo>
                    <a:pt x="441404" y="27025"/>
                    <a:pt x="426181" y="59701"/>
                    <a:pt x="394001" y="90684"/>
                  </a:cubicBezTo>
                  <a:lnTo>
                    <a:pt x="361482" y="114672"/>
                  </a:lnTo>
                  <a:lnTo>
                    <a:pt x="415056" y="99202"/>
                  </a:lnTo>
                  <a:cubicBezTo>
                    <a:pt x="457003" y="83552"/>
                    <a:pt x="496576" y="65082"/>
                    <a:pt x="532565" y="44245"/>
                  </a:cubicBezTo>
                  <a:cubicBezTo>
                    <a:pt x="540496" y="81975"/>
                    <a:pt x="518862" y="122189"/>
                    <a:pt x="477475" y="156707"/>
                  </a:cubicBezTo>
                  <a:lnTo>
                    <a:pt x="407386" y="199759"/>
                  </a:lnTo>
                  <a:lnTo>
                    <a:pt x="517139" y="184691"/>
                  </a:lnTo>
                  <a:cubicBezTo>
                    <a:pt x="517140" y="226806"/>
                    <a:pt x="407295" y="260948"/>
                    <a:pt x="271796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9ACC5B57-2942-43DB-B146-7A389059722C}"/>
                </a:ext>
              </a:extLst>
            </p:cNvPr>
            <p:cNvSpPr/>
            <p:nvPr/>
          </p:nvSpPr>
          <p:spPr>
            <a:xfrm rot="10800000">
              <a:off x="2107418" y="1633232"/>
              <a:ext cx="534184" cy="984200"/>
            </a:xfrm>
            <a:custGeom>
              <a:avLst/>
              <a:gdLst>
                <a:gd name="connsiteX0" fmla="*/ 315658 w 534184"/>
                <a:gd name="connsiteY0" fmla="*/ 984200 h 984200"/>
                <a:gd name="connsiteX1" fmla="*/ 0 w 534184"/>
                <a:gd name="connsiteY1" fmla="*/ 984200 h 984200"/>
                <a:gd name="connsiteX2" fmla="*/ 78915 w 534184"/>
                <a:gd name="connsiteY2" fmla="*/ 235218 h 984200"/>
                <a:gd name="connsiteX3" fmla="*/ 79879 w 534184"/>
                <a:gd name="connsiteY3" fmla="*/ 235218 h 984200"/>
                <a:gd name="connsiteX4" fmla="*/ 85914 w 534184"/>
                <a:gd name="connsiteY4" fmla="*/ 178269 h 984200"/>
                <a:gd name="connsiteX5" fmla="*/ 85131 w 534184"/>
                <a:gd name="connsiteY5" fmla="*/ 175965 h 984200"/>
                <a:gd name="connsiteX6" fmla="*/ 86624 w 534184"/>
                <a:gd name="connsiteY6" fmla="*/ 171574 h 984200"/>
                <a:gd name="connsiteX7" fmla="*/ 87424 w 534184"/>
                <a:gd name="connsiteY7" fmla="*/ 164020 h 984200"/>
                <a:gd name="connsiteX8" fmla="*/ 89192 w 534184"/>
                <a:gd name="connsiteY8" fmla="*/ 164020 h 984200"/>
                <a:gd name="connsiteX9" fmla="*/ 96646 w 534184"/>
                <a:gd name="connsiteY9" fmla="*/ 142096 h 984200"/>
                <a:gd name="connsiteX10" fmla="*/ 231667 w 534184"/>
                <a:gd name="connsiteY10" fmla="*/ 88956 h 984200"/>
                <a:gd name="connsiteX11" fmla="*/ 257125 w 534184"/>
                <a:gd name="connsiteY11" fmla="*/ 92007 h 984200"/>
                <a:gd name="connsiteX12" fmla="*/ 337573 w 534184"/>
                <a:gd name="connsiteY12" fmla="*/ 55967 h 984200"/>
                <a:gd name="connsiteX13" fmla="*/ 432042 w 534184"/>
                <a:gd name="connsiteY13" fmla="*/ 0 h 984200"/>
                <a:gd name="connsiteX14" fmla="*/ 394000 w 534184"/>
                <a:gd name="connsiteY14" fmla="*/ 90684 h 984200"/>
                <a:gd name="connsiteX15" fmla="*/ 361481 w 534184"/>
                <a:gd name="connsiteY15" fmla="*/ 114672 h 984200"/>
                <a:gd name="connsiteX16" fmla="*/ 415055 w 534184"/>
                <a:gd name="connsiteY16" fmla="*/ 99202 h 984200"/>
                <a:gd name="connsiteX17" fmla="*/ 532564 w 534184"/>
                <a:gd name="connsiteY17" fmla="*/ 44245 h 984200"/>
                <a:gd name="connsiteX18" fmla="*/ 477474 w 534184"/>
                <a:gd name="connsiteY18" fmla="*/ 156707 h 984200"/>
                <a:gd name="connsiteX19" fmla="*/ 407385 w 534184"/>
                <a:gd name="connsiteY19" fmla="*/ 199759 h 984200"/>
                <a:gd name="connsiteX20" fmla="*/ 517138 w 534184"/>
                <a:gd name="connsiteY20" fmla="*/ 184691 h 984200"/>
                <a:gd name="connsiteX21" fmla="*/ 271795 w 534184"/>
                <a:gd name="connsiteY21" fmla="*/ 260948 h 984200"/>
                <a:gd name="connsiteX22" fmla="*/ 257125 w 534184"/>
                <a:gd name="connsiteY22" fmla="*/ 260027 h 984200"/>
                <a:gd name="connsiteX23" fmla="*/ 257125 w 534184"/>
                <a:gd name="connsiteY23" fmla="*/ 259921 h 984200"/>
                <a:gd name="connsiteX24" fmla="*/ 239569 w 534184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4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79" y="235218"/>
                  </a:lnTo>
                  <a:lnTo>
                    <a:pt x="85914" y="178269"/>
                  </a:lnTo>
                  <a:lnTo>
                    <a:pt x="85131" y="175965"/>
                  </a:lnTo>
                  <a:lnTo>
                    <a:pt x="86624" y="171574"/>
                  </a:lnTo>
                  <a:lnTo>
                    <a:pt x="87424" y="164020"/>
                  </a:lnTo>
                  <a:lnTo>
                    <a:pt x="89192" y="164020"/>
                  </a:lnTo>
                  <a:lnTo>
                    <a:pt x="96646" y="142096"/>
                  </a:lnTo>
                  <a:cubicBezTo>
                    <a:pt x="118892" y="110868"/>
                    <a:pt x="170970" y="88956"/>
                    <a:pt x="231667" y="88956"/>
                  </a:cubicBezTo>
                  <a:lnTo>
                    <a:pt x="257125" y="92007"/>
                  </a:lnTo>
                  <a:lnTo>
                    <a:pt x="337573" y="55967"/>
                  </a:lnTo>
                  <a:cubicBezTo>
                    <a:pt x="371581" y="38938"/>
                    <a:pt x="403398" y="20118"/>
                    <a:pt x="432042" y="0"/>
                  </a:cubicBezTo>
                  <a:cubicBezTo>
                    <a:pt x="441403" y="27025"/>
                    <a:pt x="426180" y="59701"/>
                    <a:pt x="394000" y="90684"/>
                  </a:cubicBezTo>
                  <a:lnTo>
                    <a:pt x="361481" y="114672"/>
                  </a:lnTo>
                  <a:lnTo>
                    <a:pt x="415055" y="99202"/>
                  </a:lnTo>
                  <a:cubicBezTo>
                    <a:pt x="457002" y="83552"/>
                    <a:pt x="496575" y="65082"/>
                    <a:pt x="532564" y="44245"/>
                  </a:cubicBezTo>
                  <a:cubicBezTo>
                    <a:pt x="540495" y="81975"/>
                    <a:pt x="518862" y="122189"/>
                    <a:pt x="477474" y="156707"/>
                  </a:cubicBezTo>
                  <a:lnTo>
                    <a:pt x="407385" y="199759"/>
                  </a:lnTo>
                  <a:lnTo>
                    <a:pt x="517138" y="184691"/>
                  </a:lnTo>
                  <a:cubicBezTo>
                    <a:pt x="517139" y="226806"/>
                    <a:pt x="407295" y="260948"/>
                    <a:pt x="271795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43C103CA-A184-4463-9AD6-EC002C486C6B}"/>
                </a:ext>
              </a:extLst>
            </p:cNvPr>
            <p:cNvSpPr/>
            <p:nvPr/>
          </p:nvSpPr>
          <p:spPr>
            <a:xfrm rot="10800000">
              <a:off x="-124419" y="149298"/>
              <a:ext cx="3486723" cy="2416744"/>
            </a:xfrm>
            <a:custGeom>
              <a:avLst/>
              <a:gdLst>
                <a:gd name="connsiteX0" fmla="*/ 1940326 w 3486723"/>
                <a:gd name="connsiteY0" fmla="*/ 2416257 h 2416744"/>
                <a:gd name="connsiteX1" fmla="*/ 1911579 w 3486723"/>
                <a:gd name="connsiteY1" fmla="*/ 2410846 h 2416744"/>
                <a:gd name="connsiteX2" fmla="*/ 1892520 w 3486723"/>
                <a:gd name="connsiteY2" fmla="*/ 2388657 h 2416744"/>
                <a:gd name="connsiteX3" fmla="*/ 1891128 w 3486723"/>
                <a:gd name="connsiteY3" fmla="*/ 2181110 h 2416744"/>
                <a:gd name="connsiteX4" fmla="*/ 1926497 w 3486723"/>
                <a:gd name="connsiteY4" fmla="*/ 2135211 h 2416744"/>
                <a:gd name="connsiteX5" fmla="*/ 1926129 w 3486723"/>
                <a:gd name="connsiteY5" fmla="*/ 2134691 h 2416744"/>
                <a:gd name="connsiteX6" fmla="*/ 1869874 w 3486723"/>
                <a:gd name="connsiteY6" fmla="*/ 1919849 h 2416744"/>
                <a:gd name="connsiteX7" fmla="*/ 1869874 w 3486723"/>
                <a:gd name="connsiteY7" fmla="*/ 1903828 h 2416744"/>
                <a:gd name="connsiteX8" fmla="*/ 1655811 w 3486723"/>
                <a:gd name="connsiteY8" fmla="*/ 1775391 h 2416744"/>
                <a:gd name="connsiteX9" fmla="*/ 674023 w 3486723"/>
                <a:gd name="connsiteY9" fmla="*/ 1775391 h 2416744"/>
                <a:gd name="connsiteX10" fmla="*/ 295202 w 3486723"/>
                <a:gd name="connsiteY10" fmla="*/ 1618478 h 2416744"/>
                <a:gd name="connsiteX11" fmla="*/ 277991 w 3486723"/>
                <a:gd name="connsiteY11" fmla="*/ 1597618 h 2416744"/>
                <a:gd name="connsiteX12" fmla="*/ 235491 w 3486723"/>
                <a:gd name="connsiteY12" fmla="*/ 1574101 h 2416744"/>
                <a:gd name="connsiteX13" fmla="*/ 110755 w 3486723"/>
                <a:gd name="connsiteY13" fmla="*/ 1457916 h 2416744"/>
                <a:gd name="connsiteX14" fmla="*/ 109887 w 3486723"/>
                <a:gd name="connsiteY14" fmla="*/ 909069 h 2416744"/>
                <a:gd name="connsiteX15" fmla="*/ 129667 w 3486723"/>
                <a:gd name="connsiteY15" fmla="*/ 1135905 h 2416744"/>
                <a:gd name="connsiteX16" fmla="*/ 138290 w 3486723"/>
                <a:gd name="connsiteY16" fmla="*/ 1156998 h 2416744"/>
                <a:gd name="connsiteX17" fmla="*/ 138290 w 3486723"/>
                <a:gd name="connsiteY17" fmla="*/ 930262 h 2416744"/>
                <a:gd name="connsiteX18" fmla="*/ 165347 w 3486723"/>
                <a:gd name="connsiteY18" fmla="*/ 796243 h 2416744"/>
                <a:gd name="connsiteX19" fmla="*/ 179091 w 3486723"/>
                <a:gd name="connsiteY19" fmla="*/ 770922 h 2416744"/>
                <a:gd name="connsiteX20" fmla="*/ 179542 w 3486723"/>
                <a:gd name="connsiteY20" fmla="*/ 769680 h 2416744"/>
                <a:gd name="connsiteX21" fmla="*/ 180389 w 3486723"/>
                <a:gd name="connsiteY21" fmla="*/ 768530 h 2416744"/>
                <a:gd name="connsiteX22" fmla="*/ 197092 w 3486723"/>
                <a:gd name="connsiteY22" fmla="*/ 737758 h 2416744"/>
                <a:gd name="connsiteX23" fmla="*/ 239135 w 3486723"/>
                <a:gd name="connsiteY23" fmla="*/ 686802 h 2416744"/>
                <a:gd name="connsiteX24" fmla="*/ 243053 w 3486723"/>
                <a:gd name="connsiteY24" fmla="*/ 683569 h 2416744"/>
                <a:gd name="connsiteX25" fmla="*/ 243217 w 3486723"/>
                <a:gd name="connsiteY25" fmla="*/ 683346 h 2416744"/>
                <a:gd name="connsiteX26" fmla="*/ 244969 w 3486723"/>
                <a:gd name="connsiteY26" fmla="*/ 681988 h 2416744"/>
                <a:gd name="connsiteX27" fmla="*/ 290091 w 3486723"/>
                <a:gd name="connsiteY27" fmla="*/ 644759 h 2416744"/>
                <a:gd name="connsiteX28" fmla="*/ 299727 w 3486723"/>
                <a:gd name="connsiteY28" fmla="*/ 639529 h 2416744"/>
                <a:gd name="connsiteX29" fmla="*/ 335181 w 3486723"/>
                <a:gd name="connsiteY29" fmla="*/ 612038 h 2416744"/>
                <a:gd name="connsiteX30" fmla="*/ 399667 w 3486723"/>
                <a:gd name="connsiteY30" fmla="*/ 0 h 2416744"/>
                <a:gd name="connsiteX31" fmla="*/ 585404 w 3486723"/>
                <a:gd name="connsiteY31" fmla="*/ 0 h 2416744"/>
                <a:gd name="connsiteX32" fmla="*/ 636575 w 3486723"/>
                <a:gd name="connsiteY32" fmla="*/ 485671 h 2416744"/>
                <a:gd name="connsiteX33" fmla="*/ 729242 w 3486723"/>
                <a:gd name="connsiteY33" fmla="*/ 457955 h 2416744"/>
                <a:gd name="connsiteX34" fmla="*/ 1250132 w 3486723"/>
                <a:gd name="connsiteY34" fmla="*/ 402444 h 2416744"/>
                <a:gd name="connsiteX35" fmla="*/ 1771021 w 3486723"/>
                <a:gd name="connsiteY35" fmla="*/ 457955 h 2416744"/>
                <a:gd name="connsiteX36" fmla="*/ 1779417 w 3486723"/>
                <a:gd name="connsiteY36" fmla="*/ 460466 h 2416744"/>
                <a:gd name="connsiteX37" fmla="*/ 1827933 w 3486723"/>
                <a:gd name="connsiteY37" fmla="*/ 0 h 2416744"/>
                <a:gd name="connsiteX38" fmla="*/ 2013670 w 3486723"/>
                <a:gd name="connsiteY38" fmla="*/ 0 h 2416744"/>
                <a:gd name="connsiteX39" fmla="*/ 2072646 w 3486723"/>
                <a:gd name="connsiteY39" fmla="*/ 559746 h 2416744"/>
                <a:gd name="connsiteX40" fmla="*/ 2076443 w 3486723"/>
                <a:gd name="connsiteY40" fmla="*/ 561383 h 2416744"/>
                <a:gd name="connsiteX41" fmla="*/ 2156292 w 3486723"/>
                <a:gd name="connsiteY41" fmla="*/ 605221 h 2416744"/>
                <a:gd name="connsiteX42" fmla="*/ 2174653 w 3486723"/>
                <a:gd name="connsiteY42" fmla="*/ 619458 h 2416744"/>
                <a:gd name="connsiteX43" fmla="*/ 2221266 w 3486723"/>
                <a:gd name="connsiteY43" fmla="*/ 644759 h 2416744"/>
                <a:gd name="connsiteX44" fmla="*/ 2373067 w 3486723"/>
                <a:gd name="connsiteY44" fmla="*/ 930262 h 2416744"/>
                <a:gd name="connsiteX45" fmla="*/ 2373067 w 3486723"/>
                <a:gd name="connsiteY45" fmla="*/ 1116001 h 2416744"/>
                <a:gd name="connsiteX46" fmla="*/ 2451475 w 3486723"/>
                <a:gd name="connsiteY46" fmla="*/ 1246681 h 2416744"/>
                <a:gd name="connsiteX47" fmla="*/ 2465118 w 3486723"/>
                <a:gd name="connsiteY47" fmla="*/ 1246681 h 2416744"/>
                <a:gd name="connsiteX48" fmla="*/ 2435849 w 3486723"/>
                <a:gd name="connsiteY48" fmla="*/ 1148137 h 2416744"/>
                <a:gd name="connsiteX49" fmla="*/ 2521775 w 3486723"/>
                <a:gd name="connsiteY49" fmla="*/ 1218174 h 2416744"/>
                <a:gd name="connsiteX50" fmla="*/ 2531542 w 3486723"/>
                <a:gd name="connsiteY50" fmla="*/ 1246681 h 2416744"/>
                <a:gd name="connsiteX51" fmla="*/ 2532117 w 3486723"/>
                <a:gd name="connsiteY51" fmla="*/ 1246681 h 2416744"/>
                <a:gd name="connsiteX52" fmla="*/ 2502849 w 3486723"/>
                <a:gd name="connsiteY52" fmla="*/ 1148137 h 2416744"/>
                <a:gd name="connsiteX53" fmla="*/ 2588775 w 3486723"/>
                <a:gd name="connsiteY53" fmla="*/ 1218174 h 2416744"/>
                <a:gd name="connsiteX54" fmla="*/ 2598542 w 3486723"/>
                <a:gd name="connsiteY54" fmla="*/ 1246681 h 2416744"/>
                <a:gd name="connsiteX55" fmla="*/ 2599119 w 3486723"/>
                <a:gd name="connsiteY55" fmla="*/ 1246681 h 2416744"/>
                <a:gd name="connsiteX56" fmla="*/ 2569850 w 3486723"/>
                <a:gd name="connsiteY56" fmla="*/ 1148137 h 2416744"/>
                <a:gd name="connsiteX57" fmla="*/ 2637792 w 3486723"/>
                <a:gd name="connsiteY57" fmla="*/ 1188975 h 2416744"/>
                <a:gd name="connsiteX58" fmla="*/ 2648315 w 3486723"/>
                <a:gd name="connsiteY58" fmla="*/ 1206060 h 2416744"/>
                <a:gd name="connsiteX59" fmla="*/ 2631111 w 3486723"/>
                <a:gd name="connsiteY59" fmla="*/ 1148137 h 2416744"/>
                <a:gd name="connsiteX60" fmla="*/ 2717037 w 3486723"/>
                <a:gd name="connsiteY60" fmla="*/ 1218174 h 2416744"/>
                <a:gd name="connsiteX61" fmla="*/ 2726804 w 3486723"/>
                <a:gd name="connsiteY61" fmla="*/ 1246681 h 2416744"/>
                <a:gd name="connsiteX62" fmla="*/ 2727379 w 3486723"/>
                <a:gd name="connsiteY62" fmla="*/ 1246681 h 2416744"/>
                <a:gd name="connsiteX63" fmla="*/ 2698111 w 3486723"/>
                <a:gd name="connsiteY63" fmla="*/ 1148137 h 2416744"/>
                <a:gd name="connsiteX64" fmla="*/ 2784037 w 3486723"/>
                <a:gd name="connsiteY64" fmla="*/ 1218174 h 2416744"/>
                <a:gd name="connsiteX65" fmla="*/ 2793804 w 3486723"/>
                <a:gd name="connsiteY65" fmla="*/ 1246681 h 2416744"/>
                <a:gd name="connsiteX66" fmla="*/ 2794381 w 3486723"/>
                <a:gd name="connsiteY66" fmla="*/ 1246681 h 2416744"/>
                <a:gd name="connsiteX67" fmla="*/ 2765112 w 3486723"/>
                <a:gd name="connsiteY67" fmla="*/ 1148137 h 2416744"/>
                <a:gd name="connsiteX68" fmla="*/ 2851038 w 3486723"/>
                <a:gd name="connsiteY68" fmla="*/ 1218174 h 2416744"/>
                <a:gd name="connsiteX69" fmla="*/ 2860805 w 3486723"/>
                <a:gd name="connsiteY69" fmla="*/ 1246681 h 2416744"/>
                <a:gd name="connsiteX70" fmla="*/ 3184237 w 3486723"/>
                <a:gd name="connsiteY70" fmla="*/ 1246681 h 2416744"/>
                <a:gd name="connsiteX71" fmla="*/ 3399446 w 3486723"/>
                <a:gd name="connsiteY71" fmla="*/ 1919849 h 2416744"/>
                <a:gd name="connsiteX72" fmla="*/ 2199268 w 3486723"/>
                <a:gd name="connsiteY72" fmla="*/ 2304107 h 2416744"/>
                <a:gd name="connsiteX73" fmla="*/ 2132884 w 3486723"/>
                <a:gd name="connsiteY73" fmla="*/ 2296300 h 2416744"/>
                <a:gd name="connsiteX74" fmla="*/ 2128568 w 3486723"/>
                <a:gd name="connsiteY74" fmla="*/ 2294737 h 2416744"/>
                <a:gd name="connsiteX75" fmla="*/ 2120763 w 3486723"/>
                <a:gd name="connsiteY75" fmla="*/ 2313689 h 2416744"/>
                <a:gd name="connsiteX76" fmla="*/ 1940326 w 3486723"/>
                <a:gd name="connsiteY76" fmla="*/ 2416257 h 2416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486723" h="2416744">
                  <a:moveTo>
                    <a:pt x="1940326" y="2416257"/>
                  </a:moveTo>
                  <a:lnTo>
                    <a:pt x="1911579" y="2410846"/>
                  </a:lnTo>
                  <a:lnTo>
                    <a:pt x="1892520" y="2388657"/>
                  </a:lnTo>
                  <a:cubicBezTo>
                    <a:pt x="1853842" y="2332265"/>
                    <a:pt x="1850884" y="2250814"/>
                    <a:pt x="1891128" y="2181110"/>
                  </a:cubicBezTo>
                  <a:lnTo>
                    <a:pt x="1926497" y="2135211"/>
                  </a:lnTo>
                  <a:lnTo>
                    <a:pt x="1926129" y="2134691"/>
                  </a:lnTo>
                  <a:cubicBezTo>
                    <a:pt x="1890612" y="2073363"/>
                    <a:pt x="1869874" y="1999431"/>
                    <a:pt x="1869874" y="1919849"/>
                  </a:cubicBezTo>
                  <a:lnTo>
                    <a:pt x="1869874" y="1903828"/>
                  </a:lnTo>
                  <a:lnTo>
                    <a:pt x="1655811" y="1775391"/>
                  </a:lnTo>
                  <a:lnTo>
                    <a:pt x="674023" y="1775391"/>
                  </a:lnTo>
                  <a:cubicBezTo>
                    <a:pt x="526084" y="1775391"/>
                    <a:pt x="392151" y="1715427"/>
                    <a:pt x="295202" y="1618478"/>
                  </a:cubicBezTo>
                  <a:lnTo>
                    <a:pt x="277991" y="1597618"/>
                  </a:lnTo>
                  <a:lnTo>
                    <a:pt x="235491" y="1574101"/>
                  </a:lnTo>
                  <a:cubicBezTo>
                    <a:pt x="190119" y="1543900"/>
                    <a:pt x="147589" y="1504935"/>
                    <a:pt x="110755" y="1457916"/>
                  </a:cubicBezTo>
                  <a:cubicBezTo>
                    <a:pt x="-36580" y="1269839"/>
                    <a:pt x="-36968" y="1024112"/>
                    <a:pt x="109887" y="909069"/>
                  </a:cubicBezTo>
                  <a:cubicBezTo>
                    <a:pt x="99528" y="982047"/>
                    <a:pt x="106742" y="1059725"/>
                    <a:pt x="129667" y="1135905"/>
                  </a:cubicBezTo>
                  <a:lnTo>
                    <a:pt x="138290" y="1156998"/>
                  </a:lnTo>
                  <a:lnTo>
                    <a:pt x="138290" y="930262"/>
                  </a:lnTo>
                  <a:cubicBezTo>
                    <a:pt x="138290" y="882723"/>
                    <a:pt x="147924" y="837435"/>
                    <a:pt x="165347" y="796243"/>
                  </a:cubicBezTo>
                  <a:lnTo>
                    <a:pt x="179091" y="770922"/>
                  </a:lnTo>
                  <a:lnTo>
                    <a:pt x="179542" y="769680"/>
                  </a:lnTo>
                  <a:lnTo>
                    <a:pt x="180389" y="768530"/>
                  </a:lnTo>
                  <a:lnTo>
                    <a:pt x="197092" y="737758"/>
                  </a:lnTo>
                  <a:cubicBezTo>
                    <a:pt x="209467" y="719441"/>
                    <a:pt x="223558" y="702378"/>
                    <a:pt x="239135" y="686802"/>
                  </a:cubicBezTo>
                  <a:lnTo>
                    <a:pt x="243053" y="683569"/>
                  </a:lnTo>
                  <a:lnTo>
                    <a:pt x="243217" y="683346"/>
                  </a:lnTo>
                  <a:lnTo>
                    <a:pt x="244969" y="681988"/>
                  </a:lnTo>
                  <a:lnTo>
                    <a:pt x="290091" y="644759"/>
                  </a:lnTo>
                  <a:lnTo>
                    <a:pt x="299727" y="639529"/>
                  </a:lnTo>
                  <a:lnTo>
                    <a:pt x="335181" y="612038"/>
                  </a:lnTo>
                  <a:lnTo>
                    <a:pt x="399667" y="0"/>
                  </a:lnTo>
                  <a:lnTo>
                    <a:pt x="585404" y="0"/>
                  </a:lnTo>
                  <a:lnTo>
                    <a:pt x="636575" y="485671"/>
                  </a:lnTo>
                  <a:lnTo>
                    <a:pt x="729242" y="457955"/>
                  </a:lnTo>
                  <a:cubicBezTo>
                    <a:pt x="884084" y="422553"/>
                    <a:pt x="1061528" y="402444"/>
                    <a:pt x="1250132" y="402444"/>
                  </a:cubicBezTo>
                  <a:cubicBezTo>
                    <a:pt x="1438735" y="402444"/>
                    <a:pt x="1616180" y="422553"/>
                    <a:pt x="1771021" y="457955"/>
                  </a:cubicBezTo>
                  <a:lnTo>
                    <a:pt x="1779417" y="460466"/>
                  </a:lnTo>
                  <a:lnTo>
                    <a:pt x="1827933" y="0"/>
                  </a:lnTo>
                  <a:lnTo>
                    <a:pt x="2013670" y="0"/>
                  </a:lnTo>
                  <a:lnTo>
                    <a:pt x="2072646" y="559746"/>
                  </a:lnTo>
                  <a:lnTo>
                    <a:pt x="2076443" y="561383"/>
                  </a:lnTo>
                  <a:cubicBezTo>
                    <a:pt x="2105068" y="575290"/>
                    <a:pt x="2131744" y="589928"/>
                    <a:pt x="2156292" y="605221"/>
                  </a:cubicBezTo>
                  <a:lnTo>
                    <a:pt x="2174653" y="619458"/>
                  </a:lnTo>
                  <a:lnTo>
                    <a:pt x="2221266" y="644759"/>
                  </a:lnTo>
                  <a:cubicBezTo>
                    <a:pt x="2312852" y="706633"/>
                    <a:pt x="2373067" y="811416"/>
                    <a:pt x="2373067" y="930262"/>
                  </a:cubicBezTo>
                  <a:lnTo>
                    <a:pt x="2373067" y="1116001"/>
                  </a:lnTo>
                  <a:lnTo>
                    <a:pt x="2451475" y="1246681"/>
                  </a:lnTo>
                  <a:lnTo>
                    <a:pt x="2465118" y="1246681"/>
                  </a:lnTo>
                  <a:lnTo>
                    <a:pt x="2435849" y="1148137"/>
                  </a:lnTo>
                  <a:cubicBezTo>
                    <a:pt x="2469405" y="1148137"/>
                    <a:pt x="2499785" y="1174902"/>
                    <a:pt x="2521775" y="1218174"/>
                  </a:cubicBezTo>
                  <a:lnTo>
                    <a:pt x="2531542" y="1246681"/>
                  </a:lnTo>
                  <a:lnTo>
                    <a:pt x="2532117" y="1246681"/>
                  </a:lnTo>
                  <a:lnTo>
                    <a:pt x="2502849" y="1148137"/>
                  </a:lnTo>
                  <a:cubicBezTo>
                    <a:pt x="2536405" y="1148137"/>
                    <a:pt x="2566785" y="1174902"/>
                    <a:pt x="2588775" y="1218174"/>
                  </a:cubicBezTo>
                  <a:lnTo>
                    <a:pt x="2598542" y="1246681"/>
                  </a:lnTo>
                  <a:lnTo>
                    <a:pt x="2599119" y="1246681"/>
                  </a:lnTo>
                  <a:lnTo>
                    <a:pt x="2569850" y="1148137"/>
                  </a:lnTo>
                  <a:cubicBezTo>
                    <a:pt x="2595017" y="1148137"/>
                    <a:pt x="2618398" y="1163192"/>
                    <a:pt x="2637792" y="1188975"/>
                  </a:cubicBezTo>
                  <a:lnTo>
                    <a:pt x="2648315" y="1206060"/>
                  </a:lnTo>
                  <a:lnTo>
                    <a:pt x="2631111" y="1148137"/>
                  </a:lnTo>
                  <a:cubicBezTo>
                    <a:pt x="2664667" y="1148137"/>
                    <a:pt x="2695047" y="1174902"/>
                    <a:pt x="2717037" y="1218174"/>
                  </a:cubicBezTo>
                  <a:lnTo>
                    <a:pt x="2726804" y="1246681"/>
                  </a:lnTo>
                  <a:lnTo>
                    <a:pt x="2727379" y="1246681"/>
                  </a:lnTo>
                  <a:lnTo>
                    <a:pt x="2698111" y="1148137"/>
                  </a:lnTo>
                  <a:cubicBezTo>
                    <a:pt x="2731667" y="1148137"/>
                    <a:pt x="2762047" y="1174902"/>
                    <a:pt x="2784037" y="1218174"/>
                  </a:cubicBezTo>
                  <a:lnTo>
                    <a:pt x="2793804" y="1246681"/>
                  </a:lnTo>
                  <a:lnTo>
                    <a:pt x="2794381" y="1246681"/>
                  </a:lnTo>
                  <a:lnTo>
                    <a:pt x="2765112" y="1148137"/>
                  </a:lnTo>
                  <a:cubicBezTo>
                    <a:pt x="2798668" y="1148137"/>
                    <a:pt x="2829048" y="1174902"/>
                    <a:pt x="2851038" y="1218174"/>
                  </a:cubicBezTo>
                  <a:lnTo>
                    <a:pt x="2860805" y="1246681"/>
                  </a:lnTo>
                  <a:lnTo>
                    <a:pt x="3184237" y="1246681"/>
                  </a:lnTo>
                  <a:cubicBezTo>
                    <a:pt x="3498547" y="1244575"/>
                    <a:pt x="3563608" y="1743610"/>
                    <a:pt x="3399446" y="1919849"/>
                  </a:cubicBezTo>
                  <a:cubicBezTo>
                    <a:pt x="3313715" y="2078055"/>
                    <a:pt x="2454197" y="2304107"/>
                    <a:pt x="2199268" y="2304107"/>
                  </a:cubicBezTo>
                  <a:cubicBezTo>
                    <a:pt x="2176528" y="2304107"/>
                    <a:pt x="2154326" y="2301419"/>
                    <a:pt x="2132884" y="2296300"/>
                  </a:cubicBezTo>
                  <a:lnTo>
                    <a:pt x="2128568" y="2294737"/>
                  </a:lnTo>
                  <a:lnTo>
                    <a:pt x="2120763" y="2313689"/>
                  </a:lnTo>
                  <a:cubicBezTo>
                    <a:pt x="2080518" y="2383394"/>
                    <a:pt x="2008501" y="2421557"/>
                    <a:pt x="1940326" y="241625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967BAE4-56C8-4D25-82AF-93EEA54D4EA3}"/>
                </a:ext>
              </a:extLst>
            </p:cNvPr>
            <p:cNvSpPr/>
            <p:nvPr/>
          </p:nvSpPr>
          <p:spPr>
            <a:xfrm>
              <a:off x="-124420" y="567205"/>
              <a:ext cx="215882" cy="537986"/>
            </a:xfrm>
            <a:custGeom>
              <a:avLst/>
              <a:gdLst>
                <a:gd name="connsiteX0" fmla="*/ 182079 w 215882"/>
                <a:gd name="connsiteY0" fmla="*/ 0 h 537986"/>
                <a:gd name="connsiteX1" fmla="*/ 200005 w 215882"/>
                <a:gd name="connsiteY1" fmla="*/ 57035 h 537986"/>
                <a:gd name="connsiteX2" fmla="*/ 215882 w 215882"/>
                <a:gd name="connsiteY2" fmla="*/ 192845 h 537986"/>
                <a:gd name="connsiteX3" fmla="*/ 54561 w 215882"/>
                <a:gd name="connsiteY3" fmla="*/ 534664 h 537986"/>
                <a:gd name="connsiteX4" fmla="*/ 35474 w 215882"/>
                <a:gd name="connsiteY4" fmla="*/ 537986 h 537986"/>
                <a:gd name="connsiteX5" fmla="*/ 15455 w 215882"/>
                <a:gd name="connsiteY5" fmla="*/ 482451 h 537986"/>
                <a:gd name="connsiteX6" fmla="*/ 87277 w 215882"/>
                <a:gd name="connsiteY6" fmla="*/ 78988 h 537986"/>
                <a:gd name="connsiteX7" fmla="*/ 153005 w 215882"/>
                <a:gd name="connsiteY7" fmla="*/ 17055 h 53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882" h="537986">
                  <a:moveTo>
                    <a:pt x="182079" y="0"/>
                  </a:moveTo>
                  <a:lnTo>
                    <a:pt x="200005" y="57035"/>
                  </a:lnTo>
                  <a:cubicBezTo>
                    <a:pt x="210229" y="98777"/>
                    <a:pt x="215882" y="144671"/>
                    <a:pt x="215882" y="192845"/>
                  </a:cubicBezTo>
                  <a:cubicBezTo>
                    <a:pt x="215882" y="361454"/>
                    <a:pt x="146627" y="502129"/>
                    <a:pt x="54561" y="534664"/>
                  </a:cubicBezTo>
                  <a:lnTo>
                    <a:pt x="35474" y="537986"/>
                  </a:lnTo>
                  <a:lnTo>
                    <a:pt x="15455" y="482451"/>
                  </a:lnTo>
                  <a:cubicBezTo>
                    <a:pt x="-19579" y="335926"/>
                    <a:pt x="5196" y="167108"/>
                    <a:pt x="87277" y="78988"/>
                  </a:cubicBezTo>
                  <a:cubicBezTo>
                    <a:pt x="97994" y="59213"/>
                    <a:pt x="120800" y="38377"/>
                    <a:pt x="153005" y="1705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EFD1DBB3-1E3F-4114-A8F7-90D76628415D}"/>
                </a:ext>
              </a:extLst>
            </p:cNvPr>
            <p:cNvSpPr/>
            <p:nvPr/>
          </p:nvSpPr>
          <p:spPr>
            <a:xfrm rot="10800000">
              <a:off x="998597" y="2316589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037C648-397B-4615-8392-1AFDC421FF6C}"/>
                </a:ext>
              </a:extLst>
            </p:cNvPr>
            <p:cNvSpPr/>
            <p:nvPr/>
          </p:nvSpPr>
          <p:spPr>
            <a:xfrm rot="10800000">
              <a:off x="2426863" y="2316589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AF233A3E-992A-4DA0-B7D4-EF40A9DE0D89}"/>
                </a:ext>
              </a:extLst>
            </p:cNvPr>
            <p:cNvSpPr/>
            <p:nvPr/>
          </p:nvSpPr>
          <p:spPr>
            <a:xfrm rot="20974950">
              <a:off x="796138" y="462855"/>
              <a:ext cx="274684" cy="144347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E1A7C2CA-2147-44CC-A3AA-91806C463D82}"/>
              </a:ext>
            </a:extLst>
          </p:cNvPr>
          <p:cNvGrpSpPr/>
          <p:nvPr/>
        </p:nvGrpSpPr>
        <p:grpSpPr>
          <a:xfrm>
            <a:off x="3848134" y="3972393"/>
            <a:ext cx="2311126" cy="2304532"/>
            <a:chOff x="3644908" y="103326"/>
            <a:chExt cx="3092862" cy="3084037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AA2513AB-8296-4754-83BF-EEF1A6A6459A}"/>
                </a:ext>
              </a:extLst>
            </p:cNvPr>
            <p:cNvSpPr/>
            <p:nvPr/>
          </p:nvSpPr>
          <p:spPr>
            <a:xfrm rot="10800000">
              <a:off x="5351189" y="2661099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台形 52">
              <a:extLst>
                <a:ext uri="{FF2B5EF4-FFF2-40B4-BE49-F238E27FC236}">
                  <a16:creationId xmlns:a16="http://schemas.microsoft.com/office/drawing/2014/main" id="{4931616B-AD36-4BF8-B097-9A625402FCD5}"/>
                </a:ext>
              </a:extLst>
            </p:cNvPr>
            <p:cNvSpPr/>
            <p:nvPr/>
          </p:nvSpPr>
          <p:spPr>
            <a:xfrm rot="10800000">
              <a:off x="4729447" y="1925366"/>
              <a:ext cx="315658" cy="74898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060BA11A-7D17-4092-8CFA-186D28B29A7C}"/>
                </a:ext>
              </a:extLst>
            </p:cNvPr>
            <p:cNvSpPr/>
            <p:nvPr/>
          </p:nvSpPr>
          <p:spPr>
            <a:xfrm rot="10800000">
              <a:off x="4510920" y="2462377"/>
              <a:ext cx="474070" cy="447189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3983716F-C4DF-45C7-A0FE-8E40E0CC07FF}"/>
                </a:ext>
              </a:extLst>
            </p:cNvPr>
            <p:cNvSpPr/>
            <p:nvPr/>
          </p:nvSpPr>
          <p:spPr>
            <a:xfrm rot="10800000">
              <a:off x="4510921" y="1925366"/>
              <a:ext cx="534185" cy="984200"/>
            </a:xfrm>
            <a:custGeom>
              <a:avLst/>
              <a:gdLst>
                <a:gd name="connsiteX0" fmla="*/ 315658 w 534185"/>
                <a:gd name="connsiteY0" fmla="*/ 984200 h 984200"/>
                <a:gd name="connsiteX1" fmla="*/ 0 w 534185"/>
                <a:gd name="connsiteY1" fmla="*/ 984200 h 984200"/>
                <a:gd name="connsiteX2" fmla="*/ 78915 w 534185"/>
                <a:gd name="connsiteY2" fmla="*/ 235218 h 984200"/>
                <a:gd name="connsiteX3" fmla="*/ 79880 w 534185"/>
                <a:gd name="connsiteY3" fmla="*/ 235218 h 984200"/>
                <a:gd name="connsiteX4" fmla="*/ 85915 w 534185"/>
                <a:gd name="connsiteY4" fmla="*/ 178269 h 984200"/>
                <a:gd name="connsiteX5" fmla="*/ 85132 w 534185"/>
                <a:gd name="connsiteY5" fmla="*/ 175965 h 984200"/>
                <a:gd name="connsiteX6" fmla="*/ 86625 w 534185"/>
                <a:gd name="connsiteY6" fmla="*/ 171574 h 984200"/>
                <a:gd name="connsiteX7" fmla="*/ 87425 w 534185"/>
                <a:gd name="connsiteY7" fmla="*/ 164020 h 984200"/>
                <a:gd name="connsiteX8" fmla="*/ 89193 w 534185"/>
                <a:gd name="connsiteY8" fmla="*/ 164020 h 984200"/>
                <a:gd name="connsiteX9" fmla="*/ 96647 w 534185"/>
                <a:gd name="connsiteY9" fmla="*/ 142096 h 984200"/>
                <a:gd name="connsiteX10" fmla="*/ 231668 w 534185"/>
                <a:gd name="connsiteY10" fmla="*/ 88956 h 984200"/>
                <a:gd name="connsiteX11" fmla="*/ 257125 w 534185"/>
                <a:gd name="connsiteY11" fmla="*/ 92007 h 984200"/>
                <a:gd name="connsiteX12" fmla="*/ 337574 w 534185"/>
                <a:gd name="connsiteY12" fmla="*/ 55967 h 984200"/>
                <a:gd name="connsiteX13" fmla="*/ 432043 w 534185"/>
                <a:gd name="connsiteY13" fmla="*/ 0 h 984200"/>
                <a:gd name="connsiteX14" fmla="*/ 394001 w 534185"/>
                <a:gd name="connsiteY14" fmla="*/ 90684 h 984200"/>
                <a:gd name="connsiteX15" fmla="*/ 361482 w 534185"/>
                <a:gd name="connsiteY15" fmla="*/ 114672 h 984200"/>
                <a:gd name="connsiteX16" fmla="*/ 415056 w 534185"/>
                <a:gd name="connsiteY16" fmla="*/ 99202 h 984200"/>
                <a:gd name="connsiteX17" fmla="*/ 532565 w 534185"/>
                <a:gd name="connsiteY17" fmla="*/ 44245 h 984200"/>
                <a:gd name="connsiteX18" fmla="*/ 477475 w 534185"/>
                <a:gd name="connsiteY18" fmla="*/ 156707 h 984200"/>
                <a:gd name="connsiteX19" fmla="*/ 407386 w 534185"/>
                <a:gd name="connsiteY19" fmla="*/ 199759 h 984200"/>
                <a:gd name="connsiteX20" fmla="*/ 517139 w 534185"/>
                <a:gd name="connsiteY20" fmla="*/ 184691 h 984200"/>
                <a:gd name="connsiteX21" fmla="*/ 271796 w 534185"/>
                <a:gd name="connsiteY21" fmla="*/ 260948 h 984200"/>
                <a:gd name="connsiteX22" fmla="*/ 257125 w 534185"/>
                <a:gd name="connsiteY22" fmla="*/ 260027 h 984200"/>
                <a:gd name="connsiteX23" fmla="*/ 257125 w 534185"/>
                <a:gd name="connsiteY23" fmla="*/ 259921 h 984200"/>
                <a:gd name="connsiteX24" fmla="*/ 239569 w 534185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5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80" y="235218"/>
                  </a:lnTo>
                  <a:lnTo>
                    <a:pt x="85915" y="178269"/>
                  </a:lnTo>
                  <a:lnTo>
                    <a:pt x="85132" y="175965"/>
                  </a:lnTo>
                  <a:lnTo>
                    <a:pt x="86625" y="171574"/>
                  </a:lnTo>
                  <a:lnTo>
                    <a:pt x="87425" y="164020"/>
                  </a:lnTo>
                  <a:lnTo>
                    <a:pt x="89193" y="164020"/>
                  </a:lnTo>
                  <a:lnTo>
                    <a:pt x="96647" y="142096"/>
                  </a:lnTo>
                  <a:cubicBezTo>
                    <a:pt x="118893" y="110868"/>
                    <a:pt x="170971" y="88956"/>
                    <a:pt x="231668" y="88956"/>
                  </a:cubicBezTo>
                  <a:lnTo>
                    <a:pt x="257125" y="92007"/>
                  </a:lnTo>
                  <a:lnTo>
                    <a:pt x="337574" y="55967"/>
                  </a:lnTo>
                  <a:cubicBezTo>
                    <a:pt x="371582" y="38938"/>
                    <a:pt x="403399" y="20118"/>
                    <a:pt x="432043" y="0"/>
                  </a:cubicBezTo>
                  <a:cubicBezTo>
                    <a:pt x="441404" y="27025"/>
                    <a:pt x="426181" y="59701"/>
                    <a:pt x="394001" y="90684"/>
                  </a:cubicBezTo>
                  <a:lnTo>
                    <a:pt x="361482" y="114672"/>
                  </a:lnTo>
                  <a:lnTo>
                    <a:pt x="415056" y="99202"/>
                  </a:lnTo>
                  <a:cubicBezTo>
                    <a:pt x="457003" y="83552"/>
                    <a:pt x="496576" y="65082"/>
                    <a:pt x="532565" y="44245"/>
                  </a:cubicBezTo>
                  <a:cubicBezTo>
                    <a:pt x="540496" y="81975"/>
                    <a:pt x="518862" y="122189"/>
                    <a:pt x="477475" y="156707"/>
                  </a:cubicBezTo>
                  <a:lnTo>
                    <a:pt x="407386" y="199759"/>
                  </a:lnTo>
                  <a:lnTo>
                    <a:pt x="517139" y="184691"/>
                  </a:lnTo>
                  <a:cubicBezTo>
                    <a:pt x="517140" y="226806"/>
                    <a:pt x="407295" y="260948"/>
                    <a:pt x="271796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BFD719D6-228D-45DA-8C6E-61E160C8A7F2}"/>
                </a:ext>
              </a:extLst>
            </p:cNvPr>
            <p:cNvSpPr/>
            <p:nvPr/>
          </p:nvSpPr>
          <p:spPr>
            <a:xfrm rot="10800000">
              <a:off x="3644908" y="103326"/>
              <a:ext cx="3092862" cy="2824748"/>
            </a:xfrm>
            <a:custGeom>
              <a:avLst/>
              <a:gdLst>
                <a:gd name="connsiteX0" fmla="*/ 2205258 w 3092862"/>
                <a:gd name="connsiteY0" fmla="*/ 1654685 h 2824748"/>
                <a:gd name="connsiteX1" fmla="*/ 2195287 w 3092862"/>
                <a:gd name="connsiteY1" fmla="*/ 1621116 h 2824748"/>
                <a:gd name="connsiteX2" fmla="*/ 2195396 w 3092862"/>
                <a:gd name="connsiteY2" fmla="*/ 1627586 h 2824748"/>
                <a:gd name="connsiteX3" fmla="*/ 2204681 w 3092862"/>
                <a:gd name="connsiteY3" fmla="*/ 1654685 h 2824748"/>
                <a:gd name="connsiteX4" fmla="*/ 1546464 w 3092862"/>
                <a:gd name="connsiteY4" fmla="*/ 2824261 h 2824748"/>
                <a:gd name="connsiteX5" fmla="*/ 1517718 w 3092862"/>
                <a:gd name="connsiteY5" fmla="*/ 2818850 h 2824748"/>
                <a:gd name="connsiteX6" fmla="*/ 1498659 w 3092862"/>
                <a:gd name="connsiteY6" fmla="*/ 2796661 h 2824748"/>
                <a:gd name="connsiteX7" fmla="*/ 1497267 w 3092862"/>
                <a:gd name="connsiteY7" fmla="*/ 2589114 h 2824748"/>
                <a:gd name="connsiteX8" fmla="*/ 1532636 w 3092862"/>
                <a:gd name="connsiteY8" fmla="*/ 2543215 h 2824748"/>
                <a:gd name="connsiteX9" fmla="*/ 1532268 w 3092862"/>
                <a:gd name="connsiteY9" fmla="*/ 2542695 h 2824748"/>
                <a:gd name="connsiteX10" fmla="*/ 1476013 w 3092862"/>
                <a:gd name="connsiteY10" fmla="*/ 2327853 h 2824748"/>
                <a:gd name="connsiteX11" fmla="*/ 1476013 w 3092862"/>
                <a:gd name="connsiteY11" fmla="*/ 2222817 h 2824748"/>
                <a:gd name="connsiteX12" fmla="*/ 1449105 w 3092862"/>
                <a:gd name="connsiteY12" fmla="*/ 2174346 h 2824748"/>
                <a:gd name="connsiteX13" fmla="*/ 1383295 w 3092862"/>
                <a:gd name="connsiteY13" fmla="*/ 2138459 h 2824748"/>
                <a:gd name="connsiteX14" fmla="*/ 1155582 w 3092862"/>
                <a:gd name="connsiteY14" fmla="*/ 1955096 h 2824748"/>
                <a:gd name="connsiteX15" fmla="*/ 972631 w 3092862"/>
                <a:gd name="connsiteY15" fmla="*/ 1703966 h 2824748"/>
                <a:gd name="connsiteX16" fmla="*/ 953455 w 3092862"/>
                <a:gd name="connsiteY16" fmla="*/ 1660237 h 2824748"/>
                <a:gd name="connsiteX17" fmla="*/ 907693 w 3092862"/>
                <a:gd name="connsiteY17" fmla="*/ 1658377 h 2824748"/>
                <a:gd name="connsiteX18" fmla="*/ 720305 w 3092862"/>
                <a:gd name="connsiteY18" fmla="*/ 1625465 h 2824748"/>
                <a:gd name="connsiteX19" fmla="*/ 24816 w 3092862"/>
                <a:gd name="connsiteY19" fmla="*/ 587676 h 2824748"/>
                <a:gd name="connsiteX20" fmla="*/ 1146021 w 3092862"/>
                <a:gd name="connsiteY20" fmla="*/ 36669 h 2824748"/>
                <a:gd name="connsiteX21" fmla="*/ 1518838 w 3092862"/>
                <a:gd name="connsiteY21" fmla="*/ 220525 h 2824748"/>
                <a:gd name="connsiteX22" fmla="*/ 1566082 w 3092862"/>
                <a:gd name="connsiteY22" fmla="*/ 261200 h 2824748"/>
                <a:gd name="connsiteX23" fmla="*/ 1586238 w 3092862"/>
                <a:gd name="connsiteY23" fmla="*/ 69898 h 2824748"/>
                <a:gd name="connsiteX24" fmla="*/ 1771975 w 3092862"/>
                <a:gd name="connsiteY24" fmla="*/ 69898 h 2824748"/>
                <a:gd name="connsiteX25" fmla="*/ 1825246 w 3092862"/>
                <a:gd name="connsiteY25" fmla="*/ 575495 h 2824748"/>
                <a:gd name="connsiteX26" fmla="*/ 1957531 w 3092862"/>
                <a:gd name="connsiteY26" fmla="*/ 681036 h 2824748"/>
                <a:gd name="connsiteX27" fmla="*/ 2262462 w 3092862"/>
                <a:gd name="connsiteY27" fmla="*/ 1041627 h 2824748"/>
                <a:gd name="connsiteX28" fmla="*/ 2271244 w 3092862"/>
                <a:gd name="connsiteY28" fmla="*/ 1063137 h 2824748"/>
                <a:gd name="connsiteX29" fmla="*/ 2298962 w 3092862"/>
                <a:gd name="connsiteY29" fmla="*/ 1108355 h 2824748"/>
                <a:gd name="connsiteX30" fmla="*/ 2287674 w 3092862"/>
                <a:gd name="connsiteY30" fmla="*/ 1431509 h 2824748"/>
                <a:gd name="connsiteX31" fmla="*/ 2209893 w 3092862"/>
                <a:gd name="connsiteY31" fmla="*/ 1566227 h 2824748"/>
                <a:gd name="connsiteX32" fmla="*/ 2212125 w 3092862"/>
                <a:gd name="connsiteY32" fmla="*/ 1566891 h 2824748"/>
                <a:gd name="connsiteX33" fmla="*/ 2243931 w 3092862"/>
                <a:gd name="connsiteY33" fmla="*/ 1596979 h 2824748"/>
                <a:gd name="connsiteX34" fmla="*/ 2254454 w 3092862"/>
                <a:gd name="connsiteY34" fmla="*/ 1614064 h 2824748"/>
                <a:gd name="connsiteX35" fmla="*/ 2237250 w 3092862"/>
                <a:gd name="connsiteY35" fmla="*/ 1556141 h 2824748"/>
                <a:gd name="connsiteX36" fmla="*/ 2323176 w 3092862"/>
                <a:gd name="connsiteY36" fmla="*/ 1626178 h 2824748"/>
                <a:gd name="connsiteX37" fmla="*/ 2332943 w 3092862"/>
                <a:gd name="connsiteY37" fmla="*/ 1654685 h 2824748"/>
                <a:gd name="connsiteX38" fmla="*/ 2333518 w 3092862"/>
                <a:gd name="connsiteY38" fmla="*/ 1654685 h 2824748"/>
                <a:gd name="connsiteX39" fmla="*/ 2304250 w 3092862"/>
                <a:gd name="connsiteY39" fmla="*/ 1556141 h 2824748"/>
                <a:gd name="connsiteX40" fmla="*/ 2390176 w 3092862"/>
                <a:gd name="connsiteY40" fmla="*/ 1626178 h 2824748"/>
                <a:gd name="connsiteX41" fmla="*/ 2399943 w 3092862"/>
                <a:gd name="connsiteY41" fmla="*/ 1654685 h 2824748"/>
                <a:gd name="connsiteX42" fmla="*/ 2400520 w 3092862"/>
                <a:gd name="connsiteY42" fmla="*/ 1654685 h 2824748"/>
                <a:gd name="connsiteX43" fmla="*/ 2371251 w 3092862"/>
                <a:gd name="connsiteY43" fmla="*/ 1556141 h 2824748"/>
                <a:gd name="connsiteX44" fmla="*/ 2457177 w 3092862"/>
                <a:gd name="connsiteY44" fmla="*/ 1626178 h 2824748"/>
                <a:gd name="connsiteX45" fmla="*/ 2466944 w 3092862"/>
                <a:gd name="connsiteY45" fmla="*/ 1654685 h 2824748"/>
                <a:gd name="connsiteX46" fmla="*/ 2790376 w 3092862"/>
                <a:gd name="connsiteY46" fmla="*/ 1654685 h 2824748"/>
                <a:gd name="connsiteX47" fmla="*/ 3005585 w 3092862"/>
                <a:gd name="connsiteY47" fmla="*/ 2327853 h 2824748"/>
                <a:gd name="connsiteX48" fmla="*/ 1805407 w 3092862"/>
                <a:gd name="connsiteY48" fmla="*/ 2712111 h 2824748"/>
                <a:gd name="connsiteX49" fmla="*/ 1739022 w 3092862"/>
                <a:gd name="connsiteY49" fmla="*/ 2704304 h 2824748"/>
                <a:gd name="connsiteX50" fmla="*/ 1734706 w 3092862"/>
                <a:gd name="connsiteY50" fmla="*/ 2702741 h 2824748"/>
                <a:gd name="connsiteX51" fmla="*/ 1726901 w 3092862"/>
                <a:gd name="connsiteY51" fmla="*/ 2721693 h 2824748"/>
                <a:gd name="connsiteX52" fmla="*/ 1546464 w 3092862"/>
                <a:gd name="connsiteY52" fmla="*/ 2824261 h 2824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092862" h="2824748">
                  <a:moveTo>
                    <a:pt x="2205258" y="1654685"/>
                  </a:moveTo>
                  <a:lnTo>
                    <a:pt x="2195287" y="1621116"/>
                  </a:lnTo>
                  <a:lnTo>
                    <a:pt x="2195396" y="1627586"/>
                  </a:lnTo>
                  <a:lnTo>
                    <a:pt x="2204681" y="1654685"/>
                  </a:lnTo>
                  <a:close/>
                  <a:moveTo>
                    <a:pt x="1546464" y="2824261"/>
                  </a:moveTo>
                  <a:lnTo>
                    <a:pt x="1517718" y="2818850"/>
                  </a:lnTo>
                  <a:lnTo>
                    <a:pt x="1498659" y="2796661"/>
                  </a:lnTo>
                  <a:cubicBezTo>
                    <a:pt x="1459981" y="2740269"/>
                    <a:pt x="1457023" y="2658818"/>
                    <a:pt x="1497267" y="2589114"/>
                  </a:cubicBezTo>
                  <a:lnTo>
                    <a:pt x="1532636" y="2543215"/>
                  </a:lnTo>
                  <a:lnTo>
                    <a:pt x="1532268" y="2542695"/>
                  </a:lnTo>
                  <a:cubicBezTo>
                    <a:pt x="1496751" y="2481367"/>
                    <a:pt x="1476013" y="2407435"/>
                    <a:pt x="1476013" y="2327853"/>
                  </a:cubicBezTo>
                  <a:lnTo>
                    <a:pt x="1476013" y="2222817"/>
                  </a:lnTo>
                  <a:lnTo>
                    <a:pt x="1449105" y="2174346"/>
                  </a:lnTo>
                  <a:lnTo>
                    <a:pt x="1383295" y="2138459"/>
                  </a:lnTo>
                  <a:cubicBezTo>
                    <a:pt x="1303793" y="2090326"/>
                    <a:pt x="1226513" y="2028912"/>
                    <a:pt x="1155582" y="1955096"/>
                  </a:cubicBezTo>
                  <a:cubicBezTo>
                    <a:pt x="1079923" y="1876360"/>
                    <a:pt x="1018650" y="1790967"/>
                    <a:pt x="972631" y="1703966"/>
                  </a:cubicBezTo>
                  <a:lnTo>
                    <a:pt x="953455" y="1660237"/>
                  </a:lnTo>
                  <a:lnTo>
                    <a:pt x="907693" y="1658377"/>
                  </a:lnTo>
                  <a:cubicBezTo>
                    <a:pt x="845726" y="1653115"/>
                    <a:pt x="783013" y="1642267"/>
                    <a:pt x="720305" y="1625465"/>
                  </a:cubicBezTo>
                  <a:cubicBezTo>
                    <a:pt x="218639" y="1491044"/>
                    <a:pt x="-92743" y="1026410"/>
                    <a:pt x="24816" y="587676"/>
                  </a:cubicBezTo>
                  <a:cubicBezTo>
                    <a:pt x="142374" y="148942"/>
                    <a:pt x="644355" y="-97752"/>
                    <a:pt x="1146021" y="36669"/>
                  </a:cubicBezTo>
                  <a:cubicBezTo>
                    <a:pt x="1287115" y="74475"/>
                    <a:pt x="1413157" y="138401"/>
                    <a:pt x="1518838" y="220525"/>
                  </a:cubicBezTo>
                  <a:lnTo>
                    <a:pt x="1566082" y="261200"/>
                  </a:lnTo>
                  <a:lnTo>
                    <a:pt x="1586238" y="69898"/>
                  </a:lnTo>
                  <a:lnTo>
                    <a:pt x="1771975" y="69898"/>
                  </a:lnTo>
                  <a:lnTo>
                    <a:pt x="1825246" y="575495"/>
                  </a:lnTo>
                  <a:lnTo>
                    <a:pt x="1957531" y="681036"/>
                  </a:lnTo>
                  <a:cubicBezTo>
                    <a:pt x="2096000" y="801905"/>
                    <a:pt x="2201204" y="926798"/>
                    <a:pt x="2262462" y="1041627"/>
                  </a:cubicBezTo>
                  <a:lnTo>
                    <a:pt x="2271244" y="1063137"/>
                  </a:lnTo>
                  <a:lnTo>
                    <a:pt x="2298962" y="1108355"/>
                  </a:lnTo>
                  <a:cubicBezTo>
                    <a:pt x="2347341" y="1207733"/>
                    <a:pt x="2347097" y="1328585"/>
                    <a:pt x="2287674" y="1431509"/>
                  </a:cubicBezTo>
                  <a:lnTo>
                    <a:pt x="2209893" y="1566227"/>
                  </a:lnTo>
                  <a:lnTo>
                    <a:pt x="2212125" y="1566891"/>
                  </a:lnTo>
                  <a:cubicBezTo>
                    <a:pt x="2223540" y="1573878"/>
                    <a:pt x="2234234" y="1584087"/>
                    <a:pt x="2243931" y="1596979"/>
                  </a:cubicBezTo>
                  <a:lnTo>
                    <a:pt x="2254454" y="1614064"/>
                  </a:lnTo>
                  <a:lnTo>
                    <a:pt x="2237250" y="1556141"/>
                  </a:lnTo>
                  <a:cubicBezTo>
                    <a:pt x="2270806" y="1556141"/>
                    <a:pt x="2301186" y="1582906"/>
                    <a:pt x="2323176" y="1626178"/>
                  </a:cubicBezTo>
                  <a:lnTo>
                    <a:pt x="2332943" y="1654685"/>
                  </a:lnTo>
                  <a:lnTo>
                    <a:pt x="2333518" y="1654685"/>
                  </a:lnTo>
                  <a:lnTo>
                    <a:pt x="2304250" y="1556141"/>
                  </a:lnTo>
                  <a:cubicBezTo>
                    <a:pt x="2337806" y="1556141"/>
                    <a:pt x="2368186" y="1582906"/>
                    <a:pt x="2390176" y="1626178"/>
                  </a:cubicBezTo>
                  <a:lnTo>
                    <a:pt x="2399943" y="1654685"/>
                  </a:lnTo>
                  <a:lnTo>
                    <a:pt x="2400520" y="1654685"/>
                  </a:lnTo>
                  <a:lnTo>
                    <a:pt x="2371251" y="1556141"/>
                  </a:lnTo>
                  <a:cubicBezTo>
                    <a:pt x="2404807" y="1556141"/>
                    <a:pt x="2435187" y="1582906"/>
                    <a:pt x="2457177" y="1626178"/>
                  </a:cubicBezTo>
                  <a:lnTo>
                    <a:pt x="2466944" y="1654685"/>
                  </a:lnTo>
                  <a:lnTo>
                    <a:pt x="2790376" y="1654685"/>
                  </a:lnTo>
                  <a:cubicBezTo>
                    <a:pt x="3104686" y="1652579"/>
                    <a:pt x="3169747" y="2151614"/>
                    <a:pt x="3005585" y="2327853"/>
                  </a:cubicBezTo>
                  <a:cubicBezTo>
                    <a:pt x="2919854" y="2486059"/>
                    <a:pt x="2060336" y="2712111"/>
                    <a:pt x="1805407" y="2712111"/>
                  </a:cubicBezTo>
                  <a:cubicBezTo>
                    <a:pt x="1782667" y="2712111"/>
                    <a:pt x="1760465" y="2709423"/>
                    <a:pt x="1739022" y="2704304"/>
                  </a:cubicBezTo>
                  <a:lnTo>
                    <a:pt x="1734706" y="2702741"/>
                  </a:lnTo>
                  <a:lnTo>
                    <a:pt x="1726901" y="2721693"/>
                  </a:lnTo>
                  <a:cubicBezTo>
                    <a:pt x="1686657" y="2791398"/>
                    <a:pt x="1614640" y="2829561"/>
                    <a:pt x="1546464" y="282426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5F80EB2-D181-452C-89E5-6DE9C5334A01}"/>
                </a:ext>
              </a:extLst>
            </p:cNvPr>
            <p:cNvSpPr/>
            <p:nvPr/>
          </p:nvSpPr>
          <p:spPr>
            <a:xfrm>
              <a:off x="3644909" y="521233"/>
              <a:ext cx="215882" cy="537986"/>
            </a:xfrm>
            <a:custGeom>
              <a:avLst/>
              <a:gdLst>
                <a:gd name="connsiteX0" fmla="*/ 182079 w 215882"/>
                <a:gd name="connsiteY0" fmla="*/ 0 h 537986"/>
                <a:gd name="connsiteX1" fmla="*/ 200005 w 215882"/>
                <a:gd name="connsiteY1" fmla="*/ 57035 h 537986"/>
                <a:gd name="connsiteX2" fmla="*/ 215882 w 215882"/>
                <a:gd name="connsiteY2" fmla="*/ 192845 h 537986"/>
                <a:gd name="connsiteX3" fmla="*/ 54561 w 215882"/>
                <a:gd name="connsiteY3" fmla="*/ 534664 h 537986"/>
                <a:gd name="connsiteX4" fmla="*/ 35474 w 215882"/>
                <a:gd name="connsiteY4" fmla="*/ 537986 h 537986"/>
                <a:gd name="connsiteX5" fmla="*/ 15455 w 215882"/>
                <a:gd name="connsiteY5" fmla="*/ 482451 h 537986"/>
                <a:gd name="connsiteX6" fmla="*/ 87277 w 215882"/>
                <a:gd name="connsiteY6" fmla="*/ 78988 h 537986"/>
                <a:gd name="connsiteX7" fmla="*/ 153005 w 215882"/>
                <a:gd name="connsiteY7" fmla="*/ 17055 h 53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882" h="537986">
                  <a:moveTo>
                    <a:pt x="182079" y="0"/>
                  </a:moveTo>
                  <a:lnTo>
                    <a:pt x="200005" y="57035"/>
                  </a:lnTo>
                  <a:cubicBezTo>
                    <a:pt x="210229" y="98777"/>
                    <a:pt x="215882" y="144671"/>
                    <a:pt x="215882" y="192845"/>
                  </a:cubicBezTo>
                  <a:cubicBezTo>
                    <a:pt x="215882" y="361454"/>
                    <a:pt x="146627" y="502129"/>
                    <a:pt x="54561" y="534664"/>
                  </a:cubicBezTo>
                  <a:lnTo>
                    <a:pt x="35474" y="537986"/>
                  </a:lnTo>
                  <a:lnTo>
                    <a:pt x="15455" y="482451"/>
                  </a:lnTo>
                  <a:cubicBezTo>
                    <a:pt x="-19579" y="335926"/>
                    <a:pt x="5196" y="167108"/>
                    <a:pt x="87277" y="78988"/>
                  </a:cubicBezTo>
                  <a:cubicBezTo>
                    <a:pt x="97994" y="59213"/>
                    <a:pt x="120800" y="38377"/>
                    <a:pt x="153005" y="1705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CEC2F732-A078-4CE7-9C01-2393EF7289D5}"/>
                </a:ext>
              </a:extLst>
            </p:cNvPr>
            <p:cNvSpPr/>
            <p:nvPr/>
          </p:nvSpPr>
          <p:spPr>
            <a:xfrm rot="10800000">
              <a:off x="4615759" y="2608723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06FA7856-0F15-469E-AB75-EE5A9D95226F}"/>
                </a:ext>
              </a:extLst>
            </p:cNvPr>
            <p:cNvGrpSpPr/>
            <p:nvPr/>
          </p:nvGrpSpPr>
          <p:grpSpPr>
            <a:xfrm rot="20974950">
              <a:off x="4565028" y="412069"/>
              <a:ext cx="274684" cy="149201"/>
              <a:chOff x="2192518" y="422610"/>
              <a:chExt cx="274684" cy="184874"/>
            </a:xfrm>
          </p:grpSpPr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988FCA9A-A4FD-474F-ADC0-F547036869C2}"/>
                  </a:ext>
                </a:extLst>
              </p:cNvPr>
              <p:cNvSpPr/>
              <p:nvPr/>
            </p:nvSpPr>
            <p:spPr>
              <a:xfrm>
                <a:off x="2192518" y="428625"/>
                <a:ext cx="274684" cy="178859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AD0CFD27-AB23-4069-BAB8-88177A4C9BB2}"/>
                  </a:ext>
                </a:extLst>
              </p:cNvPr>
              <p:cNvSpPr/>
              <p:nvPr/>
            </p:nvSpPr>
            <p:spPr>
              <a:xfrm>
                <a:off x="2194535" y="422610"/>
                <a:ext cx="272436" cy="88858"/>
              </a:xfrm>
              <a:custGeom>
                <a:avLst/>
                <a:gdLst>
                  <a:gd name="connsiteX0" fmla="*/ 133435 w 266871"/>
                  <a:gd name="connsiteY0" fmla="*/ 0 h 76831"/>
                  <a:gd name="connsiteX1" fmla="*/ 259984 w 266871"/>
                  <a:gd name="connsiteY1" fmla="*/ 54620 h 76831"/>
                  <a:gd name="connsiteX2" fmla="*/ 266871 w 266871"/>
                  <a:gd name="connsiteY2" fmla="*/ 76831 h 76831"/>
                  <a:gd name="connsiteX3" fmla="*/ 133435 w 266871"/>
                  <a:gd name="connsiteY3" fmla="*/ 71437 h 76831"/>
                  <a:gd name="connsiteX4" fmla="*/ 0 w 266871"/>
                  <a:gd name="connsiteY4" fmla="*/ 76831 h 76831"/>
                  <a:gd name="connsiteX5" fmla="*/ 6886 w 266871"/>
                  <a:gd name="connsiteY5" fmla="*/ 54620 h 76831"/>
                  <a:gd name="connsiteX6" fmla="*/ 133435 w 266871"/>
                  <a:gd name="connsiteY6" fmla="*/ 0 h 76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871" h="76831">
                    <a:moveTo>
                      <a:pt x="133435" y="0"/>
                    </a:moveTo>
                    <a:cubicBezTo>
                      <a:pt x="190324" y="0"/>
                      <a:pt x="239134" y="22522"/>
                      <a:pt x="259984" y="54620"/>
                    </a:cubicBezTo>
                    <a:lnTo>
                      <a:pt x="266871" y="76831"/>
                    </a:lnTo>
                    <a:lnTo>
                      <a:pt x="133435" y="71437"/>
                    </a:lnTo>
                    <a:lnTo>
                      <a:pt x="0" y="76831"/>
                    </a:lnTo>
                    <a:lnTo>
                      <a:pt x="6886" y="54620"/>
                    </a:lnTo>
                    <a:cubicBezTo>
                      <a:pt x="27736" y="22522"/>
                      <a:pt x="76546" y="0"/>
                      <a:pt x="133435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53D1EE5D-F692-4173-AB3A-04292500625E}"/>
              </a:ext>
            </a:extLst>
          </p:cNvPr>
          <p:cNvGrpSpPr/>
          <p:nvPr/>
        </p:nvGrpSpPr>
        <p:grpSpPr>
          <a:xfrm>
            <a:off x="6641293" y="4233930"/>
            <a:ext cx="2621944" cy="1694817"/>
            <a:chOff x="-125814" y="3251226"/>
            <a:chExt cx="3942774" cy="2548598"/>
          </a:xfrm>
        </p:grpSpPr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100CB4EE-6F69-49D8-A2E0-FA2CB1431FFC}"/>
                </a:ext>
              </a:extLst>
            </p:cNvPr>
            <p:cNvSpPr/>
            <p:nvPr/>
          </p:nvSpPr>
          <p:spPr>
            <a:xfrm rot="13500000">
              <a:off x="972984" y="4803654"/>
              <a:ext cx="315658" cy="74898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0DCB8CC-B02D-4046-96AE-984F19EE148A}"/>
                </a:ext>
              </a:extLst>
            </p:cNvPr>
            <p:cNvSpPr/>
            <p:nvPr/>
          </p:nvSpPr>
          <p:spPr>
            <a:xfrm rot="13500000">
              <a:off x="522239" y="5129060"/>
              <a:ext cx="474070" cy="447189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B917154-D5EA-47F3-8735-3785EBC976A7}"/>
                </a:ext>
              </a:extLst>
            </p:cNvPr>
            <p:cNvSpPr/>
            <p:nvPr/>
          </p:nvSpPr>
          <p:spPr>
            <a:xfrm rot="13500000">
              <a:off x="703298" y="4691947"/>
              <a:ext cx="534185" cy="984200"/>
            </a:xfrm>
            <a:custGeom>
              <a:avLst/>
              <a:gdLst>
                <a:gd name="connsiteX0" fmla="*/ 315658 w 534185"/>
                <a:gd name="connsiteY0" fmla="*/ 984200 h 984200"/>
                <a:gd name="connsiteX1" fmla="*/ 0 w 534185"/>
                <a:gd name="connsiteY1" fmla="*/ 984200 h 984200"/>
                <a:gd name="connsiteX2" fmla="*/ 78915 w 534185"/>
                <a:gd name="connsiteY2" fmla="*/ 235218 h 984200"/>
                <a:gd name="connsiteX3" fmla="*/ 79880 w 534185"/>
                <a:gd name="connsiteY3" fmla="*/ 235218 h 984200"/>
                <a:gd name="connsiteX4" fmla="*/ 85915 w 534185"/>
                <a:gd name="connsiteY4" fmla="*/ 178269 h 984200"/>
                <a:gd name="connsiteX5" fmla="*/ 85132 w 534185"/>
                <a:gd name="connsiteY5" fmla="*/ 175965 h 984200"/>
                <a:gd name="connsiteX6" fmla="*/ 86625 w 534185"/>
                <a:gd name="connsiteY6" fmla="*/ 171574 h 984200"/>
                <a:gd name="connsiteX7" fmla="*/ 87425 w 534185"/>
                <a:gd name="connsiteY7" fmla="*/ 164020 h 984200"/>
                <a:gd name="connsiteX8" fmla="*/ 89193 w 534185"/>
                <a:gd name="connsiteY8" fmla="*/ 164020 h 984200"/>
                <a:gd name="connsiteX9" fmla="*/ 96647 w 534185"/>
                <a:gd name="connsiteY9" fmla="*/ 142096 h 984200"/>
                <a:gd name="connsiteX10" fmla="*/ 231668 w 534185"/>
                <a:gd name="connsiteY10" fmla="*/ 88956 h 984200"/>
                <a:gd name="connsiteX11" fmla="*/ 257125 w 534185"/>
                <a:gd name="connsiteY11" fmla="*/ 92007 h 984200"/>
                <a:gd name="connsiteX12" fmla="*/ 337574 w 534185"/>
                <a:gd name="connsiteY12" fmla="*/ 55967 h 984200"/>
                <a:gd name="connsiteX13" fmla="*/ 432043 w 534185"/>
                <a:gd name="connsiteY13" fmla="*/ 0 h 984200"/>
                <a:gd name="connsiteX14" fmla="*/ 394001 w 534185"/>
                <a:gd name="connsiteY14" fmla="*/ 90684 h 984200"/>
                <a:gd name="connsiteX15" fmla="*/ 361482 w 534185"/>
                <a:gd name="connsiteY15" fmla="*/ 114672 h 984200"/>
                <a:gd name="connsiteX16" fmla="*/ 415056 w 534185"/>
                <a:gd name="connsiteY16" fmla="*/ 99202 h 984200"/>
                <a:gd name="connsiteX17" fmla="*/ 532565 w 534185"/>
                <a:gd name="connsiteY17" fmla="*/ 44245 h 984200"/>
                <a:gd name="connsiteX18" fmla="*/ 477475 w 534185"/>
                <a:gd name="connsiteY18" fmla="*/ 156707 h 984200"/>
                <a:gd name="connsiteX19" fmla="*/ 407386 w 534185"/>
                <a:gd name="connsiteY19" fmla="*/ 199759 h 984200"/>
                <a:gd name="connsiteX20" fmla="*/ 517139 w 534185"/>
                <a:gd name="connsiteY20" fmla="*/ 184691 h 984200"/>
                <a:gd name="connsiteX21" fmla="*/ 271796 w 534185"/>
                <a:gd name="connsiteY21" fmla="*/ 260948 h 984200"/>
                <a:gd name="connsiteX22" fmla="*/ 257125 w 534185"/>
                <a:gd name="connsiteY22" fmla="*/ 260027 h 984200"/>
                <a:gd name="connsiteX23" fmla="*/ 257125 w 534185"/>
                <a:gd name="connsiteY23" fmla="*/ 259921 h 984200"/>
                <a:gd name="connsiteX24" fmla="*/ 239569 w 534185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5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80" y="235218"/>
                  </a:lnTo>
                  <a:lnTo>
                    <a:pt x="85915" y="178269"/>
                  </a:lnTo>
                  <a:lnTo>
                    <a:pt x="85132" y="175965"/>
                  </a:lnTo>
                  <a:lnTo>
                    <a:pt x="86625" y="171574"/>
                  </a:lnTo>
                  <a:lnTo>
                    <a:pt x="87425" y="164020"/>
                  </a:lnTo>
                  <a:lnTo>
                    <a:pt x="89193" y="164020"/>
                  </a:lnTo>
                  <a:lnTo>
                    <a:pt x="96647" y="142096"/>
                  </a:lnTo>
                  <a:cubicBezTo>
                    <a:pt x="118893" y="110868"/>
                    <a:pt x="170971" y="88956"/>
                    <a:pt x="231668" y="88956"/>
                  </a:cubicBezTo>
                  <a:lnTo>
                    <a:pt x="257125" y="92007"/>
                  </a:lnTo>
                  <a:lnTo>
                    <a:pt x="337574" y="55967"/>
                  </a:lnTo>
                  <a:cubicBezTo>
                    <a:pt x="371582" y="38938"/>
                    <a:pt x="403399" y="20118"/>
                    <a:pt x="432043" y="0"/>
                  </a:cubicBezTo>
                  <a:cubicBezTo>
                    <a:pt x="441404" y="27025"/>
                    <a:pt x="426181" y="59701"/>
                    <a:pt x="394001" y="90684"/>
                  </a:cubicBezTo>
                  <a:lnTo>
                    <a:pt x="361482" y="114672"/>
                  </a:lnTo>
                  <a:lnTo>
                    <a:pt x="415056" y="99202"/>
                  </a:lnTo>
                  <a:cubicBezTo>
                    <a:pt x="457003" y="83552"/>
                    <a:pt x="496576" y="65082"/>
                    <a:pt x="532565" y="44245"/>
                  </a:cubicBezTo>
                  <a:cubicBezTo>
                    <a:pt x="540496" y="81975"/>
                    <a:pt x="518862" y="122189"/>
                    <a:pt x="477475" y="156707"/>
                  </a:cubicBezTo>
                  <a:lnTo>
                    <a:pt x="407386" y="199759"/>
                  </a:lnTo>
                  <a:lnTo>
                    <a:pt x="517139" y="184691"/>
                  </a:lnTo>
                  <a:cubicBezTo>
                    <a:pt x="517140" y="226806"/>
                    <a:pt x="407295" y="260948"/>
                    <a:pt x="271796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104ABCCA-FBB2-44EF-9618-B074E4BDD429}"/>
                </a:ext>
              </a:extLst>
            </p:cNvPr>
            <p:cNvSpPr/>
            <p:nvPr/>
          </p:nvSpPr>
          <p:spPr>
            <a:xfrm rot="7200000">
              <a:off x="2662002" y="4832197"/>
              <a:ext cx="315658" cy="74898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43A7718D-868D-44BD-A3C8-B0F1917BFA43}"/>
                </a:ext>
              </a:extLst>
            </p:cNvPr>
            <p:cNvSpPr/>
            <p:nvPr/>
          </p:nvSpPr>
          <p:spPr>
            <a:xfrm rot="7200000">
              <a:off x="2847521" y="5296805"/>
              <a:ext cx="474070" cy="447189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7381EB8C-38FD-442E-AFBD-AD6EEACE9702}"/>
                </a:ext>
              </a:extLst>
            </p:cNvPr>
            <p:cNvSpPr/>
            <p:nvPr/>
          </p:nvSpPr>
          <p:spPr>
            <a:xfrm rot="7200000">
              <a:off x="2599960" y="4868017"/>
              <a:ext cx="534184" cy="984200"/>
            </a:xfrm>
            <a:custGeom>
              <a:avLst/>
              <a:gdLst>
                <a:gd name="connsiteX0" fmla="*/ 315658 w 534184"/>
                <a:gd name="connsiteY0" fmla="*/ 984200 h 984200"/>
                <a:gd name="connsiteX1" fmla="*/ 0 w 534184"/>
                <a:gd name="connsiteY1" fmla="*/ 984200 h 984200"/>
                <a:gd name="connsiteX2" fmla="*/ 78915 w 534184"/>
                <a:gd name="connsiteY2" fmla="*/ 235218 h 984200"/>
                <a:gd name="connsiteX3" fmla="*/ 79879 w 534184"/>
                <a:gd name="connsiteY3" fmla="*/ 235218 h 984200"/>
                <a:gd name="connsiteX4" fmla="*/ 85914 w 534184"/>
                <a:gd name="connsiteY4" fmla="*/ 178269 h 984200"/>
                <a:gd name="connsiteX5" fmla="*/ 85131 w 534184"/>
                <a:gd name="connsiteY5" fmla="*/ 175965 h 984200"/>
                <a:gd name="connsiteX6" fmla="*/ 86624 w 534184"/>
                <a:gd name="connsiteY6" fmla="*/ 171574 h 984200"/>
                <a:gd name="connsiteX7" fmla="*/ 87424 w 534184"/>
                <a:gd name="connsiteY7" fmla="*/ 164020 h 984200"/>
                <a:gd name="connsiteX8" fmla="*/ 89192 w 534184"/>
                <a:gd name="connsiteY8" fmla="*/ 164020 h 984200"/>
                <a:gd name="connsiteX9" fmla="*/ 96646 w 534184"/>
                <a:gd name="connsiteY9" fmla="*/ 142096 h 984200"/>
                <a:gd name="connsiteX10" fmla="*/ 231667 w 534184"/>
                <a:gd name="connsiteY10" fmla="*/ 88956 h 984200"/>
                <a:gd name="connsiteX11" fmla="*/ 257125 w 534184"/>
                <a:gd name="connsiteY11" fmla="*/ 92007 h 984200"/>
                <a:gd name="connsiteX12" fmla="*/ 337573 w 534184"/>
                <a:gd name="connsiteY12" fmla="*/ 55967 h 984200"/>
                <a:gd name="connsiteX13" fmla="*/ 432042 w 534184"/>
                <a:gd name="connsiteY13" fmla="*/ 0 h 984200"/>
                <a:gd name="connsiteX14" fmla="*/ 394000 w 534184"/>
                <a:gd name="connsiteY14" fmla="*/ 90684 h 984200"/>
                <a:gd name="connsiteX15" fmla="*/ 361481 w 534184"/>
                <a:gd name="connsiteY15" fmla="*/ 114672 h 984200"/>
                <a:gd name="connsiteX16" fmla="*/ 415055 w 534184"/>
                <a:gd name="connsiteY16" fmla="*/ 99202 h 984200"/>
                <a:gd name="connsiteX17" fmla="*/ 532564 w 534184"/>
                <a:gd name="connsiteY17" fmla="*/ 44245 h 984200"/>
                <a:gd name="connsiteX18" fmla="*/ 477474 w 534184"/>
                <a:gd name="connsiteY18" fmla="*/ 156707 h 984200"/>
                <a:gd name="connsiteX19" fmla="*/ 407385 w 534184"/>
                <a:gd name="connsiteY19" fmla="*/ 199759 h 984200"/>
                <a:gd name="connsiteX20" fmla="*/ 517138 w 534184"/>
                <a:gd name="connsiteY20" fmla="*/ 184691 h 984200"/>
                <a:gd name="connsiteX21" fmla="*/ 271795 w 534184"/>
                <a:gd name="connsiteY21" fmla="*/ 260948 h 984200"/>
                <a:gd name="connsiteX22" fmla="*/ 257125 w 534184"/>
                <a:gd name="connsiteY22" fmla="*/ 260027 h 984200"/>
                <a:gd name="connsiteX23" fmla="*/ 257125 w 534184"/>
                <a:gd name="connsiteY23" fmla="*/ 259921 h 984200"/>
                <a:gd name="connsiteX24" fmla="*/ 239569 w 534184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4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79" y="235218"/>
                  </a:lnTo>
                  <a:lnTo>
                    <a:pt x="85914" y="178269"/>
                  </a:lnTo>
                  <a:lnTo>
                    <a:pt x="85131" y="175965"/>
                  </a:lnTo>
                  <a:lnTo>
                    <a:pt x="86624" y="171574"/>
                  </a:lnTo>
                  <a:lnTo>
                    <a:pt x="87424" y="164020"/>
                  </a:lnTo>
                  <a:lnTo>
                    <a:pt x="89192" y="164020"/>
                  </a:lnTo>
                  <a:lnTo>
                    <a:pt x="96646" y="142096"/>
                  </a:lnTo>
                  <a:cubicBezTo>
                    <a:pt x="118892" y="110868"/>
                    <a:pt x="170970" y="88956"/>
                    <a:pt x="231667" y="88956"/>
                  </a:cubicBezTo>
                  <a:lnTo>
                    <a:pt x="257125" y="92007"/>
                  </a:lnTo>
                  <a:lnTo>
                    <a:pt x="337573" y="55967"/>
                  </a:lnTo>
                  <a:cubicBezTo>
                    <a:pt x="371581" y="38938"/>
                    <a:pt x="403398" y="20118"/>
                    <a:pt x="432042" y="0"/>
                  </a:cubicBezTo>
                  <a:cubicBezTo>
                    <a:pt x="441403" y="27025"/>
                    <a:pt x="426180" y="59701"/>
                    <a:pt x="394000" y="90684"/>
                  </a:cubicBezTo>
                  <a:lnTo>
                    <a:pt x="361481" y="114672"/>
                  </a:lnTo>
                  <a:lnTo>
                    <a:pt x="415055" y="99202"/>
                  </a:lnTo>
                  <a:cubicBezTo>
                    <a:pt x="457002" y="83552"/>
                    <a:pt x="496575" y="65082"/>
                    <a:pt x="532564" y="44245"/>
                  </a:cubicBezTo>
                  <a:cubicBezTo>
                    <a:pt x="540495" y="81975"/>
                    <a:pt x="518862" y="122189"/>
                    <a:pt x="477474" y="156707"/>
                  </a:cubicBezTo>
                  <a:lnTo>
                    <a:pt x="407385" y="199759"/>
                  </a:lnTo>
                  <a:lnTo>
                    <a:pt x="517138" y="184691"/>
                  </a:lnTo>
                  <a:cubicBezTo>
                    <a:pt x="517139" y="226806"/>
                    <a:pt x="407295" y="260948"/>
                    <a:pt x="271795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1D44EFC6-9A3F-417F-AEB4-F975B9E05100}"/>
                </a:ext>
              </a:extLst>
            </p:cNvPr>
            <p:cNvSpPr/>
            <p:nvPr/>
          </p:nvSpPr>
          <p:spPr>
            <a:xfrm>
              <a:off x="-122477" y="3251226"/>
              <a:ext cx="3792871" cy="2441578"/>
            </a:xfrm>
            <a:custGeom>
              <a:avLst/>
              <a:gdLst>
                <a:gd name="connsiteX0" fmla="*/ 1271605 w 3792871"/>
                <a:gd name="connsiteY0" fmla="*/ 0 h 2441578"/>
                <a:gd name="connsiteX1" fmla="*/ 1296830 w 3792871"/>
                <a:gd name="connsiteY1" fmla="*/ 14807 h 2441578"/>
                <a:gd name="connsiteX2" fmla="*/ 1365465 w 3792871"/>
                <a:gd name="connsiteY2" fmla="*/ 210683 h 2441578"/>
                <a:gd name="connsiteX3" fmla="*/ 1346782 w 3792871"/>
                <a:gd name="connsiteY3" fmla="*/ 265906 h 2441578"/>
                <a:gd name="connsiteX4" fmla="*/ 1346322 w 3792871"/>
                <a:gd name="connsiteY4" fmla="*/ 266586 h 2441578"/>
                <a:gd name="connsiteX5" fmla="*/ 1366991 w 3792871"/>
                <a:gd name="connsiteY5" fmla="*/ 284153 h 2441578"/>
                <a:gd name="connsiteX6" fmla="*/ 1470310 w 3792871"/>
                <a:gd name="connsiteY6" fmla="*/ 450925 h 2441578"/>
                <a:gd name="connsiteX7" fmla="*/ 1505605 w 3792871"/>
                <a:gd name="connsiteY7" fmla="*/ 553863 h 2441578"/>
                <a:gd name="connsiteX8" fmla="*/ 1828968 w 3792871"/>
                <a:gd name="connsiteY8" fmla="*/ 747880 h 2441578"/>
                <a:gd name="connsiteX9" fmla="*/ 2810756 w 3792871"/>
                <a:gd name="connsiteY9" fmla="*/ 747880 h 2441578"/>
                <a:gd name="connsiteX10" fmla="*/ 3189577 w 3792871"/>
                <a:gd name="connsiteY10" fmla="*/ 904793 h 2441578"/>
                <a:gd name="connsiteX11" fmla="*/ 3192126 w 3792871"/>
                <a:gd name="connsiteY11" fmla="*/ 907883 h 2441578"/>
                <a:gd name="connsiteX12" fmla="*/ 3258450 w 3792871"/>
                <a:gd name="connsiteY12" fmla="*/ 920174 h 2441578"/>
                <a:gd name="connsiteX13" fmla="*/ 3588879 w 3792871"/>
                <a:gd name="connsiteY13" fmla="*/ 1358410 h 2441578"/>
                <a:gd name="connsiteX14" fmla="*/ 3332553 w 3792871"/>
                <a:gd name="connsiteY14" fmla="*/ 1126721 h 2441578"/>
                <a:gd name="connsiteX15" fmla="*/ 3318851 w 3792871"/>
                <a:gd name="connsiteY15" fmla="*/ 1121672 h 2441578"/>
                <a:gd name="connsiteX16" fmla="*/ 3335605 w 3792871"/>
                <a:gd name="connsiteY16" fmla="*/ 1175644 h 2441578"/>
                <a:gd name="connsiteX17" fmla="*/ 3346489 w 3792871"/>
                <a:gd name="connsiteY17" fmla="*/ 1283613 h 2441578"/>
                <a:gd name="connsiteX18" fmla="*/ 3346489 w 3792871"/>
                <a:gd name="connsiteY18" fmla="*/ 1593009 h 2441578"/>
                <a:gd name="connsiteX19" fmla="*/ 3339494 w 3792871"/>
                <a:gd name="connsiteY19" fmla="*/ 1662399 h 2441578"/>
                <a:gd name="connsiteX20" fmla="*/ 3331471 w 3792871"/>
                <a:gd name="connsiteY20" fmla="*/ 1688244 h 2441578"/>
                <a:gd name="connsiteX21" fmla="*/ 3792871 w 3792871"/>
                <a:gd name="connsiteY21" fmla="*/ 2023651 h 2441578"/>
                <a:gd name="connsiteX22" fmla="*/ 3700002 w 3792871"/>
                <a:gd name="connsiteY22" fmla="*/ 2184504 h 2441578"/>
                <a:gd name="connsiteX23" fmla="*/ 3123045 w 3792871"/>
                <a:gd name="connsiteY23" fmla="*/ 1927802 h 2441578"/>
                <a:gd name="connsiteX24" fmla="*/ 3060959 w 3792871"/>
                <a:gd name="connsiteY24" fmla="*/ 1961889 h 2441578"/>
                <a:gd name="connsiteX25" fmla="*/ 2234647 w 3792871"/>
                <a:gd name="connsiteY25" fmla="*/ 2120827 h 2441578"/>
                <a:gd name="connsiteX26" fmla="*/ 1713758 w 3792871"/>
                <a:gd name="connsiteY26" fmla="*/ 2065317 h 2441578"/>
                <a:gd name="connsiteX27" fmla="*/ 1669138 w 3792871"/>
                <a:gd name="connsiteY27" fmla="*/ 2051971 h 2441578"/>
                <a:gd name="connsiteX28" fmla="*/ 1187762 w 3792871"/>
                <a:gd name="connsiteY28" fmla="*/ 2441578 h 2441578"/>
                <a:gd name="connsiteX29" fmla="*/ 1056426 w 3792871"/>
                <a:gd name="connsiteY29" fmla="*/ 2310242 h 2441578"/>
                <a:gd name="connsiteX30" fmla="*/ 1359895 w 3792871"/>
                <a:gd name="connsiteY30" fmla="*/ 1935294 h 2441578"/>
                <a:gd name="connsiteX31" fmla="*/ 1328487 w 3792871"/>
                <a:gd name="connsiteY31" fmla="*/ 1918050 h 2441578"/>
                <a:gd name="connsiteX32" fmla="*/ 1310126 w 3792871"/>
                <a:gd name="connsiteY32" fmla="*/ 1903813 h 2441578"/>
                <a:gd name="connsiteX33" fmla="*/ 1263513 w 3792871"/>
                <a:gd name="connsiteY33" fmla="*/ 1878512 h 2441578"/>
                <a:gd name="connsiteX34" fmla="*/ 1111712 w 3792871"/>
                <a:gd name="connsiteY34" fmla="*/ 1593009 h 2441578"/>
                <a:gd name="connsiteX35" fmla="*/ 1111712 w 3792871"/>
                <a:gd name="connsiteY35" fmla="*/ 1407270 h 2441578"/>
                <a:gd name="connsiteX36" fmla="*/ 1100793 w 3792871"/>
                <a:gd name="connsiteY36" fmla="*/ 1389071 h 2441578"/>
                <a:gd name="connsiteX37" fmla="*/ 1097115 w 3792871"/>
                <a:gd name="connsiteY37" fmla="*/ 1389569 h 2441578"/>
                <a:gd name="connsiteX38" fmla="*/ 1017860 w 3792871"/>
                <a:gd name="connsiteY38" fmla="*/ 1347840 h 2441578"/>
                <a:gd name="connsiteX39" fmla="*/ 999374 w 3792871"/>
                <a:gd name="connsiteY39" fmla="*/ 1324043 h 2441578"/>
                <a:gd name="connsiteX40" fmla="*/ 998829 w 3792871"/>
                <a:gd name="connsiteY40" fmla="*/ 1324230 h 2441578"/>
                <a:gd name="connsiteX41" fmla="*/ 1058478 w 3792871"/>
                <a:gd name="connsiteY41" fmla="*/ 1407953 h 2441578"/>
                <a:gd name="connsiteX42" fmla="*/ 980963 w 3792871"/>
                <a:gd name="connsiteY42" fmla="*/ 1391359 h 2441578"/>
                <a:gd name="connsiteX43" fmla="*/ 965468 w 3792871"/>
                <a:gd name="connsiteY43" fmla="*/ 1378611 h 2441578"/>
                <a:gd name="connsiteX44" fmla="*/ 1000529 w 3792871"/>
                <a:gd name="connsiteY44" fmla="*/ 1427823 h 2441578"/>
                <a:gd name="connsiteX45" fmla="*/ 896532 w 3792871"/>
                <a:gd name="connsiteY45" fmla="*/ 1389442 h 2441578"/>
                <a:gd name="connsiteX46" fmla="*/ 878047 w 3792871"/>
                <a:gd name="connsiteY46" fmla="*/ 1365644 h 2441578"/>
                <a:gd name="connsiteX47" fmla="*/ 877503 w 3792871"/>
                <a:gd name="connsiteY47" fmla="*/ 1365831 h 2441578"/>
                <a:gd name="connsiteX48" fmla="*/ 937151 w 3792871"/>
                <a:gd name="connsiteY48" fmla="*/ 1449554 h 2441578"/>
                <a:gd name="connsiteX49" fmla="*/ 833154 w 3792871"/>
                <a:gd name="connsiteY49" fmla="*/ 1411173 h 2441578"/>
                <a:gd name="connsiteX50" fmla="*/ 814669 w 3792871"/>
                <a:gd name="connsiteY50" fmla="*/ 1387376 h 2441578"/>
                <a:gd name="connsiteX51" fmla="*/ 814123 w 3792871"/>
                <a:gd name="connsiteY51" fmla="*/ 1387563 h 2441578"/>
                <a:gd name="connsiteX52" fmla="*/ 873772 w 3792871"/>
                <a:gd name="connsiteY52" fmla="*/ 1471286 h 2441578"/>
                <a:gd name="connsiteX53" fmla="*/ 769775 w 3792871"/>
                <a:gd name="connsiteY53" fmla="*/ 1432905 h 2441578"/>
                <a:gd name="connsiteX54" fmla="*/ 751290 w 3792871"/>
                <a:gd name="connsiteY54" fmla="*/ 1409107 h 2441578"/>
                <a:gd name="connsiteX55" fmla="*/ 445344 w 3792871"/>
                <a:gd name="connsiteY55" fmla="*/ 1514011 h 2441578"/>
                <a:gd name="connsiteX56" fmla="*/ 23429 w 3792871"/>
                <a:gd name="connsiteY56" fmla="*/ 947039 h 2441578"/>
                <a:gd name="connsiteX57" fmla="*/ 1034090 w 3792871"/>
                <a:gd name="connsiteY57" fmla="*/ 194279 h 2441578"/>
                <a:gd name="connsiteX58" fmla="*/ 1099418 w 3792871"/>
                <a:gd name="connsiteY58" fmla="*/ 180132 h 2441578"/>
                <a:gd name="connsiteX59" fmla="*/ 1104011 w 3792871"/>
                <a:gd name="connsiteY59" fmla="*/ 180147 h 2441578"/>
                <a:gd name="connsiteX60" fmla="*/ 1105243 w 3792871"/>
                <a:gd name="connsiteY60" fmla="*/ 159752 h 2441578"/>
                <a:gd name="connsiteX61" fmla="*/ 1242658 w 3792871"/>
                <a:gd name="connsiteY61" fmla="*/ 4205 h 244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792871" h="2441578">
                  <a:moveTo>
                    <a:pt x="1271605" y="0"/>
                  </a:moveTo>
                  <a:lnTo>
                    <a:pt x="1296830" y="14807"/>
                  </a:lnTo>
                  <a:cubicBezTo>
                    <a:pt x="1351708" y="55606"/>
                    <a:pt x="1380925" y="131693"/>
                    <a:pt x="1365465" y="210683"/>
                  </a:cubicBezTo>
                  <a:cubicBezTo>
                    <a:pt x="1361600" y="230430"/>
                    <a:pt x="1355217" y="248957"/>
                    <a:pt x="1346782" y="265906"/>
                  </a:cubicBezTo>
                  <a:lnTo>
                    <a:pt x="1346322" y="266586"/>
                  </a:lnTo>
                  <a:lnTo>
                    <a:pt x="1366991" y="284153"/>
                  </a:lnTo>
                  <a:cubicBezTo>
                    <a:pt x="1411522" y="328428"/>
                    <a:pt x="1447724" y="385055"/>
                    <a:pt x="1470310" y="450925"/>
                  </a:cubicBezTo>
                  <a:lnTo>
                    <a:pt x="1505605" y="553863"/>
                  </a:lnTo>
                  <a:lnTo>
                    <a:pt x="1828968" y="747880"/>
                  </a:lnTo>
                  <a:lnTo>
                    <a:pt x="2810756" y="747880"/>
                  </a:lnTo>
                  <a:cubicBezTo>
                    <a:pt x="2958695" y="747880"/>
                    <a:pt x="3092628" y="807844"/>
                    <a:pt x="3189577" y="904793"/>
                  </a:cubicBezTo>
                  <a:lnTo>
                    <a:pt x="3192126" y="907883"/>
                  </a:lnTo>
                  <a:lnTo>
                    <a:pt x="3258450" y="920174"/>
                  </a:lnTo>
                  <a:cubicBezTo>
                    <a:pt x="3489224" y="982010"/>
                    <a:pt x="3637162" y="1178215"/>
                    <a:pt x="3588879" y="1358410"/>
                  </a:cubicBezTo>
                  <a:cubicBezTo>
                    <a:pt x="3535536" y="1261564"/>
                    <a:pt x="3444230" y="1180023"/>
                    <a:pt x="3332553" y="1126721"/>
                  </a:cubicBezTo>
                  <a:lnTo>
                    <a:pt x="3318851" y="1121672"/>
                  </a:lnTo>
                  <a:lnTo>
                    <a:pt x="3335605" y="1175644"/>
                  </a:lnTo>
                  <a:cubicBezTo>
                    <a:pt x="3342741" y="1210519"/>
                    <a:pt x="3346489" y="1246629"/>
                    <a:pt x="3346489" y="1283613"/>
                  </a:cubicBezTo>
                  <a:lnTo>
                    <a:pt x="3346489" y="1593009"/>
                  </a:lnTo>
                  <a:cubicBezTo>
                    <a:pt x="3346489" y="1616779"/>
                    <a:pt x="3344081" y="1639986"/>
                    <a:pt x="3339494" y="1662399"/>
                  </a:cubicBezTo>
                  <a:lnTo>
                    <a:pt x="3331471" y="1688244"/>
                  </a:lnTo>
                  <a:lnTo>
                    <a:pt x="3792871" y="2023651"/>
                  </a:lnTo>
                  <a:lnTo>
                    <a:pt x="3700002" y="2184504"/>
                  </a:lnTo>
                  <a:lnTo>
                    <a:pt x="3123045" y="1927802"/>
                  </a:lnTo>
                  <a:lnTo>
                    <a:pt x="3060959" y="1961889"/>
                  </a:lnTo>
                  <a:cubicBezTo>
                    <a:pt x="2860585" y="2059243"/>
                    <a:pt x="2564704" y="2120827"/>
                    <a:pt x="2234647" y="2120827"/>
                  </a:cubicBezTo>
                  <a:cubicBezTo>
                    <a:pt x="2046044" y="2120827"/>
                    <a:pt x="1868599" y="2100718"/>
                    <a:pt x="1713758" y="2065317"/>
                  </a:cubicBezTo>
                  <a:lnTo>
                    <a:pt x="1669138" y="2051971"/>
                  </a:lnTo>
                  <a:lnTo>
                    <a:pt x="1187762" y="2441578"/>
                  </a:lnTo>
                  <a:lnTo>
                    <a:pt x="1056426" y="2310242"/>
                  </a:lnTo>
                  <a:lnTo>
                    <a:pt x="1359895" y="1935294"/>
                  </a:lnTo>
                  <a:lnTo>
                    <a:pt x="1328487" y="1918050"/>
                  </a:lnTo>
                  <a:lnTo>
                    <a:pt x="1310126" y="1903813"/>
                  </a:lnTo>
                  <a:lnTo>
                    <a:pt x="1263513" y="1878512"/>
                  </a:lnTo>
                  <a:cubicBezTo>
                    <a:pt x="1171927" y="1816638"/>
                    <a:pt x="1111712" y="1711855"/>
                    <a:pt x="1111712" y="1593009"/>
                  </a:cubicBezTo>
                  <a:lnTo>
                    <a:pt x="1111712" y="1407270"/>
                  </a:lnTo>
                  <a:lnTo>
                    <a:pt x="1100793" y="1389071"/>
                  </a:lnTo>
                  <a:lnTo>
                    <a:pt x="1097115" y="1389569"/>
                  </a:lnTo>
                  <a:cubicBezTo>
                    <a:pt x="1071567" y="1388227"/>
                    <a:pt x="1043987" y="1373191"/>
                    <a:pt x="1017860" y="1347840"/>
                  </a:cubicBezTo>
                  <a:lnTo>
                    <a:pt x="999374" y="1324043"/>
                  </a:lnTo>
                  <a:lnTo>
                    <a:pt x="998829" y="1324230"/>
                  </a:lnTo>
                  <a:lnTo>
                    <a:pt x="1058478" y="1407953"/>
                  </a:lnTo>
                  <a:cubicBezTo>
                    <a:pt x="1034672" y="1416116"/>
                    <a:pt x="1007672" y="1409458"/>
                    <a:pt x="980963" y="1391359"/>
                  </a:cubicBezTo>
                  <a:lnTo>
                    <a:pt x="965468" y="1378611"/>
                  </a:lnTo>
                  <a:lnTo>
                    <a:pt x="1000529" y="1427823"/>
                  </a:lnTo>
                  <a:cubicBezTo>
                    <a:pt x="968787" y="1438707"/>
                    <a:pt x="931368" y="1423242"/>
                    <a:pt x="896532" y="1389442"/>
                  </a:cubicBezTo>
                  <a:lnTo>
                    <a:pt x="878047" y="1365644"/>
                  </a:lnTo>
                  <a:lnTo>
                    <a:pt x="877503" y="1365831"/>
                  </a:lnTo>
                  <a:lnTo>
                    <a:pt x="937151" y="1449554"/>
                  </a:lnTo>
                  <a:cubicBezTo>
                    <a:pt x="905409" y="1460438"/>
                    <a:pt x="867990" y="1444973"/>
                    <a:pt x="833154" y="1411173"/>
                  </a:cubicBezTo>
                  <a:lnTo>
                    <a:pt x="814669" y="1387376"/>
                  </a:lnTo>
                  <a:lnTo>
                    <a:pt x="814123" y="1387563"/>
                  </a:lnTo>
                  <a:lnTo>
                    <a:pt x="873772" y="1471286"/>
                  </a:lnTo>
                  <a:cubicBezTo>
                    <a:pt x="842030" y="1482170"/>
                    <a:pt x="804612" y="1466706"/>
                    <a:pt x="769775" y="1432905"/>
                  </a:cubicBezTo>
                  <a:lnTo>
                    <a:pt x="751290" y="1409107"/>
                  </a:lnTo>
                  <a:lnTo>
                    <a:pt x="445344" y="1514011"/>
                  </a:lnTo>
                  <a:cubicBezTo>
                    <a:pt x="148709" y="1617949"/>
                    <a:pt x="-74695" y="1166995"/>
                    <a:pt x="23429" y="947039"/>
                  </a:cubicBezTo>
                  <a:cubicBezTo>
                    <a:pt x="53212" y="769578"/>
                    <a:pt x="792943" y="276965"/>
                    <a:pt x="1034090" y="194279"/>
                  </a:cubicBezTo>
                  <a:cubicBezTo>
                    <a:pt x="1055601" y="186903"/>
                    <a:pt x="1077474" y="182245"/>
                    <a:pt x="1099418" y="180132"/>
                  </a:cubicBezTo>
                  <a:lnTo>
                    <a:pt x="1104011" y="180147"/>
                  </a:lnTo>
                  <a:lnTo>
                    <a:pt x="1105243" y="159752"/>
                  </a:lnTo>
                  <a:cubicBezTo>
                    <a:pt x="1120703" y="80763"/>
                    <a:pt x="1176448" y="21304"/>
                    <a:pt x="1242658" y="420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F3BE45B8-7DDB-4EC2-978E-B705995A3550}"/>
                </a:ext>
              </a:extLst>
            </p:cNvPr>
            <p:cNvSpPr/>
            <p:nvPr/>
          </p:nvSpPr>
          <p:spPr>
            <a:xfrm rot="13500000">
              <a:off x="595062" y="5257743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ED01A7C0-7CE1-4C26-81FB-8C2493920E07}"/>
                </a:ext>
              </a:extLst>
            </p:cNvPr>
            <p:cNvSpPr/>
            <p:nvPr/>
          </p:nvSpPr>
          <p:spPr>
            <a:xfrm rot="7200000">
              <a:off x="3274879" y="5241001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0E6A1D7D-9500-45F2-B79A-CEED89D1E4EC}"/>
                </a:ext>
              </a:extLst>
            </p:cNvPr>
            <p:cNvSpPr/>
            <p:nvPr/>
          </p:nvSpPr>
          <p:spPr>
            <a:xfrm rot="20464437">
              <a:off x="-125814" y="4102303"/>
              <a:ext cx="215882" cy="537986"/>
            </a:xfrm>
            <a:custGeom>
              <a:avLst/>
              <a:gdLst>
                <a:gd name="connsiteX0" fmla="*/ 182079 w 215882"/>
                <a:gd name="connsiteY0" fmla="*/ 0 h 537986"/>
                <a:gd name="connsiteX1" fmla="*/ 200005 w 215882"/>
                <a:gd name="connsiteY1" fmla="*/ 57035 h 537986"/>
                <a:gd name="connsiteX2" fmla="*/ 215882 w 215882"/>
                <a:gd name="connsiteY2" fmla="*/ 192845 h 537986"/>
                <a:gd name="connsiteX3" fmla="*/ 54561 w 215882"/>
                <a:gd name="connsiteY3" fmla="*/ 534664 h 537986"/>
                <a:gd name="connsiteX4" fmla="*/ 35474 w 215882"/>
                <a:gd name="connsiteY4" fmla="*/ 537986 h 537986"/>
                <a:gd name="connsiteX5" fmla="*/ 15455 w 215882"/>
                <a:gd name="connsiteY5" fmla="*/ 482451 h 537986"/>
                <a:gd name="connsiteX6" fmla="*/ 87277 w 215882"/>
                <a:gd name="connsiteY6" fmla="*/ 78988 h 537986"/>
                <a:gd name="connsiteX7" fmla="*/ 153005 w 215882"/>
                <a:gd name="connsiteY7" fmla="*/ 17055 h 53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882" h="537986">
                  <a:moveTo>
                    <a:pt x="182079" y="0"/>
                  </a:moveTo>
                  <a:lnTo>
                    <a:pt x="200005" y="57035"/>
                  </a:lnTo>
                  <a:cubicBezTo>
                    <a:pt x="210229" y="98777"/>
                    <a:pt x="215882" y="144671"/>
                    <a:pt x="215882" y="192845"/>
                  </a:cubicBezTo>
                  <a:cubicBezTo>
                    <a:pt x="215882" y="361454"/>
                    <a:pt x="146627" y="502129"/>
                    <a:pt x="54561" y="534664"/>
                  </a:cubicBezTo>
                  <a:lnTo>
                    <a:pt x="35474" y="537986"/>
                  </a:lnTo>
                  <a:lnTo>
                    <a:pt x="15455" y="482451"/>
                  </a:lnTo>
                  <a:cubicBezTo>
                    <a:pt x="-19579" y="335926"/>
                    <a:pt x="5196" y="167108"/>
                    <a:pt x="87277" y="78988"/>
                  </a:cubicBezTo>
                  <a:cubicBezTo>
                    <a:pt x="97994" y="59213"/>
                    <a:pt x="120800" y="38377"/>
                    <a:pt x="153005" y="1705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0034694E-A67E-4127-A761-33F7E432F61D}"/>
                </a:ext>
              </a:extLst>
            </p:cNvPr>
            <p:cNvSpPr/>
            <p:nvPr/>
          </p:nvSpPr>
          <p:spPr>
            <a:xfrm rot="19839387">
              <a:off x="645704" y="3706118"/>
              <a:ext cx="274684" cy="144347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25B8EABA-CD6C-4D7B-A2F1-1A13E7E79EBF}"/>
              </a:ext>
            </a:extLst>
          </p:cNvPr>
          <p:cNvGrpSpPr/>
          <p:nvPr/>
        </p:nvGrpSpPr>
        <p:grpSpPr>
          <a:xfrm>
            <a:off x="774378" y="1287525"/>
            <a:ext cx="2495034" cy="1927456"/>
            <a:chOff x="-124420" y="149298"/>
            <a:chExt cx="3486724" cy="2693555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76EC030E-870E-44AC-BB4F-C58E420DAA7B}"/>
                </a:ext>
              </a:extLst>
            </p:cNvPr>
            <p:cNvGrpSpPr/>
            <p:nvPr/>
          </p:nvGrpSpPr>
          <p:grpSpPr>
            <a:xfrm>
              <a:off x="893758" y="1633232"/>
              <a:ext cx="1747844" cy="984200"/>
              <a:chOff x="1998680" y="2302177"/>
              <a:chExt cx="2056908" cy="1158232"/>
            </a:xfrm>
          </p:grpSpPr>
          <p:sp>
            <p:nvSpPr>
              <p:cNvPr id="35" name="台形 34">
                <a:extLst>
                  <a:ext uri="{FF2B5EF4-FFF2-40B4-BE49-F238E27FC236}">
                    <a16:creationId xmlns:a16="http://schemas.microsoft.com/office/drawing/2014/main" id="{480BECD2-80C9-4147-91E7-6945D842A89F}"/>
                  </a:ext>
                </a:extLst>
              </p:cNvPr>
              <p:cNvSpPr/>
              <p:nvPr/>
            </p:nvSpPr>
            <p:spPr>
              <a:xfrm rot="10800000">
                <a:off x="2255848" y="2302177"/>
                <a:ext cx="371474" cy="881421"/>
              </a:xfrm>
              <a:prstGeom prst="trapezoid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22A8ECF-8B68-4CB6-ADB0-F908BAE8A96C}"/>
                  </a:ext>
                </a:extLst>
              </p:cNvPr>
              <p:cNvSpPr/>
              <p:nvPr/>
            </p:nvSpPr>
            <p:spPr>
              <a:xfrm rot="10800000">
                <a:off x="1998680" y="2934145"/>
                <a:ext cx="557898" cy="526264"/>
              </a:xfrm>
              <a:custGeom>
                <a:avLst/>
                <a:gdLst>
                  <a:gd name="connsiteX0" fmla="*/ 207166 w 557898"/>
                  <a:gd name="connsiteY0" fmla="*/ 526264 h 526264"/>
                  <a:gd name="connsiteX1" fmla="*/ 189544 w 557898"/>
                  <a:gd name="connsiteY1" fmla="*/ 526264 h 526264"/>
                  <a:gd name="connsiteX2" fmla="*/ 156717 w 557898"/>
                  <a:gd name="connsiteY2" fmla="*/ 483478 h 526264"/>
                  <a:gd name="connsiteX3" fmla="*/ 123889 w 557898"/>
                  <a:gd name="connsiteY3" fmla="*/ 526264 h 526264"/>
                  <a:gd name="connsiteX4" fmla="*/ 106266 w 557898"/>
                  <a:gd name="connsiteY4" fmla="*/ 526264 h 526264"/>
                  <a:gd name="connsiteX5" fmla="*/ 73440 w 557898"/>
                  <a:gd name="connsiteY5" fmla="*/ 483478 h 526264"/>
                  <a:gd name="connsiteX6" fmla="*/ 40612 w 557898"/>
                  <a:gd name="connsiteY6" fmla="*/ 526264 h 526264"/>
                  <a:gd name="connsiteX7" fmla="*/ 22991 w 557898"/>
                  <a:gd name="connsiteY7" fmla="*/ 526264 h 526264"/>
                  <a:gd name="connsiteX8" fmla="*/ 0 w 557898"/>
                  <a:gd name="connsiteY8" fmla="*/ 496298 h 526264"/>
                  <a:gd name="connsiteX9" fmla="*/ 30362 w 557898"/>
                  <a:gd name="connsiteY9" fmla="*/ 209792 h 526264"/>
                  <a:gd name="connsiteX10" fmla="*/ 29440 w 557898"/>
                  <a:gd name="connsiteY10" fmla="*/ 207080 h 526264"/>
                  <a:gd name="connsiteX11" fmla="*/ 31197 w 557898"/>
                  <a:gd name="connsiteY11" fmla="*/ 201913 h 526264"/>
                  <a:gd name="connsiteX12" fmla="*/ 32139 w 557898"/>
                  <a:gd name="connsiteY12" fmla="*/ 193023 h 526264"/>
                  <a:gd name="connsiteX13" fmla="*/ 34220 w 557898"/>
                  <a:gd name="connsiteY13" fmla="*/ 193023 h 526264"/>
                  <a:gd name="connsiteX14" fmla="*/ 42992 w 557898"/>
                  <a:gd name="connsiteY14" fmla="*/ 167223 h 526264"/>
                  <a:gd name="connsiteX15" fmla="*/ 201888 w 557898"/>
                  <a:gd name="connsiteY15" fmla="*/ 104686 h 526264"/>
                  <a:gd name="connsiteX16" fmla="*/ 231847 w 557898"/>
                  <a:gd name="connsiteY16" fmla="*/ 108277 h 526264"/>
                  <a:gd name="connsiteX17" fmla="*/ 326521 w 557898"/>
                  <a:gd name="connsiteY17" fmla="*/ 65864 h 526264"/>
                  <a:gd name="connsiteX18" fmla="*/ 437695 w 557898"/>
                  <a:gd name="connsiteY18" fmla="*/ 0 h 526264"/>
                  <a:gd name="connsiteX19" fmla="*/ 392926 w 557898"/>
                  <a:gd name="connsiteY19" fmla="*/ 106719 h 526264"/>
                  <a:gd name="connsiteX20" fmla="*/ 354657 w 557898"/>
                  <a:gd name="connsiteY20" fmla="*/ 134949 h 526264"/>
                  <a:gd name="connsiteX21" fmla="*/ 417704 w 557898"/>
                  <a:gd name="connsiteY21" fmla="*/ 116744 h 526264"/>
                  <a:gd name="connsiteX22" fmla="*/ 555992 w 557898"/>
                  <a:gd name="connsiteY22" fmla="*/ 52069 h 526264"/>
                  <a:gd name="connsiteX23" fmla="*/ 491160 w 557898"/>
                  <a:gd name="connsiteY23" fmla="*/ 184417 h 526264"/>
                  <a:gd name="connsiteX24" fmla="*/ 408678 w 557898"/>
                  <a:gd name="connsiteY24" fmla="*/ 235082 h 526264"/>
                  <a:gd name="connsiteX25" fmla="*/ 537838 w 557898"/>
                  <a:gd name="connsiteY25" fmla="*/ 217350 h 526264"/>
                  <a:gd name="connsiteX26" fmla="*/ 249112 w 557898"/>
                  <a:gd name="connsiteY26" fmla="*/ 307090 h 526264"/>
                  <a:gd name="connsiteX27" fmla="*/ 231847 w 557898"/>
                  <a:gd name="connsiteY27" fmla="*/ 306006 h 526264"/>
                  <a:gd name="connsiteX28" fmla="*/ 231847 w 557898"/>
                  <a:gd name="connsiteY28" fmla="*/ 305882 h 526264"/>
                  <a:gd name="connsiteX29" fmla="*/ 210248 w 557898"/>
                  <a:gd name="connsiteY29" fmla="*/ 308472 h 526264"/>
                  <a:gd name="connsiteX30" fmla="*/ 230153 w 557898"/>
                  <a:gd name="connsiteY30" fmla="*/ 496304 h 526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57898" h="526264">
                    <a:moveTo>
                      <a:pt x="207166" y="526264"/>
                    </a:moveTo>
                    <a:lnTo>
                      <a:pt x="189544" y="526264"/>
                    </a:lnTo>
                    <a:lnTo>
                      <a:pt x="156717" y="483478"/>
                    </a:lnTo>
                    <a:lnTo>
                      <a:pt x="123889" y="526264"/>
                    </a:lnTo>
                    <a:lnTo>
                      <a:pt x="106266" y="526264"/>
                    </a:lnTo>
                    <a:lnTo>
                      <a:pt x="73440" y="483478"/>
                    </a:lnTo>
                    <a:lnTo>
                      <a:pt x="40612" y="526264"/>
                    </a:lnTo>
                    <a:lnTo>
                      <a:pt x="22991" y="526264"/>
                    </a:lnTo>
                    <a:lnTo>
                      <a:pt x="0" y="496298"/>
                    </a:lnTo>
                    <a:lnTo>
                      <a:pt x="30362" y="209792"/>
                    </a:lnTo>
                    <a:lnTo>
                      <a:pt x="29440" y="207080"/>
                    </a:lnTo>
                    <a:lnTo>
                      <a:pt x="31197" y="201913"/>
                    </a:lnTo>
                    <a:lnTo>
                      <a:pt x="32139" y="193023"/>
                    </a:lnTo>
                    <a:lnTo>
                      <a:pt x="34220" y="193023"/>
                    </a:lnTo>
                    <a:lnTo>
                      <a:pt x="42992" y="167223"/>
                    </a:lnTo>
                    <a:cubicBezTo>
                      <a:pt x="69171" y="130473"/>
                      <a:pt x="130458" y="104686"/>
                      <a:pt x="201888" y="104686"/>
                    </a:cubicBezTo>
                    <a:lnTo>
                      <a:pt x="231847" y="108277"/>
                    </a:lnTo>
                    <a:lnTo>
                      <a:pt x="326521" y="65864"/>
                    </a:lnTo>
                    <a:cubicBezTo>
                      <a:pt x="366542" y="45824"/>
                      <a:pt x="403986" y="23676"/>
                      <a:pt x="437695" y="0"/>
                    </a:cubicBezTo>
                    <a:cubicBezTo>
                      <a:pt x="448711" y="31804"/>
                      <a:pt x="430796" y="70258"/>
                      <a:pt x="392926" y="106719"/>
                    </a:cubicBezTo>
                    <a:lnTo>
                      <a:pt x="354657" y="134949"/>
                    </a:lnTo>
                    <a:lnTo>
                      <a:pt x="417704" y="116744"/>
                    </a:lnTo>
                    <a:cubicBezTo>
                      <a:pt x="467068" y="98326"/>
                      <a:pt x="513639" y="76590"/>
                      <a:pt x="555992" y="52069"/>
                    </a:cubicBezTo>
                    <a:cubicBezTo>
                      <a:pt x="565325" y="96471"/>
                      <a:pt x="539866" y="143796"/>
                      <a:pt x="491160" y="184417"/>
                    </a:cubicBezTo>
                    <a:lnTo>
                      <a:pt x="408678" y="235082"/>
                    </a:lnTo>
                    <a:lnTo>
                      <a:pt x="537838" y="217350"/>
                    </a:lnTo>
                    <a:cubicBezTo>
                      <a:pt x="537839" y="266912"/>
                      <a:pt x="408571" y="307090"/>
                      <a:pt x="249112" y="307090"/>
                    </a:cubicBezTo>
                    <a:lnTo>
                      <a:pt x="231847" y="306006"/>
                    </a:lnTo>
                    <a:lnTo>
                      <a:pt x="231847" y="305882"/>
                    </a:lnTo>
                    <a:lnTo>
                      <a:pt x="210248" y="308472"/>
                    </a:lnTo>
                    <a:lnTo>
                      <a:pt x="230153" y="496304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台形 36">
                <a:extLst>
                  <a:ext uri="{FF2B5EF4-FFF2-40B4-BE49-F238E27FC236}">
                    <a16:creationId xmlns:a16="http://schemas.microsoft.com/office/drawing/2014/main" id="{BCC22645-9A66-4B9B-BC90-F695C7BDF666}"/>
                  </a:ext>
                </a:extLst>
              </p:cNvPr>
              <p:cNvSpPr/>
              <p:nvPr/>
            </p:nvSpPr>
            <p:spPr>
              <a:xfrm rot="10800000">
                <a:off x="3684114" y="2302177"/>
                <a:ext cx="371474" cy="881421"/>
              </a:xfrm>
              <a:prstGeom prst="trapezoid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39D92F4E-D3DB-4D23-AF8D-E33AC38097BA}"/>
                  </a:ext>
                </a:extLst>
              </p:cNvPr>
              <p:cNvSpPr/>
              <p:nvPr/>
            </p:nvSpPr>
            <p:spPr>
              <a:xfrm rot="10800000">
                <a:off x="3426946" y="2934145"/>
                <a:ext cx="557898" cy="526264"/>
              </a:xfrm>
              <a:custGeom>
                <a:avLst/>
                <a:gdLst>
                  <a:gd name="connsiteX0" fmla="*/ 207166 w 557898"/>
                  <a:gd name="connsiteY0" fmla="*/ 526264 h 526264"/>
                  <a:gd name="connsiteX1" fmla="*/ 189544 w 557898"/>
                  <a:gd name="connsiteY1" fmla="*/ 526264 h 526264"/>
                  <a:gd name="connsiteX2" fmla="*/ 156717 w 557898"/>
                  <a:gd name="connsiteY2" fmla="*/ 483478 h 526264"/>
                  <a:gd name="connsiteX3" fmla="*/ 123889 w 557898"/>
                  <a:gd name="connsiteY3" fmla="*/ 526264 h 526264"/>
                  <a:gd name="connsiteX4" fmla="*/ 106266 w 557898"/>
                  <a:gd name="connsiteY4" fmla="*/ 526264 h 526264"/>
                  <a:gd name="connsiteX5" fmla="*/ 73440 w 557898"/>
                  <a:gd name="connsiteY5" fmla="*/ 483478 h 526264"/>
                  <a:gd name="connsiteX6" fmla="*/ 40612 w 557898"/>
                  <a:gd name="connsiteY6" fmla="*/ 526264 h 526264"/>
                  <a:gd name="connsiteX7" fmla="*/ 22991 w 557898"/>
                  <a:gd name="connsiteY7" fmla="*/ 526264 h 526264"/>
                  <a:gd name="connsiteX8" fmla="*/ 0 w 557898"/>
                  <a:gd name="connsiteY8" fmla="*/ 496298 h 526264"/>
                  <a:gd name="connsiteX9" fmla="*/ 30362 w 557898"/>
                  <a:gd name="connsiteY9" fmla="*/ 209792 h 526264"/>
                  <a:gd name="connsiteX10" fmla="*/ 29440 w 557898"/>
                  <a:gd name="connsiteY10" fmla="*/ 207080 h 526264"/>
                  <a:gd name="connsiteX11" fmla="*/ 31197 w 557898"/>
                  <a:gd name="connsiteY11" fmla="*/ 201913 h 526264"/>
                  <a:gd name="connsiteX12" fmla="*/ 32139 w 557898"/>
                  <a:gd name="connsiteY12" fmla="*/ 193023 h 526264"/>
                  <a:gd name="connsiteX13" fmla="*/ 34220 w 557898"/>
                  <a:gd name="connsiteY13" fmla="*/ 193023 h 526264"/>
                  <a:gd name="connsiteX14" fmla="*/ 42992 w 557898"/>
                  <a:gd name="connsiteY14" fmla="*/ 167223 h 526264"/>
                  <a:gd name="connsiteX15" fmla="*/ 201888 w 557898"/>
                  <a:gd name="connsiteY15" fmla="*/ 104686 h 526264"/>
                  <a:gd name="connsiteX16" fmla="*/ 231847 w 557898"/>
                  <a:gd name="connsiteY16" fmla="*/ 108277 h 526264"/>
                  <a:gd name="connsiteX17" fmla="*/ 326521 w 557898"/>
                  <a:gd name="connsiteY17" fmla="*/ 65864 h 526264"/>
                  <a:gd name="connsiteX18" fmla="*/ 437695 w 557898"/>
                  <a:gd name="connsiteY18" fmla="*/ 0 h 526264"/>
                  <a:gd name="connsiteX19" fmla="*/ 392926 w 557898"/>
                  <a:gd name="connsiteY19" fmla="*/ 106719 h 526264"/>
                  <a:gd name="connsiteX20" fmla="*/ 354657 w 557898"/>
                  <a:gd name="connsiteY20" fmla="*/ 134949 h 526264"/>
                  <a:gd name="connsiteX21" fmla="*/ 417704 w 557898"/>
                  <a:gd name="connsiteY21" fmla="*/ 116744 h 526264"/>
                  <a:gd name="connsiteX22" fmla="*/ 555992 w 557898"/>
                  <a:gd name="connsiteY22" fmla="*/ 52069 h 526264"/>
                  <a:gd name="connsiteX23" fmla="*/ 491160 w 557898"/>
                  <a:gd name="connsiteY23" fmla="*/ 184417 h 526264"/>
                  <a:gd name="connsiteX24" fmla="*/ 408678 w 557898"/>
                  <a:gd name="connsiteY24" fmla="*/ 235082 h 526264"/>
                  <a:gd name="connsiteX25" fmla="*/ 537838 w 557898"/>
                  <a:gd name="connsiteY25" fmla="*/ 217350 h 526264"/>
                  <a:gd name="connsiteX26" fmla="*/ 249112 w 557898"/>
                  <a:gd name="connsiteY26" fmla="*/ 307090 h 526264"/>
                  <a:gd name="connsiteX27" fmla="*/ 231847 w 557898"/>
                  <a:gd name="connsiteY27" fmla="*/ 306006 h 526264"/>
                  <a:gd name="connsiteX28" fmla="*/ 231847 w 557898"/>
                  <a:gd name="connsiteY28" fmla="*/ 305882 h 526264"/>
                  <a:gd name="connsiteX29" fmla="*/ 210248 w 557898"/>
                  <a:gd name="connsiteY29" fmla="*/ 308472 h 526264"/>
                  <a:gd name="connsiteX30" fmla="*/ 230153 w 557898"/>
                  <a:gd name="connsiteY30" fmla="*/ 496304 h 526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57898" h="526264">
                    <a:moveTo>
                      <a:pt x="207166" y="526264"/>
                    </a:moveTo>
                    <a:lnTo>
                      <a:pt x="189544" y="526264"/>
                    </a:lnTo>
                    <a:lnTo>
                      <a:pt x="156717" y="483478"/>
                    </a:lnTo>
                    <a:lnTo>
                      <a:pt x="123889" y="526264"/>
                    </a:lnTo>
                    <a:lnTo>
                      <a:pt x="106266" y="526264"/>
                    </a:lnTo>
                    <a:lnTo>
                      <a:pt x="73440" y="483478"/>
                    </a:lnTo>
                    <a:lnTo>
                      <a:pt x="40612" y="526264"/>
                    </a:lnTo>
                    <a:lnTo>
                      <a:pt x="22991" y="526264"/>
                    </a:lnTo>
                    <a:lnTo>
                      <a:pt x="0" y="496298"/>
                    </a:lnTo>
                    <a:lnTo>
                      <a:pt x="30362" y="209792"/>
                    </a:lnTo>
                    <a:lnTo>
                      <a:pt x="29440" y="207080"/>
                    </a:lnTo>
                    <a:lnTo>
                      <a:pt x="31197" y="201913"/>
                    </a:lnTo>
                    <a:lnTo>
                      <a:pt x="32139" y="193023"/>
                    </a:lnTo>
                    <a:lnTo>
                      <a:pt x="34220" y="193023"/>
                    </a:lnTo>
                    <a:lnTo>
                      <a:pt x="42992" y="167223"/>
                    </a:lnTo>
                    <a:cubicBezTo>
                      <a:pt x="69171" y="130473"/>
                      <a:pt x="130458" y="104686"/>
                      <a:pt x="201888" y="104686"/>
                    </a:cubicBezTo>
                    <a:lnTo>
                      <a:pt x="231847" y="108277"/>
                    </a:lnTo>
                    <a:lnTo>
                      <a:pt x="326521" y="65864"/>
                    </a:lnTo>
                    <a:cubicBezTo>
                      <a:pt x="366542" y="45824"/>
                      <a:pt x="403986" y="23676"/>
                      <a:pt x="437695" y="0"/>
                    </a:cubicBezTo>
                    <a:cubicBezTo>
                      <a:pt x="448711" y="31804"/>
                      <a:pt x="430796" y="70258"/>
                      <a:pt x="392926" y="106719"/>
                    </a:cubicBezTo>
                    <a:lnTo>
                      <a:pt x="354657" y="134949"/>
                    </a:lnTo>
                    <a:lnTo>
                      <a:pt x="417704" y="116744"/>
                    </a:lnTo>
                    <a:cubicBezTo>
                      <a:pt x="467068" y="98326"/>
                      <a:pt x="513639" y="76590"/>
                      <a:pt x="555992" y="52069"/>
                    </a:cubicBezTo>
                    <a:cubicBezTo>
                      <a:pt x="565325" y="96471"/>
                      <a:pt x="539866" y="143796"/>
                      <a:pt x="491160" y="184417"/>
                    </a:cubicBezTo>
                    <a:lnTo>
                      <a:pt x="408678" y="235082"/>
                    </a:lnTo>
                    <a:lnTo>
                      <a:pt x="537838" y="217350"/>
                    </a:lnTo>
                    <a:cubicBezTo>
                      <a:pt x="537839" y="266912"/>
                      <a:pt x="408571" y="307090"/>
                      <a:pt x="249112" y="307090"/>
                    </a:cubicBezTo>
                    <a:lnTo>
                      <a:pt x="231847" y="306006"/>
                    </a:lnTo>
                    <a:lnTo>
                      <a:pt x="231847" y="305882"/>
                    </a:lnTo>
                    <a:lnTo>
                      <a:pt x="210248" y="308472"/>
                    </a:lnTo>
                    <a:lnTo>
                      <a:pt x="230153" y="496304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57F4C252-6E78-4B09-A789-E75666CFD82A}"/>
                </a:ext>
              </a:extLst>
            </p:cNvPr>
            <p:cNvSpPr/>
            <p:nvPr/>
          </p:nvSpPr>
          <p:spPr>
            <a:xfrm rot="10800000">
              <a:off x="893759" y="1633232"/>
              <a:ext cx="534185" cy="984200"/>
            </a:xfrm>
            <a:custGeom>
              <a:avLst/>
              <a:gdLst>
                <a:gd name="connsiteX0" fmla="*/ 315658 w 534185"/>
                <a:gd name="connsiteY0" fmla="*/ 984200 h 984200"/>
                <a:gd name="connsiteX1" fmla="*/ 0 w 534185"/>
                <a:gd name="connsiteY1" fmla="*/ 984200 h 984200"/>
                <a:gd name="connsiteX2" fmla="*/ 78915 w 534185"/>
                <a:gd name="connsiteY2" fmla="*/ 235218 h 984200"/>
                <a:gd name="connsiteX3" fmla="*/ 79880 w 534185"/>
                <a:gd name="connsiteY3" fmla="*/ 235218 h 984200"/>
                <a:gd name="connsiteX4" fmla="*/ 85915 w 534185"/>
                <a:gd name="connsiteY4" fmla="*/ 178269 h 984200"/>
                <a:gd name="connsiteX5" fmla="*/ 85132 w 534185"/>
                <a:gd name="connsiteY5" fmla="*/ 175965 h 984200"/>
                <a:gd name="connsiteX6" fmla="*/ 86625 w 534185"/>
                <a:gd name="connsiteY6" fmla="*/ 171574 h 984200"/>
                <a:gd name="connsiteX7" fmla="*/ 87425 w 534185"/>
                <a:gd name="connsiteY7" fmla="*/ 164020 h 984200"/>
                <a:gd name="connsiteX8" fmla="*/ 89193 w 534185"/>
                <a:gd name="connsiteY8" fmla="*/ 164020 h 984200"/>
                <a:gd name="connsiteX9" fmla="*/ 96647 w 534185"/>
                <a:gd name="connsiteY9" fmla="*/ 142096 h 984200"/>
                <a:gd name="connsiteX10" fmla="*/ 231668 w 534185"/>
                <a:gd name="connsiteY10" fmla="*/ 88956 h 984200"/>
                <a:gd name="connsiteX11" fmla="*/ 257125 w 534185"/>
                <a:gd name="connsiteY11" fmla="*/ 92007 h 984200"/>
                <a:gd name="connsiteX12" fmla="*/ 337574 w 534185"/>
                <a:gd name="connsiteY12" fmla="*/ 55967 h 984200"/>
                <a:gd name="connsiteX13" fmla="*/ 432043 w 534185"/>
                <a:gd name="connsiteY13" fmla="*/ 0 h 984200"/>
                <a:gd name="connsiteX14" fmla="*/ 394001 w 534185"/>
                <a:gd name="connsiteY14" fmla="*/ 90684 h 984200"/>
                <a:gd name="connsiteX15" fmla="*/ 361482 w 534185"/>
                <a:gd name="connsiteY15" fmla="*/ 114672 h 984200"/>
                <a:gd name="connsiteX16" fmla="*/ 415056 w 534185"/>
                <a:gd name="connsiteY16" fmla="*/ 99202 h 984200"/>
                <a:gd name="connsiteX17" fmla="*/ 532565 w 534185"/>
                <a:gd name="connsiteY17" fmla="*/ 44245 h 984200"/>
                <a:gd name="connsiteX18" fmla="*/ 477475 w 534185"/>
                <a:gd name="connsiteY18" fmla="*/ 156707 h 984200"/>
                <a:gd name="connsiteX19" fmla="*/ 407386 w 534185"/>
                <a:gd name="connsiteY19" fmla="*/ 199759 h 984200"/>
                <a:gd name="connsiteX20" fmla="*/ 517139 w 534185"/>
                <a:gd name="connsiteY20" fmla="*/ 184691 h 984200"/>
                <a:gd name="connsiteX21" fmla="*/ 271796 w 534185"/>
                <a:gd name="connsiteY21" fmla="*/ 260948 h 984200"/>
                <a:gd name="connsiteX22" fmla="*/ 257125 w 534185"/>
                <a:gd name="connsiteY22" fmla="*/ 260027 h 984200"/>
                <a:gd name="connsiteX23" fmla="*/ 257125 w 534185"/>
                <a:gd name="connsiteY23" fmla="*/ 259921 h 984200"/>
                <a:gd name="connsiteX24" fmla="*/ 239569 w 534185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5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80" y="235218"/>
                  </a:lnTo>
                  <a:lnTo>
                    <a:pt x="85915" y="178269"/>
                  </a:lnTo>
                  <a:lnTo>
                    <a:pt x="85132" y="175965"/>
                  </a:lnTo>
                  <a:lnTo>
                    <a:pt x="86625" y="171574"/>
                  </a:lnTo>
                  <a:lnTo>
                    <a:pt x="87425" y="164020"/>
                  </a:lnTo>
                  <a:lnTo>
                    <a:pt x="89193" y="164020"/>
                  </a:lnTo>
                  <a:lnTo>
                    <a:pt x="96647" y="142096"/>
                  </a:lnTo>
                  <a:cubicBezTo>
                    <a:pt x="118893" y="110868"/>
                    <a:pt x="170971" y="88956"/>
                    <a:pt x="231668" y="88956"/>
                  </a:cubicBezTo>
                  <a:lnTo>
                    <a:pt x="257125" y="92007"/>
                  </a:lnTo>
                  <a:lnTo>
                    <a:pt x="337574" y="55967"/>
                  </a:lnTo>
                  <a:cubicBezTo>
                    <a:pt x="371582" y="38938"/>
                    <a:pt x="403399" y="20118"/>
                    <a:pt x="432043" y="0"/>
                  </a:cubicBezTo>
                  <a:cubicBezTo>
                    <a:pt x="441404" y="27025"/>
                    <a:pt x="426181" y="59701"/>
                    <a:pt x="394001" y="90684"/>
                  </a:cubicBezTo>
                  <a:lnTo>
                    <a:pt x="361482" y="114672"/>
                  </a:lnTo>
                  <a:lnTo>
                    <a:pt x="415056" y="99202"/>
                  </a:lnTo>
                  <a:cubicBezTo>
                    <a:pt x="457003" y="83552"/>
                    <a:pt x="496576" y="65082"/>
                    <a:pt x="532565" y="44245"/>
                  </a:cubicBezTo>
                  <a:cubicBezTo>
                    <a:pt x="540496" y="81975"/>
                    <a:pt x="518862" y="122189"/>
                    <a:pt x="477475" y="156707"/>
                  </a:cubicBezTo>
                  <a:lnTo>
                    <a:pt x="407386" y="199759"/>
                  </a:lnTo>
                  <a:lnTo>
                    <a:pt x="517139" y="184691"/>
                  </a:lnTo>
                  <a:cubicBezTo>
                    <a:pt x="517140" y="226806"/>
                    <a:pt x="407295" y="260948"/>
                    <a:pt x="271796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8D832A9-8B63-4A45-94DF-F3DA5F6712FD}"/>
                </a:ext>
              </a:extLst>
            </p:cNvPr>
            <p:cNvSpPr/>
            <p:nvPr/>
          </p:nvSpPr>
          <p:spPr>
            <a:xfrm rot="10800000">
              <a:off x="2107418" y="1633232"/>
              <a:ext cx="534184" cy="984200"/>
            </a:xfrm>
            <a:custGeom>
              <a:avLst/>
              <a:gdLst>
                <a:gd name="connsiteX0" fmla="*/ 315658 w 534184"/>
                <a:gd name="connsiteY0" fmla="*/ 984200 h 984200"/>
                <a:gd name="connsiteX1" fmla="*/ 0 w 534184"/>
                <a:gd name="connsiteY1" fmla="*/ 984200 h 984200"/>
                <a:gd name="connsiteX2" fmla="*/ 78915 w 534184"/>
                <a:gd name="connsiteY2" fmla="*/ 235218 h 984200"/>
                <a:gd name="connsiteX3" fmla="*/ 79879 w 534184"/>
                <a:gd name="connsiteY3" fmla="*/ 235218 h 984200"/>
                <a:gd name="connsiteX4" fmla="*/ 85914 w 534184"/>
                <a:gd name="connsiteY4" fmla="*/ 178269 h 984200"/>
                <a:gd name="connsiteX5" fmla="*/ 85131 w 534184"/>
                <a:gd name="connsiteY5" fmla="*/ 175965 h 984200"/>
                <a:gd name="connsiteX6" fmla="*/ 86624 w 534184"/>
                <a:gd name="connsiteY6" fmla="*/ 171574 h 984200"/>
                <a:gd name="connsiteX7" fmla="*/ 87424 w 534184"/>
                <a:gd name="connsiteY7" fmla="*/ 164020 h 984200"/>
                <a:gd name="connsiteX8" fmla="*/ 89192 w 534184"/>
                <a:gd name="connsiteY8" fmla="*/ 164020 h 984200"/>
                <a:gd name="connsiteX9" fmla="*/ 96646 w 534184"/>
                <a:gd name="connsiteY9" fmla="*/ 142096 h 984200"/>
                <a:gd name="connsiteX10" fmla="*/ 231667 w 534184"/>
                <a:gd name="connsiteY10" fmla="*/ 88956 h 984200"/>
                <a:gd name="connsiteX11" fmla="*/ 257125 w 534184"/>
                <a:gd name="connsiteY11" fmla="*/ 92007 h 984200"/>
                <a:gd name="connsiteX12" fmla="*/ 337573 w 534184"/>
                <a:gd name="connsiteY12" fmla="*/ 55967 h 984200"/>
                <a:gd name="connsiteX13" fmla="*/ 432042 w 534184"/>
                <a:gd name="connsiteY13" fmla="*/ 0 h 984200"/>
                <a:gd name="connsiteX14" fmla="*/ 394000 w 534184"/>
                <a:gd name="connsiteY14" fmla="*/ 90684 h 984200"/>
                <a:gd name="connsiteX15" fmla="*/ 361481 w 534184"/>
                <a:gd name="connsiteY15" fmla="*/ 114672 h 984200"/>
                <a:gd name="connsiteX16" fmla="*/ 415055 w 534184"/>
                <a:gd name="connsiteY16" fmla="*/ 99202 h 984200"/>
                <a:gd name="connsiteX17" fmla="*/ 532564 w 534184"/>
                <a:gd name="connsiteY17" fmla="*/ 44245 h 984200"/>
                <a:gd name="connsiteX18" fmla="*/ 477474 w 534184"/>
                <a:gd name="connsiteY18" fmla="*/ 156707 h 984200"/>
                <a:gd name="connsiteX19" fmla="*/ 407385 w 534184"/>
                <a:gd name="connsiteY19" fmla="*/ 199759 h 984200"/>
                <a:gd name="connsiteX20" fmla="*/ 517138 w 534184"/>
                <a:gd name="connsiteY20" fmla="*/ 184691 h 984200"/>
                <a:gd name="connsiteX21" fmla="*/ 271795 w 534184"/>
                <a:gd name="connsiteY21" fmla="*/ 260948 h 984200"/>
                <a:gd name="connsiteX22" fmla="*/ 257125 w 534184"/>
                <a:gd name="connsiteY22" fmla="*/ 260027 h 984200"/>
                <a:gd name="connsiteX23" fmla="*/ 257125 w 534184"/>
                <a:gd name="connsiteY23" fmla="*/ 259921 h 984200"/>
                <a:gd name="connsiteX24" fmla="*/ 239569 w 534184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4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79" y="235218"/>
                  </a:lnTo>
                  <a:lnTo>
                    <a:pt x="85914" y="178269"/>
                  </a:lnTo>
                  <a:lnTo>
                    <a:pt x="85131" y="175965"/>
                  </a:lnTo>
                  <a:lnTo>
                    <a:pt x="86624" y="171574"/>
                  </a:lnTo>
                  <a:lnTo>
                    <a:pt x="87424" y="164020"/>
                  </a:lnTo>
                  <a:lnTo>
                    <a:pt x="89192" y="164020"/>
                  </a:lnTo>
                  <a:lnTo>
                    <a:pt x="96646" y="142096"/>
                  </a:lnTo>
                  <a:cubicBezTo>
                    <a:pt x="118892" y="110868"/>
                    <a:pt x="170970" y="88956"/>
                    <a:pt x="231667" y="88956"/>
                  </a:cubicBezTo>
                  <a:lnTo>
                    <a:pt x="257125" y="92007"/>
                  </a:lnTo>
                  <a:lnTo>
                    <a:pt x="337573" y="55967"/>
                  </a:lnTo>
                  <a:cubicBezTo>
                    <a:pt x="371581" y="38938"/>
                    <a:pt x="403398" y="20118"/>
                    <a:pt x="432042" y="0"/>
                  </a:cubicBezTo>
                  <a:cubicBezTo>
                    <a:pt x="441403" y="27025"/>
                    <a:pt x="426180" y="59701"/>
                    <a:pt x="394000" y="90684"/>
                  </a:cubicBezTo>
                  <a:lnTo>
                    <a:pt x="361481" y="114672"/>
                  </a:lnTo>
                  <a:lnTo>
                    <a:pt x="415055" y="99202"/>
                  </a:lnTo>
                  <a:cubicBezTo>
                    <a:pt x="457002" y="83552"/>
                    <a:pt x="496575" y="65082"/>
                    <a:pt x="532564" y="44245"/>
                  </a:cubicBezTo>
                  <a:cubicBezTo>
                    <a:pt x="540495" y="81975"/>
                    <a:pt x="518862" y="122189"/>
                    <a:pt x="477474" y="156707"/>
                  </a:cubicBezTo>
                  <a:lnTo>
                    <a:pt x="407385" y="199759"/>
                  </a:lnTo>
                  <a:lnTo>
                    <a:pt x="517138" y="184691"/>
                  </a:lnTo>
                  <a:cubicBezTo>
                    <a:pt x="517139" y="226806"/>
                    <a:pt x="407295" y="260948"/>
                    <a:pt x="271795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C8BF13D-0380-4F35-9D3E-9738936DF88A}"/>
                </a:ext>
              </a:extLst>
            </p:cNvPr>
            <p:cNvSpPr/>
            <p:nvPr/>
          </p:nvSpPr>
          <p:spPr>
            <a:xfrm rot="10800000">
              <a:off x="-124419" y="149298"/>
              <a:ext cx="3486723" cy="2416744"/>
            </a:xfrm>
            <a:custGeom>
              <a:avLst/>
              <a:gdLst>
                <a:gd name="connsiteX0" fmla="*/ 1940326 w 3486723"/>
                <a:gd name="connsiteY0" fmla="*/ 2416257 h 2416744"/>
                <a:gd name="connsiteX1" fmla="*/ 1911579 w 3486723"/>
                <a:gd name="connsiteY1" fmla="*/ 2410846 h 2416744"/>
                <a:gd name="connsiteX2" fmla="*/ 1892520 w 3486723"/>
                <a:gd name="connsiteY2" fmla="*/ 2388657 h 2416744"/>
                <a:gd name="connsiteX3" fmla="*/ 1891128 w 3486723"/>
                <a:gd name="connsiteY3" fmla="*/ 2181110 h 2416744"/>
                <a:gd name="connsiteX4" fmla="*/ 1926497 w 3486723"/>
                <a:gd name="connsiteY4" fmla="*/ 2135211 h 2416744"/>
                <a:gd name="connsiteX5" fmla="*/ 1926129 w 3486723"/>
                <a:gd name="connsiteY5" fmla="*/ 2134691 h 2416744"/>
                <a:gd name="connsiteX6" fmla="*/ 1869874 w 3486723"/>
                <a:gd name="connsiteY6" fmla="*/ 1919849 h 2416744"/>
                <a:gd name="connsiteX7" fmla="*/ 1869874 w 3486723"/>
                <a:gd name="connsiteY7" fmla="*/ 1903828 h 2416744"/>
                <a:gd name="connsiteX8" fmla="*/ 1655811 w 3486723"/>
                <a:gd name="connsiteY8" fmla="*/ 1775391 h 2416744"/>
                <a:gd name="connsiteX9" fmla="*/ 674023 w 3486723"/>
                <a:gd name="connsiteY9" fmla="*/ 1775391 h 2416744"/>
                <a:gd name="connsiteX10" fmla="*/ 295202 w 3486723"/>
                <a:gd name="connsiteY10" fmla="*/ 1618478 h 2416744"/>
                <a:gd name="connsiteX11" fmla="*/ 277991 w 3486723"/>
                <a:gd name="connsiteY11" fmla="*/ 1597618 h 2416744"/>
                <a:gd name="connsiteX12" fmla="*/ 235491 w 3486723"/>
                <a:gd name="connsiteY12" fmla="*/ 1574101 h 2416744"/>
                <a:gd name="connsiteX13" fmla="*/ 110755 w 3486723"/>
                <a:gd name="connsiteY13" fmla="*/ 1457916 h 2416744"/>
                <a:gd name="connsiteX14" fmla="*/ 109887 w 3486723"/>
                <a:gd name="connsiteY14" fmla="*/ 909069 h 2416744"/>
                <a:gd name="connsiteX15" fmla="*/ 129667 w 3486723"/>
                <a:gd name="connsiteY15" fmla="*/ 1135905 h 2416744"/>
                <a:gd name="connsiteX16" fmla="*/ 138290 w 3486723"/>
                <a:gd name="connsiteY16" fmla="*/ 1156998 h 2416744"/>
                <a:gd name="connsiteX17" fmla="*/ 138290 w 3486723"/>
                <a:gd name="connsiteY17" fmla="*/ 930262 h 2416744"/>
                <a:gd name="connsiteX18" fmla="*/ 165347 w 3486723"/>
                <a:gd name="connsiteY18" fmla="*/ 796243 h 2416744"/>
                <a:gd name="connsiteX19" fmla="*/ 179091 w 3486723"/>
                <a:gd name="connsiteY19" fmla="*/ 770922 h 2416744"/>
                <a:gd name="connsiteX20" fmla="*/ 179542 w 3486723"/>
                <a:gd name="connsiteY20" fmla="*/ 769680 h 2416744"/>
                <a:gd name="connsiteX21" fmla="*/ 180389 w 3486723"/>
                <a:gd name="connsiteY21" fmla="*/ 768530 h 2416744"/>
                <a:gd name="connsiteX22" fmla="*/ 197092 w 3486723"/>
                <a:gd name="connsiteY22" fmla="*/ 737758 h 2416744"/>
                <a:gd name="connsiteX23" fmla="*/ 239135 w 3486723"/>
                <a:gd name="connsiteY23" fmla="*/ 686802 h 2416744"/>
                <a:gd name="connsiteX24" fmla="*/ 243053 w 3486723"/>
                <a:gd name="connsiteY24" fmla="*/ 683569 h 2416744"/>
                <a:gd name="connsiteX25" fmla="*/ 243217 w 3486723"/>
                <a:gd name="connsiteY25" fmla="*/ 683346 h 2416744"/>
                <a:gd name="connsiteX26" fmla="*/ 244969 w 3486723"/>
                <a:gd name="connsiteY26" fmla="*/ 681988 h 2416744"/>
                <a:gd name="connsiteX27" fmla="*/ 290091 w 3486723"/>
                <a:gd name="connsiteY27" fmla="*/ 644759 h 2416744"/>
                <a:gd name="connsiteX28" fmla="*/ 299727 w 3486723"/>
                <a:gd name="connsiteY28" fmla="*/ 639529 h 2416744"/>
                <a:gd name="connsiteX29" fmla="*/ 335181 w 3486723"/>
                <a:gd name="connsiteY29" fmla="*/ 612038 h 2416744"/>
                <a:gd name="connsiteX30" fmla="*/ 399667 w 3486723"/>
                <a:gd name="connsiteY30" fmla="*/ 0 h 2416744"/>
                <a:gd name="connsiteX31" fmla="*/ 585404 w 3486723"/>
                <a:gd name="connsiteY31" fmla="*/ 0 h 2416744"/>
                <a:gd name="connsiteX32" fmla="*/ 636575 w 3486723"/>
                <a:gd name="connsiteY32" fmla="*/ 485671 h 2416744"/>
                <a:gd name="connsiteX33" fmla="*/ 729242 w 3486723"/>
                <a:gd name="connsiteY33" fmla="*/ 457955 h 2416744"/>
                <a:gd name="connsiteX34" fmla="*/ 1250132 w 3486723"/>
                <a:gd name="connsiteY34" fmla="*/ 402444 h 2416744"/>
                <a:gd name="connsiteX35" fmla="*/ 1771021 w 3486723"/>
                <a:gd name="connsiteY35" fmla="*/ 457955 h 2416744"/>
                <a:gd name="connsiteX36" fmla="*/ 1779417 w 3486723"/>
                <a:gd name="connsiteY36" fmla="*/ 460466 h 2416744"/>
                <a:gd name="connsiteX37" fmla="*/ 1827933 w 3486723"/>
                <a:gd name="connsiteY37" fmla="*/ 0 h 2416744"/>
                <a:gd name="connsiteX38" fmla="*/ 2013670 w 3486723"/>
                <a:gd name="connsiteY38" fmla="*/ 0 h 2416744"/>
                <a:gd name="connsiteX39" fmla="*/ 2072646 w 3486723"/>
                <a:gd name="connsiteY39" fmla="*/ 559746 h 2416744"/>
                <a:gd name="connsiteX40" fmla="*/ 2076443 w 3486723"/>
                <a:gd name="connsiteY40" fmla="*/ 561383 h 2416744"/>
                <a:gd name="connsiteX41" fmla="*/ 2156292 w 3486723"/>
                <a:gd name="connsiteY41" fmla="*/ 605221 h 2416744"/>
                <a:gd name="connsiteX42" fmla="*/ 2174653 w 3486723"/>
                <a:gd name="connsiteY42" fmla="*/ 619458 h 2416744"/>
                <a:gd name="connsiteX43" fmla="*/ 2221266 w 3486723"/>
                <a:gd name="connsiteY43" fmla="*/ 644759 h 2416744"/>
                <a:gd name="connsiteX44" fmla="*/ 2373067 w 3486723"/>
                <a:gd name="connsiteY44" fmla="*/ 930262 h 2416744"/>
                <a:gd name="connsiteX45" fmla="*/ 2373067 w 3486723"/>
                <a:gd name="connsiteY45" fmla="*/ 1116001 h 2416744"/>
                <a:gd name="connsiteX46" fmla="*/ 2451475 w 3486723"/>
                <a:gd name="connsiteY46" fmla="*/ 1246681 h 2416744"/>
                <a:gd name="connsiteX47" fmla="*/ 2465118 w 3486723"/>
                <a:gd name="connsiteY47" fmla="*/ 1246681 h 2416744"/>
                <a:gd name="connsiteX48" fmla="*/ 2435849 w 3486723"/>
                <a:gd name="connsiteY48" fmla="*/ 1148137 h 2416744"/>
                <a:gd name="connsiteX49" fmla="*/ 2521775 w 3486723"/>
                <a:gd name="connsiteY49" fmla="*/ 1218174 h 2416744"/>
                <a:gd name="connsiteX50" fmla="*/ 2531542 w 3486723"/>
                <a:gd name="connsiteY50" fmla="*/ 1246681 h 2416744"/>
                <a:gd name="connsiteX51" fmla="*/ 2532117 w 3486723"/>
                <a:gd name="connsiteY51" fmla="*/ 1246681 h 2416744"/>
                <a:gd name="connsiteX52" fmla="*/ 2502849 w 3486723"/>
                <a:gd name="connsiteY52" fmla="*/ 1148137 h 2416744"/>
                <a:gd name="connsiteX53" fmla="*/ 2588775 w 3486723"/>
                <a:gd name="connsiteY53" fmla="*/ 1218174 h 2416744"/>
                <a:gd name="connsiteX54" fmla="*/ 2598542 w 3486723"/>
                <a:gd name="connsiteY54" fmla="*/ 1246681 h 2416744"/>
                <a:gd name="connsiteX55" fmla="*/ 2599119 w 3486723"/>
                <a:gd name="connsiteY55" fmla="*/ 1246681 h 2416744"/>
                <a:gd name="connsiteX56" fmla="*/ 2569850 w 3486723"/>
                <a:gd name="connsiteY56" fmla="*/ 1148137 h 2416744"/>
                <a:gd name="connsiteX57" fmla="*/ 2637792 w 3486723"/>
                <a:gd name="connsiteY57" fmla="*/ 1188975 h 2416744"/>
                <a:gd name="connsiteX58" fmla="*/ 2648315 w 3486723"/>
                <a:gd name="connsiteY58" fmla="*/ 1206060 h 2416744"/>
                <a:gd name="connsiteX59" fmla="*/ 2631111 w 3486723"/>
                <a:gd name="connsiteY59" fmla="*/ 1148137 h 2416744"/>
                <a:gd name="connsiteX60" fmla="*/ 2717037 w 3486723"/>
                <a:gd name="connsiteY60" fmla="*/ 1218174 h 2416744"/>
                <a:gd name="connsiteX61" fmla="*/ 2726804 w 3486723"/>
                <a:gd name="connsiteY61" fmla="*/ 1246681 h 2416744"/>
                <a:gd name="connsiteX62" fmla="*/ 2727379 w 3486723"/>
                <a:gd name="connsiteY62" fmla="*/ 1246681 h 2416744"/>
                <a:gd name="connsiteX63" fmla="*/ 2698111 w 3486723"/>
                <a:gd name="connsiteY63" fmla="*/ 1148137 h 2416744"/>
                <a:gd name="connsiteX64" fmla="*/ 2784037 w 3486723"/>
                <a:gd name="connsiteY64" fmla="*/ 1218174 h 2416744"/>
                <a:gd name="connsiteX65" fmla="*/ 2793804 w 3486723"/>
                <a:gd name="connsiteY65" fmla="*/ 1246681 h 2416744"/>
                <a:gd name="connsiteX66" fmla="*/ 2794381 w 3486723"/>
                <a:gd name="connsiteY66" fmla="*/ 1246681 h 2416744"/>
                <a:gd name="connsiteX67" fmla="*/ 2765112 w 3486723"/>
                <a:gd name="connsiteY67" fmla="*/ 1148137 h 2416744"/>
                <a:gd name="connsiteX68" fmla="*/ 2851038 w 3486723"/>
                <a:gd name="connsiteY68" fmla="*/ 1218174 h 2416744"/>
                <a:gd name="connsiteX69" fmla="*/ 2860805 w 3486723"/>
                <a:gd name="connsiteY69" fmla="*/ 1246681 h 2416744"/>
                <a:gd name="connsiteX70" fmla="*/ 3184237 w 3486723"/>
                <a:gd name="connsiteY70" fmla="*/ 1246681 h 2416744"/>
                <a:gd name="connsiteX71" fmla="*/ 3399446 w 3486723"/>
                <a:gd name="connsiteY71" fmla="*/ 1919849 h 2416744"/>
                <a:gd name="connsiteX72" fmla="*/ 2199268 w 3486723"/>
                <a:gd name="connsiteY72" fmla="*/ 2304107 h 2416744"/>
                <a:gd name="connsiteX73" fmla="*/ 2132884 w 3486723"/>
                <a:gd name="connsiteY73" fmla="*/ 2296300 h 2416744"/>
                <a:gd name="connsiteX74" fmla="*/ 2128568 w 3486723"/>
                <a:gd name="connsiteY74" fmla="*/ 2294737 h 2416744"/>
                <a:gd name="connsiteX75" fmla="*/ 2120763 w 3486723"/>
                <a:gd name="connsiteY75" fmla="*/ 2313689 h 2416744"/>
                <a:gd name="connsiteX76" fmla="*/ 1940326 w 3486723"/>
                <a:gd name="connsiteY76" fmla="*/ 2416257 h 2416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486723" h="2416744">
                  <a:moveTo>
                    <a:pt x="1940326" y="2416257"/>
                  </a:moveTo>
                  <a:lnTo>
                    <a:pt x="1911579" y="2410846"/>
                  </a:lnTo>
                  <a:lnTo>
                    <a:pt x="1892520" y="2388657"/>
                  </a:lnTo>
                  <a:cubicBezTo>
                    <a:pt x="1853842" y="2332265"/>
                    <a:pt x="1850884" y="2250814"/>
                    <a:pt x="1891128" y="2181110"/>
                  </a:cubicBezTo>
                  <a:lnTo>
                    <a:pt x="1926497" y="2135211"/>
                  </a:lnTo>
                  <a:lnTo>
                    <a:pt x="1926129" y="2134691"/>
                  </a:lnTo>
                  <a:cubicBezTo>
                    <a:pt x="1890612" y="2073363"/>
                    <a:pt x="1869874" y="1999431"/>
                    <a:pt x="1869874" y="1919849"/>
                  </a:cubicBezTo>
                  <a:lnTo>
                    <a:pt x="1869874" y="1903828"/>
                  </a:lnTo>
                  <a:lnTo>
                    <a:pt x="1655811" y="1775391"/>
                  </a:lnTo>
                  <a:lnTo>
                    <a:pt x="674023" y="1775391"/>
                  </a:lnTo>
                  <a:cubicBezTo>
                    <a:pt x="526084" y="1775391"/>
                    <a:pt x="392151" y="1715427"/>
                    <a:pt x="295202" y="1618478"/>
                  </a:cubicBezTo>
                  <a:lnTo>
                    <a:pt x="277991" y="1597618"/>
                  </a:lnTo>
                  <a:lnTo>
                    <a:pt x="235491" y="1574101"/>
                  </a:lnTo>
                  <a:cubicBezTo>
                    <a:pt x="190119" y="1543900"/>
                    <a:pt x="147589" y="1504935"/>
                    <a:pt x="110755" y="1457916"/>
                  </a:cubicBezTo>
                  <a:cubicBezTo>
                    <a:pt x="-36580" y="1269839"/>
                    <a:pt x="-36968" y="1024112"/>
                    <a:pt x="109887" y="909069"/>
                  </a:cubicBezTo>
                  <a:cubicBezTo>
                    <a:pt x="99528" y="982047"/>
                    <a:pt x="106742" y="1059725"/>
                    <a:pt x="129667" y="1135905"/>
                  </a:cubicBezTo>
                  <a:lnTo>
                    <a:pt x="138290" y="1156998"/>
                  </a:lnTo>
                  <a:lnTo>
                    <a:pt x="138290" y="930262"/>
                  </a:lnTo>
                  <a:cubicBezTo>
                    <a:pt x="138290" y="882723"/>
                    <a:pt x="147924" y="837435"/>
                    <a:pt x="165347" y="796243"/>
                  </a:cubicBezTo>
                  <a:lnTo>
                    <a:pt x="179091" y="770922"/>
                  </a:lnTo>
                  <a:lnTo>
                    <a:pt x="179542" y="769680"/>
                  </a:lnTo>
                  <a:lnTo>
                    <a:pt x="180389" y="768530"/>
                  </a:lnTo>
                  <a:lnTo>
                    <a:pt x="197092" y="737758"/>
                  </a:lnTo>
                  <a:cubicBezTo>
                    <a:pt x="209467" y="719441"/>
                    <a:pt x="223558" y="702378"/>
                    <a:pt x="239135" y="686802"/>
                  </a:cubicBezTo>
                  <a:lnTo>
                    <a:pt x="243053" y="683569"/>
                  </a:lnTo>
                  <a:lnTo>
                    <a:pt x="243217" y="683346"/>
                  </a:lnTo>
                  <a:lnTo>
                    <a:pt x="244969" y="681988"/>
                  </a:lnTo>
                  <a:lnTo>
                    <a:pt x="290091" y="644759"/>
                  </a:lnTo>
                  <a:lnTo>
                    <a:pt x="299727" y="639529"/>
                  </a:lnTo>
                  <a:lnTo>
                    <a:pt x="335181" y="612038"/>
                  </a:lnTo>
                  <a:lnTo>
                    <a:pt x="399667" y="0"/>
                  </a:lnTo>
                  <a:lnTo>
                    <a:pt x="585404" y="0"/>
                  </a:lnTo>
                  <a:lnTo>
                    <a:pt x="636575" y="485671"/>
                  </a:lnTo>
                  <a:lnTo>
                    <a:pt x="729242" y="457955"/>
                  </a:lnTo>
                  <a:cubicBezTo>
                    <a:pt x="884084" y="422553"/>
                    <a:pt x="1061528" y="402444"/>
                    <a:pt x="1250132" y="402444"/>
                  </a:cubicBezTo>
                  <a:cubicBezTo>
                    <a:pt x="1438735" y="402444"/>
                    <a:pt x="1616180" y="422553"/>
                    <a:pt x="1771021" y="457955"/>
                  </a:cubicBezTo>
                  <a:lnTo>
                    <a:pt x="1779417" y="460466"/>
                  </a:lnTo>
                  <a:lnTo>
                    <a:pt x="1827933" y="0"/>
                  </a:lnTo>
                  <a:lnTo>
                    <a:pt x="2013670" y="0"/>
                  </a:lnTo>
                  <a:lnTo>
                    <a:pt x="2072646" y="559746"/>
                  </a:lnTo>
                  <a:lnTo>
                    <a:pt x="2076443" y="561383"/>
                  </a:lnTo>
                  <a:cubicBezTo>
                    <a:pt x="2105068" y="575290"/>
                    <a:pt x="2131744" y="589928"/>
                    <a:pt x="2156292" y="605221"/>
                  </a:cubicBezTo>
                  <a:lnTo>
                    <a:pt x="2174653" y="619458"/>
                  </a:lnTo>
                  <a:lnTo>
                    <a:pt x="2221266" y="644759"/>
                  </a:lnTo>
                  <a:cubicBezTo>
                    <a:pt x="2312852" y="706633"/>
                    <a:pt x="2373067" y="811416"/>
                    <a:pt x="2373067" y="930262"/>
                  </a:cubicBezTo>
                  <a:lnTo>
                    <a:pt x="2373067" y="1116001"/>
                  </a:lnTo>
                  <a:lnTo>
                    <a:pt x="2451475" y="1246681"/>
                  </a:lnTo>
                  <a:lnTo>
                    <a:pt x="2465118" y="1246681"/>
                  </a:lnTo>
                  <a:lnTo>
                    <a:pt x="2435849" y="1148137"/>
                  </a:lnTo>
                  <a:cubicBezTo>
                    <a:pt x="2469405" y="1148137"/>
                    <a:pt x="2499785" y="1174902"/>
                    <a:pt x="2521775" y="1218174"/>
                  </a:cubicBezTo>
                  <a:lnTo>
                    <a:pt x="2531542" y="1246681"/>
                  </a:lnTo>
                  <a:lnTo>
                    <a:pt x="2532117" y="1246681"/>
                  </a:lnTo>
                  <a:lnTo>
                    <a:pt x="2502849" y="1148137"/>
                  </a:lnTo>
                  <a:cubicBezTo>
                    <a:pt x="2536405" y="1148137"/>
                    <a:pt x="2566785" y="1174902"/>
                    <a:pt x="2588775" y="1218174"/>
                  </a:cubicBezTo>
                  <a:lnTo>
                    <a:pt x="2598542" y="1246681"/>
                  </a:lnTo>
                  <a:lnTo>
                    <a:pt x="2599119" y="1246681"/>
                  </a:lnTo>
                  <a:lnTo>
                    <a:pt x="2569850" y="1148137"/>
                  </a:lnTo>
                  <a:cubicBezTo>
                    <a:pt x="2595017" y="1148137"/>
                    <a:pt x="2618398" y="1163192"/>
                    <a:pt x="2637792" y="1188975"/>
                  </a:cubicBezTo>
                  <a:lnTo>
                    <a:pt x="2648315" y="1206060"/>
                  </a:lnTo>
                  <a:lnTo>
                    <a:pt x="2631111" y="1148137"/>
                  </a:lnTo>
                  <a:cubicBezTo>
                    <a:pt x="2664667" y="1148137"/>
                    <a:pt x="2695047" y="1174902"/>
                    <a:pt x="2717037" y="1218174"/>
                  </a:cubicBezTo>
                  <a:lnTo>
                    <a:pt x="2726804" y="1246681"/>
                  </a:lnTo>
                  <a:lnTo>
                    <a:pt x="2727379" y="1246681"/>
                  </a:lnTo>
                  <a:lnTo>
                    <a:pt x="2698111" y="1148137"/>
                  </a:lnTo>
                  <a:cubicBezTo>
                    <a:pt x="2731667" y="1148137"/>
                    <a:pt x="2762047" y="1174902"/>
                    <a:pt x="2784037" y="1218174"/>
                  </a:cubicBezTo>
                  <a:lnTo>
                    <a:pt x="2793804" y="1246681"/>
                  </a:lnTo>
                  <a:lnTo>
                    <a:pt x="2794381" y="1246681"/>
                  </a:lnTo>
                  <a:lnTo>
                    <a:pt x="2765112" y="1148137"/>
                  </a:lnTo>
                  <a:cubicBezTo>
                    <a:pt x="2798668" y="1148137"/>
                    <a:pt x="2829048" y="1174902"/>
                    <a:pt x="2851038" y="1218174"/>
                  </a:cubicBezTo>
                  <a:lnTo>
                    <a:pt x="2860805" y="1246681"/>
                  </a:lnTo>
                  <a:lnTo>
                    <a:pt x="3184237" y="1246681"/>
                  </a:lnTo>
                  <a:cubicBezTo>
                    <a:pt x="3498547" y="1244575"/>
                    <a:pt x="3563608" y="1743610"/>
                    <a:pt x="3399446" y="1919849"/>
                  </a:cubicBezTo>
                  <a:cubicBezTo>
                    <a:pt x="3313715" y="2078055"/>
                    <a:pt x="2454197" y="2304107"/>
                    <a:pt x="2199268" y="2304107"/>
                  </a:cubicBezTo>
                  <a:cubicBezTo>
                    <a:pt x="2176528" y="2304107"/>
                    <a:pt x="2154326" y="2301419"/>
                    <a:pt x="2132884" y="2296300"/>
                  </a:cubicBezTo>
                  <a:lnTo>
                    <a:pt x="2128568" y="2294737"/>
                  </a:lnTo>
                  <a:lnTo>
                    <a:pt x="2120763" y="2313689"/>
                  </a:lnTo>
                  <a:cubicBezTo>
                    <a:pt x="2080518" y="2383394"/>
                    <a:pt x="2008501" y="2421557"/>
                    <a:pt x="1940326" y="241625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D4A0F79D-DB7D-4279-9059-4338DED0198C}"/>
                </a:ext>
              </a:extLst>
            </p:cNvPr>
            <p:cNvSpPr/>
            <p:nvPr/>
          </p:nvSpPr>
          <p:spPr>
            <a:xfrm>
              <a:off x="-124420" y="567205"/>
              <a:ext cx="215882" cy="537986"/>
            </a:xfrm>
            <a:custGeom>
              <a:avLst/>
              <a:gdLst>
                <a:gd name="connsiteX0" fmla="*/ 182079 w 215882"/>
                <a:gd name="connsiteY0" fmla="*/ 0 h 537986"/>
                <a:gd name="connsiteX1" fmla="*/ 200005 w 215882"/>
                <a:gd name="connsiteY1" fmla="*/ 57035 h 537986"/>
                <a:gd name="connsiteX2" fmla="*/ 215882 w 215882"/>
                <a:gd name="connsiteY2" fmla="*/ 192845 h 537986"/>
                <a:gd name="connsiteX3" fmla="*/ 54561 w 215882"/>
                <a:gd name="connsiteY3" fmla="*/ 534664 h 537986"/>
                <a:gd name="connsiteX4" fmla="*/ 35474 w 215882"/>
                <a:gd name="connsiteY4" fmla="*/ 537986 h 537986"/>
                <a:gd name="connsiteX5" fmla="*/ 15455 w 215882"/>
                <a:gd name="connsiteY5" fmla="*/ 482451 h 537986"/>
                <a:gd name="connsiteX6" fmla="*/ 87277 w 215882"/>
                <a:gd name="connsiteY6" fmla="*/ 78988 h 537986"/>
                <a:gd name="connsiteX7" fmla="*/ 153005 w 215882"/>
                <a:gd name="connsiteY7" fmla="*/ 17055 h 53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882" h="537986">
                  <a:moveTo>
                    <a:pt x="182079" y="0"/>
                  </a:moveTo>
                  <a:lnTo>
                    <a:pt x="200005" y="57035"/>
                  </a:lnTo>
                  <a:cubicBezTo>
                    <a:pt x="210229" y="98777"/>
                    <a:pt x="215882" y="144671"/>
                    <a:pt x="215882" y="192845"/>
                  </a:cubicBezTo>
                  <a:cubicBezTo>
                    <a:pt x="215882" y="361454"/>
                    <a:pt x="146627" y="502129"/>
                    <a:pt x="54561" y="534664"/>
                  </a:cubicBezTo>
                  <a:lnTo>
                    <a:pt x="35474" y="537986"/>
                  </a:lnTo>
                  <a:lnTo>
                    <a:pt x="15455" y="482451"/>
                  </a:lnTo>
                  <a:cubicBezTo>
                    <a:pt x="-19579" y="335926"/>
                    <a:pt x="5196" y="167108"/>
                    <a:pt x="87277" y="78988"/>
                  </a:cubicBezTo>
                  <a:cubicBezTo>
                    <a:pt x="97994" y="59213"/>
                    <a:pt x="120800" y="38377"/>
                    <a:pt x="153005" y="1705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0DB57D04-4C27-4B94-84B5-F0AEEBCC19E3}"/>
                </a:ext>
              </a:extLst>
            </p:cNvPr>
            <p:cNvSpPr/>
            <p:nvPr/>
          </p:nvSpPr>
          <p:spPr>
            <a:xfrm rot="10800000">
              <a:off x="998597" y="2316589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B132F94-C5DF-49A3-A31F-B9D93B0B79C7}"/>
                </a:ext>
              </a:extLst>
            </p:cNvPr>
            <p:cNvSpPr/>
            <p:nvPr/>
          </p:nvSpPr>
          <p:spPr>
            <a:xfrm rot="10800000">
              <a:off x="2426863" y="2316589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4A6AFD8D-DF06-45EA-9613-43A73D3CE8E0}"/>
                </a:ext>
              </a:extLst>
            </p:cNvPr>
            <p:cNvSpPr/>
            <p:nvPr/>
          </p:nvSpPr>
          <p:spPr>
            <a:xfrm rot="20974950">
              <a:off x="796138" y="462855"/>
              <a:ext cx="274684" cy="14434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BCC41590-9A0F-4657-9E0B-0CF68C0351ED}"/>
              </a:ext>
            </a:extLst>
          </p:cNvPr>
          <p:cNvGrpSpPr/>
          <p:nvPr/>
        </p:nvGrpSpPr>
        <p:grpSpPr>
          <a:xfrm>
            <a:off x="3848134" y="1073918"/>
            <a:ext cx="2311126" cy="2304532"/>
            <a:chOff x="3644908" y="103326"/>
            <a:chExt cx="3092862" cy="3084037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53C5CD6-78AD-4943-B9E6-646570E9E147}"/>
                </a:ext>
              </a:extLst>
            </p:cNvPr>
            <p:cNvSpPr/>
            <p:nvPr/>
          </p:nvSpPr>
          <p:spPr>
            <a:xfrm rot="10800000">
              <a:off x="5351189" y="2661099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5DD521DE-65FF-4E65-9129-CE9D6AF58A29}"/>
                </a:ext>
              </a:extLst>
            </p:cNvPr>
            <p:cNvSpPr/>
            <p:nvPr/>
          </p:nvSpPr>
          <p:spPr>
            <a:xfrm rot="10800000">
              <a:off x="4729447" y="1925366"/>
              <a:ext cx="315658" cy="74898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CB4EDF10-5D66-46B3-A71A-5B1F81869953}"/>
                </a:ext>
              </a:extLst>
            </p:cNvPr>
            <p:cNvSpPr/>
            <p:nvPr/>
          </p:nvSpPr>
          <p:spPr>
            <a:xfrm rot="10800000">
              <a:off x="4510920" y="2462377"/>
              <a:ext cx="474070" cy="447189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9768EDD2-9FE6-44A2-A5EB-2A7848E45789}"/>
                </a:ext>
              </a:extLst>
            </p:cNvPr>
            <p:cNvSpPr/>
            <p:nvPr/>
          </p:nvSpPr>
          <p:spPr>
            <a:xfrm rot="10800000">
              <a:off x="4510921" y="1925366"/>
              <a:ext cx="534185" cy="984200"/>
            </a:xfrm>
            <a:custGeom>
              <a:avLst/>
              <a:gdLst>
                <a:gd name="connsiteX0" fmla="*/ 315658 w 534185"/>
                <a:gd name="connsiteY0" fmla="*/ 984200 h 984200"/>
                <a:gd name="connsiteX1" fmla="*/ 0 w 534185"/>
                <a:gd name="connsiteY1" fmla="*/ 984200 h 984200"/>
                <a:gd name="connsiteX2" fmla="*/ 78915 w 534185"/>
                <a:gd name="connsiteY2" fmla="*/ 235218 h 984200"/>
                <a:gd name="connsiteX3" fmla="*/ 79880 w 534185"/>
                <a:gd name="connsiteY3" fmla="*/ 235218 h 984200"/>
                <a:gd name="connsiteX4" fmla="*/ 85915 w 534185"/>
                <a:gd name="connsiteY4" fmla="*/ 178269 h 984200"/>
                <a:gd name="connsiteX5" fmla="*/ 85132 w 534185"/>
                <a:gd name="connsiteY5" fmla="*/ 175965 h 984200"/>
                <a:gd name="connsiteX6" fmla="*/ 86625 w 534185"/>
                <a:gd name="connsiteY6" fmla="*/ 171574 h 984200"/>
                <a:gd name="connsiteX7" fmla="*/ 87425 w 534185"/>
                <a:gd name="connsiteY7" fmla="*/ 164020 h 984200"/>
                <a:gd name="connsiteX8" fmla="*/ 89193 w 534185"/>
                <a:gd name="connsiteY8" fmla="*/ 164020 h 984200"/>
                <a:gd name="connsiteX9" fmla="*/ 96647 w 534185"/>
                <a:gd name="connsiteY9" fmla="*/ 142096 h 984200"/>
                <a:gd name="connsiteX10" fmla="*/ 231668 w 534185"/>
                <a:gd name="connsiteY10" fmla="*/ 88956 h 984200"/>
                <a:gd name="connsiteX11" fmla="*/ 257125 w 534185"/>
                <a:gd name="connsiteY11" fmla="*/ 92007 h 984200"/>
                <a:gd name="connsiteX12" fmla="*/ 337574 w 534185"/>
                <a:gd name="connsiteY12" fmla="*/ 55967 h 984200"/>
                <a:gd name="connsiteX13" fmla="*/ 432043 w 534185"/>
                <a:gd name="connsiteY13" fmla="*/ 0 h 984200"/>
                <a:gd name="connsiteX14" fmla="*/ 394001 w 534185"/>
                <a:gd name="connsiteY14" fmla="*/ 90684 h 984200"/>
                <a:gd name="connsiteX15" fmla="*/ 361482 w 534185"/>
                <a:gd name="connsiteY15" fmla="*/ 114672 h 984200"/>
                <a:gd name="connsiteX16" fmla="*/ 415056 w 534185"/>
                <a:gd name="connsiteY16" fmla="*/ 99202 h 984200"/>
                <a:gd name="connsiteX17" fmla="*/ 532565 w 534185"/>
                <a:gd name="connsiteY17" fmla="*/ 44245 h 984200"/>
                <a:gd name="connsiteX18" fmla="*/ 477475 w 534185"/>
                <a:gd name="connsiteY18" fmla="*/ 156707 h 984200"/>
                <a:gd name="connsiteX19" fmla="*/ 407386 w 534185"/>
                <a:gd name="connsiteY19" fmla="*/ 199759 h 984200"/>
                <a:gd name="connsiteX20" fmla="*/ 517139 w 534185"/>
                <a:gd name="connsiteY20" fmla="*/ 184691 h 984200"/>
                <a:gd name="connsiteX21" fmla="*/ 271796 w 534185"/>
                <a:gd name="connsiteY21" fmla="*/ 260948 h 984200"/>
                <a:gd name="connsiteX22" fmla="*/ 257125 w 534185"/>
                <a:gd name="connsiteY22" fmla="*/ 260027 h 984200"/>
                <a:gd name="connsiteX23" fmla="*/ 257125 w 534185"/>
                <a:gd name="connsiteY23" fmla="*/ 259921 h 984200"/>
                <a:gd name="connsiteX24" fmla="*/ 239569 w 534185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5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80" y="235218"/>
                  </a:lnTo>
                  <a:lnTo>
                    <a:pt x="85915" y="178269"/>
                  </a:lnTo>
                  <a:lnTo>
                    <a:pt x="85132" y="175965"/>
                  </a:lnTo>
                  <a:lnTo>
                    <a:pt x="86625" y="171574"/>
                  </a:lnTo>
                  <a:lnTo>
                    <a:pt x="87425" y="164020"/>
                  </a:lnTo>
                  <a:lnTo>
                    <a:pt x="89193" y="164020"/>
                  </a:lnTo>
                  <a:lnTo>
                    <a:pt x="96647" y="142096"/>
                  </a:lnTo>
                  <a:cubicBezTo>
                    <a:pt x="118893" y="110868"/>
                    <a:pt x="170971" y="88956"/>
                    <a:pt x="231668" y="88956"/>
                  </a:cubicBezTo>
                  <a:lnTo>
                    <a:pt x="257125" y="92007"/>
                  </a:lnTo>
                  <a:lnTo>
                    <a:pt x="337574" y="55967"/>
                  </a:lnTo>
                  <a:cubicBezTo>
                    <a:pt x="371582" y="38938"/>
                    <a:pt x="403399" y="20118"/>
                    <a:pt x="432043" y="0"/>
                  </a:cubicBezTo>
                  <a:cubicBezTo>
                    <a:pt x="441404" y="27025"/>
                    <a:pt x="426181" y="59701"/>
                    <a:pt x="394001" y="90684"/>
                  </a:cubicBezTo>
                  <a:lnTo>
                    <a:pt x="361482" y="114672"/>
                  </a:lnTo>
                  <a:lnTo>
                    <a:pt x="415056" y="99202"/>
                  </a:lnTo>
                  <a:cubicBezTo>
                    <a:pt x="457003" y="83552"/>
                    <a:pt x="496576" y="65082"/>
                    <a:pt x="532565" y="44245"/>
                  </a:cubicBezTo>
                  <a:cubicBezTo>
                    <a:pt x="540496" y="81975"/>
                    <a:pt x="518862" y="122189"/>
                    <a:pt x="477475" y="156707"/>
                  </a:cubicBezTo>
                  <a:lnTo>
                    <a:pt x="407386" y="199759"/>
                  </a:lnTo>
                  <a:lnTo>
                    <a:pt x="517139" y="184691"/>
                  </a:lnTo>
                  <a:cubicBezTo>
                    <a:pt x="517140" y="226806"/>
                    <a:pt x="407295" y="260948"/>
                    <a:pt x="271796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8503181D-38D8-46D0-AAFA-CF504BF405CD}"/>
                </a:ext>
              </a:extLst>
            </p:cNvPr>
            <p:cNvSpPr/>
            <p:nvPr/>
          </p:nvSpPr>
          <p:spPr>
            <a:xfrm rot="10800000">
              <a:off x="3644908" y="103326"/>
              <a:ext cx="3092862" cy="2824748"/>
            </a:xfrm>
            <a:custGeom>
              <a:avLst/>
              <a:gdLst>
                <a:gd name="connsiteX0" fmla="*/ 2205258 w 3092862"/>
                <a:gd name="connsiteY0" fmla="*/ 1654685 h 2824748"/>
                <a:gd name="connsiteX1" fmla="*/ 2195287 w 3092862"/>
                <a:gd name="connsiteY1" fmla="*/ 1621116 h 2824748"/>
                <a:gd name="connsiteX2" fmla="*/ 2195396 w 3092862"/>
                <a:gd name="connsiteY2" fmla="*/ 1627586 h 2824748"/>
                <a:gd name="connsiteX3" fmla="*/ 2204681 w 3092862"/>
                <a:gd name="connsiteY3" fmla="*/ 1654685 h 2824748"/>
                <a:gd name="connsiteX4" fmla="*/ 1546464 w 3092862"/>
                <a:gd name="connsiteY4" fmla="*/ 2824261 h 2824748"/>
                <a:gd name="connsiteX5" fmla="*/ 1517718 w 3092862"/>
                <a:gd name="connsiteY5" fmla="*/ 2818850 h 2824748"/>
                <a:gd name="connsiteX6" fmla="*/ 1498659 w 3092862"/>
                <a:gd name="connsiteY6" fmla="*/ 2796661 h 2824748"/>
                <a:gd name="connsiteX7" fmla="*/ 1497267 w 3092862"/>
                <a:gd name="connsiteY7" fmla="*/ 2589114 h 2824748"/>
                <a:gd name="connsiteX8" fmla="*/ 1532636 w 3092862"/>
                <a:gd name="connsiteY8" fmla="*/ 2543215 h 2824748"/>
                <a:gd name="connsiteX9" fmla="*/ 1532268 w 3092862"/>
                <a:gd name="connsiteY9" fmla="*/ 2542695 h 2824748"/>
                <a:gd name="connsiteX10" fmla="*/ 1476013 w 3092862"/>
                <a:gd name="connsiteY10" fmla="*/ 2327853 h 2824748"/>
                <a:gd name="connsiteX11" fmla="*/ 1476013 w 3092862"/>
                <a:gd name="connsiteY11" fmla="*/ 2222817 h 2824748"/>
                <a:gd name="connsiteX12" fmla="*/ 1449105 w 3092862"/>
                <a:gd name="connsiteY12" fmla="*/ 2174346 h 2824748"/>
                <a:gd name="connsiteX13" fmla="*/ 1383295 w 3092862"/>
                <a:gd name="connsiteY13" fmla="*/ 2138459 h 2824748"/>
                <a:gd name="connsiteX14" fmla="*/ 1155582 w 3092862"/>
                <a:gd name="connsiteY14" fmla="*/ 1955096 h 2824748"/>
                <a:gd name="connsiteX15" fmla="*/ 972631 w 3092862"/>
                <a:gd name="connsiteY15" fmla="*/ 1703966 h 2824748"/>
                <a:gd name="connsiteX16" fmla="*/ 953455 w 3092862"/>
                <a:gd name="connsiteY16" fmla="*/ 1660237 h 2824748"/>
                <a:gd name="connsiteX17" fmla="*/ 907693 w 3092862"/>
                <a:gd name="connsiteY17" fmla="*/ 1658377 h 2824748"/>
                <a:gd name="connsiteX18" fmla="*/ 720305 w 3092862"/>
                <a:gd name="connsiteY18" fmla="*/ 1625465 h 2824748"/>
                <a:gd name="connsiteX19" fmla="*/ 24816 w 3092862"/>
                <a:gd name="connsiteY19" fmla="*/ 587676 h 2824748"/>
                <a:gd name="connsiteX20" fmla="*/ 1146021 w 3092862"/>
                <a:gd name="connsiteY20" fmla="*/ 36669 h 2824748"/>
                <a:gd name="connsiteX21" fmla="*/ 1518838 w 3092862"/>
                <a:gd name="connsiteY21" fmla="*/ 220525 h 2824748"/>
                <a:gd name="connsiteX22" fmla="*/ 1566082 w 3092862"/>
                <a:gd name="connsiteY22" fmla="*/ 261200 h 2824748"/>
                <a:gd name="connsiteX23" fmla="*/ 1586238 w 3092862"/>
                <a:gd name="connsiteY23" fmla="*/ 69898 h 2824748"/>
                <a:gd name="connsiteX24" fmla="*/ 1771975 w 3092862"/>
                <a:gd name="connsiteY24" fmla="*/ 69898 h 2824748"/>
                <a:gd name="connsiteX25" fmla="*/ 1825246 w 3092862"/>
                <a:gd name="connsiteY25" fmla="*/ 575495 h 2824748"/>
                <a:gd name="connsiteX26" fmla="*/ 1957531 w 3092862"/>
                <a:gd name="connsiteY26" fmla="*/ 681036 h 2824748"/>
                <a:gd name="connsiteX27" fmla="*/ 2262462 w 3092862"/>
                <a:gd name="connsiteY27" fmla="*/ 1041627 h 2824748"/>
                <a:gd name="connsiteX28" fmla="*/ 2271244 w 3092862"/>
                <a:gd name="connsiteY28" fmla="*/ 1063137 h 2824748"/>
                <a:gd name="connsiteX29" fmla="*/ 2298962 w 3092862"/>
                <a:gd name="connsiteY29" fmla="*/ 1108355 h 2824748"/>
                <a:gd name="connsiteX30" fmla="*/ 2287674 w 3092862"/>
                <a:gd name="connsiteY30" fmla="*/ 1431509 h 2824748"/>
                <a:gd name="connsiteX31" fmla="*/ 2209893 w 3092862"/>
                <a:gd name="connsiteY31" fmla="*/ 1566227 h 2824748"/>
                <a:gd name="connsiteX32" fmla="*/ 2212125 w 3092862"/>
                <a:gd name="connsiteY32" fmla="*/ 1566891 h 2824748"/>
                <a:gd name="connsiteX33" fmla="*/ 2243931 w 3092862"/>
                <a:gd name="connsiteY33" fmla="*/ 1596979 h 2824748"/>
                <a:gd name="connsiteX34" fmla="*/ 2254454 w 3092862"/>
                <a:gd name="connsiteY34" fmla="*/ 1614064 h 2824748"/>
                <a:gd name="connsiteX35" fmla="*/ 2237250 w 3092862"/>
                <a:gd name="connsiteY35" fmla="*/ 1556141 h 2824748"/>
                <a:gd name="connsiteX36" fmla="*/ 2323176 w 3092862"/>
                <a:gd name="connsiteY36" fmla="*/ 1626178 h 2824748"/>
                <a:gd name="connsiteX37" fmla="*/ 2332943 w 3092862"/>
                <a:gd name="connsiteY37" fmla="*/ 1654685 h 2824748"/>
                <a:gd name="connsiteX38" fmla="*/ 2333518 w 3092862"/>
                <a:gd name="connsiteY38" fmla="*/ 1654685 h 2824748"/>
                <a:gd name="connsiteX39" fmla="*/ 2304250 w 3092862"/>
                <a:gd name="connsiteY39" fmla="*/ 1556141 h 2824748"/>
                <a:gd name="connsiteX40" fmla="*/ 2390176 w 3092862"/>
                <a:gd name="connsiteY40" fmla="*/ 1626178 h 2824748"/>
                <a:gd name="connsiteX41" fmla="*/ 2399943 w 3092862"/>
                <a:gd name="connsiteY41" fmla="*/ 1654685 h 2824748"/>
                <a:gd name="connsiteX42" fmla="*/ 2400520 w 3092862"/>
                <a:gd name="connsiteY42" fmla="*/ 1654685 h 2824748"/>
                <a:gd name="connsiteX43" fmla="*/ 2371251 w 3092862"/>
                <a:gd name="connsiteY43" fmla="*/ 1556141 h 2824748"/>
                <a:gd name="connsiteX44" fmla="*/ 2457177 w 3092862"/>
                <a:gd name="connsiteY44" fmla="*/ 1626178 h 2824748"/>
                <a:gd name="connsiteX45" fmla="*/ 2466944 w 3092862"/>
                <a:gd name="connsiteY45" fmla="*/ 1654685 h 2824748"/>
                <a:gd name="connsiteX46" fmla="*/ 2790376 w 3092862"/>
                <a:gd name="connsiteY46" fmla="*/ 1654685 h 2824748"/>
                <a:gd name="connsiteX47" fmla="*/ 3005585 w 3092862"/>
                <a:gd name="connsiteY47" fmla="*/ 2327853 h 2824748"/>
                <a:gd name="connsiteX48" fmla="*/ 1805407 w 3092862"/>
                <a:gd name="connsiteY48" fmla="*/ 2712111 h 2824748"/>
                <a:gd name="connsiteX49" fmla="*/ 1739022 w 3092862"/>
                <a:gd name="connsiteY49" fmla="*/ 2704304 h 2824748"/>
                <a:gd name="connsiteX50" fmla="*/ 1734706 w 3092862"/>
                <a:gd name="connsiteY50" fmla="*/ 2702741 h 2824748"/>
                <a:gd name="connsiteX51" fmla="*/ 1726901 w 3092862"/>
                <a:gd name="connsiteY51" fmla="*/ 2721693 h 2824748"/>
                <a:gd name="connsiteX52" fmla="*/ 1546464 w 3092862"/>
                <a:gd name="connsiteY52" fmla="*/ 2824261 h 2824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092862" h="2824748">
                  <a:moveTo>
                    <a:pt x="2205258" y="1654685"/>
                  </a:moveTo>
                  <a:lnTo>
                    <a:pt x="2195287" y="1621116"/>
                  </a:lnTo>
                  <a:lnTo>
                    <a:pt x="2195396" y="1627586"/>
                  </a:lnTo>
                  <a:lnTo>
                    <a:pt x="2204681" y="1654685"/>
                  </a:lnTo>
                  <a:close/>
                  <a:moveTo>
                    <a:pt x="1546464" y="2824261"/>
                  </a:moveTo>
                  <a:lnTo>
                    <a:pt x="1517718" y="2818850"/>
                  </a:lnTo>
                  <a:lnTo>
                    <a:pt x="1498659" y="2796661"/>
                  </a:lnTo>
                  <a:cubicBezTo>
                    <a:pt x="1459981" y="2740269"/>
                    <a:pt x="1457023" y="2658818"/>
                    <a:pt x="1497267" y="2589114"/>
                  </a:cubicBezTo>
                  <a:lnTo>
                    <a:pt x="1532636" y="2543215"/>
                  </a:lnTo>
                  <a:lnTo>
                    <a:pt x="1532268" y="2542695"/>
                  </a:lnTo>
                  <a:cubicBezTo>
                    <a:pt x="1496751" y="2481367"/>
                    <a:pt x="1476013" y="2407435"/>
                    <a:pt x="1476013" y="2327853"/>
                  </a:cubicBezTo>
                  <a:lnTo>
                    <a:pt x="1476013" y="2222817"/>
                  </a:lnTo>
                  <a:lnTo>
                    <a:pt x="1449105" y="2174346"/>
                  </a:lnTo>
                  <a:lnTo>
                    <a:pt x="1383295" y="2138459"/>
                  </a:lnTo>
                  <a:cubicBezTo>
                    <a:pt x="1303793" y="2090326"/>
                    <a:pt x="1226513" y="2028912"/>
                    <a:pt x="1155582" y="1955096"/>
                  </a:cubicBezTo>
                  <a:cubicBezTo>
                    <a:pt x="1079923" y="1876360"/>
                    <a:pt x="1018650" y="1790967"/>
                    <a:pt x="972631" y="1703966"/>
                  </a:cubicBezTo>
                  <a:lnTo>
                    <a:pt x="953455" y="1660237"/>
                  </a:lnTo>
                  <a:lnTo>
                    <a:pt x="907693" y="1658377"/>
                  </a:lnTo>
                  <a:cubicBezTo>
                    <a:pt x="845726" y="1653115"/>
                    <a:pt x="783013" y="1642267"/>
                    <a:pt x="720305" y="1625465"/>
                  </a:cubicBezTo>
                  <a:cubicBezTo>
                    <a:pt x="218639" y="1491044"/>
                    <a:pt x="-92743" y="1026410"/>
                    <a:pt x="24816" y="587676"/>
                  </a:cubicBezTo>
                  <a:cubicBezTo>
                    <a:pt x="142374" y="148942"/>
                    <a:pt x="644355" y="-97752"/>
                    <a:pt x="1146021" y="36669"/>
                  </a:cubicBezTo>
                  <a:cubicBezTo>
                    <a:pt x="1287115" y="74475"/>
                    <a:pt x="1413157" y="138401"/>
                    <a:pt x="1518838" y="220525"/>
                  </a:cubicBezTo>
                  <a:lnTo>
                    <a:pt x="1566082" y="261200"/>
                  </a:lnTo>
                  <a:lnTo>
                    <a:pt x="1586238" y="69898"/>
                  </a:lnTo>
                  <a:lnTo>
                    <a:pt x="1771975" y="69898"/>
                  </a:lnTo>
                  <a:lnTo>
                    <a:pt x="1825246" y="575495"/>
                  </a:lnTo>
                  <a:lnTo>
                    <a:pt x="1957531" y="681036"/>
                  </a:lnTo>
                  <a:cubicBezTo>
                    <a:pt x="2096000" y="801905"/>
                    <a:pt x="2201204" y="926798"/>
                    <a:pt x="2262462" y="1041627"/>
                  </a:cubicBezTo>
                  <a:lnTo>
                    <a:pt x="2271244" y="1063137"/>
                  </a:lnTo>
                  <a:lnTo>
                    <a:pt x="2298962" y="1108355"/>
                  </a:lnTo>
                  <a:cubicBezTo>
                    <a:pt x="2347341" y="1207733"/>
                    <a:pt x="2347097" y="1328585"/>
                    <a:pt x="2287674" y="1431509"/>
                  </a:cubicBezTo>
                  <a:lnTo>
                    <a:pt x="2209893" y="1566227"/>
                  </a:lnTo>
                  <a:lnTo>
                    <a:pt x="2212125" y="1566891"/>
                  </a:lnTo>
                  <a:cubicBezTo>
                    <a:pt x="2223540" y="1573878"/>
                    <a:pt x="2234234" y="1584087"/>
                    <a:pt x="2243931" y="1596979"/>
                  </a:cubicBezTo>
                  <a:lnTo>
                    <a:pt x="2254454" y="1614064"/>
                  </a:lnTo>
                  <a:lnTo>
                    <a:pt x="2237250" y="1556141"/>
                  </a:lnTo>
                  <a:cubicBezTo>
                    <a:pt x="2270806" y="1556141"/>
                    <a:pt x="2301186" y="1582906"/>
                    <a:pt x="2323176" y="1626178"/>
                  </a:cubicBezTo>
                  <a:lnTo>
                    <a:pt x="2332943" y="1654685"/>
                  </a:lnTo>
                  <a:lnTo>
                    <a:pt x="2333518" y="1654685"/>
                  </a:lnTo>
                  <a:lnTo>
                    <a:pt x="2304250" y="1556141"/>
                  </a:lnTo>
                  <a:cubicBezTo>
                    <a:pt x="2337806" y="1556141"/>
                    <a:pt x="2368186" y="1582906"/>
                    <a:pt x="2390176" y="1626178"/>
                  </a:cubicBezTo>
                  <a:lnTo>
                    <a:pt x="2399943" y="1654685"/>
                  </a:lnTo>
                  <a:lnTo>
                    <a:pt x="2400520" y="1654685"/>
                  </a:lnTo>
                  <a:lnTo>
                    <a:pt x="2371251" y="1556141"/>
                  </a:lnTo>
                  <a:cubicBezTo>
                    <a:pt x="2404807" y="1556141"/>
                    <a:pt x="2435187" y="1582906"/>
                    <a:pt x="2457177" y="1626178"/>
                  </a:cubicBezTo>
                  <a:lnTo>
                    <a:pt x="2466944" y="1654685"/>
                  </a:lnTo>
                  <a:lnTo>
                    <a:pt x="2790376" y="1654685"/>
                  </a:lnTo>
                  <a:cubicBezTo>
                    <a:pt x="3104686" y="1652579"/>
                    <a:pt x="3169747" y="2151614"/>
                    <a:pt x="3005585" y="2327853"/>
                  </a:cubicBezTo>
                  <a:cubicBezTo>
                    <a:pt x="2919854" y="2486059"/>
                    <a:pt x="2060336" y="2712111"/>
                    <a:pt x="1805407" y="2712111"/>
                  </a:cubicBezTo>
                  <a:cubicBezTo>
                    <a:pt x="1782667" y="2712111"/>
                    <a:pt x="1760465" y="2709423"/>
                    <a:pt x="1739022" y="2704304"/>
                  </a:cubicBezTo>
                  <a:lnTo>
                    <a:pt x="1734706" y="2702741"/>
                  </a:lnTo>
                  <a:lnTo>
                    <a:pt x="1726901" y="2721693"/>
                  </a:lnTo>
                  <a:cubicBezTo>
                    <a:pt x="1686657" y="2791398"/>
                    <a:pt x="1614640" y="2829561"/>
                    <a:pt x="1546464" y="2824261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C7E28CA5-4F39-49AD-A01E-AC6E97D2663E}"/>
                </a:ext>
              </a:extLst>
            </p:cNvPr>
            <p:cNvSpPr/>
            <p:nvPr/>
          </p:nvSpPr>
          <p:spPr>
            <a:xfrm>
              <a:off x="3644909" y="521233"/>
              <a:ext cx="215882" cy="537986"/>
            </a:xfrm>
            <a:custGeom>
              <a:avLst/>
              <a:gdLst>
                <a:gd name="connsiteX0" fmla="*/ 182079 w 215882"/>
                <a:gd name="connsiteY0" fmla="*/ 0 h 537986"/>
                <a:gd name="connsiteX1" fmla="*/ 200005 w 215882"/>
                <a:gd name="connsiteY1" fmla="*/ 57035 h 537986"/>
                <a:gd name="connsiteX2" fmla="*/ 215882 w 215882"/>
                <a:gd name="connsiteY2" fmla="*/ 192845 h 537986"/>
                <a:gd name="connsiteX3" fmla="*/ 54561 w 215882"/>
                <a:gd name="connsiteY3" fmla="*/ 534664 h 537986"/>
                <a:gd name="connsiteX4" fmla="*/ 35474 w 215882"/>
                <a:gd name="connsiteY4" fmla="*/ 537986 h 537986"/>
                <a:gd name="connsiteX5" fmla="*/ 15455 w 215882"/>
                <a:gd name="connsiteY5" fmla="*/ 482451 h 537986"/>
                <a:gd name="connsiteX6" fmla="*/ 87277 w 215882"/>
                <a:gd name="connsiteY6" fmla="*/ 78988 h 537986"/>
                <a:gd name="connsiteX7" fmla="*/ 153005 w 215882"/>
                <a:gd name="connsiteY7" fmla="*/ 17055 h 53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882" h="537986">
                  <a:moveTo>
                    <a:pt x="182079" y="0"/>
                  </a:moveTo>
                  <a:lnTo>
                    <a:pt x="200005" y="57035"/>
                  </a:lnTo>
                  <a:cubicBezTo>
                    <a:pt x="210229" y="98777"/>
                    <a:pt x="215882" y="144671"/>
                    <a:pt x="215882" y="192845"/>
                  </a:cubicBezTo>
                  <a:cubicBezTo>
                    <a:pt x="215882" y="361454"/>
                    <a:pt x="146627" y="502129"/>
                    <a:pt x="54561" y="534664"/>
                  </a:cubicBezTo>
                  <a:lnTo>
                    <a:pt x="35474" y="537986"/>
                  </a:lnTo>
                  <a:lnTo>
                    <a:pt x="15455" y="482451"/>
                  </a:lnTo>
                  <a:cubicBezTo>
                    <a:pt x="-19579" y="335926"/>
                    <a:pt x="5196" y="167108"/>
                    <a:pt x="87277" y="78988"/>
                  </a:cubicBezTo>
                  <a:cubicBezTo>
                    <a:pt x="97994" y="59213"/>
                    <a:pt x="120800" y="38377"/>
                    <a:pt x="153005" y="1705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E14CCD7C-B2D8-4226-82BC-0D1623442DFE}"/>
                </a:ext>
              </a:extLst>
            </p:cNvPr>
            <p:cNvSpPr/>
            <p:nvPr/>
          </p:nvSpPr>
          <p:spPr>
            <a:xfrm rot="10800000">
              <a:off x="4615759" y="2608723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B42623BD-EA69-48D8-B166-82028EB23F01}"/>
                </a:ext>
              </a:extLst>
            </p:cNvPr>
            <p:cNvGrpSpPr/>
            <p:nvPr/>
          </p:nvGrpSpPr>
          <p:grpSpPr>
            <a:xfrm rot="20974950">
              <a:off x="4565028" y="412069"/>
              <a:ext cx="274684" cy="149201"/>
              <a:chOff x="2192518" y="422610"/>
              <a:chExt cx="274684" cy="184874"/>
            </a:xfrm>
          </p:grpSpPr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A6C54E4E-4A31-461A-A39D-8343AFC40267}"/>
                  </a:ext>
                </a:extLst>
              </p:cNvPr>
              <p:cNvSpPr/>
              <p:nvPr/>
            </p:nvSpPr>
            <p:spPr>
              <a:xfrm>
                <a:off x="2192518" y="428625"/>
                <a:ext cx="274684" cy="178859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7B6D6F60-CB75-45BA-B383-E810F5D06D76}"/>
                  </a:ext>
                </a:extLst>
              </p:cNvPr>
              <p:cNvSpPr/>
              <p:nvPr/>
            </p:nvSpPr>
            <p:spPr>
              <a:xfrm>
                <a:off x="2194535" y="422610"/>
                <a:ext cx="272436" cy="88858"/>
              </a:xfrm>
              <a:custGeom>
                <a:avLst/>
                <a:gdLst>
                  <a:gd name="connsiteX0" fmla="*/ 133435 w 266871"/>
                  <a:gd name="connsiteY0" fmla="*/ 0 h 76831"/>
                  <a:gd name="connsiteX1" fmla="*/ 259984 w 266871"/>
                  <a:gd name="connsiteY1" fmla="*/ 54620 h 76831"/>
                  <a:gd name="connsiteX2" fmla="*/ 266871 w 266871"/>
                  <a:gd name="connsiteY2" fmla="*/ 76831 h 76831"/>
                  <a:gd name="connsiteX3" fmla="*/ 133435 w 266871"/>
                  <a:gd name="connsiteY3" fmla="*/ 71437 h 76831"/>
                  <a:gd name="connsiteX4" fmla="*/ 0 w 266871"/>
                  <a:gd name="connsiteY4" fmla="*/ 76831 h 76831"/>
                  <a:gd name="connsiteX5" fmla="*/ 6886 w 266871"/>
                  <a:gd name="connsiteY5" fmla="*/ 54620 h 76831"/>
                  <a:gd name="connsiteX6" fmla="*/ 133435 w 266871"/>
                  <a:gd name="connsiteY6" fmla="*/ 0 h 76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871" h="76831">
                    <a:moveTo>
                      <a:pt x="133435" y="0"/>
                    </a:moveTo>
                    <a:cubicBezTo>
                      <a:pt x="190324" y="0"/>
                      <a:pt x="239134" y="22522"/>
                      <a:pt x="259984" y="54620"/>
                    </a:cubicBezTo>
                    <a:lnTo>
                      <a:pt x="266871" y="76831"/>
                    </a:lnTo>
                    <a:lnTo>
                      <a:pt x="133435" y="71437"/>
                    </a:lnTo>
                    <a:lnTo>
                      <a:pt x="0" y="76831"/>
                    </a:lnTo>
                    <a:lnTo>
                      <a:pt x="6886" y="54620"/>
                    </a:lnTo>
                    <a:cubicBezTo>
                      <a:pt x="27736" y="22522"/>
                      <a:pt x="76546" y="0"/>
                      <a:pt x="133435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325ED1AD-0A41-4715-8C3A-328A32FE38BE}"/>
              </a:ext>
            </a:extLst>
          </p:cNvPr>
          <p:cNvGrpSpPr/>
          <p:nvPr/>
        </p:nvGrpSpPr>
        <p:grpSpPr>
          <a:xfrm>
            <a:off x="6641293" y="1335455"/>
            <a:ext cx="2621944" cy="1694817"/>
            <a:chOff x="-125814" y="3251226"/>
            <a:chExt cx="3942774" cy="2548598"/>
          </a:xfrm>
        </p:grpSpPr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00A4C07B-8CD1-4271-8155-02FC2E1E63CD}"/>
                </a:ext>
              </a:extLst>
            </p:cNvPr>
            <p:cNvSpPr/>
            <p:nvPr/>
          </p:nvSpPr>
          <p:spPr>
            <a:xfrm rot="13500000">
              <a:off x="972984" y="4803654"/>
              <a:ext cx="315658" cy="74898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44DAAACD-6220-480B-AC67-44733D05083D}"/>
                </a:ext>
              </a:extLst>
            </p:cNvPr>
            <p:cNvSpPr/>
            <p:nvPr/>
          </p:nvSpPr>
          <p:spPr>
            <a:xfrm rot="13500000">
              <a:off x="522239" y="5129060"/>
              <a:ext cx="474070" cy="447189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FFAF328-9199-479A-850D-C5B494FFD365}"/>
                </a:ext>
              </a:extLst>
            </p:cNvPr>
            <p:cNvSpPr/>
            <p:nvPr/>
          </p:nvSpPr>
          <p:spPr>
            <a:xfrm rot="13500000">
              <a:off x="703298" y="4691947"/>
              <a:ext cx="534185" cy="984200"/>
            </a:xfrm>
            <a:custGeom>
              <a:avLst/>
              <a:gdLst>
                <a:gd name="connsiteX0" fmla="*/ 315658 w 534185"/>
                <a:gd name="connsiteY0" fmla="*/ 984200 h 984200"/>
                <a:gd name="connsiteX1" fmla="*/ 0 w 534185"/>
                <a:gd name="connsiteY1" fmla="*/ 984200 h 984200"/>
                <a:gd name="connsiteX2" fmla="*/ 78915 w 534185"/>
                <a:gd name="connsiteY2" fmla="*/ 235218 h 984200"/>
                <a:gd name="connsiteX3" fmla="*/ 79880 w 534185"/>
                <a:gd name="connsiteY3" fmla="*/ 235218 h 984200"/>
                <a:gd name="connsiteX4" fmla="*/ 85915 w 534185"/>
                <a:gd name="connsiteY4" fmla="*/ 178269 h 984200"/>
                <a:gd name="connsiteX5" fmla="*/ 85132 w 534185"/>
                <a:gd name="connsiteY5" fmla="*/ 175965 h 984200"/>
                <a:gd name="connsiteX6" fmla="*/ 86625 w 534185"/>
                <a:gd name="connsiteY6" fmla="*/ 171574 h 984200"/>
                <a:gd name="connsiteX7" fmla="*/ 87425 w 534185"/>
                <a:gd name="connsiteY7" fmla="*/ 164020 h 984200"/>
                <a:gd name="connsiteX8" fmla="*/ 89193 w 534185"/>
                <a:gd name="connsiteY8" fmla="*/ 164020 h 984200"/>
                <a:gd name="connsiteX9" fmla="*/ 96647 w 534185"/>
                <a:gd name="connsiteY9" fmla="*/ 142096 h 984200"/>
                <a:gd name="connsiteX10" fmla="*/ 231668 w 534185"/>
                <a:gd name="connsiteY10" fmla="*/ 88956 h 984200"/>
                <a:gd name="connsiteX11" fmla="*/ 257125 w 534185"/>
                <a:gd name="connsiteY11" fmla="*/ 92007 h 984200"/>
                <a:gd name="connsiteX12" fmla="*/ 337574 w 534185"/>
                <a:gd name="connsiteY12" fmla="*/ 55967 h 984200"/>
                <a:gd name="connsiteX13" fmla="*/ 432043 w 534185"/>
                <a:gd name="connsiteY13" fmla="*/ 0 h 984200"/>
                <a:gd name="connsiteX14" fmla="*/ 394001 w 534185"/>
                <a:gd name="connsiteY14" fmla="*/ 90684 h 984200"/>
                <a:gd name="connsiteX15" fmla="*/ 361482 w 534185"/>
                <a:gd name="connsiteY15" fmla="*/ 114672 h 984200"/>
                <a:gd name="connsiteX16" fmla="*/ 415056 w 534185"/>
                <a:gd name="connsiteY16" fmla="*/ 99202 h 984200"/>
                <a:gd name="connsiteX17" fmla="*/ 532565 w 534185"/>
                <a:gd name="connsiteY17" fmla="*/ 44245 h 984200"/>
                <a:gd name="connsiteX18" fmla="*/ 477475 w 534185"/>
                <a:gd name="connsiteY18" fmla="*/ 156707 h 984200"/>
                <a:gd name="connsiteX19" fmla="*/ 407386 w 534185"/>
                <a:gd name="connsiteY19" fmla="*/ 199759 h 984200"/>
                <a:gd name="connsiteX20" fmla="*/ 517139 w 534185"/>
                <a:gd name="connsiteY20" fmla="*/ 184691 h 984200"/>
                <a:gd name="connsiteX21" fmla="*/ 271796 w 534185"/>
                <a:gd name="connsiteY21" fmla="*/ 260948 h 984200"/>
                <a:gd name="connsiteX22" fmla="*/ 257125 w 534185"/>
                <a:gd name="connsiteY22" fmla="*/ 260027 h 984200"/>
                <a:gd name="connsiteX23" fmla="*/ 257125 w 534185"/>
                <a:gd name="connsiteY23" fmla="*/ 259921 h 984200"/>
                <a:gd name="connsiteX24" fmla="*/ 239569 w 534185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5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80" y="235218"/>
                  </a:lnTo>
                  <a:lnTo>
                    <a:pt x="85915" y="178269"/>
                  </a:lnTo>
                  <a:lnTo>
                    <a:pt x="85132" y="175965"/>
                  </a:lnTo>
                  <a:lnTo>
                    <a:pt x="86625" y="171574"/>
                  </a:lnTo>
                  <a:lnTo>
                    <a:pt x="87425" y="164020"/>
                  </a:lnTo>
                  <a:lnTo>
                    <a:pt x="89193" y="164020"/>
                  </a:lnTo>
                  <a:lnTo>
                    <a:pt x="96647" y="142096"/>
                  </a:lnTo>
                  <a:cubicBezTo>
                    <a:pt x="118893" y="110868"/>
                    <a:pt x="170971" y="88956"/>
                    <a:pt x="231668" y="88956"/>
                  </a:cubicBezTo>
                  <a:lnTo>
                    <a:pt x="257125" y="92007"/>
                  </a:lnTo>
                  <a:lnTo>
                    <a:pt x="337574" y="55967"/>
                  </a:lnTo>
                  <a:cubicBezTo>
                    <a:pt x="371582" y="38938"/>
                    <a:pt x="403399" y="20118"/>
                    <a:pt x="432043" y="0"/>
                  </a:cubicBezTo>
                  <a:cubicBezTo>
                    <a:pt x="441404" y="27025"/>
                    <a:pt x="426181" y="59701"/>
                    <a:pt x="394001" y="90684"/>
                  </a:cubicBezTo>
                  <a:lnTo>
                    <a:pt x="361482" y="114672"/>
                  </a:lnTo>
                  <a:lnTo>
                    <a:pt x="415056" y="99202"/>
                  </a:lnTo>
                  <a:cubicBezTo>
                    <a:pt x="457003" y="83552"/>
                    <a:pt x="496576" y="65082"/>
                    <a:pt x="532565" y="44245"/>
                  </a:cubicBezTo>
                  <a:cubicBezTo>
                    <a:pt x="540496" y="81975"/>
                    <a:pt x="518862" y="122189"/>
                    <a:pt x="477475" y="156707"/>
                  </a:cubicBezTo>
                  <a:lnTo>
                    <a:pt x="407386" y="199759"/>
                  </a:lnTo>
                  <a:lnTo>
                    <a:pt x="517139" y="184691"/>
                  </a:lnTo>
                  <a:cubicBezTo>
                    <a:pt x="517140" y="226806"/>
                    <a:pt x="407295" y="260948"/>
                    <a:pt x="271796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台形 53">
              <a:extLst>
                <a:ext uri="{FF2B5EF4-FFF2-40B4-BE49-F238E27FC236}">
                  <a16:creationId xmlns:a16="http://schemas.microsoft.com/office/drawing/2014/main" id="{0DD3AEC1-ABA8-41E7-B69D-62E3C60FFD52}"/>
                </a:ext>
              </a:extLst>
            </p:cNvPr>
            <p:cNvSpPr/>
            <p:nvPr/>
          </p:nvSpPr>
          <p:spPr>
            <a:xfrm rot="7200000">
              <a:off x="2662002" y="4832197"/>
              <a:ext cx="315658" cy="74898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10683E52-9B21-4EF2-B93D-6A4157563E9D}"/>
                </a:ext>
              </a:extLst>
            </p:cNvPr>
            <p:cNvSpPr/>
            <p:nvPr/>
          </p:nvSpPr>
          <p:spPr>
            <a:xfrm rot="7200000">
              <a:off x="2847521" y="5296805"/>
              <a:ext cx="474070" cy="447189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20F8AEB5-2D1C-40A4-802C-4A16FAAEB1D3}"/>
                </a:ext>
              </a:extLst>
            </p:cNvPr>
            <p:cNvSpPr/>
            <p:nvPr/>
          </p:nvSpPr>
          <p:spPr>
            <a:xfrm rot="7200000">
              <a:off x="2599960" y="4868017"/>
              <a:ext cx="534184" cy="984200"/>
            </a:xfrm>
            <a:custGeom>
              <a:avLst/>
              <a:gdLst>
                <a:gd name="connsiteX0" fmla="*/ 315658 w 534184"/>
                <a:gd name="connsiteY0" fmla="*/ 984200 h 984200"/>
                <a:gd name="connsiteX1" fmla="*/ 0 w 534184"/>
                <a:gd name="connsiteY1" fmla="*/ 984200 h 984200"/>
                <a:gd name="connsiteX2" fmla="*/ 78915 w 534184"/>
                <a:gd name="connsiteY2" fmla="*/ 235218 h 984200"/>
                <a:gd name="connsiteX3" fmla="*/ 79879 w 534184"/>
                <a:gd name="connsiteY3" fmla="*/ 235218 h 984200"/>
                <a:gd name="connsiteX4" fmla="*/ 85914 w 534184"/>
                <a:gd name="connsiteY4" fmla="*/ 178269 h 984200"/>
                <a:gd name="connsiteX5" fmla="*/ 85131 w 534184"/>
                <a:gd name="connsiteY5" fmla="*/ 175965 h 984200"/>
                <a:gd name="connsiteX6" fmla="*/ 86624 w 534184"/>
                <a:gd name="connsiteY6" fmla="*/ 171574 h 984200"/>
                <a:gd name="connsiteX7" fmla="*/ 87424 w 534184"/>
                <a:gd name="connsiteY7" fmla="*/ 164020 h 984200"/>
                <a:gd name="connsiteX8" fmla="*/ 89192 w 534184"/>
                <a:gd name="connsiteY8" fmla="*/ 164020 h 984200"/>
                <a:gd name="connsiteX9" fmla="*/ 96646 w 534184"/>
                <a:gd name="connsiteY9" fmla="*/ 142096 h 984200"/>
                <a:gd name="connsiteX10" fmla="*/ 231667 w 534184"/>
                <a:gd name="connsiteY10" fmla="*/ 88956 h 984200"/>
                <a:gd name="connsiteX11" fmla="*/ 257125 w 534184"/>
                <a:gd name="connsiteY11" fmla="*/ 92007 h 984200"/>
                <a:gd name="connsiteX12" fmla="*/ 337573 w 534184"/>
                <a:gd name="connsiteY12" fmla="*/ 55967 h 984200"/>
                <a:gd name="connsiteX13" fmla="*/ 432042 w 534184"/>
                <a:gd name="connsiteY13" fmla="*/ 0 h 984200"/>
                <a:gd name="connsiteX14" fmla="*/ 394000 w 534184"/>
                <a:gd name="connsiteY14" fmla="*/ 90684 h 984200"/>
                <a:gd name="connsiteX15" fmla="*/ 361481 w 534184"/>
                <a:gd name="connsiteY15" fmla="*/ 114672 h 984200"/>
                <a:gd name="connsiteX16" fmla="*/ 415055 w 534184"/>
                <a:gd name="connsiteY16" fmla="*/ 99202 h 984200"/>
                <a:gd name="connsiteX17" fmla="*/ 532564 w 534184"/>
                <a:gd name="connsiteY17" fmla="*/ 44245 h 984200"/>
                <a:gd name="connsiteX18" fmla="*/ 477474 w 534184"/>
                <a:gd name="connsiteY18" fmla="*/ 156707 h 984200"/>
                <a:gd name="connsiteX19" fmla="*/ 407385 w 534184"/>
                <a:gd name="connsiteY19" fmla="*/ 199759 h 984200"/>
                <a:gd name="connsiteX20" fmla="*/ 517138 w 534184"/>
                <a:gd name="connsiteY20" fmla="*/ 184691 h 984200"/>
                <a:gd name="connsiteX21" fmla="*/ 271795 w 534184"/>
                <a:gd name="connsiteY21" fmla="*/ 260948 h 984200"/>
                <a:gd name="connsiteX22" fmla="*/ 257125 w 534184"/>
                <a:gd name="connsiteY22" fmla="*/ 260027 h 984200"/>
                <a:gd name="connsiteX23" fmla="*/ 257125 w 534184"/>
                <a:gd name="connsiteY23" fmla="*/ 259921 h 984200"/>
                <a:gd name="connsiteX24" fmla="*/ 239569 w 534184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4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79" y="235218"/>
                  </a:lnTo>
                  <a:lnTo>
                    <a:pt x="85914" y="178269"/>
                  </a:lnTo>
                  <a:lnTo>
                    <a:pt x="85131" y="175965"/>
                  </a:lnTo>
                  <a:lnTo>
                    <a:pt x="86624" y="171574"/>
                  </a:lnTo>
                  <a:lnTo>
                    <a:pt x="87424" y="164020"/>
                  </a:lnTo>
                  <a:lnTo>
                    <a:pt x="89192" y="164020"/>
                  </a:lnTo>
                  <a:lnTo>
                    <a:pt x="96646" y="142096"/>
                  </a:lnTo>
                  <a:cubicBezTo>
                    <a:pt x="118892" y="110868"/>
                    <a:pt x="170970" y="88956"/>
                    <a:pt x="231667" y="88956"/>
                  </a:cubicBezTo>
                  <a:lnTo>
                    <a:pt x="257125" y="92007"/>
                  </a:lnTo>
                  <a:lnTo>
                    <a:pt x="337573" y="55967"/>
                  </a:lnTo>
                  <a:cubicBezTo>
                    <a:pt x="371581" y="38938"/>
                    <a:pt x="403398" y="20118"/>
                    <a:pt x="432042" y="0"/>
                  </a:cubicBezTo>
                  <a:cubicBezTo>
                    <a:pt x="441403" y="27025"/>
                    <a:pt x="426180" y="59701"/>
                    <a:pt x="394000" y="90684"/>
                  </a:cubicBezTo>
                  <a:lnTo>
                    <a:pt x="361481" y="114672"/>
                  </a:lnTo>
                  <a:lnTo>
                    <a:pt x="415055" y="99202"/>
                  </a:lnTo>
                  <a:cubicBezTo>
                    <a:pt x="457002" y="83552"/>
                    <a:pt x="496575" y="65082"/>
                    <a:pt x="532564" y="44245"/>
                  </a:cubicBezTo>
                  <a:cubicBezTo>
                    <a:pt x="540495" y="81975"/>
                    <a:pt x="518862" y="122189"/>
                    <a:pt x="477474" y="156707"/>
                  </a:cubicBezTo>
                  <a:lnTo>
                    <a:pt x="407385" y="199759"/>
                  </a:lnTo>
                  <a:lnTo>
                    <a:pt x="517138" y="184691"/>
                  </a:lnTo>
                  <a:cubicBezTo>
                    <a:pt x="517139" y="226806"/>
                    <a:pt x="407295" y="260948"/>
                    <a:pt x="271795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A83B4F62-E27E-416A-BD3A-1637D1143FD7}"/>
                </a:ext>
              </a:extLst>
            </p:cNvPr>
            <p:cNvSpPr/>
            <p:nvPr/>
          </p:nvSpPr>
          <p:spPr>
            <a:xfrm>
              <a:off x="-122477" y="3251226"/>
              <a:ext cx="3792871" cy="2441578"/>
            </a:xfrm>
            <a:custGeom>
              <a:avLst/>
              <a:gdLst>
                <a:gd name="connsiteX0" fmla="*/ 1271605 w 3792871"/>
                <a:gd name="connsiteY0" fmla="*/ 0 h 2441578"/>
                <a:gd name="connsiteX1" fmla="*/ 1296830 w 3792871"/>
                <a:gd name="connsiteY1" fmla="*/ 14807 h 2441578"/>
                <a:gd name="connsiteX2" fmla="*/ 1365465 w 3792871"/>
                <a:gd name="connsiteY2" fmla="*/ 210683 h 2441578"/>
                <a:gd name="connsiteX3" fmla="*/ 1346782 w 3792871"/>
                <a:gd name="connsiteY3" fmla="*/ 265906 h 2441578"/>
                <a:gd name="connsiteX4" fmla="*/ 1346322 w 3792871"/>
                <a:gd name="connsiteY4" fmla="*/ 266586 h 2441578"/>
                <a:gd name="connsiteX5" fmla="*/ 1366991 w 3792871"/>
                <a:gd name="connsiteY5" fmla="*/ 284153 h 2441578"/>
                <a:gd name="connsiteX6" fmla="*/ 1470310 w 3792871"/>
                <a:gd name="connsiteY6" fmla="*/ 450925 h 2441578"/>
                <a:gd name="connsiteX7" fmla="*/ 1505605 w 3792871"/>
                <a:gd name="connsiteY7" fmla="*/ 553863 h 2441578"/>
                <a:gd name="connsiteX8" fmla="*/ 1828968 w 3792871"/>
                <a:gd name="connsiteY8" fmla="*/ 747880 h 2441578"/>
                <a:gd name="connsiteX9" fmla="*/ 2810756 w 3792871"/>
                <a:gd name="connsiteY9" fmla="*/ 747880 h 2441578"/>
                <a:gd name="connsiteX10" fmla="*/ 3189577 w 3792871"/>
                <a:gd name="connsiteY10" fmla="*/ 904793 h 2441578"/>
                <a:gd name="connsiteX11" fmla="*/ 3192126 w 3792871"/>
                <a:gd name="connsiteY11" fmla="*/ 907883 h 2441578"/>
                <a:gd name="connsiteX12" fmla="*/ 3258450 w 3792871"/>
                <a:gd name="connsiteY12" fmla="*/ 920174 h 2441578"/>
                <a:gd name="connsiteX13" fmla="*/ 3588879 w 3792871"/>
                <a:gd name="connsiteY13" fmla="*/ 1358410 h 2441578"/>
                <a:gd name="connsiteX14" fmla="*/ 3332553 w 3792871"/>
                <a:gd name="connsiteY14" fmla="*/ 1126721 h 2441578"/>
                <a:gd name="connsiteX15" fmla="*/ 3318851 w 3792871"/>
                <a:gd name="connsiteY15" fmla="*/ 1121672 h 2441578"/>
                <a:gd name="connsiteX16" fmla="*/ 3335605 w 3792871"/>
                <a:gd name="connsiteY16" fmla="*/ 1175644 h 2441578"/>
                <a:gd name="connsiteX17" fmla="*/ 3346489 w 3792871"/>
                <a:gd name="connsiteY17" fmla="*/ 1283613 h 2441578"/>
                <a:gd name="connsiteX18" fmla="*/ 3346489 w 3792871"/>
                <a:gd name="connsiteY18" fmla="*/ 1593009 h 2441578"/>
                <a:gd name="connsiteX19" fmla="*/ 3339494 w 3792871"/>
                <a:gd name="connsiteY19" fmla="*/ 1662399 h 2441578"/>
                <a:gd name="connsiteX20" fmla="*/ 3331471 w 3792871"/>
                <a:gd name="connsiteY20" fmla="*/ 1688244 h 2441578"/>
                <a:gd name="connsiteX21" fmla="*/ 3792871 w 3792871"/>
                <a:gd name="connsiteY21" fmla="*/ 2023651 h 2441578"/>
                <a:gd name="connsiteX22" fmla="*/ 3700002 w 3792871"/>
                <a:gd name="connsiteY22" fmla="*/ 2184504 h 2441578"/>
                <a:gd name="connsiteX23" fmla="*/ 3123045 w 3792871"/>
                <a:gd name="connsiteY23" fmla="*/ 1927802 h 2441578"/>
                <a:gd name="connsiteX24" fmla="*/ 3060959 w 3792871"/>
                <a:gd name="connsiteY24" fmla="*/ 1961889 h 2441578"/>
                <a:gd name="connsiteX25" fmla="*/ 2234647 w 3792871"/>
                <a:gd name="connsiteY25" fmla="*/ 2120827 h 2441578"/>
                <a:gd name="connsiteX26" fmla="*/ 1713758 w 3792871"/>
                <a:gd name="connsiteY26" fmla="*/ 2065317 h 2441578"/>
                <a:gd name="connsiteX27" fmla="*/ 1669138 w 3792871"/>
                <a:gd name="connsiteY27" fmla="*/ 2051971 h 2441578"/>
                <a:gd name="connsiteX28" fmla="*/ 1187762 w 3792871"/>
                <a:gd name="connsiteY28" fmla="*/ 2441578 h 2441578"/>
                <a:gd name="connsiteX29" fmla="*/ 1056426 w 3792871"/>
                <a:gd name="connsiteY29" fmla="*/ 2310242 h 2441578"/>
                <a:gd name="connsiteX30" fmla="*/ 1359895 w 3792871"/>
                <a:gd name="connsiteY30" fmla="*/ 1935294 h 2441578"/>
                <a:gd name="connsiteX31" fmla="*/ 1328487 w 3792871"/>
                <a:gd name="connsiteY31" fmla="*/ 1918050 h 2441578"/>
                <a:gd name="connsiteX32" fmla="*/ 1310126 w 3792871"/>
                <a:gd name="connsiteY32" fmla="*/ 1903813 h 2441578"/>
                <a:gd name="connsiteX33" fmla="*/ 1263513 w 3792871"/>
                <a:gd name="connsiteY33" fmla="*/ 1878512 h 2441578"/>
                <a:gd name="connsiteX34" fmla="*/ 1111712 w 3792871"/>
                <a:gd name="connsiteY34" fmla="*/ 1593009 h 2441578"/>
                <a:gd name="connsiteX35" fmla="*/ 1111712 w 3792871"/>
                <a:gd name="connsiteY35" fmla="*/ 1407270 h 2441578"/>
                <a:gd name="connsiteX36" fmla="*/ 1100793 w 3792871"/>
                <a:gd name="connsiteY36" fmla="*/ 1389071 h 2441578"/>
                <a:gd name="connsiteX37" fmla="*/ 1097115 w 3792871"/>
                <a:gd name="connsiteY37" fmla="*/ 1389569 h 2441578"/>
                <a:gd name="connsiteX38" fmla="*/ 1017860 w 3792871"/>
                <a:gd name="connsiteY38" fmla="*/ 1347840 h 2441578"/>
                <a:gd name="connsiteX39" fmla="*/ 999374 w 3792871"/>
                <a:gd name="connsiteY39" fmla="*/ 1324043 h 2441578"/>
                <a:gd name="connsiteX40" fmla="*/ 998829 w 3792871"/>
                <a:gd name="connsiteY40" fmla="*/ 1324230 h 2441578"/>
                <a:gd name="connsiteX41" fmla="*/ 1058478 w 3792871"/>
                <a:gd name="connsiteY41" fmla="*/ 1407953 h 2441578"/>
                <a:gd name="connsiteX42" fmla="*/ 980963 w 3792871"/>
                <a:gd name="connsiteY42" fmla="*/ 1391359 h 2441578"/>
                <a:gd name="connsiteX43" fmla="*/ 965468 w 3792871"/>
                <a:gd name="connsiteY43" fmla="*/ 1378611 h 2441578"/>
                <a:gd name="connsiteX44" fmla="*/ 1000529 w 3792871"/>
                <a:gd name="connsiteY44" fmla="*/ 1427823 h 2441578"/>
                <a:gd name="connsiteX45" fmla="*/ 896532 w 3792871"/>
                <a:gd name="connsiteY45" fmla="*/ 1389442 h 2441578"/>
                <a:gd name="connsiteX46" fmla="*/ 878047 w 3792871"/>
                <a:gd name="connsiteY46" fmla="*/ 1365644 h 2441578"/>
                <a:gd name="connsiteX47" fmla="*/ 877503 w 3792871"/>
                <a:gd name="connsiteY47" fmla="*/ 1365831 h 2441578"/>
                <a:gd name="connsiteX48" fmla="*/ 937151 w 3792871"/>
                <a:gd name="connsiteY48" fmla="*/ 1449554 h 2441578"/>
                <a:gd name="connsiteX49" fmla="*/ 833154 w 3792871"/>
                <a:gd name="connsiteY49" fmla="*/ 1411173 h 2441578"/>
                <a:gd name="connsiteX50" fmla="*/ 814669 w 3792871"/>
                <a:gd name="connsiteY50" fmla="*/ 1387376 h 2441578"/>
                <a:gd name="connsiteX51" fmla="*/ 814123 w 3792871"/>
                <a:gd name="connsiteY51" fmla="*/ 1387563 h 2441578"/>
                <a:gd name="connsiteX52" fmla="*/ 873772 w 3792871"/>
                <a:gd name="connsiteY52" fmla="*/ 1471286 h 2441578"/>
                <a:gd name="connsiteX53" fmla="*/ 769775 w 3792871"/>
                <a:gd name="connsiteY53" fmla="*/ 1432905 h 2441578"/>
                <a:gd name="connsiteX54" fmla="*/ 751290 w 3792871"/>
                <a:gd name="connsiteY54" fmla="*/ 1409107 h 2441578"/>
                <a:gd name="connsiteX55" fmla="*/ 445344 w 3792871"/>
                <a:gd name="connsiteY55" fmla="*/ 1514011 h 2441578"/>
                <a:gd name="connsiteX56" fmla="*/ 23429 w 3792871"/>
                <a:gd name="connsiteY56" fmla="*/ 947039 h 2441578"/>
                <a:gd name="connsiteX57" fmla="*/ 1034090 w 3792871"/>
                <a:gd name="connsiteY57" fmla="*/ 194279 h 2441578"/>
                <a:gd name="connsiteX58" fmla="*/ 1099418 w 3792871"/>
                <a:gd name="connsiteY58" fmla="*/ 180132 h 2441578"/>
                <a:gd name="connsiteX59" fmla="*/ 1104011 w 3792871"/>
                <a:gd name="connsiteY59" fmla="*/ 180147 h 2441578"/>
                <a:gd name="connsiteX60" fmla="*/ 1105243 w 3792871"/>
                <a:gd name="connsiteY60" fmla="*/ 159752 h 2441578"/>
                <a:gd name="connsiteX61" fmla="*/ 1242658 w 3792871"/>
                <a:gd name="connsiteY61" fmla="*/ 4205 h 244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792871" h="2441578">
                  <a:moveTo>
                    <a:pt x="1271605" y="0"/>
                  </a:moveTo>
                  <a:lnTo>
                    <a:pt x="1296830" y="14807"/>
                  </a:lnTo>
                  <a:cubicBezTo>
                    <a:pt x="1351708" y="55606"/>
                    <a:pt x="1380925" y="131693"/>
                    <a:pt x="1365465" y="210683"/>
                  </a:cubicBezTo>
                  <a:cubicBezTo>
                    <a:pt x="1361600" y="230430"/>
                    <a:pt x="1355217" y="248957"/>
                    <a:pt x="1346782" y="265906"/>
                  </a:cubicBezTo>
                  <a:lnTo>
                    <a:pt x="1346322" y="266586"/>
                  </a:lnTo>
                  <a:lnTo>
                    <a:pt x="1366991" y="284153"/>
                  </a:lnTo>
                  <a:cubicBezTo>
                    <a:pt x="1411522" y="328428"/>
                    <a:pt x="1447724" y="385055"/>
                    <a:pt x="1470310" y="450925"/>
                  </a:cubicBezTo>
                  <a:lnTo>
                    <a:pt x="1505605" y="553863"/>
                  </a:lnTo>
                  <a:lnTo>
                    <a:pt x="1828968" y="747880"/>
                  </a:lnTo>
                  <a:lnTo>
                    <a:pt x="2810756" y="747880"/>
                  </a:lnTo>
                  <a:cubicBezTo>
                    <a:pt x="2958695" y="747880"/>
                    <a:pt x="3092628" y="807844"/>
                    <a:pt x="3189577" y="904793"/>
                  </a:cubicBezTo>
                  <a:lnTo>
                    <a:pt x="3192126" y="907883"/>
                  </a:lnTo>
                  <a:lnTo>
                    <a:pt x="3258450" y="920174"/>
                  </a:lnTo>
                  <a:cubicBezTo>
                    <a:pt x="3489224" y="982010"/>
                    <a:pt x="3637162" y="1178215"/>
                    <a:pt x="3588879" y="1358410"/>
                  </a:cubicBezTo>
                  <a:cubicBezTo>
                    <a:pt x="3535536" y="1261564"/>
                    <a:pt x="3444230" y="1180023"/>
                    <a:pt x="3332553" y="1126721"/>
                  </a:cubicBezTo>
                  <a:lnTo>
                    <a:pt x="3318851" y="1121672"/>
                  </a:lnTo>
                  <a:lnTo>
                    <a:pt x="3335605" y="1175644"/>
                  </a:lnTo>
                  <a:cubicBezTo>
                    <a:pt x="3342741" y="1210519"/>
                    <a:pt x="3346489" y="1246629"/>
                    <a:pt x="3346489" y="1283613"/>
                  </a:cubicBezTo>
                  <a:lnTo>
                    <a:pt x="3346489" y="1593009"/>
                  </a:lnTo>
                  <a:cubicBezTo>
                    <a:pt x="3346489" y="1616779"/>
                    <a:pt x="3344081" y="1639986"/>
                    <a:pt x="3339494" y="1662399"/>
                  </a:cubicBezTo>
                  <a:lnTo>
                    <a:pt x="3331471" y="1688244"/>
                  </a:lnTo>
                  <a:lnTo>
                    <a:pt x="3792871" y="2023651"/>
                  </a:lnTo>
                  <a:lnTo>
                    <a:pt x="3700002" y="2184504"/>
                  </a:lnTo>
                  <a:lnTo>
                    <a:pt x="3123045" y="1927802"/>
                  </a:lnTo>
                  <a:lnTo>
                    <a:pt x="3060959" y="1961889"/>
                  </a:lnTo>
                  <a:cubicBezTo>
                    <a:pt x="2860585" y="2059243"/>
                    <a:pt x="2564704" y="2120827"/>
                    <a:pt x="2234647" y="2120827"/>
                  </a:cubicBezTo>
                  <a:cubicBezTo>
                    <a:pt x="2046044" y="2120827"/>
                    <a:pt x="1868599" y="2100718"/>
                    <a:pt x="1713758" y="2065317"/>
                  </a:cubicBezTo>
                  <a:lnTo>
                    <a:pt x="1669138" y="2051971"/>
                  </a:lnTo>
                  <a:lnTo>
                    <a:pt x="1187762" y="2441578"/>
                  </a:lnTo>
                  <a:lnTo>
                    <a:pt x="1056426" y="2310242"/>
                  </a:lnTo>
                  <a:lnTo>
                    <a:pt x="1359895" y="1935294"/>
                  </a:lnTo>
                  <a:lnTo>
                    <a:pt x="1328487" y="1918050"/>
                  </a:lnTo>
                  <a:lnTo>
                    <a:pt x="1310126" y="1903813"/>
                  </a:lnTo>
                  <a:lnTo>
                    <a:pt x="1263513" y="1878512"/>
                  </a:lnTo>
                  <a:cubicBezTo>
                    <a:pt x="1171927" y="1816638"/>
                    <a:pt x="1111712" y="1711855"/>
                    <a:pt x="1111712" y="1593009"/>
                  </a:cubicBezTo>
                  <a:lnTo>
                    <a:pt x="1111712" y="1407270"/>
                  </a:lnTo>
                  <a:lnTo>
                    <a:pt x="1100793" y="1389071"/>
                  </a:lnTo>
                  <a:lnTo>
                    <a:pt x="1097115" y="1389569"/>
                  </a:lnTo>
                  <a:cubicBezTo>
                    <a:pt x="1071567" y="1388227"/>
                    <a:pt x="1043987" y="1373191"/>
                    <a:pt x="1017860" y="1347840"/>
                  </a:cubicBezTo>
                  <a:lnTo>
                    <a:pt x="999374" y="1324043"/>
                  </a:lnTo>
                  <a:lnTo>
                    <a:pt x="998829" y="1324230"/>
                  </a:lnTo>
                  <a:lnTo>
                    <a:pt x="1058478" y="1407953"/>
                  </a:lnTo>
                  <a:cubicBezTo>
                    <a:pt x="1034672" y="1416116"/>
                    <a:pt x="1007672" y="1409458"/>
                    <a:pt x="980963" y="1391359"/>
                  </a:cubicBezTo>
                  <a:lnTo>
                    <a:pt x="965468" y="1378611"/>
                  </a:lnTo>
                  <a:lnTo>
                    <a:pt x="1000529" y="1427823"/>
                  </a:lnTo>
                  <a:cubicBezTo>
                    <a:pt x="968787" y="1438707"/>
                    <a:pt x="931368" y="1423242"/>
                    <a:pt x="896532" y="1389442"/>
                  </a:cubicBezTo>
                  <a:lnTo>
                    <a:pt x="878047" y="1365644"/>
                  </a:lnTo>
                  <a:lnTo>
                    <a:pt x="877503" y="1365831"/>
                  </a:lnTo>
                  <a:lnTo>
                    <a:pt x="937151" y="1449554"/>
                  </a:lnTo>
                  <a:cubicBezTo>
                    <a:pt x="905409" y="1460438"/>
                    <a:pt x="867990" y="1444973"/>
                    <a:pt x="833154" y="1411173"/>
                  </a:cubicBezTo>
                  <a:lnTo>
                    <a:pt x="814669" y="1387376"/>
                  </a:lnTo>
                  <a:lnTo>
                    <a:pt x="814123" y="1387563"/>
                  </a:lnTo>
                  <a:lnTo>
                    <a:pt x="873772" y="1471286"/>
                  </a:lnTo>
                  <a:cubicBezTo>
                    <a:pt x="842030" y="1482170"/>
                    <a:pt x="804612" y="1466706"/>
                    <a:pt x="769775" y="1432905"/>
                  </a:cubicBezTo>
                  <a:lnTo>
                    <a:pt x="751290" y="1409107"/>
                  </a:lnTo>
                  <a:lnTo>
                    <a:pt x="445344" y="1514011"/>
                  </a:lnTo>
                  <a:cubicBezTo>
                    <a:pt x="148709" y="1617949"/>
                    <a:pt x="-74695" y="1166995"/>
                    <a:pt x="23429" y="947039"/>
                  </a:cubicBezTo>
                  <a:cubicBezTo>
                    <a:pt x="53212" y="769578"/>
                    <a:pt x="792943" y="276965"/>
                    <a:pt x="1034090" y="194279"/>
                  </a:cubicBezTo>
                  <a:cubicBezTo>
                    <a:pt x="1055601" y="186903"/>
                    <a:pt x="1077474" y="182245"/>
                    <a:pt x="1099418" y="180132"/>
                  </a:cubicBezTo>
                  <a:lnTo>
                    <a:pt x="1104011" y="180147"/>
                  </a:lnTo>
                  <a:lnTo>
                    <a:pt x="1105243" y="159752"/>
                  </a:lnTo>
                  <a:cubicBezTo>
                    <a:pt x="1120703" y="80763"/>
                    <a:pt x="1176448" y="21304"/>
                    <a:pt x="1242658" y="4205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ECD5E06D-6AAB-4B34-A5CA-3790F2B37053}"/>
                </a:ext>
              </a:extLst>
            </p:cNvPr>
            <p:cNvSpPr/>
            <p:nvPr/>
          </p:nvSpPr>
          <p:spPr>
            <a:xfrm rot="13500000">
              <a:off x="595062" y="5257743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0E75F5E4-25EF-44F0-9B66-938303FE6AB3}"/>
                </a:ext>
              </a:extLst>
            </p:cNvPr>
            <p:cNvSpPr/>
            <p:nvPr/>
          </p:nvSpPr>
          <p:spPr>
            <a:xfrm rot="7200000">
              <a:off x="3274879" y="5241001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9261BF4C-BC2A-4339-B170-DB4AF3AB6095}"/>
                </a:ext>
              </a:extLst>
            </p:cNvPr>
            <p:cNvSpPr/>
            <p:nvPr/>
          </p:nvSpPr>
          <p:spPr>
            <a:xfrm rot="20464437">
              <a:off x="-125814" y="4102303"/>
              <a:ext cx="215882" cy="537986"/>
            </a:xfrm>
            <a:custGeom>
              <a:avLst/>
              <a:gdLst>
                <a:gd name="connsiteX0" fmla="*/ 182079 w 215882"/>
                <a:gd name="connsiteY0" fmla="*/ 0 h 537986"/>
                <a:gd name="connsiteX1" fmla="*/ 200005 w 215882"/>
                <a:gd name="connsiteY1" fmla="*/ 57035 h 537986"/>
                <a:gd name="connsiteX2" fmla="*/ 215882 w 215882"/>
                <a:gd name="connsiteY2" fmla="*/ 192845 h 537986"/>
                <a:gd name="connsiteX3" fmla="*/ 54561 w 215882"/>
                <a:gd name="connsiteY3" fmla="*/ 534664 h 537986"/>
                <a:gd name="connsiteX4" fmla="*/ 35474 w 215882"/>
                <a:gd name="connsiteY4" fmla="*/ 537986 h 537986"/>
                <a:gd name="connsiteX5" fmla="*/ 15455 w 215882"/>
                <a:gd name="connsiteY5" fmla="*/ 482451 h 537986"/>
                <a:gd name="connsiteX6" fmla="*/ 87277 w 215882"/>
                <a:gd name="connsiteY6" fmla="*/ 78988 h 537986"/>
                <a:gd name="connsiteX7" fmla="*/ 153005 w 215882"/>
                <a:gd name="connsiteY7" fmla="*/ 17055 h 53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882" h="537986">
                  <a:moveTo>
                    <a:pt x="182079" y="0"/>
                  </a:moveTo>
                  <a:lnTo>
                    <a:pt x="200005" y="57035"/>
                  </a:lnTo>
                  <a:cubicBezTo>
                    <a:pt x="210229" y="98777"/>
                    <a:pt x="215882" y="144671"/>
                    <a:pt x="215882" y="192845"/>
                  </a:cubicBezTo>
                  <a:cubicBezTo>
                    <a:pt x="215882" y="361454"/>
                    <a:pt x="146627" y="502129"/>
                    <a:pt x="54561" y="534664"/>
                  </a:cubicBezTo>
                  <a:lnTo>
                    <a:pt x="35474" y="537986"/>
                  </a:lnTo>
                  <a:lnTo>
                    <a:pt x="15455" y="482451"/>
                  </a:lnTo>
                  <a:cubicBezTo>
                    <a:pt x="-19579" y="335926"/>
                    <a:pt x="5196" y="167108"/>
                    <a:pt x="87277" y="78988"/>
                  </a:cubicBezTo>
                  <a:cubicBezTo>
                    <a:pt x="97994" y="59213"/>
                    <a:pt x="120800" y="38377"/>
                    <a:pt x="153005" y="1705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A53E1124-4146-4F18-877C-1A622C6010A1}"/>
                </a:ext>
              </a:extLst>
            </p:cNvPr>
            <p:cNvSpPr/>
            <p:nvPr/>
          </p:nvSpPr>
          <p:spPr>
            <a:xfrm rot="19839387">
              <a:off x="645704" y="3706118"/>
              <a:ext cx="274684" cy="14434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E7D59781-3D4D-4C83-BB02-442E7F63FA10}"/>
              </a:ext>
            </a:extLst>
          </p:cNvPr>
          <p:cNvGrpSpPr/>
          <p:nvPr/>
        </p:nvGrpSpPr>
        <p:grpSpPr>
          <a:xfrm>
            <a:off x="774378" y="4186000"/>
            <a:ext cx="2495034" cy="1927456"/>
            <a:chOff x="-124420" y="149298"/>
            <a:chExt cx="3486724" cy="2693555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757F54D7-80FD-45F2-9213-7A649920240E}"/>
                </a:ext>
              </a:extLst>
            </p:cNvPr>
            <p:cNvGrpSpPr/>
            <p:nvPr/>
          </p:nvGrpSpPr>
          <p:grpSpPr>
            <a:xfrm>
              <a:off x="893758" y="1633232"/>
              <a:ext cx="1747844" cy="984200"/>
              <a:chOff x="1998680" y="2302177"/>
              <a:chExt cx="2056908" cy="1158232"/>
            </a:xfrm>
          </p:grpSpPr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FE0B061B-EEDB-42E4-8225-87D7E7AAE781}"/>
                  </a:ext>
                </a:extLst>
              </p:cNvPr>
              <p:cNvSpPr/>
              <p:nvPr/>
            </p:nvSpPr>
            <p:spPr>
              <a:xfrm rot="10800000">
                <a:off x="2255848" y="2302177"/>
                <a:ext cx="371474" cy="881421"/>
              </a:xfrm>
              <a:prstGeom prst="trapezoid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6C5EA501-AFBD-4ADD-8B73-613AD99A608D}"/>
                  </a:ext>
                </a:extLst>
              </p:cNvPr>
              <p:cNvSpPr/>
              <p:nvPr/>
            </p:nvSpPr>
            <p:spPr>
              <a:xfrm rot="10800000">
                <a:off x="1998680" y="2934145"/>
                <a:ext cx="557898" cy="526264"/>
              </a:xfrm>
              <a:custGeom>
                <a:avLst/>
                <a:gdLst>
                  <a:gd name="connsiteX0" fmla="*/ 207166 w 557898"/>
                  <a:gd name="connsiteY0" fmla="*/ 526264 h 526264"/>
                  <a:gd name="connsiteX1" fmla="*/ 189544 w 557898"/>
                  <a:gd name="connsiteY1" fmla="*/ 526264 h 526264"/>
                  <a:gd name="connsiteX2" fmla="*/ 156717 w 557898"/>
                  <a:gd name="connsiteY2" fmla="*/ 483478 h 526264"/>
                  <a:gd name="connsiteX3" fmla="*/ 123889 w 557898"/>
                  <a:gd name="connsiteY3" fmla="*/ 526264 h 526264"/>
                  <a:gd name="connsiteX4" fmla="*/ 106266 w 557898"/>
                  <a:gd name="connsiteY4" fmla="*/ 526264 h 526264"/>
                  <a:gd name="connsiteX5" fmla="*/ 73440 w 557898"/>
                  <a:gd name="connsiteY5" fmla="*/ 483478 h 526264"/>
                  <a:gd name="connsiteX6" fmla="*/ 40612 w 557898"/>
                  <a:gd name="connsiteY6" fmla="*/ 526264 h 526264"/>
                  <a:gd name="connsiteX7" fmla="*/ 22991 w 557898"/>
                  <a:gd name="connsiteY7" fmla="*/ 526264 h 526264"/>
                  <a:gd name="connsiteX8" fmla="*/ 0 w 557898"/>
                  <a:gd name="connsiteY8" fmla="*/ 496298 h 526264"/>
                  <a:gd name="connsiteX9" fmla="*/ 30362 w 557898"/>
                  <a:gd name="connsiteY9" fmla="*/ 209792 h 526264"/>
                  <a:gd name="connsiteX10" fmla="*/ 29440 w 557898"/>
                  <a:gd name="connsiteY10" fmla="*/ 207080 h 526264"/>
                  <a:gd name="connsiteX11" fmla="*/ 31197 w 557898"/>
                  <a:gd name="connsiteY11" fmla="*/ 201913 h 526264"/>
                  <a:gd name="connsiteX12" fmla="*/ 32139 w 557898"/>
                  <a:gd name="connsiteY12" fmla="*/ 193023 h 526264"/>
                  <a:gd name="connsiteX13" fmla="*/ 34220 w 557898"/>
                  <a:gd name="connsiteY13" fmla="*/ 193023 h 526264"/>
                  <a:gd name="connsiteX14" fmla="*/ 42992 w 557898"/>
                  <a:gd name="connsiteY14" fmla="*/ 167223 h 526264"/>
                  <a:gd name="connsiteX15" fmla="*/ 201888 w 557898"/>
                  <a:gd name="connsiteY15" fmla="*/ 104686 h 526264"/>
                  <a:gd name="connsiteX16" fmla="*/ 231847 w 557898"/>
                  <a:gd name="connsiteY16" fmla="*/ 108277 h 526264"/>
                  <a:gd name="connsiteX17" fmla="*/ 326521 w 557898"/>
                  <a:gd name="connsiteY17" fmla="*/ 65864 h 526264"/>
                  <a:gd name="connsiteX18" fmla="*/ 437695 w 557898"/>
                  <a:gd name="connsiteY18" fmla="*/ 0 h 526264"/>
                  <a:gd name="connsiteX19" fmla="*/ 392926 w 557898"/>
                  <a:gd name="connsiteY19" fmla="*/ 106719 h 526264"/>
                  <a:gd name="connsiteX20" fmla="*/ 354657 w 557898"/>
                  <a:gd name="connsiteY20" fmla="*/ 134949 h 526264"/>
                  <a:gd name="connsiteX21" fmla="*/ 417704 w 557898"/>
                  <a:gd name="connsiteY21" fmla="*/ 116744 h 526264"/>
                  <a:gd name="connsiteX22" fmla="*/ 555992 w 557898"/>
                  <a:gd name="connsiteY22" fmla="*/ 52069 h 526264"/>
                  <a:gd name="connsiteX23" fmla="*/ 491160 w 557898"/>
                  <a:gd name="connsiteY23" fmla="*/ 184417 h 526264"/>
                  <a:gd name="connsiteX24" fmla="*/ 408678 w 557898"/>
                  <a:gd name="connsiteY24" fmla="*/ 235082 h 526264"/>
                  <a:gd name="connsiteX25" fmla="*/ 537838 w 557898"/>
                  <a:gd name="connsiteY25" fmla="*/ 217350 h 526264"/>
                  <a:gd name="connsiteX26" fmla="*/ 249112 w 557898"/>
                  <a:gd name="connsiteY26" fmla="*/ 307090 h 526264"/>
                  <a:gd name="connsiteX27" fmla="*/ 231847 w 557898"/>
                  <a:gd name="connsiteY27" fmla="*/ 306006 h 526264"/>
                  <a:gd name="connsiteX28" fmla="*/ 231847 w 557898"/>
                  <a:gd name="connsiteY28" fmla="*/ 305882 h 526264"/>
                  <a:gd name="connsiteX29" fmla="*/ 210248 w 557898"/>
                  <a:gd name="connsiteY29" fmla="*/ 308472 h 526264"/>
                  <a:gd name="connsiteX30" fmla="*/ 230153 w 557898"/>
                  <a:gd name="connsiteY30" fmla="*/ 496304 h 526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57898" h="526264">
                    <a:moveTo>
                      <a:pt x="207166" y="526264"/>
                    </a:moveTo>
                    <a:lnTo>
                      <a:pt x="189544" y="526264"/>
                    </a:lnTo>
                    <a:lnTo>
                      <a:pt x="156717" y="483478"/>
                    </a:lnTo>
                    <a:lnTo>
                      <a:pt x="123889" y="526264"/>
                    </a:lnTo>
                    <a:lnTo>
                      <a:pt x="106266" y="526264"/>
                    </a:lnTo>
                    <a:lnTo>
                      <a:pt x="73440" y="483478"/>
                    </a:lnTo>
                    <a:lnTo>
                      <a:pt x="40612" y="526264"/>
                    </a:lnTo>
                    <a:lnTo>
                      <a:pt x="22991" y="526264"/>
                    </a:lnTo>
                    <a:lnTo>
                      <a:pt x="0" y="496298"/>
                    </a:lnTo>
                    <a:lnTo>
                      <a:pt x="30362" y="209792"/>
                    </a:lnTo>
                    <a:lnTo>
                      <a:pt x="29440" y="207080"/>
                    </a:lnTo>
                    <a:lnTo>
                      <a:pt x="31197" y="201913"/>
                    </a:lnTo>
                    <a:lnTo>
                      <a:pt x="32139" y="193023"/>
                    </a:lnTo>
                    <a:lnTo>
                      <a:pt x="34220" y="193023"/>
                    </a:lnTo>
                    <a:lnTo>
                      <a:pt x="42992" y="167223"/>
                    </a:lnTo>
                    <a:cubicBezTo>
                      <a:pt x="69171" y="130473"/>
                      <a:pt x="130458" y="104686"/>
                      <a:pt x="201888" y="104686"/>
                    </a:cubicBezTo>
                    <a:lnTo>
                      <a:pt x="231847" y="108277"/>
                    </a:lnTo>
                    <a:lnTo>
                      <a:pt x="326521" y="65864"/>
                    </a:lnTo>
                    <a:cubicBezTo>
                      <a:pt x="366542" y="45824"/>
                      <a:pt x="403986" y="23676"/>
                      <a:pt x="437695" y="0"/>
                    </a:cubicBezTo>
                    <a:cubicBezTo>
                      <a:pt x="448711" y="31804"/>
                      <a:pt x="430796" y="70258"/>
                      <a:pt x="392926" y="106719"/>
                    </a:cubicBezTo>
                    <a:lnTo>
                      <a:pt x="354657" y="134949"/>
                    </a:lnTo>
                    <a:lnTo>
                      <a:pt x="417704" y="116744"/>
                    </a:lnTo>
                    <a:cubicBezTo>
                      <a:pt x="467068" y="98326"/>
                      <a:pt x="513639" y="76590"/>
                      <a:pt x="555992" y="52069"/>
                    </a:cubicBezTo>
                    <a:cubicBezTo>
                      <a:pt x="565325" y="96471"/>
                      <a:pt x="539866" y="143796"/>
                      <a:pt x="491160" y="184417"/>
                    </a:cubicBezTo>
                    <a:lnTo>
                      <a:pt x="408678" y="235082"/>
                    </a:lnTo>
                    <a:lnTo>
                      <a:pt x="537838" y="217350"/>
                    </a:lnTo>
                    <a:cubicBezTo>
                      <a:pt x="537839" y="266912"/>
                      <a:pt x="408571" y="307090"/>
                      <a:pt x="249112" y="307090"/>
                    </a:cubicBezTo>
                    <a:lnTo>
                      <a:pt x="231847" y="306006"/>
                    </a:lnTo>
                    <a:lnTo>
                      <a:pt x="231847" y="305882"/>
                    </a:lnTo>
                    <a:lnTo>
                      <a:pt x="210248" y="308472"/>
                    </a:lnTo>
                    <a:lnTo>
                      <a:pt x="230153" y="496304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3E7674BF-6C35-4FE0-81A3-37E211E05978}"/>
                  </a:ext>
                </a:extLst>
              </p:cNvPr>
              <p:cNvSpPr/>
              <p:nvPr/>
            </p:nvSpPr>
            <p:spPr>
              <a:xfrm rot="10800000">
                <a:off x="3684114" y="2302177"/>
                <a:ext cx="371474" cy="881421"/>
              </a:xfrm>
              <a:prstGeom prst="trapezoid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8D1C0CFD-2A7D-4580-948B-EDF6EA8767E6}"/>
                  </a:ext>
                </a:extLst>
              </p:cNvPr>
              <p:cNvSpPr/>
              <p:nvPr/>
            </p:nvSpPr>
            <p:spPr>
              <a:xfrm rot="10800000">
                <a:off x="3426946" y="2934145"/>
                <a:ext cx="557898" cy="526264"/>
              </a:xfrm>
              <a:custGeom>
                <a:avLst/>
                <a:gdLst>
                  <a:gd name="connsiteX0" fmla="*/ 207166 w 557898"/>
                  <a:gd name="connsiteY0" fmla="*/ 526264 h 526264"/>
                  <a:gd name="connsiteX1" fmla="*/ 189544 w 557898"/>
                  <a:gd name="connsiteY1" fmla="*/ 526264 h 526264"/>
                  <a:gd name="connsiteX2" fmla="*/ 156717 w 557898"/>
                  <a:gd name="connsiteY2" fmla="*/ 483478 h 526264"/>
                  <a:gd name="connsiteX3" fmla="*/ 123889 w 557898"/>
                  <a:gd name="connsiteY3" fmla="*/ 526264 h 526264"/>
                  <a:gd name="connsiteX4" fmla="*/ 106266 w 557898"/>
                  <a:gd name="connsiteY4" fmla="*/ 526264 h 526264"/>
                  <a:gd name="connsiteX5" fmla="*/ 73440 w 557898"/>
                  <a:gd name="connsiteY5" fmla="*/ 483478 h 526264"/>
                  <a:gd name="connsiteX6" fmla="*/ 40612 w 557898"/>
                  <a:gd name="connsiteY6" fmla="*/ 526264 h 526264"/>
                  <a:gd name="connsiteX7" fmla="*/ 22991 w 557898"/>
                  <a:gd name="connsiteY7" fmla="*/ 526264 h 526264"/>
                  <a:gd name="connsiteX8" fmla="*/ 0 w 557898"/>
                  <a:gd name="connsiteY8" fmla="*/ 496298 h 526264"/>
                  <a:gd name="connsiteX9" fmla="*/ 30362 w 557898"/>
                  <a:gd name="connsiteY9" fmla="*/ 209792 h 526264"/>
                  <a:gd name="connsiteX10" fmla="*/ 29440 w 557898"/>
                  <a:gd name="connsiteY10" fmla="*/ 207080 h 526264"/>
                  <a:gd name="connsiteX11" fmla="*/ 31197 w 557898"/>
                  <a:gd name="connsiteY11" fmla="*/ 201913 h 526264"/>
                  <a:gd name="connsiteX12" fmla="*/ 32139 w 557898"/>
                  <a:gd name="connsiteY12" fmla="*/ 193023 h 526264"/>
                  <a:gd name="connsiteX13" fmla="*/ 34220 w 557898"/>
                  <a:gd name="connsiteY13" fmla="*/ 193023 h 526264"/>
                  <a:gd name="connsiteX14" fmla="*/ 42992 w 557898"/>
                  <a:gd name="connsiteY14" fmla="*/ 167223 h 526264"/>
                  <a:gd name="connsiteX15" fmla="*/ 201888 w 557898"/>
                  <a:gd name="connsiteY15" fmla="*/ 104686 h 526264"/>
                  <a:gd name="connsiteX16" fmla="*/ 231847 w 557898"/>
                  <a:gd name="connsiteY16" fmla="*/ 108277 h 526264"/>
                  <a:gd name="connsiteX17" fmla="*/ 326521 w 557898"/>
                  <a:gd name="connsiteY17" fmla="*/ 65864 h 526264"/>
                  <a:gd name="connsiteX18" fmla="*/ 437695 w 557898"/>
                  <a:gd name="connsiteY18" fmla="*/ 0 h 526264"/>
                  <a:gd name="connsiteX19" fmla="*/ 392926 w 557898"/>
                  <a:gd name="connsiteY19" fmla="*/ 106719 h 526264"/>
                  <a:gd name="connsiteX20" fmla="*/ 354657 w 557898"/>
                  <a:gd name="connsiteY20" fmla="*/ 134949 h 526264"/>
                  <a:gd name="connsiteX21" fmla="*/ 417704 w 557898"/>
                  <a:gd name="connsiteY21" fmla="*/ 116744 h 526264"/>
                  <a:gd name="connsiteX22" fmla="*/ 555992 w 557898"/>
                  <a:gd name="connsiteY22" fmla="*/ 52069 h 526264"/>
                  <a:gd name="connsiteX23" fmla="*/ 491160 w 557898"/>
                  <a:gd name="connsiteY23" fmla="*/ 184417 h 526264"/>
                  <a:gd name="connsiteX24" fmla="*/ 408678 w 557898"/>
                  <a:gd name="connsiteY24" fmla="*/ 235082 h 526264"/>
                  <a:gd name="connsiteX25" fmla="*/ 537838 w 557898"/>
                  <a:gd name="connsiteY25" fmla="*/ 217350 h 526264"/>
                  <a:gd name="connsiteX26" fmla="*/ 249112 w 557898"/>
                  <a:gd name="connsiteY26" fmla="*/ 307090 h 526264"/>
                  <a:gd name="connsiteX27" fmla="*/ 231847 w 557898"/>
                  <a:gd name="connsiteY27" fmla="*/ 306006 h 526264"/>
                  <a:gd name="connsiteX28" fmla="*/ 231847 w 557898"/>
                  <a:gd name="connsiteY28" fmla="*/ 305882 h 526264"/>
                  <a:gd name="connsiteX29" fmla="*/ 210248 w 557898"/>
                  <a:gd name="connsiteY29" fmla="*/ 308472 h 526264"/>
                  <a:gd name="connsiteX30" fmla="*/ 230153 w 557898"/>
                  <a:gd name="connsiteY30" fmla="*/ 496304 h 526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57898" h="526264">
                    <a:moveTo>
                      <a:pt x="207166" y="526264"/>
                    </a:moveTo>
                    <a:lnTo>
                      <a:pt x="189544" y="526264"/>
                    </a:lnTo>
                    <a:lnTo>
                      <a:pt x="156717" y="483478"/>
                    </a:lnTo>
                    <a:lnTo>
                      <a:pt x="123889" y="526264"/>
                    </a:lnTo>
                    <a:lnTo>
                      <a:pt x="106266" y="526264"/>
                    </a:lnTo>
                    <a:lnTo>
                      <a:pt x="73440" y="483478"/>
                    </a:lnTo>
                    <a:lnTo>
                      <a:pt x="40612" y="526264"/>
                    </a:lnTo>
                    <a:lnTo>
                      <a:pt x="22991" y="526264"/>
                    </a:lnTo>
                    <a:lnTo>
                      <a:pt x="0" y="496298"/>
                    </a:lnTo>
                    <a:lnTo>
                      <a:pt x="30362" y="209792"/>
                    </a:lnTo>
                    <a:lnTo>
                      <a:pt x="29440" y="207080"/>
                    </a:lnTo>
                    <a:lnTo>
                      <a:pt x="31197" y="201913"/>
                    </a:lnTo>
                    <a:lnTo>
                      <a:pt x="32139" y="193023"/>
                    </a:lnTo>
                    <a:lnTo>
                      <a:pt x="34220" y="193023"/>
                    </a:lnTo>
                    <a:lnTo>
                      <a:pt x="42992" y="167223"/>
                    </a:lnTo>
                    <a:cubicBezTo>
                      <a:pt x="69171" y="130473"/>
                      <a:pt x="130458" y="104686"/>
                      <a:pt x="201888" y="104686"/>
                    </a:cubicBezTo>
                    <a:lnTo>
                      <a:pt x="231847" y="108277"/>
                    </a:lnTo>
                    <a:lnTo>
                      <a:pt x="326521" y="65864"/>
                    </a:lnTo>
                    <a:cubicBezTo>
                      <a:pt x="366542" y="45824"/>
                      <a:pt x="403986" y="23676"/>
                      <a:pt x="437695" y="0"/>
                    </a:cubicBezTo>
                    <a:cubicBezTo>
                      <a:pt x="448711" y="31804"/>
                      <a:pt x="430796" y="70258"/>
                      <a:pt x="392926" y="106719"/>
                    </a:cubicBezTo>
                    <a:lnTo>
                      <a:pt x="354657" y="134949"/>
                    </a:lnTo>
                    <a:lnTo>
                      <a:pt x="417704" y="116744"/>
                    </a:lnTo>
                    <a:cubicBezTo>
                      <a:pt x="467068" y="98326"/>
                      <a:pt x="513639" y="76590"/>
                      <a:pt x="555992" y="52069"/>
                    </a:cubicBezTo>
                    <a:cubicBezTo>
                      <a:pt x="565325" y="96471"/>
                      <a:pt x="539866" y="143796"/>
                      <a:pt x="491160" y="184417"/>
                    </a:cubicBezTo>
                    <a:lnTo>
                      <a:pt x="408678" y="235082"/>
                    </a:lnTo>
                    <a:lnTo>
                      <a:pt x="537838" y="217350"/>
                    </a:lnTo>
                    <a:cubicBezTo>
                      <a:pt x="537839" y="266912"/>
                      <a:pt x="408571" y="307090"/>
                      <a:pt x="249112" y="307090"/>
                    </a:cubicBezTo>
                    <a:lnTo>
                      <a:pt x="231847" y="306006"/>
                    </a:lnTo>
                    <a:lnTo>
                      <a:pt x="231847" y="305882"/>
                    </a:lnTo>
                    <a:lnTo>
                      <a:pt x="210248" y="308472"/>
                    </a:lnTo>
                    <a:lnTo>
                      <a:pt x="230153" y="496304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72B46053-DF6D-48B1-988E-6E689A408995}"/>
                </a:ext>
              </a:extLst>
            </p:cNvPr>
            <p:cNvSpPr/>
            <p:nvPr/>
          </p:nvSpPr>
          <p:spPr>
            <a:xfrm rot="10800000">
              <a:off x="893759" y="1633232"/>
              <a:ext cx="534185" cy="984200"/>
            </a:xfrm>
            <a:custGeom>
              <a:avLst/>
              <a:gdLst>
                <a:gd name="connsiteX0" fmla="*/ 315658 w 534185"/>
                <a:gd name="connsiteY0" fmla="*/ 984200 h 984200"/>
                <a:gd name="connsiteX1" fmla="*/ 0 w 534185"/>
                <a:gd name="connsiteY1" fmla="*/ 984200 h 984200"/>
                <a:gd name="connsiteX2" fmla="*/ 78915 w 534185"/>
                <a:gd name="connsiteY2" fmla="*/ 235218 h 984200"/>
                <a:gd name="connsiteX3" fmla="*/ 79880 w 534185"/>
                <a:gd name="connsiteY3" fmla="*/ 235218 h 984200"/>
                <a:gd name="connsiteX4" fmla="*/ 85915 w 534185"/>
                <a:gd name="connsiteY4" fmla="*/ 178269 h 984200"/>
                <a:gd name="connsiteX5" fmla="*/ 85132 w 534185"/>
                <a:gd name="connsiteY5" fmla="*/ 175965 h 984200"/>
                <a:gd name="connsiteX6" fmla="*/ 86625 w 534185"/>
                <a:gd name="connsiteY6" fmla="*/ 171574 h 984200"/>
                <a:gd name="connsiteX7" fmla="*/ 87425 w 534185"/>
                <a:gd name="connsiteY7" fmla="*/ 164020 h 984200"/>
                <a:gd name="connsiteX8" fmla="*/ 89193 w 534185"/>
                <a:gd name="connsiteY8" fmla="*/ 164020 h 984200"/>
                <a:gd name="connsiteX9" fmla="*/ 96647 w 534185"/>
                <a:gd name="connsiteY9" fmla="*/ 142096 h 984200"/>
                <a:gd name="connsiteX10" fmla="*/ 231668 w 534185"/>
                <a:gd name="connsiteY10" fmla="*/ 88956 h 984200"/>
                <a:gd name="connsiteX11" fmla="*/ 257125 w 534185"/>
                <a:gd name="connsiteY11" fmla="*/ 92007 h 984200"/>
                <a:gd name="connsiteX12" fmla="*/ 337574 w 534185"/>
                <a:gd name="connsiteY12" fmla="*/ 55967 h 984200"/>
                <a:gd name="connsiteX13" fmla="*/ 432043 w 534185"/>
                <a:gd name="connsiteY13" fmla="*/ 0 h 984200"/>
                <a:gd name="connsiteX14" fmla="*/ 394001 w 534185"/>
                <a:gd name="connsiteY14" fmla="*/ 90684 h 984200"/>
                <a:gd name="connsiteX15" fmla="*/ 361482 w 534185"/>
                <a:gd name="connsiteY15" fmla="*/ 114672 h 984200"/>
                <a:gd name="connsiteX16" fmla="*/ 415056 w 534185"/>
                <a:gd name="connsiteY16" fmla="*/ 99202 h 984200"/>
                <a:gd name="connsiteX17" fmla="*/ 532565 w 534185"/>
                <a:gd name="connsiteY17" fmla="*/ 44245 h 984200"/>
                <a:gd name="connsiteX18" fmla="*/ 477475 w 534185"/>
                <a:gd name="connsiteY18" fmla="*/ 156707 h 984200"/>
                <a:gd name="connsiteX19" fmla="*/ 407386 w 534185"/>
                <a:gd name="connsiteY19" fmla="*/ 199759 h 984200"/>
                <a:gd name="connsiteX20" fmla="*/ 517139 w 534185"/>
                <a:gd name="connsiteY20" fmla="*/ 184691 h 984200"/>
                <a:gd name="connsiteX21" fmla="*/ 271796 w 534185"/>
                <a:gd name="connsiteY21" fmla="*/ 260948 h 984200"/>
                <a:gd name="connsiteX22" fmla="*/ 257125 w 534185"/>
                <a:gd name="connsiteY22" fmla="*/ 260027 h 984200"/>
                <a:gd name="connsiteX23" fmla="*/ 257125 w 534185"/>
                <a:gd name="connsiteY23" fmla="*/ 259921 h 984200"/>
                <a:gd name="connsiteX24" fmla="*/ 239569 w 534185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5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80" y="235218"/>
                  </a:lnTo>
                  <a:lnTo>
                    <a:pt x="85915" y="178269"/>
                  </a:lnTo>
                  <a:lnTo>
                    <a:pt x="85132" y="175965"/>
                  </a:lnTo>
                  <a:lnTo>
                    <a:pt x="86625" y="171574"/>
                  </a:lnTo>
                  <a:lnTo>
                    <a:pt x="87425" y="164020"/>
                  </a:lnTo>
                  <a:lnTo>
                    <a:pt x="89193" y="164020"/>
                  </a:lnTo>
                  <a:lnTo>
                    <a:pt x="96647" y="142096"/>
                  </a:lnTo>
                  <a:cubicBezTo>
                    <a:pt x="118893" y="110868"/>
                    <a:pt x="170971" y="88956"/>
                    <a:pt x="231668" y="88956"/>
                  </a:cubicBezTo>
                  <a:lnTo>
                    <a:pt x="257125" y="92007"/>
                  </a:lnTo>
                  <a:lnTo>
                    <a:pt x="337574" y="55967"/>
                  </a:lnTo>
                  <a:cubicBezTo>
                    <a:pt x="371582" y="38938"/>
                    <a:pt x="403399" y="20118"/>
                    <a:pt x="432043" y="0"/>
                  </a:cubicBezTo>
                  <a:cubicBezTo>
                    <a:pt x="441404" y="27025"/>
                    <a:pt x="426181" y="59701"/>
                    <a:pt x="394001" y="90684"/>
                  </a:cubicBezTo>
                  <a:lnTo>
                    <a:pt x="361482" y="114672"/>
                  </a:lnTo>
                  <a:lnTo>
                    <a:pt x="415056" y="99202"/>
                  </a:lnTo>
                  <a:cubicBezTo>
                    <a:pt x="457003" y="83552"/>
                    <a:pt x="496576" y="65082"/>
                    <a:pt x="532565" y="44245"/>
                  </a:cubicBezTo>
                  <a:cubicBezTo>
                    <a:pt x="540496" y="81975"/>
                    <a:pt x="518862" y="122189"/>
                    <a:pt x="477475" y="156707"/>
                  </a:cubicBezTo>
                  <a:lnTo>
                    <a:pt x="407386" y="199759"/>
                  </a:lnTo>
                  <a:lnTo>
                    <a:pt x="517139" y="184691"/>
                  </a:lnTo>
                  <a:cubicBezTo>
                    <a:pt x="517140" y="226806"/>
                    <a:pt x="407295" y="260948"/>
                    <a:pt x="271796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E5E592D-32A6-4DE9-9FE8-1DFB52EDE533}"/>
                </a:ext>
              </a:extLst>
            </p:cNvPr>
            <p:cNvSpPr/>
            <p:nvPr/>
          </p:nvSpPr>
          <p:spPr>
            <a:xfrm rot="10800000">
              <a:off x="2107418" y="1633232"/>
              <a:ext cx="534184" cy="984200"/>
            </a:xfrm>
            <a:custGeom>
              <a:avLst/>
              <a:gdLst>
                <a:gd name="connsiteX0" fmla="*/ 315658 w 534184"/>
                <a:gd name="connsiteY0" fmla="*/ 984200 h 984200"/>
                <a:gd name="connsiteX1" fmla="*/ 0 w 534184"/>
                <a:gd name="connsiteY1" fmla="*/ 984200 h 984200"/>
                <a:gd name="connsiteX2" fmla="*/ 78915 w 534184"/>
                <a:gd name="connsiteY2" fmla="*/ 235218 h 984200"/>
                <a:gd name="connsiteX3" fmla="*/ 79879 w 534184"/>
                <a:gd name="connsiteY3" fmla="*/ 235218 h 984200"/>
                <a:gd name="connsiteX4" fmla="*/ 85914 w 534184"/>
                <a:gd name="connsiteY4" fmla="*/ 178269 h 984200"/>
                <a:gd name="connsiteX5" fmla="*/ 85131 w 534184"/>
                <a:gd name="connsiteY5" fmla="*/ 175965 h 984200"/>
                <a:gd name="connsiteX6" fmla="*/ 86624 w 534184"/>
                <a:gd name="connsiteY6" fmla="*/ 171574 h 984200"/>
                <a:gd name="connsiteX7" fmla="*/ 87424 w 534184"/>
                <a:gd name="connsiteY7" fmla="*/ 164020 h 984200"/>
                <a:gd name="connsiteX8" fmla="*/ 89192 w 534184"/>
                <a:gd name="connsiteY8" fmla="*/ 164020 h 984200"/>
                <a:gd name="connsiteX9" fmla="*/ 96646 w 534184"/>
                <a:gd name="connsiteY9" fmla="*/ 142096 h 984200"/>
                <a:gd name="connsiteX10" fmla="*/ 231667 w 534184"/>
                <a:gd name="connsiteY10" fmla="*/ 88956 h 984200"/>
                <a:gd name="connsiteX11" fmla="*/ 257125 w 534184"/>
                <a:gd name="connsiteY11" fmla="*/ 92007 h 984200"/>
                <a:gd name="connsiteX12" fmla="*/ 337573 w 534184"/>
                <a:gd name="connsiteY12" fmla="*/ 55967 h 984200"/>
                <a:gd name="connsiteX13" fmla="*/ 432042 w 534184"/>
                <a:gd name="connsiteY13" fmla="*/ 0 h 984200"/>
                <a:gd name="connsiteX14" fmla="*/ 394000 w 534184"/>
                <a:gd name="connsiteY14" fmla="*/ 90684 h 984200"/>
                <a:gd name="connsiteX15" fmla="*/ 361481 w 534184"/>
                <a:gd name="connsiteY15" fmla="*/ 114672 h 984200"/>
                <a:gd name="connsiteX16" fmla="*/ 415055 w 534184"/>
                <a:gd name="connsiteY16" fmla="*/ 99202 h 984200"/>
                <a:gd name="connsiteX17" fmla="*/ 532564 w 534184"/>
                <a:gd name="connsiteY17" fmla="*/ 44245 h 984200"/>
                <a:gd name="connsiteX18" fmla="*/ 477474 w 534184"/>
                <a:gd name="connsiteY18" fmla="*/ 156707 h 984200"/>
                <a:gd name="connsiteX19" fmla="*/ 407385 w 534184"/>
                <a:gd name="connsiteY19" fmla="*/ 199759 h 984200"/>
                <a:gd name="connsiteX20" fmla="*/ 517138 w 534184"/>
                <a:gd name="connsiteY20" fmla="*/ 184691 h 984200"/>
                <a:gd name="connsiteX21" fmla="*/ 271795 w 534184"/>
                <a:gd name="connsiteY21" fmla="*/ 260948 h 984200"/>
                <a:gd name="connsiteX22" fmla="*/ 257125 w 534184"/>
                <a:gd name="connsiteY22" fmla="*/ 260027 h 984200"/>
                <a:gd name="connsiteX23" fmla="*/ 257125 w 534184"/>
                <a:gd name="connsiteY23" fmla="*/ 259921 h 984200"/>
                <a:gd name="connsiteX24" fmla="*/ 239569 w 534184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4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79" y="235218"/>
                  </a:lnTo>
                  <a:lnTo>
                    <a:pt x="85914" y="178269"/>
                  </a:lnTo>
                  <a:lnTo>
                    <a:pt x="85131" y="175965"/>
                  </a:lnTo>
                  <a:lnTo>
                    <a:pt x="86624" y="171574"/>
                  </a:lnTo>
                  <a:lnTo>
                    <a:pt x="87424" y="164020"/>
                  </a:lnTo>
                  <a:lnTo>
                    <a:pt x="89192" y="164020"/>
                  </a:lnTo>
                  <a:lnTo>
                    <a:pt x="96646" y="142096"/>
                  </a:lnTo>
                  <a:cubicBezTo>
                    <a:pt x="118892" y="110868"/>
                    <a:pt x="170970" y="88956"/>
                    <a:pt x="231667" y="88956"/>
                  </a:cubicBezTo>
                  <a:lnTo>
                    <a:pt x="257125" y="92007"/>
                  </a:lnTo>
                  <a:lnTo>
                    <a:pt x="337573" y="55967"/>
                  </a:lnTo>
                  <a:cubicBezTo>
                    <a:pt x="371581" y="38938"/>
                    <a:pt x="403398" y="20118"/>
                    <a:pt x="432042" y="0"/>
                  </a:cubicBezTo>
                  <a:cubicBezTo>
                    <a:pt x="441403" y="27025"/>
                    <a:pt x="426180" y="59701"/>
                    <a:pt x="394000" y="90684"/>
                  </a:cubicBezTo>
                  <a:lnTo>
                    <a:pt x="361481" y="114672"/>
                  </a:lnTo>
                  <a:lnTo>
                    <a:pt x="415055" y="99202"/>
                  </a:lnTo>
                  <a:cubicBezTo>
                    <a:pt x="457002" y="83552"/>
                    <a:pt x="496575" y="65082"/>
                    <a:pt x="532564" y="44245"/>
                  </a:cubicBezTo>
                  <a:cubicBezTo>
                    <a:pt x="540495" y="81975"/>
                    <a:pt x="518862" y="122189"/>
                    <a:pt x="477474" y="156707"/>
                  </a:cubicBezTo>
                  <a:lnTo>
                    <a:pt x="407385" y="199759"/>
                  </a:lnTo>
                  <a:lnTo>
                    <a:pt x="517138" y="184691"/>
                  </a:lnTo>
                  <a:cubicBezTo>
                    <a:pt x="517139" y="226806"/>
                    <a:pt x="407295" y="260948"/>
                    <a:pt x="271795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410C44B3-9F65-42EB-9D1F-21430D1806CE}"/>
                </a:ext>
              </a:extLst>
            </p:cNvPr>
            <p:cNvSpPr/>
            <p:nvPr/>
          </p:nvSpPr>
          <p:spPr>
            <a:xfrm rot="10800000">
              <a:off x="-124419" y="149298"/>
              <a:ext cx="3486723" cy="2416744"/>
            </a:xfrm>
            <a:custGeom>
              <a:avLst/>
              <a:gdLst>
                <a:gd name="connsiteX0" fmla="*/ 1940326 w 3486723"/>
                <a:gd name="connsiteY0" fmla="*/ 2416257 h 2416744"/>
                <a:gd name="connsiteX1" fmla="*/ 1911579 w 3486723"/>
                <a:gd name="connsiteY1" fmla="*/ 2410846 h 2416744"/>
                <a:gd name="connsiteX2" fmla="*/ 1892520 w 3486723"/>
                <a:gd name="connsiteY2" fmla="*/ 2388657 h 2416744"/>
                <a:gd name="connsiteX3" fmla="*/ 1891128 w 3486723"/>
                <a:gd name="connsiteY3" fmla="*/ 2181110 h 2416744"/>
                <a:gd name="connsiteX4" fmla="*/ 1926497 w 3486723"/>
                <a:gd name="connsiteY4" fmla="*/ 2135211 h 2416744"/>
                <a:gd name="connsiteX5" fmla="*/ 1926129 w 3486723"/>
                <a:gd name="connsiteY5" fmla="*/ 2134691 h 2416744"/>
                <a:gd name="connsiteX6" fmla="*/ 1869874 w 3486723"/>
                <a:gd name="connsiteY6" fmla="*/ 1919849 h 2416744"/>
                <a:gd name="connsiteX7" fmla="*/ 1869874 w 3486723"/>
                <a:gd name="connsiteY7" fmla="*/ 1903828 h 2416744"/>
                <a:gd name="connsiteX8" fmla="*/ 1655811 w 3486723"/>
                <a:gd name="connsiteY8" fmla="*/ 1775391 h 2416744"/>
                <a:gd name="connsiteX9" fmla="*/ 674023 w 3486723"/>
                <a:gd name="connsiteY9" fmla="*/ 1775391 h 2416744"/>
                <a:gd name="connsiteX10" fmla="*/ 295202 w 3486723"/>
                <a:gd name="connsiteY10" fmla="*/ 1618478 h 2416744"/>
                <a:gd name="connsiteX11" fmla="*/ 277991 w 3486723"/>
                <a:gd name="connsiteY11" fmla="*/ 1597618 h 2416744"/>
                <a:gd name="connsiteX12" fmla="*/ 235491 w 3486723"/>
                <a:gd name="connsiteY12" fmla="*/ 1574101 h 2416744"/>
                <a:gd name="connsiteX13" fmla="*/ 110755 w 3486723"/>
                <a:gd name="connsiteY13" fmla="*/ 1457916 h 2416744"/>
                <a:gd name="connsiteX14" fmla="*/ 109887 w 3486723"/>
                <a:gd name="connsiteY14" fmla="*/ 909069 h 2416744"/>
                <a:gd name="connsiteX15" fmla="*/ 129667 w 3486723"/>
                <a:gd name="connsiteY15" fmla="*/ 1135905 h 2416744"/>
                <a:gd name="connsiteX16" fmla="*/ 138290 w 3486723"/>
                <a:gd name="connsiteY16" fmla="*/ 1156998 h 2416744"/>
                <a:gd name="connsiteX17" fmla="*/ 138290 w 3486723"/>
                <a:gd name="connsiteY17" fmla="*/ 930262 h 2416744"/>
                <a:gd name="connsiteX18" fmla="*/ 165347 w 3486723"/>
                <a:gd name="connsiteY18" fmla="*/ 796243 h 2416744"/>
                <a:gd name="connsiteX19" fmla="*/ 179091 w 3486723"/>
                <a:gd name="connsiteY19" fmla="*/ 770922 h 2416744"/>
                <a:gd name="connsiteX20" fmla="*/ 179542 w 3486723"/>
                <a:gd name="connsiteY20" fmla="*/ 769680 h 2416744"/>
                <a:gd name="connsiteX21" fmla="*/ 180389 w 3486723"/>
                <a:gd name="connsiteY21" fmla="*/ 768530 h 2416744"/>
                <a:gd name="connsiteX22" fmla="*/ 197092 w 3486723"/>
                <a:gd name="connsiteY22" fmla="*/ 737758 h 2416744"/>
                <a:gd name="connsiteX23" fmla="*/ 239135 w 3486723"/>
                <a:gd name="connsiteY23" fmla="*/ 686802 h 2416744"/>
                <a:gd name="connsiteX24" fmla="*/ 243053 w 3486723"/>
                <a:gd name="connsiteY24" fmla="*/ 683569 h 2416744"/>
                <a:gd name="connsiteX25" fmla="*/ 243217 w 3486723"/>
                <a:gd name="connsiteY25" fmla="*/ 683346 h 2416744"/>
                <a:gd name="connsiteX26" fmla="*/ 244969 w 3486723"/>
                <a:gd name="connsiteY26" fmla="*/ 681988 h 2416744"/>
                <a:gd name="connsiteX27" fmla="*/ 290091 w 3486723"/>
                <a:gd name="connsiteY27" fmla="*/ 644759 h 2416744"/>
                <a:gd name="connsiteX28" fmla="*/ 299727 w 3486723"/>
                <a:gd name="connsiteY28" fmla="*/ 639529 h 2416744"/>
                <a:gd name="connsiteX29" fmla="*/ 335181 w 3486723"/>
                <a:gd name="connsiteY29" fmla="*/ 612038 h 2416744"/>
                <a:gd name="connsiteX30" fmla="*/ 399667 w 3486723"/>
                <a:gd name="connsiteY30" fmla="*/ 0 h 2416744"/>
                <a:gd name="connsiteX31" fmla="*/ 585404 w 3486723"/>
                <a:gd name="connsiteY31" fmla="*/ 0 h 2416744"/>
                <a:gd name="connsiteX32" fmla="*/ 636575 w 3486723"/>
                <a:gd name="connsiteY32" fmla="*/ 485671 h 2416744"/>
                <a:gd name="connsiteX33" fmla="*/ 729242 w 3486723"/>
                <a:gd name="connsiteY33" fmla="*/ 457955 h 2416744"/>
                <a:gd name="connsiteX34" fmla="*/ 1250132 w 3486723"/>
                <a:gd name="connsiteY34" fmla="*/ 402444 h 2416744"/>
                <a:gd name="connsiteX35" fmla="*/ 1771021 w 3486723"/>
                <a:gd name="connsiteY35" fmla="*/ 457955 h 2416744"/>
                <a:gd name="connsiteX36" fmla="*/ 1779417 w 3486723"/>
                <a:gd name="connsiteY36" fmla="*/ 460466 h 2416744"/>
                <a:gd name="connsiteX37" fmla="*/ 1827933 w 3486723"/>
                <a:gd name="connsiteY37" fmla="*/ 0 h 2416744"/>
                <a:gd name="connsiteX38" fmla="*/ 2013670 w 3486723"/>
                <a:gd name="connsiteY38" fmla="*/ 0 h 2416744"/>
                <a:gd name="connsiteX39" fmla="*/ 2072646 w 3486723"/>
                <a:gd name="connsiteY39" fmla="*/ 559746 h 2416744"/>
                <a:gd name="connsiteX40" fmla="*/ 2076443 w 3486723"/>
                <a:gd name="connsiteY40" fmla="*/ 561383 h 2416744"/>
                <a:gd name="connsiteX41" fmla="*/ 2156292 w 3486723"/>
                <a:gd name="connsiteY41" fmla="*/ 605221 h 2416744"/>
                <a:gd name="connsiteX42" fmla="*/ 2174653 w 3486723"/>
                <a:gd name="connsiteY42" fmla="*/ 619458 h 2416744"/>
                <a:gd name="connsiteX43" fmla="*/ 2221266 w 3486723"/>
                <a:gd name="connsiteY43" fmla="*/ 644759 h 2416744"/>
                <a:gd name="connsiteX44" fmla="*/ 2373067 w 3486723"/>
                <a:gd name="connsiteY44" fmla="*/ 930262 h 2416744"/>
                <a:gd name="connsiteX45" fmla="*/ 2373067 w 3486723"/>
                <a:gd name="connsiteY45" fmla="*/ 1116001 h 2416744"/>
                <a:gd name="connsiteX46" fmla="*/ 2451475 w 3486723"/>
                <a:gd name="connsiteY46" fmla="*/ 1246681 h 2416744"/>
                <a:gd name="connsiteX47" fmla="*/ 2465118 w 3486723"/>
                <a:gd name="connsiteY47" fmla="*/ 1246681 h 2416744"/>
                <a:gd name="connsiteX48" fmla="*/ 2435849 w 3486723"/>
                <a:gd name="connsiteY48" fmla="*/ 1148137 h 2416744"/>
                <a:gd name="connsiteX49" fmla="*/ 2521775 w 3486723"/>
                <a:gd name="connsiteY49" fmla="*/ 1218174 h 2416744"/>
                <a:gd name="connsiteX50" fmla="*/ 2531542 w 3486723"/>
                <a:gd name="connsiteY50" fmla="*/ 1246681 h 2416744"/>
                <a:gd name="connsiteX51" fmla="*/ 2532117 w 3486723"/>
                <a:gd name="connsiteY51" fmla="*/ 1246681 h 2416744"/>
                <a:gd name="connsiteX52" fmla="*/ 2502849 w 3486723"/>
                <a:gd name="connsiteY52" fmla="*/ 1148137 h 2416744"/>
                <a:gd name="connsiteX53" fmla="*/ 2588775 w 3486723"/>
                <a:gd name="connsiteY53" fmla="*/ 1218174 h 2416744"/>
                <a:gd name="connsiteX54" fmla="*/ 2598542 w 3486723"/>
                <a:gd name="connsiteY54" fmla="*/ 1246681 h 2416744"/>
                <a:gd name="connsiteX55" fmla="*/ 2599119 w 3486723"/>
                <a:gd name="connsiteY55" fmla="*/ 1246681 h 2416744"/>
                <a:gd name="connsiteX56" fmla="*/ 2569850 w 3486723"/>
                <a:gd name="connsiteY56" fmla="*/ 1148137 h 2416744"/>
                <a:gd name="connsiteX57" fmla="*/ 2637792 w 3486723"/>
                <a:gd name="connsiteY57" fmla="*/ 1188975 h 2416744"/>
                <a:gd name="connsiteX58" fmla="*/ 2648315 w 3486723"/>
                <a:gd name="connsiteY58" fmla="*/ 1206060 h 2416744"/>
                <a:gd name="connsiteX59" fmla="*/ 2631111 w 3486723"/>
                <a:gd name="connsiteY59" fmla="*/ 1148137 h 2416744"/>
                <a:gd name="connsiteX60" fmla="*/ 2717037 w 3486723"/>
                <a:gd name="connsiteY60" fmla="*/ 1218174 h 2416744"/>
                <a:gd name="connsiteX61" fmla="*/ 2726804 w 3486723"/>
                <a:gd name="connsiteY61" fmla="*/ 1246681 h 2416744"/>
                <a:gd name="connsiteX62" fmla="*/ 2727379 w 3486723"/>
                <a:gd name="connsiteY62" fmla="*/ 1246681 h 2416744"/>
                <a:gd name="connsiteX63" fmla="*/ 2698111 w 3486723"/>
                <a:gd name="connsiteY63" fmla="*/ 1148137 h 2416744"/>
                <a:gd name="connsiteX64" fmla="*/ 2784037 w 3486723"/>
                <a:gd name="connsiteY64" fmla="*/ 1218174 h 2416744"/>
                <a:gd name="connsiteX65" fmla="*/ 2793804 w 3486723"/>
                <a:gd name="connsiteY65" fmla="*/ 1246681 h 2416744"/>
                <a:gd name="connsiteX66" fmla="*/ 2794381 w 3486723"/>
                <a:gd name="connsiteY66" fmla="*/ 1246681 h 2416744"/>
                <a:gd name="connsiteX67" fmla="*/ 2765112 w 3486723"/>
                <a:gd name="connsiteY67" fmla="*/ 1148137 h 2416744"/>
                <a:gd name="connsiteX68" fmla="*/ 2851038 w 3486723"/>
                <a:gd name="connsiteY68" fmla="*/ 1218174 h 2416744"/>
                <a:gd name="connsiteX69" fmla="*/ 2860805 w 3486723"/>
                <a:gd name="connsiteY69" fmla="*/ 1246681 h 2416744"/>
                <a:gd name="connsiteX70" fmla="*/ 3184237 w 3486723"/>
                <a:gd name="connsiteY70" fmla="*/ 1246681 h 2416744"/>
                <a:gd name="connsiteX71" fmla="*/ 3399446 w 3486723"/>
                <a:gd name="connsiteY71" fmla="*/ 1919849 h 2416744"/>
                <a:gd name="connsiteX72" fmla="*/ 2199268 w 3486723"/>
                <a:gd name="connsiteY72" fmla="*/ 2304107 h 2416744"/>
                <a:gd name="connsiteX73" fmla="*/ 2132884 w 3486723"/>
                <a:gd name="connsiteY73" fmla="*/ 2296300 h 2416744"/>
                <a:gd name="connsiteX74" fmla="*/ 2128568 w 3486723"/>
                <a:gd name="connsiteY74" fmla="*/ 2294737 h 2416744"/>
                <a:gd name="connsiteX75" fmla="*/ 2120763 w 3486723"/>
                <a:gd name="connsiteY75" fmla="*/ 2313689 h 2416744"/>
                <a:gd name="connsiteX76" fmla="*/ 1940326 w 3486723"/>
                <a:gd name="connsiteY76" fmla="*/ 2416257 h 2416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486723" h="2416744">
                  <a:moveTo>
                    <a:pt x="1940326" y="2416257"/>
                  </a:moveTo>
                  <a:lnTo>
                    <a:pt x="1911579" y="2410846"/>
                  </a:lnTo>
                  <a:lnTo>
                    <a:pt x="1892520" y="2388657"/>
                  </a:lnTo>
                  <a:cubicBezTo>
                    <a:pt x="1853842" y="2332265"/>
                    <a:pt x="1850884" y="2250814"/>
                    <a:pt x="1891128" y="2181110"/>
                  </a:cubicBezTo>
                  <a:lnTo>
                    <a:pt x="1926497" y="2135211"/>
                  </a:lnTo>
                  <a:lnTo>
                    <a:pt x="1926129" y="2134691"/>
                  </a:lnTo>
                  <a:cubicBezTo>
                    <a:pt x="1890612" y="2073363"/>
                    <a:pt x="1869874" y="1999431"/>
                    <a:pt x="1869874" y="1919849"/>
                  </a:cubicBezTo>
                  <a:lnTo>
                    <a:pt x="1869874" y="1903828"/>
                  </a:lnTo>
                  <a:lnTo>
                    <a:pt x="1655811" y="1775391"/>
                  </a:lnTo>
                  <a:lnTo>
                    <a:pt x="674023" y="1775391"/>
                  </a:lnTo>
                  <a:cubicBezTo>
                    <a:pt x="526084" y="1775391"/>
                    <a:pt x="392151" y="1715427"/>
                    <a:pt x="295202" y="1618478"/>
                  </a:cubicBezTo>
                  <a:lnTo>
                    <a:pt x="277991" y="1597618"/>
                  </a:lnTo>
                  <a:lnTo>
                    <a:pt x="235491" y="1574101"/>
                  </a:lnTo>
                  <a:cubicBezTo>
                    <a:pt x="190119" y="1543900"/>
                    <a:pt x="147589" y="1504935"/>
                    <a:pt x="110755" y="1457916"/>
                  </a:cubicBezTo>
                  <a:cubicBezTo>
                    <a:pt x="-36580" y="1269839"/>
                    <a:pt x="-36968" y="1024112"/>
                    <a:pt x="109887" y="909069"/>
                  </a:cubicBezTo>
                  <a:cubicBezTo>
                    <a:pt x="99528" y="982047"/>
                    <a:pt x="106742" y="1059725"/>
                    <a:pt x="129667" y="1135905"/>
                  </a:cubicBezTo>
                  <a:lnTo>
                    <a:pt x="138290" y="1156998"/>
                  </a:lnTo>
                  <a:lnTo>
                    <a:pt x="138290" y="930262"/>
                  </a:lnTo>
                  <a:cubicBezTo>
                    <a:pt x="138290" y="882723"/>
                    <a:pt x="147924" y="837435"/>
                    <a:pt x="165347" y="796243"/>
                  </a:cubicBezTo>
                  <a:lnTo>
                    <a:pt x="179091" y="770922"/>
                  </a:lnTo>
                  <a:lnTo>
                    <a:pt x="179542" y="769680"/>
                  </a:lnTo>
                  <a:lnTo>
                    <a:pt x="180389" y="768530"/>
                  </a:lnTo>
                  <a:lnTo>
                    <a:pt x="197092" y="737758"/>
                  </a:lnTo>
                  <a:cubicBezTo>
                    <a:pt x="209467" y="719441"/>
                    <a:pt x="223558" y="702378"/>
                    <a:pt x="239135" y="686802"/>
                  </a:cubicBezTo>
                  <a:lnTo>
                    <a:pt x="243053" y="683569"/>
                  </a:lnTo>
                  <a:lnTo>
                    <a:pt x="243217" y="683346"/>
                  </a:lnTo>
                  <a:lnTo>
                    <a:pt x="244969" y="681988"/>
                  </a:lnTo>
                  <a:lnTo>
                    <a:pt x="290091" y="644759"/>
                  </a:lnTo>
                  <a:lnTo>
                    <a:pt x="299727" y="639529"/>
                  </a:lnTo>
                  <a:lnTo>
                    <a:pt x="335181" y="612038"/>
                  </a:lnTo>
                  <a:lnTo>
                    <a:pt x="399667" y="0"/>
                  </a:lnTo>
                  <a:lnTo>
                    <a:pt x="585404" y="0"/>
                  </a:lnTo>
                  <a:lnTo>
                    <a:pt x="636575" y="485671"/>
                  </a:lnTo>
                  <a:lnTo>
                    <a:pt x="729242" y="457955"/>
                  </a:lnTo>
                  <a:cubicBezTo>
                    <a:pt x="884084" y="422553"/>
                    <a:pt x="1061528" y="402444"/>
                    <a:pt x="1250132" y="402444"/>
                  </a:cubicBezTo>
                  <a:cubicBezTo>
                    <a:pt x="1438735" y="402444"/>
                    <a:pt x="1616180" y="422553"/>
                    <a:pt x="1771021" y="457955"/>
                  </a:cubicBezTo>
                  <a:lnTo>
                    <a:pt x="1779417" y="460466"/>
                  </a:lnTo>
                  <a:lnTo>
                    <a:pt x="1827933" y="0"/>
                  </a:lnTo>
                  <a:lnTo>
                    <a:pt x="2013670" y="0"/>
                  </a:lnTo>
                  <a:lnTo>
                    <a:pt x="2072646" y="559746"/>
                  </a:lnTo>
                  <a:lnTo>
                    <a:pt x="2076443" y="561383"/>
                  </a:lnTo>
                  <a:cubicBezTo>
                    <a:pt x="2105068" y="575290"/>
                    <a:pt x="2131744" y="589928"/>
                    <a:pt x="2156292" y="605221"/>
                  </a:cubicBezTo>
                  <a:lnTo>
                    <a:pt x="2174653" y="619458"/>
                  </a:lnTo>
                  <a:lnTo>
                    <a:pt x="2221266" y="644759"/>
                  </a:lnTo>
                  <a:cubicBezTo>
                    <a:pt x="2312852" y="706633"/>
                    <a:pt x="2373067" y="811416"/>
                    <a:pt x="2373067" y="930262"/>
                  </a:cubicBezTo>
                  <a:lnTo>
                    <a:pt x="2373067" y="1116001"/>
                  </a:lnTo>
                  <a:lnTo>
                    <a:pt x="2451475" y="1246681"/>
                  </a:lnTo>
                  <a:lnTo>
                    <a:pt x="2465118" y="1246681"/>
                  </a:lnTo>
                  <a:lnTo>
                    <a:pt x="2435849" y="1148137"/>
                  </a:lnTo>
                  <a:cubicBezTo>
                    <a:pt x="2469405" y="1148137"/>
                    <a:pt x="2499785" y="1174902"/>
                    <a:pt x="2521775" y="1218174"/>
                  </a:cubicBezTo>
                  <a:lnTo>
                    <a:pt x="2531542" y="1246681"/>
                  </a:lnTo>
                  <a:lnTo>
                    <a:pt x="2532117" y="1246681"/>
                  </a:lnTo>
                  <a:lnTo>
                    <a:pt x="2502849" y="1148137"/>
                  </a:lnTo>
                  <a:cubicBezTo>
                    <a:pt x="2536405" y="1148137"/>
                    <a:pt x="2566785" y="1174902"/>
                    <a:pt x="2588775" y="1218174"/>
                  </a:cubicBezTo>
                  <a:lnTo>
                    <a:pt x="2598542" y="1246681"/>
                  </a:lnTo>
                  <a:lnTo>
                    <a:pt x="2599119" y="1246681"/>
                  </a:lnTo>
                  <a:lnTo>
                    <a:pt x="2569850" y="1148137"/>
                  </a:lnTo>
                  <a:cubicBezTo>
                    <a:pt x="2595017" y="1148137"/>
                    <a:pt x="2618398" y="1163192"/>
                    <a:pt x="2637792" y="1188975"/>
                  </a:cubicBezTo>
                  <a:lnTo>
                    <a:pt x="2648315" y="1206060"/>
                  </a:lnTo>
                  <a:lnTo>
                    <a:pt x="2631111" y="1148137"/>
                  </a:lnTo>
                  <a:cubicBezTo>
                    <a:pt x="2664667" y="1148137"/>
                    <a:pt x="2695047" y="1174902"/>
                    <a:pt x="2717037" y="1218174"/>
                  </a:cubicBezTo>
                  <a:lnTo>
                    <a:pt x="2726804" y="1246681"/>
                  </a:lnTo>
                  <a:lnTo>
                    <a:pt x="2727379" y="1246681"/>
                  </a:lnTo>
                  <a:lnTo>
                    <a:pt x="2698111" y="1148137"/>
                  </a:lnTo>
                  <a:cubicBezTo>
                    <a:pt x="2731667" y="1148137"/>
                    <a:pt x="2762047" y="1174902"/>
                    <a:pt x="2784037" y="1218174"/>
                  </a:cubicBezTo>
                  <a:lnTo>
                    <a:pt x="2793804" y="1246681"/>
                  </a:lnTo>
                  <a:lnTo>
                    <a:pt x="2794381" y="1246681"/>
                  </a:lnTo>
                  <a:lnTo>
                    <a:pt x="2765112" y="1148137"/>
                  </a:lnTo>
                  <a:cubicBezTo>
                    <a:pt x="2798668" y="1148137"/>
                    <a:pt x="2829048" y="1174902"/>
                    <a:pt x="2851038" y="1218174"/>
                  </a:cubicBezTo>
                  <a:lnTo>
                    <a:pt x="2860805" y="1246681"/>
                  </a:lnTo>
                  <a:lnTo>
                    <a:pt x="3184237" y="1246681"/>
                  </a:lnTo>
                  <a:cubicBezTo>
                    <a:pt x="3498547" y="1244575"/>
                    <a:pt x="3563608" y="1743610"/>
                    <a:pt x="3399446" y="1919849"/>
                  </a:cubicBezTo>
                  <a:cubicBezTo>
                    <a:pt x="3313715" y="2078055"/>
                    <a:pt x="2454197" y="2304107"/>
                    <a:pt x="2199268" y="2304107"/>
                  </a:cubicBezTo>
                  <a:cubicBezTo>
                    <a:pt x="2176528" y="2304107"/>
                    <a:pt x="2154326" y="2301419"/>
                    <a:pt x="2132884" y="2296300"/>
                  </a:cubicBezTo>
                  <a:lnTo>
                    <a:pt x="2128568" y="2294737"/>
                  </a:lnTo>
                  <a:lnTo>
                    <a:pt x="2120763" y="2313689"/>
                  </a:lnTo>
                  <a:cubicBezTo>
                    <a:pt x="2080518" y="2383394"/>
                    <a:pt x="2008501" y="2421557"/>
                    <a:pt x="1940326" y="241625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939256F7-2100-45A9-9D8A-B8BA53800F82}"/>
                </a:ext>
              </a:extLst>
            </p:cNvPr>
            <p:cNvSpPr/>
            <p:nvPr/>
          </p:nvSpPr>
          <p:spPr>
            <a:xfrm>
              <a:off x="-124420" y="567205"/>
              <a:ext cx="215882" cy="537986"/>
            </a:xfrm>
            <a:custGeom>
              <a:avLst/>
              <a:gdLst>
                <a:gd name="connsiteX0" fmla="*/ 182079 w 215882"/>
                <a:gd name="connsiteY0" fmla="*/ 0 h 537986"/>
                <a:gd name="connsiteX1" fmla="*/ 200005 w 215882"/>
                <a:gd name="connsiteY1" fmla="*/ 57035 h 537986"/>
                <a:gd name="connsiteX2" fmla="*/ 215882 w 215882"/>
                <a:gd name="connsiteY2" fmla="*/ 192845 h 537986"/>
                <a:gd name="connsiteX3" fmla="*/ 54561 w 215882"/>
                <a:gd name="connsiteY3" fmla="*/ 534664 h 537986"/>
                <a:gd name="connsiteX4" fmla="*/ 35474 w 215882"/>
                <a:gd name="connsiteY4" fmla="*/ 537986 h 537986"/>
                <a:gd name="connsiteX5" fmla="*/ 15455 w 215882"/>
                <a:gd name="connsiteY5" fmla="*/ 482451 h 537986"/>
                <a:gd name="connsiteX6" fmla="*/ 87277 w 215882"/>
                <a:gd name="connsiteY6" fmla="*/ 78988 h 537986"/>
                <a:gd name="connsiteX7" fmla="*/ 153005 w 215882"/>
                <a:gd name="connsiteY7" fmla="*/ 17055 h 53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882" h="537986">
                  <a:moveTo>
                    <a:pt x="182079" y="0"/>
                  </a:moveTo>
                  <a:lnTo>
                    <a:pt x="200005" y="57035"/>
                  </a:lnTo>
                  <a:cubicBezTo>
                    <a:pt x="210229" y="98777"/>
                    <a:pt x="215882" y="144671"/>
                    <a:pt x="215882" y="192845"/>
                  </a:cubicBezTo>
                  <a:cubicBezTo>
                    <a:pt x="215882" y="361454"/>
                    <a:pt x="146627" y="502129"/>
                    <a:pt x="54561" y="534664"/>
                  </a:cubicBezTo>
                  <a:lnTo>
                    <a:pt x="35474" y="537986"/>
                  </a:lnTo>
                  <a:lnTo>
                    <a:pt x="15455" y="482451"/>
                  </a:lnTo>
                  <a:cubicBezTo>
                    <a:pt x="-19579" y="335926"/>
                    <a:pt x="5196" y="167108"/>
                    <a:pt x="87277" y="78988"/>
                  </a:cubicBezTo>
                  <a:cubicBezTo>
                    <a:pt x="97994" y="59213"/>
                    <a:pt x="120800" y="38377"/>
                    <a:pt x="153005" y="1705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7F7B4BEA-9B1A-48FE-90C3-24EB9B0B570C}"/>
                </a:ext>
              </a:extLst>
            </p:cNvPr>
            <p:cNvSpPr/>
            <p:nvPr/>
          </p:nvSpPr>
          <p:spPr>
            <a:xfrm rot="10800000">
              <a:off x="998597" y="2316589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5BFBD65B-966A-46B2-80E1-D634E7E33129}"/>
                </a:ext>
              </a:extLst>
            </p:cNvPr>
            <p:cNvSpPr/>
            <p:nvPr/>
          </p:nvSpPr>
          <p:spPr>
            <a:xfrm rot="10800000">
              <a:off x="2426863" y="2316589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2508F1C9-FA95-4EF8-B43E-D57F94340A3C}"/>
                </a:ext>
              </a:extLst>
            </p:cNvPr>
            <p:cNvSpPr/>
            <p:nvPr/>
          </p:nvSpPr>
          <p:spPr>
            <a:xfrm rot="20974950">
              <a:off x="796138" y="462855"/>
              <a:ext cx="274684" cy="14434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8B047D75-E9BA-438F-A3AA-03858609378A}"/>
              </a:ext>
            </a:extLst>
          </p:cNvPr>
          <p:cNvGrpSpPr/>
          <p:nvPr/>
        </p:nvGrpSpPr>
        <p:grpSpPr>
          <a:xfrm>
            <a:off x="3848134" y="3972393"/>
            <a:ext cx="2311126" cy="2304532"/>
            <a:chOff x="3644908" y="103326"/>
            <a:chExt cx="3092862" cy="3084037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35321B4-AA5F-45B8-9B82-08B1DB0EC0B0}"/>
                </a:ext>
              </a:extLst>
            </p:cNvPr>
            <p:cNvSpPr/>
            <p:nvPr/>
          </p:nvSpPr>
          <p:spPr>
            <a:xfrm rot="10800000">
              <a:off x="5351189" y="2661099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台形 76">
              <a:extLst>
                <a:ext uri="{FF2B5EF4-FFF2-40B4-BE49-F238E27FC236}">
                  <a16:creationId xmlns:a16="http://schemas.microsoft.com/office/drawing/2014/main" id="{9445DA6F-4F41-4B45-B6A2-070BDC599B62}"/>
                </a:ext>
              </a:extLst>
            </p:cNvPr>
            <p:cNvSpPr/>
            <p:nvPr/>
          </p:nvSpPr>
          <p:spPr>
            <a:xfrm rot="10800000">
              <a:off x="4729447" y="1925366"/>
              <a:ext cx="315658" cy="74898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F93E589C-076C-4E45-8308-369A8F41151F}"/>
                </a:ext>
              </a:extLst>
            </p:cNvPr>
            <p:cNvSpPr/>
            <p:nvPr/>
          </p:nvSpPr>
          <p:spPr>
            <a:xfrm rot="10800000">
              <a:off x="4510920" y="2462377"/>
              <a:ext cx="474070" cy="447189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68677626-8282-4106-A3E1-C96F5C4D875B}"/>
                </a:ext>
              </a:extLst>
            </p:cNvPr>
            <p:cNvSpPr/>
            <p:nvPr/>
          </p:nvSpPr>
          <p:spPr>
            <a:xfrm rot="10800000">
              <a:off x="4510921" y="1925366"/>
              <a:ext cx="534185" cy="984200"/>
            </a:xfrm>
            <a:custGeom>
              <a:avLst/>
              <a:gdLst>
                <a:gd name="connsiteX0" fmla="*/ 315658 w 534185"/>
                <a:gd name="connsiteY0" fmla="*/ 984200 h 984200"/>
                <a:gd name="connsiteX1" fmla="*/ 0 w 534185"/>
                <a:gd name="connsiteY1" fmla="*/ 984200 h 984200"/>
                <a:gd name="connsiteX2" fmla="*/ 78915 w 534185"/>
                <a:gd name="connsiteY2" fmla="*/ 235218 h 984200"/>
                <a:gd name="connsiteX3" fmla="*/ 79880 w 534185"/>
                <a:gd name="connsiteY3" fmla="*/ 235218 h 984200"/>
                <a:gd name="connsiteX4" fmla="*/ 85915 w 534185"/>
                <a:gd name="connsiteY4" fmla="*/ 178269 h 984200"/>
                <a:gd name="connsiteX5" fmla="*/ 85132 w 534185"/>
                <a:gd name="connsiteY5" fmla="*/ 175965 h 984200"/>
                <a:gd name="connsiteX6" fmla="*/ 86625 w 534185"/>
                <a:gd name="connsiteY6" fmla="*/ 171574 h 984200"/>
                <a:gd name="connsiteX7" fmla="*/ 87425 w 534185"/>
                <a:gd name="connsiteY7" fmla="*/ 164020 h 984200"/>
                <a:gd name="connsiteX8" fmla="*/ 89193 w 534185"/>
                <a:gd name="connsiteY8" fmla="*/ 164020 h 984200"/>
                <a:gd name="connsiteX9" fmla="*/ 96647 w 534185"/>
                <a:gd name="connsiteY9" fmla="*/ 142096 h 984200"/>
                <a:gd name="connsiteX10" fmla="*/ 231668 w 534185"/>
                <a:gd name="connsiteY10" fmla="*/ 88956 h 984200"/>
                <a:gd name="connsiteX11" fmla="*/ 257125 w 534185"/>
                <a:gd name="connsiteY11" fmla="*/ 92007 h 984200"/>
                <a:gd name="connsiteX12" fmla="*/ 337574 w 534185"/>
                <a:gd name="connsiteY12" fmla="*/ 55967 h 984200"/>
                <a:gd name="connsiteX13" fmla="*/ 432043 w 534185"/>
                <a:gd name="connsiteY13" fmla="*/ 0 h 984200"/>
                <a:gd name="connsiteX14" fmla="*/ 394001 w 534185"/>
                <a:gd name="connsiteY14" fmla="*/ 90684 h 984200"/>
                <a:gd name="connsiteX15" fmla="*/ 361482 w 534185"/>
                <a:gd name="connsiteY15" fmla="*/ 114672 h 984200"/>
                <a:gd name="connsiteX16" fmla="*/ 415056 w 534185"/>
                <a:gd name="connsiteY16" fmla="*/ 99202 h 984200"/>
                <a:gd name="connsiteX17" fmla="*/ 532565 w 534185"/>
                <a:gd name="connsiteY17" fmla="*/ 44245 h 984200"/>
                <a:gd name="connsiteX18" fmla="*/ 477475 w 534185"/>
                <a:gd name="connsiteY18" fmla="*/ 156707 h 984200"/>
                <a:gd name="connsiteX19" fmla="*/ 407386 w 534185"/>
                <a:gd name="connsiteY19" fmla="*/ 199759 h 984200"/>
                <a:gd name="connsiteX20" fmla="*/ 517139 w 534185"/>
                <a:gd name="connsiteY20" fmla="*/ 184691 h 984200"/>
                <a:gd name="connsiteX21" fmla="*/ 271796 w 534185"/>
                <a:gd name="connsiteY21" fmla="*/ 260948 h 984200"/>
                <a:gd name="connsiteX22" fmla="*/ 257125 w 534185"/>
                <a:gd name="connsiteY22" fmla="*/ 260027 h 984200"/>
                <a:gd name="connsiteX23" fmla="*/ 257125 w 534185"/>
                <a:gd name="connsiteY23" fmla="*/ 259921 h 984200"/>
                <a:gd name="connsiteX24" fmla="*/ 239569 w 534185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5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80" y="235218"/>
                  </a:lnTo>
                  <a:lnTo>
                    <a:pt x="85915" y="178269"/>
                  </a:lnTo>
                  <a:lnTo>
                    <a:pt x="85132" y="175965"/>
                  </a:lnTo>
                  <a:lnTo>
                    <a:pt x="86625" y="171574"/>
                  </a:lnTo>
                  <a:lnTo>
                    <a:pt x="87425" y="164020"/>
                  </a:lnTo>
                  <a:lnTo>
                    <a:pt x="89193" y="164020"/>
                  </a:lnTo>
                  <a:lnTo>
                    <a:pt x="96647" y="142096"/>
                  </a:lnTo>
                  <a:cubicBezTo>
                    <a:pt x="118893" y="110868"/>
                    <a:pt x="170971" y="88956"/>
                    <a:pt x="231668" y="88956"/>
                  </a:cubicBezTo>
                  <a:lnTo>
                    <a:pt x="257125" y="92007"/>
                  </a:lnTo>
                  <a:lnTo>
                    <a:pt x="337574" y="55967"/>
                  </a:lnTo>
                  <a:cubicBezTo>
                    <a:pt x="371582" y="38938"/>
                    <a:pt x="403399" y="20118"/>
                    <a:pt x="432043" y="0"/>
                  </a:cubicBezTo>
                  <a:cubicBezTo>
                    <a:pt x="441404" y="27025"/>
                    <a:pt x="426181" y="59701"/>
                    <a:pt x="394001" y="90684"/>
                  </a:cubicBezTo>
                  <a:lnTo>
                    <a:pt x="361482" y="114672"/>
                  </a:lnTo>
                  <a:lnTo>
                    <a:pt x="415056" y="99202"/>
                  </a:lnTo>
                  <a:cubicBezTo>
                    <a:pt x="457003" y="83552"/>
                    <a:pt x="496576" y="65082"/>
                    <a:pt x="532565" y="44245"/>
                  </a:cubicBezTo>
                  <a:cubicBezTo>
                    <a:pt x="540496" y="81975"/>
                    <a:pt x="518862" y="122189"/>
                    <a:pt x="477475" y="156707"/>
                  </a:cubicBezTo>
                  <a:lnTo>
                    <a:pt x="407386" y="199759"/>
                  </a:lnTo>
                  <a:lnTo>
                    <a:pt x="517139" y="184691"/>
                  </a:lnTo>
                  <a:cubicBezTo>
                    <a:pt x="517140" y="226806"/>
                    <a:pt x="407295" y="260948"/>
                    <a:pt x="271796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DE4166C5-0FFC-43E9-9B72-28875BE569E5}"/>
                </a:ext>
              </a:extLst>
            </p:cNvPr>
            <p:cNvSpPr/>
            <p:nvPr/>
          </p:nvSpPr>
          <p:spPr>
            <a:xfrm rot="10800000">
              <a:off x="3644908" y="103326"/>
              <a:ext cx="3092862" cy="2824748"/>
            </a:xfrm>
            <a:custGeom>
              <a:avLst/>
              <a:gdLst>
                <a:gd name="connsiteX0" fmla="*/ 2205258 w 3092862"/>
                <a:gd name="connsiteY0" fmla="*/ 1654685 h 2824748"/>
                <a:gd name="connsiteX1" fmla="*/ 2195287 w 3092862"/>
                <a:gd name="connsiteY1" fmla="*/ 1621116 h 2824748"/>
                <a:gd name="connsiteX2" fmla="*/ 2195396 w 3092862"/>
                <a:gd name="connsiteY2" fmla="*/ 1627586 h 2824748"/>
                <a:gd name="connsiteX3" fmla="*/ 2204681 w 3092862"/>
                <a:gd name="connsiteY3" fmla="*/ 1654685 h 2824748"/>
                <a:gd name="connsiteX4" fmla="*/ 1546464 w 3092862"/>
                <a:gd name="connsiteY4" fmla="*/ 2824261 h 2824748"/>
                <a:gd name="connsiteX5" fmla="*/ 1517718 w 3092862"/>
                <a:gd name="connsiteY5" fmla="*/ 2818850 h 2824748"/>
                <a:gd name="connsiteX6" fmla="*/ 1498659 w 3092862"/>
                <a:gd name="connsiteY6" fmla="*/ 2796661 h 2824748"/>
                <a:gd name="connsiteX7" fmla="*/ 1497267 w 3092862"/>
                <a:gd name="connsiteY7" fmla="*/ 2589114 h 2824748"/>
                <a:gd name="connsiteX8" fmla="*/ 1532636 w 3092862"/>
                <a:gd name="connsiteY8" fmla="*/ 2543215 h 2824748"/>
                <a:gd name="connsiteX9" fmla="*/ 1532268 w 3092862"/>
                <a:gd name="connsiteY9" fmla="*/ 2542695 h 2824748"/>
                <a:gd name="connsiteX10" fmla="*/ 1476013 w 3092862"/>
                <a:gd name="connsiteY10" fmla="*/ 2327853 h 2824748"/>
                <a:gd name="connsiteX11" fmla="*/ 1476013 w 3092862"/>
                <a:gd name="connsiteY11" fmla="*/ 2222817 h 2824748"/>
                <a:gd name="connsiteX12" fmla="*/ 1449105 w 3092862"/>
                <a:gd name="connsiteY12" fmla="*/ 2174346 h 2824748"/>
                <a:gd name="connsiteX13" fmla="*/ 1383295 w 3092862"/>
                <a:gd name="connsiteY13" fmla="*/ 2138459 h 2824748"/>
                <a:gd name="connsiteX14" fmla="*/ 1155582 w 3092862"/>
                <a:gd name="connsiteY14" fmla="*/ 1955096 h 2824748"/>
                <a:gd name="connsiteX15" fmla="*/ 972631 w 3092862"/>
                <a:gd name="connsiteY15" fmla="*/ 1703966 h 2824748"/>
                <a:gd name="connsiteX16" fmla="*/ 953455 w 3092862"/>
                <a:gd name="connsiteY16" fmla="*/ 1660237 h 2824748"/>
                <a:gd name="connsiteX17" fmla="*/ 907693 w 3092862"/>
                <a:gd name="connsiteY17" fmla="*/ 1658377 h 2824748"/>
                <a:gd name="connsiteX18" fmla="*/ 720305 w 3092862"/>
                <a:gd name="connsiteY18" fmla="*/ 1625465 h 2824748"/>
                <a:gd name="connsiteX19" fmla="*/ 24816 w 3092862"/>
                <a:gd name="connsiteY19" fmla="*/ 587676 h 2824748"/>
                <a:gd name="connsiteX20" fmla="*/ 1146021 w 3092862"/>
                <a:gd name="connsiteY20" fmla="*/ 36669 h 2824748"/>
                <a:gd name="connsiteX21" fmla="*/ 1518838 w 3092862"/>
                <a:gd name="connsiteY21" fmla="*/ 220525 h 2824748"/>
                <a:gd name="connsiteX22" fmla="*/ 1566082 w 3092862"/>
                <a:gd name="connsiteY22" fmla="*/ 261200 h 2824748"/>
                <a:gd name="connsiteX23" fmla="*/ 1586238 w 3092862"/>
                <a:gd name="connsiteY23" fmla="*/ 69898 h 2824748"/>
                <a:gd name="connsiteX24" fmla="*/ 1771975 w 3092862"/>
                <a:gd name="connsiteY24" fmla="*/ 69898 h 2824748"/>
                <a:gd name="connsiteX25" fmla="*/ 1825246 w 3092862"/>
                <a:gd name="connsiteY25" fmla="*/ 575495 h 2824748"/>
                <a:gd name="connsiteX26" fmla="*/ 1957531 w 3092862"/>
                <a:gd name="connsiteY26" fmla="*/ 681036 h 2824748"/>
                <a:gd name="connsiteX27" fmla="*/ 2262462 w 3092862"/>
                <a:gd name="connsiteY27" fmla="*/ 1041627 h 2824748"/>
                <a:gd name="connsiteX28" fmla="*/ 2271244 w 3092862"/>
                <a:gd name="connsiteY28" fmla="*/ 1063137 h 2824748"/>
                <a:gd name="connsiteX29" fmla="*/ 2298962 w 3092862"/>
                <a:gd name="connsiteY29" fmla="*/ 1108355 h 2824748"/>
                <a:gd name="connsiteX30" fmla="*/ 2287674 w 3092862"/>
                <a:gd name="connsiteY30" fmla="*/ 1431509 h 2824748"/>
                <a:gd name="connsiteX31" fmla="*/ 2209893 w 3092862"/>
                <a:gd name="connsiteY31" fmla="*/ 1566227 h 2824748"/>
                <a:gd name="connsiteX32" fmla="*/ 2212125 w 3092862"/>
                <a:gd name="connsiteY32" fmla="*/ 1566891 h 2824748"/>
                <a:gd name="connsiteX33" fmla="*/ 2243931 w 3092862"/>
                <a:gd name="connsiteY33" fmla="*/ 1596979 h 2824748"/>
                <a:gd name="connsiteX34" fmla="*/ 2254454 w 3092862"/>
                <a:gd name="connsiteY34" fmla="*/ 1614064 h 2824748"/>
                <a:gd name="connsiteX35" fmla="*/ 2237250 w 3092862"/>
                <a:gd name="connsiteY35" fmla="*/ 1556141 h 2824748"/>
                <a:gd name="connsiteX36" fmla="*/ 2323176 w 3092862"/>
                <a:gd name="connsiteY36" fmla="*/ 1626178 h 2824748"/>
                <a:gd name="connsiteX37" fmla="*/ 2332943 w 3092862"/>
                <a:gd name="connsiteY37" fmla="*/ 1654685 h 2824748"/>
                <a:gd name="connsiteX38" fmla="*/ 2333518 w 3092862"/>
                <a:gd name="connsiteY38" fmla="*/ 1654685 h 2824748"/>
                <a:gd name="connsiteX39" fmla="*/ 2304250 w 3092862"/>
                <a:gd name="connsiteY39" fmla="*/ 1556141 h 2824748"/>
                <a:gd name="connsiteX40" fmla="*/ 2390176 w 3092862"/>
                <a:gd name="connsiteY40" fmla="*/ 1626178 h 2824748"/>
                <a:gd name="connsiteX41" fmla="*/ 2399943 w 3092862"/>
                <a:gd name="connsiteY41" fmla="*/ 1654685 h 2824748"/>
                <a:gd name="connsiteX42" fmla="*/ 2400520 w 3092862"/>
                <a:gd name="connsiteY42" fmla="*/ 1654685 h 2824748"/>
                <a:gd name="connsiteX43" fmla="*/ 2371251 w 3092862"/>
                <a:gd name="connsiteY43" fmla="*/ 1556141 h 2824748"/>
                <a:gd name="connsiteX44" fmla="*/ 2457177 w 3092862"/>
                <a:gd name="connsiteY44" fmla="*/ 1626178 h 2824748"/>
                <a:gd name="connsiteX45" fmla="*/ 2466944 w 3092862"/>
                <a:gd name="connsiteY45" fmla="*/ 1654685 h 2824748"/>
                <a:gd name="connsiteX46" fmla="*/ 2790376 w 3092862"/>
                <a:gd name="connsiteY46" fmla="*/ 1654685 h 2824748"/>
                <a:gd name="connsiteX47" fmla="*/ 3005585 w 3092862"/>
                <a:gd name="connsiteY47" fmla="*/ 2327853 h 2824748"/>
                <a:gd name="connsiteX48" fmla="*/ 1805407 w 3092862"/>
                <a:gd name="connsiteY48" fmla="*/ 2712111 h 2824748"/>
                <a:gd name="connsiteX49" fmla="*/ 1739022 w 3092862"/>
                <a:gd name="connsiteY49" fmla="*/ 2704304 h 2824748"/>
                <a:gd name="connsiteX50" fmla="*/ 1734706 w 3092862"/>
                <a:gd name="connsiteY50" fmla="*/ 2702741 h 2824748"/>
                <a:gd name="connsiteX51" fmla="*/ 1726901 w 3092862"/>
                <a:gd name="connsiteY51" fmla="*/ 2721693 h 2824748"/>
                <a:gd name="connsiteX52" fmla="*/ 1546464 w 3092862"/>
                <a:gd name="connsiteY52" fmla="*/ 2824261 h 2824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092862" h="2824748">
                  <a:moveTo>
                    <a:pt x="2205258" y="1654685"/>
                  </a:moveTo>
                  <a:lnTo>
                    <a:pt x="2195287" y="1621116"/>
                  </a:lnTo>
                  <a:lnTo>
                    <a:pt x="2195396" y="1627586"/>
                  </a:lnTo>
                  <a:lnTo>
                    <a:pt x="2204681" y="1654685"/>
                  </a:lnTo>
                  <a:close/>
                  <a:moveTo>
                    <a:pt x="1546464" y="2824261"/>
                  </a:moveTo>
                  <a:lnTo>
                    <a:pt x="1517718" y="2818850"/>
                  </a:lnTo>
                  <a:lnTo>
                    <a:pt x="1498659" y="2796661"/>
                  </a:lnTo>
                  <a:cubicBezTo>
                    <a:pt x="1459981" y="2740269"/>
                    <a:pt x="1457023" y="2658818"/>
                    <a:pt x="1497267" y="2589114"/>
                  </a:cubicBezTo>
                  <a:lnTo>
                    <a:pt x="1532636" y="2543215"/>
                  </a:lnTo>
                  <a:lnTo>
                    <a:pt x="1532268" y="2542695"/>
                  </a:lnTo>
                  <a:cubicBezTo>
                    <a:pt x="1496751" y="2481367"/>
                    <a:pt x="1476013" y="2407435"/>
                    <a:pt x="1476013" y="2327853"/>
                  </a:cubicBezTo>
                  <a:lnTo>
                    <a:pt x="1476013" y="2222817"/>
                  </a:lnTo>
                  <a:lnTo>
                    <a:pt x="1449105" y="2174346"/>
                  </a:lnTo>
                  <a:lnTo>
                    <a:pt x="1383295" y="2138459"/>
                  </a:lnTo>
                  <a:cubicBezTo>
                    <a:pt x="1303793" y="2090326"/>
                    <a:pt x="1226513" y="2028912"/>
                    <a:pt x="1155582" y="1955096"/>
                  </a:cubicBezTo>
                  <a:cubicBezTo>
                    <a:pt x="1079923" y="1876360"/>
                    <a:pt x="1018650" y="1790967"/>
                    <a:pt x="972631" y="1703966"/>
                  </a:cubicBezTo>
                  <a:lnTo>
                    <a:pt x="953455" y="1660237"/>
                  </a:lnTo>
                  <a:lnTo>
                    <a:pt x="907693" y="1658377"/>
                  </a:lnTo>
                  <a:cubicBezTo>
                    <a:pt x="845726" y="1653115"/>
                    <a:pt x="783013" y="1642267"/>
                    <a:pt x="720305" y="1625465"/>
                  </a:cubicBezTo>
                  <a:cubicBezTo>
                    <a:pt x="218639" y="1491044"/>
                    <a:pt x="-92743" y="1026410"/>
                    <a:pt x="24816" y="587676"/>
                  </a:cubicBezTo>
                  <a:cubicBezTo>
                    <a:pt x="142374" y="148942"/>
                    <a:pt x="644355" y="-97752"/>
                    <a:pt x="1146021" y="36669"/>
                  </a:cubicBezTo>
                  <a:cubicBezTo>
                    <a:pt x="1287115" y="74475"/>
                    <a:pt x="1413157" y="138401"/>
                    <a:pt x="1518838" y="220525"/>
                  </a:cubicBezTo>
                  <a:lnTo>
                    <a:pt x="1566082" y="261200"/>
                  </a:lnTo>
                  <a:lnTo>
                    <a:pt x="1586238" y="69898"/>
                  </a:lnTo>
                  <a:lnTo>
                    <a:pt x="1771975" y="69898"/>
                  </a:lnTo>
                  <a:lnTo>
                    <a:pt x="1825246" y="575495"/>
                  </a:lnTo>
                  <a:lnTo>
                    <a:pt x="1957531" y="681036"/>
                  </a:lnTo>
                  <a:cubicBezTo>
                    <a:pt x="2096000" y="801905"/>
                    <a:pt x="2201204" y="926798"/>
                    <a:pt x="2262462" y="1041627"/>
                  </a:cubicBezTo>
                  <a:lnTo>
                    <a:pt x="2271244" y="1063137"/>
                  </a:lnTo>
                  <a:lnTo>
                    <a:pt x="2298962" y="1108355"/>
                  </a:lnTo>
                  <a:cubicBezTo>
                    <a:pt x="2347341" y="1207733"/>
                    <a:pt x="2347097" y="1328585"/>
                    <a:pt x="2287674" y="1431509"/>
                  </a:cubicBezTo>
                  <a:lnTo>
                    <a:pt x="2209893" y="1566227"/>
                  </a:lnTo>
                  <a:lnTo>
                    <a:pt x="2212125" y="1566891"/>
                  </a:lnTo>
                  <a:cubicBezTo>
                    <a:pt x="2223540" y="1573878"/>
                    <a:pt x="2234234" y="1584087"/>
                    <a:pt x="2243931" y="1596979"/>
                  </a:cubicBezTo>
                  <a:lnTo>
                    <a:pt x="2254454" y="1614064"/>
                  </a:lnTo>
                  <a:lnTo>
                    <a:pt x="2237250" y="1556141"/>
                  </a:lnTo>
                  <a:cubicBezTo>
                    <a:pt x="2270806" y="1556141"/>
                    <a:pt x="2301186" y="1582906"/>
                    <a:pt x="2323176" y="1626178"/>
                  </a:cubicBezTo>
                  <a:lnTo>
                    <a:pt x="2332943" y="1654685"/>
                  </a:lnTo>
                  <a:lnTo>
                    <a:pt x="2333518" y="1654685"/>
                  </a:lnTo>
                  <a:lnTo>
                    <a:pt x="2304250" y="1556141"/>
                  </a:lnTo>
                  <a:cubicBezTo>
                    <a:pt x="2337806" y="1556141"/>
                    <a:pt x="2368186" y="1582906"/>
                    <a:pt x="2390176" y="1626178"/>
                  </a:cubicBezTo>
                  <a:lnTo>
                    <a:pt x="2399943" y="1654685"/>
                  </a:lnTo>
                  <a:lnTo>
                    <a:pt x="2400520" y="1654685"/>
                  </a:lnTo>
                  <a:lnTo>
                    <a:pt x="2371251" y="1556141"/>
                  </a:lnTo>
                  <a:cubicBezTo>
                    <a:pt x="2404807" y="1556141"/>
                    <a:pt x="2435187" y="1582906"/>
                    <a:pt x="2457177" y="1626178"/>
                  </a:cubicBezTo>
                  <a:lnTo>
                    <a:pt x="2466944" y="1654685"/>
                  </a:lnTo>
                  <a:lnTo>
                    <a:pt x="2790376" y="1654685"/>
                  </a:lnTo>
                  <a:cubicBezTo>
                    <a:pt x="3104686" y="1652579"/>
                    <a:pt x="3169747" y="2151614"/>
                    <a:pt x="3005585" y="2327853"/>
                  </a:cubicBezTo>
                  <a:cubicBezTo>
                    <a:pt x="2919854" y="2486059"/>
                    <a:pt x="2060336" y="2712111"/>
                    <a:pt x="1805407" y="2712111"/>
                  </a:cubicBezTo>
                  <a:cubicBezTo>
                    <a:pt x="1782667" y="2712111"/>
                    <a:pt x="1760465" y="2709423"/>
                    <a:pt x="1739022" y="2704304"/>
                  </a:cubicBezTo>
                  <a:lnTo>
                    <a:pt x="1734706" y="2702741"/>
                  </a:lnTo>
                  <a:lnTo>
                    <a:pt x="1726901" y="2721693"/>
                  </a:lnTo>
                  <a:cubicBezTo>
                    <a:pt x="1686657" y="2791398"/>
                    <a:pt x="1614640" y="2829561"/>
                    <a:pt x="1546464" y="282426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2ED076E8-A0C2-4692-AD17-6093514192BA}"/>
                </a:ext>
              </a:extLst>
            </p:cNvPr>
            <p:cNvSpPr/>
            <p:nvPr/>
          </p:nvSpPr>
          <p:spPr>
            <a:xfrm>
              <a:off x="3644909" y="521233"/>
              <a:ext cx="215882" cy="537986"/>
            </a:xfrm>
            <a:custGeom>
              <a:avLst/>
              <a:gdLst>
                <a:gd name="connsiteX0" fmla="*/ 182079 w 215882"/>
                <a:gd name="connsiteY0" fmla="*/ 0 h 537986"/>
                <a:gd name="connsiteX1" fmla="*/ 200005 w 215882"/>
                <a:gd name="connsiteY1" fmla="*/ 57035 h 537986"/>
                <a:gd name="connsiteX2" fmla="*/ 215882 w 215882"/>
                <a:gd name="connsiteY2" fmla="*/ 192845 h 537986"/>
                <a:gd name="connsiteX3" fmla="*/ 54561 w 215882"/>
                <a:gd name="connsiteY3" fmla="*/ 534664 h 537986"/>
                <a:gd name="connsiteX4" fmla="*/ 35474 w 215882"/>
                <a:gd name="connsiteY4" fmla="*/ 537986 h 537986"/>
                <a:gd name="connsiteX5" fmla="*/ 15455 w 215882"/>
                <a:gd name="connsiteY5" fmla="*/ 482451 h 537986"/>
                <a:gd name="connsiteX6" fmla="*/ 87277 w 215882"/>
                <a:gd name="connsiteY6" fmla="*/ 78988 h 537986"/>
                <a:gd name="connsiteX7" fmla="*/ 153005 w 215882"/>
                <a:gd name="connsiteY7" fmla="*/ 17055 h 53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882" h="537986">
                  <a:moveTo>
                    <a:pt x="182079" y="0"/>
                  </a:moveTo>
                  <a:lnTo>
                    <a:pt x="200005" y="57035"/>
                  </a:lnTo>
                  <a:cubicBezTo>
                    <a:pt x="210229" y="98777"/>
                    <a:pt x="215882" y="144671"/>
                    <a:pt x="215882" y="192845"/>
                  </a:cubicBezTo>
                  <a:cubicBezTo>
                    <a:pt x="215882" y="361454"/>
                    <a:pt x="146627" y="502129"/>
                    <a:pt x="54561" y="534664"/>
                  </a:cubicBezTo>
                  <a:lnTo>
                    <a:pt x="35474" y="537986"/>
                  </a:lnTo>
                  <a:lnTo>
                    <a:pt x="15455" y="482451"/>
                  </a:lnTo>
                  <a:cubicBezTo>
                    <a:pt x="-19579" y="335926"/>
                    <a:pt x="5196" y="167108"/>
                    <a:pt x="87277" y="78988"/>
                  </a:cubicBezTo>
                  <a:cubicBezTo>
                    <a:pt x="97994" y="59213"/>
                    <a:pt x="120800" y="38377"/>
                    <a:pt x="153005" y="1705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CB6B9951-2BC6-4FC5-AD1D-D79310D81558}"/>
                </a:ext>
              </a:extLst>
            </p:cNvPr>
            <p:cNvSpPr/>
            <p:nvPr/>
          </p:nvSpPr>
          <p:spPr>
            <a:xfrm rot="10800000">
              <a:off x="4615759" y="2608723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98D26EC4-90AC-4BCF-BC65-6E2A9BEBA13E}"/>
                </a:ext>
              </a:extLst>
            </p:cNvPr>
            <p:cNvGrpSpPr/>
            <p:nvPr/>
          </p:nvGrpSpPr>
          <p:grpSpPr>
            <a:xfrm rot="20974950">
              <a:off x="4565028" y="412069"/>
              <a:ext cx="274684" cy="149201"/>
              <a:chOff x="2192518" y="422610"/>
              <a:chExt cx="274684" cy="184874"/>
            </a:xfrm>
          </p:grpSpPr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FB2B357D-3354-4CA5-BC57-991DD7934217}"/>
                  </a:ext>
                </a:extLst>
              </p:cNvPr>
              <p:cNvSpPr/>
              <p:nvPr/>
            </p:nvSpPr>
            <p:spPr>
              <a:xfrm>
                <a:off x="2192518" y="428625"/>
                <a:ext cx="274684" cy="178859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29FFF05D-E42B-48A9-8EBE-0C6D46022C93}"/>
                  </a:ext>
                </a:extLst>
              </p:cNvPr>
              <p:cNvSpPr/>
              <p:nvPr/>
            </p:nvSpPr>
            <p:spPr>
              <a:xfrm>
                <a:off x="2194535" y="422610"/>
                <a:ext cx="272436" cy="88858"/>
              </a:xfrm>
              <a:custGeom>
                <a:avLst/>
                <a:gdLst>
                  <a:gd name="connsiteX0" fmla="*/ 133435 w 266871"/>
                  <a:gd name="connsiteY0" fmla="*/ 0 h 76831"/>
                  <a:gd name="connsiteX1" fmla="*/ 259984 w 266871"/>
                  <a:gd name="connsiteY1" fmla="*/ 54620 h 76831"/>
                  <a:gd name="connsiteX2" fmla="*/ 266871 w 266871"/>
                  <a:gd name="connsiteY2" fmla="*/ 76831 h 76831"/>
                  <a:gd name="connsiteX3" fmla="*/ 133435 w 266871"/>
                  <a:gd name="connsiteY3" fmla="*/ 71437 h 76831"/>
                  <a:gd name="connsiteX4" fmla="*/ 0 w 266871"/>
                  <a:gd name="connsiteY4" fmla="*/ 76831 h 76831"/>
                  <a:gd name="connsiteX5" fmla="*/ 6886 w 266871"/>
                  <a:gd name="connsiteY5" fmla="*/ 54620 h 76831"/>
                  <a:gd name="connsiteX6" fmla="*/ 133435 w 266871"/>
                  <a:gd name="connsiteY6" fmla="*/ 0 h 76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871" h="76831">
                    <a:moveTo>
                      <a:pt x="133435" y="0"/>
                    </a:moveTo>
                    <a:cubicBezTo>
                      <a:pt x="190324" y="0"/>
                      <a:pt x="239134" y="22522"/>
                      <a:pt x="259984" y="54620"/>
                    </a:cubicBezTo>
                    <a:lnTo>
                      <a:pt x="266871" y="76831"/>
                    </a:lnTo>
                    <a:lnTo>
                      <a:pt x="133435" y="71437"/>
                    </a:lnTo>
                    <a:lnTo>
                      <a:pt x="0" y="76831"/>
                    </a:lnTo>
                    <a:lnTo>
                      <a:pt x="6886" y="54620"/>
                    </a:lnTo>
                    <a:cubicBezTo>
                      <a:pt x="27736" y="22522"/>
                      <a:pt x="76546" y="0"/>
                      <a:pt x="133435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3DFCD19B-20B2-4DAB-9CF5-00AFE577631B}"/>
              </a:ext>
            </a:extLst>
          </p:cNvPr>
          <p:cNvGrpSpPr/>
          <p:nvPr/>
        </p:nvGrpSpPr>
        <p:grpSpPr>
          <a:xfrm>
            <a:off x="6641293" y="4233930"/>
            <a:ext cx="2621944" cy="1694817"/>
            <a:chOff x="-125814" y="3251226"/>
            <a:chExt cx="3942774" cy="2548598"/>
          </a:xfrm>
        </p:grpSpPr>
        <p:sp>
          <p:nvSpPr>
            <p:cNvPr id="87" name="台形 86">
              <a:extLst>
                <a:ext uri="{FF2B5EF4-FFF2-40B4-BE49-F238E27FC236}">
                  <a16:creationId xmlns:a16="http://schemas.microsoft.com/office/drawing/2014/main" id="{6517CC44-3F2D-4055-AD4C-A7A7C9DF87E5}"/>
                </a:ext>
              </a:extLst>
            </p:cNvPr>
            <p:cNvSpPr/>
            <p:nvPr/>
          </p:nvSpPr>
          <p:spPr>
            <a:xfrm rot="13500000">
              <a:off x="972984" y="4803654"/>
              <a:ext cx="315658" cy="74898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472C1CF-6229-4010-BC60-05841B2E97CA}"/>
                </a:ext>
              </a:extLst>
            </p:cNvPr>
            <p:cNvSpPr/>
            <p:nvPr/>
          </p:nvSpPr>
          <p:spPr>
            <a:xfrm rot="13500000">
              <a:off x="522239" y="5129060"/>
              <a:ext cx="474070" cy="447189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72FDA173-803A-45FB-82F7-2C6065AC4C45}"/>
                </a:ext>
              </a:extLst>
            </p:cNvPr>
            <p:cNvSpPr/>
            <p:nvPr/>
          </p:nvSpPr>
          <p:spPr>
            <a:xfrm rot="13500000">
              <a:off x="703298" y="4691947"/>
              <a:ext cx="534185" cy="984200"/>
            </a:xfrm>
            <a:custGeom>
              <a:avLst/>
              <a:gdLst>
                <a:gd name="connsiteX0" fmla="*/ 315658 w 534185"/>
                <a:gd name="connsiteY0" fmla="*/ 984200 h 984200"/>
                <a:gd name="connsiteX1" fmla="*/ 0 w 534185"/>
                <a:gd name="connsiteY1" fmla="*/ 984200 h 984200"/>
                <a:gd name="connsiteX2" fmla="*/ 78915 w 534185"/>
                <a:gd name="connsiteY2" fmla="*/ 235218 h 984200"/>
                <a:gd name="connsiteX3" fmla="*/ 79880 w 534185"/>
                <a:gd name="connsiteY3" fmla="*/ 235218 h 984200"/>
                <a:gd name="connsiteX4" fmla="*/ 85915 w 534185"/>
                <a:gd name="connsiteY4" fmla="*/ 178269 h 984200"/>
                <a:gd name="connsiteX5" fmla="*/ 85132 w 534185"/>
                <a:gd name="connsiteY5" fmla="*/ 175965 h 984200"/>
                <a:gd name="connsiteX6" fmla="*/ 86625 w 534185"/>
                <a:gd name="connsiteY6" fmla="*/ 171574 h 984200"/>
                <a:gd name="connsiteX7" fmla="*/ 87425 w 534185"/>
                <a:gd name="connsiteY7" fmla="*/ 164020 h 984200"/>
                <a:gd name="connsiteX8" fmla="*/ 89193 w 534185"/>
                <a:gd name="connsiteY8" fmla="*/ 164020 h 984200"/>
                <a:gd name="connsiteX9" fmla="*/ 96647 w 534185"/>
                <a:gd name="connsiteY9" fmla="*/ 142096 h 984200"/>
                <a:gd name="connsiteX10" fmla="*/ 231668 w 534185"/>
                <a:gd name="connsiteY10" fmla="*/ 88956 h 984200"/>
                <a:gd name="connsiteX11" fmla="*/ 257125 w 534185"/>
                <a:gd name="connsiteY11" fmla="*/ 92007 h 984200"/>
                <a:gd name="connsiteX12" fmla="*/ 337574 w 534185"/>
                <a:gd name="connsiteY12" fmla="*/ 55967 h 984200"/>
                <a:gd name="connsiteX13" fmla="*/ 432043 w 534185"/>
                <a:gd name="connsiteY13" fmla="*/ 0 h 984200"/>
                <a:gd name="connsiteX14" fmla="*/ 394001 w 534185"/>
                <a:gd name="connsiteY14" fmla="*/ 90684 h 984200"/>
                <a:gd name="connsiteX15" fmla="*/ 361482 w 534185"/>
                <a:gd name="connsiteY15" fmla="*/ 114672 h 984200"/>
                <a:gd name="connsiteX16" fmla="*/ 415056 w 534185"/>
                <a:gd name="connsiteY16" fmla="*/ 99202 h 984200"/>
                <a:gd name="connsiteX17" fmla="*/ 532565 w 534185"/>
                <a:gd name="connsiteY17" fmla="*/ 44245 h 984200"/>
                <a:gd name="connsiteX18" fmla="*/ 477475 w 534185"/>
                <a:gd name="connsiteY18" fmla="*/ 156707 h 984200"/>
                <a:gd name="connsiteX19" fmla="*/ 407386 w 534185"/>
                <a:gd name="connsiteY19" fmla="*/ 199759 h 984200"/>
                <a:gd name="connsiteX20" fmla="*/ 517139 w 534185"/>
                <a:gd name="connsiteY20" fmla="*/ 184691 h 984200"/>
                <a:gd name="connsiteX21" fmla="*/ 271796 w 534185"/>
                <a:gd name="connsiteY21" fmla="*/ 260948 h 984200"/>
                <a:gd name="connsiteX22" fmla="*/ 257125 w 534185"/>
                <a:gd name="connsiteY22" fmla="*/ 260027 h 984200"/>
                <a:gd name="connsiteX23" fmla="*/ 257125 w 534185"/>
                <a:gd name="connsiteY23" fmla="*/ 259921 h 984200"/>
                <a:gd name="connsiteX24" fmla="*/ 239569 w 534185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5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80" y="235218"/>
                  </a:lnTo>
                  <a:lnTo>
                    <a:pt x="85915" y="178269"/>
                  </a:lnTo>
                  <a:lnTo>
                    <a:pt x="85132" y="175965"/>
                  </a:lnTo>
                  <a:lnTo>
                    <a:pt x="86625" y="171574"/>
                  </a:lnTo>
                  <a:lnTo>
                    <a:pt x="87425" y="164020"/>
                  </a:lnTo>
                  <a:lnTo>
                    <a:pt x="89193" y="164020"/>
                  </a:lnTo>
                  <a:lnTo>
                    <a:pt x="96647" y="142096"/>
                  </a:lnTo>
                  <a:cubicBezTo>
                    <a:pt x="118893" y="110868"/>
                    <a:pt x="170971" y="88956"/>
                    <a:pt x="231668" y="88956"/>
                  </a:cubicBezTo>
                  <a:lnTo>
                    <a:pt x="257125" y="92007"/>
                  </a:lnTo>
                  <a:lnTo>
                    <a:pt x="337574" y="55967"/>
                  </a:lnTo>
                  <a:cubicBezTo>
                    <a:pt x="371582" y="38938"/>
                    <a:pt x="403399" y="20118"/>
                    <a:pt x="432043" y="0"/>
                  </a:cubicBezTo>
                  <a:cubicBezTo>
                    <a:pt x="441404" y="27025"/>
                    <a:pt x="426181" y="59701"/>
                    <a:pt x="394001" y="90684"/>
                  </a:cubicBezTo>
                  <a:lnTo>
                    <a:pt x="361482" y="114672"/>
                  </a:lnTo>
                  <a:lnTo>
                    <a:pt x="415056" y="99202"/>
                  </a:lnTo>
                  <a:cubicBezTo>
                    <a:pt x="457003" y="83552"/>
                    <a:pt x="496576" y="65082"/>
                    <a:pt x="532565" y="44245"/>
                  </a:cubicBezTo>
                  <a:cubicBezTo>
                    <a:pt x="540496" y="81975"/>
                    <a:pt x="518862" y="122189"/>
                    <a:pt x="477475" y="156707"/>
                  </a:cubicBezTo>
                  <a:lnTo>
                    <a:pt x="407386" y="199759"/>
                  </a:lnTo>
                  <a:lnTo>
                    <a:pt x="517139" y="184691"/>
                  </a:lnTo>
                  <a:cubicBezTo>
                    <a:pt x="517140" y="226806"/>
                    <a:pt x="407295" y="260948"/>
                    <a:pt x="271796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台形 89">
              <a:extLst>
                <a:ext uri="{FF2B5EF4-FFF2-40B4-BE49-F238E27FC236}">
                  <a16:creationId xmlns:a16="http://schemas.microsoft.com/office/drawing/2014/main" id="{95367095-53F9-4564-995E-84B8C6C684AE}"/>
                </a:ext>
              </a:extLst>
            </p:cNvPr>
            <p:cNvSpPr/>
            <p:nvPr/>
          </p:nvSpPr>
          <p:spPr>
            <a:xfrm rot="7200000">
              <a:off x="2662002" y="4832197"/>
              <a:ext cx="315658" cy="74898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9F67ADD2-8737-4A16-AC4D-BFC25903CD2D}"/>
                </a:ext>
              </a:extLst>
            </p:cNvPr>
            <p:cNvSpPr/>
            <p:nvPr/>
          </p:nvSpPr>
          <p:spPr>
            <a:xfrm rot="7200000">
              <a:off x="2847521" y="5296805"/>
              <a:ext cx="474070" cy="447189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4964C48B-F9B0-4510-B897-57188F954D91}"/>
                </a:ext>
              </a:extLst>
            </p:cNvPr>
            <p:cNvSpPr/>
            <p:nvPr/>
          </p:nvSpPr>
          <p:spPr>
            <a:xfrm rot="7200000">
              <a:off x="2599960" y="4868017"/>
              <a:ext cx="534184" cy="984200"/>
            </a:xfrm>
            <a:custGeom>
              <a:avLst/>
              <a:gdLst>
                <a:gd name="connsiteX0" fmla="*/ 315658 w 534184"/>
                <a:gd name="connsiteY0" fmla="*/ 984200 h 984200"/>
                <a:gd name="connsiteX1" fmla="*/ 0 w 534184"/>
                <a:gd name="connsiteY1" fmla="*/ 984200 h 984200"/>
                <a:gd name="connsiteX2" fmla="*/ 78915 w 534184"/>
                <a:gd name="connsiteY2" fmla="*/ 235218 h 984200"/>
                <a:gd name="connsiteX3" fmla="*/ 79879 w 534184"/>
                <a:gd name="connsiteY3" fmla="*/ 235218 h 984200"/>
                <a:gd name="connsiteX4" fmla="*/ 85914 w 534184"/>
                <a:gd name="connsiteY4" fmla="*/ 178269 h 984200"/>
                <a:gd name="connsiteX5" fmla="*/ 85131 w 534184"/>
                <a:gd name="connsiteY5" fmla="*/ 175965 h 984200"/>
                <a:gd name="connsiteX6" fmla="*/ 86624 w 534184"/>
                <a:gd name="connsiteY6" fmla="*/ 171574 h 984200"/>
                <a:gd name="connsiteX7" fmla="*/ 87424 w 534184"/>
                <a:gd name="connsiteY7" fmla="*/ 164020 h 984200"/>
                <a:gd name="connsiteX8" fmla="*/ 89192 w 534184"/>
                <a:gd name="connsiteY8" fmla="*/ 164020 h 984200"/>
                <a:gd name="connsiteX9" fmla="*/ 96646 w 534184"/>
                <a:gd name="connsiteY9" fmla="*/ 142096 h 984200"/>
                <a:gd name="connsiteX10" fmla="*/ 231667 w 534184"/>
                <a:gd name="connsiteY10" fmla="*/ 88956 h 984200"/>
                <a:gd name="connsiteX11" fmla="*/ 257125 w 534184"/>
                <a:gd name="connsiteY11" fmla="*/ 92007 h 984200"/>
                <a:gd name="connsiteX12" fmla="*/ 337573 w 534184"/>
                <a:gd name="connsiteY12" fmla="*/ 55967 h 984200"/>
                <a:gd name="connsiteX13" fmla="*/ 432042 w 534184"/>
                <a:gd name="connsiteY13" fmla="*/ 0 h 984200"/>
                <a:gd name="connsiteX14" fmla="*/ 394000 w 534184"/>
                <a:gd name="connsiteY14" fmla="*/ 90684 h 984200"/>
                <a:gd name="connsiteX15" fmla="*/ 361481 w 534184"/>
                <a:gd name="connsiteY15" fmla="*/ 114672 h 984200"/>
                <a:gd name="connsiteX16" fmla="*/ 415055 w 534184"/>
                <a:gd name="connsiteY16" fmla="*/ 99202 h 984200"/>
                <a:gd name="connsiteX17" fmla="*/ 532564 w 534184"/>
                <a:gd name="connsiteY17" fmla="*/ 44245 h 984200"/>
                <a:gd name="connsiteX18" fmla="*/ 477474 w 534184"/>
                <a:gd name="connsiteY18" fmla="*/ 156707 h 984200"/>
                <a:gd name="connsiteX19" fmla="*/ 407385 w 534184"/>
                <a:gd name="connsiteY19" fmla="*/ 199759 h 984200"/>
                <a:gd name="connsiteX20" fmla="*/ 517138 w 534184"/>
                <a:gd name="connsiteY20" fmla="*/ 184691 h 984200"/>
                <a:gd name="connsiteX21" fmla="*/ 271795 w 534184"/>
                <a:gd name="connsiteY21" fmla="*/ 260948 h 984200"/>
                <a:gd name="connsiteX22" fmla="*/ 257125 w 534184"/>
                <a:gd name="connsiteY22" fmla="*/ 260027 h 984200"/>
                <a:gd name="connsiteX23" fmla="*/ 257125 w 534184"/>
                <a:gd name="connsiteY23" fmla="*/ 259921 h 984200"/>
                <a:gd name="connsiteX24" fmla="*/ 239569 w 534184"/>
                <a:gd name="connsiteY24" fmla="*/ 262026 h 9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4184" h="984200">
                  <a:moveTo>
                    <a:pt x="315658" y="984200"/>
                  </a:moveTo>
                  <a:lnTo>
                    <a:pt x="0" y="984200"/>
                  </a:lnTo>
                  <a:lnTo>
                    <a:pt x="78915" y="235218"/>
                  </a:lnTo>
                  <a:lnTo>
                    <a:pt x="79879" y="235218"/>
                  </a:lnTo>
                  <a:lnTo>
                    <a:pt x="85914" y="178269"/>
                  </a:lnTo>
                  <a:lnTo>
                    <a:pt x="85131" y="175965"/>
                  </a:lnTo>
                  <a:lnTo>
                    <a:pt x="86624" y="171574"/>
                  </a:lnTo>
                  <a:lnTo>
                    <a:pt x="87424" y="164020"/>
                  </a:lnTo>
                  <a:lnTo>
                    <a:pt x="89192" y="164020"/>
                  </a:lnTo>
                  <a:lnTo>
                    <a:pt x="96646" y="142096"/>
                  </a:lnTo>
                  <a:cubicBezTo>
                    <a:pt x="118892" y="110868"/>
                    <a:pt x="170970" y="88956"/>
                    <a:pt x="231667" y="88956"/>
                  </a:cubicBezTo>
                  <a:lnTo>
                    <a:pt x="257125" y="92007"/>
                  </a:lnTo>
                  <a:lnTo>
                    <a:pt x="337573" y="55967"/>
                  </a:lnTo>
                  <a:cubicBezTo>
                    <a:pt x="371581" y="38938"/>
                    <a:pt x="403398" y="20118"/>
                    <a:pt x="432042" y="0"/>
                  </a:cubicBezTo>
                  <a:cubicBezTo>
                    <a:pt x="441403" y="27025"/>
                    <a:pt x="426180" y="59701"/>
                    <a:pt x="394000" y="90684"/>
                  </a:cubicBezTo>
                  <a:lnTo>
                    <a:pt x="361481" y="114672"/>
                  </a:lnTo>
                  <a:lnTo>
                    <a:pt x="415055" y="99202"/>
                  </a:lnTo>
                  <a:cubicBezTo>
                    <a:pt x="457002" y="83552"/>
                    <a:pt x="496575" y="65082"/>
                    <a:pt x="532564" y="44245"/>
                  </a:cubicBezTo>
                  <a:cubicBezTo>
                    <a:pt x="540495" y="81975"/>
                    <a:pt x="518862" y="122189"/>
                    <a:pt x="477474" y="156707"/>
                  </a:cubicBezTo>
                  <a:lnTo>
                    <a:pt x="407385" y="199759"/>
                  </a:lnTo>
                  <a:lnTo>
                    <a:pt x="517138" y="184691"/>
                  </a:lnTo>
                  <a:cubicBezTo>
                    <a:pt x="517139" y="226806"/>
                    <a:pt x="407295" y="260948"/>
                    <a:pt x="271795" y="260948"/>
                  </a:cubicBezTo>
                  <a:lnTo>
                    <a:pt x="257125" y="260027"/>
                  </a:lnTo>
                  <a:lnTo>
                    <a:pt x="257125" y="259921"/>
                  </a:lnTo>
                  <a:lnTo>
                    <a:pt x="239569" y="262026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174A618F-88A1-4A58-915D-D0BD22A36B8E}"/>
                </a:ext>
              </a:extLst>
            </p:cNvPr>
            <p:cNvSpPr/>
            <p:nvPr/>
          </p:nvSpPr>
          <p:spPr>
            <a:xfrm>
              <a:off x="-122477" y="3251226"/>
              <a:ext cx="3792871" cy="2441578"/>
            </a:xfrm>
            <a:custGeom>
              <a:avLst/>
              <a:gdLst>
                <a:gd name="connsiteX0" fmla="*/ 1271605 w 3792871"/>
                <a:gd name="connsiteY0" fmla="*/ 0 h 2441578"/>
                <a:gd name="connsiteX1" fmla="*/ 1296830 w 3792871"/>
                <a:gd name="connsiteY1" fmla="*/ 14807 h 2441578"/>
                <a:gd name="connsiteX2" fmla="*/ 1365465 w 3792871"/>
                <a:gd name="connsiteY2" fmla="*/ 210683 h 2441578"/>
                <a:gd name="connsiteX3" fmla="*/ 1346782 w 3792871"/>
                <a:gd name="connsiteY3" fmla="*/ 265906 h 2441578"/>
                <a:gd name="connsiteX4" fmla="*/ 1346322 w 3792871"/>
                <a:gd name="connsiteY4" fmla="*/ 266586 h 2441578"/>
                <a:gd name="connsiteX5" fmla="*/ 1366991 w 3792871"/>
                <a:gd name="connsiteY5" fmla="*/ 284153 h 2441578"/>
                <a:gd name="connsiteX6" fmla="*/ 1470310 w 3792871"/>
                <a:gd name="connsiteY6" fmla="*/ 450925 h 2441578"/>
                <a:gd name="connsiteX7" fmla="*/ 1505605 w 3792871"/>
                <a:gd name="connsiteY7" fmla="*/ 553863 h 2441578"/>
                <a:gd name="connsiteX8" fmla="*/ 1828968 w 3792871"/>
                <a:gd name="connsiteY8" fmla="*/ 747880 h 2441578"/>
                <a:gd name="connsiteX9" fmla="*/ 2810756 w 3792871"/>
                <a:gd name="connsiteY9" fmla="*/ 747880 h 2441578"/>
                <a:gd name="connsiteX10" fmla="*/ 3189577 w 3792871"/>
                <a:gd name="connsiteY10" fmla="*/ 904793 h 2441578"/>
                <a:gd name="connsiteX11" fmla="*/ 3192126 w 3792871"/>
                <a:gd name="connsiteY11" fmla="*/ 907883 h 2441578"/>
                <a:gd name="connsiteX12" fmla="*/ 3258450 w 3792871"/>
                <a:gd name="connsiteY12" fmla="*/ 920174 h 2441578"/>
                <a:gd name="connsiteX13" fmla="*/ 3588879 w 3792871"/>
                <a:gd name="connsiteY13" fmla="*/ 1358410 h 2441578"/>
                <a:gd name="connsiteX14" fmla="*/ 3332553 w 3792871"/>
                <a:gd name="connsiteY14" fmla="*/ 1126721 h 2441578"/>
                <a:gd name="connsiteX15" fmla="*/ 3318851 w 3792871"/>
                <a:gd name="connsiteY15" fmla="*/ 1121672 h 2441578"/>
                <a:gd name="connsiteX16" fmla="*/ 3335605 w 3792871"/>
                <a:gd name="connsiteY16" fmla="*/ 1175644 h 2441578"/>
                <a:gd name="connsiteX17" fmla="*/ 3346489 w 3792871"/>
                <a:gd name="connsiteY17" fmla="*/ 1283613 h 2441578"/>
                <a:gd name="connsiteX18" fmla="*/ 3346489 w 3792871"/>
                <a:gd name="connsiteY18" fmla="*/ 1593009 h 2441578"/>
                <a:gd name="connsiteX19" fmla="*/ 3339494 w 3792871"/>
                <a:gd name="connsiteY19" fmla="*/ 1662399 h 2441578"/>
                <a:gd name="connsiteX20" fmla="*/ 3331471 w 3792871"/>
                <a:gd name="connsiteY20" fmla="*/ 1688244 h 2441578"/>
                <a:gd name="connsiteX21" fmla="*/ 3792871 w 3792871"/>
                <a:gd name="connsiteY21" fmla="*/ 2023651 h 2441578"/>
                <a:gd name="connsiteX22" fmla="*/ 3700002 w 3792871"/>
                <a:gd name="connsiteY22" fmla="*/ 2184504 h 2441578"/>
                <a:gd name="connsiteX23" fmla="*/ 3123045 w 3792871"/>
                <a:gd name="connsiteY23" fmla="*/ 1927802 h 2441578"/>
                <a:gd name="connsiteX24" fmla="*/ 3060959 w 3792871"/>
                <a:gd name="connsiteY24" fmla="*/ 1961889 h 2441578"/>
                <a:gd name="connsiteX25" fmla="*/ 2234647 w 3792871"/>
                <a:gd name="connsiteY25" fmla="*/ 2120827 h 2441578"/>
                <a:gd name="connsiteX26" fmla="*/ 1713758 w 3792871"/>
                <a:gd name="connsiteY26" fmla="*/ 2065317 h 2441578"/>
                <a:gd name="connsiteX27" fmla="*/ 1669138 w 3792871"/>
                <a:gd name="connsiteY27" fmla="*/ 2051971 h 2441578"/>
                <a:gd name="connsiteX28" fmla="*/ 1187762 w 3792871"/>
                <a:gd name="connsiteY28" fmla="*/ 2441578 h 2441578"/>
                <a:gd name="connsiteX29" fmla="*/ 1056426 w 3792871"/>
                <a:gd name="connsiteY29" fmla="*/ 2310242 h 2441578"/>
                <a:gd name="connsiteX30" fmla="*/ 1359895 w 3792871"/>
                <a:gd name="connsiteY30" fmla="*/ 1935294 h 2441578"/>
                <a:gd name="connsiteX31" fmla="*/ 1328487 w 3792871"/>
                <a:gd name="connsiteY31" fmla="*/ 1918050 h 2441578"/>
                <a:gd name="connsiteX32" fmla="*/ 1310126 w 3792871"/>
                <a:gd name="connsiteY32" fmla="*/ 1903813 h 2441578"/>
                <a:gd name="connsiteX33" fmla="*/ 1263513 w 3792871"/>
                <a:gd name="connsiteY33" fmla="*/ 1878512 h 2441578"/>
                <a:gd name="connsiteX34" fmla="*/ 1111712 w 3792871"/>
                <a:gd name="connsiteY34" fmla="*/ 1593009 h 2441578"/>
                <a:gd name="connsiteX35" fmla="*/ 1111712 w 3792871"/>
                <a:gd name="connsiteY35" fmla="*/ 1407270 h 2441578"/>
                <a:gd name="connsiteX36" fmla="*/ 1100793 w 3792871"/>
                <a:gd name="connsiteY36" fmla="*/ 1389071 h 2441578"/>
                <a:gd name="connsiteX37" fmla="*/ 1097115 w 3792871"/>
                <a:gd name="connsiteY37" fmla="*/ 1389569 h 2441578"/>
                <a:gd name="connsiteX38" fmla="*/ 1017860 w 3792871"/>
                <a:gd name="connsiteY38" fmla="*/ 1347840 h 2441578"/>
                <a:gd name="connsiteX39" fmla="*/ 999374 w 3792871"/>
                <a:gd name="connsiteY39" fmla="*/ 1324043 h 2441578"/>
                <a:gd name="connsiteX40" fmla="*/ 998829 w 3792871"/>
                <a:gd name="connsiteY40" fmla="*/ 1324230 h 2441578"/>
                <a:gd name="connsiteX41" fmla="*/ 1058478 w 3792871"/>
                <a:gd name="connsiteY41" fmla="*/ 1407953 h 2441578"/>
                <a:gd name="connsiteX42" fmla="*/ 980963 w 3792871"/>
                <a:gd name="connsiteY42" fmla="*/ 1391359 h 2441578"/>
                <a:gd name="connsiteX43" fmla="*/ 965468 w 3792871"/>
                <a:gd name="connsiteY43" fmla="*/ 1378611 h 2441578"/>
                <a:gd name="connsiteX44" fmla="*/ 1000529 w 3792871"/>
                <a:gd name="connsiteY44" fmla="*/ 1427823 h 2441578"/>
                <a:gd name="connsiteX45" fmla="*/ 896532 w 3792871"/>
                <a:gd name="connsiteY45" fmla="*/ 1389442 h 2441578"/>
                <a:gd name="connsiteX46" fmla="*/ 878047 w 3792871"/>
                <a:gd name="connsiteY46" fmla="*/ 1365644 h 2441578"/>
                <a:gd name="connsiteX47" fmla="*/ 877503 w 3792871"/>
                <a:gd name="connsiteY47" fmla="*/ 1365831 h 2441578"/>
                <a:gd name="connsiteX48" fmla="*/ 937151 w 3792871"/>
                <a:gd name="connsiteY48" fmla="*/ 1449554 h 2441578"/>
                <a:gd name="connsiteX49" fmla="*/ 833154 w 3792871"/>
                <a:gd name="connsiteY49" fmla="*/ 1411173 h 2441578"/>
                <a:gd name="connsiteX50" fmla="*/ 814669 w 3792871"/>
                <a:gd name="connsiteY50" fmla="*/ 1387376 h 2441578"/>
                <a:gd name="connsiteX51" fmla="*/ 814123 w 3792871"/>
                <a:gd name="connsiteY51" fmla="*/ 1387563 h 2441578"/>
                <a:gd name="connsiteX52" fmla="*/ 873772 w 3792871"/>
                <a:gd name="connsiteY52" fmla="*/ 1471286 h 2441578"/>
                <a:gd name="connsiteX53" fmla="*/ 769775 w 3792871"/>
                <a:gd name="connsiteY53" fmla="*/ 1432905 h 2441578"/>
                <a:gd name="connsiteX54" fmla="*/ 751290 w 3792871"/>
                <a:gd name="connsiteY54" fmla="*/ 1409107 h 2441578"/>
                <a:gd name="connsiteX55" fmla="*/ 445344 w 3792871"/>
                <a:gd name="connsiteY55" fmla="*/ 1514011 h 2441578"/>
                <a:gd name="connsiteX56" fmla="*/ 23429 w 3792871"/>
                <a:gd name="connsiteY56" fmla="*/ 947039 h 2441578"/>
                <a:gd name="connsiteX57" fmla="*/ 1034090 w 3792871"/>
                <a:gd name="connsiteY57" fmla="*/ 194279 h 2441578"/>
                <a:gd name="connsiteX58" fmla="*/ 1099418 w 3792871"/>
                <a:gd name="connsiteY58" fmla="*/ 180132 h 2441578"/>
                <a:gd name="connsiteX59" fmla="*/ 1104011 w 3792871"/>
                <a:gd name="connsiteY59" fmla="*/ 180147 h 2441578"/>
                <a:gd name="connsiteX60" fmla="*/ 1105243 w 3792871"/>
                <a:gd name="connsiteY60" fmla="*/ 159752 h 2441578"/>
                <a:gd name="connsiteX61" fmla="*/ 1242658 w 3792871"/>
                <a:gd name="connsiteY61" fmla="*/ 4205 h 244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792871" h="2441578">
                  <a:moveTo>
                    <a:pt x="1271605" y="0"/>
                  </a:moveTo>
                  <a:lnTo>
                    <a:pt x="1296830" y="14807"/>
                  </a:lnTo>
                  <a:cubicBezTo>
                    <a:pt x="1351708" y="55606"/>
                    <a:pt x="1380925" y="131693"/>
                    <a:pt x="1365465" y="210683"/>
                  </a:cubicBezTo>
                  <a:cubicBezTo>
                    <a:pt x="1361600" y="230430"/>
                    <a:pt x="1355217" y="248957"/>
                    <a:pt x="1346782" y="265906"/>
                  </a:cubicBezTo>
                  <a:lnTo>
                    <a:pt x="1346322" y="266586"/>
                  </a:lnTo>
                  <a:lnTo>
                    <a:pt x="1366991" y="284153"/>
                  </a:lnTo>
                  <a:cubicBezTo>
                    <a:pt x="1411522" y="328428"/>
                    <a:pt x="1447724" y="385055"/>
                    <a:pt x="1470310" y="450925"/>
                  </a:cubicBezTo>
                  <a:lnTo>
                    <a:pt x="1505605" y="553863"/>
                  </a:lnTo>
                  <a:lnTo>
                    <a:pt x="1828968" y="747880"/>
                  </a:lnTo>
                  <a:lnTo>
                    <a:pt x="2810756" y="747880"/>
                  </a:lnTo>
                  <a:cubicBezTo>
                    <a:pt x="2958695" y="747880"/>
                    <a:pt x="3092628" y="807844"/>
                    <a:pt x="3189577" y="904793"/>
                  </a:cubicBezTo>
                  <a:lnTo>
                    <a:pt x="3192126" y="907883"/>
                  </a:lnTo>
                  <a:lnTo>
                    <a:pt x="3258450" y="920174"/>
                  </a:lnTo>
                  <a:cubicBezTo>
                    <a:pt x="3489224" y="982010"/>
                    <a:pt x="3637162" y="1178215"/>
                    <a:pt x="3588879" y="1358410"/>
                  </a:cubicBezTo>
                  <a:cubicBezTo>
                    <a:pt x="3535536" y="1261564"/>
                    <a:pt x="3444230" y="1180023"/>
                    <a:pt x="3332553" y="1126721"/>
                  </a:cubicBezTo>
                  <a:lnTo>
                    <a:pt x="3318851" y="1121672"/>
                  </a:lnTo>
                  <a:lnTo>
                    <a:pt x="3335605" y="1175644"/>
                  </a:lnTo>
                  <a:cubicBezTo>
                    <a:pt x="3342741" y="1210519"/>
                    <a:pt x="3346489" y="1246629"/>
                    <a:pt x="3346489" y="1283613"/>
                  </a:cubicBezTo>
                  <a:lnTo>
                    <a:pt x="3346489" y="1593009"/>
                  </a:lnTo>
                  <a:cubicBezTo>
                    <a:pt x="3346489" y="1616779"/>
                    <a:pt x="3344081" y="1639986"/>
                    <a:pt x="3339494" y="1662399"/>
                  </a:cubicBezTo>
                  <a:lnTo>
                    <a:pt x="3331471" y="1688244"/>
                  </a:lnTo>
                  <a:lnTo>
                    <a:pt x="3792871" y="2023651"/>
                  </a:lnTo>
                  <a:lnTo>
                    <a:pt x="3700002" y="2184504"/>
                  </a:lnTo>
                  <a:lnTo>
                    <a:pt x="3123045" y="1927802"/>
                  </a:lnTo>
                  <a:lnTo>
                    <a:pt x="3060959" y="1961889"/>
                  </a:lnTo>
                  <a:cubicBezTo>
                    <a:pt x="2860585" y="2059243"/>
                    <a:pt x="2564704" y="2120827"/>
                    <a:pt x="2234647" y="2120827"/>
                  </a:cubicBezTo>
                  <a:cubicBezTo>
                    <a:pt x="2046044" y="2120827"/>
                    <a:pt x="1868599" y="2100718"/>
                    <a:pt x="1713758" y="2065317"/>
                  </a:cubicBezTo>
                  <a:lnTo>
                    <a:pt x="1669138" y="2051971"/>
                  </a:lnTo>
                  <a:lnTo>
                    <a:pt x="1187762" y="2441578"/>
                  </a:lnTo>
                  <a:lnTo>
                    <a:pt x="1056426" y="2310242"/>
                  </a:lnTo>
                  <a:lnTo>
                    <a:pt x="1359895" y="1935294"/>
                  </a:lnTo>
                  <a:lnTo>
                    <a:pt x="1328487" y="1918050"/>
                  </a:lnTo>
                  <a:lnTo>
                    <a:pt x="1310126" y="1903813"/>
                  </a:lnTo>
                  <a:lnTo>
                    <a:pt x="1263513" y="1878512"/>
                  </a:lnTo>
                  <a:cubicBezTo>
                    <a:pt x="1171927" y="1816638"/>
                    <a:pt x="1111712" y="1711855"/>
                    <a:pt x="1111712" y="1593009"/>
                  </a:cubicBezTo>
                  <a:lnTo>
                    <a:pt x="1111712" y="1407270"/>
                  </a:lnTo>
                  <a:lnTo>
                    <a:pt x="1100793" y="1389071"/>
                  </a:lnTo>
                  <a:lnTo>
                    <a:pt x="1097115" y="1389569"/>
                  </a:lnTo>
                  <a:cubicBezTo>
                    <a:pt x="1071567" y="1388227"/>
                    <a:pt x="1043987" y="1373191"/>
                    <a:pt x="1017860" y="1347840"/>
                  </a:cubicBezTo>
                  <a:lnTo>
                    <a:pt x="999374" y="1324043"/>
                  </a:lnTo>
                  <a:lnTo>
                    <a:pt x="998829" y="1324230"/>
                  </a:lnTo>
                  <a:lnTo>
                    <a:pt x="1058478" y="1407953"/>
                  </a:lnTo>
                  <a:cubicBezTo>
                    <a:pt x="1034672" y="1416116"/>
                    <a:pt x="1007672" y="1409458"/>
                    <a:pt x="980963" y="1391359"/>
                  </a:cubicBezTo>
                  <a:lnTo>
                    <a:pt x="965468" y="1378611"/>
                  </a:lnTo>
                  <a:lnTo>
                    <a:pt x="1000529" y="1427823"/>
                  </a:lnTo>
                  <a:cubicBezTo>
                    <a:pt x="968787" y="1438707"/>
                    <a:pt x="931368" y="1423242"/>
                    <a:pt x="896532" y="1389442"/>
                  </a:cubicBezTo>
                  <a:lnTo>
                    <a:pt x="878047" y="1365644"/>
                  </a:lnTo>
                  <a:lnTo>
                    <a:pt x="877503" y="1365831"/>
                  </a:lnTo>
                  <a:lnTo>
                    <a:pt x="937151" y="1449554"/>
                  </a:lnTo>
                  <a:cubicBezTo>
                    <a:pt x="905409" y="1460438"/>
                    <a:pt x="867990" y="1444973"/>
                    <a:pt x="833154" y="1411173"/>
                  </a:cubicBezTo>
                  <a:lnTo>
                    <a:pt x="814669" y="1387376"/>
                  </a:lnTo>
                  <a:lnTo>
                    <a:pt x="814123" y="1387563"/>
                  </a:lnTo>
                  <a:lnTo>
                    <a:pt x="873772" y="1471286"/>
                  </a:lnTo>
                  <a:cubicBezTo>
                    <a:pt x="842030" y="1482170"/>
                    <a:pt x="804612" y="1466706"/>
                    <a:pt x="769775" y="1432905"/>
                  </a:cubicBezTo>
                  <a:lnTo>
                    <a:pt x="751290" y="1409107"/>
                  </a:lnTo>
                  <a:lnTo>
                    <a:pt x="445344" y="1514011"/>
                  </a:lnTo>
                  <a:cubicBezTo>
                    <a:pt x="148709" y="1617949"/>
                    <a:pt x="-74695" y="1166995"/>
                    <a:pt x="23429" y="947039"/>
                  </a:cubicBezTo>
                  <a:cubicBezTo>
                    <a:pt x="53212" y="769578"/>
                    <a:pt x="792943" y="276965"/>
                    <a:pt x="1034090" y="194279"/>
                  </a:cubicBezTo>
                  <a:cubicBezTo>
                    <a:pt x="1055601" y="186903"/>
                    <a:pt x="1077474" y="182245"/>
                    <a:pt x="1099418" y="180132"/>
                  </a:cubicBezTo>
                  <a:lnTo>
                    <a:pt x="1104011" y="180147"/>
                  </a:lnTo>
                  <a:lnTo>
                    <a:pt x="1105243" y="159752"/>
                  </a:lnTo>
                  <a:cubicBezTo>
                    <a:pt x="1120703" y="80763"/>
                    <a:pt x="1176448" y="21304"/>
                    <a:pt x="1242658" y="420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7CEC1F9B-09CD-4DBD-B194-087240037101}"/>
                </a:ext>
              </a:extLst>
            </p:cNvPr>
            <p:cNvSpPr/>
            <p:nvPr/>
          </p:nvSpPr>
          <p:spPr>
            <a:xfrm rot="13500000">
              <a:off x="595062" y="5257743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19B4A38B-ACC1-45D6-82CC-3AF755B861C7}"/>
                </a:ext>
              </a:extLst>
            </p:cNvPr>
            <p:cNvSpPr/>
            <p:nvPr/>
          </p:nvSpPr>
          <p:spPr>
            <a:xfrm rot="7200000">
              <a:off x="3274879" y="5241001"/>
              <a:ext cx="557898" cy="526264"/>
            </a:xfrm>
            <a:custGeom>
              <a:avLst/>
              <a:gdLst>
                <a:gd name="connsiteX0" fmla="*/ 207166 w 557898"/>
                <a:gd name="connsiteY0" fmla="*/ 526264 h 526264"/>
                <a:gd name="connsiteX1" fmla="*/ 189544 w 557898"/>
                <a:gd name="connsiteY1" fmla="*/ 526264 h 526264"/>
                <a:gd name="connsiteX2" fmla="*/ 156717 w 557898"/>
                <a:gd name="connsiteY2" fmla="*/ 483478 h 526264"/>
                <a:gd name="connsiteX3" fmla="*/ 123889 w 557898"/>
                <a:gd name="connsiteY3" fmla="*/ 526264 h 526264"/>
                <a:gd name="connsiteX4" fmla="*/ 106266 w 557898"/>
                <a:gd name="connsiteY4" fmla="*/ 526264 h 526264"/>
                <a:gd name="connsiteX5" fmla="*/ 73440 w 557898"/>
                <a:gd name="connsiteY5" fmla="*/ 483478 h 526264"/>
                <a:gd name="connsiteX6" fmla="*/ 40612 w 557898"/>
                <a:gd name="connsiteY6" fmla="*/ 526264 h 526264"/>
                <a:gd name="connsiteX7" fmla="*/ 22991 w 557898"/>
                <a:gd name="connsiteY7" fmla="*/ 526264 h 526264"/>
                <a:gd name="connsiteX8" fmla="*/ 0 w 557898"/>
                <a:gd name="connsiteY8" fmla="*/ 496298 h 526264"/>
                <a:gd name="connsiteX9" fmla="*/ 30362 w 557898"/>
                <a:gd name="connsiteY9" fmla="*/ 209792 h 526264"/>
                <a:gd name="connsiteX10" fmla="*/ 29440 w 557898"/>
                <a:gd name="connsiteY10" fmla="*/ 207080 h 526264"/>
                <a:gd name="connsiteX11" fmla="*/ 31197 w 557898"/>
                <a:gd name="connsiteY11" fmla="*/ 201913 h 526264"/>
                <a:gd name="connsiteX12" fmla="*/ 32139 w 557898"/>
                <a:gd name="connsiteY12" fmla="*/ 193023 h 526264"/>
                <a:gd name="connsiteX13" fmla="*/ 34220 w 557898"/>
                <a:gd name="connsiteY13" fmla="*/ 193023 h 526264"/>
                <a:gd name="connsiteX14" fmla="*/ 42992 w 557898"/>
                <a:gd name="connsiteY14" fmla="*/ 167223 h 526264"/>
                <a:gd name="connsiteX15" fmla="*/ 201888 w 557898"/>
                <a:gd name="connsiteY15" fmla="*/ 104686 h 526264"/>
                <a:gd name="connsiteX16" fmla="*/ 231847 w 557898"/>
                <a:gd name="connsiteY16" fmla="*/ 108277 h 526264"/>
                <a:gd name="connsiteX17" fmla="*/ 326521 w 557898"/>
                <a:gd name="connsiteY17" fmla="*/ 65864 h 526264"/>
                <a:gd name="connsiteX18" fmla="*/ 437695 w 557898"/>
                <a:gd name="connsiteY18" fmla="*/ 0 h 526264"/>
                <a:gd name="connsiteX19" fmla="*/ 392926 w 557898"/>
                <a:gd name="connsiteY19" fmla="*/ 106719 h 526264"/>
                <a:gd name="connsiteX20" fmla="*/ 354657 w 557898"/>
                <a:gd name="connsiteY20" fmla="*/ 134949 h 526264"/>
                <a:gd name="connsiteX21" fmla="*/ 417704 w 557898"/>
                <a:gd name="connsiteY21" fmla="*/ 116744 h 526264"/>
                <a:gd name="connsiteX22" fmla="*/ 555992 w 557898"/>
                <a:gd name="connsiteY22" fmla="*/ 52069 h 526264"/>
                <a:gd name="connsiteX23" fmla="*/ 491160 w 557898"/>
                <a:gd name="connsiteY23" fmla="*/ 184417 h 526264"/>
                <a:gd name="connsiteX24" fmla="*/ 408678 w 557898"/>
                <a:gd name="connsiteY24" fmla="*/ 235082 h 526264"/>
                <a:gd name="connsiteX25" fmla="*/ 537838 w 557898"/>
                <a:gd name="connsiteY25" fmla="*/ 217350 h 526264"/>
                <a:gd name="connsiteX26" fmla="*/ 249112 w 557898"/>
                <a:gd name="connsiteY26" fmla="*/ 307090 h 526264"/>
                <a:gd name="connsiteX27" fmla="*/ 231847 w 557898"/>
                <a:gd name="connsiteY27" fmla="*/ 306006 h 526264"/>
                <a:gd name="connsiteX28" fmla="*/ 231847 w 557898"/>
                <a:gd name="connsiteY28" fmla="*/ 305882 h 526264"/>
                <a:gd name="connsiteX29" fmla="*/ 210248 w 557898"/>
                <a:gd name="connsiteY29" fmla="*/ 308472 h 526264"/>
                <a:gd name="connsiteX30" fmla="*/ 230153 w 557898"/>
                <a:gd name="connsiteY30" fmla="*/ 496304 h 52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7898" h="526264">
                  <a:moveTo>
                    <a:pt x="207166" y="526264"/>
                  </a:moveTo>
                  <a:lnTo>
                    <a:pt x="189544" y="526264"/>
                  </a:lnTo>
                  <a:lnTo>
                    <a:pt x="156717" y="483478"/>
                  </a:lnTo>
                  <a:lnTo>
                    <a:pt x="123889" y="526264"/>
                  </a:lnTo>
                  <a:lnTo>
                    <a:pt x="106266" y="526264"/>
                  </a:lnTo>
                  <a:lnTo>
                    <a:pt x="73440" y="483478"/>
                  </a:lnTo>
                  <a:lnTo>
                    <a:pt x="40612" y="526264"/>
                  </a:lnTo>
                  <a:lnTo>
                    <a:pt x="22991" y="526264"/>
                  </a:lnTo>
                  <a:lnTo>
                    <a:pt x="0" y="496298"/>
                  </a:lnTo>
                  <a:lnTo>
                    <a:pt x="30362" y="209792"/>
                  </a:lnTo>
                  <a:lnTo>
                    <a:pt x="29440" y="207080"/>
                  </a:lnTo>
                  <a:lnTo>
                    <a:pt x="31197" y="201913"/>
                  </a:lnTo>
                  <a:lnTo>
                    <a:pt x="32139" y="193023"/>
                  </a:lnTo>
                  <a:lnTo>
                    <a:pt x="34220" y="193023"/>
                  </a:lnTo>
                  <a:lnTo>
                    <a:pt x="42992" y="167223"/>
                  </a:lnTo>
                  <a:cubicBezTo>
                    <a:pt x="69171" y="130473"/>
                    <a:pt x="130458" y="104686"/>
                    <a:pt x="201888" y="104686"/>
                  </a:cubicBezTo>
                  <a:lnTo>
                    <a:pt x="231847" y="108277"/>
                  </a:lnTo>
                  <a:lnTo>
                    <a:pt x="326521" y="65864"/>
                  </a:lnTo>
                  <a:cubicBezTo>
                    <a:pt x="366542" y="45824"/>
                    <a:pt x="403986" y="23676"/>
                    <a:pt x="437695" y="0"/>
                  </a:cubicBezTo>
                  <a:cubicBezTo>
                    <a:pt x="448711" y="31804"/>
                    <a:pt x="430796" y="70258"/>
                    <a:pt x="392926" y="106719"/>
                  </a:cubicBezTo>
                  <a:lnTo>
                    <a:pt x="354657" y="134949"/>
                  </a:lnTo>
                  <a:lnTo>
                    <a:pt x="417704" y="116744"/>
                  </a:lnTo>
                  <a:cubicBezTo>
                    <a:pt x="467068" y="98326"/>
                    <a:pt x="513639" y="76590"/>
                    <a:pt x="555992" y="52069"/>
                  </a:cubicBezTo>
                  <a:cubicBezTo>
                    <a:pt x="565325" y="96471"/>
                    <a:pt x="539866" y="143796"/>
                    <a:pt x="491160" y="184417"/>
                  </a:cubicBezTo>
                  <a:lnTo>
                    <a:pt x="408678" y="235082"/>
                  </a:lnTo>
                  <a:lnTo>
                    <a:pt x="537838" y="217350"/>
                  </a:lnTo>
                  <a:cubicBezTo>
                    <a:pt x="537839" y="266912"/>
                    <a:pt x="408571" y="307090"/>
                    <a:pt x="249112" y="307090"/>
                  </a:cubicBezTo>
                  <a:lnTo>
                    <a:pt x="231847" y="306006"/>
                  </a:lnTo>
                  <a:lnTo>
                    <a:pt x="231847" y="305882"/>
                  </a:lnTo>
                  <a:lnTo>
                    <a:pt x="210248" y="308472"/>
                  </a:lnTo>
                  <a:lnTo>
                    <a:pt x="230153" y="49630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F5029E8B-F8C5-4EF8-839B-1C2586CB0401}"/>
                </a:ext>
              </a:extLst>
            </p:cNvPr>
            <p:cNvSpPr/>
            <p:nvPr/>
          </p:nvSpPr>
          <p:spPr>
            <a:xfrm rot="20464437">
              <a:off x="-125814" y="4102303"/>
              <a:ext cx="215882" cy="537986"/>
            </a:xfrm>
            <a:custGeom>
              <a:avLst/>
              <a:gdLst>
                <a:gd name="connsiteX0" fmla="*/ 182079 w 215882"/>
                <a:gd name="connsiteY0" fmla="*/ 0 h 537986"/>
                <a:gd name="connsiteX1" fmla="*/ 200005 w 215882"/>
                <a:gd name="connsiteY1" fmla="*/ 57035 h 537986"/>
                <a:gd name="connsiteX2" fmla="*/ 215882 w 215882"/>
                <a:gd name="connsiteY2" fmla="*/ 192845 h 537986"/>
                <a:gd name="connsiteX3" fmla="*/ 54561 w 215882"/>
                <a:gd name="connsiteY3" fmla="*/ 534664 h 537986"/>
                <a:gd name="connsiteX4" fmla="*/ 35474 w 215882"/>
                <a:gd name="connsiteY4" fmla="*/ 537986 h 537986"/>
                <a:gd name="connsiteX5" fmla="*/ 15455 w 215882"/>
                <a:gd name="connsiteY5" fmla="*/ 482451 h 537986"/>
                <a:gd name="connsiteX6" fmla="*/ 87277 w 215882"/>
                <a:gd name="connsiteY6" fmla="*/ 78988 h 537986"/>
                <a:gd name="connsiteX7" fmla="*/ 153005 w 215882"/>
                <a:gd name="connsiteY7" fmla="*/ 17055 h 53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882" h="537986">
                  <a:moveTo>
                    <a:pt x="182079" y="0"/>
                  </a:moveTo>
                  <a:lnTo>
                    <a:pt x="200005" y="57035"/>
                  </a:lnTo>
                  <a:cubicBezTo>
                    <a:pt x="210229" y="98777"/>
                    <a:pt x="215882" y="144671"/>
                    <a:pt x="215882" y="192845"/>
                  </a:cubicBezTo>
                  <a:cubicBezTo>
                    <a:pt x="215882" y="361454"/>
                    <a:pt x="146627" y="502129"/>
                    <a:pt x="54561" y="534664"/>
                  </a:cubicBezTo>
                  <a:lnTo>
                    <a:pt x="35474" y="537986"/>
                  </a:lnTo>
                  <a:lnTo>
                    <a:pt x="15455" y="482451"/>
                  </a:lnTo>
                  <a:cubicBezTo>
                    <a:pt x="-19579" y="335926"/>
                    <a:pt x="5196" y="167108"/>
                    <a:pt x="87277" y="78988"/>
                  </a:cubicBezTo>
                  <a:cubicBezTo>
                    <a:pt x="97994" y="59213"/>
                    <a:pt x="120800" y="38377"/>
                    <a:pt x="153005" y="1705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794F2981-0AD0-4932-86DE-4067E521414E}"/>
                </a:ext>
              </a:extLst>
            </p:cNvPr>
            <p:cNvSpPr/>
            <p:nvPr/>
          </p:nvSpPr>
          <p:spPr>
            <a:xfrm rot="19839387">
              <a:off x="645704" y="3706118"/>
              <a:ext cx="274684" cy="14434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pptxc79_カピバラのイラスト</dc:title>
  <dc:subject>pptxc79_カピバラのイラスト</dc:subject>
  <dc:creator>でじけろお</dc:creator>
  <cp:revision>1</cp:revision>
  <dcterms:created xsi:type="dcterms:W3CDTF">2018-05-20T00:31:01Z</dcterms:created>
  <dcterms:modified xsi:type="dcterms:W3CDTF">2020-01-28T14:37:26Z</dcterms:modified>
  <cp:version>1</cp:version>
</cp:coreProperties>
</file>